
<file path=[Content_Types].xml><?xml version="1.0" encoding="utf-8"?>
<Types xmlns="http://schemas.openxmlformats.org/package/2006/content-types">
  <Default Extension="png" ContentType="image/png"/>
  <Default Extension="jpeg" ContentType="image/jpeg"/>
  <Default Extension="rels" ContentType="application/vnd.openxmlformats-package.relationships+xml"/>
  <Default Extension="xml" ContentType="application/xml"/>
  <Default Extension="xlsx" ContentType="application/vnd.openxmlformats-officedocument.spreadsheetml.sheet"/>
  <Override PartName="/ppt/presentation.xml" ContentType="application/vnd.openxmlformats-officedocument.presentationml.presentation.main+xml"/>
  <Override PartName="/ppt/slideMasters/slideMaster1.xml" ContentType="application/vnd.openxmlformats-officedocument.presentationml.slideMaster+xml"/>
  <Override PartName="/ppt/slides/slide1.xml" ContentType="application/vnd.openxmlformats-officedocument.presentationml.slide+xml"/>
  <Override PartName="/ppt/slides/slide2.xml" ContentType="application/vnd.openxmlformats-officedocument.presentationml.slide+xml"/>
  <Override PartName="/ppt/slides/slide3.xml" ContentType="application/vnd.openxmlformats-officedocument.presentationml.slide+xml"/>
  <Override PartName="/ppt/slides/slide4.xml" ContentType="application/vnd.openxmlformats-officedocument.presentationml.slide+xml"/>
  <Override PartName="/ppt/slides/slide5.xml" ContentType="application/vnd.openxmlformats-officedocument.presentationml.slide+xml"/>
  <Override PartName="/ppt/slides/slide6.xml" ContentType="application/vnd.openxmlformats-officedocument.presentationml.slide+xml"/>
  <Override PartName="/ppt/slides/slide7.xml" ContentType="application/vnd.openxmlformats-officedocument.presentationml.slide+xml"/>
  <Override PartName="/ppt/slides/slide8.xml" ContentType="application/vnd.openxmlformats-officedocument.presentationml.slide+xml"/>
  <Override PartName="/ppt/slides/slide9.xml" ContentType="application/vnd.openxmlformats-officedocument.presentationml.slide+xml"/>
  <Override PartName="/ppt/slides/slide10.xml" ContentType="application/vnd.openxmlformats-officedocument.presentationml.slide+xml"/>
  <Override PartName="/ppt/slides/slide11.xml" ContentType="application/vnd.openxmlformats-officedocument.presentationml.slide+xml"/>
  <Override PartName="/ppt/slides/slide12.xml" ContentType="application/vnd.openxmlformats-officedocument.presentationml.slide+xml"/>
  <Override PartName="/ppt/slides/slide13.xml" ContentType="application/vnd.openxmlformats-officedocument.presentationml.slide+xml"/>
  <Override PartName="/ppt/slides/slide14.xml" ContentType="application/vnd.openxmlformats-officedocument.presentationml.slide+xml"/>
  <Override PartName="/ppt/slides/slide15.xml" ContentType="application/vnd.openxmlformats-officedocument.presentationml.slide+xml"/>
  <Override PartName="/ppt/slides/slide16.xml" ContentType="application/vnd.openxmlformats-officedocument.presentationml.slide+xml"/>
  <Override PartName="/ppt/slides/slide17.xml" ContentType="application/vnd.openxmlformats-officedocument.presentationml.slide+xml"/>
  <Override PartName="/ppt/slides/slide18.xml" ContentType="application/vnd.openxmlformats-officedocument.presentationml.slide+xml"/>
  <Override PartName="/ppt/slides/slide19.xml" ContentType="application/vnd.openxmlformats-officedocument.presentationml.slide+xml"/>
  <Override PartName="/ppt/presProps.xml" ContentType="application/vnd.openxmlformats-officedocument.presentationml.presProps+xml"/>
  <Override PartName="/ppt/viewProps.xml" ContentType="application/vnd.openxmlformats-officedocument.presentationml.viewProps+xml"/>
  <Override PartName="/ppt/theme/theme1.xml" ContentType="application/vnd.openxmlformats-officedocument.theme+xml"/>
  <Override PartName="/ppt/tableStyles.xml" ContentType="application/vnd.openxmlformats-officedocument.presentationml.tableStyles+xml"/>
  <Override PartName="/ppt/slideLayouts/slideLayout1.xml" ContentType="application/vnd.openxmlformats-officedocument.presentationml.slideLayout+xml"/>
  <Override PartName="/ppt/slideLayouts/slideLayout2.xml" ContentType="application/vnd.openxmlformats-officedocument.presentationml.slideLayout+xml"/>
  <Override PartName="/ppt/slideLayouts/slideLayout3.xml" ContentType="application/vnd.openxmlformats-officedocument.presentationml.slideLayout+xml"/>
  <Override PartName="/ppt/slideLayouts/slideLayout4.xml" ContentType="application/vnd.openxmlformats-officedocument.presentationml.slideLayout+xml"/>
  <Override PartName="/ppt/slideLayouts/slideLayout5.xml" ContentType="application/vnd.openxmlformats-officedocument.presentationml.slideLayout+xml"/>
  <Override PartName="/ppt/slideLayouts/slideLayout6.xml" ContentType="application/vnd.openxmlformats-officedocument.presentationml.slideLayout+xml"/>
  <Override PartName="/ppt/slideLayouts/slideLayout7.xml" ContentType="application/vnd.openxmlformats-officedocument.presentationml.slideLayout+xml"/>
  <Override PartName="/ppt/slideLayouts/slideLayout8.xml" ContentType="application/vnd.openxmlformats-officedocument.presentationml.slideLayout+xml"/>
  <Override PartName="/ppt/slideLayouts/slideLayout9.xml" ContentType="application/vnd.openxmlformats-officedocument.presentationml.slideLayout+xml"/>
  <Override PartName="/ppt/slideLayouts/slideLayout10.xml" ContentType="application/vnd.openxmlformats-officedocument.presentationml.slideLayout+xml"/>
  <Override PartName="/ppt/slideLayouts/slideLayout11.xml" ContentType="application/vnd.openxmlformats-officedocument.presentationml.slideLayout+xml"/>
  <Override PartName="/ppt/slideLayouts/slideLayout12.xml" ContentType="application/vnd.openxmlformats-officedocument.presentationml.slideLayout+xml"/>
  <Override PartName="/ppt/slideLayouts/slideLayout13.xml" ContentType="application/vnd.openxmlformats-officedocument.presentationml.slideLayout+xml"/>
  <Override PartName="/ppt/charts/chart1.xml" ContentType="application/vnd.openxmlformats-officedocument.drawingml.chart+xml"/>
  <Override PartName="/ppt/charts/style1.xml" ContentType="application/vnd.ms-office.chartstyle+xml"/>
  <Override PartName="/ppt/charts/colors1.xml" ContentType="application/vnd.ms-office.chartcolorstyle+xml"/>
  <Override PartName="/ppt/charts/chart2.xml" ContentType="application/vnd.openxmlformats-officedocument.drawingml.chart+xml"/>
  <Override PartName="/ppt/charts/style2.xml" ContentType="application/vnd.ms-office.chartstyle+xml"/>
  <Override PartName="/ppt/charts/colors2.xml" ContentType="application/vnd.ms-office.chartcolorstyle+xml"/>
  <Override PartName="/ppt/diagrams/data1.xml" ContentType="application/vnd.openxmlformats-officedocument.drawingml.diagramData+xml"/>
  <Override PartName="/ppt/diagrams/layout1.xml" ContentType="application/vnd.openxmlformats-officedocument.drawingml.diagramLayout+xml"/>
  <Override PartName="/ppt/diagrams/quickStyle1.xml" ContentType="application/vnd.openxmlformats-officedocument.drawingml.diagramStyle+xml"/>
  <Override PartName="/ppt/diagrams/colors1.xml" ContentType="application/vnd.openxmlformats-officedocument.drawingml.diagramColors+xml"/>
  <Override PartName="/ppt/diagrams/drawing1.xml" ContentType="application/vnd.ms-office.drawingml.diagramDrawing+xml"/>
  <Override PartName="/docProps/core.xml" ContentType="application/vnd.openxmlformats-package.core-properties+xml"/>
  <Override PartName="/docProps/app.xml" ContentType="application/vnd.openxmlformats-officedocument.extended-properties+xml"/>
  <Override PartName="/ppt/revisionInfo.xml" ContentType="application/vnd.ms-powerpoint.revisioninfo+xml"/>
</Types>
</file>

<file path=_rels/.rels><?xml version="1.0" encoding="UTF-8" standalone="yes"?>
<Relationships xmlns="http://schemas.openxmlformats.org/package/2006/relationships"><Relationship Id="rId3" Type="http://schemas.openxmlformats.org/package/2006/relationships/metadata/core-properties" Target="docProps/core.xml"/><Relationship Id="rId2" Type="http://schemas.openxmlformats.org/package/2006/relationships/metadata/thumbnail" Target="docProps/thumbnail.jpeg"/><Relationship Id="rId1" Type="http://schemas.openxmlformats.org/officeDocument/2006/relationships/officeDocument" Target="ppt/presentation.xml"/><Relationship Id="rId4" Type="http://schemas.openxmlformats.org/officeDocument/2006/relationships/extended-properties" Target="docProps/app.xml"/></Relationships>
</file>

<file path=ppt/presentation.xml><?xml version="1.0" encoding="utf-8"?>
<p:presentation xmlns:a="http://schemas.openxmlformats.org/drawingml/2006/main" xmlns:r="http://schemas.openxmlformats.org/officeDocument/2006/relationships" xmlns:p="http://schemas.openxmlformats.org/presentationml/2006/main" saveSubsetFonts="1">
  <p:sldMasterIdLst>
    <p:sldMasterId id="2147483648" r:id="rId1"/>
  </p:sldMasterIdLst>
  <p:sldIdLst>
    <p:sldId id="319" r:id="rId2"/>
    <p:sldId id="320" r:id="rId3"/>
    <p:sldId id="313" r:id="rId4"/>
    <p:sldId id="314" r:id="rId5"/>
    <p:sldId id="300" r:id="rId6"/>
    <p:sldId id="321" r:id="rId7"/>
    <p:sldId id="316" r:id="rId8"/>
    <p:sldId id="322" r:id="rId9"/>
    <p:sldId id="296" r:id="rId10"/>
    <p:sldId id="277" r:id="rId11"/>
    <p:sldId id="278" r:id="rId12"/>
    <p:sldId id="288" r:id="rId13"/>
    <p:sldId id="289" r:id="rId14"/>
    <p:sldId id="297" r:id="rId15"/>
    <p:sldId id="291" r:id="rId16"/>
    <p:sldId id="292" r:id="rId17"/>
    <p:sldId id="293" r:id="rId18"/>
    <p:sldId id="294" r:id="rId19"/>
    <p:sldId id="303" r:id="rId20"/>
  </p:sldIdLst>
  <p:sldSz cx="12192000" cy="6858000"/>
  <p:notesSz cx="6858000" cy="9144000"/>
  <p:defaultText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defaultTextStyle>
  <p:extLst>
    <p:ext uri="{EFAFB233-063F-42B5-8137-9DF3F51BA10A}">
      <p15:sldGuideLst xmlns:p15="http://schemas.microsoft.com/office/powerpoint/2012/main"/>
    </p:ext>
  </p:extLst>
</p:presentation>
</file>

<file path=ppt/presProps.xml><?xml version="1.0" encoding="utf-8"?>
<p:presentationPr xmlns:a="http://schemas.openxmlformats.org/drawingml/2006/main" xmlns:r="http://schemas.openxmlformats.org/officeDocument/2006/relationships" xmlns:p="http://schemas.openxmlformats.org/presentationml/2006/main">
  <p:showPr showNarration="1">
    <p:present/>
    <p:sldAll/>
    <p:penClr>
      <a:prstClr val="red"/>
    </p:penClr>
    <p:extLst>
      <p:ext uri="{EC167BDD-8182-4AB7-AECC-EB403E3ABB37}">
        <p14:laserClr xmlns:p14="http://schemas.microsoft.com/office/powerpoint/2010/main">
          <a:srgbClr val="FF0000"/>
        </p14:laserClr>
      </p:ext>
      <p:ext uri="{2FDB2607-1784-4EEB-B798-7EB5836EED8A}">
        <p14:showMediaCtrls xmlns:p14="http://schemas.microsoft.com/office/powerpoint/2010/main" val="1"/>
      </p:ext>
    </p:extLst>
  </p:showPr>
  <p:clrMru>
    <a:srgbClr val="EAB800"/>
    <a:srgbClr val="3F3F41"/>
    <a:srgbClr val="FFD025"/>
    <a:srgbClr val="FB4039"/>
    <a:srgbClr val="131F2B"/>
    <a:srgbClr val="F9690E"/>
    <a:srgbClr val="C4D422"/>
    <a:srgbClr val="42DF9A"/>
    <a:srgbClr val="EB2264"/>
    <a:srgbClr val="FF5E80"/>
  </p:clrMru>
  <p:extLst>
    <p:ext uri="{E76CE94A-603C-4142-B9EB-6D1370010A27}">
      <p14:discardImageEditData xmlns:p14="http://schemas.microsoft.com/office/powerpoint/2010/main" val="0"/>
    </p:ext>
    <p:ext uri="{D31A062A-798A-4329-ABDD-BBA856620510}">
      <p14:defaultImageDpi xmlns:p14="http://schemas.microsoft.com/office/powerpoint/2010/main" val="32767"/>
    </p:ext>
    <p:ext uri="{FD5EFAAD-0ECE-453E-9831-46B23BE46B34}">
      <p15:chartTrackingRefBased xmlns:p15="http://schemas.microsoft.com/office/powerpoint/2012/main" val="1"/>
    </p:ext>
  </p:extLst>
</p:presentationPr>
</file>

<file path=ppt/revisionInfo.xml><?xml version="1.0" encoding="utf-8"?>
<p1510:revInfo xmlns:a="http://schemas.openxmlformats.org/drawingml/2006/main" xmlns:r="http://schemas.openxmlformats.org/officeDocument/2006/relationships" xmlns:p1510="http://schemas.microsoft.com/office/powerpoint/2015/10/main"/>
</file>

<file path=ppt/tableStyles.xml><?xml version="1.0" encoding="utf-8"?>
<a:tblStyleLst xmlns:a="http://schemas.openxmlformats.org/drawingml/2006/main" def="{5C22544A-7EE6-4342-B048-85BDC9FD1C3A}">
  <a:tblStyle styleId="{5C22544A-7EE6-4342-B048-85BDC9FD1C3A}" styleName="Medium Style 2 - Accent 1">
    <a:wholeTbl>
      <a:tcTxStyle>
        <a:fontRef idx="minor">
          <a:prstClr val="black"/>
        </a:fontRef>
        <a:schemeClr val="dk1"/>
      </a:tcTxStyle>
      <a:tcStyle>
        <a:tcBdr>
          <a:left>
            <a:ln w="12700" cmpd="sng">
              <a:solidFill>
                <a:schemeClr val="lt1"/>
              </a:solidFill>
            </a:ln>
          </a:left>
          <a:right>
            <a:ln w="12700" cmpd="sng">
              <a:solidFill>
                <a:schemeClr val="lt1"/>
              </a:solidFill>
            </a:ln>
          </a:right>
          <a:top>
            <a:ln w="12700" cmpd="sng">
              <a:solidFill>
                <a:schemeClr val="lt1"/>
              </a:solidFill>
            </a:ln>
          </a:top>
          <a:bottom>
            <a:ln w="12700" cmpd="sng">
              <a:solidFill>
                <a:schemeClr val="lt1"/>
              </a:solidFill>
            </a:ln>
          </a:bottom>
          <a:insideH>
            <a:ln w="12700" cmpd="sng">
              <a:solidFill>
                <a:schemeClr val="lt1"/>
              </a:solidFill>
            </a:ln>
          </a:insideH>
          <a:insideV>
            <a:ln w="12700" cmpd="sng">
              <a:solidFill>
                <a:schemeClr val="lt1"/>
              </a:solidFill>
            </a:ln>
          </a:insideV>
        </a:tcBdr>
        <a:fill>
          <a:solidFill>
            <a:schemeClr val="accent1">
              <a:tint val="20000"/>
            </a:schemeClr>
          </a:solidFill>
        </a:fill>
      </a:tcStyle>
    </a:wholeTbl>
    <a:band1H>
      <a:tcStyle>
        <a:tcBdr/>
        <a:fill>
          <a:solidFill>
            <a:schemeClr val="accent1">
              <a:tint val="40000"/>
            </a:schemeClr>
          </a:solidFill>
        </a:fill>
      </a:tcStyle>
    </a:band1H>
    <a:band2H>
      <a:tcStyle>
        <a:tcBdr/>
      </a:tcStyle>
    </a:band2H>
    <a:band1V>
      <a:tcStyle>
        <a:tcBdr/>
        <a:fill>
          <a:solidFill>
            <a:schemeClr val="accent1">
              <a:tint val="40000"/>
            </a:schemeClr>
          </a:solidFill>
        </a:fill>
      </a:tcStyle>
    </a:band1V>
    <a:band2V>
      <a:tcStyle>
        <a:tcBdr/>
      </a:tcStyle>
    </a:band2V>
    <a:lastCol>
      <a:tcTxStyle b="on">
        <a:fontRef idx="minor">
          <a:prstClr val="black"/>
        </a:fontRef>
        <a:schemeClr val="lt1"/>
      </a:tcTxStyle>
      <a:tcStyle>
        <a:tcBdr/>
        <a:fill>
          <a:solidFill>
            <a:schemeClr val="accent1"/>
          </a:solidFill>
        </a:fill>
      </a:tcStyle>
    </a:lastCol>
    <a:firstCol>
      <a:tcTxStyle b="on">
        <a:fontRef idx="minor">
          <a:prstClr val="black"/>
        </a:fontRef>
        <a:schemeClr val="lt1"/>
      </a:tcTxStyle>
      <a:tcStyle>
        <a:tcBdr/>
        <a:fill>
          <a:solidFill>
            <a:schemeClr val="accent1"/>
          </a:solidFill>
        </a:fill>
      </a:tcStyle>
    </a:firstCol>
    <a:lastRow>
      <a:tcTxStyle b="on">
        <a:fontRef idx="minor">
          <a:prstClr val="black"/>
        </a:fontRef>
        <a:schemeClr val="lt1"/>
      </a:tcTxStyle>
      <a:tcStyle>
        <a:tcBdr>
          <a:top>
            <a:ln w="38100" cmpd="sng">
              <a:solidFill>
                <a:schemeClr val="lt1"/>
              </a:solidFill>
            </a:ln>
          </a:top>
        </a:tcBdr>
        <a:fill>
          <a:solidFill>
            <a:schemeClr val="accent1"/>
          </a:solidFill>
        </a:fill>
      </a:tcStyle>
    </a:lastRow>
    <a:firstRow>
      <a:tcTxStyle b="on">
        <a:fontRef idx="minor">
          <a:prstClr val="black"/>
        </a:fontRef>
        <a:schemeClr val="lt1"/>
      </a:tcTxStyle>
      <a:tcStyle>
        <a:tcBdr>
          <a:bottom>
            <a:ln w="38100" cmpd="sng">
              <a:solidFill>
                <a:schemeClr val="lt1"/>
              </a:solidFill>
            </a:ln>
          </a:bottom>
        </a:tcBdr>
        <a:fill>
          <a:solidFill>
            <a:schemeClr val="accent1"/>
          </a:solidFill>
        </a:fill>
      </a:tcStyle>
    </a:firstRow>
  </a:tblStyle>
  <a:tblStyle styleId="{21E4AEA4-8DFA-4A89-87EB-49C32662AFE0}" styleName="Medium Style 2 - Accent 2">
    <a:wholeTbl>
      <a:tcTxStyle>
        <a:fontRef idx="minor">
          <a:prstClr val="black"/>
        </a:fontRef>
        <a:schemeClr val="dk1"/>
      </a:tcTxStyle>
      <a:tcStyle>
        <a:tcBdr>
          <a:left>
            <a:ln w="12700" cmpd="sng">
              <a:solidFill>
                <a:schemeClr val="lt1"/>
              </a:solidFill>
            </a:ln>
          </a:left>
          <a:right>
            <a:ln w="12700" cmpd="sng">
              <a:solidFill>
                <a:schemeClr val="lt1"/>
              </a:solidFill>
            </a:ln>
          </a:right>
          <a:top>
            <a:ln w="12700" cmpd="sng">
              <a:solidFill>
                <a:schemeClr val="lt1"/>
              </a:solidFill>
            </a:ln>
          </a:top>
          <a:bottom>
            <a:ln w="12700" cmpd="sng">
              <a:solidFill>
                <a:schemeClr val="lt1"/>
              </a:solidFill>
            </a:ln>
          </a:bottom>
          <a:insideH>
            <a:ln w="12700" cmpd="sng">
              <a:solidFill>
                <a:schemeClr val="lt1"/>
              </a:solidFill>
            </a:ln>
          </a:insideH>
          <a:insideV>
            <a:ln w="12700" cmpd="sng">
              <a:solidFill>
                <a:schemeClr val="lt1"/>
              </a:solidFill>
            </a:ln>
          </a:insideV>
        </a:tcBdr>
        <a:fill>
          <a:solidFill>
            <a:schemeClr val="accent2">
              <a:tint val="20000"/>
            </a:schemeClr>
          </a:solidFill>
        </a:fill>
      </a:tcStyle>
    </a:wholeTbl>
    <a:band1H>
      <a:tcStyle>
        <a:tcBdr/>
        <a:fill>
          <a:solidFill>
            <a:schemeClr val="accent2">
              <a:tint val="40000"/>
            </a:schemeClr>
          </a:solidFill>
        </a:fill>
      </a:tcStyle>
    </a:band1H>
    <a:band2H>
      <a:tcStyle>
        <a:tcBdr/>
      </a:tcStyle>
    </a:band2H>
    <a:band1V>
      <a:tcStyle>
        <a:tcBdr/>
        <a:fill>
          <a:solidFill>
            <a:schemeClr val="accent2">
              <a:tint val="40000"/>
            </a:schemeClr>
          </a:solidFill>
        </a:fill>
      </a:tcStyle>
    </a:band1V>
    <a:band2V>
      <a:tcStyle>
        <a:tcBdr/>
      </a:tcStyle>
    </a:band2V>
    <a:lastCol>
      <a:tcTxStyle b="on">
        <a:fontRef idx="minor">
          <a:prstClr val="black"/>
        </a:fontRef>
        <a:schemeClr val="lt1"/>
      </a:tcTxStyle>
      <a:tcStyle>
        <a:tcBdr/>
        <a:fill>
          <a:solidFill>
            <a:schemeClr val="accent2"/>
          </a:solidFill>
        </a:fill>
      </a:tcStyle>
    </a:lastCol>
    <a:firstCol>
      <a:tcTxStyle b="on">
        <a:fontRef idx="minor">
          <a:prstClr val="black"/>
        </a:fontRef>
        <a:schemeClr val="lt1"/>
      </a:tcTxStyle>
      <a:tcStyle>
        <a:tcBdr/>
        <a:fill>
          <a:solidFill>
            <a:schemeClr val="accent2"/>
          </a:solidFill>
        </a:fill>
      </a:tcStyle>
    </a:firstCol>
    <a:lastRow>
      <a:tcTxStyle b="on">
        <a:fontRef idx="minor">
          <a:prstClr val="black"/>
        </a:fontRef>
        <a:schemeClr val="lt1"/>
      </a:tcTxStyle>
      <a:tcStyle>
        <a:tcBdr>
          <a:top>
            <a:ln w="38100" cmpd="sng">
              <a:solidFill>
                <a:schemeClr val="lt1"/>
              </a:solidFill>
            </a:ln>
          </a:top>
        </a:tcBdr>
        <a:fill>
          <a:solidFill>
            <a:schemeClr val="accent2"/>
          </a:solidFill>
        </a:fill>
      </a:tcStyle>
    </a:lastRow>
    <a:firstRow>
      <a:tcTxStyle b="on">
        <a:fontRef idx="minor">
          <a:prstClr val="black"/>
        </a:fontRef>
        <a:schemeClr val="lt1"/>
      </a:tcTxStyle>
      <a:tcStyle>
        <a:tcBdr>
          <a:bottom>
            <a:ln w="38100" cmpd="sng">
              <a:solidFill>
                <a:schemeClr val="lt1"/>
              </a:solidFill>
            </a:ln>
          </a:bottom>
        </a:tcBdr>
        <a:fill>
          <a:solidFill>
            <a:schemeClr val="accent2"/>
          </a:solidFill>
        </a:fill>
      </a:tcStyle>
    </a:firstRow>
  </a:tblStyle>
  <a:tblStyle styleId="{073A0DAA-6AF3-43AB-8588-CEC1D06C72B9}" styleName="Medium Style 2">
    <a:wholeTbl>
      <a:tcTxStyle>
        <a:fontRef idx="minor">
          <a:prstClr val="black"/>
        </a:fontRef>
        <a:schemeClr val="dk1"/>
      </a:tcTxStyle>
      <a:tcStyle>
        <a:tcBdr>
          <a:left>
            <a:ln w="12700" cmpd="sng">
              <a:solidFill>
                <a:schemeClr val="lt1"/>
              </a:solidFill>
            </a:ln>
          </a:left>
          <a:right>
            <a:ln w="12700" cmpd="sng">
              <a:solidFill>
                <a:schemeClr val="lt1"/>
              </a:solidFill>
            </a:ln>
          </a:right>
          <a:top>
            <a:ln w="12700" cmpd="sng">
              <a:solidFill>
                <a:schemeClr val="lt1"/>
              </a:solidFill>
            </a:ln>
          </a:top>
          <a:bottom>
            <a:ln w="12700" cmpd="sng">
              <a:solidFill>
                <a:schemeClr val="lt1"/>
              </a:solidFill>
            </a:ln>
          </a:bottom>
          <a:insideH>
            <a:ln w="12700" cmpd="sng">
              <a:solidFill>
                <a:schemeClr val="lt1"/>
              </a:solidFill>
            </a:ln>
          </a:insideH>
          <a:insideV>
            <a:ln w="12700" cmpd="sng">
              <a:solidFill>
                <a:schemeClr val="lt1"/>
              </a:solidFill>
            </a:ln>
          </a:insideV>
        </a:tcBdr>
        <a:fill>
          <a:solidFill>
            <a:schemeClr val="dk1">
              <a:tint val="20000"/>
            </a:schemeClr>
          </a:solidFill>
        </a:fill>
      </a:tcStyle>
    </a:wholeTbl>
    <a:band1H>
      <a:tcStyle>
        <a:tcBdr/>
        <a:fill>
          <a:solidFill>
            <a:schemeClr val="dk1">
              <a:tint val="40000"/>
            </a:schemeClr>
          </a:solidFill>
        </a:fill>
      </a:tcStyle>
    </a:band1H>
    <a:band2H>
      <a:tcStyle>
        <a:tcBdr/>
      </a:tcStyle>
    </a:band2H>
    <a:band1V>
      <a:tcStyle>
        <a:tcBdr/>
        <a:fill>
          <a:solidFill>
            <a:schemeClr val="dk1">
              <a:tint val="40000"/>
            </a:schemeClr>
          </a:solidFill>
        </a:fill>
      </a:tcStyle>
    </a:band1V>
    <a:band2V>
      <a:tcStyle>
        <a:tcBdr/>
      </a:tcStyle>
    </a:band2V>
    <a:lastCol>
      <a:tcTxStyle b="on">
        <a:fontRef idx="minor">
          <a:prstClr val="black"/>
        </a:fontRef>
        <a:schemeClr val="lt1"/>
      </a:tcTxStyle>
      <a:tcStyle>
        <a:tcBdr/>
        <a:fill>
          <a:solidFill>
            <a:schemeClr val="dk1"/>
          </a:solidFill>
        </a:fill>
      </a:tcStyle>
    </a:lastCol>
    <a:firstCol>
      <a:tcTxStyle b="on">
        <a:fontRef idx="minor">
          <a:prstClr val="black"/>
        </a:fontRef>
        <a:schemeClr val="lt1"/>
      </a:tcTxStyle>
      <a:tcStyle>
        <a:tcBdr/>
        <a:fill>
          <a:solidFill>
            <a:schemeClr val="dk1"/>
          </a:solidFill>
        </a:fill>
      </a:tcStyle>
    </a:firstCol>
    <a:lastRow>
      <a:tcTxStyle b="on">
        <a:fontRef idx="minor">
          <a:prstClr val="black"/>
        </a:fontRef>
        <a:schemeClr val="lt1"/>
      </a:tcTxStyle>
      <a:tcStyle>
        <a:tcBdr>
          <a:top>
            <a:ln w="38100" cmpd="sng">
              <a:solidFill>
                <a:schemeClr val="lt1"/>
              </a:solidFill>
            </a:ln>
          </a:top>
        </a:tcBdr>
        <a:fill>
          <a:solidFill>
            <a:schemeClr val="dk1"/>
          </a:solidFill>
        </a:fill>
      </a:tcStyle>
    </a:lastRow>
    <a:firstRow>
      <a:tcTxStyle b="on">
        <a:fontRef idx="minor">
          <a:prstClr val="black"/>
        </a:fontRef>
        <a:schemeClr val="lt1"/>
      </a:tcTxStyle>
      <a:tcStyle>
        <a:tcBdr>
          <a:bottom>
            <a:ln w="38100" cmpd="sng">
              <a:solidFill>
                <a:schemeClr val="lt1"/>
              </a:solidFill>
            </a:ln>
          </a:bottom>
        </a:tcBdr>
        <a:fill>
          <a:solidFill>
            <a:schemeClr val="dk1"/>
          </a:solidFill>
        </a:fill>
      </a:tcStyle>
    </a:firstRow>
  </a:tblStyle>
  <a:tblStyle styleId="{7DF18680-E054-41AD-8BC1-D1AEF772440D}" styleName="Medium Style 2 - Accent 5">
    <a:wholeTbl>
      <a:tcTxStyle>
        <a:fontRef idx="minor">
          <a:prstClr val="black"/>
        </a:fontRef>
        <a:schemeClr val="dk1"/>
      </a:tcTxStyle>
      <a:tcStyle>
        <a:tcBdr>
          <a:left>
            <a:ln w="12700" cmpd="sng">
              <a:solidFill>
                <a:schemeClr val="lt1"/>
              </a:solidFill>
            </a:ln>
          </a:left>
          <a:right>
            <a:ln w="12700" cmpd="sng">
              <a:solidFill>
                <a:schemeClr val="lt1"/>
              </a:solidFill>
            </a:ln>
          </a:right>
          <a:top>
            <a:ln w="12700" cmpd="sng">
              <a:solidFill>
                <a:schemeClr val="lt1"/>
              </a:solidFill>
            </a:ln>
          </a:top>
          <a:bottom>
            <a:ln w="12700" cmpd="sng">
              <a:solidFill>
                <a:schemeClr val="lt1"/>
              </a:solidFill>
            </a:ln>
          </a:bottom>
          <a:insideH>
            <a:ln w="12700" cmpd="sng">
              <a:solidFill>
                <a:schemeClr val="lt1"/>
              </a:solidFill>
            </a:ln>
          </a:insideH>
          <a:insideV>
            <a:ln w="12700" cmpd="sng">
              <a:solidFill>
                <a:schemeClr val="lt1"/>
              </a:solidFill>
            </a:ln>
          </a:insideV>
        </a:tcBdr>
        <a:fill>
          <a:solidFill>
            <a:schemeClr val="accent5">
              <a:tint val="20000"/>
            </a:schemeClr>
          </a:solidFill>
        </a:fill>
      </a:tcStyle>
    </a:wholeTbl>
    <a:band1H>
      <a:tcStyle>
        <a:tcBdr/>
        <a:fill>
          <a:solidFill>
            <a:schemeClr val="accent5">
              <a:tint val="40000"/>
            </a:schemeClr>
          </a:solidFill>
        </a:fill>
      </a:tcStyle>
    </a:band1H>
    <a:band2H>
      <a:tcStyle>
        <a:tcBdr/>
      </a:tcStyle>
    </a:band2H>
    <a:band1V>
      <a:tcStyle>
        <a:tcBdr/>
        <a:fill>
          <a:solidFill>
            <a:schemeClr val="accent5">
              <a:tint val="40000"/>
            </a:schemeClr>
          </a:solidFill>
        </a:fill>
      </a:tcStyle>
    </a:band1V>
    <a:band2V>
      <a:tcStyle>
        <a:tcBdr/>
      </a:tcStyle>
    </a:band2V>
    <a:lastCol>
      <a:tcTxStyle b="on">
        <a:fontRef idx="minor">
          <a:prstClr val="black"/>
        </a:fontRef>
        <a:schemeClr val="lt1"/>
      </a:tcTxStyle>
      <a:tcStyle>
        <a:tcBdr/>
        <a:fill>
          <a:solidFill>
            <a:schemeClr val="accent5"/>
          </a:solidFill>
        </a:fill>
      </a:tcStyle>
    </a:lastCol>
    <a:firstCol>
      <a:tcTxStyle b="on">
        <a:fontRef idx="minor">
          <a:prstClr val="black"/>
        </a:fontRef>
        <a:schemeClr val="lt1"/>
      </a:tcTxStyle>
      <a:tcStyle>
        <a:tcBdr/>
        <a:fill>
          <a:solidFill>
            <a:schemeClr val="accent5"/>
          </a:solidFill>
        </a:fill>
      </a:tcStyle>
    </a:firstCol>
    <a:lastRow>
      <a:tcTxStyle b="on">
        <a:fontRef idx="minor">
          <a:prstClr val="black"/>
        </a:fontRef>
        <a:schemeClr val="lt1"/>
      </a:tcTxStyle>
      <a:tcStyle>
        <a:tcBdr>
          <a:top>
            <a:ln w="38100" cmpd="sng">
              <a:solidFill>
                <a:schemeClr val="lt1"/>
              </a:solidFill>
            </a:ln>
          </a:top>
        </a:tcBdr>
        <a:fill>
          <a:solidFill>
            <a:schemeClr val="accent5"/>
          </a:solidFill>
        </a:fill>
      </a:tcStyle>
    </a:lastRow>
    <a:firstRow>
      <a:tcTxStyle b="on">
        <a:fontRef idx="minor">
          <a:prstClr val="black"/>
        </a:fontRef>
        <a:schemeClr val="lt1"/>
      </a:tcTxStyle>
      <a:tcStyle>
        <a:tcBdr>
          <a:bottom>
            <a:ln w="38100" cmpd="sng">
              <a:solidFill>
                <a:schemeClr val="lt1"/>
              </a:solidFill>
            </a:ln>
          </a:bottom>
        </a:tcBdr>
        <a:fill>
          <a:solidFill>
            <a:schemeClr val="accent5"/>
          </a:solidFill>
        </a:fill>
      </a:tcStyle>
    </a:firstRow>
  </a:tblStyle>
  <a:tblStyle styleId="{F5AB1C69-6EDB-4FF4-983F-18BD219EF322}" styleName="Medium Style 2 - Accent 3">
    <a:wholeTbl>
      <a:tcTxStyle>
        <a:fontRef idx="minor">
          <a:prstClr val="black"/>
        </a:fontRef>
        <a:schemeClr val="dk1"/>
      </a:tcTxStyle>
      <a:tcStyle>
        <a:tcBdr>
          <a:left>
            <a:ln w="12700" cmpd="sng">
              <a:solidFill>
                <a:schemeClr val="lt1"/>
              </a:solidFill>
            </a:ln>
          </a:left>
          <a:right>
            <a:ln w="12700" cmpd="sng">
              <a:solidFill>
                <a:schemeClr val="lt1"/>
              </a:solidFill>
            </a:ln>
          </a:right>
          <a:top>
            <a:ln w="12700" cmpd="sng">
              <a:solidFill>
                <a:schemeClr val="lt1"/>
              </a:solidFill>
            </a:ln>
          </a:top>
          <a:bottom>
            <a:ln w="12700" cmpd="sng">
              <a:solidFill>
                <a:schemeClr val="lt1"/>
              </a:solidFill>
            </a:ln>
          </a:bottom>
          <a:insideH>
            <a:ln w="12700" cmpd="sng">
              <a:solidFill>
                <a:schemeClr val="lt1"/>
              </a:solidFill>
            </a:ln>
          </a:insideH>
          <a:insideV>
            <a:ln w="12700" cmpd="sng">
              <a:solidFill>
                <a:schemeClr val="lt1"/>
              </a:solidFill>
            </a:ln>
          </a:insideV>
        </a:tcBdr>
        <a:fill>
          <a:solidFill>
            <a:schemeClr val="accent3">
              <a:tint val="20000"/>
            </a:schemeClr>
          </a:solidFill>
        </a:fill>
      </a:tcStyle>
    </a:wholeTbl>
    <a:band1H>
      <a:tcStyle>
        <a:tcBdr/>
        <a:fill>
          <a:solidFill>
            <a:schemeClr val="accent3">
              <a:tint val="40000"/>
            </a:schemeClr>
          </a:solidFill>
        </a:fill>
      </a:tcStyle>
    </a:band1H>
    <a:band2H>
      <a:tcStyle>
        <a:tcBdr/>
      </a:tcStyle>
    </a:band2H>
    <a:band1V>
      <a:tcStyle>
        <a:tcBdr/>
        <a:fill>
          <a:solidFill>
            <a:schemeClr val="accent3">
              <a:tint val="40000"/>
            </a:schemeClr>
          </a:solidFill>
        </a:fill>
      </a:tcStyle>
    </a:band1V>
    <a:band2V>
      <a:tcStyle>
        <a:tcBdr/>
      </a:tcStyle>
    </a:band2V>
    <a:lastCol>
      <a:tcTxStyle b="on">
        <a:fontRef idx="minor">
          <a:prstClr val="black"/>
        </a:fontRef>
        <a:schemeClr val="lt1"/>
      </a:tcTxStyle>
      <a:tcStyle>
        <a:tcBdr/>
        <a:fill>
          <a:solidFill>
            <a:schemeClr val="accent3"/>
          </a:solidFill>
        </a:fill>
      </a:tcStyle>
    </a:lastCol>
    <a:firstCol>
      <a:tcTxStyle b="on">
        <a:fontRef idx="minor">
          <a:prstClr val="black"/>
        </a:fontRef>
        <a:schemeClr val="lt1"/>
      </a:tcTxStyle>
      <a:tcStyle>
        <a:tcBdr/>
        <a:fill>
          <a:solidFill>
            <a:schemeClr val="accent3"/>
          </a:solidFill>
        </a:fill>
      </a:tcStyle>
    </a:firstCol>
    <a:lastRow>
      <a:tcTxStyle b="on">
        <a:fontRef idx="minor">
          <a:prstClr val="black"/>
        </a:fontRef>
        <a:schemeClr val="lt1"/>
      </a:tcTxStyle>
      <a:tcStyle>
        <a:tcBdr>
          <a:top>
            <a:ln w="38100" cmpd="sng">
              <a:solidFill>
                <a:schemeClr val="lt1"/>
              </a:solidFill>
            </a:ln>
          </a:top>
        </a:tcBdr>
        <a:fill>
          <a:solidFill>
            <a:schemeClr val="accent3"/>
          </a:solidFill>
        </a:fill>
      </a:tcStyle>
    </a:lastRow>
    <a:firstRow>
      <a:tcTxStyle b="on">
        <a:fontRef idx="minor">
          <a:prstClr val="black"/>
        </a:fontRef>
        <a:schemeClr val="lt1"/>
      </a:tcTxStyle>
      <a:tcStyle>
        <a:tcBdr>
          <a:bottom>
            <a:ln w="38100" cmpd="sng">
              <a:solidFill>
                <a:schemeClr val="lt1"/>
              </a:solidFill>
            </a:ln>
          </a:bottom>
        </a:tcBdr>
        <a:fill>
          <a:solidFill>
            <a:schemeClr val="accent3"/>
          </a:solidFill>
        </a:fill>
      </a:tcStyle>
    </a:firstRow>
  </a:tblStyle>
  <a:tblStyle styleId="{93296810-A885-4BE3-A3E7-6D5BEEA58F35}" styleName="Medium Style 2 - Accent 6">
    <a:wholeTbl>
      <a:tcTxStyle>
        <a:fontRef idx="minor">
          <a:prstClr val="black"/>
        </a:fontRef>
        <a:schemeClr val="dk1"/>
      </a:tcTxStyle>
      <a:tcStyle>
        <a:tcBdr>
          <a:left>
            <a:ln w="12700" cmpd="sng">
              <a:solidFill>
                <a:schemeClr val="lt1"/>
              </a:solidFill>
            </a:ln>
          </a:left>
          <a:right>
            <a:ln w="12700" cmpd="sng">
              <a:solidFill>
                <a:schemeClr val="lt1"/>
              </a:solidFill>
            </a:ln>
          </a:right>
          <a:top>
            <a:ln w="12700" cmpd="sng">
              <a:solidFill>
                <a:schemeClr val="lt1"/>
              </a:solidFill>
            </a:ln>
          </a:top>
          <a:bottom>
            <a:ln w="12700" cmpd="sng">
              <a:solidFill>
                <a:schemeClr val="lt1"/>
              </a:solidFill>
            </a:ln>
          </a:bottom>
          <a:insideH>
            <a:ln w="12700" cmpd="sng">
              <a:solidFill>
                <a:schemeClr val="lt1"/>
              </a:solidFill>
            </a:ln>
          </a:insideH>
          <a:insideV>
            <a:ln w="12700" cmpd="sng">
              <a:solidFill>
                <a:schemeClr val="lt1"/>
              </a:solidFill>
            </a:ln>
          </a:insideV>
        </a:tcBdr>
        <a:fill>
          <a:solidFill>
            <a:schemeClr val="accent6">
              <a:tint val="20000"/>
            </a:schemeClr>
          </a:solidFill>
        </a:fill>
      </a:tcStyle>
    </a:wholeTbl>
    <a:band1H>
      <a:tcStyle>
        <a:tcBdr/>
        <a:fill>
          <a:solidFill>
            <a:schemeClr val="accent6">
              <a:tint val="40000"/>
            </a:schemeClr>
          </a:solidFill>
        </a:fill>
      </a:tcStyle>
    </a:band1H>
    <a:band2H>
      <a:tcStyle>
        <a:tcBdr/>
      </a:tcStyle>
    </a:band2H>
    <a:band1V>
      <a:tcStyle>
        <a:tcBdr/>
        <a:fill>
          <a:solidFill>
            <a:schemeClr val="accent6">
              <a:tint val="40000"/>
            </a:schemeClr>
          </a:solidFill>
        </a:fill>
      </a:tcStyle>
    </a:band1V>
    <a:band2V>
      <a:tcStyle>
        <a:tcBdr/>
      </a:tcStyle>
    </a:band2V>
    <a:lastCol>
      <a:tcTxStyle b="on">
        <a:fontRef idx="minor">
          <a:prstClr val="black"/>
        </a:fontRef>
        <a:schemeClr val="lt1"/>
      </a:tcTxStyle>
      <a:tcStyle>
        <a:tcBdr/>
        <a:fill>
          <a:solidFill>
            <a:schemeClr val="accent6"/>
          </a:solidFill>
        </a:fill>
      </a:tcStyle>
    </a:lastCol>
    <a:firstCol>
      <a:tcTxStyle b="on">
        <a:fontRef idx="minor">
          <a:prstClr val="black"/>
        </a:fontRef>
        <a:schemeClr val="lt1"/>
      </a:tcTxStyle>
      <a:tcStyle>
        <a:tcBdr/>
        <a:fill>
          <a:solidFill>
            <a:schemeClr val="accent6"/>
          </a:solidFill>
        </a:fill>
      </a:tcStyle>
    </a:firstCol>
    <a:lastRow>
      <a:tcTxStyle b="on">
        <a:fontRef idx="minor">
          <a:prstClr val="black"/>
        </a:fontRef>
        <a:schemeClr val="lt1"/>
      </a:tcTxStyle>
      <a:tcStyle>
        <a:tcBdr>
          <a:top>
            <a:ln w="38100" cmpd="sng">
              <a:solidFill>
                <a:schemeClr val="lt1"/>
              </a:solidFill>
            </a:ln>
          </a:top>
        </a:tcBdr>
        <a:fill>
          <a:solidFill>
            <a:schemeClr val="accent6"/>
          </a:solidFill>
        </a:fill>
      </a:tcStyle>
    </a:lastRow>
    <a:firstRow>
      <a:tcTxStyle b="on">
        <a:fontRef idx="minor">
          <a:prstClr val="black"/>
        </a:fontRef>
        <a:schemeClr val="lt1"/>
      </a:tcTxStyle>
      <a:tcStyle>
        <a:tcBdr>
          <a:bottom>
            <a:ln w="38100" cmpd="sng">
              <a:solidFill>
                <a:schemeClr val="lt1"/>
              </a:solidFill>
            </a:ln>
          </a:bottom>
        </a:tcBdr>
        <a:fill>
          <a:solidFill>
            <a:schemeClr val="accent6"/>
          </a:solidFill>
        </a:fill>
      </a:tcStyle>
    </a:firstRow>
  </a:tblStyle>
</a:tblStyleLst>
</file>

<file path=ppt/viewProps.xml><?xml version="1.0" encoding="utf-8"?>
<p:viewPr xmlns:a="http://schemas.openxmlformats.org/drawingml/2006/main" xmlns:r="http://schemas.openxmlformats.org/officeDocument/2006/relationships" xmlns:p="http://schemas.openxmlformats.org/presentationml/2006/main" lastView="sldThumbnailView">
  <p:normalViewPr horzBarState="maximized">
    <p:restoredLeft sz="15000" autoAdjust="0"/>
    <p:restoredTop sz="94660"/>
  </p:normalViewPr>
  <p:slideViewPr>
    <p:cSldViewPr snapToGrid="0">
      <p:cViewPr>
        <p:scale>
          <a:sx n="66" d="100"/>
          <a:sy n="66" d="100"/>
        </p:scale>
        <p:origin x="816" y="42"/>
      </p:cViewPr>
      <p:guideLst/>
    </p:cSldViewPr>
  </p:slideViewPr>
  <p:notesTextViewPr>
    <p:cViewPr>
      <p:scale>
        <a:sx n="1" d="1"/>
        <a:sy n="1" d="1"/>
      </p:scale>
      <p:origin x="0" y="0"/>
    </p:cViewPr>
  </p:notesTextViewPr>
  <p:gridSpacing cx="76200" cy="76200"/>
</p:viewPr>
</file>

<file path=ppt/_rels/presentation.xml.rels><?xml version="1.0" encoding="UTF-8" standalone="yes"?>
<Relationships xmlns="http://schemas.openxmlformats.org/package/2006/relationships"><Relationship Id="rId8" Type="http://schemas.openxmlformats.org/officeDocument/2006/relationships/slide" Target="slides/slide7.xml"/><Relationship Id="rId13" Type="http://schemas.openxmlformats.org/officeDocument/2006/relationships/slide" Target="slides/slide12.xml"/><Relationship Id="rId18" Type="http://schemas.openxmlformats.org/officeDocument/2006/relationships/slide" Target="slides/slide17.xml"/><Relationship Id="rId26" Type="http://schemas.microsoft.com/office/2015/10/relationships/revisionInfo" Target="revisionInfo.xml"/><Relationship Id="rId3" Type="http://schemas.openxmlformats.org/officeDocument/2006/relationships/slide" Target="slides/slide2.xml"/><Relationship Id="rId21" Type="http://schemas.openxmlformats.org/officeDocument/2006/relationships/presProps" Target="presProps.xml"/><Relationship Id="rId7" Type="http://schemas.openxmlformats.org/officeDocument/2006/relationships/slide" Target="slides/slide6.xml"/><Relationship Id="rId12" Type="http://schemas.openxmlformats.org/officeDocument/2006/relationships/slide" Target="slides/slide11.xml"/><Relationship Id="rId17" Type="http://schemas.openxmlformats.org/officeDocument/2006/relationships/slide" Target="slides/slide16.xml"/><Relationship Id="rId2" Type="http://schemas.openxmlformats.org/officeDocument/2006/relationships/slide" Target="slides/slide1.xml"/><Relationship Id="rId16" Type="http://schemas.openxmlformats.org/officeDocument/2006/relationships/slide" Target="slides/slide15.xml"/><Relationship Id="rId20" Type="http://schemas.openxmlformats.org/officeDocument/2006/relationships/slide" Target="slides/slide19.xml"/><Relationship Id="rId1" Type="http://schemas.openxmlformats.org/officeDocument/2006/relationships/slideMaster" Target="slideMasters/slideMaster1.xml"/><Relationship Id="rId6" Type="http://schemas.openxmlformats.org/officeDocument/2006/relationships/slide" Target="slides/slide5.xml"/><Relationship Id="rId11" Type="http://schemas.openxmlformats.org/officeDocument/2006/relationships/slide" Target="slides/slide10.xml"/><Relationship Id="rId24" Type="http://schemas.openxmlformats.org/officeDocument/2006/relationships/tableStyles" Target="tableStyles.xml"/><Relationship Id="rId5" Type="http://schemas.openxmlformats.org/officeDocument/2006/relationships/slide" Target="slides/slide4.xml"/><Relationship Id="rId15" Type="http://schemas.openxmlformats.org/officeDocument/2006/relationships/slide" Target="slides/slide14.xml"/><Relationship Id="rId23" Type="http://schemas.openxmlformats.org/officeDocument/2006/relationships/theme" Target="theme/theme1.xml"/><Relationship Id="rId10" Type="http://schemas.openxmlformats.org/officeDocument/2006/relationships/slide" Target="slides/slide9.xml"/><Relationship Id="rId19" Type="http://schemas.openxmlformats.org/officeDocument/2006/relationships/slide" Target="slides/slide18.xml"/><Relationship Id="rId4" Type="http://schemas.openxmlformats.org/officeDocument/2006/relationships/slide" Target="slides/slide3.xml"/><Relationship Id="rId9" Type="http://schemas.openxmlformats.org/officeDocument/2006/relationships/slide" Target="slides/slide8.xml"/><Relationship Id="rId14" Type="http://schemas.openxmlformats.org/officeDocument/2006/relationships/slide" Target="slides/slide13.xml"/><Relationship Id="rId22" Type="http://schemas.openxmlformats.org/officeDocument/2006/relationships/viewProps" Target="viewProps.xml"/></Relationships>
</file>

<file path=ppt/charts/_rels/chart1.xml.rels><?xml version="1.0" encoding="UTF-8" standalone="yes"?>
<Relationships xmlns="http://schemas.openxmlformats.org/package/2006/relationships"><Relationship Id="rId3" Type="http://schemas.openxmlformats.org/officeDocument/2006/relationships/package" Target="../embeddings/Microsoft_Excel_Worksheet.xlsx"/><Relationship Id="rId2" Type="http://schemas.microsoft.com/office/2011/relationships/chartColorStyle" Target="colors1.xml"/><Relationship Id="rId1" Type="http://schemas.microsoft.com/office/2011/relationships/chartStyle" Target="style1.xml"/></Relationships>
</file>

<file path=ppt/charts/_rels/chart2.xml.rels><?xml version="1.0" encoding="UTF-8" standalone="yes"?>
<Relationships xmlns="http://schemas.openxmlformats.org/package/2006/relationships"><Relationship Id="rId3" Type="http://schemas.openxmlformats.org/officeDocument/2006/relationships/package" Target="../embeddings/Microsoft_Excel_Worksheet1.xlsx"/><Relationship Id="rId2" Type="http://schemas.microsoft.com/office/2011/relationships/chartColorStyle" Target="colors2.xml"/><Relationship Id="rId1" Type="http://schemas.microsoft.com/office/2011/relationships/chartStyle" Target="style2.xml"/></Relationships>
</file>

<file path=ppt/charts/chart1.xml><?xml version="1.0" encoding="utf-8"?>
<c:chartSpace xmlns:c="http://schemas.openxmlformats.org/drawingml/2006/chart" xmlns:a="http://schemas.openxmlformats.org/drawingml/2006/main" xmlns:r="http://schemas.openxmlformats.org/officeDocument/2006/relationships" xmlns:c16r2="http://schemas.microsoft.com/office/drawing/2015/06/chart">
  <c:date1904 val="0"/>
  <c:lang val="en-US"/>
  <c:roundedCorners val="0"/>
  <mc:AlternateContent xmlns:mc="http://schemas.openxmlformats.org/markup-compatibility/2006">
    <mc:Choice xmlns:c14="http://schemas.microsoft.com/office/drawing/2007/8/2/chart" Requires="c14">
      <c14:style val="103"/>
    </mc:Choice>
    <mc:Fallback>
      <c:style val="3"/>
    </mc:Fallback>
  </mc:AlternateContent>
  <c:chart>
    <c:autoTitleDeleted val="1"/>
    <c:view3D>
      <c:rotX val="15"/>
      <c:rotY val="20"/>
      <c:depthPercent val="100"/>
      <c:rAngAx val="1"/>
    </c:view3D>
    <c:floor>
      <c:thickness val="0"/>
      <c:spPr>
        <a:noFill/>
        <a:ln>
          <a:noFill/>
        </a:ln>
        <a:effectLst/>
        <a:sp3d/>
      </c:spPr>
    </c:floor>
    <c:sideWall>
      <c:thickness val="0"/>
      <c:spPr>
        <a:noFill/>
        <a:ln>
          <a:noFill/>
        </a:ln>
        <a:effectLst/>
        <a:sp3d/>
      </c:spPr>
    </c:sideWall>
    <c:backWall>
      <c:thickness val="0"/>
      <c:spPr>
        <a:noFill/>
        <a:ln>
          <a:noFill/>
        </a:ln>
        <a:effectLst/>
        <a:sp3d/>
      </c:spPr>
    </c:backWall>
    <c:plotArea>
      <c:layout>
        <c:manualLayout>
          <c:layoutTarget val="inner"/>
          <c:xMode val="edge"/>
          <c:yMode val="edge"/>
          <c:x val="1.9448620226088186E-3"/>
          <c:y val="9.5939860157231979E-2"/>
          <c:w val="0.99442819016840711"/>
          <c:h val="0.8879237936530141"/>
        </c:manualLayout>
      </c:layout>
      <c:bar3DChart>
        <c:barDir val="col"/>
        <c:grouping val="clustered"/>
        <c:varyColors val="0"/>
        <c:ser>
          <c:idx val="0"/>
          <c:order val="0"/>
          <c:tx>
            <c:strRef>
              <c:f>Sheet1!$B$1</c:f>
              <c:strCache>
                <c:ptCount val="1"/>
                <c:pt idx="0">
                  <c:v>Sales</c:v>
                </c:pt>
              </c:strCache>
            </c:strRef>
          </c:tx>
          <c:spPr>
            <a:solidFill>
              <a:schemeClr val="accent1"/>
            </a:solidFill>
            <a:ln>
              <a:noFill/>
            </a:ln>
            <a:effectLst/>
            <a:sp3d/>
          </c:spPr>
          <c:invertIfNegative val="0"/>
          <c:dPt>
            <c:idx val="0"/>
            <c:invertIfNegative val="0"/>
            <c:bubble3D val="0"/>
            <c:extLst>
              <c:ext xmlns:c16="http://schemas.microsoft.com/office/drawing/2014/chart" uri="{C3380CC4-5D6E-409C-BE32-E72D297353CC}">
                <c16:uniqueId val="{00000001-BA04-4A29-8E1D-6A958FBCDAF4}"/>
              </c:ext>
            </c:extLst>
          </c:dPt>
          <c:dPt>
            <c:idx val="1"/>
            <c:invertIfNegative val="0"/>
            <c:bubble3D val="0"/>
            <c:extLst>
              <c:ext xmlns:c16="http://schemas.microsoft.com/office/drawing/2014/chart" uri="{C3380CC4-5D6E-409C-BE32-E72D297353CC}">
                <c16:uniqueId val="{00000002-BA04-4A29-8E1D-6A958FBCDAF4}"/>
              </c:ext>
            </c:extLst>
          </c:dPt>
          <c:dPt>
            <c:idx val="2"/>
            <c:invertIfNegative val="0"/>
            <c:bubble3D val="0"/>
            <c:extLst>
              <c:ext xmlns:c16="http://schemas.microsoft.com/office/drawing/2014/chart" uri="{C3380CC4-5D6E-409C-BE32-E72D297353CC}">
                <c16:uniqueId val="{00000003-BA04-4A29-8E1D-6A958FBCDAF4}"/>
              </c:ext>
            </c:extLst>
          </c:dPt>
          <c:dPt>
            <c:idx val="3"/>
            <c:invertIfNegative val="0"/>
            <c:bubble3D val="0"/>
            <c:extLst>
              <c:ext xmlns:c16="http://schemas.microsoft.com/office/drawing/2014/chart" uri="{C3380CC4-5D6E-409C-BE32-E72D297353CC}">
                <c16:uniqueId val="{00000004-BA04-4A29-8E1D-6A958FBCDAF4}"/>
              </c:ext>
            </c:extLst>
          </c:dPt>
          <c:dLbls>
            <c:dLbl>
              <c:idx val="0"/>
              <c:layout>
                <c:manualLayout>
                  <c:x val="-4.2086530965205571E-17"/>
                  <c:y val="-2.8234143304950988E-2"/>
                </c:manualLayout>
              </c:layout>
              <c:showLegendKey val="0"/>
              <c:showVal val="1"/>
              <c:showCatName val="0"/>
              <c:showSerName val="0"/>
              <c:showPercent val="0"/>
              <c:showBubbleSize val="0"/>
              <c:extLst>
                <c:ext xmlns:c15="http://schemas.microsoft.com/office/drawing/2012/chart" uri="{CE6537A1-D6FC-4f65-9D91-7224C49458BB}">
                  <c15:layout/>
                </c:ext>
                <c:ext xmlns:c16="http://schemas.microsoft.com/office/drawing/2014/chart" uri="{C3380CC4-5D6E-409C-BE32-E72D297353CC}">
                  <c16:uniqueId val="{00000001-BA04-4A29-8E1D-6A958FBCDAF4}"/>
                </c:ext>
              </c:extLst>
            </c:dLbl>
            <c:dLbl>
              <c:idx val="1"/>
              <c:layout>
                <c:manualLayout>
                  <c:x val="0"/>
                  <c:y val="-3.1763411218069852E-2"/>
                </c:manualLayout>
              </c:layout>
              <c:showLegendKey val="0"/>
              <c:showVal val="1"/>
              <c:showCatName val="0"/>
              <c:showSerName val="0"/>
              <c:showPercent val="0"/>
              <c:showBubbleSize val="0"/>
              <c:extLst>
                <c:ext xmlns:c15="http://schemas.microsoft.com/office/drawing/2012/chart" uri="{CE6537A1-D6FC-4f65-9D91-7224C49458BB}">
                  <c15:layout/>
                </c:ext>
                <c:ext xmlns:c16="http://schemas.microsoft.com/office/drawing/2014/chart" uri="{C3380CC4-5D6E-409C-BE32-E72D297353CC}">
                  <c16:uniqueId val="{00000002-BA04-4A29-8E1D-6A958FBCDAF4}"/>
                </c:ext>
              </c:extLst>
            </c:dLbl>
            <c:dLbl>
              <c:idx val="2"/>
              <c:layout>
                <c:manualLayout>
                  <c:x val="2.2956554810401454E-3"/>
                  <c:y val="-5.6468286609902024E-2"/>
                </c:manualLayout>
              </c:layout>
              <c:showLegendKey val="0"/>
              <c:showVal val="1"/>
              <c:showCatName val="0"/>
              <c:showSerName val="0"/>
              <c:showPercent val="0"/>
              <c:showBubbleSize val="0"/>
              <c:extLst>
                <c:ext xmlns:c15="http://schemas.microsoft.com/office/drawing/2012/chart" uri="{CE6537A1-D6FC-4f65-9D91-7224C49458BB}">
                  <c15:layout/>
                </c:ext>
                <c:ext xmlns:c16="http://schemas.microsoft.com/office/drawing/2014/chart" uri="{C3380CC4-5D6E-409C-BE32-E72D297353CC}">
                  <c16:uniqueId val="{00000003-BA04-4A29-8E1D-6A958FBCDAF4}"/>
                </c:ext>
              </c:extLst>
            </c:dLbl>
            <c:dLbl>
              <c:idx val="3"/>
              <c:layout>
                <c:manualLayout>
                  <c:x val="0"/>
                  <c:y val="-3.5292679131188852E-2"/>
                </c:manualLayout>
              </c:layout>
              <c:showLegendKey val="0"/>
              <c:showVal val="1"/>
              <c:showCatName val="0"/>
              <c:showSerName val="0"/>
              <c:showPercent val="0"/>
              <c:showBubbleSize val="0"/>
              <c:extLst>
                <c:ext xmlns:c15="http://schemas.microsoft.com/office/drawing/2012/chart" uri="{CE6537A1-D6FC-4f65-9D91-7224C49458BB}">
                  <c15:layout/>
                </c:ext>
                <c:ext xmlns:c16="http://schemas.microsoft.com/office/drawing/2014/chart" uri="{C3380CC4-5D6E-409C-BE32-E72D297353CC}">
                  <c16:uniqueId val="{00000004-BA04-4A29-8E1D-6A958FBCDAF4}"/>
                </c:ext>
              </c:extLst>
            </c:dLbl>
            <c:spPr>
              <a:noFill/>
              <a:ln>
                <a:noFill/>
              </a:ln>
              <a:effectLst/>
            </c:spPr>
            <c:txPr>
              <a:bodyPr rot="0" spcFirstLastPara="1" vertOverflow="ellipsis" vert="horz" wrap="square" lIns="38100" tIns="19050" rIns="38100" bIns="19050" anchor="ctr" anchorCtr="1">
                <a:spAutoFit/>
              </a:bodyPr>
              <a:lstStyle/>
              <a:p>
                <a:pPr>
                  <a:defRPr sz="1197" b="0" i="0" u="none" strike="noStrike" kern="1200" baseline="0">
                    <a:solidFill>
                      <a:schemeClr val="tx1">
                        <a:lumMod val="75000"/>
                        <a:lumOff val="25000"/>
                      </a:schemeClr>
                    </a:solidFill>
                    <a:latin typeface="+mn-lt"/>
                    <a:ea typeface="+mn-ea"/>
                    <a:cs typeface="+mn-cs"/>
                  </a:defRPr>
                </a:pPr>
                <a:endParaRPr lang="en-US"/>
              </a:p>
            </c:txPr>
            <c:showLegendKey val="0"/>
            <c:showVal val="1"/>
            <c:showCatName val="0"/>
            <c:showSerName val="0"/>
            <c:showPercent val="0"/>
            <c:showBubbleSize val="0"/>
            <c:showLeaderLines val="0"/>
            <c:extLst>
              <c:ext xmlns:c15="http://schemas.microsoft.com/office/drawing/2012/chart" uri="{CE6537A1-D6FC-4f65-9D91-7224C49458BB}">
                <c15:showLeaderLines val="1"/>
                <c15:leaderLines>
                  <c:spPr>
                    <a:ln w="9525" cap="flat" cmpd="sng" algn="ctr">
                      <a:solidFill>
                        <a:schemeClr val="tx1">
                          <a:lumMod val="35000"/>
                          <a:lumOff val="65000"/>
                        </a:schemeClr>
                      </a:solidFill>
                      <a:round/>
                    </a:ln>
                    <a:effectLst/>
                  </c:spPr>
                </c15:leaderLines>
              </c:ext>
            </c:extLst>
          </c:dLbls>
          <c:cat>
            <c:strRef>
              <c:f>Sheet1!$A$2:$A$5</c:f>
              <c:strCache>
                <c:ptCount val="4"/>
                <c:pt idx="0">
                  <c:v>1st Qtr</c:v>
                </c:pt>
                <c:pt idx="1">
                  <c:v>2nd Qtr</c:v>
                </c:pt>
                <c:pt idx="2">
                  <c:v>3rd Qtr</c:v>
                </c:pt>
                <c:pt idx="3">
                  <c:v>4th Qtr</c:v>
                </c:pt>
              </c:strCache>
            </c:strRef>
          </c:cat>
          <c:val>
            <c:numRef>
              <c:f>Sheet1!$B$2:$B$5</c:f>
              <c:numCache>
                <c:formatCode>General</c:formatCode>
                <c:ptCount val="4"/>
                <c:pt idx="0">
                  <c:v>8.1999999999999993</c:v>
                </c:pt>
                <c:pt idx="1">
                  <c:v>3.2</c:v>
                </c:pt>
                <c:pt idx="2">
                  <c:v>1.4</c:v>
                </c:pt>
                <c:pt idx="3">
                  <c:v>1.2</c:v>
                </c:pt>
              </c:numCache>
            </c:numRef>
          </c:val>
          <c:extLst>
            <c:ext xmlns:c16="http://schemas.microsoft.com/office/drawing/2014/chart" uri="{C3380CC4-5D6E-409C-BE32-E72D297353CC}">
              <c16:uniqueId val="{00000000-BA04-4A29-8E1D-6A958FBCDAF4}"/>
            </c:ext>
          </c:extLst>
        </c:ser>
        <c:dLbls>
          <c:showLegendKey val="0"/>
          <c:showVal val="1"/>
          <c:showCatName val="0"/>
          <c:showSerName val="0"/>
          <c:showPercent val="0"/>
          <c:showBubbleSize val="0"/>
        </c:dLbls>
        <c:gapWidth val="150"/>
        <c:shape val="box"/>
        <c:axId val="594356376"/>
        <c:axId val="594349488"/>
        <c:axId val="0"/>
      </c:bar3DChart>
      <c:catAx>
        <c:axId val="594356376"/>
        <c:scaling>
          <c:orientation val="minMax"/>
        </c:scaling>
        <c:delete val="1"/>
        <c:axPos val="b"/>
        <c:numFmt formatCode="General" sourceLinked="1"/>
        <c:majorTickMark val="none"/>
        <c:minorTickMark val="none"/>
        <c:tickLblPos val="nextTo"/>
        <c:crossAx val="594349488"/>
        <c:crosses val="autoZero"/>
        <c:auto val="1"/>
        <c:lblAlgn val="ctr"/>
        <c:lblOffset val="100"/>
        <c:noMultiLvlLbl val="0"/>
      </c:catAx>
      <c:valAx>
        <c:axId val="594349488"/>
        <c:scaling>
          <c:orientation val="minMax"/>
        </c:scaling>
        <c:delete val="1"/>
        <c:axPos val="l"/>
        <c:numFmt formatCode="General" sourceLinked="1"/>
        <c:majorTickMark val="none"/>
        <c:minorTickMark val="none"/>
        <c:tickLblPos val="nextTo"/>
        <c:crossAx val="594356376"/>
        <c:crosses val="autoZero"/>
        <c:crossBetween val="between"/>
      </c:valAx>
      <c:spPr>
        <a:noFill/>
        <a:ln>
          <a:noFill/>
        </a:ln>
        <a:effectLst/>
      </c:spPr>
    </c:plotArea>
    <c:plotVisOnly val="1"/>
    <c:dispBlanksAs val="gap"/>
    <c:showDLblsOverMax val="0"/>
  </c:chart>
  <c:spPr>
    <a:noFill/>
    <a:ln>
      <a:noFill/>
    </a:ln>
    <a:effectLst/>
  </c:spPr>
  <c:txPr>
    <a:bodyPr/>
    <a:lstStyle/>
    <a:p>
      <a:pPr>
        <a:defRPr/>
      </a:pPr>
      <a:endParaRPr lang="en-US"/>
    </a:p>
  </c:txPr>
  <c:externalData r:id="rId3">
    <c:autoUpdate val="0"/>
  </c:externalData>
</c:chartSpace>
</file>

<file path=ppt/charts/chart2.xml><?xml version="1.0" encoding="utf-8"?>
<c:chartSpace xmlns:c="http://schemas.openxmlformats.org/drawingml/2006/chart" xmlns:a="http://schemas.openxmlformats.org/drawingml/2006/main" xmlns:r="http://schemas.openxmlformats.org/officeDocument/2006/relationships" xmlns:c16r2="http://schemas.microsoft.com/office/drawing/2015/06/chart">
  <c:date1904 val="0"/>
  <c:lang val="en-US"/>
  <c:roundedCorners val="0"/>
  <mc:AlternateContent xmlns:mc="http://schemas.openxmlformats.org/markup-compatibility/2006">
    <mc:Choice xmlns:c14="http://schemas.microsoft.com/office/drawing/2007/8/2/chart" Requires="c14">
      <c14:style val="102"/>
    </mc:Choice>
    <mc:Fallback>
      <c:style val="2"/>
    </mc:Fallback>
  </mc:AlternateContent>
  <c:chart>
    <c:autoTitleDeleted val="1"/>
    <c:plotArea>
      <c:layout>
        <c:manualLayout>
          <c:layoutTarget val="inner"/>
          <c:xMode val="edge"/>
          <c:yMode val="edge"/>
          <c:x val="1.9448620226088186E-3"/>
          <c:y val="9.5939860157231979E-2"/>
          <c:w val="0.99442819016840711"/>
          <c:h val="0.8879237936530141"/>
        </c:manualLayout>
      </c:layout>
      <c:doughnutChart>
        <c:varyColors val="1"/>
        <c:ser>
          <c:idx val="0"/>
          <c:order val="0"/>
          <c:tx>
            <c:strRef>
              <c:f>Sheet1!$B$1</c:f>
              <c:strCache>
                <c:ptCount val="1"/>
                <c:pt idx="0">
                  <c:v>Sales</c:v>
                </c:pt>
              </c:strCache>
            </c:strRef>
          </c:tx>
          <c:spPr>
            <a:ln>
              <a:noFill/>
            </a:ln>
          </c:spPr>
          <c:dPt>
            <c:idx val="0"/>
            <c:bubble3D val="0"/>
            <c:spPr>
              <a:solidFill>
                <a:schemeClr val="accent1"/>
              </a:solidFill>
              <a:ln>
                <a:noFill/>
              </a:ln>
              <a:effectLst/>
              <a:scene3d>
                <a:camera prst="orthographicFront"/>
                <a:lightRig rig="brightRoom" dir="t"/>
              </a:scene3d>
              <a:sp3d prstMaterial="flat">
                <a:bevelT w="50800" h="101600" prst="angle"/>
                <a:contourClr>
                  <a:srgbClr val="000000"/>
                </a:contourClr>
              </a:sp3d>
            </c:spPr>
            <c:extLst>
              <c:ext xmlns:c16="http://schemas.microsoft.com/office/drawing/2014/chart" uri="{C3380CC4-5D6E-409C-BE32-E72D297353CC}">
                <c16:uniqueId val="{00000001-312B-4B0E-AF1C-0CD5519685AC}"/>
              </c:ext>
            </c:extLst>
          </c:dPt>
          <c:dPt>
            <c:idx val="1"/>
            <c:bubble3D val="0"/>
            <c:spPr>
              <a:solidFill>
                <a:srgbClr val="FFD025"/>
              </a:solidFill>
              <a:ln>
                <a:noFill/>
              </a:ln>
              <a:effectLst/>
              <a:scene3d>
                <a:camera prst="orthographicFront"/>
                <a:lightRig rig="brightRoom" dir="t"/>
              </a:scene3d>
              <a:sp3d prstMaterial="flat">
                <a:bevelT w="50800" h="101600" prst="angle"/>
                <a:contourClr>
                  <a:srgbClr val="000000"/>
                </a:contourClr>
              </a:sp3d>
            </c:spPr>
            <c:extLst>
              <c:ext xmlns:c16="http://schemas.microsoft.com/office/drawing/2014/chart" uri="{C3380CC4-5D6E-409C-BE32-E72D297353CC}">
                <c16:uniqueId val="{00000003-312B-4B0E-AF1C-0CD5519685AC}"/>
              </c:ext>
            </c:extLst>
          </c:dPt>
          <c:dPt>
            <c:idx val="2"/>
            <c:bubble3D val="0"/>
            <c:spPr>
              <a:solidFill>
                <a:srgbClr val="3F3F41"/>
              </a:solidFill>
              <a:ln>
                <a:noFill/>
              </a:ln>
              <a:effectLst/>
              <a:scene3d>
                <a:camera prst="orthographicFront"/>
                <a:lightRig rig="brightRoom" dir="t"/>
              </a:scene3d>
              <a:sp3d prstMaterial="flat">
                <a:bevelT w="50800" h="101600" prst="angle"/>
                <a:contourClr>
                  <a:srgbClr val="000000"/>
                </a:contourClr>
              </a:sp3d>
            </c:spPr>
            <c:extLst>
              <c:ext xmlns:c16="http://schemas.microsoft.com/office/drawing/2014/chart" uri="{C3380CC4-5D6E-409C-BE32-E72D297353CC}">
                <c16:uniqueId val="{00000005-312B-4B0E-AF1C-0CD5519685AC}"/>
              </c:ext>
            </c:extLst>
          </c:dPt>
          <c:dPt>
            <c:idx val="3"/>
            <c:bubble3D val="0"/>
            <c:spPr>
              <a:solidFill>
                <a:schemeClr val="tx1">
                  <a:lumMod val="50000"/>
                  <a:lumOff val="50000"/>
                </a:schemeClr>
              </a:solidFill>
              <a:ln>
                <a:noFill/>
              </a:ln>
              <a:effectLst/>
              <a:scene3d>
                <a:camera prst="orthographicFront"/>
                <a:lightRig rig="brightRoom" dir="t"/>
              </a:scene3d>
              <a:sp3d prstMaterial="flat">
                <a:bevelT w="50800" h="101600" prst="angle"/>
                <a:contourClr>
                  <a:srgbClr val="000000"/>
                </a:contourClr>
              </a:sp3d>
            </c:spPr>
            <c:extLst>
              <c:ext xmlns:c16="http://schemas.microsoft.com/office/drawing/2014/chart" uri="{C3380CC4-5D6E-409C-BE32-E72D297353CC}">
                <c16:uniqueId val="{00000007-312B-4B0E-AF1C-0CD5519685AC}"/>
              </c:ext>
            </c:extLst>
          </c:dPt>
          <c:dLbls>
            <c:dLbl>
              <c:idx val="0"/>
              <c:spPr>
                <a:solidFill>
                  <a:prstClr val="white"/>
                </a:solidFill>
                <a:ln>
                  <a:solidFill>
                    <a:prstClr val="black">
                      <a:lumMod val="25000"/>
                      <a:lumOff val="75000"/>
                    </a:prstClr>
                  </a:solidFill>
                </a:ln>
                <a:effectLst/>
              </c:spPr>
              <c:txPr>
                <a:bodyPr rot="0" spcFirstLastPara="1" vertOverflow="clip" horzOverflow="clip" vert="horz" wrap="square" lIns="38100" tIns="19050" rIns="38100" bIns="19050" anchor="ctr" anchorCtr="1">
                  <a:spAutoFit/>
                </a:bodyPr>
                <a:lstStyle/>
                <a:p>
                  <a:pPr>
                    <a:defRPr sz="1197" b="0" i="0" u="none" strike="noStrike" kern="1200" baseline="0">
                      <a:solidFill>
                        <a:schemeClr val="dk1">
                          <a:lumMod val="65000"/>
                          <a:lumOff val="35000"/>
                        </a:schemeClr>
                      </a:solidFill>
                      <a:latin typeface="+mn-lt"/>
                      <a:ea typeface="+mn-ea"/>
                      <a:cs typeface="+mn-cs"/>
                    </a:defRPr>
                  </a:pPr>
                  <a:endParaRPr lang="en-US"/>
                </a:p>
              </c:txPr>
              <c:showLegendKey val="0"/>
              <c:showVal val="0"/>
              <c:showCatName val="0"/>
              <c:showSerName val="0"/>
              <c:showPercent val="1"/>
              <c:showBubbleSize val="0"/>
              <c:extLst>
                <c:ext xmlns:c15="http://schemas.microsoft.com/office/drawing/2012/chart" uri="{CE6537A1-D6FC-4f65-9D91-7224C49458BB}">
                  <c15:spPr xmlns:c15="http://schemas.microsoft.com/office/drawing/2012/chart">
                    <a:prstGeom prst="wedgeRectCallout">
                      <a:avLst/>
                    </a:prstGeom>
                    <a:noFill/>
                    <a:ln>
                      <a:noFill/>
                    </a:ln>
                  </c15:spPr>
                </c:ext>
                <c:ext xmlns:c16="http://schemas.microsoft.com/office/drawing/2014/chart" uri="{C3380CC4-5D6E-409C-BE32-E72D297353CC}">
                  <c16:uniqueId val="{00000001-312B-4B0E-AF1C-0CD5519685AC}"/>
                </c:ext>
              </c:extLst>
            </c:dLbl>
            <c:dLbl>
              <c:idx val="1"/>
              <c:spPr>
                <a:solidFill>
                  <a:prstClr val="white"/>
                </a:solidFill>
                <a:ln>
                  <a:solidFill>
                    <a:prstClr val="black">
                      <a:lumMod val="25000"/>
                      <a:lumOff val="75000"/>
                    </a:prstClr>
                  </a:solidFill>
                </a:ln>
                <a:effectLst/>
              </c:spPr>
              <c:txPr>
                <a:bodyPr rot="0" spcFirstLastPara="1" vertOverflow="clip" horzOverflow="clip" vert="horz" wrap="square" lIns="38100" tIns="19050" rIns="38100" bIns="19050" anchor="ctr" anchorCtr="1">
                  <a:spAutoFit/>
                </a:bodyPr>
                <a:lstStyle/>
                <a:p>
                  <a:pPr>
                    <a:defRPr sz="1197" b="0" i="0" u="none" strike="noStrike" kern="1200" baseline="0">
                      <a:solidFill>
                        <a:schemeClr val="dk1">
                          <a:lumMod val="65000"/>
                          <a:lumOff val="35000"/>
                        </a:schemeClr>
                      </a:solidFill>
                      <a:latin typeface="+mn-lt"/>
                      <a:ea typeface="+mn-ea"/>
                      <a:cs typeface="+mn-cs"/>
                    </a:defRPr>
                  </a:pPr>
                  <a:endParaRPr lang="en-US"/>
                </a:p>
              </c:txPr>
              <c:showLegendKey val="0"/>
              <c:showVal val="0"/>
              <c:showCatName val="0"/>
              <c:showSerName val="0"/>
              <c:showPercent val="1"/>
              <c:showBubbleSize val="0"/>
              <c:extLst>
                <c:ext xmlns:c15="http://schemas.microsoft.com/office/drawing/2012/chart" uri="{CE6537A1-D6FC-4f65-9D91-7224C49458BB}">
                  <c15:spPr xmlns:c15="http://schemas.microsoft.com/office/drawing/2012/chart">
                    <a:prstGeom prst="wedgeRectCallout">
                      <a:avLst/>
                    </a:prstGeom>
                    <a:noFill/>
                    <a:ln>
                      <a:noFill/>
                    </a:ln>
                  </c15:spPr>
                </c:ext>
                <c:ext xmlns:c16="http://schemas.microsoft.com/office/drawing/2014/chart" uri="{C3380CC4-5D6E-409C-BE32-E72D297353CC}">
                  <c16:uniqueId val="{00000003-312B-4B0E-AF1C-0CD5519685AC}"/>
                </c:ext>
              </c:extLst>
            </c:dLbl>
            <c:dLbl>
              <c:idx val="2"/>
              <c:spPr>
                <a:solidFill>
                  <a:prstClr val="white"/>
                </a:solidFill>
                <a:ln>
                  <a:solidFill>
                    <a:prstClr val="black">
                      <a:lumMod val="25000"/>
                      <a:lumOff val="75000"/>
                    </a:prstClr>
                  </a:solidFill>
                </a:ln>
                <a:effectLst/>
              </c:spPr>
              <c:txPr>
                <a:bodyPr rot="0" spcFirstLastPara="1" vertOverflow="clip" horzOverflow="clip" vert="horz" wrap="square" lIns="38100" tIns="19050" rIns="38100" bIns="19050" anchor="ctr" anchorCtr="1">
                  <a:spAutoFit/>
                </a:bodyPr>
                <a:lstStyle/>
                <a:p>
                  <a:pPr>
                    <a:defRPr sz="1197" b="0" i="0" u="none" strike="noStrike" kern="1200" baseline="0">
                      <a:solidFill>
                        <a:schemeClr val="dk1">
                          <a:lumMod val="65000"/>
                          <a:lumOff val="35000"/>
                        </a:schemeClr>
                      </a:solidFill>
                      <a:latin typeface="+mn-lt"/>
                      <a:ea typeface="+mn-ea"/>
                      <a:cs typeface="+mn-cs"/>
                    </a:defRPr>
                  </a:pPr>
                  <a:endParaRPr lang="en-US"/>
                </a:p>
              </c:txPr>
              <c:showLegendKey val="0"/>
              <c:showVal val="0"/>
              <c:showCatName val="0"/>
              <c:showSerName val="0"/>
              <c:showPercent val="1"/>
              <c:showBubbleSize val="0"/>
              <c:extLst>
                <c:ext xmlns:c15="http://schemas.microsoft.com/office/drawing/2012/chart" uri="{CE6537A1-D6FC-4f65-9D91-7224C49458BB}">
                  <c15:spPr xmlns:c15="http://schemas.microsoft.com/office/drawing/2012/chart">
                    <a:prstGeom prst="wedgeRectCallout">
                      <a:avLst/>
                    </a:prstGeom>
                    <a:noFill/>
                    <a:ln>
                      <a:noFill/>
                    </a:ln>
                  </c15:spPr>
                </c:ext>
                <c:ext xmlns:c16="http://schemas.microsoft.com/office/drawing/2014/chart" uri="{C3380CC4-5D6E-409C-BE32-E72D297353CC}">
                  <c16:uniqueId val="{00000005-312B-4B0E-AF1C-0CD5519685AC}"/>
                </c:ext>
              </c:extLst>
            </c:dLbl>
            <c:dLbl>
              <c:idx val="3"/>
              <c:spPr>
                <a:solidFill>
                  <a:prstClr val="white"/>
                </a:solidFill>
                <a:ln>
                  <a:solidFill>
                    <a:prstClr val="black">
                      <a:lumMod val="25000"/>
                      <a:lumOff val="75000"/>
                    </a:prstClr>
                  </a:solidFill>
                </a:ln>
                <a:effectLst/>
              </c:spPr>
              <c:txPr>
                <a:bodyPr rot="0" spcFirstLastPara="1" vertOverflow="clip" horzOverflow="clip" vert="horz" wrap="square" lIns="38100" tIns="19050" rIns="38100" bIns="19050" anchor="ctr" anchorCtr="1">
                  <a:spAutoFit/>
                </a:bodyPr>
                <a:lstStyle/>
                <a:p>
                  <a:pPr>
                    <a:defRPr sz="1197" b="0" i="0" u="none" strike="noStrike" kern="1200" baseline="0">
                      <a:solidFill>
                        <a:schemeClr val="dk1">
                          <a:lumMod val="65000"/>
                          <a:lumOff val="35000"/>
                        </a:schemeClr>
                      </a:solidFill>
                      <a:latin typeface="+mn-lt"/>
                      <a:ea typeface="+mn-ea"/>
                      <a:cs typeface="+mn-cs"/>
                    </a:defRPr>
                  </a:pPr>
                  <a:endParaRPr lang="en-US"/>
                </a:p>
              </c:txPr>
              <c:showLegendKey val="0"/>
              <c:showVal val="0"/>
              <c:showCatName val="0"/>
              <c:showSerName val="0"/>
              <c:showPercent val="1"/>
              <c:showBubbleSize val="0"/>
              <c:extLst>
                <c:ext xmlns:c15="http://schemas.microsoft.com/office/drawing/2012/chart" uri="{CE6537A1-D6FC-4f65-9D91-7224C49458BB}">
                  <c15:spPr xmlns:c15="http://schemas.microsoft.com/office/drawing/2012/chart">
                    <a:prstGeom prst="wedgeRectCallout">
                      <a:avLst/>
                    </a:prstGeom>
                    <a:noFill/>
                    <a:ln>
                      <a:noFill/>
                    </a:ln>
                  </c15:spPr>
                </c:ext>
                <c:ext xmlns:c16="http://schemas.microsoft.com/office/drawing/2014/chart" uri="{C3380CC4-5D6E-409C-BE32-E72D297353CC}">
                  <c16:uniqueId val="{00000007-312B-4B0E-AF1C-0CD5519685AC}"/>
                </c:ext>
              </c:extLst>
            </c:dLbl>
            <c:spPr>
              <a:solidFill>
                <a:schemeClr val="lt1"/>
              </a:solidFill>
              <a:ln>
                <a:solidFill>
                  <a:schemeClr val="dk1">
                    <a:lumMod val="25000"/>
                    <a:lumOff val="75000"/>
                  </a:schemeClr>
                </a:solidFill>
              </a:ln>
              <a:effectLst/>
            </c:spPr>
            <c:txPr>
              <a:bodyPr rot="0" spcFirstLastPara="1" vertOverflow="clip" horzOverflow="clip" vert="horz" wrap="square" lIns="38100" tIns="19050" rIns="38100" bIns="19050" anchor="ctr" anchorCtr="1">
                <a:spAutoFit/>
              </a:bodyPr>
              <a:lstStyle/>
              <a:p>
                <a:pPr>
                  <a:defRPr sz="1197" b="0" i="0" u="none" strike="noStrike" kern="1200" baseline="0">
                    <a:solidFill>
                      <a:schemeClr val="dk1">
                        <a:lumMod val="65000"/>
                        <a:lumOff val="35000"/>
                      </a:schemeClr>
                    </a:solidFill>
                    <a:latin typeface="+mn-lt"/>
                    <a:ea typeface="+mn-ea"/>
                    <a:cs typeface="+mn-cs"/>
                  </a:defRPr>
                </a:pPr>
                <a:endParaRPr lang="en-US"/>
              </a:p>
            </c:txPr>
            <c:showLegendKey val="0"/>
            <c:showVal val="0"/>
            <c:showCatName val="0"/>
            <c:showSerName val="0"/>
            <c:showPercent val="1"/>
            <c:showBubbleSize val="0"/>
            <c:showLeaderLines val="1"/>
            <c:leaderLines>
              <c:spPr>
                <a:ln w="9525" cap="flat" cmpd="sng" algn="ctr">
                  <a:solidFill>
                    <a:schemeClr val="tx1">
                      <a:lumMod val="35000"/>
                      <a:lumOff val="65000"/>
                    </a:schemeClr>
                  </a:solidFill>
                  <a:round/>
                </a:ln>
                <a:effectLst/>
              </c:spPr>
            </c:leaderLines>
            <c:extLst>
              <c:ext xmlns:c15="http://schemas.microsoft.com/office/drawing/2012/chart" uri="{CE6537A1-D6FC-4f65-9D91-7224C49458BB}">
                <c15:spPr xmlns:c15="http://schemas.microsoft.com/office/drawing/2012/chart">
                  <a:prstGeom prst="wedgeRectCallout">
                    <a:avLst/>
                  </a:prstGeom>
                  <a:noFill/>
                  <a:ln>
                    <a:noFill/>
                  </a:ln>
                </c15:spPr>
                <c15:layout/>
              </c:ext>
            </c:extLst>
          </c:dLbls>
          <c:cat>
            <c:strRef>
              <c:f>Sheet1!$A$2:$A$5</c:f>
              <c:strCache>
                <c:ptCount val="4"/>
                <c:pt idx="0">
                  <c:v>1st Qtr</c:v>
                </c:pt>
                <c:pt idx="1">
                  <c:v>2nd Qtr</c:v>
                </c:pt>
                <c:pt idx="2">
                  <c:v>3rd Qtr</c:v>
                </c:pt>
                <c:pt idx="3">
                  <c:v>4th Qtr</c:v>
                </c:pt>
              </c:strCache>
            </c:strRef>
          </c:cat>
          <c:val>
            <c:numRef>
              <c:f>Sheet1!$B$2:$B$5</c:f>
              <c:numCache>
                <c:formatCode>General</c:formatCode>
                <c:ptCount val="4"/>
                <c:pt idx="0">
                  <c:v>8.1999999999999993</c:v>
                </c:pt>
                <c:pt idx="1">
                  <c:v>3.2</c:v>
                </c:pt>
                <c:pt idx="2">
                  <c:v>1.4</c:v>
                </c:pt>
                <c:pt idx="3">
                  <c:v>1.2</c:v>
                </c:pt>
              </c:numCache>
            </c:numRef>
          </c:val>
          <c:extLst>
            <c:ext xmlns:c16="http://schemas.microsoft.com/office/drawing/2014/chart" uri="{C3380CC4-5D6E-409C-BE32-E72D297353CC}">
              <c16:uniqueId val="{00000008-312B-4B0E-AF1C-0CD5519685AC}"/>
            </c:ext>
          </c:extLst>
        </c:ser>
        <c:dLbls>
          <c:showLegendKey val="0"/>
          <c:showVal val="0"/>
          <c:showCatName val="0"/>
          <c:showSerName val="0"/>
          <c:showPercent val="1"/>
          <c:showBubbleSize val="0"/>
          <c:showLeaderLines val="1"/>
        </c:dLbls>
        <c:firstSliceAng val="0"/>
        <c:holeSize val="50"/>
      </c:doughnutChart>
      <c:spPr>
        <a:noFill/>
        <a:ln>
          <a:noFill/>
        </a:ln>
        <a:effectLst/>
      </c:spPr>
    </c:plotArea>
    <c:plotVisOnly val="1"/>
    <c:dispBlanksAs val="gap"/>
    <c:showDLblsOverMax val="0"/>
  </c:chart>
  <c:spPr>
    <a:noFill/>
    <a:ln>
      <a:noFill/>
    </a:ln>
    <a:effectLst/>
  </c:spPr>
  <c:txPr>
    <a:bodyPr/>
    <a:lstStyle/>
    <a:p>
      <a:pPr>
        <a:defRPr/>
      </a:pPr>
      <a:endParaRPr lang="en-US"/>
    </a:p>
  </c:txPr>
  <c:externalData r:id="rId3">
    <c:autoUpdate val="0"/>
  </c:externalData>
</c:chartSpace>
</file>

<file path=ppt/charts/colors1.xml><?xml version="1.0" encoding="utf-8"?>
<cs:colorStyle xmlns:cs="http://schemas.microsoft.com/office/drawing/2012/chartStyle" xmlns:a="http://schemas.openxmlformats.org/drawingml/2006/main" meth="withinLinear" id="14">
  <a:schemeClr val="accent1"/>
</cs:colorStyle>
</file>

<file path=ppt/charts/colors2.xml><?xml version="1.0" encoding="utf-8"?>
<cs:colorStyle xmlns:cs="http://schemas.microsoft.com/office/drawing/2012/chartStyle" xmlns:a="http://schemas.openxmlformats.org/drawingml/2006/main" meth="cycle" id="10">
  <a:schemeClr val="accent1"/>
  <a:schemeClr val="accent2"/>
  <a:schemeClr val="accent3"/>
  <a:schemeClr val="accent4"/>
  <a:schemeClr val="accent5"/>
  <a:schemeClr val="accent6"/>
  <cs:variation/>
  <cs:variation>
    <a:lumMod val="60000"/>
  </cs:variation>
  <cs:variation>
    <a:lumMod val="80000"/>
    <a:lumOff val="20000"/>
  </cs:variation>
  <cs:variation>
    <a:lumMod val="80000"/>
  </cs:variation>
  <cs:variation>
    <a:lumMod val="60000"/>
    <a:lumOff val="40000"/>
  </cs:variation>
  <cs:variation>
    <a:lumMod val="50000"/>
  </cs:variation>
  <cs:variation>
    <a:lumMod val="70000"/>
    <a:lumOff val="30000"/>
  </cs:variation>
  <cs:variation>
    <a:lumMod val="70000"/>
  </cs:variation>
  <cs:variation>
    <a:lumMod val="50000"/>
    <a:lumOff val="50000"/>
  </cs:variation>
</cs:colorStyle>
</file>

<file path=ppt/charts/style1.xml><?xml version="1.0" encoding="utf-8"?>
<cs:chartStyle xmlns:cs="http://schemas.microsoft.com/office/drawing/2012/chartStyle" xmlns:a="http://schemas.openxmlformats.org/drawingml/2006/main" id="286">
  <cs:axisTitle>
    <cs:lnRef idx="0"/>
    <cs:fillRef idx="0"/>
    <cs:effectRef idx="0"/>
    <cs:fontRef idx="minor">
      <a:schemeClr val="tx1">
        <a:lumMod val="65000"/>
        <a:lumOff val="35000"/>
      </a:schemeClr>
    </cs:fontRef>
    <cs:defRPr sz="1330" kern="1200"/>
  </cs:axisTitle>
  <cs:categoryAxis>
    <cs:lnRef idx="0"/>
    <cs:fillRef idx="0"/>
    <cs:effectRef idx="0"/>
    <cs:fontRef idx="minor">
      <a:schemeClr val="tx1">
        <a:lumMod val="65000"/>
        <a:lumOff val="35000"/>
      </a:schemeClr>
    </cs:fontRef>
    <cs:defRPr sz="1197" kern="1200"/>
  </cs:categoryAxis>
  <cs:chartArea mods="allowNoFillOverride allowNoLineOverride">
    <cs:lnRef idx="0"/>
    <cs:fillRef idx="0"/>
    <cs:effectRef idx="0"/>
    <cs:fontRef idx="minor">
      <a:schemeClr val="tx1"/>
    </cs:fontRef>
    <cs:spPr>
      <a:solidFill>
        <a:schemeClr val="bg1"/>
      </a:solidFill>
      <a:ln w="9525" cap="flat" cmpd="sng" algn="ctr">
        <a:solidFill>
          <a:schemeClr val="tx1">
            <a:lumMod val="15000"/>
            <a:lumOff val="85000"/>
          </a:schemeClr>
        </a:solidFill>
        <a:round/>
      </a:ln>
    </cs:spPr>
    <cs:defRPr sz="1330" kern="1200"/>
  </cs:chartArea>
  <cs:dataLabel>
    <cs:lnRef idx="0"/>
    <cs:fillRef idx="0"/>
    <cs:effectRef idx="0"/>
    <cs:fontRef idx="minor">
      <a:schemeClr val="tx1">
        <a:lumMod val="75000"/>
        <a:lumOff val="25000"/>
      </a:schemeClr>
    </cs:fontRef>
    <cs:defRPr sz="1197" kern="1200"/>
  </cs:dataLabel>
  <cs:dataLabelCallout>
    <cs:lnRef idx="0"/>
    <cs:fillRef idx="0"/>
    <cs:effectRef idx="0"/>
    <cs:fontRef idx="minor">
      <a:schemeClr val="dk1">
        <a:lumMod val="65000"/>
        <a:lumOff val="35000"/>
      </a:schemeClr>
    </cs:fontRef>
    <cs:spPr>
      <a:solidFill>
        <a:schemeClr val="lt1"/>
      </a:solidFill>
      <a:ln>
        <a:solidFill>
          <a:schemeClr val="dk1">
            <a:lumMod val="25000"/>
            <a:lumOff val="75000"/>
          </a:schemeClr>
        </a:solidFill>
      </a:ln>
    </cs:spPr>
    <cs:defRPr sz="1197" kern="1200"/>
    <cs:bodyPr rot="0" spcFirstLastPara="1" vertOverflow="clip" horzOverflow="clip" vert="horz" wrap="square" lIns="36576" tIns="18288" rIns="36576" bIns="18288" anchor="ctr" anchorCtr="1">
      <a:spAutoFit/>
    </cs:bodyPr>
  </cs:dataLabelCallout>
  <cs:dataPoint>
    <cs:lnRef idx="0"/>
    <cs:fillRef idx="1">
      <cs:styleClr val="auto"/>
    </cs:fillRef>
    <cs:effectRef idx="0"/>
    <cs:fontRef idx="minor">
      <a:schemeClr val="tx1"/>
    </cs:fontRef>
  </cs:dataPoint>
  <cs:dataPoint3D>
    <cs:lnRef idx="0"/>
    <cs:fillRef idx="1">
      <cs:styleClr val="auto"/>
    </cs:fillRef>
    <cs:effectRef idx="0"/>
    <cs:fontRef idx="minor">
      <a:schemeClr val="tx1"/>
    </cs:fontRef>
  </cs:dataPoint3D>
  <cs:dataPointLine>
    <cs:lnRef idx="0">
      <cs:styleClr val="auto"/>
    </cs:lnRef>
    <cs:fillRef idx="1"/>
    <cs:effectRef idx="0"/>
    <cs:fontRef idx="minor">
      <a:schemeClr val="tx1"/>
    </cs:fontRef>
    <cs:spPr>
      <a:ln w="28575" cap="rnd">
        <a:solidFill>
          <a:schemeClr val="phClr"/>
        </a:solidFill>
        <a:round/>
      </a:ln>
    </cs:spPr>
  </cs:dataPointLine>
  <cs:dataPointMarker>
    <cs:lnRef idx="0">
      <cs:styleClr val="auto"/>
    </cs:lnRef>
    <cs:fillRef idx="1">
      <cs:styleClr val="auto"/>
    </cs:fillRef>
    <cs:effectRef idx="0"/>
    <cs:fontRef idx="minor">
      <a:schemeClr val="tx1"/>
    </cs:fontRef>
    <cs:spPr>
      <a:ln w="9525">
        <a:solidFill>
          <a:schemeClr val="phClr"/>
        </a:solidFill>
      </a:ln>
    </cs:spPr>
  </cs:dataPointMarker>
  <cs:dataPointMarkerLayout symbol="circle" size="5"/>
  <cs:dataPointWireframe>
    <cs:lnRef idx="0">
      <cs:styleClr val="auto"/>
    </cs:lnRef>
    <cs:fillRef idx="1"/>
    <cs:effectRef idx="0"/>
    <cs:fontRef idx="minor">
      <a:schemeClr val="tx1"/>
    </cs:fontRef>
    <cs:spPr>
      <a:ln w="9525" cap="rnd">
        <a:solidFill>
          <a:schemeClr val="phClr"/>
        </a:solidFill>
        <a:round/>
      </a:ln>
    </cs:spPr>
  </cs:dataPointWireframe>
  <cs:dataTable>
    <cs:lnRef idx="0"/>
    <cs:fillRef idx="0"/>
    <cs:effectRef idx="0"/>
    <cs:fontRef idx="minor">
      <a:schemeClr val="tx1">
        <a:lumMod val="65000"/>
        <a:lumOff val="35000"/>
      </a:schemeClr>
    </cs:fontRef>
    <cs:spPr>
      <a:noFill/>
      <a:ln w="9525" cap="flat" cmpd="sng" algn="ctr">
        <a:solidFill>
          <a:schemeClr val="tx1">
            <a:lumMod val="15000"/>
            <a:lumOff val="85000"/>
          </a:schemeClr>
        </a:solidFill>
        <a:round/>
      </a:ln>
    </cs:spPr>
    <cs:defRPr sz="1197" kern="1200"/>
  </cs:dataTable>
  <cs:downBar>
    <cs:lnRef idx="0"/>
    <cs:fillRef idx="0"/>
    <cs:effectRef idx="0"/>
    <cs:fontRef idx="minor">
      <a:schemeClr val="tx1"/>
    </cs:fontRef>
    <cs:spPr>
      <a:solidFill>
        <a:schemeClr val="dk1">
          <a:lumMod val="75000"/>
          <a:lumOff val="25000"/>
        </a:schemeClr>
      </a:solidFill>
      <a:ln w="9525" cap="flat" cmpd="sng" algn="ctr">
        <a:solidFill>
          <a:schemeClr val="tx1">
            <a:lumMod val="65000"/>
            <a:lumOff val="35000"/>
          </a:schemeClr>
        </a:solidFill>
        <a:round/>
      </a:ln>
    </cs:spPr>
  </cs:downBar>
  <cs:dropLine>
    <cs:lnRef idx="0"/>
    <cs:fillRef idx="0"/>
    <cs:effectRef idx="0"/>
    <cs:fontRef idx="minor">
      <a:schemeClr val="tx1"/>
    </cs:fontRef>
    <cs:spPr>
      <a:ln w="9525" cap="flat" cmpd="sng" algn="ctr">
        <a:solidFill>
          <a:schemeClr val="tx1">
            <a:lumMod val="35000"/>
            <a:lumOff val="65000"/>
          </a:schemeClr>
        </a:solidFill>
        <a:round/>
      </a:ln>
    </cs:spPr>
  </cs:dropLine>
  <cs:errorBar>
    <cs:lnRef idx="0"/>
    <cs:fillRef idx="0"/>
    <cs:effectRef idx="0"/>
    <cs:fontRef idx="minor">
      <a:schemeClr val="tx1"/>
    </cs:fontRef>
    <cs:spPr>
      <a:ln w="9525" cap="flat" cmpd="sng" algn="ctr">
        <a:solidFill>
          <a:schemeClr val="tx1">
            <a:lumMod val="65000"/>
            <a:lumOff val="35000"/>
          </a:schemeClr>
        </a:solidFill>
        <a:round/>
      </a:ln>
    </cs:spPr>
  </cs:errorBar>
  <cs:floor>
    <cs:lnRef idx="0"/>
    <cs:fillRef idx="0"/>
    <cs:effectRef idx="0"/>
    <cs:fontRef idx="minor">
      <a:schemeClr val="tx1"/>
    </cs:fontRef>
    <cs:spPr>
      <a:noFill/>
      <a:ln>
        <a:noFill/>
      </a:ln>
    </cs:spPr>
  </cs:floor>
  <cs:gridlineMajor>
    <cs:lnRef idx="0"/>
    <cs:fillRef idx="0"/>
    <cs:effectRef idx="0"/>
    <cs:fontRef idx="minor">
      <a:schemeClr val="tx1"/>
    </cs:fontRef>
    <cs:spPr>
      <a:ln w="9525" cap="flat" cmpd="sng" algn="ctr">
        <a:solidFill>
          <a:schemeClr val="tx1">
            <a:lumMod val="15000"/>
            <a:lumOff val="85000"/>
          </a:schemeClr>
        </a:solidFill>
        <a:round/>
      </a:ln>
    </cs:spPr>
  </cs:gridlineMajor>
  <cs:gridlineMinor>
    <cs:lnRef idx="0"/>
    <cs:fillRef idx="0"/>
    <cs:effectRef idx="0"/>
    <cs:fontRef idx="minor">
      <a:schemeClr val="tx1"/>
    </cs:fontRef>
    <cs:spPr>
      <a:ln w="9525" cap="flat" cmpd="sng" algn="ctr">
        <a:solidFill>
          <a:schemeClr val="tx1">
            <a:lumMod val="5000"/>
            <a:lumOff val="95000"/>
          </a:schemeClr>
        </a:solidFill>
        <a:round/>
      </a:ln>
    </cs:spPr>
  </cs:gridlineMinor>
  <cs:hiLoLine>
    <cs:lnRef idx="0"/>
    <cs:fillRef idx="0"/>
    <cs:effectRef idx="0"/>
    <cs:fontRef idx="minor">
      <a:schemeClr val="tx1"/>
    </cs:fontRef>
    <cs:spPr>
      <a:ln w="9525" cap="flat" cmpd="sng" algn="ctr">
        <a:solidFill>
          <a:schemeClr val="tx1">
            <a:lumMod val="50000"/>
            <a:lumOff val="50000"/>
          </a:schemeClr>
        </a:solidFill>
        <a:round/>
      </a:ln>
    </cs:spPr>
  </cs:hiLoLine>
  <cs:leaderLine>
    <cs:lnRef idx="0"/>
    <cs:fillRef idx="0"/>
    <cs:effectRef idx="0"/>
    <cs:fontRef idx="minor">
      <a:schemeClr val="tx1"/>
    </cs:fontRef>
    <cs:spPr>
      <a:ln w="9525" cap="flat" cmpd="sng" algn="ctr">
        <a:solidFill>
          <a:schemeClr val="tx1">
            <a:lumMod val="35000"/>
            <a:lumOff val="65000"/>
          </a:schemeClr>
        </a:solidFill>
        <a:round/>
      </a:ln>
    </cs:spPr>
  </cs:leaderLine>
  <cs:legend>
    <cs:lnRef idx="0"/>
    <cs:fillRef idx="0"/>
    <cs:effectRef idx="0"/>
    <cs:fontRef idx="minor">
      <a:schemeClr val="tx1">
        <a:lumMod val="65000"/>
        <a:lumOff val="35000"/>
      </a:schemeClr>
    </cs:fontRef>
    <cs:defRPr sz="1197" kern="1200"/>
  </cs:legend>
  <cs:plotArea mods="allowNoFillOverride allowNoLineOverride">
    <cs:lnRef idx="0"/>
    <cs:fillRef idx="0"/>
    <cs:effectRef idx="0"/>
    <cs:fontRef idx="minor">
      <a:schemeClr val="tx1"/>
    </cs:fontRef>
  </cs:plotArea>
  <cs:plotArea3D mods="allowNoFillOverride allowNoLineOverride">
    <cs:lnRef idx="0"/>
    <cs:fillRef idx="0"/>
    <cs:effectRef idx="0"/>
    <cs:fontRef idx="minor">
      <a:schemeClr val="tx1"/>
    </cs:fontRef>
  </cs:plotArea3D>
  <cs:seriesAxis>
    <cs:lnRef idx="0"/>
    <cs:fillRef idx="0"/>
    <cs:effectRef idx="0"/>
    <cs:fontRef idx="minor">
      <a:schemeClr val="tx1">
        <a:lumMod val="65000"/>
        <a:lumOff val="35000"/>
      </a:schemeClr>
    </cs:fontRef>
    <cs:defRPr sz="1197" kern="1200"/>
  </cs:seriesAxis>
  <cs:seriesLine>
    <cs:lnRef idx="0"/>
    <cs:fillRef idx="0"/>
    <cs:effectRef idx="0"/>
    <cs:fontRef idx="minor">
      <a:schemeClr val="tx1"/>
    </cs:fontRef>
    <cs:spPr>
      <a:ln w="9525" cap="flat" cmpd="sng" algn="ctr">
        <a:solidFill>
          <a:schemeClr val="tx1">
            <a:lumMod val="35000"/>
            <a:lumOff val="65000"/>
          </a:schemeClr>
        </a:solidFill>
        <a:round/>
      </a:ln>
    </cs:spPr>
  </cs:seriesLine>
  <cs:title>
    <cs:lnRef idx="0"/>
    <cs:fillRef idx="0"/>
    <cs:effectRef idx="0"/>
    <cs:fontRef idx="minor">
      <a:schemeClr val="tx1">
        <a:lumMod val="65000"/>
        <a:lumOff val="35000"/>
      </a:schemeClr>
    </cs:fontRef>
    <cs:defRPr sz="1862" b="0" kern="1200" spc="0" baseline="0"/>
  </cs:title>
  <cs:trendline>
    <cs:lnRef idx="0">
      <cs:styleClr val="auto"/>
    </cs:lnRef>
    <cs:fillRef idx="0"/>
    <cs:effectRef idx="0"/>
    <cs:fontRef idx="minor">
      <a:schemeClr val="tx1"/>
    </cs:fontRef>
    <cs:spPr>
      <a:ln w="19050" cap="rnd">
        <a:solidFill>
          <a:schemeClr val="phClr"/>
        </a:solidFill>
        <a:prstDash val="sysDot"/>
      </a:ln>
    </cs:spPr>
  </cs:trendline>
  <cs:trendlineLabel>
    <cs:lnRef idx="0"/>
    <cs:fillRef idx="0"/>
    <cs:effectRef idx="0"/>
    <cs:fontRef idx="minor">
      <a:schemeClr val="tx1">
        <a:lumMod val="65000"/>
        <a:lumOff val="35000"/>
      </a:schemeClr>
    </cs:fontRef>
    <cs:defRPr sz="1197" kern="1200"/>
  </cs:trendlineLabel>
  <cs:upBar>
    <cs:lnRef idx="0"/>
    <cs:fillRef idx="0"/>
    <cs:effectRef idx="0"/>
    <cs:fontRef idx="minor">
      <a:schemeClr val="tx1"/>
    </cs:fontRef>
    <cs:spPr>
      <a:solidFill>
        <a:schemeClr val="lt1"/>
      </a:solidFill>
      <a:ln w="9525" cap="flat" cmpd="sng" algn="ctr">
        <a:solidFill>
          <a:schemeClr val="tx1">
            <a:lumMod val="65000"/>
            <a:lumOff val="35000"/>
          </a:schemeClr>
        </a:solidFill>
        <a:round/>
      </a:ln>
    </cs:spPr>
  </cs:upBar>
  <cs:valueAxis>
    <cs:lnRef idx="0"/>
    <cs:fillRef idx="0"/>
    <cs:effectRef idx="0"/>
    <cs:fontRef idx="minor">
      <a:schemeClr val="tx1">
        <a:lumMod val="65000"/>
        <a:lumOff val="35000"/>
      </a:schemeClr>
    </cs:fontRef>
    <cs:defRPr sz="1197" kern="1200"/>
  </cs:valueAxis>
  <cs:wall>
    <cs:lnRef idx="0"/>
    <cs:fillRef idx="0"/>
    <cs:effectRef idx="0"/>
    <cs:fontRef idx="minor">
      <a:schemeClr val="tx1"/>
    </cs:fontRef>
    <cs:spPr>
      <a:noFill/>
      <a:ln>
        <a:noFill/>
      </a:ln>
    </cs:spPr>
  </cs:wall>
</cs:chartStyle>
</file>

<file path=ppt/charts/style2.xml><?xml version="1.0" encoding="utf-8"?>
<cs:chartStyle xmlns:cs="http://schemas.microsoft.com/office/drawing/2012/chartStyle" xmlns:a="http://schemas.openxmlformats.org/drawingml/2006/main" id="258">
  <cs:axisTitle>
    <cs:lnRef idx="0"/>
    <cs:fillRef idx="0"/>
    <cs:effectRef idx="0"/>
    <cs:fontRef idx="minor">
      <a:schemeClr val="tx1">
        <a:lumMod val="65000"/>
        <a:lumOff val="35000"/>
      </a:schemeClr>
    </cs:fontRef>
    <cs:defRPr sz="1197" kern="1200"/>
  </cs:axisTitle>
  <cs:categoryAxis>
    <cs:lnRef idx="0"/>
    <cs:fillRef idx="0"/>
    <cs:effectRef idx="0"/>
    <cs:fontRef idx="minor">
      <a:schemeClr val="tx1">
        <a:lumMod val="65000"/>
        <a:lumOff val="35000"/>
      </a:schemeClr>
    </cs:fontRef>
    <cs:defRPr sz="1197" kern="1200"/>
  </cs:categoryAxis>
  <cs:chartArea mods="allowNoFillOverride allowNoLineOverride">
    <cs:lnRef idx="0"/>
    <cs:fillRef idx="0"/>
    <cs:effectRef idx="0"/>
    <cs:fontRef idx="minor">
      <a:schemeClr val="tx1"/>
    </cs:fontRef>
    <cs:spPr>
      <a:solidFill>
        <a:schemeClr val="bg1"/>
      </a:solidFill>
      <a:ln w="9525" cap="flat" cmpd="sng" algn="ctr">
        <a:solidFill>
          <a:schemeClr val="tx1">
            <a:lumMod val="15000"/>
            <a:lumOff val="85000"/>
          </a:schemeClr>
        </a:solidFill>
        <a:round/>
      </a:ln>
    </cs:spPr>
    <cs:defRPr sz="1197" kern="1200"/>
  </cs:chartArea>
  <cs:dataLabel>
    <cs:lnRef idx="0"/>
    <cs:fillRef idx="0"/>
    <cs:effectRef idx="0"/>
    <cs:fontRef idx="minor">
      <a:schemeClr val="lt1"/>
    </cs:fontRef>
    <cs:defRPr sz="1197" b="1" kern="1200"/>
  </cs:dataLabel>
  <cs:dataLabelCallout>
    <cs:lnRef idx="0"/>
    <cs:fillRef idx="0"/>
    <cs:effectRef idx="0"/>
    <cs:fontRef idx="minor">
      <a:schemeClr val="dk1">
        <a:lumMod val="65000"/>
        <a:lumOff val="35000"/>
      </a:schemeClr>
    </cs:fontRef>
    <cs:spPr>
      <a:solidFill>
        <a:schemeClr val="lt1"/>
      </a:solidFill>
      <a:ln>
        <a:solidFill>
          <a:schemeClr val="dk1">
            <a:lumMod val="25000"/>
            <a:lumOff val="75000"/>
          </a:schemeClr>
        </a:solidFill>
      </a:ln>
    </cs:spPr>
    <cs:defRPr sz="1197" kern="1200"/>
    <cs:bodyPr rot="0" spcFirstLastPara="1" vertOverflow="clip" horzOverflow="clip" vert="horz" wrap="square" lIns="36576" tIns="18288" rIns="36576" bIns="18288" anchor="ctr" anchorCtr="1">
      <a:spAutoFit/>
    </cs:bodyPr>
  </cs:dataLabelCallout>
  <cs:dataPoint>
    <cs:lnRef idx="0"/>
    <cs:fillRef idx="0">
      <cs:styleClr val="auto"/>
    </cs:fillRef>
    <cs:effectRef idx="0"/>
    <cs:fontRef idx="minor">
      <a:schemeClr val="tx1"/>
    </cs:fontRef>
    <cs:spPr>
      <a:solidFill>
        <a:schemeClr val="phClr"/>
      </a:solidFill>
      <a:scene3d>
        <a:camera prst="orthographicFront"/>
        <a:lightRig rig="brightRoom" dir="t"/>
      </a:scene3d>
      <a:sp3d prstMaterial="flat">
        <a:bevelT w="50800" h="101600" prst="angle"/>
        <a:contourClr>
          <a:srgbClr val="000000"/>
        </a:contourClr>
      </a:sp3d>
    </cs:spPr>
  </cs:dataPoint>
  <cs:dataPoint3D>
    <cs:lnRef idx="0"/>
    <cs:fillRef idx="0">
      <cs:styleClr val="auto"/>
    </cs:fillRef>
    <cs:effectRef idx="0"/>
    <cs:fontRef idx="minor">
      <a:schemeClr val="tx1"/>
    </cs:fontRef>
    <cs:spPr>
      <a:solidFill>
        <a:schemeClr val="phClr"/>
      </a:solidFill>
      <a:ln w="19050">
        <a:solidFill>
          <a:schemeClr val="lt1"/>
        </a:solidFill>
      </a:ln>
    </cs:spPr>
  </cs:dataPoint3D>
  <cs:dataPointLine>
    <cs:lnRef idx="0">
      <cs:styleClr val="auto"/>
    </cs:lnRef>
    <cs:fillRef idx="0"/>
    <cs:effectRef idx="0"/>
    <cs:fontRef idx="minor">
      <a:schemeClr val="tx1"/>
    </cs:fontRef>
    <cs:spPr>
      <a:ln w="28575" cap="rnd">
        <a:solidFill>
          <a:schemeClr val="phClr"/>
        </a:solidFill>
        <a:round/>
      </a:ln>
    </cs:spPr>
  </cs:dataPointLine>
  <cs:dataPointMarker>
    <cs:lnRef idx="0"/>
    <cs:fillRef idx="0">
      <cs:styleClr val="auto"/>
    </cs:fillRef>
    <cs:effectRef idx="0"/>
    <cs:fontRef idx="minor">
      <a:schemeClr val="tx1"/>
    </cs:fontRef>
    <cs:spPr>
      <a:solidFill>
        <a:schemeClr val="phClr"/>
      </a:solidFill>
      <a:ln w="9525">
        <a:solidFill>
          <a:schemeClr val="lt1"/>
        </a:solidFill>
      </a:ln>
    </cs:spPr>
  </cs:dataPointMarker>
  <cs:dataPointMarkerLayout symbol="circle" size="6"/>
  <cs:dataPointWireframe>
    <cs:lnRef idx="0">
      <cs:styleClr val="auto"/>
    </cs:lnRef>
    <cs:fillRef idx="0"/>
    <cs:effectRef idx="0"/>
    <cs:fontRef idx="minor">
      <a:schemeClr val="tx1"/>
    </cs:fontRef>
    <cs:spPr>
      <a:ln w="9525" cap="rnd">
        <a:solidFill>
          <a:schemeClr val="phClr"/>
        </a:solidFill>
        <a:round/>
      </a:ln>
    </cs:spPr>
  </cs:dataPointWireframe>
  <cs:dataTable>
    <cs:lnRef idx="0"/>
    <cs:fillRef idx="0"/>
    <cs:effectRef idx="0"/>
    <cs:fontRef idx="minor">
      <a:schemeClr val="tx1">
        <a:lumMod val="65000"/>
        <a:lumOff val="35000"/>
      </a:schemeClr>
    </cs:fontRef>
    <cs:spPr>
      <a:noFill/>
      <a:ln w="9525" cap="flat" cmpd="sng" algn="ctr">
        <a:solidFill>
          <a:schemeClr val="tx1">
            <a:lumMod val="15000"/>
            <a:lumOff val="85000"/>
          </a:schemeClr>
        </a:solidFill>
        <a:round/>
      </a:ln>
    </cs:spPr>
    <cs:defRPr sz="1197" kern="1200"/>
  </cs:dataTable>
  <cs:downBar>
    <cs:lnRef idx="0"/>
    <cs:fillRef idx="0"/>
    <cs:effectRef idx="0"/>
    <cs:fontRef idx="minor">
      <a:schemeClr val="tx1"/>
    </cs:fontRef>
    <cs:spPr>
      <a:solidFill>
        <a:schemeClr val="dk1">
          <a:lumMod val="75000"/>
          <a:lumOff val="25000"/>
        </a:schemeClr>
      </a:solidFill>
      <a:ln w="9525" cap="flat" cmpd="sng" algn="ctr">
        <a:solidFill>
          <a:schemeClr val="tx1">
            <a:lumMod val="65000"/>
            <a:lumOff val="35000"/>
          </a:schemeClr>
        </a:solidFill>
        <a:round/>
      </a:ln>
    </cs:spPr>
  </cs:downBar>
  <cs:dropLine>
    <cs:lnRef idx="0"/>
    <cs:fillRef idx="0"/>
    <cs:effectRef idx="0"/>
    <cs:fontRef idx="minor">
      <a:schemeClr val="tx1"/>
    </cs:fontRef>
    <cs:spPr>
      <a:ln w="9525" cap="flat" cmpd="sng" algn="ctr">
        <a:solidFill>
          <a:schemeClr val="tx1">
            <a:lumMod val="35000"/>
            <a:lumOff val="65000"/>
          </a:schemeClr>
        </a:solidFill>
        <a:round/>
      </a:ln>
    </cs:spPr>
  </cs:dropLine>
  <cs:errorBar>
    <cs:lnRef idx="0"/>
    <cs:fillRef idx="0"/>
    <cs:effectRef idx="0"/>
    <cs:fontRef idx="minor">
      <a:schemeClr val="tx1"/>
    </cs:fontRef>
    <cs:spPr>
      <a:ln w="9525" cap="flat" cmpd="sng" algn="ctr">
        <a:solidFill>
          <a:schemeClr val="tx1">
            <a:lumMod val="65000"/>
            <a:lumOff val="35000"/>
          </a:schemeClr>
        </a:solidFill>
        <a:round/>
      </a:ln>
    </cs:spPr>
  </cs:errorBar>
  <cs:floor>
    <cs:lnRef idx="0"/>
    <cs:fillRef idx="0"/>
    <cs:effectRef idx="0"/>
    <cs:fontRef idx="minor">
      <a:schemeClr val="tx1"/>
    </cs:fontRef>
    <cs:spPr>
      <a:noFill/>
      <a:ln>
        <a:noFill/>
      </a:ln>
    </cs:spPr>
  </cs:floor>
  <cs:gridlineMajor>
    <cs:lnRef idx="0"/>
    <cs:fillRef idx="0"/>
    <cs:effectRef idx="0"/>
    <cs:fontRef idx="minor">
      <a:schemeClr val="tx1"/>
    </cs:fontRef>
    <cs:spPr>
      <a:ln w="9525" cap="flat" cmpd="sng" algn="ctr">
        <a:solidFill>
          <a:schemeClr val="tx1">
            <a:lumMod val="15000"/>
            <a:lumOff val="85000"/>
          </a:schemeClr>
        </a:solidFill>
        <a:round/>
      </a:ln>
    </cs:spPr>
  </cs:gridlineMajor>
  <cs:gridlineMinor>
    <cs:lnRef idx="0"/>
    <cs:fillRef idx="0"/>
    <cs:effectRef idx="0"/>
    <cs:fontRef idx="minor">
      <a:schemeClr val="tx1"/>
    </cs:fontRef>
    <cs:spPr>
      <a:ln w="9525" cap="flat" cmpd="sng" algn="ctr">
        <a:solidFill>
          <a:schemeClr val="tx1">
            <a:lumMod val="5000"/>
            <a:lumOff val="95000"/>
          </a:schemeClr>
        </a:solidFill>
        <a:round/>
      </a:ln>
    </cs:spPr>
  </cs:gridlineMinor>
  <cs:hiLoLine>
    <cs:lnRef idx="0"/>
    <cs:fillRef idx="0"/>
    <cs:effectRef idx="0"/>
    <cs:fontRef idx="minor">
      <a:schemeClr val="tx1"/>
    </cs:fontRef>
    <cs:spPr>
      <a:ln w="9525" cap="flat" cmpd="sng" algn="ctr">
        <a:solidFill>
          <a:schemeClr val="tx1">
            <a:lumMod val="50000"/>
            <a:lumOff val="50000"/>
          </a:schemeClr>
        </a:solidFill>
        <a:round/>
      </a:ln>
    </cs:spPr>
  </cs:hiLoLine>
  <cs:leaderLine>
    <cs:lnRef idx="0"/>
    <cs:fillRef idx="0"/>
    <cs:effectRef idx="0"/>
    <cs:fontRef idx="minor">
      <a:schemeClr val="tx1"/>
    </cs:fontRef>
    <cs:spPr>
      <a:ln w="9525" cap="flat" cmpd="sng" algn="ctr">
        <a:solidFill>
          <a:schemeClr val="tx1">
            <a:lumMod val="35000"/>
            <a:lumOff val="65000"/>
          </a:schemeClr>
        </a:solidFill>
        <a:round/>
      </a:ln>
    </cs:spPr>
  </cs:leaderLine>
  <cs:legend>
    <cs:lnRef idx="0"/>
    <cs:fillRef idx="0"/>
    <cs:effectRef idx="0"/>
    <cs:fontRef idx="minor">
      <a:schemeClr val="tx1">
        <a:lumMod val="65000"/>
        <a:lumOff val="35000"/>
      </a:schemeClr>
    </cs:fontRef>
    <cs:defRPr sz="1197" kern="1200"/>
  </cs:legend>
  <cs:plotArea mods="allowNoFillOverride allowNoLineOverride">
    <cs:lnRef idx="0"/>
    <cs:fillRef idx="0"/>
    <cs:effectRef idx="0"/>
    <cs:fontRef idx="minor">
      <a:schemeClr val="tx1"/>
    </cs:fontRef>
  </cs:plotArea>
  <cs:plotArea3D mods="allowNoFillOverride allowNoLineOverride">
    <cs:lnRef idx="0"/>
    <cs:fillRef idx="0"/>
    <cs:effectRef idx="0"/>
    <cs:fontRef idx="minor">
      <a:schemeClr val="tx1"/>
    </cs:fontRef>
  </cs:plotArea3D>
  <cs:seriesAxis>
    <cs:lnRef idx="0"/>
    <cs:fillRef idx="0"/>
    <cs:effectRef idx="0"/>
    <cs:fontRef idx="minor">
      <a:schemeClr val="tx1">
        <a:lumMod val="65000"/>
        <a:lumOff val="35000"/>
      </a:schemeClr>
    </cs:fontRef>
    <cs:defRPr sz="1197" kern="1200"/>
  </cs:seriesAxis>
  <cs:seriesLine>
    <cs:lnRef idx="0"/>
    <cs:fillRef idx="0"/>
    <cs:effectRef idx="0"/>
    <cs:fontRef idx="minor">
      <a:schemeClr val="tx1"/>
    </cs:fontRef>
    <cs:spPr>
      <a:ln w="9525" cap="flat" cmpd="sng" algn="ctr">
        <a:solidFill>
          <a:schemeClr val="tx1">
            <a:lumMod val="35000"/>
            <a:lumOff val="65000"/>
          </a:schemeClr>
        </a:solidFill>
        <a:round/>
      </a:ln>
    </cs:spPr>
  </cs:seriesLine>
  <cs:title>
    <cs:lnRef idx="0"/>
    <cs:fillRef idx="0"/>
    <cs:effectRef idx="0"/>
    <cs:fontRef idx="minor">
      <a:schemeClr val="tx1">
        <a:lumMod val="65000"/>
        <a:lumOff val="35000"/>
      </a:schemeClr>
    </cs:fontRef>
    <cs:defRPr sz="1862" b="1" i="0" kern="1200" cap="all" spc="50" baseline="0"/>
  </cs:title>
  <cs:trendline>
    <cs:lnRef idx="0">
      <cs:styleClr val="auto"/>
    </cs:lnRef>
    <cs:fillRef idx="0"/>
    <cs:effectRef idx="0"/>
    <cs:fontRef idx="minor">
      <a:schemeClr val="tx1"/>
    </cs:fontRef>
    <cs:spPr>
      <a:ln w="19050" cap="rnd">
        <a:solidFill>
          <a:schemeClr val="phClr"/>
        </a:solidFill>
        <a:prstDash val="sysDash"/>
      </a:ln>
    </cs:spPr>
  </cs:trendline>
  <cs:trendlineLabel>
    <cs:lnRef idx="0"/>
    <cs:fillRef idx="0"/>
    <cs:effectRef idx="0"/>
    <cs:fontRef idx="minor">
      <a:schemeClr val="tx1">
        <a:lumMod val="65000"/>
        <a:lumOff val="35000"/>
      </a:schemeClr>
    </cs:fontRef>
    <cs:defRPr sz="1197" kern="1200"/>
  </cs:trendlineLabel>
  <cs:upBar>
    <cs:lnRef idx="0"/>
    <cs:fillRef idx="0"/>
    <cs:effectRef idx="0"/>
    <cs:fontRef idx="minor">
      <a:schemeClr val="tx1"/>
    </cs:fontRef>
    <cs:spPr>
      <a:solidFill>
        <a:schemeClr val="lt1"/>
      </a:solidFill>
      <a:ln w="9525" cap="flat" cmpd="sng" algn="ctr">
        <a:solidFill>
          <a:schemeClr val="tx1">
            <a:lumMod val="65000"/>
            <a:lumOff val="35000"/>
          </a:schemeClr>
        </a:solidFill>
        <a:round/>
      </a:ln>
    </cs:spPr>
  </cs:upBar>
  <cs:valueAxis>
    <cs:lnRef idx="0"/>
    <cs:fillRef idx="0"/>
    <cs:effectRef idx="0"/>
    <cs:fontRef idx="minor">
      <a:schemeClr val="tx1">
        <a:lumMod val="65000"/>
        <a:lumOff val="35000"/>
      </a:schemeClr>
    </cs:fontRef>
    <cs:defRPr sz="1197" kern="1200"/>
  </cs:valueAxis>
  <cs:wall>
    <cs:lnRef idx="0"/>
    <cs:fillRef idx="0"/>
    <cs:effectRef idx="0"/>
    <cs:fontRef idx="minor">
      <a:schemeClr val="tx1"/>
    </cs:fontRef>
    <cs:spPr>
      <a:noFill/>
      <a:ln>
        <a:noFill/>
      </a:ln>
    </cs:spPr>
  </cs:wall>
</cs:chartStyle>
</file>

<file path=ppt/diagrams/colors1.xml><?xml version="1.0" encoding="utf-8"?>
<dgm:colorsDef xmlns:dgm="http://schemas.openxmlformats.org/drawingml/2006/diagram" xmlns:a="http://schemas.openxmlformats.org/drawingml/2006/main" uniqueId="urn:microsoft.com/office/officeart/2005/8/colors/accent1_2">
  <dgm:title val=""/>
  <dgm:desc val=""/>
  <dgm:catLst>
    <dgm:cat type="accent1" pri="11200"/>
  </dgm:catLst>
  <dgm:styleLbl name="node0">
    <dgm:fillClrLst meth="repeat">
      <a:schemeClr val="accent1"/>
    </dgm:fillClrLst>
    <dgm:linClrLst meth="repeat">
      <a:schemeClr val="lt1"/>
    </dgm:linClrLst>
    <dgm:effectClrLst/>
    <dgm:txLinClrLst/>
    <dgm:txFillClrLst/>
    <dgm:txEffectClrLst/>
  </dgm:styleLbl>
  <dgm:styleLbl name="alignNode1">
    <dgm:fillClrLst meth="repeat">
      <a:schemeClr val="accent1"/>
    </dgm:fillClrLst>
    <dgm:linClrLst meth="repeat">
      <a:schemeClr val="accent1"/>
    </dgm:linClrLst>
    <dgm:effectClrLst/>
    <dgm:txLinClrLst/>
    <dgm:txFillClrLst/>
    <dgm:txEffectClrLst/>
  </dgm:styleLbl>
  <dgm:styleLbl name="node1">
    <dgm:fillClrLst meth="repeat">
      <a:schemeClr val="accent1"/>
    </dgm:fillClrLst>
    <dgm:linClrLst meth="repeat">
      <a:schemeClr val="lt1"/>
    </dgm:linClrLst>
    <dgm:effectClrLst/>
    <dgm:txLinClrLst/>
    <dgm:txFillClrLst/>
    <dgm:txEffectClrLst/>
  </dgm:styleLbl>
  <dgm:styleLbl name="lnNode1">
    <dgm:fillClrLst meth="repeat">
      <a:schemeClr val="accent1"/>
    </dgm:fillClrLst>
    <dgm:linClrLst meth="repeat">
      <a:schemeClr val="lt1"/>
    </dgm:linClrLst>
    <dgm:effectClrLst/>
    <dgm:txLinClrLst/>
    <dgm:txFillClrLst/>
    <dgm:txEffectClrLst/>
  </dgm:styleLbl>
  <dgm:styleLbl name="vennNode1">
    <dgm:fillClrLst meth="repeat">
      <a:schemeClr val="accent1">
        <a:alpha val="50000"/>
      </a:schemeClr>
    </dgm:fillClrLst>
    <dgm:linClrLst meth="repeat">
      <a:schemeClr val="lt1"/>
    </dgm:linClrLst>
    <dgm:effectClrLst/>
    <dgm:txLinClrLst/>
    <dgm:txFillClrLst/>
    <dgm:txEffectClrLst/>
  </dgm:styleLbl>
  <dgm:styleLbl name="node2">
    <dgm:fillClrLst meth="repeat">
      <a:schemeClr val="accent1"/>
    </dgm:fillClrLst>
    <dgm:linClrLst meth="repeat">
      <a:schemeClr val="lt1"/>
    </dgm:linClrLst>
    <dgm:effectClrLst/>
    <dgm:txLinClrLst/>
    <dgm:txFillClrLst/>
    <dgm:txEffectClrLst/>
  </dgm:styleLbl>
  <dgm:styleLbl name="node3">
    <dgm:fillClrLst meth="repeat">
      <a:schemeClr val="accent1"/>
    </dgm:fillClrLst>
    <dgm:linClrLst meth="repeat">
      <a:schemeClr val="lt1"/>
    </dgm:linClrLst>
    <dgm:effectClrLst/>
    <dgm:txLinClrLst/>
    <dgm:txFillClrLst/>
    <dgm:txEffectClrLst/>
  </dgm:styleLbl>
  <dgm:styleLbl name="node4">
    <dgm:fillClrLst meth="repeat">
      <a:schemeClr val="accent1"/>
    </dgm:fillClrLst>
    <dgm:linClrLst meth="repeat">
      <a:schemeClr val="lt1"/>
    </dgm:linClrLst>
    <dgm:effectClrLst/>
    <dgm:txLinClrLst/>
    <dgm:txFillClrLst/>
    <dgm:txEffectClrLst/>
  </dgm:styleLbl>
  <dgm:styleLbl name="fgImgPlace1">
    <dgm:fillClrLst meth="repeat">
      <a:schemeClr val="accent1">
        <a:tint val="50000"/>
      </a:schemeClr>
    </dgm:fillClrLst>
    <dgm:linClrLst meth="repeat">
      <a:schemeClr val="lt1"/>
    </dgm:linClrLst>
    <dgm:effectClrLst/>
    <dgm:txLinClrLst/>
    <dgm:txFillClrLst meth="repeat">
      <a:schemeClr val="lt1"/>
    </dgm:txFillClrLst>
    <dgm:txEffectClrLst/>
  </dgm:styleLbl>
  <dgm:styleLbl name="alignImgPlace1">
    <dgm:fillClrLst meth="repeat">
      <a:schemeClr val="accent1">
        <a:tint val="50000"/>
      </a:schemeClr>
    </dgm:fillClrLst>
    <dgm:linClrLst meth="repeat">
      <a:schemeClr val="lt1"/>
    </dgm:linClrLst>
    <dgm:effectClrLst/>
    <dgm:txLinClrLst/>
    <dgm:txFillClrLst meth="repeat">
      <a:schemeClr val="lt1"/>
    </dgm:txFillClrLst>
    <dgm:txEffectClrLst/>
  </dgm:styleLbl>
  <dgm:styleLbl name="bgImgPlace1">
    <dgm:fillClrLst meth="repeat">
      <a:schemeClr val="accent1">
        <a:tint val="50000"/>
      </a:schemeClr>
    </dgm:fillClrLst>
    <dgm:linClrLst meth="repeat">
      <a:schemeClr val="lt1"/>
    </dgm:linClrLst>
    <dgm:effectClrLst/>
    <dgm:txLinClrLst/>
    <dgm:txFillClrLst meth="repeat">
      <a:schemeClr val="lt1"/>
    </dgm:txFillClrLst>
    <dgm:txEffectClrLst/>
  </dgm:styleLbl>
  <dgm:styleLbl name="sibTrans2D1">
    <dgm:fillClrLst meth="repeat">
      <a:schemeClr val="accent1">
        <a:tint val="60000"/>
      </a:schemeClr>
    </dgm:fillClrLst>
    <dgm:linClrLst meth="repeat">
      <a:schemeClr val="accent1">
        <a:tint val="60000"/>
      </a:schemeClr>
    </dgm:linClrLst>
    <dgm:effectClrLst/>
    <dgm:txLinClrLst/>
    <dgm:txFillClrLst/>
    <dgm:txEffectClrLst/>
  </dgm:styleLbl>
  <dgm:styleLbl name="fgSibTrans2D1">
    <dgm:fillClrLst meth="repeat">
      <a:schemeClr val="accent1">
        <a:tint val="60000"/>
      </a:schemeClr>
    </dgm:fillClrLst>
    <dgm:linClrLst meth="repeat">
      <a:schemeClr val="accent1">
        <a:tint val="60000"/>
      </a:schemeClr>
    </dgm:linClrLst>
    <dgm:effectClrLst/>
    <dgm:txLinClrLst/>
    <dgm:txFillClrLst/>
    <dgm:txEffectClrLst/>
  </dgm:styleLbl>
  <dgm:styleLbl name="bgSibTrans2D1">
    <dgm:fillClrLst meth="repeat">
      <a:schemeClr val="accent1">
        <a:tint val="60000"/>
      </a:schemeClr>
    </dgm:fillClrLst>
    <dgm:linClrLst meth="repeat">
      <a:schemeClr val="accent1">
        <a:tint val="60000"/>
      </a:schemeClr>
    </dgm:linClrLst>
    <dgm:effectClrLst/>
    <dgm:txLinClrLst/>
    <dgm:txFillClrLst/>
    <dgm:txEffectClrLst/>
  </dgm:styleLbl>
  <dgm:styleLbl name="sibTrans1D1">
    <dgm:fillClrLst meth="repeat">
      <a:schemeClr val="accent1"/>
    </dgm:fillClrLst>
    <dgm:linClrLst meth="repeat">
      <a:schemeClr val="accent1"/>
    </dgm:linClrLst>
    <dgm:effectClrLst/>
    <dgm:txLinClrLst/>
    <dgm:txFillClrLst meth="repeat">
      <a:schemeClr val="tx1"/>
    </dgm:txFillClrLst>
    <dgm:txEffectClrLst/>
  </dgm:styleLbl>
  <dgm:styleLbl name="callout">
    <dgm:fillClrLst meth="repeat">
      <a:schemeClr val="accent1"/>
    </dgm:fillClrLst>
    <dgm:linClrLst meth="repeat">
      <a:schemeClr val="accent1">
        <a:tint val="50000"/>
      </a:schemeClr>
    </dgm:linClrLst>
    <dgm:effectClrLst/>
    <dgm:txLinClrLst/>
    <dgm:txFillClrLst meth="repeat">
      <a:schemeClr val="tx1"/>
    </dgm:txFillClrLst>
    <dgm:txEffectClrLst/>
  </dgm:styleLbl>
  <dgm:styleLbl name="asst0">
    <dgm:fillClrLst meth="repeat">
      <a:schemeClr val="accent1"/>
    </dgm:fillClrLst>
    <dgm:linClrLst meth="repeat">
      <a:schemeClr val="lt1"/>
    </dgm:linClrLst>
    <dgm:effectClrLst/>
    <dgm:txLinClrLst/>
    <dgm:txFillClrLst/>
    <dgm:txEffectClrLst/>
  </dgm:styleLbl>
  <dgm:styleLbl name="asst1">
    <dgm:fillClrLst meth="repeat">
      <a:schemeClr val="accent1"/>
    </dgm:fillClrLst>
    <dgm:linClrLst meth="repeat">
      <a:schemeClr val="lt1"/>
    </dgm:linClrLst>
    <dgm:effectClrLst/>
    <dgm:txLinClrLst/>
    <dgm:txFillClrLst/>
    <dgm:txEffectClrLst/>
  </dgm:styleLbl>
  <dgm:styleLbl name="asst2">
    <dgm:fillClrLst meth="repeat">
      <a:schemeClr val="accent1"/>
    </dgm:fillClrLst>
    <dgm:linClrLst meth="repeat">
      <a:schemeClr val="lt1"/>
    </dgm:linClrLst>
    <dgm:effectClrLst/>
    <dgm:txLinClrLst/>
    <dgm:txFillClrLst/>
    <dgm:txEffectClrLst/>
  </dgm:styleLbl>
  <dgm:styleLbl name="asst3">
    <dgm:fillClrLst meth="repeat">
      <a:schemeClr val="accent1"/>
    </dgm:fillClrLst>
    <dgm:linClrLst meth="repeat">
      <a:schemeClr val="lt1"/>
    </dgm:linClrLst>
    <dgm:effectClrLst/>
    <dgm:txLinClrLst/>
    <dgm:txFillClrLst/>
    <dgm:txEffectClrLst/>
  </dgm:styleLbl>
  <dgm:styleLbl name="asst4">
    <dgm:fillClrLst meth="repeat">
      <a:schemeClr val="accent1"/>
    </dgm:fillClrLst>
    <dgm:linClrLst meth="repeat">
      <a:schemeClr val="lt1"/>
    </dgm:linClrLst>
    <dgm:effectClrLst/>
    <dgm:txLinClrLst/>
    <dgm:txFillClrLst/>
    <dgm:txEffectClrLst/>
  </dgm:styleLbl>
  <dgm:styleLbl name="parChTrans2D1">
    <dgm:fillClrLst meth="repeat">
      <a:schemeClr val="accent1">
        <a:tint val="60000"/>
      </a:schemeClr>
    </dgm:fillClrLst>
    <dgm:linClrLst meth="repeat">
      <a:schemeClr val="accent1">
        <a:tint val="60000"/>
      </a:schemeClr>
    </dgm:linClrLst>
    <dgm:effectClrLst/>
    <dgm:txLinClrLst/>
    <dgm:txFillClrLst meth="repeat">
      <a:schemeClr val="lt1"/>
    </dgm:txFillClrLst>
    <dgm:txEffectClrLst/>
  </dgm:styleLbl>
  <dgm:styleLbl name="parChTrans2D2">
    <dgm:fillClrLst meth="repeat">
      <a:schemeClr val="accent1"/>
    </dgm:fillClrLst>
    <dgm:linClrLst meth="repeat">
      <a:schemeClr val="accent1"/>
    </dgm:linClrLst>
    <dgm:effectClrLst/>
    <dgm:txLinClrLst/>
    <dgm:txFillClrLst meth="repeat">
      <a:schemeClr val="lt1"/>
    </dgm:txFillClrLst>
    <dgm:txEffectClrLst/>
  </dgm:styleLbl>
  <dgm:styleLbl name="parChTrans2D3">
    <dgm:fillClrLst meth="repeat">
      <a:schemeClr val="accent1"/>
    </dgm:fillClrLst>
    <dgm:linClrLst meth="repeat">
      <a:schemeClr val="accent1"/>
    </dgm:linClrLst>
    <dgm:effectClrLst/>
    <dgm:txLinClrLst/>
    <dgm:txFillClrLst meth="repeat">
      <a:schemeClr val="lt1"/>
    </dgm:txFillClrLst>
    <dgm:txEffectClrLst/>
  </dgm:styleLbl>
  <dgm:styleLbl name="parChTrans2D4">
    <dgm:fillClrLst meth="repeat">
      <a:schemeClr val="accent1"/>
    </dgm:fillClrLst>
    <dgm:linClrLst meth="repeat">
      <a:schemeClr val="accent1"/>
    </dgm:linClrLst>
    <dgm:effectClrLst/>
    <dgm:txLinClrLst/>
    <dgm:txFillClrLst meth="repeat">
      <a:schemeClr val="lt1"/>
    </dgm:txFillClrLst>
    <dgm:txEffectClrLst/>
  </dgm:styleLbl>
  <dgm:styleLbl name="parChTrans1D1">
    <dgm:fillClrLst meth="repeat">
      <a:schemeClr val="accent1"/>
    </dgm:fillClrLst>
    <dgm:linClrLst meth="repeat">
      <a:schemeClr val="accent1">
        <a:shade val="60000"/>
      </a:schemeClr>
    </dgm:linClrLst>
    <dgm:effectClrLst/>
    <dgm:txLinClrLst/>
    <dgm:txFillClrLst meth="repeat">
      <a:schemeClr val="tx1"/>
    </dgm:txFillClrLst>
    <dgm:txEffectClrLst/>
  </dgm:styleLbl>
  <dgm:styleLbl name="parChTrans1D2">
    <dgm:fillClrLst meth="repeat">
      <a:schemeClr val="accent1"/>
    </dgm:fillClrLst>
    <dgm:linClrLst meth="repeat">
      <a:schemeClr val="accent1">
        <a:shade val="60000"/>
      </a:schemeClr>
    </dgm:linClrLst>
    <dgm:effectClrLst/>
    <dgm:txLinClrLst/>
    <dgm:txFillClrLst meth="repeat">
      <a:schemeClr val="tx1"/>
    </dgm:txFillClrLst>
    <dgm:txEffectClrLst/>
  </dgm:styleLbl>
  <dgm:styleLbl name="parChTrans1D3">
    <dgm:fillClrLst meth="repeat">
      <a:schemeClr val="accent1"/>
    </dgm:fillClrLst>
    <dgm:linClrLst meth="repeat">
      <a:schemeClr val="accent1">
        <a:shade val="80000"/>
      </a:schemeClr>
    </dgm:linClrLst>
    <dgm:effectClrLst/>
    <dgm:txLinClrLst/>
    <dgm:txFillClrLst meth="repeat">
      <a:schemeClr val="tx1"/>
    </dgm:txFillClrLst>
    <dgm:txEffectClrLst/>
  </dgm:styleLbl>
  <dgm:styleLbl name="parChTrans1D4">
    <dgm:fillClrLst meth="repeat">
      <a:schemeClr val="accent1"/>
    </dgm:fillClrLst>
    <dgm:linClrLst meth="repeat">
      <a:schemeClr val="accent1">
        <a:shade val="80000"/>
      </a:schemeClr>
    </dgm:linClrLst>
    <dgm:effectClrLst/>
    <dgm:txLinClrLst/>
    <dgm:txFillClrLst meth="repeat">
      <a:schemeClr val="tx1"/>
    </dgm:txFillClrLst>
    <dgm:txEffectClrLst/>
  </dgm:styleLbl>
  <dgm:styleLbl name="fgAcc1">
    <dgm:fillClrLst meth="repeat">
      <a:schemeClr val="lt1">
        <a:alpha val="90000"/>
      </a:schemeClr>
    </dgm:fillClrLst>
    <dgm:linClrLst meth="repeat">
      <a:schemeClr val="accent1"/>
    </dgm:linClrLst>
    <dgm:effectClrLst/>
    <dgm:txLinClrLst/>
    <dgm:txFillClrLst meth="repeat">
      <a:schemeClr val="dk1"/>
    </dgm:txFillClrLst>
    <dgm:txEffectClrLst/>
  </dgm:styleLbl>
  <dgm:styleLbl name="conFgAcc1">
    <dgm:fillClrLst meth="repeat">
      <a:schemeClr val="lt1">
        <a:alpha val="90000"/>
      </a:schemeClr>
    </dgm:fillClrLst>
    <dgm:linClrLst meth="repeat">
      <a:schemeClr val="accent1"/>
    </dgm:linClrLst>
    <dgm:effectClrLst/>
    <dgm:txLinClrLst/>
    <dgm:txFillClrLst meth="repeat">
      <a:schemeClr val="dk1"/>
    </dgm:txFillClrLst>
    <dgm:txEffectClrLst/>
  </dgm:styleLbl>
  <dgm:styleLbl name="alignAcc1">
    <dgm:fillClrLst meth="repeat">
      <a:schemeClr val="lt1">
        <a:alpha val="90000"/>
      </a:schemeClr>
    </dgm:fillClrLst>
    <dgm:linClrLst meth="repeat">
      <a:schemeClr val="accent1"/>
    </dgm:linClrLst>
    <dgm:effectClrLst/>
    <dgm:txLinClrLst/>
    <dgm:txFillClrLst meth="repeat">
      <a:schemeClr val="dk1"/>
    </dgm:txFillClrLst>
    <dgm:txEffectClrLst/>
  </dgm:styleLbl>
  <dgm:styleLbl name="trAlignAcc1">
    <dgm:fillClrLst meth="repeat">
      <a:schemeClr val="lt1">
        <a:alpha val="40000"/>
      </a:schemeClr>
    </dgm:fillClrLst>
    <dgm:linClrLst meth="repeat">
      <a:schemeClr val="accent1"/>
    </dgm:linClrLst>
    <dgm:effectClrLst/>
    <dgm:txLinClrLst/>
    <dgm:txFillClrLst meth="repeat">
      <a:schemeClr val="dk1"/>
    </dgm:txFillClrLst>
    <dgm:txEffectClrLst/>
  </dgm:styleLbl>
  <dgm:styleLbl name="bgAcc1">
    <dgm:fillClrLst meth="repeat">
      <a:schemeClr val="lt1">
        <a:alpha val="90000"/>
      </a:schemeClr>
    </dgm:fillClrLst>
    <dgm:linClrLst meth="repeat">
      <a:schemeClr val="accent1"/>
    </dgm:linClrLst>
    <dgm:effectClrLst/>
    <dgm:txLinClrLst/>
    <dgm:txFillClrLst meth="repeat">
      <a:schemeClr val="dk1"/>
    </dgm:txFillClrLst>
    <dgm:txEffectClrLst/>
  </dgm:styleLbl>
  <dgm:styleLbl name="solidFgAcc1">
    <dgm:fillClrLst meth="repeat">
      <a:schemeClr val="lt1"/>
    </dgm:fillClrLst>
    <dgm:linClrLst meth="repeat">
      <a:schemeClr val="accent1"/>
    </dgm:linClrLst>
    <dgm:effectClrLst/>
    <dgm:txLinClrLst/>
    <dgm:txFillClrLst meth="repeat">
      <a:schemeClr val="dk1"/>
    </dgm:txFillClrLst>
    <dgm:txEffectClrLst/>
  </dgm:styleLbl>
  <dgm:styleLbl name="solidAlignAcc1">
    <dgm:fillClrLst meth="repeat">
      <a:schemeClr val="lt1"/>
    </dgm:fillClrLst>
    <dgm:linClrLst meth="repeat">
      <a:schemeClr val="accent1"/>
    </dgm:linClrLst>
    <dgm:effectClrLst/>
    <dgm:txLinClrLst/>
    <dgm:txFillClrLst meth="repeat">
      <a:schemeClr val="dk1"/>
    </dgm:txFillClrLst>
    <dgm:txEffectClrLst/>
  </dgm:styleLbl>
  <dgm:styleLbl name="solidBgAcc1">
    <dgm:fillClrLst meth="repeat">
      <a:schemeClr val="lt1"/>
    </dgm:fillClrLst>
    <dgm:linClrLst meth="repeat">
      <a:schemeClr val="accent1"/>
    </dgm:linClrLst>
    <dgm:effectClrLst/>
    <dgm:txLinClrLst/>
    <dgm:txFillClrLst meth="repeat">
      <a:schemeClr val="dk1"/>
    </dgm:txFillClrLst>
    <dgm:txEffectClrLst/>
  </dgm:styleLbl>
  <dgm:styleLbl name="fgAccFollowNode1">
    <dgm:fillClrLst meth="repeat">
      <a:schemeClr val="accent1">
        <a:alpha val="90000"/>
        <a:tint val="40000"/>
      </a:schemeClr>
    </dgm:fillClrLst>
    <dgm:linClrLst meth="repeat">
      <a:schemeClr val="accent1">
        <a:alpha val="90000"/>
        <a:tint val="40000"/>
      </a:schemeClr>
    </dgm:linClrLst>
    <dgm:effectClrLst/>
    <dgm:txLinClrLst/>
    <dgm:txFillClrLst meth="repeat">
      <a:schemeClr val="dk1"/>
    </dgm:txFillClrLst>
    <dgm:txEffectClrLst/>
  </dgm:styleLbl>
  <dgm:styleLbl name="alignAccFollowNode1">
    <dgm:fillClrLst meth="repeat">
      <a:schemeClr val="accent1">
        <a:alpha val="90000"/>
        <a:tint val="40000"/>
      </a:schemeClr>
    </dgm:fillClrLst>
    <dgm:linClrLst meth="repeat">
      <a:schemeClr val="accent1">
        <a:alpha val="90000"/>
        <a:tint val="40000"/>
      </a:schemeClr>
    </dgm:linClrLst>
    <dgm:effectClrLst/>
    <dgm:txLinClrLst/>
    <dgm:txFillClrLst meth="repeat">
      <a:schemeClr val="dk1"/>
    </dgm:txFillClrLst>
    <dgm:txEffectClrLst/>
  </dgm:styleLbl>
  <dgm:styleLbl name="bgAccFollowNode1">
    <dgm:fillClrLst meth="repeat">
      <a:schemeClr val="accent1">
        <a:alpha val="90000"/>
        <a:tint val="40000"/>
      </a:schemeClr>
    </dgm:fillClrLst>
    <dgm:linClrLst meth="repeat">
      <a:schemeClr val="accent1">
        <a:alpha val="90000"/>
        <a:tint val="40000"/>
      </a:schemeClr>
    </dgm:linClrLst>
    <dgm:effectClrLst/>
    <dgm:txLinClrLst/>
    <dgm:txFillClrLst meth="repeat">
      <a:schemeClr val="dk1"/>
    </dgm:txFillClrLst>
    <dgm:txEffectClrLst/>
  </dgm:styleLbl>
  <dgm:styleLbl name="fgAcc0">
    <dgm:fillClrLst meth="repeat">
      <a:schemeClr val="lt1">
        <a:alpha val="90000"/>
      </a:schemeClr>
    </dgm:fillClrLst>
    <dgm:linClrLst meth="repeat">
      <a:schemeClr val="accent1"/>
    </dgm:linClrLst>
    <dgm:effectClrLst/>
    <dgm:txLinClrLst/>
    <dgm:txFillClrLst meth="repeat">
      <a:schemeClr val="dk1"/>
    </dgm:txFillClrLst>
    <dgm:txEffectClrLst/>
  </dgm:styleLbl>
  <dgm:styleLbl name="fgAcc2">
    <dgm:fillClrLst meth="repeat">
      <a:schemeClr val="lt1">
        <a:alpha val="90000"/>
      </a:schemeClr>
    </dgm:fillClrLst>
    <dgm:linClrLst meth="repeat">
      <a:schemeClr val="accent1"/>
    </dgm:linClrLst>
    <dgm:effectClrLst/>
    <dgm:txLinClrLst/>
    <dgm:txFillClrLst meth="repeat">
      <a:schemeClr val="dk1"/>
    </dgm:txFillClrLst>
    <dgm:txEffectClrLst/>
  </dgm:styleLbl>
  <dgm:styleLbl name="fgAcc3">
    <dgm:fillClrLst meth="repeat">
      <a:schemeClr val="lt1">
        <a:alpha val="90000"/>
      </a:schemeClr>
    </dgm:fillClrLst>
    <dgm:linClrLst meth="repeat">
      <a:schemeClr val="accent1"/>
    </dgm:linClrLst>
    <dgm:effectClrLst/>
    <dgm:txLinClrLst/>
    <dgm:txFillClrLst meth="repeat">
      <a:schemeClr val="dk1"/>
    </dgm:txFillClrLst>
    <dgm:txEffectClrLst/>
  </dgm:styleLbl>
  <dgm:styleLbl name="fgAcc4">
    <dgm:fillClrLst meth="repeat">
      <a:schemeClr val="lt1">
        <a:alpha val="90000"/>
      </a:schemeClr>
    </dgm:fillClrLst>
    <dgm:linClrLst meth="repeat">
      <a:schemeClr val="accent1"/>
    </dgm:linClrLst>
    <dgm:effectClrLst/>
    <dgm:txLinClrLst/>
    <dgm:txFillClrLst meth="repeat">
      <a:schemeClr val="dk1"/>
    </dgm:txFillClrLst>
    <dgm:txEffectClrLst/>
  </dgm:styleLbl>
  <dgm:styleLbl name="bgShp">
    <dgm:fillClrLst meth="repeat">
      <a:schemeClr val="accent1">
        <a:tint val="40000"/>
      </a:schemeClr>
    </dgm:fillClrLst>
    <dgm:linClrLst meth="repeat">
      <a:schemeClr val="accent1"/>
    </dgm:linClrLst>
    <dgm:effectClrLst/>
    <dgm:txLinClrLst/>
    <dgm:txFillClrLst meth="repeat">
      <a:schemeClr val="dk1"/>
    </dgm:txFillClrLst>
    <dgm:txEffectClrLst/>
  </dgm:styleLbl>
  <dgm:styleLbl name="dkBgShp">
    <dgm:fillClrLst meth="repeat">
      <a:schemeClr val="accent1">
        <a:shade val="80000"/>
      </a:schemeClr>
    </dgm:fillClrLst>
    <dgm:linClrLst meth="repeat">
      <a:schemeClr val="accent1"/>
    </dgm:linClrLst>
    <dgm:effectClrLst/>
    <dgm:txLinClrLst/>
    <dgm:txFillClrLst meth="repeat">
      <a:schemeClr val="lt1"/>
    </dgm:txFillClrLst>
    <dgm:txEffectClrLst/>
  </dgm:styleLbl>
  <dgm:styleLbl name="trBgShp">
    <dgm:fillClrLst meth="repeat">
      <a:schemeClr val="accent1">
        <a:tint val="50000"/>
        <a:alpha val="40000"/>
      </a:schemeClr>
    </dgm:fillClrLst>
    <dgm:linClrLst meth="repeat">
      <a:schemeClr val="accent1"/>
    </dgm:linClrLst>
    <dgm:effectClrLst/>
    <dgm:txLinClrLst/>
    <dgm:txFillClrLst meth="repeat">
      <a:schemeClr val="lt1"/>
    </dgm:txFillClrLst>
    <dgm:txEffectClrLst/>
  </dgm:styleLbl>
  <dgm:styleLbl name="fgShp">
    <dgm:fillClrLst meth="repeat">
      <a:schemeClr val="accent1">
        <a:tint val="60000"/>
      </a:schemeClr>
    </dgm:fillClrLst>
    <dgm:linClrLst meth="repeat">
      <a:schemeClr val="lt1"/>
    </dgm:linClrLst>
    <dgm:effectClrLst/>
    <dgm:txLinClrLst/>
    <dgm:txFillClrLst meth="repeat">
      <a:schemeClr val="dk1"/>
    </dgm:txFillClrLst>
    <dgm:txEffectClrLst/>
  </dgm:styleLbl>
  <dgm:styleLbl name="revTx">
    <dgm:fillClrLst meth="repeat">
      <a:schemeClr val="lt1">
        <a:alpha val="0"/>
      </a:schemeClr>
    </dgm:fillClrLst>
    <dgm:linClrLst meth="repeat">
      <a:schemeClr val="dk1">
        <a:alpha val="0"/>
      </a:schemeClr>
    </dgm:linClrLst>
    <dgm:effectClrLst/>
    <dgm:txLinClrLst/>
    <dgm:txFillClrLst meth="repeat">
      <a:schemeClr val="tx1"/>
    </dgm:txFillClrLst>
    <dgm:txEffectClrLst/>
  </dgm:styleLbl>
</dgm:colorsDef>
</file>

<file path=ppt/diagrams/data1.xml><?xml version="1.0" encoding="utf-8"?>
<dgm:dataModel xmlns:dgm="http://schemas.openxmlformats.org/drawingml/2006/diagram" xmlns:a="http://schemas.openxmlformats.org/drawingml/2006/main">
  <dgm:ptLst>
    <dgm:pt modelId="{68FC957F-24FC-4F24-A8B5-39B039AC0627}" type="doc">
      <dgm:prSet loTypeId="urn:microsoft.com/office/officeart/2011/layout/CircleProcess" loCatId="process" qsTypeId="urn:microsoft.com/office/officeart/2005/8/quickstyle/simple5" qsCatId="simple" csTypeId="urn:microsoft.com/office/officeart/2005/8/colors/accent1_2" csCatId="accent1" phldr="1"/>
      <dgm:spPr/>
      <dgm:t>
        <a:bodyPr/>
        <a:lstStyle/>
        <a:p>
          <a:endParaRPr lang="en-US"/>
        </a:p>
      </dgm:t>
    </dgm:pt>
    <dgm:pt modelId="{93B8BBBA-839A-48A2-BEDD-96CBD596129D}">
      <dgm:prSet phldrT="[Text]"/>
      <dgm:spPr>
        <a:ln>
          <a:noFill/>
        </a:ln>
      </dgm:spPr>
      <dgm:t>
        <a:bodyPr/>
        <a:lstStyle/>
        <a:p>
          <a:r>
            <a:rPr lang="en-US" dirty="0" smtClean="0"/>
            <a:t> </a:t>
          </a:r>
          <a:endParaRPr lang="en-US" dirty="0"/>
        </a:p>
      </dgm:t>
    </dgm:pt>
    <dgm:pt modelId="{A4B39930-B846-45C7-B770-23795AE3C77E}" type="parTrans" cxnId="{9E91ACDB-8480-4290-8B51-F901020FC7D6}">
      <dgm:prSet/>
      <dgm:spPr/>
      <dgm:t>
        <a:bodyPr/>
        <a:lstStyle/>
        <a:p>
          <a:endParaRPr lang="en-US"/>
        </a:p>
      </dgm:t>
    </dgm:pt>
    <dgm:pt modelId="{7F9ADBC5-6191-4489-A1FD-EB9F43A6A890}" type="sibTrans" cxnId="{9E91ACDB-8480-4290-8B51-F901020FC7D6}">
      <dgm:prSet/>
      <dgm:spPr/>
      <dgm:t>
        <a:bodyPr/>
        <a:lstStyle/>
        <a:p>
          <a:endParaRPr lang="en-US"/>
        </a:p>
      </dgm:t>
    </dgm:pt>
    <dgm:pt modelId="{E44CDF4E-CCED-4C59-9767-C29E043EA7F9}">
      <dgm:prSet phldrT="[Text]"/>
      <dgm:spPr>
        <a:ln>
          <a:noFill/>
        </a:ln>
      </dgm:spPr>
      <dgm:t>
        <a:bodyPr/>
        <a:lstStyle/>
        <a:p>
          <a:r>
            <a:rPr lang="en-US" dirty="0" smtClean="0"/>
            <a:t> </a:t>
          </a:r>
          <a:endParaRPr lang="en-US" dirty="0"/>
        </a:p>
      </dgm:t>
    </dgm:pt>
    <dgm:pt modelId="{23F55E66-ACFF-4FF6-A26A-9AD36F305685}" type="parTrans" cxnId="{69C8C6D8-8D4C-4043-8F2C-78CA42DBE5BF}">
      <dgm:prSet/>
      <dgm:spPr/>
      <dgm:t>
        <a:bodyPr/>
        <a:lstStyle/>
        <a:p>
          <a:endParaRPr lang="en-US"/>
        </a:p>
      </dgm:t>
    </dgm:pt>
    <dgm:pt modelId="{437EA4A8-0103-41F9-A0FF-49CBB9AFCDB9}" type="sibTrans" cxnId="{69C8C6D8-8D4C-4043-8F2C-78CA42DBE5BF}">
      <dgm:prSet/>
      <dgm:spPr/>
      <dgm:t>
        <a:bodyPr/>
        <a:lstStyle/>
        <a:p>
          <a:endParaRPr lang="en-US"/>
        </a:p>
      </dgm:t>
    </dgm:pt>
    <dgm:pt modelId="{5E036342-9FAC-4D04-8B8B-8090EF1ED107}">
      <dgm:prSet phldrT="[Text]"/>
      <dgm:spPr>
        <a:ln>
          <a:noFill/>
        </a:ln>
      </dgm:spPr>
      <dgm:t>
        <a:bodyPr/>
        <a:lstStyle/>
        <a:p>
          <a:r>
            <a:rPr lang="en-US" dirty="0" smtClean="0"/>
            <a:t> </a:t>
          </a:r>
          <a:endParaRPr lang="en-US" dirty="0"/>
        </a:p>
      </dgm:t>
    </dgm:pt>
    <dgm:pt modelId="{6EF24677-4199-4457-89DB-C05440C4C07C}" type="parTrans" cxnId="{33445D33-1309-410D-8570-B00C7A4CA3EC}">
      <dgm:prSet/>
      <dgm:spPr/>
      <dgm:t>
        <a:bodyPr/>
        <a:lstStyle/>
        <a:p>
          <a:endParaRPr lang="en-US"/>
        </a:p>
      </dgm:t>
    </dgm:pt>
    <dgm:pt modelId="{AB076A16-4993-446B-844E-3CC3782974B6}" type="sibTrans" cxnId="{33445D33-1309-410D-8570-B00C7A4CA3EC}">
      <dgm:prSet/>
      <dgm:spPr/>
      <dgm:t>
        <a:bodyPr/>
        <a:lstStyle/>
        <a:p>
          <a:endParaRPr lang="en-US"/>
        </a:p>
      </dgm:t>
    </dgm:pt>
    <dgm:pt modelId="{71FC0FCB-730D-4845-8992-8555F7514967}">
      <dgm:prSet/>
      <dgm:spPr>
        <a:ln>
          <a:noFill/>
        </a:ln>
      </dgm:spPr>
      <dgm:t>
        <a:bodyPr/>
        <a:lstStyle/>
        <a:p>
          <a:endParaRPr lang="en-US"/>
        </a:p>
      </dgm:t>
    </dgm:pt>
    <dgm:pt modelId="{3A4F245E-9035-47CA-8436-0AF189ADECF1}" type="parTrans" cxnId="{EE68C738-4329-4717-B60D-F4C50F0C7B91}">
      <dgm:prSet/>
      <dgm:spPr/>
      <dgm:t>
        <a:bodyPr/>
        <a:lstStyle/>
        <a:p>
          <a:endParaRPr lang="en-US"/>
        </a:p>
      </dgm:t>
    </dgm:pt>
    <dgm:pt modelId="{64643476-6552-4A0B-9252-A5461B1B6208}" type="sibTrans" cxnId="{EE68C738-4329-4717-B60D-F4C50F0C7B91}">
      <dgm:prSet/>
      <dgm:spPr/>
      <dgm:t>
        <a:bodyPr/>
        <a:lstStyle/>
        <a:p>
          <a:endParaRPr lang="en-US"/>
        </a:p>
      </dgm:t>
    </dgm:pt>
    <dgm:pt modelId="{8EA09D7E-1544-4011-8E8A-907F0F2D0467}" type="pres">
      <dgm:prSet presAssocID="{68FC957F-24FC-4F24-A8B5-39B039AC0627}" presName="Name0" presStyleCnt="0">
        <dgm:presLayoutVars>
          <dgm:chMax val="11"/>
          <dgm:chPref val="11"/>
          <dgm:dir/>
          <dgm:resizeHandles/>
        </dgm:presLayoutVars>
      </dgm:prSet>
      <dgm:spPr/>
      <dgm:t>
        <a:bodyPr/>
        <a:lstStyle/>
        <a:p>
          <a:endParaRPr lang="en-US"/>
        </a:p>
      </dgm:t>
    </dgm:pt>
    <dgm:pt modelId="{AF20F37E-EF17-4FDB-B0DB-07840F27B2A4}" type="pres">
      <dgm:prSet presAssocID="{71FC0FCB-730D-4845-8992-8555F7514967}" presName="Accent4" presStyleCnt="0"/>
      <dgm:spPr/>
    </dgm:pt>
    <dgm:pt modelId="{BBB3BE3C-2772-4E7E-B326-9810AEAEB314}" type="pres">
      <dgm:prSet presAssocID="{71FC0FCB-730D-4845-8992-8555F7514967}" presName="Accent" presStyleLbl="node1" presStyleIdx="0" presStyleCnt="4"/>
      <dgm:spPr>
        <a:solidFill>
          <a:srgbClr val="3F3F41"/>
        </a:solidFill>
      </dgm:spPr>
      <dgm:t>
        <a:bodyPr/>
        <a:lstStyle/>
        <a:p>
          <a:endParaRPr lang="en-US"/>
        </a:p>
      </dgm:t>
    </dgm:pt>
    <dgm:pt modelId="{554547A0-EA41-4D88-9D2D-782F63C8C8A6}" type="pres">
      <dgm:prSet presAssocID="{71FC0FCB-730D-4845-8992-8555F7514967}" presName="ParentBackground4" presStyleCnt="0"/>
      <dgm:spPr/>
    </dgm:pt>
    <dgm:pt modelId="{1089E960-967B-4641-A480-F8ADD30FD502}" type="pres">
      <dgm:prSet presAssocID="{71FC0FCB-730D-4845-8992-8555F7514967}" presName="ParentBackground" presStyleLbl="fgAcc1" presStyleIdx="0" presStyleCnt="4"/>
      <dgm:spPr/>
      <dgm:t>
        <a:bodyPr/>
        <a:lstStyle/>
        <a:p>
          <a:endParaRPr lang="en-US"/>
        </a:p>
      </dgm:t>
    </dgm:pt>
    <dgm:pt modelId="{8C922F67-D52A-46F9-8387-F31AF72A52BB}" type="pres">
      <dgm:prSet presAssocID="{71FC0FCB-730D-4845-8992-8555F7514967}" presName="Parent4" presStyleLbl="revTx" presStyleIdx="0" presStyleCnt="0">
        <dgm:presLayoutVars>
          <dgm:chMax val="1"/>
          <dgm:chPref val="1"/>
          <dgm:bulletEnabled val="1"/>
        </dgm:presLayoutVars>
      </dgm:prSet>
      <dgm:spPr/>
      <dgm:t>
        <a:bodyPr/>
        <a:lstStyle/>
        <a:p>
          <a:endParaRPr lang="en-US"/>
        </a:p>
      </dgm:t>
    </dgm:pt>
    <dgm:pt modelId="{ED161263-9148-47B8-B4CB-3D387658D6E6}" type="pres">
      <dgm:prSet presAssocID="{5E036342-9FAC-4D04-8B8B-8090EF1ED107}" presName="Accent3" presStyleCnt="0"/>
      <dgm:spPr/>
    </dgm:pt>
    <dgm:pt modelId="{1DCD2F2C-ABD1-4DAE-BA4F-1B9B7E4DCB89}" type="pres">
      <dgm:prSet presAssocID="{5E036342-9FAC-4D04-8B8B-8090EF1ED107}" presName="Accent" presStyleLbl="node1" presStyleIdx="1" presStyleCnt="4"/>
      <dgm:spPr>
        <a:solidFill>
          <a:srgbClr val="EAB800"/>
        </a:solidFill>
        <a:ln>
          <a:noFill/>
        </a:ln>
      </dgm:spPr>
      <dgm:t>
        <a:bodyPr/>
        <a:lstStyle/>
        <a:p>
          <a:endParaRPr lang="en-US"/>
        </a:p>
      </dgm:t>
    </dgm:pt>
    <dgm:pt modelId="{9A3DCB4F-3DAF-488F-95EC-883B6A13B032}" type="pres">
      <dgm:prSet presAssocID="{5E036342-9FAC-4D04-8B8B-8090EF1ED107}" presName="ParentBackground3" presStyleCnt="0"/>
      <dgm:spPr/>
    </dgm:pt>
    <dgm:pt modelId="{6E1DFC14-5C3B-466A-AB89-25687DC8FC9A}" type="pres">
      <dgm:prSet presAssocID="{5E036342-9FAC-4D04-8B8B-8090EF1ED107}" presName="ParentBackground" presStyleLbl="fgAcc1" presStyleIdx="1" presStyleCnt="4"/>
      <dgm:spPr/>
      <dgm:t>
        <a:bodyPr/>
        <a:lstStyle/>
        <a:p>
          <a:endParaRPr lang="en-US"/>
        </a:p>
      </dgm:t>
    </dgm:pt>
    <dgm:pt modelId="{63AE46E5-BF38-4E65-8BFD-E8773ACD00EA}" type="pres">
      <dgm:prSet presAssocID="{5E036342-9FAC-4D04-8B8B-8090EF1ED107}" presName="Parent3" presStyleLbl="revTx" presStyleIdx="0" presStyleCnt="0">
        <dgm:presLayoutVars>
          <dgm:chMax val="1"/>
          <dgm:chPref val="1"/>
          <dgm:bulletEnabled val="1"/>
        </dgm:presLayoutVars>
      </dgm:prSet>
      <dgm:spPr/>
      <dgm:t>
        <a:bodyPr/>
        <a:lstStyle/>
        <a:p>
          <a:endParaRPr lang="en-US"/>
        </a:p>
      </dgm:t>
    </dgm:pt>
    <dgm:pt modelId="{0E9F1600-95B8-4E0B-836A-5915A691FE5D}" type="pres">
      <dgm:prSet presAssocID="{E44CDF4E-CCED-4C59-9767-C29E043EA7F9}" presName="Accent2" presStyleCnt="0"/>
      <dgm:spPr/>
    </dgm:pt>
    <dgm:pt modelId="{5A32ABD5-6549-4052-9FBC-D7B0DBBA4FB0}" type="pres">
      <dgm:prSet presAssocID="{E44CDF4E-CCED-4C59-9767-C29E043EA7F9}" presName="Accent" presStyleLbl="node1" presStyleIdx="2" presStyleCnt="4"/>
      <dgm:spPr>
        <a:solidFill>
          <a:srgbClr val="3F3F41"/>
        </a:solidFill>
      </dgm:spPr>
      <dgm:t>
        <a:bodyPr/>
        <a:lstStyle/>
        <a:p>
          <a:endParaRPr lang="en-US"/>
        </a:p>
      </dgm:t>
    </dgm:pt>
    <dgm:pt modelId="{D17DC259-7B72-4C0C-BBB1-099E575E8946}" type="pres">
      <dgm:prSet presAssocID="{E44CDF4E-CCED-4C59-9767-C29E043EA7F9}" presName="ParentBackground2" presStyleCnt="0"/>
      <dgm:spPr/>
    </dgm:pt>
    <dgm:pt modelId="{D04E09A1-4709-4DEE-A8B6-8ABF6A28492C}" type="pres">
      <dgm:prSet presAssocID="{E44CDF4E-CCED-4C59-9767-C29E043EA7F9}" presName="ParentBackground" presStyleLbl="fgAcc1" presStyleIdx="2" presStyleCnt="4"/>
      <dgm:spPr/>
      <dgm:t>
        <a:bodyPr/>
        <a:lstStyle/>
        <a:p>
          <a:endParaRPr lang="en-US"/>
        </a:p>
      </dgm:t>
    </dgm:pt>
    <dgm:pt modelId="{FBF59BD7-0ED9-4446-9C53-49089C1235DF}" type="pres">
      <dgm:prSet presAssocID="{E44CDF4E-CCED-4C59-9767-C29E043EA7F9}" presName="Parent2" presStyleLbl="revTx" presStyleIdx="0" presStyleCnt="0">
        <dgm:presLayoutVars>
          <dgm:chMax val="1"/>
          <dgm:chPref val="1"/>
          <dgm:bulletEnabled val="1"/>
        </dgm:presLayoutVars>
      </dgm:prSet>
      <dgm:spPr/>
      <dgm:t>
        <a:bodyPr/>
        <a:lstStyle/>
        <a:p>
          <a:endParaRPr lang="en-US"/>
        </a:p>
      </dgm:t>
    </dgm:pt>
    <dgm:pt modelId="{D71F1765-568A-43F0-B4EA-B1A48EFDAC7E}" type="pres">
      <dgm:prSet presAssocID="{93B8BBBA-839A-48A2-BEDD-96CBD596129D}" presName="Accent1" presStyleCnt="0"/>
      <dgm:spPr/>
    </dgm:pt>
    <dgm:pt modelId="{E74ECBA8-B0C0-4490-9BCD-2F6918BAE965}" type="pres">
      <dgm:prSet presAssocID="{93B8BBBA-839A-48A2-BEDD-96CBD596129D}" presName="Accent" presStyleLbl="node1" presStyleIdx="3" presStyleCnt="4"/>
      <dgm:spPr>
        <a:solidFill>
          <a:srgbClr val="EAB800"/>
        </a:solidFill>
        <a:ln>
          <a:noFill/>
        </a:ln>
      </dgm:spPr>
      <dgm:t>
        <a:bodyPr/>
        <a:lstStyle/>
        <a:p>
          <a:endParaRPr lang="en-US"/>
        </a:p>
      </dgm:t>
    </dgm:pt>
    <dgm:pt modelId="{6716E296-5D79-46B3-9FA9-C087CCF94990}" type="pres">
      <dgm:prSet presAssocID="{93B8BBBA-839A-48A2-BEDD-96CBD596129D}" presName="ParentBackground1" presStyleCnt="0"/>
      <dgm:spPr/>
    </dgm:pt>
    <dgm:pt modelId="{51F1EAF6-79FC-41E4-AA05-F05B806A75F6}" type="pres">
      <dgm:prSet presAssocID="{93B8BBBA-839A-48A2-BEDD-96CBD596129D}" presName="ParentBackground" presStyleLbl="fgAcc1" presStyleIdx="3" presStyleCnt="4"/>
      <dgm:spPr/>
      <dgm:t>
        <a:bodyPr/>
        <a:lstStyle/>
        <a:p>
          <a:endParaRPr lang="en-US"/>
        </a:p>
      </dgm:t>
    </dgm:pt>
    <dgm:pt modelId="{763BF60D-EF22-48D5-8AD7-4267BE45D9FF}" type="pres">
      <dgm:prSet presAssocID="{93B8BBBA-839A-48A2-BEDD-96CBD596129D}" presName="Parent1" presStyleLbl="revTx" presStyleIdx="0" presStyleCnt="0">
        <dgm:presLayoutVars>
          <dgm:chMax val="1"/>
          <dgm:chPref val="1"/>
          <dgm:bulletEnabled val="1"/>
        </dgm:presLayoutVars>
      </dgm:prSet>
      <dgm:spPr/>
      <dgm:t>
        <a:bodyPr/>
        <a:lstStyle/>
        <a:p>
          <a:endParaRPr lang="en-US"/>
        </a:p>
      </dgm:t>
    </dgm:pt>
  </dgm:ptLst>
  <dgm:cxnLst>
    <dgm:cxn modelId="{F919E473-32BA-4223-A7C4-3DA1F07E4ED0}" type="presOf" srcId="{68FC957F-24FC-4F24-A8B5-39B039AC0627}" destId="{8EA09D7E-1544-4011-8E8A-907F0F2D0467}" srcOrd="0" destOrd="0" presId="urn:microsoft.com/office/officeart/2011/layout/CircleProcess"/>
    <dgm:cxn modelId="{E8EB059D-F9F0-47F9-A7BB-7B3015A9BF28}" type="presOf" srcId="{5E036342-9FAC-4D04-8B8B-8090EF1ED107}" destId="{63AE46E5-BF38-4E65-8BFD-E8773ACD00EA}" srcOrd="1" destOrd="0" presId="urn:microsoft.com/office/officeart/2011/layout/CircleProcess"/>
    <dgm:cxn modelId="{EFE8D72E-959E-4E31-A3F1-3820476CE675}" type="presOf" srcId="{E44CDF4E-CCED-4C59-9767-C29E043EA7F9}" destId="{FBF59BD7-0ED9-4446-9C53-49089C1235DF}" srcOrd="1" destOrd="0" presId="urn:microsoft.com/office/officeart/2011/layout/CircleProcess"/>
    <dgm:cxn modelId="{9E91ACDB-8480-4290-8B51-F901020FC7D6}" srcId="{68FC957F-24FC-4F24-A8B5-39B039AC0627}" destId="{93B8BBBA-839A-48A2-BEDD-96CBD596129D}" srcOrd="0" destOrd="0" parTransId="{A4B39930-B846-45C7-B770-23795AE3C77E}" sibTransId="{7F9ADBC5-6191-4489-A1FD-EB9F43A6A890}"/>
    <dgm:cxn modelId="{217BF25D-6E37-4433-A9A8-2765DC4CE95D}" type="presOf" srcId="{71FC0FCB-730D-4845-8992-8555F7514967}" destId="{8C922F67-D52A-46F9-8387-F31AF72A52BB}" srcOrd="1" destOrd="0" presId="urn:microsoft.com/office/officeart/2011/layout/CircleProcess"/>
    <dgm:cxn modelId="{F71495BE-E711-4E82-877C-917B13B2879A}" type="presOf" srcId="{93B8BBBA-839A-48A2-BEDD-96CBD596129D}" destId="{763BF60D-EF22-48D5-8AD7-4267BE45D9FF}" srcOrd="1" destOrd="0" presId="urn:microsoft.com/office/officeart/2011/layout/CircleProcess"/>
    <dgm:cxn modelId="{EE68C738-4329-4717-B60D-F4C50F0C7B91}" srcId="{68FC957F-24FC-4F24-A8B5-39B039AC0627}" destId="{71FC0FCB-730D-4845-8992-8555F7514967}" srcOrd="3" destOrd="0" parTransId="{3A4F245E-9035-47CA-8436-0AF189ADECF1}" sibTransId="{64643476-6552-4A0B-9252-A5461B1B6208}"/>
    <dgm:cxn modelId="{33445D33-1309-410D-8570-B00C7A4CA3EC}" srcId="{68FC957F-24FC-4F24-A8B5-39B039AC0627}" destId="{5E036342-9FAC-4D04-8B8B-8090EF1ED107}" srcOrd="2" destOrd="0" parTransId="{6EF24677-4199-4457-89DB-C05440C4C07C}" sibTransId="{AB076A16-4993-446B-844E-3CC3782974B6}"/>
    <dgm:cxn modelId="{2CF66FE2-A316-476C-ABA8-0D5D7525E1A0}" type="presOf" srcId="{71FC0FCB-730D-4845-8992-8555F7514967}" destId="{1089E960-967B-4641-A480-F8ADD30FD502}" srcOrd="0" destOrd="0" presId="urn:microsoft.com/office/officeart/2011/layout/CircleProcess"/>
    <dgm:cxn modelId="{BA70641C-061A-4E28-9B7D-0958B91ABD74}" type="presOf" srcId="{E44CDF4E-CCED-4C59-9767-C29E043EA7F9}" destId="{D04E09A1-4709-4DEE-A8B6-8ABF6A28492C}" srcOrd="0" destOrd="0" presId="urn:microsoft.com/office/officeart/2011/layout/CircleProcess"/>
    <dgm:cxn modelId="{0A30499D-05A2-475A-8672-C60CF68BD1DC}" type="presOf" srcId="{5E036342-9FAC-4D04-8B8B-8090EF1ED107}" destId="{6E1DFC14-5C3B-466A-AB89-25687DC8FC9A}" srcOrd="0" destOrd="0" presId="urn:microsoft.com/office/officeart/2011/layout/CircleProcess"/>
    <dgm:cxn modelId="{69C8C6D8-8D4C-4043-8F2C-78CA42DBE5BF}" srcId="{68FC957F-24FC-4F24-A8B5-39B039AC0627}" destId="{E44CDF4E-CCED-4C59-9767-C29E043EA7F9}" srcOrd="1" destOrd="0" parTransId="{23F55E66-ACFF-4FF6-A26A-9AD36F305685}" sibTransId="{437EA4A8-0103-41F9-A0FF-49CBB9AFCDB9}"/>
    <dgm:cxn modelId="{A3FEA9C0-1774-4FDC-9C5D-92C23790C5E1}" type="presOf" srcId="{93B8BBBA-839A-48A2-BEDD-96CBD596129D}" destId="{51F1EAF6-79FC-41E4-AA05-F05B806A75F6}" srcOrd="0" destOrd="0" presId="urn:microsoft.com/office/officeart/2011/layout/CircleProcess"/>
    <dgm:cxn modelId="{1655C7ED-EF07-4189-8EDA-DB63D67E23A4}" type="presParOf" srcId="{8EA09D7E-1544-4011-8E8A-907F0F2D0467}" destId="{AF20F37E-EF17-4FDB-B0DB-07840F27B2A4}" srcOrd="0" destOrd="0" presId="urn:microsoft.com/office/officeart/2011/layout/CircleProcess"/>
    <dgm:cxn modelId="{140C82BD-02F2-4F7B-9FC6-FEE5B6249FB6}" type="presParOf" srcId="{AF20F37E-EF17-4FDB-B0DB-07840F27B2A4}" destId="{BBB3BE3C-2772-4E7E-B326-9810AEAEB314}" srcOrd="0" destOrd="0" presId="urn:microsoft.com/office/officeart/2011/layout/CircleProcess"/>
    <dgm:cxn modelId="{EA5D01D7-6552-4591-A669-BBA3B0379ED1}" type="presParOf" srcId="{8EA09D7E-1544-4011-8E8A-907F0F2D0467}" destId="{554547A0-EA41-4D88-9D2D-782F63C8C8A6}" srcOrd="1" destOrd="0" presId="urn:microsoft.com/office/officeart/2011/layout/CircleProcess"/>
    <dgm:cxn modelId="{4651ECF2-9AAB-49B1-B5D3-CEB1AE9E99F4}" type="presParOf" srcId="{554547A0-EA41-4D88-9D2D-782F63C8C8A6}" destId="{1089E960-967B-4641-A480-F8ADD30FD502}" srcOrd="0" destOrd="0" presId="urn:microsoft.com/office/officeart/2011/layout/CircleProcess"/>
    <dgm:cxn modelId="{75248569-6793-4F36-AC96-CE47903211CD}" type="presParOf" srcId="{8EA09D7E-1544-4011-8E8A-907F0F2D0467}" destId="{8C922F67-D52A-46F9-8387-F31AF72A52BB}" srcOrd="2" destOrd="0" presId="urn:microsoft.com/office/officeart/2011/layout/CircleProcess"/>
    <dgm:cxn modelId="{6CF09772-D54A-471D-8AA9-4558C40B6BEC}" type="presParOf" srcId="{8EA09D7E-1544-4011-8E8A-907F0F2D0467}" destId="{ED161263-9148-47B8-B4CB-3D387658D6E6}" srcOrd="3" destOrd="0" presId="urn:microsoft.com/office/officeart/2011/layout/CircleProcess"/>
    <dgm:cxn modelId="{2F3EAC88-823D-465F-A602-DA6D39EEEF47}" type="presParOf" srcId="{ED161263-9148-47B8-B4CB-3D387658D6E6}" destId="{1DCD2F2C-ABD1-4DAE-BA4F-1B9B7E4DCB89}" srcOrd="0" destOrd="0" presId="urn:microsoft.com/office/officeart/2011/layout/CircleProcess"/>
    <dgm:cxn modelId="{79931325-AEBA-48F2-84B9-E12952D16264}" type="presParOf" srcId="{8EA09D7E-1544-4011-8E8A-907F0F2D0467}" destId="{9A3DCB4F-3DAF-488F-95EC-883B6A13B032}" srcOrd="4" destOrd="0" presId="urn:microsoft.com/office/officeart/2011/layout/CircleProcess"/>
    <dgm:cxn modelId="{574B0EE0-ACC7-409A-AC93-549A77B96836}" type="presParOf" srcId="{9A3DCB4F-3DAF-488F-95EC-883B6A13B032}" destId="{6E1DFC14-5C3B-466A-AB89-25687DC8FC9A}" srcOrd="0" destOrd="0" presId="urn:microsoft.com/office/officeart/2011/layout/CircleProcess"/>
    <dgm:cxn modelId="{4254E531-5FDD-42F9-8040-637FBCDFA32A}" type="presParOf" srcId="{8EA09D7E-1544-4011-8E8A-907F0F2D0467}" destId="{63AE46E5-BF38-4E65-8BFD-E8773ACD00EA}" srcOrd="5" destOrd="0" presId="urn:microsoft.com/office/officeart/2011/layout/CircleProcess"/>
    <dgm:cxn modelId="{A8ABBAB7-0D3F-4C25-AF3D-C011EC268D82}" type="presParOf" srcId="{8EA09D7E-1544-4011-8E8A-907F0F2D0467}" destId="{0E9F1600-95B8-4E0B-836A-5915A691FE5D}" srcOrd="6" destOrd="0" presId="urn:microsoft.com/office/officeart/2011/layout/CircleProcess"/>
    <dgm:cxn modelId="{4593E9F7-565C-41EB-8EE8-F74F840C8F38}" type="presParOf" srcId="{0E9F1600-95B8-4E0B-836A-5915A691FE5D}" destId="{5A32ABD5-6549-4052-9FBC-D7B0DBBA4FB0}" srcOrd="0" destOrd="0" presId="urn:microsoft.com/office/officeart/2011/layout/CircleProcess"/>
    <dgm:cxn modelId="{AF5D3C31-2ECA-4715-86CD-3ECFA9368E4E}" type="presParOf" srcId="{8EA09D7E-1544-4011-8E8A-907F0F2D0467}" destId="{D17DC259-7B72-4C0C-BBB1-099E575E8946}" srcOrd="7" destOrd="0" presId="urn:microsoft.com/office/officeart/2011/layout/CircleProcess"/>
    <dgm:cxn modelId="{D95DAABE-269C-4A80-9359-256542DFBA61}" type="presParOf" srcId="{D17DC259-7B72-4C0C-BBB1-099E575E8946}" destId="{D04E09A1-4709-4DEE-A8B6-8ABF6A28492C}" srcOrd="0" destOrd="0" presId="urn:microsoft.com/office/officeart/2011/layout/CircleProcess"/>
    <dgm:cxn modelId="{60B1CB36-72E6-47F4-AA9E-A11278B0AA4F}" type="presParOf" srcId="{8EA09D7E-1544-4011-8E8A-907F0F2D0467}" destId="{FBF59BD7-0ED9-4446-9C53-49089C1235DF}" srcOrd="8" destOrd="0" presId="urn:microsoft.com/office/officeart/2011/layout/CircleProcess"/>
    <dgm:cxn modelId="{79FB683F-F00A-44EA-9796-B9E4BFFA5E5E}" type="presParOf" srcId="{8EA09D7E-1544-4011-8E8A-907F0F2D0467}" destId="{D71F1765-568A-43F0-B4EA-B1A48EFDAC7E}" srcOrd="9" destOrd="0" presId="urn:microsoft.com/office/officeart/2011/layout/CircleProcess"/>
    <dgm:cxn modelId="{CDB008E6-96D3-4F8D-8623-FE475AF5DB12}" type="presParOf" srcId="{D71F1765-568A-43F0-B4EA-B1A48EFDAC7E}" destId="{E74ECBA8-B0C0-4490-9BCD-2F6918BAE965}" srcOrd="0" destOrd="0" presId="urn:microsoft.com/office/officeart/2011/layout/CircleProcess"/>
    <dgm:cxn modelId="{74A49F80-61AF-48F0-95C0-0A904453E91D}" type="presParOf" srcId="{8EA09D7E-1544-4011-8E8A-907F0F2D0467}" destId="{6716E296-5D79-46B3-9FA9-C087CCF94990}" srcOrd="10" destOrd="0" presId="urn:microsoft.com/office/officeart/2011/layout/CircleProcess"/>
    <dgm:cxn modelId="{89DC55B8-7E08-469B-8380-B4A641D2D17E}" type="presParOf" srcId="{6716E296-5D79-46B3-9FA9-C087CCF94990}" destId="{51F1EAF6-79FC-41E4-AA05-F05B806A75F6}" srcOrd="0" destOrd="0" presId="urn:microsoft.com/office/officeart/2011/layout/CircleProcess"/>
    <dgm:cxn modelId="{CC7CC971-FCCD-4FD7-8B79-440A1093F737}" type="presParOf" srcId="{8EA09D7E-1544-4011-8E8A-907F0F2D0467}" destId="{763BF60D-EF22-48D5-8AD7-4267BE45D9FF}" srcOrd="11" destOrd="0" presId="urn:microsoft.com/office/officeart/2011/layout/CircleProcess"/>
  </dgm:cxnLst>
  <dgm:bg/>
  <dgm:whole/>
  <dgm:extLst>
    <a:ext uri="http://schemas.microsoft.com/office/drawing/2008/diagram">
      <dsp:dataModelExt xmlns:dsp="http://schemas.microsoft.com/office/drawing/2008/diagram" relId="rId6" minVer="http://schemas.openxmlformats.org/drawingml/2006/diagram"/>
    </a:ext>
    <a:ext uri="{C62137D5-CB1D-491B-B009-E17868A290BF}">
      <dgm14:recolorImg xmlns:dgm14="http://schemas.microsoft.com/office/drawing/2010/diagram" val="1"/>
    </a:ext>
  </dgm:extLst>
</dgm:dataModel>
</file>

<file path=ppt/diagrams/drawing1.xml><?xml version="1.0" encoding="utf-8"?>
<dsp:drawing xmlns:dgm="http://schemas.openxmlformats.org/drawingml/2006/diagram" xmlns:dsp="http://schemas.microsoft.com/office/drawing/2008/diagram" xmlns:a="http://schemas.openxmlformats.org/drawingml/2006/main">
  <dsp:spTree>
    <dsp:nvGrpSpPr>
      <dsp:cNvPr id="0" name=""/>
      <dsp:cNvGrpSpPr/>
    </dsp:nvGrpSpPr>
    <dsp:grpSpPr/>
    <dsp:sp modelId="{BBB3BE3C-2772-4E7E-B326-9810AEAEB314}">
      <dsp:nvSpPr>
        <dsp:cNvPr id="0" name=""/>
        <dsp:cNvSpPr/>
      </dsp:nvSpPr>
      <dsp:spPr>
        <a:xfrm>
          <a:off x="6933550" y="1988927"/>
          <a:ext cx="2075058" cy="2075164"/>
        </a:xfrm>
        <a:prstGeom prst="ellipse">
          <a:avLst/>
        </a:prstGeom>
        <a:solidFill>
          <a:srgbClr val="3F3F41"/>
        </a:solidFill>
        <a:ln>
          <a:noFill/>
        </a:ln>
        <a:effectLst>
          <a:outerShdw blurRad="57150" dist="19050" dir="5400000" algn="ctr" rotWithShape="0">
            <a:srgbClr val="000000">
              <a:alpha val="63000"/>
            </a:srgbClr>
          </a:outerShdw>
        </a:effectLst>
      </dsp:spPr>
      <dsp:style>
        <a:lnRef idx="0">
          <a:scrgbClr r="0" g="0" b="0"/>
        </a:lnRef>
        <a:fillRef idx="3">
          <a:scrgbClr r="0" g="0" b="0"/>
        </a:fillRef>
        <a:effectRef idx="3">
          <a:scrgbClr r="0" g="0" b="0"/>
        </a:effectRef>
        <a:fontRef idx="minor">
          <a:schemeClr val="lt1"/>
        </a:fontRef>
      </dsp:style>
    </dsp:sp>
    <dsp:sp modelId="{1089E960-967B-4641-A480-F8ADD30FD502}">
      <dsp:nvSpPr>
        <dsp:cNvPr id="0" name=""/>
        <dsp:cNvSpPr/>
      </dsp:nvSpPr>
      <dsp:spPr>
        <a:xfrm>
          <a:off x="7002956" y="2058112"/>
          <a:ext cx="1937136" cy="1936796"/>
        </a:xfrm>
        <a:prstGeom prst="ellipse">
          <a:avLst/>
        </a:prstGeom>
        <a:solidFill>
          <a:schemeClr val="lt1">
            <a:alpha val="90000"/>
            <a:hueOff val="0"/>
            <a:satOff val="0"/>
            <a:lumOff val="0"/>
            <a:alphaOff val="0"/>
          </a:schemeClr>
        </a:solidFill>
        <a:ln w="6350" cap="flat" cmpd="sng" algn="ctr">
          <a:noFill/>
          <a:prstDash val="solid"/>
          <a:miter lim="800000"/>
        </a:ln>
        <a:effectLst/>
      </dsp:spPr>
      <dsp:style>
        <a:lnRef idx="1">
          <a:scrgbClr r="0" g="0" b="0"/>
        </a:lnRef>
        <a:fillRef idx="1">
          <a:scrgbClr r="0" g="0" b="0"/>
        </a:fillRef>
        <a:effectRef idx="2">
          <a:scrgbClr r="0" g="0" b="0"/>
        </a:effectRef>
        <a:fontRef idx="minor"/>
      </dsp:style>
      <dsp:txBody>
        <a:bodyPr spcFirstLastPara="0" vert="horz" wrap="square" lIns="82550" tIns="82550" rIns="82550" bIns="82550" numCol="1" spcCol="1270" anchor="ctr" anchorCtr="0">
          <a:noAutofit/>
        </a:bodyPr>
        <a:lstStyle/>
        <a:p>
          <a:pPr lvl="0" algn="ctr" defTabSz="2889250">
            <a:lnSpc>
              <a:spcPct val="90000"/>
            </a:lnSpc>
            <a:spcBef>
              <a:spcPct val="0"/>
            </a:spcBef>
            <a:spcAft>
              <a:spcPct val="35000"/>
            </a:spcAft>
          </a:pPr>
          <a:endParaRPr lang="en-US" sz="6500" kern="1200"/>
        </a:p>
      </dsp:txBody>
      <dsp:txXfrm>
        <a:off x="7279689" y="2334849"/>
        <a:ext cx="1383668" cy="1383321"/>
      </dsp:txXfrm>
    </dsp:sp>
    <dsp:sp modelId="{1DCD2F2C-ABD1-4DAE-BA4F-1B9B7E4DCB89}">
      <dsp:nvSpPr>
        <dsp:cNvPr id="0" name=""/>
        <dsp:cNvSpPr/>
      </dsp:nvSpPr>
      <dsp:spPr>
        <a:xfrm rot="2700000">
          <a:off x="4780170" y="1988781"/>
          <a:ext cx="2075092" cy="2075092"/>
        </a:xfrm>
        <a:prstGeom prst="teardrop">
          <a:avLst>
            <a:gd name="adj" fmla="val 100000"/>
          </a:avLst>
        </a:prstGeom>
        <a:solidFill>
          <a:srgbClr val="EAB800"/>
        </a:solidFill>
        <a:ln>
          <a:noFill/>
        </a:ln>
        <a:effectLst>
          <a:outerShdw blurRad="57150" dist="19050" dir="5400000" algn="ctr" rotWithShape="0">
            <a:srgbClr val="000000">
              <a:alpha val="63000"/>
            </a:srgbClr>
          </a:outerShdw>
        </a:effectLst>
      </dsp:spPr>
      <dsp:style>
        <a:lnRef idx="0">
          <a:scrgbClr r="0" g="0" b="0"/>
        </a:lnRef>
        <a:fillRef idx="3">
          <a:scrgbClr r="0" g="0" b="0"/>
        </a:fillRef>
        <a:effectRef idx="3">
          <a:scrgbClr r="0" g="0" b="0"/>
        </a:effectRef>
        <a:fontRef idx="minor">
          <a:schemeClr val="lt1"/>
        </a:fontRef>
      </dsp:style>
    </dsp:sp>
    <dsp:sp modelId="{6E1DFC14-5C3B-466A-AB89-25687DC8FC9A}">
      <dsp:nvSpPr>
        <dsp:cNvPr id="0" name=""/>
        <dsp:cNvSpPr/>
      </dsp:nvSpPr>
      <dsp:spPr>
        <a:xfrm>
          <a:off x="4858491" y="2058112"/>
          <a:ext cx="1937136" cy="1936796"/>
        </a:xfrm>
        <a:prstGeom prst="ellipse">
          <a:avLst/>
        </a:prstGeom>
        <a:solidFill>
          <a:schemeClr val="lt1">
            <a:alpha val="90000"/>
            <a:hueOff val="0"/>
            <a:satOff val="0"/>
            <a:lumOff val="0"/>
            <a:alphaOff val="0"/>
          </a:schemeClr>
        </a:solidFill>
        <a:ln w="6350" cap="flat" cmpd="sng" algn="ctr">
          <a:noFill/>
          <a:prstDash val="solid"/>
          <a:miter lim="800000"/>
        </a:ln>
        <a:effectLst/>
      </dsp:spPr>
      <dsp:style>
        <a:lnRef idx="1">
          <a:scrgbClr r="0" g="0" b="0"/>
        </a:lnRef>
        <a:fillRef idx="1">
          <a:scrgbClr r="0" g="0" b="0"/>
        </a:fillRef>
        <a:effectRef idx="2">
          <a:scrgbClr r="0" g="0" b="0"/>
        </a:effectRef>
        <a:fontRef idx="minor"/>
      </dsp:style>
      <dsp:txBody>
        <a:bodyPr spcFirstLastPara="0" vert="horz" wrap="square" lIns="82550" tIns="82550" rIns="82550" bIns="82550" numCol="1" spcCol="1270" anchor="ctr" anchorCtr="0">
          <a:noAutofit/>
        </a:bodyPr>
        <a:lstStyle/>
        <a:p>
          <a:pPr lvl="0" algn="ctr" defTabSz="2889250">
            <a:lnSpc>
              <a:spcPct val="90000"/>
            </a:lnSpc>
            <a:spcBef>
              <a:spcPct val="0"/>
            </a:spcBef>
            <a:spcAft>
              <a:spcPct val="35000"/>
            </a:spcAft>
          </a:pPr>
          <a:r>
            <a:rPr lang="en-US" sz="6500" kern="1200" dirty="0" smtClean="0"/>
            <a:t> </a:t>
          </a:r>
          <a:endParaRPr lang="en-US" sz="6500" kern="1200" dirty="0"/>
        </a:p>
      </dsp:txBody>
      <dsp:txXfrm>
        <a:off x="5135225" y="2334849"/>
        <a:ext cx="1383668" cy="1383321"/>
      </dsp:txXfrm>
    </dsp:sp>
    <dsp:sp modelId="{5A32ABD5-6549-4052-9FBC-D7B0DBBA4FB0}">
      <dsp:nvSpPr>
        <dsp:cNvPr id="0" name=""/>
        <dsp:cNvSpPr/>
      </dsp:nvSpPr>
      <dsp:spPr>
        <a:xfrm rot="2700000">
          <a:off x="2644604" y="1988781"/>
          <a:ext cx="2075092" cy="2075092"/>
        </a:xfrm>
        <a:prstGeom prst="teardrop">
          <a:avLst>
            <a:gd name="adj" fmla="val 100000"/>
          </a:avLst>
        </a:prstGeom>
        <a:solidFill>
          <a:srgbClr val="3F3F41"/>
        </a:solidFill>
        <a:ln>
          <a:noFill/>
        </a:ln>
        <a:effectLst>
          <a:outerShdw blurRad="57150" dist="19050" dir="5400000" algn="ctr" rotWithShape="0">
            <a:srgbClr val="000000">
              <a:alpha val="63000"/>
            </a:srgbClr>
          </a:outerShdw>
        </a:effectLst>
      </dsp:spPr>
      <dsp:style>
        <a:lnRef idx="0">
          <a:scrgbClr r="0" g="0" b="0"/>
        </a:lnRef>
        <a:fillRef idx="3">
          <a:scrgbClr r="0" g="0" b="0"/>
        </a:fillRef>
        <a:effectRef idx="3">
          <a:scrgbClr r="0" g="0" b="0"/>
        </a:effectRef>
        <a:fontRef idx="minor">
          <a:schemeClr val="lt1"/>
        </a:fontRef>
      </dsp:style>
    </dsp:sp>
    <dsp:sp modelId="{D04E09A1-4709-4DEE-A8B6-8ABF6A28492C}">
      <dsp:nvSpPr>
        <dsp:cNvPr id="0" name=""/>
        <dsp:cNvSpPr/>
      </dsp:nvSpPr>
      <dsp:spPr>
        <a:xfrm>
          <a:off x="2714027" y="2058112"/>
          <a:ext cx="1937136" cy="1936796"/>
        </a:xfrm>
        <a:prstGeom prst="ellipse">
          <a:avLst/>
        </a:prstGeom>
        <a:solidFill>
          <a:schemeClr val="lt1">
            <a:alpha val="90000"/>
            <a:hueOff val="0"/>
            <a:satOff val="0"/>
            <a:lumOff val="0"/>
            <a:alphaOff val="0"/>
          </a:schemeClr>
        </a:solidFill>
        <a:ln w="6350" cap="flat" cmpd="sng" algn="ctr">
          <a:noFill/>
          <a:prstDash val="solid"/>
          <a:miter lim="800000"/>
        </a:ln>
        <a:effectLst/>
      </dsp:spPr>
      <dsp:style>
        <a:lnRef idx="1">
          <a:scrgbClr r="0" g="0" b="0"/>
        </a:lnRef>
        <a:fillRef idx="1">
          <a:scrgbClr r="0" g="0" b="0"/>
        </a:fillRef>
        <a:effectRef idx="2">
          <a:scrgbClr r="0" g="0" b="0"/>
        </a:effectRef>
        <a:fontRef idx="minor"/>
      </dsp:style>
      <dsp:txBody>
        <a:bodyPr spcFirstLastPara="0" vert="horz" wrap="square" lIns="82550" tIns="82550" rIns="82550" bIns="82550" numCol="1" spcCol="1270" anchor="ctr" anchorCtr="0">
          <a:noAutofit/>
        </a:bodyPr>
        <a:lstStyle/>
        <a:p>
          <a:pPr lvl="0" algn="ctr" defTabSz="2889250">
            <a:lnSpc>
              <a:spcPct val="90000"/>
            </a:lnSpc>
            <a:spcBef>
              <a:spcPct val="0"/>
            </a:spcBef>
            <a:spcAft>
              <a:spcPct val="35000"/>
            </a:spcAft>
          </a:pPr>
          <a:r>
            <a:rPr lang="en-US" sz="6500" kern="1200" dirty="0" smtClean="0"/>
            <a:t> </a:t>
          </a:r>
          <a:endParaRPr lang="en-US" sz="6500" kern="1200" dirty="0"/>
        </a:p>
      </dsp:txBody>
      <dsp:txXfrm>
        <a:off x="2990761" y="2334849"/>
        <a:ext cx="1383668" cy="1383321"/>
      </dsp:txXfrm>
    </dsp:sp>
    <dsp:sp modelId="{E74ECBA8-B0C0-4490-9BCD-2F6918BAE965}">
      <dsp:nvSpPr>
        <dsp:cNvPr id="0" name=""/>
        <dsp:cNvSpPr/>
      </dsp:nvSpPr>
      <dsp:spPr>
        <a:xfrm rot="2700000">
          <a:off x="500140" y="1988781"/>
          <a:ext cx="2075092" cy="2075092"/>
        </a:xfrm>
        <a:prstGeom prst="teardrop">
          <a:avLst>
            <a:gd name="adj" fmla="val 100000"/>
          </a:avLst>
        </a:prstGeom>
        <a:solidFill>
          <a:srgbClr val="EAB800"/>
        </a:solidFill>
        <a:ln>
          <a:noFill/>
        </a:ln>
        <a:effectLst>
          <a:outerShdw blurRad="57150" dist="19050" dir="5400000" algn="ctr" rotWithShape="0">
            <a:srgbClr val="000000">
              <a:alpha val="63000"/>
            </a:srgbClr>
          </a:outerShdw>
        </a:effectLst>
      </dsp:spPr>
      <dsp:style>
        <a:lnRef idx="0">
          <a:scrgbClr r="0" g="0" b="0"/>
        </a:lnRef>
        <a:fillRef idx="3">
          <a:scrgbClr r="0" g="0" b="0"/>
        </a:fillRef>
        <a:effectRef idx="3">
          <a:scrgbClr r="0" g="0" b="0"/>
        </a:effectRef>
        <a:fontRef idx="minor">
          <a:schemeClr val="lt1"/>
        </a:fontRef>
      </dsp:style>
    </dsp:sp>
    <dsp:sp modelId="{51F1EAF6-79FC-41E4-AA05-F05B806A75F6}">
      <dsp:nvSpPr>
        <dsp:cNvPr id="0" name=""/>
        <dsp:cNvSpPr/>
      </dsp:nvSpPr>
      <dsp:spPr>
        <a:xfrm>
          <a:off x="569562" y="2058112"/>
          <a:ext cx="1937136" cy="1936796"/>
        </a:xfrm>
        <a:prstGeom prst="ellipse">
          <a:avLst/>
        </a:prstGeom>
        <a:solidFill>
          <a:schemeClr val="lt1">
            <a:alpha val="90000"/>
            <a:hueOff val="0"/>
            <a:satOff val="0"/>
            <a:lumOff val="0"/>
            <a:alphaOff val="0"/>
          </a:schemeClr>
        </a:solidFill>
        <a:ln w="6350" cap="flat" cmpd="sng" algn="ctr">
          <a:noFill/>
          <a:prstDash val="solid"/>
          <a:miter lim="800000"/>
        </a:ln>
        <a:effectLst/>
      </dsp:spPr>
      <dsp:style>
        <a:lnRef idx="1">
          <a:scrgbClr r="0" g="0" b="0"/>
        </a:lnRef>
        <a:fillRef idx="1">
          <a:scrgbClr r="0" g="0" b="0"/>
        </a:fillRef>
        <a:effectRef idx="2">
          <a:scrgbClr r="0" g="0" b="0"/>
        </a:effectRef>
        <a:fontRef idx="minor"/>
      </dsp:style>
      <dsp:txBody>
        <a:bodyPr spcFirstLastPara="0" vert="horz" wrap="square" lIns="82550" tIns="82550" rIns="82550" bIns="82550" numCol="1" spcCol="1270" anchor="ctr" anchorCtr="0">
          <a:noAutofit/>
        </a:bodyPr>
        <a:lstStyle/>
        <a:p>
          <a:pPr lvl="0" algn="ctr" defTabSz="2889250">
            <a:lnSpc>
              <a:spcPct val="90000"/>
            </a:lnSpc>
            <a:spcBef>
              <a:spcPct val="0"/>
            </a:spcBef>
            <a:spcAft>
              <a:spcPct val="35000"/>
            </a:spcAft>
          </a:pPr>
          <a:r>
            <a:rPr lang="en-US" sz="6500" kern="1200" dirty="0" smtClean="0"/>
            <a:t> </a:t>
          </a:r>
          <a:endParaRPr lang="en-US" sz="6500" kern="1200" dirty="0"/>
        </a:p>
      </dsp:txBody>
      <dsp:txXfrm>
        <a:off x="846296" y="2334849"/>
        <a:ext cx="1383668" cy="1383321"/>
      </dsp:txXfrm>
    </dsp:sp>
  </dsp:spTree>
</dsp:drawing>
</file>

<file path=ppt/diagrams/layout1.xml><?xml version="1.0" encoding="utf-8"?>
<dgm:layoutDef xmlns:dgm="http://schemas.openxmlformats.org/drawingml/2006/diagram" xmlns:a="http://schemas.openxmlformats.org/drawingml/2006/main" uniqueId="urn:microsoft.com/office/officeart/2011/layout/CircleProcess">
  <dgm:title val="Circle Process"/>
  <dgm:desc val="Use to show sequential steps in a process. Limited to eleven Level 1 shapes with an unlimited number of Level 2 shapes. Works best with small amounts of text. Unused text does not appear, but remains available if you switch layouts."/>
  <dgm:catLst>
    <dgm:cat type="process" pri="8500"/>
    <dgm:cat type="officeonline" pri="8500"/>
  </dgm:catLst>
  <dgm:sampData>
    <dgm:dataModel>
      <dgm:ptLst>
        <dgm:pt modelId="0" type="doc"/>
        <dgm:pt modelId="10">
          <dgm:prSet phldr="1"/>
        </dgm:pt>
        <dgm:pt modelId="20">
          <dgm:prSet phldr="1"/>
        </dgm:pt>
        <dgm:pt modelId="30">
          <dgm:prSet phldr="1"/>
        </dgm:pt>
      </dgm:ptLst>
      <dgm:cxnLst>
        <dgm:cxn modelId="40" srcId="0" destId="10" srcOrd="0" destOrd="0"/>
        <dgm:cxn modelId="50" srcId="0" destId="20" srcOrd="1" destOrd="0"/>
        <dgm:cxn modelId="60" srcId="0" destId="30" srcOrd="2" destOrd="0"/>
      </dgm:cxnLst>
      <dgm:bg/>
      <dgm:whole/>
    </dgm:dataModel>
  </dgm:sampData>
  <dgm:styleData>
    <dgm:dataModel>
      <dgm:ptLst>
        <dgm:pt modelId="0" type="doc"/>
        <dgm:pt modelId="10">
          <dgm:prSet phldr="1"/>
        </dgm:pt>
        <dgm:pt modelId="20">
          <dgm:prSet phldr="1"/>
        </dgm:pt>
      </dgm:ptLst>
      <dgm:cxnLst>
        <dgm:cxn modelId="30" srcId="0" destId="10" srcOrd="0" destOrd="0"/>
        <dgm:cxn modelId="40" srcId="0" destId="20" srcOrd="1" destOrd="0"/>
      </dgm:cxnLst>
      <dgm:bg/>
      <dgm:whole/>
    </dgm:dataModel>
  </dgm:styleData>
  <dgm:clrData>
    <dgm:dataModel>
      <dgm:ptLst>
        <dgm:pt modelId="0" type="doc"/>
        <dgm:pt modelId="10">
          <dgm:prSet phldr="1"/>
        </dgm:pt>
        <dgm:pt modelId="20">
          <dgm:prSet phldr="1"/>
        </dgm:pt>
        <dgm:pt modelId="30">
          <dgm:prSet phldr="1"/>
        </dgm:pt>
        <dgm:pt modelId="40">
          <dgm:prSet phldr="1"/>
        </dgm:pt>
      </dgm:ptLst>
      <dgm:cxnLst>
        <dgm:cxn modelId="50" srcId="0" destId="10" srcOrd="0" destOrd="0"/>
        <dgm:cxn modelId="60" srcId="0" destId="20" srcOrd="1" destOrd="0"/>
        <dgm:cxn modelId="70" srcId="0" destId="30" srcOrd="2" destOrd="0"/>
        <dgm:cxn modelId="80" srcId="0" destId="40" srcOrd="3" destOrd="0"/>
      </dgm:cxnLst>
      <dgm:bg/>
      <dgm:whole/>
    </dgm:dataModel>
  </dgm:clrData>
  <dgm:layoutNode name="Name0">
    <dgm:varLst>
      <dgm:chMax val="11"/>
      <dgm:chPref val="11"/>
      <dgm:dir/>
      <dgm:resizeHandles/>
    </dgm:varLst>
    <dgm:shape xmlns:r="http://schemas.openxmlformats.org/officeDocument/2006/relationships" r:blip="">
      <dgm:adjLst/>
    </dgm:shape>
    <dgm:choose name="Name1">
      <dgm:if name="Name2" func="var" arg="dir" op="equ" val="norm">
        <dgm:choose name="Name3">
          <dgm:if name="Name4" axis="ch" ptType="node" func="cnt" op="equ" val="1">
            <dgm:alg type="composite">
              <dgm:param type="ar" val="0.6383"/>
            </dgm:alg>
            <dgm:constrLst>
              <dgm:constr type="primFontSz" for="des" forName="Child1" val="65"/>
              <dgm:constr type="primFontSz" for="des" forName="Parent1" val="65"/>
              <dgm:constr type="primFontSz" for="des" forName="Child1" refType="primFontSz" refFor="des" refForName="Parent1" op="lte"/>
              <dgm:constr type="l" for="ch" forName="Parent1" refType="w" fact="0.1667"/>
              <dgm:constr type="t" for="ch" forName="Parent1" refType="h" fact="0.1064"/>
              <dgm:constr type="w" for="ch" forName="Parent1" refType="w" fact="0.6667"/>
              <dgm:constr type="h" for="ch" forName="Parent1" refType="h" fact="0.4255"/>
              <dgm:constr type="l" for="ch" forName="Accent1" refType="w" fact="0"/>
              <dgm:constr type="t" for="ch" forName="Accent1" refType="h" fact="0"/>
              <dgm:constr type="w" for="ch" forName="Accent1" refType="w"/>
              <dgm:constr type="h" for="ch" forName="Accent1" refType="h" fact="0.6383"/>
              <dgm:constr type="l" for="ch" forName="ParentBackground1" refType="w" fact="0.0333"/>
              <dgm:constr type="t" for="ch" forName="ParentBackground1" refType="h" fact="0.0213"/>
              <dgm:constr type="w" for="ch" forName="ParentBackground1" refType="w" fact="0.9333"/>
              <dgm:constr type="h" for="ch" forName="ParentBackground1" refType="h" fact="0.5957"/>
              <dgm:constr type="l" for="ch" forName="Child1" refType="w" fact="0.0333"/>
              <dgm:constr type="t" for="ch" forName="Child1" refType="h" fact="0.6574"/>
              <dgm:constr type="w" for="ch" forName="Child1" refType="w" fact="0.9333"/>
              <dgm:constr type="h" for="ch" forName="Child1" refType="h" fact="0.3426"/>
            </dgm:constrLst>
          </dgm:if>
          <dgm:if name="Name5" axis="ch" ptType="node" func="cnt" op="equ" val="2">
            <dgm:alg type="composite">
              <dgm:param type="ar" val="1.2659"/>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Parent2" refType="primFontSz" refFor="des" refForName="Parent1" op="equ"/>
              <dgm:constr type="primFontSz" for="des" forName="Child2" refType="primFontSz" refFor="des" refForName="Child1" op="equ"/>
              <dgm:constr type="l" for="ch" forName="Parent2" refType="w" fact="0.6249"/>
              <dgm:constr type="t" for="ch" forName="Parent2" refType="h" fact="0.2022"/>
              <dgm:constr type="w" for="ch" forName="Parent2" refType="w" fact="0.3001"/>
              <dgm:constr type="h" for="ch" forName="Parent2" refType="h" fact="0.3799"/>
              <dgm:constr type="l" for="ch" forName="Parent1" refType="w" fact="0.1597"/>
              <dgm:constr type="t" for="ch" forName="Parent1" refType="h" fact="0.2022"/>
              <dgm:constr type="w" for="ch" forName="Parent1" refType="w" fact="0.3001"/>
              <dgm:constr type="h" for="ch" forName="Parent1" refType="h" fact="0.3799"/>
              <dgm:constr type="l" for="ch" forName="Accent2" refType="w" fact="0.5498"/>
              <dgm:constr type="t" for="ch" forName="Accent2" refType="h" fact="0.1072"/>
              <dgm:constr type="w" for="ch" forName="Accent2" refType="w" fact="0.4502"/>
              <dgm:constr type="h" for="ch" forName="Accent2" refType="h" fact="0.5699"/>
              <dgm:constr type="l" for="ch" forName="ParentBackground2" refType="w" fact="0.5648"/>
              <dgm:constr type="t" for="ch" forName="ParentBackground2" refType="h" fact="0.1262"/>
              <dgm:constr type="w" for="ch" forName="ParentBackground2" refType="w" fact="0.4201"/>
              <dgm:constr type="h" for="ch" forName="ParentBackground2" refType="h" fact="0.5319"/>
              <dgm:constr type="l" for="ch" forName="Child2" refType="w" fact="0.5648"/>
              <dgm:constr type="t" for="ch" forName="Child2" refType="h" fact="0.6876"/>
              <dgm:constr type="w" for="ch" forName="Child2" refType="w" fact="0.4201"/>
              <dgm:constr type="h" for="ch" forName="Child2" refType="h" fact="0.3124"/>
              <dgm:constr type="l" for="ch" forName="Accent1" refType="w" fact="-0.0086"/>
              <dgm:constr type="t" for="ch" forName="Accent1" refType="h" fact="-0.0109"/>
              <dgm:constr type="w" for="ch" forName="Accent1" refType="w" fact="0.6367"/>
              <dgm:constr type="h" for="ch" forName="Accent1" refType="h" fact="0.806"/>
              <dgm:constr type="l" for="ch" forName="ParentBackground1" refType="w" fact="0.0997"/>
              <dgm:constr type="t" for="ch" forName="ParentBackground1" refType="h" fact="0.1262"/>
              <dgm:constr type="w" for="ch" forName="ParentBackground1" refType="w" fact="0.4201"/>
              <dgm:constr type="h" for="ch" forName="ParentBackground1" refType="h" fact="0.5319"/>
              <dgm:constr type="l" for="ch" forName="Child1" refType="w" fact="0.0997"/>
              <dgm:constr type="t" for="ch" forName="Child1" refType="h" fact="0.6876"/>
              <dgm:constr type="w" for="ch" forName="Child1" refType="w" fact="0.4201"/>
              <dgm:constr type="h" for="ch" forName="Child1" refType="h" fact="0.3124"/>
            </dgm:constrLst>
          </dgm:if>
          <dgm:if name="Name6" axis="ch" ptType="node" func="cnt" op="equ" val="3">
            <dgm:alg type="composite">
              <dgm:param type="ar" val="1.8548"/>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Parent2" refType="primFontSz" refFor="des" refForName="Parent1" op="equ"/>
              <dgm:constr type="primFontSz" for="des" forName="Parent3" refType="primFontSz" refFor="des" refForName="Parent1" op="equ"/>
              <dgm:constr type="primFontSz" for="des" forName="Child2" refType="primFontSz" refFor="des" refForName="Child1" op="equ"/>
              <dgm:constr type="primFontSz" for="des" forName="Child3" refType="primFontSz" refFor="des" refForName="Child1" op="equ"/>
              <dgm:constr type="l" for="ch" forName="Parent3" refType="w" fact="0.744"/>
              <dgm:constr type="t" for="ch" forName="Parent3" refType="h" fact="0.2022"/>
              <dgm:constr type="w" for="ch" forName="Parent3" refType="w" fact="0.2048"/>
              <dgm:constr type="h" for="ch" forName="Parent3" refType="h" fact="0.3799"/>
              <dgm:constr type="l" for="ch" forName="Parent2" refType="w" fact="0.4265"/>
              <dgm:constr type="t" for="ch" forName="Parent2" refType="h" fact="0.2022"/>
              <dgm:constr type="w" for="ch" forName="Parent2" refType="w" fact="0.2048"/>
              <dgm:constr type="h" for="ch" forName="Parent2" refType="h" fact="0.3799"/>
              <dgm:constr type="l" for="ch" forName="Parent1" refType="w" fact="0.109"/>
              <dgm:constr type="t" for="ch" forName="Parent1" refType="h" fact="0.2022"/>
              <dgm:constr type="w" for="ch" forName="Parent1" refType="w" fact="0.2048"/>
              <dgm:constr type="h" for="ch" forName="Parent1" refType="h" fact="0.3799"/>
              <dgm:constr type="l" for="ch" forName="Accent3" refType="w" fact="0.6928"/>
              <dgm:constr type="t" for="ch" forName="Accent3" refType="h" fact="0.1072"/>
              <dgm:constr type="w" for="ch" forName="Accent3" refType="w" fact="0.3072"/>
              <dgm:constr type="h" for="ch" forName="Accent3" refType="h" fact="0.5699"/>
              <dgm:constr type="l" for="ch" forName="ParentBackground3" refType="w" fact="0.703"/>
              <dgm:constr type="t" for="ch" forName="ParentBackground3" refType="h" fact="0.1262"/>
              <dgm:constr type="w" for="ch" forName="ParentBackground3" refType="w" fact="0.2868"/>
              <dgm:constr type="h" for="ch" forName="ParentBackground3" refType="h" fact="0.5319"/>
              <dgm:constr type="l" for="ch" forName="Child3" refType="w" fact="0.703"/>
              <dgm:constr type="t" for="ch" forName="Child3" refType="h" fact="0.6876"/>
              <dgm:constr type="w" for="ch" forName="Child3" refType="w" fact="0.2868"/>
              <dgm:constr type="h" for="ch" forName="Child3" refType="h" fact="0.3124"/>
              <dgm:constr type="l" for="ch" forName="Accent2" refType="w" fact="0.3122"/>
              <dgm:constr type="t" for="ch" forName="Accent2" refType="h" fact="-0.0109"/>
              <dgm:constr type="w" for="ch" forName="Accent2" refType="w" fact="0.4334"/>
              <dgm:constr type="h" for="ch" forName="Accent2" refType="h" fact="0.806"/>
              <dgm:constr type="l" for="ch" forName="ParentBackground2" refType="w" fact="0.3855"/>
              <dgm:constr type="t" for="ch" forName="ParentBackground2" refType="h" fact="0.1262"/>
              <dgm:constr type="w" for="ch" forName="ParentBackground2" refType="w" fact="0.2868"/>
              <dgm:constr type="h" for="ch" forName="ParentBackground2" refType="h" fact="0.5319"/>
              <dgm:constr type="l" for="ch" forName="Child2" refType="w" fact="0.3855"/>
              <dgm:constr type="t" for="ch" forName="Child2" refType="h" fact="0.6876"/>
              <dgm:constr type="w" for="ch" forName="Child2" refType="w" fact="0.2868"/>
              <dgm:constr type="h" for="ch" forName="Child2" refType="h" fact="0.3124"/>
              <dgm:constr type="l" for="ch" forName="Accent1" refType="w" fact="-0.0053"/>
              <dgm:constr type="t" for="ch" forName="Accent1" refType="h" fact="-0.0109"/>
              <dgm:constr type="w" for="ch" forName="Accent1" refType="w" fact="0.4334"/>
              <dgm:constr type="h" for="ch" forName="Accent1" refType="h" fact="0.806"/>
              <dgm:constr type="l" for="ch" forName="ParentBackground1" refType="w" fact="0.068"/>
              <dgm:constr type="t" for="ch" forName="ParentBackground1" refType="h" fact="0.1262"/>
              <dgm:constr type="w" for="ch" forName="ParentBackground1" refType="w" fact="0.2868"/>
              <dgm:constr type="h" for="ch" forName="ParentBackground1" refType="h" fact="0.5319"/>
              <dgm:constr type="l" for="ch" forName="Child1" refType="w" fact="0.068"/>
              <dgm:constr type="t" for="ch" forName="Child1" refType="h" fact="0.6876"/>
              <dgm:constr type="w" for="ch" forName="Child1" refType="w" fact="0.2868"/>
              <dgm:constr type="h" for="ch" forName="Child1" refType="h" fact="0.3124"/>
            </dgm:constrLst>
          </dgm:if>
          <dgm:if name="Name7" axis="ch" ptType="node" func="cnt" op="equ" val="4">
            <dgm:alg type="composite">
              <dgm:param type="ar" val="2.4437"/>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l" for="ch" forName="Parent4" refType="w" fact="0.8057"/>
              <dgm:constr type="t" for="ch" forName="Parent4" refType="h" fact="0.2022"/>
              <dgm:constr type="w" for="ch" forName="Parent4" refType="w" fact="0.1555"/>
              <dgm:constr type="h" for="ch" forName="Parent4" refType="h" fact="0.3799"/>
              <dgm:constr type="l" for="ch" forName="Parent3" refType="w" fact="0.5647"/>
              <dgm:constr type="t" for="ch" forName="Parent3" refType="h" fact="0.2022"/>
              <dgm:constr type="w" for="ch" forName="Parent3" refType="w" fact="0.1555"/>
              <dgm:constr type="h" for="ch" forName="Parent3" refType="h" fact="0.3799"/>
              <dgm:constr type="l" for="ch" forName="Parent2" refType="w" fact="0.3237"/>
              <dgm:constr type="t" for="ch" forName="Parent2" refType="h" fact="0.2022"/>
              <dgm:constr type="w" for="ch" forName="Parent2" refType="w" fact="0.1555"/>
              <dgm:constr type="h" for="ch" forName="Parent2" refType="h" fact="0.3799"/>
              <dgm:constr type="l" for="ch" forName="Parent1" refType="w" fact="0.0827"/>
              <dgm:constr type="t" for="ch" forName="Parent1" refType="h" fact="0.2022"/>
              <dgm:constr type="w" for="ch" forName="Parent1" refType="w" fact="0.1555"/>
              <dgm:constr type="h" for="ch" forName="Parent1" refType="h" fact="0.3799"/>
              <dgm:constr type="l" for="ch" forName="Accent4" refType="w" fact="0.7668"/>
              <dgm:constr type="t" for="ch" forName="Accent4" refType="h" fact="0.1072"/>
              <dgm:constr type="w" for="ch" forName="Accent4" refType="w" fact="0.2332"/>
              <dgm:constr type="h" for="ch" forName="Accent4" refType="h" fact="0.5699"/>
              <dgm:constr type="l" for="ch" forName="ParentBackground4" refType="w" fact="0.7746"/>
              <dgm:constr type="t" for="ch" forName="ParentBackground4" refType="h" fact="0.1262"/>
              <dgm:constr type="w" for="ch" forName="ParentBackground4" refType="w" fact="0.2177"/>
              <dgm:constr type="h" for="ch" forName="ParentBackground4" refType="h" fact="0.5319"/>
              <dgm:constr type="l" for="ch" forName="Child4" refType="w" fact="0.7746"/>
              <dgm:constr type="t" for="ch" forName="Child4" refType="h" fact="0.6876"/>
              <dgm:constr type="w" for="ch" forName="Child4" refType="w" fact="0.2177"/>
              <dgm:constr type="h" for="ch" forName="Child4" refType="h" fact="0.3124"/>
              <dgm:constr type="l" for="ch" forName="Accent3" refType="w" fact="0.4765"/>
              <dgm:constr type="t" for="ch" forName="Accent3" refType="h" fact="-0.0109"/>
              <dgm:constr type="w" for="ch" forName="Accent3" refType="w" fact="0.3298"/>
              <dgm:constr type="h" for="ch" forName="Accent3" refType="h" fact="0.806"/>
              <dgm:constr type="l" for="ch" forName="ParentBackground3" refType="w" fact="0.5336"/>
              <dgm:constr type="t" for="ch" forName="ParentBackground3" refType="h" fact="0.1262"/>
              <dgm:constr type="w" for="ch" forName="ParentBackground3" refType="w" fact="0.2177"/>
              <dgm:constr type="h" for="ch" forName="ParentBackground3" refType="h" fact="0.5319"/>
              <dgm:constr type="l" for="ch" forName="Child3" refType="w" fact="0.5336"/>
              <dgm:constr type="t" for="ch" forName="Child3" refType="h" fact="0.6876"/>
              <dgm:constr type="w" for="ch" forName="Child3" refType="w" fact="0.2177"/>
              <dgm:constr type="h" for="ch" forName="Child3" refType="h" fact="0.3124"/>
              <dgm:constr type="l" for="ch" forName="Accent2" refType="w" fact="0.2365"/>
              <dgm:constr type="t" for="ch" forName="Accent2" refType="h" fact="-0.0109"/>
              <dgm:constr type="w" for="ch" forName="Accent2" refType="w" fact="0.3298"/>
              <dgm:constr type="h" for="ch" forName="Accent2" refType="h" fact="0.806"/>
              <dgm:constr type="l" for="ch" forName="ParentBackground2" refType="w" fact="0.2926"/>
              <dgm:constr type="t" for="ch" forName="ParentBackground2" refType="h" fact="0.1262"/>
              <dgm:constr type="w" for="ch" forName="ParentBackground2" refType="w" fact="0.2177"/>
              <dgm:constr type="h" for="ch" forName="ParentBackground2" refType="h" fact="0.5319"/>
              <dgm:constr type="l" for="ch" forName="Child2" refType="w" fact="0.2926"/>
              <dgm:constr type="t" for="ch" forName="Child2" refType="h" fact="0.6876"/>
              <dgm:constr type="w" for="ch" forName="Child2" refType="w" fact="0.2177"/>
              <dgm:constr type="h" for="ch" forName="Child2" refType="h" fact="0.3124"/>
              <dgm:constr type="l" for="ch" forName="Accent1" refType="w" fact="-0.0045"/>
              <dgm:constr type="t" for="ch" forName="Accent1" refType="h" fact="-0.0109"/>
              <dgm:constr type="w" for="ch" forName="Accent1" refType="w" fact="0.3298"/>
              <dgm:constr type="h" for="ch" forName="Accent1" refType="h" fact="0.806"/>
              <dgm:constr type="l" for="ch" forName="ParentBackground1" refType="w" fact="0.0516"/>
              <dgm:constr type="t" for="ch" forName="ParentBackground1" refType="h" fact="0.1262"/>
              <dgm:constr type="w" for="ch" forName="ParentBackground1" refType="w" fact="0.2177"/>
              <dgm:constr type="h" for="ch" forName="ParentBackground1" refType="h" fact="0.5319"/>
              <dgm:constr type="l" for="ch" forName="Child1" refType="w" fact="0.0516"/>
              <dgm:constr type="t" for="ch" forName="Child1" refType="h" fact="0.6876"/>
              <dgm:constr type="w" for="ch" forName="Child1" refType="w" fact="0.2177"/>
              <dgm:constr type="h" for="ch" forName="Child1" refType="h" fact="0.3124"/>
            </dgm:constrLst>
          </dgm:if>
          <dgm:if name="Name8" axis="ch" ptType="node" func="cnt" op="equ" val="5">
            <dgm:alg type="composite">
              <dgm:param type="ar" val="3.0325"/>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l" for="ch" forName="Parent5" refType="w" fact="0.8434"/>
              <dgm:constr type="t" for="ch" forName="Parent5" refType="h" fact="0.2022"/>
              <dgm:constr type="w" for="ch" forName="Parent5" refType="w" fact="0.1253"/>
              <dgm:constr type="h" for="ch" forName="Parent5" refType="h" fact="0.3799"/>
              <dgm:constr type="l" for="ch" forName="Parent4" refType="w" fact="0.6492"/>
              <dgm:constr type="t" for="ch" forName="Parent4" refType="h" fact="0.2022"/>
              <dgm:constr type="w" for="ch" forName="Parent4" refType="w" fact="0.1253"/>
              <dgm:constr type="h" for="ch" forName="Parent4" refType="h" fact="0.3799"/>
              <dgm:constr type="l" for="ch" forName="Parent3" refType="w" fact="0.455"/>
              <dgm:constr type="t" for="ch" forName="Parent3" refType="h" fact="0.2022"/>
              <dgm:constr type="w" for="ch" forName="Parent3" refType="w" fact="0.1253"/>
              <dgm:constr type="h" for="ch" forName="Parent3" refType="h" fact="0.3799"/>
              <dgm:constr type="l" for="ch" forName="Parent2" refType="w" fact="0.2609"/>
              <dgm:constr type="t" for="ch" forName="Parent2" refType="h" fact="0.2022"/>
              <dgm:constr type="w" for="ch" forName="Parent2" refType="w" fact="0.1253"/>
              <dgm:constr type="h" for="ch" forName="Parent2" refType="h" fact="0.3799"/>
              <dgm:constr type="l" for="ch" forName="Parent1" refType="w" fact="0.0667"/>
              <dgm:constr type="t" for="ch" forName="Parent1" refType="h" fact="0.2022"/>
              <dgm:constr type="w" for="ch" forName="Parent1" refType="w" fact="0.1253"/>
              <dgm:constr type="h" for="ch" forName="Parent1" refType="h" fact="0.3799"/>
              <dgm:constr type="l" for="ch" forName="Accent5" refType="w" fact="0.8121"/>
              <dgm:constr type="t" for="ch" forName="Accent5" refType="h" fact="0.1072"/>
              <dgm:constr type="w" for="ch" forName="Accent5" refType="w" fact="0.1879"/>
              <dgm:constr type="h" for="ch" forName="Accent5" refType="h" fact="0.5699"/>
              <dgm:constr type="l" for="ch" forName="ParentBackground5" refType="w" fact="0.8183"/>
              <dgm:constr type="t" for="ch" forName="ParentBackground5" refType="h" fact="0.1262"/>
              <dgm:constr type="w" for="ch" forName="ParentBackground5" refType="w" fact="0.1754"/>
              <dgm:constr type="h" for="ch" forName="ParentBackground5" refType="h" fact="0.5319"/>
              <dgm:constr type="l" for="ch" forName="Child5" refType="w" fact="0.8183"/>
              <dgm:constr type="t" for="ch" forName="Child5" refType="h" fact="0.6876"/>
              <dgm:constr type="w" for="ch" forName="Child5" refType="w" fact="0.1754"/>
              <dgm:constr type="h" for="ch" forName="Child5" refType="h" fact="0.3124"/>
              <dgm:constr type="l" for="ch" forName="Accent4" refType="w" fact="0.5789"/>
              <dgm:constr type="t" for="ch" forName="Accent4" refType="h" fact="-0.0109"/>
              <dgm:constr type="w" for="ch" forName="Accent4" refType="w" fact="0.2657"/>
              <dgm:constr type="h" for="ch" forName="Accent4" refType="h" fact="0.806"/>
              <dgm:constr type="l" for="ch" forName="ParentBackground4" refType="w" fact="0.6242"/>
              <dgm:constr type="t" for="ch" forName="ParentBackground4" refType="h" fact="0.1262"/>
              <dgm:constr type="w" for="ch" forName="ParentBackground4" refType="w" fact="0.1754"/>
              <dgm:constr type="h" for="ch" forName="ParentBackground4" refType="h" fact="0.5319"/>
              <dgm:constr type="l" for="ch" forName="Child4" refType="w" fact="0.6242"/>
              <dgm:constr type="t" for="ch" forName="Child4" refType="h" fact="0.6876"/>
              <dgm:constr type="w" for="ch" forName="Child4" refType="w" fact="0.1754"/>
              <dgm:constr type="h" for="ch" forName="Child4" refType="h" fact="0.3124"/>
              <dgm:constr type="l" for="ch" forName="Accent3" refType="w" fact="0.3848"/>
              <dgm:constr type="t" for="ch" forName="Accent3" refType="h" fact="-0.0109"/>
              <dgm:constr type="w" for="ch" forName="Accent3" refType="w" fact="0.2657"/>
              <dgm:constr type="h" for="ch" forName="Accent3" refType="h" fact="0.806"/>
              <dgm:constr type="l" for="ch" forName="ParentBackground3" refType="w" fact="0.43"/>
              <dgm:constr type="t" for="ch" forName="ParentBackground3" refType="h" fact="0.1262"/>
              <dgm:constr type="w" for="ch" forName="ParentBackground3" refType="w" fact="0.1754"/>
              <dgm:constr type="h" for="ch" forName="ParentBackground3" refType="h" fact="0.5319"/>
              <dgm:constr type="l" for="ch" forName="Child3" refType="w" fact="0.43"/>
              <dgm:constr type="t" for="ch" forName="Child3" refType="h" fact="0.6876"/>
              <dgm:constr type="w" for="ch" forName="Child3" refType="w" fact="0.1754"/>
              <dgm:constr type="h" for="ch" forName="Child3" refType="h" fact="0.3124"/>
              <dgm:constr type="l" for="ch" forName="Accent2" refType="w" fact="0.1906"/>
              <dgm:constr type="t" for="ch" forName="Accent2" refType="h" fact="-0.0109"/>
              <dgm:constr type="w" for="ch" forName="Accent2" refType="w" fact="0.2657"/>
              <dgm:constr type="h" for="ch" forName="Accent2" refType="h" fact="0.806"/>
              <dgm:constr type="l" for="ch" forName="ParentBackground2" refType="w" fact="0.2358"/>
              <dgm:constr type="t" for="ch" forName="ParentBackground2" refType="h" fact="0.1262"/>
              <dgm:constr type="w" for="ch" forName="ParentBackground2" refType="w" fact="0.1754"/>
              <dgm:constr type="h" for="ch" forName="ParentBackground2" refType="h" fact="0.5319"/>
              <dgm:constr type="l" for="ch" forName="Child2" refType="w" fact="0.2358"/>
              <dgm:constr type="t" for="ch" forName="Child2" refType="h" fact="0.6876"/>
              <dgm:constr type="w" for="ch" forName="Child2" refType="w" fact="0.1754"/>
              <dgm:constr type="h" for="ch" forName="Child2" refType="h" fact="0.3124"/>
              <dgm:constr type="l" for="ch" forName="Accent1" refType="w" fact="-0.0036"/>
              <dgm:constr type="t" for="ch" forName="Accent1" refType="h" fact="-0.0109"/>
              <dgm:constr type="w" for="ch" forName="Accent1" refType="w" fact="0.2657"/>
              <dgm:constr type="h" for="ch" forName="Accent1" refType="h" fact="0.806"/>
              <dgm:constr type="l" for="ch" forName="ParentBackground1" refType="w" fact="0.0416"/>
              <dgm:constr type="t" for="ch" forName="ParentBackground1" refType="h" fact="0.1262"/>
              <dgm:constr type="w" for="ch" forName="ParentBackground1" refType="w" fact="0.1754"/>
              <dgm:constr type="h" for="ch" forName="ParentBackground1" refType="h" fact="0.5319"/>
              <dgm:constr type="l" for="ch" forName="Child1" refType="w" fact="0.0416"/>
              <dgm:constr type="t" for="ch" forName="Child1" refType="h" fact="0.6876"/>
              <dgm:constr type="w" for="ch" forName="Child1" refType="w" fact="0.1754"/>
              <dgm:constr type="h" for="ch" forName="Child1" refType="h" fact="0.3124"/>
            </dgm:constrLst>
          </dgm:if>
          <dgm:if name="Name9" axis="ch" ptType="node" func="cnt" op="equ" val="6">
            <dgm:alg type="composite">
              <dgm:param type="ar" val="3.6214"/>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l" for="ch" forName="Parent6" refType="w" fact="0.8689"/>
              <dgm:constr type="t" for="ch" forName="Parent6" refType="h" fact="0.2022"/>
              <dgm:constr type="w" for="ch" forName="Parent6" refType="w" fact="0.1049"/>
              <dgm:constr type="h" for="ch" forName="Parent6" refType="h" fact="0.3799"/>
              <dgm:constr type="l" for="ch" forName="Parent5" refType="w" fact="0.7063"/>
              <dgm:constr type="t" for="ch" forName="Parent5" refType="h" fact="0.2022"/>
              <dgm:constr type="w" for="ch" forName="Parent5" refType="w" fact="0.1049"/>
              <dgm:constr type="h" for="ch" forName="Parent5" refType="h" fact="0.3799"/>
              <dgm:constr type="l" for="ch" forName="Parent4" refType="w" fact="0.5437"/>
              <dgm:constr type="t" for="ch" forName="Parent4" refType="h" fact="0.2022"/>
              <dgm:constr type="w" for="ch" forName="Parent4" refType="w" fact="0.1049"/>
              <dgm:constr type="h" for="ch" forName="Parent4" refType="h" fact="0.3799"/>
              <dgm:constr type="l" for="ch" forName="Parent3" refType="w" fact="0.381"/>
              <dgm:constr type="t" for="ch" forName="Parent3" refType="h" fact="0.2022"/>
              <dgm:constr type="w" for="ch" forName="Parent3" refType="w" fact="0.1049"/>
              <dgm:constr type="h" for="ch" forName="Parent3" refType="h" fact="0.3799"/>
              <dgm:constr type="l" for="ch" forName="Parent2" refType="w" fact="0.2184"/>
              <dgm:constr type="t" for="ch" forName="Parent2" refType="h" fact="0.2022"/>
              <dgm:constr type="w" for="ch" forName="Parent2" refType="w" fact="0.1049"/>
              <dgm:constr type="h" for="ch" forName="Parent2" refType="h" fact="0.3799"/>
              <dgm:constr type="l" for="ch" forName="Parent1" refType="w" fact="0.0558"/>
              <dgm:constr type="t" for="ch" forName="Parent1" refType="h" fact="0.2022"/>
              <dgm:constr type="w" for="ch" forName="Parent1" refType="w" fact="0.1049"/>
              <dgm:constr type="h" for="ch" forName="Parent1" refType="h" fact="0.3799"/>
              <dgm:constr type="l" for="ch" forName="Accent6" refType="w" fact="0.8426"/>
              <dgm:constr type="t" for="ch" forName="Accent6" refType="h" fact="0.1072"/>
              <dgm:constr type="w" for="ch" forName="Accent6" refType="w" fact="0.1574"/>
              <dgm:constr type="h" for="ch" forName="Accent6" refType="h" fact="0.5699"/>
              <dgm:constr type="l" for="ch" forName="ParentBackground6" refType="w" fact="0.8479"/>
              <dgm:constr type="t" for="ch" forName="ParentBackground6" refType="h" fact="0.1262"/>
              <dgm:constr type="w" for="ch" forName="ParentBackground6" refType="w" fact="0.1469"/>
              <dgm:constr type="h" for="ch" forName="ParentBackground6" refType="h" fact="0.5319"/>
              <dgm:constr type="l" for="ch" forName="Child6" refType="w" fact="0.8479"/>
              <dgm:constr type="t" for="ch" forName="Child6" refType="h" fact="0.6876"/>
              <dgm:constr type="w" for="ch" forName="Child6" refType="w" fact="0.1469"/>
              <dgm:constr type="h" for="ch" forName="Child6" refType="h" fact="0.3124"/>
              <dgm:constr type="l" for="ch" forName="Accent5" refType="w" fact="0.6474"/>
              <dgm:constr type="t" for="ch" forName="Accent5" refType="h" fact="-0.0109"/>
              <dgm:constr type="w" for="ch" forName="Accent5" refType="w" fact="0.2226"/>
              <dgm:constr type="h" for="ch" forName="Accent5" refType="h" fact="0.806"/>
              <dgm:constr type="l" for="ch" forName="ParentBackground5" refType="w" fact="0.6853"/>
              <dgm:constr type="t" for="ch" forName="ParentBackground5" refType="h" fact="0.1262"/>
              <dgm:constr type="w" for="ch" forName="ParentBackground5" refType="w" fact="0.1469"/>
              <dgm:constr type="h" for="ch" forName="ParentBackground5" refType="h" fact="0.5319"/>
              <dgm:constr type="l" for="ch" forName="Child5" refType="w" fact="0.6853"/>
              <dgm:constr type="t" for="ch" forName="Child5" refType="h" fact="0.6876"/>
              <dgm:constr type="w" for="ch" forName="Child5" refType="w" fact="0.1469"/>
              <dgm:constr type="h" for="ch" forName="Child5" refType="h" fact="0.3124"/>
              <dgm:constr type="l" for="ch" forName="Accent4" refType="w" fact="0.4848"/>
              <dgm:constr type="t" for="ch" forName="Accent4" refType="h" fact="-0.0109"/>
              <dgm:constr type="w" for="ch" forName="Accent4" refType="w" fact="0.2226"/>
              <dgm:constr type="h" for="ch" forName="Accent4" refType="h" fact="0.806"/>
              <dgm:constr type="l" for="ch" forName="ParentBackground4" refType="w" fact="0.5227"/>
              <dgm:constr type="t" for="ch" forName="ParentBackground4" refType="h" fact="0.1262"/>
              <dgm:constr type="w" for="ch" forName="ParentBackground4" refType="w" fact="0.1469"/>
              <dgm:constr type="h" for="ch" forName="ParentBackground4" refType="h" fact="0.5319"/>
              <dgm:constr type="l" for="ch" forName="Child4" refType="w" fact="0.5227"/>
              <dgm:constr type="t" for="ch" forName="Child4" refType="h" fact="0.6876"/>
              <dgm:constr type="w" for="ch" forName="Child4" refType="w" fact="0.1469"/>
              <dgm:constr type="h" for="ch" forName="Child4" refType="h" fact="0.3124"/>
              <dgm:constr type="l" for="ch" forName="Accent3" refType="w" fact="0.3222"/>
              <dgm:constr type="t" for="ch" forName="Accent3" refType="h" fact="-0.0109"/>
              <dgm:constr type="w" for="ch" forName="Accent3" refType="w" fact="0.2226"/>
              <dgm:constr type="h" for="ch" forName="Accent3" refType="h" fact="0.806"/>
              <dgm:constr type="l" for="ch" forName="ParentBackground3" refType="w" fact="0.3601"/>
              <dgm:constr type="t" for="ch" forName="ParentBackground3" refType="h" fact="0.1262"/>
              <dgm:constr type="w" for="ch" forName="ParentBackground3" refType="w" fact="0.1469"/>
              <dgm:constr type="h" for="ch" forName="ParentBackground3" refType="h" fact="0.5319"/>
              <dgm:constr type="l" for="ch" forName="Child3" refType="w" fact="0.3601"/>
              <dgm:constr type="t" for="ch" forName="Child3" refType="h" fact="0.6876"/>
              <dgm:constr type="w" for="ch" forName="Child3" refType="w" fact="0.1469"/>
              <dgm:constr type="h" for="ch" forName="Child3" refType="h" fact="0.3124"/>
              <dgm:constr type="l" for="ch" forName="Accent2" refType="w" fact="0.1596"/>
              <dgm:constr type="t" for="ch" forName="Accent2" refType="h" fact="-0.0109"/>
              <dgm:constr type="w" for="ch" forName="Accent2" refType="w" fact="0.2226"/>
              <dgm:constr type="h" for="ch" forName="Accent2" refType="h" fact="0.806"/>
              <dgm:constr type="l" for="ch" forName="ParentBackground2" refType="w" fact="0.1975"/>
              <dgm:constr type="t" for="ch" forName="ParentBackground2" refType="h" fact="0.1262"/>
              <dgm:constr type="w" for="ch" forName="ParentBackground2" refType="w" fact="0.1469"/>
              <dgm:constr type="h" for="ch" forName="ParentBackground2" refType="h" fact="0.5319"/>
              <dgm:constr type="l" for="ch" forName="Child2" refType="w" fact="0.1975"/>
              <dgm:constr type="t" for="ch" forName="Child2" refType="h" fact="0.6876"/>
              <dgm:constr type="w" for="ch" forName="Child2" refType="w" fact="0.1469"/>
              <dgm:constr type="h" for="ch" forName="Child2" refType="h" fact="0.3124"/>
              <dgm:constr type="l" for="ch" forName="Accent1" refType="w" fact="-0.003"/>
              <dgm:constr type="t" for="ch" forName="Accent1" refType="h" fact="-0.0109"/>
              <dgm:constr type="w" for="ch" forName="Accent1" refType="w" fact="0.2226"/>
              <dgm:constr type="h" for="ch" forName="Accent1" refType="h" fact="0.806"/>
              <dgm:constr type="l" for="ch" forName="ParentBackground1" refType="w" fact="0.0348"/>
              <dgm:constr type="t" for="ch" forName="ParentBackground1" refType="h" fact="0.1262"/>
              <dgm:constr type="w" for="ch" forName="ParentBackground1" refType="w" fact="0.1469"/>
              <dgm:constr type="h" for="ch" forName="ParentBackground1" refType="h" fact="0.5319"/>
              <dgm:constr type="l" for="ch" forName="Child1" refType="w" fact="0.0348"/>
              <dgm:constr type="t" for="ch" forName="Child1" refType="h" fact="0.6876"/>
              <dgm:constr type="w" for="ch" forName="Child1" refType="w" fact="0.1469"/>
              <dgm:constr type="h" for="ch" forName="Child1" refType="h" fact="0.3124"/>
            </dgm:constrLst>
          </dgm:if>
          <dgm:if name="Name10" axis="ch" ptType="node" func="cnt" op="equ" val="7">
            <dgm:alg type="composite">
              <dgm:param type="ar" val="4.2103"/>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l" for="ch" forName="Parent7" refType="w" fact="0.8872"/>
              <dgm:constr type="t" for="ch" forName="Parent7" refType="h" fact="0.2022"/>
              <dgm:constr type="w" for="ch" forName="Parent7" refType="w" fact="0.0902"/>
              <dgm:constr type="h" for="ch" forName="Parent7" refType="h" fact="0.3799"/>
              <dgm:constr type="l" for="ch" forName="Parent6" refType="w" fact="0.7473"/>
              <dgm:constr type="t" for="ch" forName="Parent6" refType="h" fact="0.2022"/>
              <dgm:constr type="w" for="ch" forName="Parent6" refType="w" fact="0.0902"/>
              <dgm:constr type="h" for="ch" forName="Parent6" refType="h" fact="0.3799"/>
              <dgm:constr type="l" for="ch" forName="Parent5" refType="w" fact="0.6075"/>
              <dgm:constr type="t" for="ch" forName="Parent5" refType="h" fact="0.2022"/>
              <dgm:constr type="w" for="ch" forName="Parent5" refType="w" fact="0.0902"/>
              <dgm:constr type="h" for="ch" forName="Parent5" refType="h" fact="0.3799"/>
              <dgm:constr type="l" for="ch" forName="Parent4" refType="w" fact="0.4676"/>
              <dgm:constr type="t" for="ch" forName="Parent4" refType="h" fact="0.2022"/>
              <dgm:constr type="w" for="ch" forName="Parent4" refType="w" fact="0.0902"/>
              <dgm:constr type="h" for="ch" forName="Parent4" refType="h" fact="0.3799"/>
              <dgm:constr type="l" for="ch" forName="Parent3" refType="w" fact="0.3277"/>
              <dgm:constr type="t" for="ch" forName="Parent3" refType="h" fact="0.2022"/>
              <dgm:constr type="w" for="ch" forName="Parent3" refType="w" fact="0.0902"/>
              <dgm:constr type="h" for="ch" forName="Parent3" refType="h" fact="0.3799"/>
              <dgm:constr type="l" for="ch" forName="Parent2" refType="w" fact="0.1879"/>
              <dgm:constr type="t" for="ch" forName="Parent2" refType="h" fact="0.2022"/>
              <dgm:constr type="w" for="ch" forName="Parent2" refType="w" fact="0.0902"/>
              <dgm:constr type="h" for="ch" forName="Parent2" refType="h" fact="0.3799"/>
              <dgm:constr type="l" for="ch" forName="Parent1" refType="w" fact="0.048"/>
              <dgm:constr type="t" for="ch" forName="Parent1" refType="h" fact="0.2022"/>
              <dgm:constr type="w" for="ch" forName="Parent1" refType="w" fact="0.0902"/>
              <dgm:constr type="h" for="ch" forName="Parent1" refType="h" fact="0.3799"/>
              <dgm:constr type="l" for="ch" forName="Accent7" refType="w" fact="0.8646"/>
              <dgm:constr type="t" for="ch" forName="Accent7" refType="h" fact="0.1072"/>
              <dgm:constr type="w" for="ch" forName="Accent7" refType="w" fact="0.1354"/>
              <dgm:constr type="h" for="ch" forName="Accent7" refType="h" fact="0.5699"/>
              <dgm:constr type="l" for="ch" forName="ParentBackground7" refType="w" fact="0.8692"/>
              <dgm:constr type="t" for="ch" forName="ParentBackground7" refType="h" fact="0.1262"/>
              <dgm:constr type="w" for="ch" forName="ParentBackground7" refType="w" fact="0.1263"/>
              <dgm:constr type="h" for="ch" forName="ParentBackground7" refType="h" fact="0.5319"/>
              <dgm:constr type="l" for="ch" forName="Child7" refType="w" fact="0.8692"/>
              <dgm:constr type="t" for="ch" forName="Child7" refType="h" fact="0.6876"/>
              <dgm:constr type="w" for="ch" forName="Child7" refType="w" fact="0.1263"/>
              <dgm:constr type="h" for="ch" forName="Child7" refType="h" fact="0.3124"/>
              <dgm:constr type="l" for="ch" forName="Accent6" refType="w" fact="0.6967"/>
              <dgm:constr type="t" for="ch" forName="Accent6" refType="h" fact="-0.0109"/>
              <dgm:constr type="w" for="ch" forName="Accent6" refType="w" fact="0.1915"/>
              <dgm:constr type="h" for="ch" forName="Accent6" refType="h" fact="0.806"/>
              <dgm:constr type="l" for="ch" forName="ParentBackground6" refType="w" fact="0.7293"/>
              <dgm:constr type="t" for="ch" forName="ParentBackground6" refType="h" fact="0.1262"/>
              <dgm:constr type="w" for="ch" forName="ParentBackground6" refType="w" fact="0.1263"/>
              <dgm:constr type="h" for="ch" forName="ParentBackground6" refType="h" fact="0.5319"/>
              <dgm:constr type="l" for="ch" forName="Child6" refType="w" fact="0.7293"/>
              <dgm:constr type="t" for="ch" forName="Child6" refType="h" fact="0.6876"/>
              <dgm:constr type="w" for="ch" forName="Child6" refType="w" fact="0.1263"/>
              <dgm:constr type="h" for="ch" forName="Child6" refType="h" fact="0.3124"/>
              <dgm:constr type="l" for="ch" forName="Accent5" refType="w" fact="0.5569"/>
              <dgm:constr type="t" for="ch" forName="Accent5" refType="h" fact="-0.0109"/>
              <dgm:constr type="w" for="ch" forName="Accent5" refType="w" fact="0.1915"/>
              <dgm:constr type="h" for="ch" forName="Accent5" refType="h" fact="0.806"/>
              <dgm:constr type="l" for="ch" forName="ParentBackground5" refType="w" fact="0.5894"/>
              <dgm:constr type="t" for="ch" forName="ParentBackground5" refType="h" fact="0.1262"/>
              <dgm:constr type="w" for="ch" forName="ParentBackground5" refType="w" fact="0.1263"/>
              <dgm:constr type="h" for="ch" forName="ParentBackground5" refType="h" fact="0.5319"/>
              <dgm:constr type="l" for="ch" forName="Child5" refType="w" fact="0.5894"/>
              <dgm:constr type="t" for="ch" forName="Child5" refType="h" fact="0.6876"/>
              <dgm:constr type="w" for="ch" forName="Child5" refType="w" fact="0.1263"/>
              <dgm:constr type="h" for="ch" forName="Child5" refType="h" fact="0.3124"/>
              <dgm:constr type="l" for="ch" forName="Accent4" refType="w" fact="0.417"/>
              <dgm:constr type="t" for="ch" forName="Accent4" refType="h" fact="-0.0109"/>
              <dgm:constr type="w" for="ch" forName="Accent4" refType="w" fact="0.1915"/>
              <dgm:constr type="h" for="ch" forName="Accent4" refType="h" fact="0.806"/>
              <dgm:constr type="l" for="ch" forName="ParentBackground4" refType="w" fact="0.4496"/>
              <dgm:constr type="t" for="ch" forName="ParentBackground4" refType="h" fact="0.1262"/>
              <dgm:constr type="w" for="ch" forName="ParentBackground4" refType="w" fact="0.1263"/>
              <dgm:constr type="h" for="ch" forName="ParentBackground4" refType="h" fact="0.5319"/>
              <dgm:constr type="l" for="ch" forName="Child4" refType="w" fact="0.4496"/>
              <dgm:constr type="t" for="ch" forName="Child4" refType="h" fact="0.6876"/>
              <dgm:constr type="w" for="ch" forName="Child4" refType="w" fact="0.1263"/>
              <dgm:constr type="h" for="ch" forName="Child4" refType="h" fact="0.3124"/>
              <dgm:constr type="l" for="ch" forName="Accent3" refType="w" fact="0.2771"/>
              <dgm:constr type="t" for="ch" forName="Accent3" refType="h" fact="-0.0109"/>
              <dgm:constr type="w" for="ch" forName="Accent3" refType="w" fact="0.1915"/>
              <dgm:constr type="h" for="ch" forName="Accent3" refType="h" fact="0.806"/>
              <dgm:constr type="l" for="ch" forName="ParentBackground3" refType="w" fact="0.3097"/>
              <dgm:constr type="t" for="ch" forName="ParentBackground3" refType="h" fact="0.1262"/>
              <dgm:constr type="w" for="ch" forName="ParentBackground3" refType="w" fact="0.1263"/>
              <dgm:constr type="h" for="ch" forName="ParentBackground3" refType="h" fact="0.5319"/>
              <dgm:constr type="l" for="ch" forName="Child3" refType="w" fact="0.3097"/>
              <dgm:constr type="t" for="ch" forName="Child3" refType="h" fact="0.6876"/>
              <dgm:constr type="w" for="ch" forName="Child3" refType="w" fact="0.1263"/>
              <dgm:constr type="h" for="ch" forName="Child3" refType="h" fact="0.3124"/>
              <dgm:constr type="l" for="ch" forName="Accent2" refType="w" fact="0.1373"/>
              <dgm:constr type="t" for="ch" forName="Accent2" refType="h" fact="-0.0109"/>
              <dgm:constr type="w" for="ch" forName="Accent2" refType="w" fact="0.1915"/>
              <dgm:constr type="h" for="ch" forName="Accent2" refType="h" fact="0.806"/>
              <dgm:constr type="l" for="ch" forName="ParentBackground2" refType="w" fact="0.1698"/>
              <dgm:constr type="t" for="ch" forName="ParentBackground2" refType="h" fact="0.1262"/>
              <dgm:constr type="w" for="ch" forName="ParentBackground2" refType="w" fact="0.1263"/>
              <dgm:constr type="h" for="ch" forName="ParentBackground2" refType="h" fact="0.5319"/>
              <dgm:constr type="l" for="ch" forName="Child2" refType="w" fact="0.1698"/>
              <dgm:constr type="t" for="ch" forName="Child2" refType="h" fact="0.6876"/>
              <dgm:constr type="w" for="ch" forName="Child2" refType="w" fact="0.1263"/>
              <dgm:constr type="h" for="ch" forName="Child2" refType="h" fact="0.3124"/>
              <dgm:constr type="l" for="ch" forName="Accent1" refType="w" fact="-0.0026"/>
              <dgm:constr type="t" for="ch" forName="Accent1" refType="h" fact="-0.0109"/>
              <dgm:constr type="w" for="ch" forName="Accent1" refType="w" fact="0.1915"/>
              <dgm:constr type="h" for="ch" forName="Accent1" refType="h" fact="0.806"/>
              <dgm:constr type="l" for="ch" forName="ParentBackground1" refType="w" fact="0.03"/>
              <dgm:constr type="t" for="ch" forName="ParentBackground1" refType="h" fact="0.1262"/>
              <dgm:constr type="w" for="ch" forName="ParentBackground1" refType="w" fact="0.1263"/>
              <dgm:constr type="h" for="ch" forName="ParentBackground1" refType="h" fact="0.5319"/>
              <dgm:constr type="l" for="ch" forName="Child1" refType="w" fact="0.03"/>
              <dgm:constr type="t" for="ch" forName="Child1" refType="h" fact="0.6876"/>
              <dgm:constr type="w" for="ch" forName="Child1" refType="w" fact="0.1263"/>
              <dgm:constr type="h" for="ch" forName="Child1" refType="h" fact="0.3124"/>
            </dgm:constrLst>
          </dgm:if>
          <dgm:if name="Name11" axis="ch" ptType="node" func="cnt" op="equ" val="8">
            <dgm:alg type="composite">
              <dgm:param type="ar" val="4.7991"/>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l" for="ch" forName="Parent8" refType="w" fact="0.901"/>
              <dgm:constr type="t" for="ch" forName="Parent8" refType="h" fact="0.2022"/>
              <dgm:constr type="w" for="ch" forName="Parent8" refType="w" fact="0.0792"/>
              <dgm:constr type="h" for="ch" forName="Parent8" refType="h" fact="0.3799"/>
              <dgm:constr type="l" for="ch" forName="Parent7" refType="w" fact="0.7783"/>
              <dgm:constr type="t" for="ch" forName="Parent7" refType="h" fact="0.2022"/>
              <dgm:constr type="w" for="ch" forName="Parent7" refType="w" fact="0.0792"/>
              <dgm:constr type="h" for="ch" forName="Parent7" refType="h" fact="0.3799"/>
              <dgm:constr type="l" for="ch" forName="Parent6" refType="w" fact="0.6556"/>
              <dgm:constr type="t" for="ch" forName="Parent6" refType="h" fact="0.2022"/>
              <dgm:constr type="w" for="ch" forName="Parent6" refType="w" fact="0.0792"/>
              <dgm:constr type="h" for="ch" forName="Parent6" refType="h" fact="0.3799"/>
              <dgm:constr type="l" for="ch" forName="Parent5" refType="w" fact="0.5329"/>
              <dgm:constr type="t" for="ch" forName="Parent5" refType="h" fact="0.2022"/>
              <dgm:constr type="w" for="ch" forName="Parent5" refType="w" fact="0.0792"/>
              <dgm:constr type="h" for="ch" forName="Parent5" refType="h" fact="0.3799"/>
              <dgm:constr type="l" for="ch" forName="Parent4" refType="w" fact="0.4102"/>
              <dgm:constr type="t" for="ch" forName="Parent4" refType="h" fact="0.2022"/>
              <dgm:constr type="w" for="ch" forName="Parent4" refType="w" fact="0.0792"/>
              <dgm:constr type="h" for="ch" forName="Parent4" refType="h" fact="0.3799"/>
              <dgm:constr type="l" for="ch" forName="Parent3" refType="w" fact="0.2875"/>
              <dgm:constr type="t" for="ch" forName="Parent3" refType="h" fact="0.2022"/>
              <dgm:constr type="w" for="ch" forName="Parent3" refType="w" fact="0.0792"/>
              <dgm:constr type="h" for="ch" forName="Parent3" refType="h" fact="0.3799"/>
              <dgm:constr type="l" for="ch" forName="Parent2" refType="w" fact="0.1648"/>
              <dgm:constr type="t" for="ch" forName="Parent2" refType="h" fact="0.2022"/>
              <dgm:constr type="w" for="ch" forName="Parent2" refType="w" fact="0.0792"/>
              <dgm:constr type="h" for="ch" forName="Parent2" refType="h" fact="0.3799"/>
              <dgm:constr type="l" for="ch" forName="Parent1" refType="w" fact="0.0421"/>
              <dgm:constr type="t" for="ch" forName="Parent1" refType="h" fact="0.2022"/>
              <dgm:constr type="w" for="ch" forName="Parent1" refType="w" fact="0.0792"/>
              <dgm:constr type="h" for="ch" forName="Parent1" refType="h" fact="0.3799"/>
              <dgm:constr type="l" for="ch" forName="Accent8" refType="w" fact="0.8813"/>
              <dgm:constr type="t" for="ch" forName="Accent8" refType="h" fact="0.1072"/>
              <dgm:constr type="w" for="ch" forName="Accent8" refType="w" fact="0.1187"/>
              <dgm:constr type="h" for="ch" forName="Accent8" refType="h" fact="0.5699"/>
              <dgm:constr type="l" for="ch" forName="ParentBackground8" refType="w" fact="0.8852"/>
              <dgm:constr type="t" for="ch" forName="ParentBackground8" refType="h" fact="0.1262"/>
              <dgm:constr type="w" for="ch" forName="ParentBackground8" refType="w" fact="0.1108"/>
              <dgm:constr type="h" for="ch" forName="ParentBackground8" refType="h" fact="0.5319"/>
              <dgm:constr type="l" for="ch" forName="Child8" refType="w" fact="0.8852"/>
              <dgm:constr type="t" for="ch" forName="Child8" refType="h" fact="0.6876"/>
              <dgm:constr type="w" for="ch" forName="Child8" refType="w" fact="0.1108"/>
              <dgm:constr type="h" for="ch" forName="Child8" refType="h" fact="0.3124"/>
              <dgm:constr type="l" for="ch" forName="Accent7" refType="w" fact="0.7339"/>
              <dgm:constr type="t" for="ch" forName="Accent7" refType="h" fact="-0.0109"/>
              <dgm:constr type="w" for="ch" forName="Accent7" refType="w" fact="0.1679"/>
              <dgm:constr type="h" for="ch" forName="Accent7" refType="h" fact="0.806"/>
              <dgm:constr type="l" for="ch" forName="ParentBackground7" refType="w" fact="0.7625"/>
              <dgm:constr type="t" for="ch" forName="ParentBackground7" refType="h" fact="0.1262"/>
              <dgm:constr type="w" for="ch" forName="ParentBackground7" refType="w" fact="0.1108"/>
              <dgm:constr type="h" for="ch" forName="ParentBackground7" refType="h" fact="0.5319"/>
              <dgm:constr type="l" for="ch" forName="Child7" refType="w" fact="0.7625"/>
              <dgm:constr type="t" for="ch" forName="Child7" refType="h" fact="0.6876"/>
              <dgm:constr type="w" for="ch" forName="Child7" refType="w" fact="0.1108"/>
              <dgm:constr type="h" for="ch" forName="Child7" refType="h" fact="0.3124"/>
              <dgm:constr type="l" for="ch" forName="Accent6" refType="w" fact="0.6112"/>
              <dgm:constr type="t" for="ch" forName="Accent6" refType="h" fact="-0.0109"/>
              <dgm:constr type="w" for="ch" forName="Accent6" refType="w" fact="0.1679"/>
              <dgm:constr type="h" for="ch" forName="Accent6" refType="h" fact="0.806"/>
              <dgm:constr type="l" for="ch" forName="ParentBackground6" refType="w" fact="0.6398"/>
              <dgm:constr type="t" for="ch" forName="ParentBackground6" refType="h" fact="0.1262"/>
              <dgm:constr type="w" for="ch" forName="ParentBackground6" refType="w" fact="0.1108"/>
              <dgm:constr type="h" for="ch" forName="ParentBackground6" refType="h" fact="0.5319"/>
              <dgm:constr type="l" for="ch" forName="Child6" refType="w" fact="0.6398"/>
              <dgm:constr type="t" for="ch" forName="Child6" refType="h" fact="0.6876"/>
              <dgm:constr type="w" for="ch" forName="Child6" refType="w" fact="0.1108"/>
              <dgm:constr type="h" for="ch" forName="Child6" refType="h" fact="0.3124"/>
              <dgm:constr type="l" for="ch" forName="Accent5" refType="w" fact="0.4885"/>
              <dgm:constr type="t" for="ch" forName="Accent5" refType="h" fact="-0.0109"/>
              <dgm:constr type="w" for="ch" forName="Accent5" refType="w" fact="0.1679"/>
              <dgm:constr type="h" for="ch" forName="Accent5" refType="h" fact="0.806"/>
              <dgm:constr type="l" for="ch" forName="ParentBackground5" refType="w" fact="0.5171"/>
              <dgm:constr type="t" for="ch" forName="ParentBackground5" refType="h" fact="0.1262"/>
              <dgm:constr type="w" for="ch" forName="ParentBackground5" refType="w" fact="0.1108"/>
              <dgm:constr type="h" for="ch" forName="ParentBackground5" refType="h" fact="0.5319"/>
              <dgm:constr type="l" for="ch" forName="Child5" refType="w" fact="0.5171"/>
              <dgm:constr type="t" for="ch" forName="Child5" refType="h" fact="0.6876"/>
              <dgm:constr type="w" for="ch" forName="Child5" refType="w" fact="0.1108"/>
              <dgm:constr type="h" for="ch" forName="Child5" refType="h" fact="0.3124"/>
              <dgm:constr type="l" for="ch" forName="Accent4" refType="w" fact="0.3658"/>
              <dgm:constr type="t" for="ch" forName="Accent4" refType="h" fact="-0.0109"/>
              <dgm:constr type="w" for="ch" forName="Accent4" refType="w" fact="0.1679"/>
              <dgm:constr type="h" for="ch" forName="Accent4" refType="h" fact="0.806"/>
              <dgm:constr type="l" for="ch" forName="ParentBackground4" refType="w" fact="0.3944"/>
              <dgm:constr type="t" for="ch" forName="ParentBackground4" refType="h" fact="0.1262"/>
              <dgm:constr type="w" for="ch" forName="ParentBackground4" refType="w" fact="0.1108"/>
              <dgm:constr type="h" for="ch" forName="ParentBackground4" refType="h" fact="0.5319"/>
              <dgm:constr type="l" for="ch" forName="Child4" refType="w" fact="0.3944"/>
              <dgm:constr type="t" for="ch" forName="Child4" refType="h" fact="0.6876"/>
              <dgm:constr type="w" for="ch" forName="Child4" refType="w" fact="0.1108"/>
              <dgm:constr type="h" for="ch" forName="Child4" refType="h" fact="0.3124"/>
              <dgm:constr type="l" for="ch" forName="Accent3" refType="w" fact="0.2431"/>
              <dgm:constr type="t" for="ch" forName="Accent3" refType="h" fact="-0.0109"/>
              <dgm:constr type="w" for="ch" forName="Accent3" refType="w" fact="0.1679"/>
              <dgm:constr type="h" for="ch" forName="Accent3" refType="h" fact="0.806"/>
              <dgm:constr type="l" for="ch" forName="ParentBackground3" refType="w" fact="0.2717"/>
              <dgm:constr type="t" for="ch" forName="ParentBackground3" refType="h" fact="0.1262"/>
              <dgm:constr type="w" for="ch" forName="ParentBackground3" refType="w" fact="0.1108"/>
              <dgm:constr type="h" for="ch" forName="ParentBackground3" refType="h" fact="0.5319"/>
              <dgm:constr type="l" for="ch" forName="Child3" refType="w" fact="0.2717"/>
              <dgm:constr type="t" for="ch" forName="Child3" refType="h" fact="0.6876"/>
              <dgm:constr type="w" for="ch" forName="Child3" refType="w" fact="0.1108"/>
              <dgm:constr type="h" for="ch" forName="Child3" refType="h" fact="0.3124"/>
              <dgm:constr type="l" for="ch" forName="Accent2" refType="w" fact="0.1204"/>
              <dgm:constr type="t" for="ch" forName="Accent2" refType="h" fact="-0.0109"/>
              <dgm:constr type="w" for="ch" forName="Accent2" refType="w" fact="0.1679"/>
              <dgm:constr type="h" for="ch" forName="Accent2" refType="h" fact="0.806"/>
              <dgm:constr type="l" for="ch" forName="ParentBackground2" refType="w" fact="0.149"/>
              <dgm:constr type="t" for="ch" forName="ParentBackground2" refType="h" fact="0.1262"/>
              <dgm:constr type="w" for="ch" forName="ParentBackground2" refType="w" fact="0.1108"/>
              <dgm:constr type="h" for="ch" forName="ParentBackground2" refType="h" fact="0.5319"/>
              <dgm:constr type="l" for="ch" forName="Child2" refType="w" fact="0.149"/>
              <dgm:constr type="t" for="ch" forName="Child2" refType="h" fact="0.6876"/>
              <dgm:constr type="w" for="ch" forName="Child2" refType="w" fact="0.1108"/>
              <dgm:constr type="h" for="ch" forName="Child2" refType="h" fact="0.3124"/>
              <dgm:constr type="l" for="ch" forName="Accent1" refType="w" fact="-0.0023"/>
              <dgm:constr type="t" for="ch" forName="Accent1" refType="h" fact="-0.0109"/>
              <dgm:constr type="w" for="ch" forName="Accent1" refType="w" fact="0.1679"/>
              <dgm:constr type="h" for="ch" forName="Accent1" refType="h" fact="0.806"/>
              <dgm:constr type="l" for="ch" forName="ParentBackground1" refType="w" fact="0.0263"/>
              <dgm:constr type="t" for="ch" forName="ParentBackground1" refType="h" fact="0.1262"/>
              <dgm:constr type="w" for="ch" forName="ParentBackground1" refType="w" fact="0.1108"/>
              <dgm:constr type="h" for="ch" forName="ParentBackground1" refType="h" fact="0.5319"/>
              <dgm:constr type="l" for="ch" forName="Child1" refType="w" fact="0.0263"/>
              <dgm:constr type="t" for="ch" forName="Child1" refType="h" fact="0.6876"/>
              <dgm:constr type="w" for="ch" forName="Child1" refType="w" fact="0.1108"/>
              <dgm:constr type="h" for="ch" forName="Child1" refType="h" fact="0.3124"/>
            </dgm:constrLst>
          </dgm:if>
          <dgm:if name="Name12" axis="ch" ptType="node" func="cnt" op="equ" val="9">
            <dgm:alg type="composite">
              <dgm:param type="ar" val="5.388"/>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9"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9"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9"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9"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9"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9"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9"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Child9" refType="primFontSz" refFor="des" refForName="Parent8" op="lte"/>
              <dgm:constr type="primFontSz" for="des" forName="Child1" refType="primFontSz" refFor="des" refForName="Parent9" op="lte"/>
              <dgm:constr type="primFontSz" for="des" forName="Child2" refType="primFontSz" refFor="des" refForName="Parent9" op="lte"/>
              <dgm:constr type="primFontSz" for="des" forName="Child3" refType="primFontSz" refFor="des" refForName="Parent9" op="lte"/>
              <dgm:constr type="primFontSz" for="des" forName="Child4" refType="primFontSz" refFor="des" refForName="Parent9" op="lte"/>
              <dgm:constr type="primFontSz" for="des" forName="Child5" refType="primFontSz" refFor="des" refForName="Parent9" op="lte"/>
              <dgm:constr type="primFontSz" for="des" forName="Child6" refType="primFontSz" refFor="des" refForName="Parent9" op="lte"/>
              <dgm:constr type="primFontSz" for="des" forName="Child7" refType="primFontSz" refFor="des" refForName="Parent9" op="lte"/>
              <dgm:constr type="primFontSz" for="des" forName="Child8" refType="primFontSz" refFor="des" refForName="Parent9" op="lte"/>
              <dgm:constr type="primFontSz" for="des" forName="Child9" refType="primFontSz" refFor="des" refForName="Parent9"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Parent9"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primFontSz" for="des" forName="Child9" refType="primFontSz" refFor="des" refForName="Child1" op="equ"/>
              <dgm:constr type="l" for="ch" forName="Parent9" refType="w" fact="0.9119"/>
              <dgm:constr type="t" for="ch" forName="Parent9" refType="h" fact="0.2022"/>
              <dgm:constr type="w" for="ch" forName="Parent9" refType="w" fact="0.0705"/>
              <dgm:constr type="h" for="ch" forName="Parent9" refType="h" fact="0.3799"/>
              <dgm:constr type="l" for="ch" forName="Parent8" refType="w" fact="0.8026"/>
              <dgm:constr type="t" for="ch" forName="Parent8" refType="h" fact="0.2022"/>
              <dgm:constr type="w" for="ch" forName="Parent8" refType="w" fact="0.0705"/>
              <dgm:constr type="h" for="ch" forName="Parent8" refType="h" fact="0.3799"/>
              <dgm:constr type="l" for="ch" forName="Parent7" refType="w" fact="0.6933"/>
              <dgm:constr type="t" for="ch" forName="Parent7" refType="h" fact="0.2022"/>
              <dgm:constr type="w" for="ch" forName="Parent7" refType="w" fact="0.0705"/>
              <dgm:constr type="h" for="ch" forName="Parent7" refType="h" fact="0.3799"/>
              <dgm:constr type="l" for="ch" forName="Parent6" refType="w" fact="0.584"/>
              <dgm:constr type="t" for="ch" forName="Parent6" refType="h" fact="0.2022"/>
              <dgm:constr type="w" for="ch" forName="Parent6" refType="w" fact="0.0705"/>
              <dgm:constr type="h" for="ch" forName="Parent6" refType="h" fact="0.3799"/>
              <dgm:constr type="l" for="ch" forName="Parent5" refType="w" fact="0.4747"/>
              <dgm:constr type="t" for="ch" forName="Parent5" refType="h" fact="0.2022"/>
              <dgm:constr type="w" for="ch" forName="Parent5" refType="w" fact="0.0705"/>
              <dgm:constr type="h" for="ch" forName="Parent5" refType="h" fact="0.3799"/>
              <dgm:constr type="l" for="ch" forName="Parent4" refType="w" fact="0.3654"/>
              <dgm:constr type="t" for="ch" forName="Parent4" refType="h" fact="0.2022"/>
              <dgm:constr type="w" for="ch" forName="Parent4" refType="w" fact="0.0705"/>
              <dgm:constr type="h" for="ch" forName="Parent4" refType="h" fact="0.3799"/>
              <dgm:constr type="l" for="ch" forName="Parent3" refType="w" fact="0.2561"/>
              <dgm:constr type="t" for="ch" forName="Parent3" refType="h" fact="0.2022"/>
              <dgm:constr type="w" for="ch" forName="Parent3" refType="w" fact="0.0705"/>
              <dgm:constr type="h" for="ch" forName="Parent3" refType="h" fact="0.3799"/>
              <dgm:constr type="l" for="ch" forName="Parent2" refType="w" fact="0.1468"/>
              <dgm:constr type="t" for="ch" forName="Parent2" refType="h" fact="0.2022"/>
              <dgm:constr type="w" for="ch" forName="Parent2" refType="w" fact="0.0705"/>
              <dgm:constr type="h" for="ch" forName="Parent2" refType="h" fact="0.3799"/>
              <dgm:constr type="l" for="ch" forName="Parent1" refType="w" fact="0.0375"/>
              <dgm:constr type="t" for="ch" forName="Parent1" refType="h" fact="0.2022"/>
              <dgm:constr type="w" for="ch" forName="Parent1" refType="w" fact="0.0705"/>
              <dgm:constr type="h" for="ch" forName="Parent1" refType="h" fact="0.3799"/>
              <dgm:constr type="l" for="ch" forName="Accent9" refType="w" fact="0.8942"/>
              <dgm:constr type="t" for="ch" forName="Accent9" refType="h" fact="0.1072"/>
              <dgm:constr type="w" for="ch" forName="Accent9" refType="w" fact="0.1058"/>
              <dgm:constr type="h" for="ch" forName="Accent9" refType="h" fact="0.5699"/>
              <dgm:constr type="l" for="ch" forName="ParentBackground9" refType="w" fact="0.8978"/>
              <dgm:constr type="t" for="ch" forName="ParentBackground9" refType="h" fact="0.1262"/>
              <dgm:constr type="w" for="ch" forName="ParentBackground9" refType="w" fact="0.0987"/>
              <dgm:constr type="h" for="ch" forName="ParentBackground9" refType="h" fact="0.5319"/>
              <dgm:constr type="l" for="ch" forName="Child9" refType="w" fact="0.8978"/>
              <dgm:constr type="t" for="ch" forName="Child9" refType="h" fact="0.6876"/>
              <dgm:constr type="w" for="ch" forName="Child9" refType="w" fact="0.0987"/>
              <dgm:constr type="h" for="ch" forName="Child9" refType="h" fact="0.3124"/>
              <dgm:constr type="l" for="ch" forName="Accent8" refType="w" fact="0.763"/>
              <dgm:constr type="t" for="ch" forName="Accent8" refType="h" fact="-0.0109"/>
              <dgm:constr type="w" for="ch" forName="Accent8" refType="w" fact="0.1496"/>
              <dgm:constr type="h" for="ch" forName="Accent8" refType="h" fact="0.806"/>
              <dgm:constr type="l" for="ch" forName="ParentBackground8" refType="w" fact="0.7885"/>
              <dgm:constr type="t" for="ch" forName="ParentBackground8" refType="h" fact="0.1262"/>
              <dgm:constr type="w" for="ch" forName="ParentBackground8" refType="w" fact="0.0987"/>
              <dgm:constr type="h" for="ch" forName="ParentBackground8" refType="h" fact="0.5319"/>
              <dgm:constr type="l" for="ch" forName="Child8" refType="w" fact="0.7885"/>
              <dgm:constr type="t" for="ch" forName="Child8" refType="h" fact="0.6876"/>
              <dgm:constr type="w" for="ch" forName="Child8" refType="w" fact="0.0987"/>
              <dgm:constr type="h" for="ch" forName="Child8" refType="h" fact="0.3124"/>
              <dgm:constr type="l" for="ch" forName="Accent7" refType="w" fact="0.6538"/>
              <dgm:constr type="t" for="ch" forName="Accent7" refType="h" fact="-0.0109"/>
              <dgm:constr type="w" for="ch" forName="Accent7" refType="w" fact="0.1496"/>
              <dgm:constr type="h" for="ch" forName="Accent7" refType="h" fact="0.806"/>
              <dgm:constr type="l" for="ch" forName="ParentBackground7" refType="w" fact="0.6792"/>
              <dgm:constr type="t" for="ch" forName="ParentBackground7" refType="h" fact="0.1262"/>
              <dgm:constr type="w" for="ch" forName="ParentBackground7" refType="w" fact="0.0987"/>
              <dgm:constr type="h" for="ch" forName="ParentBackground7" refType="h" fact="0.5319"/>
              <dgm:constr type="l" for="ch" forName="Child7" refType="w" fact="0.6792"/>
              <dgm:constr type="t" for="ch" forName="Child7" refType="h" fact="0.6876"/>
              <dgm:constr type="w" for="ch" forName="Child7" refType="w" fact="0.0987"/>
              <dgm:constr type="h" for="ch" forName="Child7" refType="h" fact="0.3124"/>
              <dgm:constr type="l" for="ch" forName="Accent6" refType="w" fact="0.5445"/>
              <dgm:constr type="t" for="ch" forName="Accent6" refType="h" fact="-0.0109"/>
              <dgm:constr type="w" for="ch" forName="Accent6" refType="w" fact="0.1496"/>
              <dgm:constr type="h" for="ch" forName="Accent6" refType="h" fact="0.806"/>
              <dgm:constr type="l" for="ch" forName="ParentBackground6" refType="w" fact="0.5699"/>
              <dgm:constr type="t" for="ch" forName="ParentBackground6" refType="h" fact="0.1262"/>
              <dgm:constr type="w" for="ch" forName="ParentBackground6" refType="w" fact="0.0987"/>
              <dgm:constr type="h" for="ch" forName="ParentBackground6" refType="h" fact="0.5319"/>
              <dgm:constr type="l" for="ch" forName="Child6" refType="w" fact="0.5699"/>
              <dgm:constr type="t" for="ch" forName="Child6" refType="h" fact="0.6876"/>
              <dgm:constr type="w" for="ch" forName="Child6" refType="w" fact="0.0987"/>
              <dgm:constr type="h" for="ch" forName="Child6" refType="h" fact="0.3124"/>
              <dgm:constr type="l" for="ch" forName="Accent5" refType="w" fact="0.4352"/>
              <dgm:constr type="t" for="ch" forName="Accent5" refType="h" fact="-0.0109"/>
              <dgm:constr type="w" for="ch" forName="Accent5" refType="w" fact="0.1496"/>
              <dgm:constr type="h" for="ch" forName="Accent5" refType="h" fact="0.806"/>
              <dgm:constr type="l" for="ch" forName="ParentBackground5" refType="w" fact="0.4606"/>
              <dgm:constr type="t" for="ch" forName="ParentBackground5" refType="h" fact="0.1262"/>
              <dgm:constr type="w" for="ch" forName="ParentBackground5" refType="w" fact="0.0987"/>
              <dgm:constr type="h" for="ch" forName="ParentBackground5" refType="h" fact="0.5319"/>
              <dgm:constr type="l" for="ch" forName="Child5" refType="w" fact="0.4606"/>
              <dgm:constr type="t" for="ch" forName="Child5" refType="h" fact="0.6876"/>
              <dgm:constr type="w" for="ch" forName="Child5" refType="w" fact="0.0987"/>
              <dgm:constr type="h" for="ch" forName="Child5" refType="h" fact="0.3124"/>
              <dgm:constr type="l" for="ch" forName="Accent4" refType="w" fact="0.3259"/>
              <dgm:constr type="t" for="ch" forName="Accent4" refType="h" fact="-0.0109"/>
              <dgm:constr type="w" for="ch" forName="Accent4" refType="w" fact="0.1496"/>
              <dgm:constr type="h" for="ch" forName="Accent4" refType="h" fact="0.806"/>
              <dgm:constr type="l" for="ch" forName="ParentBackground4" refType="w" fact="0.3513"/>
              <dgm:constr type="t" for="ch" forName="ParentBackground4" refType="h" fact="0.1262"/>
              <dgm:constr type="w" for="ch" forName="ParentBackground4" refType="w" fact="0.0987"/>
              <dgm:constr type="h" for="ch" forName="ParentBackground4" refType="h" fact="0.5319"/>
              <dgm:constr type="l" for="ch" forName="Child4" refType="w" fact="0.3513"/>
              <dgm:constr type="t" for="ch" forName="Child4" refType="h" fact="0.6876"/>
              <dgm:constr type="w" for="ch" forName="Child4" refType="w" fact="0.0987"/>
              <dgm:constr type="h" for="ch" forName="Child4" refType="h" fact="0.3124"/>
              <dgm:constr type="l" for="ch" forName="Accent3" refType="w" fact="0.2166"/>
              <dgm:constr type="t" for="ch" forName="Accent3" refType="h" fact="-0.0109"/>
              <dgm:constr type="w" for="ch" forName="Accent3" refType="w" fact="0.1496"/>
              <dgm:constr type="h" for="ch" forName="Accent3" refType="h" fact="0.806"/>
              <dgm:constr type="l" for="ch" forName="ParentBackground3" refType="w" fact="0.242"/>
              <dgm:constr type="t" for="ch" forName="ParentBackground3" refType="h" fact="0.1262"/>
              <dgm:constr type="w" for="ch" forName="ParentBackground3" refType="w" fact="0.0987"/>
              <dgm:constr type="h" for="ch" forName="ParentBackground3" refType="h" fact="0.5319"/>
              <dgm:constr type="l" for="ch" forName="Child3" refType="w" fact="0.242"/>
              <dgm:constr type="t" for="ch" forName="Child3" refType="h" fact="0.6876"/>
              <dgm:constr type="w" for="ch" forName="Child3" refType="w" fact="0.0987"/>
              <dgm:constr type="h" for="ch" forName="Child3" refType="h" fact="0.3124"/>
              <dgm:constr type="l" for="ch" forName="Accent2" refType="w" fact="0.1073"/>
              <dgm:constr type="t" for="ch" forName="Accent2" refType="h" fact="-0.0109"/>
              <dgm:constr type="w" for="ch" forName="Accent2" refType="w" fact="0.1496"/>
              <dgm:constr type="h" for="ch" forName="Accent2" refType="h" fact="0.806"/>
              <dgm:constr type="l" for="ch" forName="ParentBackground2" refType="w" fact="0.1327"/>
              <dgm:constr type="t" for="ch" forName="ParentBackground2" refType="h" fact="0.1262"/>
              <dgm:constr type="w" for="ch" forName="ParentBackground2" refType="w" fact="0.0987"/>
              <dgm:constr type="h" for="ch" forName="ParentBackground2" refType="h" fact="0.5319"/>
              <dgm:constr type="l" for="ch" forName="Child2" refType="w" fact="0.1327"/>
              <dgm:constr type="t" for="ch" forName="Child2" refType="h" fact="0.6876"/>
              <dgm:constr type="w" for="ch" forName="Child2" refType="w" fact="0.0987"/>
              <dgm:constr type="h" for="ch" forName="Child2" refType="h" fact="0.3124"/>
              <dgm:constr type="l" for="ch" forName="Accent1" refType="w" fact="-0.002"/>
              <dgm:constr type="t" for="ch" forName="Accent1" refType="h" fact="-0.0109"/>
              <dgm:constr type="w" for="ch" forName="Accent1" refType="w" fact="0.1496"/>
              <dgm:constr type="h" for="ch" forName="Accent1" refType="h" fact="0.806"/>
              <dgm:constr type="l" for="ch" forName="ParentBackground1" refType="w" fact="0.0234"/>
              <dgm:constr type="t" for="ch" forName="ParentBackground1" refType="h" fact="0.1262"/>
              <dgm:constr type="w" for="ch" forName="ParentBackground1" refType="w" fact="0.0987"/>
              <dgm:constr type="h" for="ch" forName="ParentBackground1" refType="h" fact="0.5319"/>
              <dgm:constr type="l" for="ch" forName="Child1" refType="w" fact="0.0234"/>
              <dgm:constr type="t" for="ch" forName="Child1" refType="h" fact="0.6876"/>
              <dgm:constr type="w" for="ch" forName="Child1" refType="w" fact="0.0987"/>
              <dgm:constr type="h" for="ch" forName="Child1" refType="h" fact="0.3124"/>
            </dgm:constrLst>
          </dgm:if>
          <dgm:if name="Name13" axis="ch" ptType="node" func="cnt" op="equ" val="10">
            <dgm:alg type="composite">
              <dgm:param type="ar" val="5.9769"/>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9" refType="primFontSz" refFor="des" refForName="Parent1" op="lte"/>
              <dgm:constr type="primFontSz" for="des" forName="Child10"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9" refType="primFontSz" refFor="des" refForName="Parent2" op="lte"/>
              <dgm:constr type="primFontSz" for="des" forName="Child10"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9" refType="primFontSz" refFor="des" refForName="Parent3" op="lte"/>
              <dgm:constr type="primFontSz" for="des" forName="Child10"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9" refType="primFontSz" refFor="des" refForName="Parent4" op="lte"/>
              <dgm:constr type="primFontSz" for="des" forName="Child10"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9" refType="primFontSz" refFor="des" refForName="Parent5" op="lte"/>
              <dgm:constr type="primFontSz" for="des" forName="Child10"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9" refType="primFontSz" refFor="des" refForName="Parent6" op="lte"/>
              <dgm:constr type="primFontSz" for="des" forName="Child10" refType="primFontSz" refFor="des" refForName="Parent7"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9" refType="primFontSz" refFor="des" refForName="Parent7" op="lte"/>
              <dgm:constr type="primFontSz" for="des" forName="Child10"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Child9" refType="primFontSz" refFor="des" refForName="Parent8" op="lte"/>
              <dgm:constr type="primFontSz" for="des" forName="Child10" refType="primFontSz" refFor="des" refForName="Parent8" op="lte"/>
              <dgm:constr type="primFontSz" for="des" forName="Child1" refType="primFontSz" refFor="des" refForName="Parent9" op="lte"/>
              <dgm:constr type="primFontSz" for="des" forName="Child2" refType="primFontSz" refFor="des" refForName="Parent9" op="lte"/>
              <dgm:constr type="primFontSz" for="des" forName="Child3" refType="primFontSz" refFor="des" refForName="Parent9" op="lte"/>
              <dgm:constr type="primFontSz" for="des" forName="Child4" refType="primFontSz" refFor="des" refForName="Parent9" op="lte"/>
              <dgm:constr type="primFontSz" for="des" forName="Child5" refType="primFontSz" refFor="des" refForName="Parent9" op="lte"/>
              <dgm:constr type="primFontSz" for="des" forName="Child6" refType="primFontSz" refFor="des" refForName="Parent9" op="lte"/>
              <dgm:constr type="primFontSz" for="des" forName="Child7" refType="primFontSz" refFor="des" refForName="Parent9" op="lte"/>
              <dgm:constr type="primFontSz" for="des" forName="Child8" refType="primFontSz" refFor="des" refForName="Parent9" op="lte"/>
              <dgm:constr type="primFontSz" for="des" forName="Child9" refType="primFontSz" refFor="des" refForName="Parent9" op="lte"/>
              <dgm:constr type="primFontSz" for="des" forName="Child10" refType="primFontSz" refFor="des" refForName="Parent9" op="lte"/>
              <dgm:constr type="primFontSz" for="des" forName="Child1" refType="primFontSz" refFor="des" refForName="Parent10" op="lte"/>
              <dgm:constr type="primFontSz" for="des" forName="Child2" refType="primFontSz" refFor="des" refForName="Parent10" op="lte"/>
              <dgm:constr type="primFontSz" for="des" forName="Child3" refType="primFontSz" refFor="des" refForName="Parent10" op="lte"/>
              <dgm:constr type="primFontSz" for="des" forName="Child4" refType="primFontSz" refFor="des" refForName="Parent10" op="lte"/>
              <dgm:constr type="primFontSz" for="des" forName="Child5" refType="primFontSz" refFor="des" refForName="Parent10" op="lte"/>
              <dgm:constr type="primFontSz" for="des" forName="Child6" refType="primFontSz" refFor="des" refForName="Parent10" op="lte"/>
              <dgm:constr type="primFontSz" for="des" forName="Child7" refType="primFontSz" refFor="des" refForName="Parent10" op="lte"/>
              <dgm:constr type="primFontSz" for="des" forName="Child8" refType="primFontSz" refFor="des" refForName="Parent10" op="lte"/>
              <dgm:constr type="primFontSz" for="des" forName="Child9" refType="primFontSz" refFor="des" refForName="Parent10" op="lte"/>
              <dgm:constr type="primFontSz" for="des" forName="Child10" refType="primFontSz" refFor="des" refForName="Parent10"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Parent9" refType="primFontSz" refFor="des" refForName="Parent1" op="equ"/>
              <dgm:constr type="primFontSz" for="des" forName="Parent10"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primFontSz" for="des" forName="Child9" refType="primFontSz" refFor="des" refForName="Child1" op="equ"/>
              <dgm:constr type="primFontSz" for="des" forName="Child10" refType="primFontSz" refFor="des" refForName="Child1" op="equ"/>
              <dgm:constr type="l" for="ch" forName="Parent10" refType="w" fact="0.9205"/>
              <dgm:constr type="t" for="ch" forName="Parent10" refType="h" fact="0.2022"/>
              <dgm:constr type="w" for="ch" forName="Parent10" refType="w" fact="0.0636"/>
              <dgm:constr type="h" for="ch" forName="Parent10" refType="h" fact="0.3799"/>
              <dgm:constr type="l" for="ch" forName="Parent9" refType="w" fact="0.822"/>
              <dgm:constr type="t" for="ch" forName="Parent9" refType="h" fact="0.2022"/>
              <dgm:constr type="w" for="ch" forName="Parent9" refType="w" fact="0.0636"/>
              <dgm:constr type="h" for="ch" forName="Parent9" refType="h" fact="0.3799"/>
              <dgm:constr type="l" for="ch" forName="Parent8" refType="w" fact="0.7235"/>
              <dgm:constr type="t" for="ch" forName="Parent8" refType="h" fact="0.2022"/>
              <dgm:constr type="w" for="ch" forName="Parent8" refType="w" fact="0.0636"/>
              <dgm:constr type="h" for="ch" forName="Parent8" refType="h" fact="0.3799"/>
              <dgm:constr type="l" for="ch" forName="Parent7" refType="w" fact="0.625"/>
              <dgm:constr type="t" for="ch" forName="Parent7" refType="h" fact="0.2022"/>
              <dgm:constr type="w" for="ch" forName="Parent7" refType="w" fact="0.0636"/>
              <dgm:constr type="h" for="ch" forName="Parent7" refType="h" fact="0.3799"/>
              <dgm:constr type="l" for="ch" forName="Parent6" refType="w" fact="0.5264"/>
              <dgm:constr type="t" for="ch" forName="Parent6" refType="h" fact="0.2022"/>
              <dgm:constr type="w" for="ch" forName="Parent6" refType="w" fact="0.0636"/>
              <dgm:constr type="h" for="ch" forName="Parent6" refType="h" fact="0.3799"/>
              <dgm:constr type="l" for="ch" forName="Parent5" refType="w" fact="0.4279"/>
              <dgm:constr type="t" for="ch" forName="Parent5" refType="h" fact="0.2022"/>
              <dgm:constr type="w" for="ch" forName="Parent5" refType="w" fact="0.0636"/>
              <dgm:constr type="h" for="ch" forName="Parent5" refType="h" fact="0.3799"/>
              <dgm:constr type="l" for="ch" forName="Parent4" refType="w" fact="0.3294"/>
              <dgm:constr type="t" for="ch" forName="Parent4" refType="h" fact="0.2022"/>
              <dgm:constr type="w" for="ch" forName="Parent4" refType="w" fact="0.0636"/>
              <dgm:constr type="h" for="ch" forName="Parent4" refType="h" fact="0.3799"/>
              <dgm:constr type="l" for="ch" forName="Parent3" refType="w" fact="0.2309"/>
              <dgm:constr type="t" for="ch" forName="Parent3" refType="h" fact="0.2022"/>
              <dgm:constr type="w" for="ch" forName="Parent3" refType="w" fact="0.0636"/>
              <dgm:constr type="h" for="ch" forName="Parent3" refType="h" fact="0.3799"/>
              <dgm:constr type="l" for="ch" forName="Parent2" refType="w" fact="0.1324"/>
              <dgm:constr type="t" for="ch" forName="Parent2" refType="h" fact="0.2022"/>
              <dgm:constr type="w" for="ch" forName="Parent2" refType="w" fact="0.0636"/>
              <dgm:constr type="h" for="ch" forName="Parent2" refType="h" fact="0.3799"/>
              <dgm:constr type="l" for="ch" forName="Parent1" refType="w" fact="0.0338"/>
              <dgm:constr type="t" for="ch" forName="Parent1" refType="h" fact="0.2022"/>
              <dgm:constr type="w" for="ch" forName="Parent1" refType="w" fact="0.0636"/>
              <dgm:constr type="h" for="ch" forName="Parent1" refType="h" fact="0.3799"/>
              <dgm:constr type="l" for="ch" forName="Accent10" refType="w" fact="0.9047"/>
              <dgm:constr type="t" for="ch" forName="Accent10" refType="h" fact="0.1072"/>
              <dgm:constr type="w" for="ch" forName="Accent10" refType="w" fact="0.0953"/>
              <dgm:constr type="h" for="ch" forName="Accent10" refType="h" fact="0.5699"/>
              <dgm:constr type="l" for="ch" forName="ParentBackground10" refType="w" fact="0.9078"/>
              <dgm:constr type="t" for="ch" forName="ParentBackground10" refType="h" fact="0.1262"/>
              <dgm:constr type="w" for="ch" forName="ParentBackground10" refType="w" fact="0.089"/>
              <dgm:constr type="h" for="ch" forName="ParentBackground10" refType="h" fact="0.5319"/>
              <dgm:constr type="l" for="ch" forName="Child10" refType="w" fact="0.9078"/>
              <dgm:constr type="t" for="ch" forName="Child10" refType="h" fact="0.6876"/>
              <dgm:constr type="w" for="ch" forName="Child10" refType="w" fact="0.089"/>
              <dgm:constr type="h" for="ch" forName="Child10" refType="h" fact="0.3124"/>
              <dgm:constr type="l" for="ch" forName="Accent9" refType="w" fact="0.7864"/>
              <dgm:constr type="t" for="ch" forName="Accent9" refType="h" fact="-0.0109"/>
              <dgm:constr type="w" for="ch" forName="Accent9" refType="w" fact="0.1348"/>
              <dgm:constr type="h" for="ch" forName="Accent9" refType="h" fact="0.806"/>
              <dgm:constr type="l" for="ch" forName="ParentBackground9" refType="w" fact="0.8093"/>
              <dgm:constr type="t" for="ch" forName="ParentBackground9" refType="h" fact="0.1262"/>
              <dgm:constr type="w" for="ch" forName="ParentBackground9" refType="w" fact="0.089"/>
              <dgm:constr type="h" for="ch" forName="ParentBackground9" refType="h" fact="0.5319"/>
              <dgm:constr type="l" for="ch" forName="Child9" refType="w" fact="0.8093"/>
              <dgm:constr type="t" for="ch" forName="Child9" refType="h" fact="0.6876"/>
              <dgm:constr type="w" for="ch" forName="Child9" refType="w" fact="0.089"/>
              <dgm:constr type="h" for="ch" forName="Child9" refType="h" fact="0.3124"/>
              <dgm:constr type="l" for="ch" forName="Accent8" refType="w" fact="0.6879"/>
              <dgm:constr type="t" for="ch" forName="Accent8" refType="h" fact="-0.0109"/>
              <dgm:constr type="w" for="ch" forName="Accent8" refType="w" fact="0.1348"/>
              <dgm:constr type="h" for="ch" forName="Accent8" refType="h" fact="0.806"/>
              <dgm:constr type="l" for="ch" forName="ParentBackground8" refType="w" fact="0.7108"/>
              <dgm:constr type="t" for="ch" forName="ParentBackground8" refType="h" fact="0.1262"/>
              <dgm:constr type="w" for="ch" forName="ParentBackground8" refType="w" fact="0.089"/>
              <dgm:constr type="h" for="ch" forName="ParentBackground8" refType="h" fact="0.5319"/>
              <dgm:constr type="l" for="ch" forName="Child8" refType="w" fact="0.7108"/>
              <dgm:constr type="t" for="ch" forName="Child8" refType="h" fact="0.6876"/>
              <dgm:constr type="w" for="ch" forName="Child8" refType="w" fact="0.089"/>
              <dgm:constr type="h" for="ch" forName="Child8" refType="h" fact="0.3124"/>
              <dgm:constr type="l" for="ch" forName="Accent7" refType="w" fact="0.5893"/>
              <dgm:constr type="t" for="ch" forName="Accent7" refType="h" fact="-0.0109"/>
              <dgm:constr type="w" for="ch" forName="Accent7" refType="w" fact="0.1348"/>
              <dgm:constr type="h" for="ch" forName="Accent7" refType="h" fact="0.806"/>
              <dgm:constr type="l" for="ch" forName="ParentBackground7" refType="w" fact="0.6123"/>
              <dgm:constr type="t" for="ch" forName="ParentBackground7" refType="h" fact="0.1262"/>
              <dgm:constr type="w" for="ch" forName="ParentBackground7" refType="w" fact="0.089"/>
              <dgm:constr type="h" for="ch" forName="ParentBackground7" refType="h" fact="0.5319"/>
              <dgm:constr type="l" for="ch" forName="Child7" refType="w" fact="0.6123"/>
              <dgm:constr type="t" for="ch" forName="Child7" refType="h" fact="0.6876"/>
              <dgm:constr type="w" for="ch" forName="Child7" refType="w" fact="0.089"/>
              <dgm:constr type="h" for="ch" forName="Child7" refType="h" fact="0.3124"/>
              <dgm:constr type="l" for="ch" forName="Accent6" refType="w" fact="0.4908"/>
              <dgm:constr type="t" for="ch" forName="Accent6" refType="h" fact="-0.0109"/>
              <dgm:constr type="w" for="ch" forName="Accent6" refType="w" fact="0.1348"/>
              <dgm:constr type="h" for="ch" forName="Accent6" refType="h" fact="0.806"/>
              <dgm:constr type="l" for="ch" forName="ParentBackground6" refType="w" fact="0.5137"/>
              <dgm:constr type="t" for="ch" forName="ParentBackground6" refType="h" fact="0.1262"/>
              <dgm:constr type="w" for="ch" forName="ParentBackground6" refType="w" fact="0.089"/>
              <dgm:constr type="h" for="ch" forName="ParentBackground6" refType="h" fact="0.5319"/>
              <dgm:constr type="l" for="ch" forName="Child6" refType="w" fact="0.5137"/>
              <dgm:constr type="t" for="ch" forName="Child6" refType="h" fact="0.6876"/>
              <dgm:constr type="w" for="ch" forName="Child6" refType="w" fact="0.089"/>
              <dgm:constr type="h" for="ch" forName="Child6" refType="h" fact="0.3124"/>
              <dgm:constr type="l" for="ch" forName="Accent5" refType="w" fact="0.3923"/>
              <dgm:constr type="t" for="ch" forName="Accent5" refType="h" fact="-0.0109"/>
              <dgm:constr type="w" for="ch" forName="Accent5" refType="w" fact="0.1348"/>
              <dgm:constr type="h" for="ch" forName="Accent5" refType="h" fact="0.806"/>
              <dgm:constr type="l" for="ch" forName="ParentBackground5" refType="w" fact="0.4152"/>
              <dgm:constr type="t" for="ch" forName="ParentBackground5" refType="h" fact="0.1262"/>
              <dgm:constr type="w" for="ch" forName="ParentBackground5" refType="w" fact="0.089"/>
              <dgm:constr type="h" for="ch" forName="ParentBackground5" refType="h" fact="0.5319"/>
              <dgm:constr type="l" for="ch" forName="Child5" refType="w" fact="0.4152"/>
              <dgm:constr type="t" for="ch" forName="Child5" refType="h" fact="0.6876"/>
              <dgm:constr type="w" for="ch" forName="Child5" refType="w" fact="0.089"/>
              <dgm:constr type="h" for="ch" forName="Child5" refType="h" fact="0.3124"/>
              <dgm:constr type="l" for="ch" forName="Accent4" refType="w" fact="0.2938"/>
              <dgm:constr type="t" for="ch" forName="Accent4" refType="h" fact="-0.0109"/>
              <dgm:constr type="w" for="ch" forName="Accent4" refType="w" fact="0.1348"/>
              <dgm:constr type="h" for="ch" forName="Accent4" refType="h" fact="0.806"/>
              <dgm:constr type="l" for="ch" forName="ParentBackground4" refType="w" fact="0.3167"/>
              <dgm:constr type="t" for="ch" forName="ParentBackground4" refType="h" fact="0.1262"/>
              <dgm:constr type="w" for="ch" forName="ParentBackground4" refType="w" fact="0.089"/>
              <dgm:constr type="h" for="ch" forName="ParentBackground4" refType="h" fact="0.5319"/>
              <dgm:constr type="l" for="ch" forName="Child4" refType="w" fact="0.3167"/>
              <dgm:constr type="t" for="ch" forName="Child4" refType="h" fact="0.6876"/>
              <dgm:constr type="w" for="ch" forName="Child4" refType="w" fact="0.089"/>
              <dgm:constr type="h" for="ch" forName="Child4" refType="h" fact="0.3124"/>
              <dgm:constr type="l" for="ch" forName="Accent3" refType="w" fact="0.1952"/>
              <dgm:constr type="t" for="ch" forName="Accent3" refType="h" fact="-0.0109"/>
              <dgm:constr type="w" for="ch" forName="Accent3" refType="w" fact="0.1348"/>
              <dgm:constr type="h" for="ch" forName="Accent3" refType="h" fact="0.806"/>
              <dgm:constr type="l" for="ch" forName="ParentBackground3" refType="w" fact="0.2182"/>
              <dgm:constr type="t" for="ch" forName="ParentBackground3" refType="h" fact="0.1262"/>
              <dgm:constr type="w" for="ch" forName="ParentBackground3" refType="w" fact="0.089"/>
              <dgm:constr type="h" for="ch" forName="ParentBackground3" refType="h" fact="0.5319"/>
              <dgm:constr type="l" for="ch" forName="Child3" refType="w" fact="0.2182"/>
              <dgm:constr type="t" for="ch" forName="Child3" refType="h" fact="0.6876"/>
              <dgm:constr type="w" for="ch" forName="Child3" refType="w" fact="0.089"/>
              <dgm:constr type="h" for="ch" forName="Child3" refType="h" fact="0.3124"/>
              <dgm:constr type="l" for="ch" forName="Accent2" refType="w" fact="0.0967"/>
              <dgm:constr type="t" for="ch" forName="Accent2" refType="h" fact="-0.0109"/>
              <dgm:constr type="w" for="ch" forName="Accent2" refType="w" fact="0.1348"/>
              <dgm:constr type="h" for="ch" forName="Accent2" refType="h" fact="0.806"/>
              <dgm:constr type="l" for="ch" forName="ParentBackground2" refType="w" fact="0.1196"/>
              <dgm:constr type="t" for="ch" forName="ParentBackground2" refType="h" fact="0.1262"/>
              <dgm:constr type="w" for="ch" forName="ParentBackground2" refType="w" fact="0.089"/>
              <dgm:constr type="h" for="ch" forName="ParentBackground2" refType="h" fact="0.5319"/>
              <dgm:constr type="l" for="ch" forName="Child2" refType="w" fact="0.1196"/>
              <dgm:constr type="t" for="ch" forName="Child2" refType="h" fact="0.6876"/>
              <dgm:constr type="w" for="ch" forName="Child2" refType="w" fact="0.089"/>
              <dgm:constr type="h" for="ch" forName="Child2" refType="h" fact="0.3124"/>
              <dgm:constr type="l" for="ch" forName="Accent1" refType="w" fact="-0.0018"/>
              <dgm:constr type="t" for="ch" forName="Accent1" refType="h" fact="-0.0109"/>
              <dgm:constr type="w" for="ch" forName="Accent1" refType="w" fact="0.1348"/>
              <dgm:constr type="h" for="ch" forName="Accent1" refType="h" fact="0.806"/>
              <dgm:constr type="l" for="ch" forName="ParentBackground1" refType="w" fact="0.0211"/>
              <dgm:constr type="t" for="ch" forName="ParentBackground1" refType="h" fact="0.1262"/>
              <dgm:constr type="w" for="ch" forName="ParentBackground1" refType="w" fact="0.089"/>
              <dgm:constr type="h" for="ch" forName="ParentBackground1" refType="h" fact="0.5319"/>
              <dgm:constr type="l" for="ch" forName="Child1" refType="w" fact="0.0211"/>
              <dgm:constr type="t" for="ch" forName="Child1" refType="h" fact="0.6876"/>
              <dgm:constr type="w" for="ch" forName="Child1" refType="w" fact="0.089"/>
              <dgm:constr type="h" for="ch" forName="Child1" refType="h" fact="0.3124"/>
            </dgm:constrLst>
          </dgm:if>
          <dgm:else name="Name14">
            <dgm:alg type="composite">
              <dgm:param type="ar" val="6.5658"/>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9" refType="primFontSz" refFor="des" refForName="Parent1" op="lte"/>
              <dgm:constr type="primFontSz" for="des" forName="Child10" refType="primFontSz" refFor="des" refForName="Parent1" op="lte"/>
              <dgm:constr type="primFontSz" for="des" forName="Child11"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9" refType="primFontSz" refFor="des" refForName="Parent2" op="lte"/>
              <dgm:constr type="primFontSz" for="des" forName="Child10" refType="primFontSz" refFor="des" refForName="Parent2" op="lte"/>
              <dgm:constr type="primFontSz" for="des" forName="Child11"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9" refType="primFontSz" refFor="des" refForName="Parent3" op="lte"/>
              <dgm:constr type="primFontSz" for="des" forName="Child10" refType="primFontSz" refFor="des" refForName="Parent3" op="lte"/>
              <dgm:constr type="primFontSz" for="des" forName="Child11"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9" refType="primFontSz" refFor="des" refForName="Parent4" op="lte"/>
              <dgm:constr type="primFontSz" for="des" forName="Child10" refType="primFontSz" refFor="des" refForName="Parent4" op="lte"/>
              <dgm:constr type="primFontSz" for="des" forName="Child11"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9" refType="primFontSz" refFor="des" refForName="Parent5" op="lte"/>
              <dgm:constr type="primFontSz" for="des" forName="Child10" refType="primFontSz" refFor="des" refForName="Parent5" op="lte"/>
              <dgm:constr type="primFontSz" for="des" forName="Child11"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9" refType="primFontSz" refFor="des" refForName="Parent6" op="lte"/>
              <dgm:constr type="primFontSz" for="des" forName="Child10" refType="primFontSz" refFor="des" refForName="Parent6" op="lte"/>
              <dgm:constr type="primFontSz" for="des" forName="Child11"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9" refType="primFontSz" refFor="des" refForName="Parent7" op="lte"/>
              <dgm:constr type="primFontSz" for="des" forName="Child10" refType="primFontSz" refFor="des" refForName="Parent7" op="lte"/>
              <dgm:constr type="primFontSz" for="des" forName="Child11"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Child9" refType="primFontSz" refFor="des" refForName="Parent8" op="lte"/>
              <dgm:constr type="primFontSz" for="des" forName="Child10" refType="primFontSz" refFor="des" refForName="Parent8" op="lte"/>
              <dgm:constr type="primFontSz" for="des" forName="Child11" refType="primFontSz" refFor="des" refForName="Parent8" op="lte"/>
              <dgm:constr type="primFontSz" for="des" forName="Child1" refType="primFontSz" refFor="des" refForName="Parent9" op="lte"/>
              <dgm:constr type="primFontSz" for="des" forName="Child2" refType="primFontSz" refFor="des" refForName="Parent9" op="lte"/>
              <dgm:constr type="primFontSz" for="des" forName="Child3" refType="primFontSz" refFor="des" refForName="Parent9" op="lte"/>
              <dgm:constr type="primFontSz" for="des" forName="Child4" refType="primFontSz" refFor="des" refForName="Parent9" op="lte"/>
              <dgm:constr type="primFontSz" for="des" forName="Child5" refType="primFontSz" refFor="des" refForName="Parent9" op="lte"/>
              <dgm:constr type="primFontSz" for="des" forName="Child6" refType="primFontSz" refFor="des" refForName="Parent9" op="lte"/>
              <dgm:constr type="primFontSz" for="des" forName="Child7" refType="primFontSz" refFor="des" refForName="Parent9" op="lte"/>
              <dgm:constr type="primFontSz" for="des" forName="Child8" refType="primFontSz" refFor="des" refForName="Parent9" op="lte"/>
              <dgm:constr type="primFontSz" for="des" forName="Child9" refType="primFontSz" refFor="des" refForName="Parent9" op="lte"/>
              <dgm:constr type="primFontSz" for="des" forName="Child10" refType="primFontSz" refFor="des" refForName="Parent9" op="lte"/>
              <dgm:constr type="primFontSz" for="des" forName="Child11" refType="primFontSz" refFor="des" refForName="Parent9" op="lte"/>
              <dgm:constr type="primFontSz" for="des" forName="Child1" refType="primFontSz" refFor="des" refForName="Parent10" op="lte"/>
              <dgm:constr type="primFontSz" for="des" forName="Child2" refType="primFontSz" refFor="des" refForName="Parent10" op="lte"/>
              <dgm:constr type="primFontSz" for="des" forName="Child3" refType="primFontSz" refFor="des" refForName="Parent10" op="lte"/>
              <dgm:constr type="primFontSz" for="des" forName="Child4" refType="primFontSz" refFor="des" refForName="Parent10" op="lte"/>
              <dgm:constr type="primFontSz" for="des" forName="Child5" refType="primFontSz" refFor="des" refForName="Parent10" op="lte"/>
              <dgm:constr type="primFontSz" for="des" forName="Child6" refType="primFontSz" refFor="des" refForName="Parent10" op="lte"/>
              <dgm:constr type="primFontSz" for="des" forName="Child7" refType="primFontSz" refFor="des" refForName="Parent10" op="lte"/>
              <dgm:constr type="primFontSz" for="des" forName="Child8" refType="primFontSz" refFor="des" refForName="Parent10" op="lte"/>
              <dgm:constr type="primFontSz" for="des" forName="Child9" refType="primFontSz" refFor="des" refForName="Parent10" op="lte"/>
              <dgm:constr type="primFontSz" for="des" forName="Child10" refType="primFontSz" refFor="des" refForName="Parent10" op="lte"/>
              <dgm:constr type="primFontSz" for="des" forName="Child11" refType="primFontSz" refFor="des" refForName="Parent10" op="lte"/>
              <dgm:constr type="primFontSz" for="des" forName="Child1" refType="primFontSz" refFor="des" refForName="Parent11" op="lte"/>
              <dgm:constr type="primFontSz" for="des" forName="Child2" refType="primFontSz" refFor="des" refForName="Parent11" op="lte"/>
              <dgm:constr type="primFontSz" for="des" forName="Child3" refType="primFontSz" refFor="des" refForName="Parent11" op="lte"/>
              <dgm:constr type="primFontSz" for="des" forName="Child4" refType="primFontSz" refFor="des" refForName="Parent11" op="lte"/>
              <dgm:constr type="primFontSz" for="des" forName="Child5" refType="primFontSz" refFor="des" refForName="Parent11" op="lte"/>
              <dgm:constr type="primFontSz" for="des" forName="Child6" refType="primFontSz" refFor="des" refForName="Parent11" op="lte"/>
              <dgm:constr type="primFontSz" for="des" forName="Child7" refType="primFontSz" refFor="des" refForName="Parent11" op="lte"/>
              <dgm:constr type="primFontSz" for="des" forName="Child8" refType="primFontSz" refFor="des" refForName="Parent11" op="lte"/>
              <dgm:constr type="primFontSz" for="des" forName="Child9" refType="primFontSz" refFor="des" refForName="Parent11" op="lte"/>
              <dgm:constr type="primFontSz" for="des" forName="Child10" refType="primFontSz" refFor="des" refForName="Parent11" op="lte"/>
              <dgm:constr type="primFontSz" for="des" forName="Child11" refType="primFontSz" refFor="des" refForName="Parent11"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Parent9" refType="primFontSz" refFor="des" refForName="Parent1" op="equ"/>
              <dgm:constr type="primFontSz" for="des" forName="Parent10" refType="primFontSz" refFor="des" refForName="Parent1" op="equ"/>
              <dgm:constr type="primFontSz" for="des" forName="Parent11"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primFontSz" for="des" forName="Child9" refType="primFontSz" refFor="des" refForName="Child1" op="equ"/>
              <dgm:constr type="primFontSz" for="des" forName="Child10" refType="primFontSz" refFor="des" refForName="Child1" op="equ"/>
              <dgm:constr type="primFontSz" for="des" forName="Child11" refType="primFontSz" refFor="des" refForName="Child1" op="equ"/>
              <dgm:constr type="l" for="ch" forName="Parent11" refType="w" fact="0.9277"/>
              <dgm:constr type="t" for="ch" forName="Parent11" refType="h" fact="0.2022"/>
              <dgm:constr type="w" for="ch" forName="Parent11" refType="w" fact="0.0579"/>
              <dgm:constr type="h" for="ch" forName="Parent11" refType="h" fact="0.3799"/>
              <dgm:constr type="l" for="ch" forName="Parent10" refType="w" fact="0.838"/>
              <dgm:constr type="t" for="ch" forName="Parent10" refType="h" fact="0.2022"/>
              <dgm:constr type="w" for="ch" forName="Parent10" refType="w" fact="0.0579"/>
              <dgm:constr type="h" for="ch" forName="Parent10" refType="h" fact="0.3799"/>
              <dgm:constr type="l" for="ch" forName="Parent9" refType="w" fact="0.7483"/>
              <dgm:constr type="t" for="ch" forName="Parent9" refType="h" fact="0.2022"/>
              <dgm:constr type="w" for="ch" forName="Parent9" refType="w" fact="0.0579"/>
              <dgm:constr type="h" for="ch" forName="Parent9" refType="h" fact="0.3799"/>
              <dgm:constr type="l" for="ch" forName="Parent8" refType="w" fact="0.6586"/>
              <dgm:constr type="t" for="ch" forName="Parent8" refType="h" fact="0.2022"/>
              <dgm:constr type="w" for="ch" forName="Parent8" refType="w" fact="0.0579"/>
              <dgm:constr type="h" for="ch" forName="Parent8" refType="h" fact="0.3799"/>
              <dgm:constr type="l" for="ch" forName="Parent7" refType="w" fact="0.5689"/>
              <dgm:constr type="t" for="ch" forName="Parent7" refType="h" fact="0.2022"/>
              <dgm:constr type="w" for="ch" forName="Parent7" refType="w" fact="0.0579"/>
              <dgm:constr type="h" for="ch" forName="Parent7" refType="h" fact="0.3799"/>
              <dgm:constr type="l" for="ch" forName="Parent6" refType="w" fact="0.4792"/>
              <dgm:constr type="t" for="ch" forName="Parent6" refType="h" fact="0.2022"/>
              <dgm:constr type="w" for="ch" forName="Parent6" refType="w" fact="0.0579"/>
              <dgm:constr type="h" for="ch" forName="Parent6" refType="h" fact="0.3799"/>
              <dgm:constr type="l" for="ch" forName="Parent5" refType="w" fact="0.3895"/>
              <dgm:constr type="t" for="ch" forName="Parent5" refType="h" fact="0.2022"/>
              <dgm:constr type="w" for="ch" forName="Parent5" refType="w" fact="0.0579"/>
              <dgm:constr type="h" for="ch" forName="Parent5" refType="h" fact="0.3799"/>
              <dgm:constr type="l" for="ch" forName="Parent4" refType="w" fact="0.2999"/>
              <dgm:constr type="t" for="ch" forName="Parent4" refType="h" fact="0.2022"/>
              <dgm:constr type="w" for="ch" forName="Parent4" refType="w" fact="0.0579"/>
              <dgm:constr type="h" for="ch" forName="Parent4" refType="h" fact="0.3799"/>
              <dgm:constr type="l" for="ch" forName="Parent3" refType="w" fact="0.2102"/>
              <dgm:constr type="t" for="ch" forName="Parent3" refType="h" fact="0.2022"/>
              <dgm:constr type="w" for="ch" forName="Parent3" refType="w" fact="0.0579"/>
              <dgm:constr type="h" for="ch" forName="Parent3" refType="h" fact="0.3799"/>
              <dgm:constr type="l" for="ch" forName="Parent2" refType="w" fact="0.1205"/>
              <dgm:constr type="t" for="ch" forName="Parent2" refType="h" fact="0.2022"/>
              <dgm:constr type="w" for="ch" forName="Parent2" refType="w" fact="0.0579"/>
              <dgm:constr type="h" for="ch" forName="Parent2" refType="h" fact="0.3799"/>
              <dgm:constr type="l" for="ch" forName="Parent1" refType="w" fact="0.0308"/>
              <dgm:constr type="t" for="ch" forName="Parent1" refType="h" fact="0.2022"/>
              <dgm:constr type="w" for="ch" forName="Parent1" refType="w" fact="0.0579"/>
              <dgm:constr type="h" for="ch" forName="Parent1" refType="h" fact="0.3799"/>
              <dgm:constr type="l" for="ch" forName="Accent11" refType="w" fact="0.9132"/>
              <dgm:constr type="t" for="ch" forName="Accent11" refType="h" fact="0.1072"/>
              <dgm:constr type="w" for="ch" forName="Accent11" refType="w" fact="0.0868"/>
              <dgm:constr type="h" for="ch" forName="Accent11" refType="h" fact="0.5699"/>
              <dgm:constr type="l" for="ch" forName="ParentBackground11" refType="w" fact="0.9161"/>
              <dgm:constr type="t" for="ch" forName="ParentBackground11" refType="h" fact="0.1262"/>
              <dgm:constr type="w" for="ch" forName="ParentBackground11" refType="w" fact="0.081"/>
              <dgm:constr type="h" for="ch" forName="ParentBackground11" refType="h" fact="0.5319"/>
              <dgm:constr type="l" for="ch" forName="Child11" refType="w" fact="0.9161"/>
              <dgm:constr type="t" for="ch" forName="Child11" refType="h" fact="0.6876"/>
              <dgm:constr type="w" for="ch" forName="Child11" refType="w" fact="0.081"/>
              <dgm:constr type="h" for="ch" forName="Child11" refType="h" fact="0.3124"/>
              <dgm:constr type="l" for="ch" forName="Accent10" refType="w" fact="0.8055"/>
              <dgm:constr type="t" for="ch" forName="Accent10" refType="h" fact="-0.0109"/>
              <dgm:constr type="w" for="ch" forName="Accent10" refType="w" fact="0.1228"/>
              <dgm:constr type="h" for="ch" forName="Accent10" refType="h" fact="0.806"/>
              <dgm:constr type="l" for="ch" forName="ParentBackground10" refType="w" fact="0.8264"/>
              <dgm:constr type="t" for="ch" forName="ParentBackground10" refType="h" fact="0.1262"/>
              <dgm:constr type="w" for="ch" forName="ParentBackground10" refType="w" fact="0.081"/>
              <dgm:constr type="h" for="ch" forName="ParentBackground10" refType="h" fact="0.5319"/>
              <dgm:constr type="l" for="ch" forName="Child10" refType="w" fact="0.8264"/>
              <dgm:constr type="t" for="ch" forName="Child10" refType="h" fact="0.6876"/>
              <dgm:constr type="w" for="ch" forName="Child10" refType="w" fact="0.081"/>
              <dgm:constr type="h" for="ch" forName="Child10" refType="h" fact="0.3124"/>
              <dgm:constr type="l" for="ch" forName="Accent9" refType="w" fact="0.7158"/>
              <dgm:constr type="t" for="ch" forName="Accent9" refType="h" fact="-0.0109"/>
              <dgm:constr type="w" for="ch" forName="Accent9" refType="w" fact="0.1228"/>
              <dgm:constr type="h" for="ch" forName="Accent9" refType="h" fact="0.806"/>
              <dgm:constr type="l" for="ch" forName="ParentBackground9" refType="w" fact="0.7367"/>
              <dgm:constr type="t" for="ch" forName="ParentBackground9" refType="h" fact="0.1262"/>
              <dgm:constr type="w" for="ch" forName="ParentBackground9" refType="w" fact="0.081"/>
              <dgm:constr type="h" for="ch" forName="ParentBackground9" refType="h" fact="0.5319"/>
              <dgm:constr type="l" for="ch" forName="Child9" refType="w" fact="0.7367"/>
              <dgm:constr type="t" for="ch" forName="Child9" refType="h" fact="0.6876"/>
              <dgm:constr type="w" for="ch" forName="Child9" refType="w" fact="0.081"/>
              <dgm:constr type="h" for="ch" forName="Child9" refType="h" fact="0.3124"/>
              <dgm:constr type="l" for="ch" forName="Accent8" refType="w" fact="0.6261"/>
              <dgm:constr type="t" for="ch" forName="Accent8" refType="h" fact="-0.0109"/>
              <dgm:constr type="w" for="ch" forName="Accent8" refType="w" fact="0.1228"/>
              <dgm:constr type="h" for="ch" forName="Accent8" refType="h" fact="0.806"/>
              <dgm:constr type="l" for="ch" forName="ParentBackground8" refType="w" fact="0.647"/>
              <dgm:constr type="t" for="ch" forName="ParentBackground8" refType="h" fact="0.1262"/>
              <dgm:constr type="w" for="ch" forName="ParentBackground8" refType="w" fact="0.081"/>
              <dgm:constr type="h" for="ch" forName="ParentBackground8" refType="h" fact="0.5319"/>
              <dgm:constr type="l" for="ch" forName="Child8" refType="w" fact="0.647"/>
              <dgm:constr type="t" for="ch" forName="Child8" refType="h" fact="0.6876"/>
              <dgm:constr type="w" for="ch" forName="Child8" refType="w" fact="0.081"/>
              <dgm:constr type="h" for="ch" forName="Child8" refType="h" fact="0.3124"/>
              <dgm:constr type="l" for="ch" forName="Accent7" refType="w" fact="0.5364"/>
              <dgm:constr type="t" for="ch" forName="Accent7" refType="h" fact="-0.0109"/>
              <dgm:constr type="w" for="ch" forName="Accent7" refType="w" fact="0.1228"/>
              <dgm:constr type="h" for="ch" forName="Accent7" refType="h" fact="0.806"/>
              <dgm:constr type="l" for="ch" forName="ParentBackground7" refType="w" fact="0.5573"/>
              <dgm:constr type="t" for="ch" forName="ParentBackground7" refType="h" fact="0.1262"/>
              <dgm:constr type="w" for="ch" forName="ParentBackground7" refType="w" fact="0.081"/>
              <dgm:constr type="h" for="ch" forName="ParentBackground7" refType="h" fact="0.5319"/>
              <dgm:constr type="l" for="ch" forName="Child7" refType="w" fact="0.5573"/>
              <dgm:constr type="t" for="ch" forName="Child7" refType="h" fact="0.6876"/>
              <dgm:constr type="w" for="ch" forName="Child7" refType="w" fact="0.081"/>
              <dgm:constr type="h" for="ch" forName="Child7" refType="h" fact="0.3124"/>
              <dgm:constr type="l" for="ch" forName="Accent6" refType="w" fact="0.4467"/>
              <dgm:constr type="t" for="ch" forName="Accent6" refType="h" fact="-0.0109"/>
              <dgm:constr type="w" for="ch" forName="Accent6" refType="w" fact="0.1228"/>
              <dgm:constr type="h" for="ch" forName="Accent6" refType="h" fact="0.806"/>
              <dgm:constr type="l" for="ch" forName="ParentBackground6" refType="w" fact="0.4677"/>
              <dgm:constr type="t" for="ch" forName="ParentBackground6" refType="h" fact="0.1262"/>
              <dgm:constr type="w" for="ch" forName="ParentBackground6" refType="w" fact="0.081"/>
              <dgm:constr type="h" for="ch" forName="ParentBackground6" refType="h" fact="0.5319"/>
              <dgm:constr type="l" for="ch" forName="Child6" refType="w" fact="0.4677"/>
              <dgm:constr type="t" for="ch" forName="Child6" refType="h" fact="0.6876"/>
              <dgm:constr type="w" for="ch" forName="Child6" refType="w" fact="0.081"/>
              <dgm:constr type="h" for="ch" forName="Child6" refType="h" fact="0.3124"/>
              <dgm:constr type="l" for="ch" forName="Accent5" refType="w" fact="0.3571"/>
              <dgm:constr type="t" for="ch" forName="Accent5" refType="h" fact="-0.0109"/>
              <dgm:constr type="w" for="ch" forName="Accent5" refType="w" fact="0.1228"/>
              <dgm:constr type="h" for="ch" forName="Accent5" refType="h" fact="0.806"/>
              <dgm:constr type="l" for="ch" forName="ParentBackground5" refType="w" fact="0.378"/>
              <dgm:constr type="t" for="ch" forName="ParentBackground5" refType="h" fact="0.1262"/>
              <dgm:constr type="w" for="ch" forName="ParentBackground5" refType="w" fact="0.081"/>
              <dgm:constr type="h" for="ch" forName="ParentBackground5" refType="h" fact="0.5319"/>
              <dgm:constr type="l" for="ch" forName="Child5" refType="w" fact="0.378"/>
              <dgm:constr type="t" for="ch" forName="Child5" refType="h" fact="0.6876"/>
              <dgm:constr type="w" for="ch" forName="Child5" refType="w" fact="0.081"/>
              <dgm:constr type="h" for="ch" forName="Child5" refType="h" fact="0.3124"/>
              <dgm:constr type="l" for="ch" forName="Accent4" refType="w" fact="0.2674"/>
              <dgm:constr type="t" for="ch" forName="Accent4" refType="h" fact="-0.0109"/>
              <dgm:constr type="w" for="ch" forName="Accent4" refType="w" fact="0.1228"/>
              <dgm:constr type="h" for="ch" forName="Accent4" refType="h" fact="0.806"/>
              <dgm:constr type="l" for="ch" forName="ParentBackground4" refType="w" fact="0.2883"/>
              <dgm:constr type="t" for="ch" forName="ParentBackground4" refType="h" fact="0.1262"/>
              <dgm:constr type="w" for="ch" forName="ParentBackground4" refType="w" fact="0.081"/>
              <dgm:constr type="h" for="ch" forName="ParentBackground4" refType="h" fact="0.5319"/>
              <dgm:constr type="l" for="ch" forName="Child4" refType="w" fact="0.2883"/>
              <dgm:constr type="t" for="ch" forName="Child4" refType="h" fact="0.6876"/>
              <dgm:constr type="w" for="ch" forName="Child4" refType="w" fact="0.081"/>
              <dgm:constr type="h" for="ch" forName="Child4" refType="h" fact="0.3124"/>
              <dgm:constr type="l" for="ch" forName="Accent3" refType="w" fact="0.1777"/>
              <dgm:constr type="t" for="ch" forName="Accent3" refType="h" fact="-0.0109"/>
              <dgm:constr type="w" for="ch" forName="Accent3" refType="w" fact="0.1228"/>
              <dgm:constr type="h" for="ch" forName="Accent3" refType="h" fact="0.806"/>
              <dgm:constr type="l" for="ch" forName="ParentBackground3" refType="w" fact="0.1986"/>
              <dgm:constr type="t" for="ch" forName="ParentBackground3" refType="h" fact="0.1262"/>
              <dgm:constr type="w" for="ch" forName="ParentBackground3" refType="w" fact="0.081"/>
              <dgm:constr type="h" for="ch" forName="ParentBackground3" refType="h" fact="0.5319"/>
              <dgm:constr type="l" for="ch" forName="Child3" refType="w" fact="0.1986"/>
              <dgm:constr type="t" for="ch" forName="Child3" refType="h" fact="0.6876"/>
              <dgm:constr type="w" for="ch" forName="Child3" refType="w" fact="0.081"/>
              <dgm:constr type="h" for="ch" forName="Child3" refType="h" fact="0.3124"/>
              <dgm:constr type="l" for="ch" forName="Accent2" refType="w" fact="0.088"/>
              <dgm:constr type="t" for="ch" forName="Accent2" refType="h" fact="-0.0109"/>
              <dgm:constr type="w" for="ch" forName="Accent2" refType="w" fact="0.1228"/>
              <dgm:constr type="h" for="ch" forName="Accent2" refType="h" fact="0.806"/>
              <dgm:constr type="l" for="ch" forName="ParentBackground2" refType="w" fact="0.1089"/>
              <dgm:constr type="t" for="ch" forName="ParentBackground2" refType="h" fact="0.1262"/>
              <dgm:constr type="w" for="ch" forName="ParentBackground2" refType="w" fact="0.081"/>
              <dgm:constr type="h" for="ch" forName="ParentBackground2" refType="h" fact="0.5319"/>
              <dgm:constr type="l" for="ch" forName="Child2" refType="w" fact="0.1089"/>
              <dgm:constr type="t" for="ch" forName="Child2" refType="h" fact="0.6876"/>
              <dgm:constr type="w" for="ch" forName="Child2" refType="w" fact="0.081"/>
              <dgm:constr type="h" for="ch" forName="Child2" refType="h" fact="0.3124"/>
              <dgm:constr type="l" for="ch" forName="Accent1" refType="w" fact="-0.0017"/>
              <dgm:constr type="t" for="ch" forName="Accent1" refType="h" fact="-0.0109"/>
              <dgm:constr type="w" for="ch" forName="Accent1" refType="w" fact="0.1228"/>
              <dgm:constr type="h" for="ch" forName="Accent1" refType="h" fact="0.806"/>
              <dgm:constr type="l" for="ch" forName="ParentBackground1" refType="w" fact="0.0192"/>
              <dgm:constr type="t" for="ch" forName="ParentBackground1" refType="h" fact="0.1262"/>
              <dgm:constr type="w" for="ch" forName="ParentBackground1" refType="w" fact="0.081"/>
              <dgm:constr type="h" for="ch" forName="ParentBackground1" refType="h" fact="0.5319"/>
              <dgm:constr type="l" for="ch" forName="Child1" refType="w" fact="0.0192"/>
              <dgm:constr type="t" for="ch" forName="Child1" refType="h" fact="0.6876"/>
              <dgm:constr type="w" for="ch" forName="Child1" refType="w" fact="0.081"/>
              <dgm:constr type="h" for="ch" forName="Child1" refType="h" fact="0.3124"/>
            </dgm:constrLst>
          </dgm:else>
        </dgm:choose>
      </dgm:if>
      <dgm:else name="Name15">
        <dgm:choose name="Name16">
          <dgm:if name="Name17" axis="ch" ptType="node" func="cnt" op="equ" val="1">
            <dgm:alg type="composite">
              <dgm:param type="ar" val="0.6383"/>
            </dgm:alg>
            <dgm:constrLst>
              <dgm:constr type="primFontSz" for="des" forName="Child1" val="65"/>
              <dgm:constr type="primFontSz" for="des" forName="Parent1" val="65"/>
              <dgm:constr type="primFontSz" for="des" forName="Child1" refType="primFontSz" refFor="des" refForName="Parent1" op="lte"/>
              <dgm:constr type="l" for="ch" forName="Parent1" refType="w" fact="0.1667"/>
              <dgm:constr type="t" for="ch" forName="Parent1" refType="h" fact="0.1064"/>
              <dgm:constr type="w" for="ch" forName="Parent1" refType="w" fact="0.6667"/>
              <dgm:constr type="h" for="ch" forName="Parent1" refType="h" fact="0.4255"/>
              <dgm:constr type="l" for="ch" forName="Accent1" refType="w" fact="0"/>
              <dgm:constr type="t" for="ch" forName="Accent1" refType="h" fact="0"/>
              <dgm:constr type="w" for="ch" forName="Accent1" refType="w"/>
              <dgm:constr type="h" for="ch" forName="Accent1" refType="h" fact="0.6383"/>
              <dgm:constr type="l" for="ch" forName="ParentBackground1" refType="w" fact="0.0333"/>
              <dgm:constr type="t" for="ch" forName="ParentBackground1" refType="h" fact="0.0213"/>
              <dgm:constr type="w" for="ch" forName="ParentBackground1" refType="w" fact="0.9333"/>
              <dgm:constr type="h" for="ch" forName="ParentBackground1" refType="h" fact="0.5957"/>
              <dgm:constr type="l" for="ch" forName="Child1" refType="w" fact="0.0333"/>
              <dgm:constr type="t" for="ch" forName="Child1" refType="h" fact="0.6574"/>
              <dgm:constr type="w" for="ch" forName="Child1" refType="w" fact="0.9333"/>
              <dgm:constr type="h" for="ch" forName="Child1" refType="h" fact="0.3426"/>
            </dgm:constrLst>
          </dgm:if>
          <dgm:if name="Name18" axis="ch" ptType="node" func="cnt" op="equ" val="2">
            <dgm:alg type="composite">
              <dgm:param type="ar" val="1.2659"/>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Parent2" refType="primFontSz" refFor="des" refForName="Parent1" op="equ"/>
              <dgm:constr type="primFontSz" for="des" forName="Child2" refType="primFontSz" refFor="des" refForName="Child1" op="equ"/>
              <dgm:constr type="r" for="ch" forName="Parent2" refType="w" fact="0.3751"/>
              <dgm:constr type="t" for="ch" forName="Parent2" refType="h" fact="0.2022"/>
              <dgm:constr type="w" for="ch" forName="Parent2" refType="w" fact="0.3001"/>
              <dgm:constr type="h" for="ch" forName="Parent2" refType="h" fact="0.3799"/>
              <dgm:constr type="r" for="ch" forName="Parent1" refType="w" fact="0.8403"/>
              <dgm:constr type="t" for="ch" forName="Parent1" refType="h" fact="0.2022"/>
              <dgm:constr type="w" for="ch" forName="Parent1" refType="w" fact="0.3001"/>
              <dgm:constr type="h" for="ch" forName="Parent1" refType="h" fact="0.3799"/>
              <dgm:constr type="r" for="ch" forName="Accent2" refType="w" fact="0.4502"/>
              <dgm:constr type="t" for="ch" forName="Accent2" refType="h" fact="0.1072"/>
              <dgm:constr type="w" for="ch" forName="Accent2" refType="w" fact="0.4502"/>
              <dgm:constr type="h" for="ch" forName="Accent2" refType="h" fact="0.5699"/>
              <dgm:constr type="r" for="ch" forName="ParentBackground2" refType="w" fact="0.4352"/>
              <dgm:constr type="t" for="ch" forName="ParentBackground2" refType="h" fact="0.1262"/>
              <dgm:constr type="w" for="ch" forName="ParentBackground2" refType="w" fact="0.4201"/>
              <dgm:constr type="h" for="ch" forName="ParentBackground2" refType="h" fact="0.5319"/>
              <dgm:constr type="r" for="ch" forName="Child2" refType="w" fact="0.4352"/>
              <dgm:constr type="t" for="ch" forName="Child2" refType="h" fact="0.6876"/>
              <dgm:constr type="w" for="ch" forName="Child2" refType="w" fact="0.4201"/>
              <dgm:constr type="h" for="ch" forName="Child2" refType="h" fact="0.3124"/>
              <dgm:constr type="r" for="ch" forName="Accent1" refType="w" fact="1.0086"/>
              <dgm:constr type="t" for="ch" forName="Accent1" refType="h" fact="-0.0109"/>
              <dgm:constr type="w" for="ch" forName="Accent1" refType="w" fact="0.6367"/>
              <dgm:constr type="h" for="ch" forName="Accent1" refType="h" fact="0.806"/>
              <dgm:constr type="r" for="ch" forName="ParentBackground1" refType="w" fact="0.9003"/>
              <dgm:constr type="t" for="ch" forName="ParentBackground1" refType="h" fact="0.1262"/>
              <dgm:constr type="w" for="ch" forName="ParentBackground1" refType="w" fact="0.4201"/>
              <dgm:constr type="h" for="ch" forName="ParentBackground1" refType="h" fact="0.5319"/>
              <dgm:constr type="r" for="ch" forName="Child1" refType="w" fact="0.9003"/>
              <dgm:constr type="t" for="ch" forName="Child1" refType="h" fact="0.6876"/>
              <dgm:constr type="w" for="ch" forName="Child1" refType="w" fact="0.4201"/>
              <dgm:constr type="h" for="ch" forName="Child1" refType="h" fact="0.3124"/>
            </dgm:constrLst>
          </dgm:if>
          <dgm:if name="Name19" axis="ch" ptType="node" func="cnt" op="equ" val="3">
            <dgm:alg type="composite">
              <dgm:param type="ar" val="1.8548"/>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Parent2" refType="primFontSz" refFor="des" refForName="Parent1" op="equ"/>
              <dgm:constr type="primFontSz" for="des" forName="Parent3" refType="primFontSz" refFor="des" refForName="Parent1" op="equ"/>
              <dgm:constr type="primFontSz" for="des" forName="Child2" refType="primFontSz" refFor="des" refForName="Child1" op="equ"/>
              <dgm:constr type="primFontSz" for="des" forName="Child3" refType="primFontSz" refFor="des" refForName="Child1" op="equ"/>
              <dgm:constr type="r" for="ch" forName="Parent3" refType="w" fact="0.256"/>
              <dgm:constr type="t" for="ch" forName="Parent3" refType="h" fact="0.2022"/>
              <dgm:constr type="w" for="ch" forName="Parent3" refType="w" fact="0.2048"/>
              <dgm:constr type="h" for="ch" forName="Parent3" refType="h" fact="0.3799"/>
              <dgm:constr type="r" for="ch" forName="Parent2" refType="w" fact="0.5735"/>
              <dgm:constr type="t" for="ch" forName="Parent2" refType="h" fact="0.2022"/>
              <dgm:constr type="w" for="ch" forName="Parent2" refType="w" fact="0.2048"/>
              <dgm:constr type="h" for="ch" forName="Parent2" refType="h" fact="0.3799"/>
              <dgm:constr type="r" for="ch" forName="Parent1" refType="w" fact="0.891"/>
              <dgm:constr type="t" for="ch" forName="Parent1" refType="h" fact="0.2022"/>
              <dgm:constr type="w" for="ch" forName="Parent1" refType="w" fact="0.2048"/>
              <dgm:constr type="h" for="ch" forName="Parent1" refType="h" fact="0.3799"/>
              <dgm:constr type="r" for="ch" forName="Accent3" refType="w" fact="0.3072"/>
              <dgm:constr type="t" for="ch" forName="Accent3" refType="h" fact="0.1072"/>
              <dgm:constr type="w" for="ch" forName="Accent3" refType="w" fact="0.3072"/>
              <dgm:constr type="h" for="ch" forName="Accent3" refType="h" fact="0.5699"/>
              <dgm:constr type="r" for="ch" forName="ParentBackground3" refType="w" fact="0.297"/>
              <dgm:constr type="t" for="ch" forName="ParentBackground3" refType="h" fact="0.1262"/>
              <dgm:constr type="w" for="ch" forName="ParentBackground3" refType="w" fact="0.2868"/>
              <dgm:constr type="h" for="ch" forName="ParentBackground3" refType="h" fact="0.5319"/>
              <dgm:constr type="r" for="ch" forName="Child3" refType="w" fact="0.297"/>
              <dgm:constr type="t" for="ch" forName="Child3" refType="h" fact="0.6876"/>
              <dgm:constr type="w" for="ch" forName="Child3" refType="w" fact="0.2868"/>
              <dgm:constr type="h" for="ch" forName="Child3" refType="h" fact="0.3124"/>
              <dgm:constr type="r" for="ch" forName="Accent2" refType="w" fact="0.6878"/>
              <dgm:constr type="t" for="ch" forName="Accent2" refType="h" fact="-0.0109"/>
              <dgm:constr type="w" for="ch" forName="Accent2" refType="w" fact="0.4334"/>
              <dgm:constr type="h" for="ch" forName="Accent2" refType="h" fact="0.806"/>
              <dgm:constr type="r" for="ch" forName="ParentBackground2" refType="w" fact="0.6145"/>
              <dgm:constr type="t" for="ch" forName="ParentBackground2" refType="h" fact="0.1262"/>
              <dgm:constr type="w" for="ch" forName="ParentBackground2" refType="w" fact="0.2868"/>
              <dgm:constr type="h" for="ch" forName="ParentBackground2" refType="h" fact="0.5319"/>
              <dgm:constr type="r" for="ch" forName="Child2" refType="w" fact="0.6145"/>
              <dgm:constr type="t" for="ch" forName="Child2" refType="h" fact="0.6876"/>
              <dgm:constr type="w" for="ch" forName="Child2" refType="w" fact="0.2868"/>
              <dgm:constr type="h" for="ch" forName="Child2" refType="h" fact="0.3124"/>
              <dgm:constr type="r" for="ch" forName="Accent1" refType="w" fact="1.0053"/>
              <dgm:constr type="t" for="ch" forName="Accent1" refType="h" fact="-0.0109"/>
              <dgm:constr type="w" for="ch" forName="Accent1" refType="w" fact="0.4334"/>
              <dgm:constr type="h" for="ch" forName="Accent1" refType="h" fact="0.806"/>
              <dgm:constr type="r" for="ch" forName="ParentBackground1" refType="w" fact="0.932"/>
              <dgm:constr type="t" for="ch" forName="ParentBackground1" refType="h" fact="0.1262"/>
              <dgm:constr type="w" for="ch" forName="ParentBackground1" refType="w" fact="0.2868"/>
              <dgm:constr type="h" for="ch" forName="ParentBackground1" refType="h" fact="0.5319"/>
              <dgm:constr type="r" for="ch" forName="Child1" refType="w" fact="0.932"/>
              <dgm:constr type="t" for="ch" forName="Child1" refType="h" fact="0.6876"/>
              <dgm:constr type="w" for="ch" forName="Child1" refType="w" fact="0.2868"/>
              <dgm:constr type="h" for="ch" forName="Child1" refType="h" fact="0.3124"/>
            </dgm:constrLst>
          </dgm:if>
          <dgm:if name="Name20" axis="ch" ptType="node" func="cnt" op="equ" val="4">
            <dgm:alg type="composite">
              <dgm:param type="ar" val="2.4437"/>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r" for="ch" forName="Parent4" refType="w" fact="0.1943"/>
              <dgm:constr type="t" for="ch" forName="Parent4" refType="h" fact="0.2022"/>
              <dgm:constr type="w" for="ch" forName="Parent4" refType="w" fact="0.1555"/>
              <dgm:constr type="h" for="ch" forName="Parent4" refType="h" fact="0.3799"/>
              <dgm:constr type="r" for="ch" forName="Parent3" refType="w" fact="0.4353"/>
              <dgm:constr type="t" for="ch" forName="Parent3" refType="h" fact="0.2022"/>
              <dgm:constr type="w" for="ch" forName="Parent3" refType="w" fact="0.1555"/>
              <dgm:constr type="h" for="ch" forName="Parent3" refType="h" fact="0.3799"/>
              <dgm:constr type="r" for="ch" forName="Parent2" refType="w" fact="0.6763"/>
              <dgm:constr type="t" for="ch" forName="Parent2" refType="h" fact="0.2022"/>
              <dgm:constr type="w" for="ch" forName="Parent2" refType="w" fact="0.1555"/>
              <dgm:constr type="h" for="ch" forName="Parent2" refType="h" fact="0.3799"/>
              <dgm:constr type="r" for="ch" forName="Parent1" refType="w" fact="0.9173"/>
              <dgm:constr type="t" for="ch" forName="Parent1" refType="h" fact="0.2022"/>
              <dgm:constr type="w" for="ch" forName="Parent1" refType="w" fact="0.1555"/>
              <dgm:constr type="h" for="ch" forName="Parent1" refType="h" fact="0.3799"/>
              <dgm:constr type="r" for="ch" forName="Accent4" refType="w" fact="0.2332"/>
              <dgm:constr type="t" for="ch" forName="Accent4" refType="h" fact="0.1072"/>
              <dgm:constr type="w" for="ch" forName="Accent4" refType="w" fact="0.2332"/>
              <dgm:constr type="h" for="ch" forName="Accent4" refType="h" fact="0.5699"/>
              <dgm:constr type="r" for="ch" forName="ParentBackground4" refType="w" fact="0.2254"/>
              <dgm:constr type="t" for="ch" forName="ParentBackground4" refType="h" fact="0.1262"/>
              <dgm:constr type="w" for="ch" forName="ParentBackground4" refType="w" fact="0.2177"/>
              <dgm:constr type="h" for="ch" forName="ParentBackground4" refType="h" fact="0.5319"/>
              <dgm:constr type="r" for="ch" forName="Child4" refType="w" fact="0.2254"/>
              <dgm:constr type="t" for="ch" forName="Child4" refType="h" fact="0.6876"/>
              <dgm:constr type="w" for="ch" forName="Child4" refType="w" fact="0.2177"/>
              <dgm:constr type="h" for="ch" forName="Child4" refType="h" fact="0.3124"/>
              <dgm:constr type="r" for="ch" forName="Accent3" refType="w" fact="0.5235"/>
              <dgm:constr type="t" for="ch" forName="Accent3" refType="h" fact="-0.0109"/>
              <dgm:constr type="w" for="ch" forName="Accent3" refType="w" fact="0.3298"/>
              <dgm:constr type="h" for="ch" forName="Accent3" refType="h" fact="0.806"/>
              <dgm:constr type="r" for="ch" forName="ParentBackground3" refType="w" fact="0.4664"/>
              <dgm:constr type="t" for="ch" forName="ParentBackground3" refType="h" fact="0.1262"/>
              <dgm:constr type="w" for="ch" forName="ParentBackground3" refType="w" fact="0.2177"/>
              <dgm:constr type="h" for="ch" forName="ParentBackground3" refType="h" fact="0.5319"/>
              <dgm:constr type="r" for="ch" forName="Child3" refType="w" fact="0.4664"/>
              <dgm:constr type="t" for="ch" forName="Child3" refType="h" fact="0.6876"/>
              <dgm:constr type="w" for="ch" forName="Child3" refType="w" fact="0.2177"/>
              <dgm:constr type="h" for="ch" forName="Child3" refType="h" fact="0.3124"/>
              <dgm:constr type="r" for="ch" forName="Accent2" refType="w" fact="0.7635"/>
              <dgm:constr type="t" for="ch" forName="Accent2" refType="h" fact="-0.0109"/>
              <dgm:constr type="w" for="ch" forName="Accent2" refType="w" fact="0.3298"/>
              <dgm:constr type="h" for="ch" forName="Accent2" refType="h" fact="0.806"/>
              <dgm:constr type="r" for="ch" forName="ParentBackground2" refType="w" fact="0.7074"/>
              <dgm:constr type="t" for="ch" forName="ParentBackground2" refType="h" fact="0.1262"/>
              <dgm:constr type="w" for="ch" forName="ParentBackground2" refType="w" fact="0.2177"/>
              <dgm:constr type="h" for="ch" forName="ParentBackground2" refType="h" fact="0.5319"/>
              <dgm:constr type="r" for="ch" forName="Child2" refType="w" fact="0.7074"/>
              <dgm:constr type="t" for="ch" forName="Child2" refType="h" fact="0.6876"/>
              <dgm:constr type="w" for="ch" forName="Child2" refType="w" fact="0.2177"/>
              <dgm:constr type="h" for="ch" forName="Child2" refType="h" fact="0.3124"/>
              <dgm:constr type="r" for="ch" forName="Accent1" refType="w" fact="1.0045"/>
              <dgm:constr type="t" for="ch" forName="Accent1" refType="h" fact="-0.0109"/>
              <dgm:constr type="w" for="ch" forName="Accent1" refType="w" fact="0.3298"/>
              <dgm:constr type="h" for="ch" forName="Accent1" refType="h" fact="0.806"/>
              <dgm:constr type="r" for="ch" forName="ParentBackground1" refType="w" fact="0.9484"/>
              <dgm:constr type="t" for="ch" forName="ParentBackground1" refType="h" fact="0.1262"/>
              <dgm:constr type="w" for="ch" forName="ParentBackground1" refType="w" fact="0.2177"/>
              <dgm:constr type="h" for="ch" forName="ParentBackground1" refType="h" fact="0.5319"/>
              <dgm:constr type="r" for="ch" forName="Child1" refType="w" fact="0.9484"/>
              <dgm:constr type="t" for="ch" forName="Child1" refType="h" fact="0.6876"/>
              <dgm:constr type="w" for="ch" forName="Child1" refType="w" fact="0.2177"/>
              <dgm:constr type="h" for="ch" forName="Child1" refType="h" fact="0.3124"/>
            </dgm:constrLst>
          </dgm:if>
          <dgm:if name="Name21" axis="ch" ptType="node" func="cnt" op="equ" val="5">
            <dgm:alg type="composite">
              <dgm:param type="ar" val="3.0325"/>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r" for="ch" forName="Parent5" refType="w" fact="0.1566"/>
              <dgm:constr type="t" for="ch" forName="Parent5" refType="h" fact="0.2022"/>
              <dgm:constr type="w" for="ch" forName="Parent5" refType="w" fact="0.1253"/>
              <dgm:constr type="h" for="ch" forName="Parent5" refType="h" fact="0.3799"/>
              <dgm:constr type="r" for="ch" forName="Parent4" refType="w" fact="0.3508"/>
              <dgm:constr type="t" for="ch" forName="Parent4" refType="h" fact="0.2022"/>
              <dgm:constr type="w" for="ch" forName="Parent4" refType="w" fact="0.1253"/>
              <dgm:constr type="h" for="ch" forName="Parent4" refType="h" fact="0.3799"/>
              <dgm:constr type="r" for="ch" forName="Parent3" refType="w" fact="0.545"/>
              <dgm:constr type="t" for="ch" forName="Parent3" refType="h" fact="0.2022"/>
              <dgm:constr type="w" for="ch" forName="Parent3" refType="w" fact="0.1253"/>
              <dgm:constr type="h" for="ch" forName="Parent3" refType="h" fact="0.3799"/>
              <dgm:constr type="r" for="ch" forName="Parent2" refType="w" fact="0.7391"/>
              <dgm:constr type="t" for="ch" forName="Parent2" refType="h" fact="0.2022"/>
              <dgm:constr type="w" for="ch" forName="Parent2" refType="w" fact="0.1253"/>
              <dgm:constr type="h" for="ch" forName="Parent2" refType="h" fact="0.3799"/>
              <dgm:constr type="r" for="ch" forName="Parent1" refType="w" fact="0.9333"/>
              <dgm:constr type="t" for="ch" forName="Parent1" refType="h" fact="0.2022"/>
              <dgm:constr type="w" for="ch" forName="Parent1" refType="w" fact="0.1253"/>
              <dgm:constr type="h" for="ch" forName="Parent1" refType="h" fact="0.3799"/>
              <dgm:constr type="r" for="ch" forName="Accent5" refType="w" fact="0.1879"/>
              <dgm:constr type="t" for="ch" forName="Accent5" refType="h" fact="0.1072"/>
              <dgm:constr type="w" for="ch" forName="Accent5" refType="w" fact="0.1879"/>
              <dgm:constr type="h" for="ch" forName="Accent5" refType="h" fact="0.5699"/>
              <dgm:constr type="r" for="ch" forName="ParentBackground5" refType="w" fact="0.1817"/>
              <dgm:constr type="t" for="ch" forName="ParentBackground5" refType="h" fact="0.1262"/>
              <dgm:constr type="w" for="ch" forName="ParentBackground5" refType="w" fact="0.1754"/>
              <dgm:constr type="h" for="ch" forName="ParentBackground5" refType="h" fact="0.5319"/>
              <dgm:constr type="r" for="ch" forName="Child5" refType="w" fact="0.1817"/>
              <dgm:constr type="t" for="ch" forName="Child5" refType="h" fact="0.6876"/>
              <dgm:constr type="w" for="ch" forName="Child5" refType="w" fact="0.1754"/>
              <dgm:constr type="h" for="ch" forName="Child5" refType="h" fact="0.3124"/>
              <dgm:constr type="r" for="ch" forName="Accent4" refType="w" fact="0.4211"/>
              <dgm:constr type="t" for="ch" forName="Accent4" refType="h" fact="-0.0109"/>
              <dgm:constr type="w" for="ch" forName="Accent4" refType="w" fact="0.2657"/>
              <dgm:constr type="h" for="ch" forName="Accent4" refType="h" fact="0.806"/>
              <dgm:constr type="r" for="ch" forName="ParentBackground4" refType="w" fact="0.3758"/>
              <dgm:constr type="t" for="ch" forName="ParentBackground4" refType="h" fact="0.1262"/>
              <dgm:constr type="w" for="ch" forName="ParentBackground4" refType="w" fact="0.1754"/>
              <dgm:constr type="h" for="ch" forName="ParentBackground4" refType="h" fact="0.5319"/>
              <dgm:constr type="r" for="ch" forName="Child4" refType="w" fact="0.3758"/>
              <dgm:constr type="t" for="ch" forName="Child4" refType="h" fact="0.6876"/>
              <dgm:constr type="w" for="ch" forName="Child4" refType="w" fact="0.1754"/>
              <dgm:constr type="h" for="ch" forName="Child4" refType="h" fact="0.3124"/>
              <dgm:constr type="r" for="ch" forName="Accent3" refType="w" fact="0.6152"/>
              <dgm:constr type="t" for="ch" forName="Accent3" refType="h" fact="-0.0109"/>
              <dgm:constr type="w" for="ch" forName="Accent3" refType="w" fact="0.2657"/>
              <dgm:constr type="h" for="ch" forName="Accent3" refType="h" fact="0.806"/>
              <dgm:constr type="r" for="ch" forName="ParentBackground3" refType="w" fact="0.57"/>
              <dgm:constr type="t" for="ch" forName="ParentBackground3" refType="h" fact="0.1262"/>
              <dgm:constr type="w" for="ch" forName="ParentBackground3" refType="w" fact="0.1754"/>
              <dgm:constr type="h" for="ch" forName="ParentBackground3" refType="h" fact="0.5319"/>
              <dgm:constr type="r" for="ch" forName="Child3" refType="w" fact="0.57"/>
              <dgm:constr type="t" for="ch" forName="Child3" refType="h" fact="0.6876"/>
              <dgm:constr type="w" for="ch" forName="Child3" refType="w" fact="0.1754"/>
              <dgm:constr type="h" for="ch" forName="Child3" refType="h" fact="0.3124"/>
              <dgm:constr type="r" for="ch" forName="Accent2" refType="w" fact="0.8094"/>
              <dgm:constr type="t" for="ch" forName="Accent2" refType="h" fact="-0.0109"/>
              <dgm:constr type="w" for="ch" forName="Accent2" refType="w" fact="0.2657"/>
              <dgm:constr type="h" for="ch" forName="Accent2" refType="h" fact="0.806"/>
              <dgm:constr type="r" for="ch" forName="ParentBackground2" refType="w" fact="0.7642"/>
              <dgm:constr type="t" for="ch" forName="ParentBackground2" refType="h" fact="0.1262"/>
              <dgm:constr type="w" for="ch" forName="ParentBackground2" refType="w" fact="0.1754"/>
              <dgm:constr type="h" for="ch" forName="ParentBackground2" refType="h" fact="0.5319"/>
              <dgm:constr type="r" for="ch" forName="Child2" refType="w" fact="0.7642"/>
              <dgm:constr type="t" for="ch" forName="Child2" refType="h" fact="0.6876"/>
              <dgm:constr type="w" for="ch" forName="Child2" refType="w" fact="0.1754"/>
              <dgm:constr type="h" for="ch" forName="Child2" refType="h" fact="0.3124"/>
              <dgm:constr type="r" for="ch" forName="Accent1" refType="w" fact="1.0036"/>
              <dgm:constr type="t" for="ch" forName="Accent1" refType="h" fact="-0.0109"/>
              <dgm:constr type="w" for="ch" forName="Accent1" refType="w" fact="0.2657"/>
              <dgm:constr type="h" for="ch" forName="Accent1" refType="h" fact="0.806"/>
              <dgm:constr type="r" for="ch" forName="ParentBackground1" refType="w" fact="0.9584"/>
              <dgm:constr type="t" for="ch" forName="ParentBackground1" refType="h" fact="0.1262"/>
              <dgm:constr type="w" for="ch" forName="ParentBackground1" refType="w" fact="0.1754"/>
              <dgm:constr type="h" for="ch" forName="ParentBackground1" refType="h" fact="0.5319"/>
              <dgm:constr type="r" for="ch" forName="Child1" refType="w" fact="0.9584"/>
              <dgm:constr type="t" for="ch" forName="Child1" refType="h" fact="0.6876"/>
              <dgm:constr type="w" for="ch" forName="Child1" refType="w" fact="0.1754"/>
              <dgm:constr type="h" for="ch" forName="Child1" refType="h" fact="0.3124"/>
            </dgm:constrLst>
          </dgm:if>
          <dgm:if name="Name22" axis="ch" ptType="node" func="cnt" op="equ" val="6">
            <dgm:alg type="composite">
              <dgm:param type="ar" val="3.6214"/>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r" for="ch" forName="Parent6" refType="w" fact="0.1311"/>
              <dgm:constr type="t" for="ch" forName="Parent6" refType="h" fact="0.2022"/>
              <dgm:constr type="w" for="ch" forName="Parent6" refType="w" fact="0.1049"/>
              <dgm:constr type="h" for="ch" forName="Parent6" refType="h" fact="0.3799"/>
              <dgm:constr type="r" for="ch" forName="Parent5" refType="w" fact="0.2937"/>
              <dgm:constr type="t" for="ch" forName="Parent5" refType="h" fact="0.2022"/>
              <dgm:constr type="w" for="ch" forName="Parent5" refType="w" fact="0.1049"/>
              <dgm:constr type="h" for="ch" forName="Parent5" refType="h" fact="0.3799"/>
              <dgm:constr type="r" for="ch" forName="Parent4" refType="w" fact="0.4563"/>
              <dgm:constr type="t" for="ch" forName="Parent4" refType="h" fact="0.2022"/>
              <dgm:constr type="w" for="ch" forName="Parent4" refType="w" fact="0.1049"/>
              <dgm:constr type="h" for="ch" forName="Parent4" refType="h" fact="0.3799"/>
              <dgm:constr type="r" for="ch" forName="Parent3" refType="w" fact="0.619"/>
              <dgm:constr type="t" for="ch" forName="Parent3" refType="h" fact="0.2022"/>
              <dgm:constr type="w" for="ch" forName="Parent3" refType="w" fact="0.1049"/>
              <dgm:constr type="h" for="ch" forName="Parent3" refType="h" fact="0.3799"/>
              <dgm:constr type="r" for="ch" forName="Parent2" refType="w" fact="0.7816"/>
              <dgm:constr type="t" for="ch" forName="Parent2" refType="h" fact="0.2022"/>
              <dgm:constr type="w" for="ch" forName="Parent2" refType="w" fact="0.1049"/>
              <dgm:constr type="h" for="ch" forName="Parent2" refType="h" fact="0.3799"/>
              <dgm:constr type="r" for="ch" forName="Parent1" refType="w" fact="0.9442"/>
              <dgm:constr type="t" for="ch" forName="Parent1" refType="h" fact="0.2022"/>
              <dgm:constr type="w" for="ch" forName="Parent1" refType="w" fact="0.1049"/>
              <dgm:constr type="h" for="ch" forName="Parent1" refType="h" fact="0.3799"/>
              <dgm:constr type="r" for="ch" forName="Accent6" refType="w" fact="0.1574"/>
              <dgm:constr type="t" for="ch" forName="Accent6" refType="h" fact="0.1072"/>
              <dgm:constr type="w" for="ch" forName="Accent6" refType="w" fact="0.1574"/>
              <dgm:constr type="h" for="ch" forName="Accent6" refType="h" fact="0.5699"/>
              <dgm:constr type="r" for="ch" forName="ParentBackground6" refType="w" fact="0.1521"/>
              <dgm:constr type="t" for="ch" forName="ParentBackground6" refType="h" fact="0.1262"/>
              <dgm:constr type="w" for="ch" forName="ParentBackground6" refType="w" fact="0.1469"/>
              <dgm:constr type="h" for="ch" forName="ParentBackground6" refType="h" fact="0.5319"/>
              <dgm:constr type="r" for="ch" forName="Child6" refType="w" fact="0.1521"/>
              <dgm:constr type="t" for="ch" forName="Child6" refType="h" fact="0.6876"/>
              <dgm:constr type="w" for="ch" forName="Child6" refType="w" fact="0.1469"/>
              <dgm:constr type="h" for="ch" forName="Child6" refType="h" fact="0.3124"/>
              <dgm:constr type="r" for="ch" forName="Accent5" refType="w" fact="0.3526"/>
              <dgm:constr type="t" for="ch" forName="Accent5" refType="h" fact="-0.0109"/>
              <dgm:constr type="w" for="ch" forName="Accent5" refType="w" fact="0.2226"/>
              <dgm:constr type="h" for="ch" forName="Accent5" refType="h" fact="0.806"/>
              <dgm:constr type="r" for="ch" forName="ParentBackground5" refType="w" fact="0.3147"/>
              <dgm:constr type="t" for="ch" forName="ParentBackground5" refType="h" fact="0.1262"/>
              <dgm:constr type="w" for="ch" forName="ParentBackground5" refType="w" fact="0.1469"/>
              <dgm:constr type="h" for="ch" forName="ParentBackground5" refType="h" fact="0.5319"/>
              <dgm:constr type="r" for="ch" forName="Child5" refType="w" fact="0.3147"/>
              <dgm:constr type="t" for="ch" forName="Child5" refType="h" fact="0.6876"/>
              <dgm:constr type="w" for="ch" forName="Child5" refType="w" fact="0.1469"/>
              <dgm:constr type="h" for="ch" forName="Child5" refType="h" fact="0.3124"/>
              <dgm:constr type="r" for="ch" forName="Accent4" refType="w" fact="0.5152"/>
              <dgm:constr type="t" for="ch" forName="Accent4" refType="h" fact="-0.0109"/>
              <dgm:constr type="w" for="ch" forName="Accent4" refType="w" fact="0.2226"/>
              <dgm:constr type="h" for="ch" forName="Accent4" refType="h" fact="0.806"/>
              <dgm:constr type="r" for="ch" forName="ParentBackground4" refType="w" fact="0.4773"/>
              <dgm:constr type="t" for="ch" forName="ParentBackground4" refType="h" fact="0.1262"/>
              <dgm:constr type="w" for="ch" forName="ParentBackground4" refType="w" fact="0.1469"/>
              <dgm:constr type="h" for="ch" forName="ParentBackground4" refType="h" fact="0.5319"/>
              <dgm:constr type="r" for="ch" forName="Child4" refType="w" fact="0.4773"/>
              <dgm:constr type="t" for="ch" forName="Child4" refType="h" fact="0.6876"/>
              <dgm:constr type="w" for="ch" forName="Child4" refType="w" fact="0.1469"/>
              <dgm:constr type="h" for="ch" forName="Child4" refType="h" fact="0.3124"/>
              <dgm:constr type="r" for="ch" forName="Accent3" refType="w" fact="0.6778"/>
              <dgm:constr type="t" for="ch" forName="Accent3" refType="h" fact="-0.0109"/>
              <dgm:constr type="w" for="ch" forName="Accent3" refType="w" fact="0.2226"/>
              <dgm:constr type="h" for="ch" forName="Accent3" refType="h" fact="0.806"/>
              <dgm:constr type="r" for="ch" forName="ParentBackground3" refType="w" fact="0.6399"/>
              <dgm:constr type="t" for="ch" forName="ParentBackground3" refType="h" fact="0.1262"/>
              <dgm:constr type="w" for="ch" forName="ParentBackground3" refType="w" fact="0.1469"/>
              <dgm:constr type="h" for="ch" forName="ParentBackground3" refType="h" fact="0.5319"/>
              <dgm:constr type="r" for="ch" forName="Child3" refType="w" fact="0.6399"/>
              <dgm:constr type="t" for="ch" forName="Child3" refType="h" fact="0.6876"/>
              <dgm:constr type="w" for="ch" forName="Child3" refType="w" fact="0.1469"/>
              <dgm:constr type="h" for="ch" forName="Child3" refType="h" fact="0.3124"/>
              <dgm:constr type="r" for="ch" forName="Accent2" refType="w" fact="0.8404"/>
              <dgm:constr type="t" for="ch" forName="Accent2" refType="h" fact="-0.0109"/>
              <dgm:constr type="w" for="ch" forName="Accent2" refType="w" fact="0.2226"/>
              <dgm:constr type="h" for="ch" forName="Accent2" refType="h" fact="0.806"/>
              <dgm:constr type="r" for="ch" forName="ParentBackground2" refType="w" fact="0.8025"/>
              <dgm:constr type="t" for="ch" forName="ParentBackground2" refType="h" fact="0.1262"/>
              <dgm:constr type="w" for="ch" forName="ParentBackground2" refType="w" fact="0.1469"/>
              <dgm:constr type="h" for="ch" forName="ParentBackground2" refType="h" fact="0.5319"/>
              <dgm:constr type="r" for="ch" forName="Child2" refType="w" fact="0.8025"/>
              <dgm:constr type="t" for="ch" forName="Child2" refType="h" fact="0.6876"/>
              <dgm:constr type="w" for="ch" forName="Child2" refType="w" fact="0.1469"/>
              <dgm:constr type="h" for="ch" forName="Child2" refType="h" fact="0.3124"/>
              <dgm:constr type="r" for="ch" forName="Accent1" refType="w" fact="1.003"/>
              <dgm:constr type="t" for="ch" forName="Accent1" refType="h" fact="-0.0109"/>
              <dgm:constr type="w" for="ch" forName="Accent1" refType="w" fact="0.2226"/>
              <dgm:constr type="h" for="ch" forName="Accent1" refType="h" fact="0.806"/>
              <dgm:constr type="r" for="ch" forName="ParentBackground1" refType="w" fact="0.9652"/>
              <dgm:constr type="t" for="ch" forName="ParentBackground1" refType="h" fact="0.1262"/>
              <dgm:constr type="w" for="ch" forName="ParentBackground1" refType="w" fact="0.1469"/>
              <dgm:constr type="h" for="ch" forName="ParentBackground1" refType="h" fact="0.5319"/>
              <dgm:constr type="r" for="ch" forName="Child1" refType="w" fact="0.9652"/>
              <dgm:constr type="t" for="ch" forName="Child1" refType="h" fact="0.6876"/>
              <dgm:constr type="w" for="ch" forName="Child1" refType="w" fact="0.1469"/>
              <dgm:constr type="h" for="ch" forName="Child1" refType="h" fact="0.3124"/>
            </dgm:constrLst>
          </dgm:if>
          <dgm:if name="Name23" axis="ch" ptType="node" func="cnt" op="equ" val="7">
            <dgm:alg type="composite">
              <dgm:param type="ar" val="4.2103"/>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r" for="ch" forName="Parent7" refType="w" fact="0.1128"/>
              <dgm:constr type="t" for="ch" forName="Parent7" refType="h" fact="0.2022"/>
              <dgm:constr type="w" for="ch" forName="Parent7" refType="w" fact="0.0902"/>
              <dgm:constr type="h" for="ch" forName="Parent7" refType="h" fact="0.3799"/>
              <dgm:constr type="r" for="ch" forName="Parent6" refType="w" fact="0.2527"/>
              <dgm:constr type="t" for="ch" forName="Parent6" refType="h" fact="0.2022"/>
              <dgm:constr type="w" for="ch" forName="Parent6" refType="w" fact="0.0902"/>
              <dgm:constr type="h" for="ch" forName="Parent6" refType="h" fact="0.3799"/>
              <dgm:constr type="r" for="ch" forName="Parent5" refType="w" fact="0.3925"/>
              <dgm:constr type="t" for="ch" forName="Parent5" refType="h" fact="0.2022"/>
              <dgm:constr type="w" for="ch" forName="Parent5" refType="w" fact="0.0902"/>
              <dgm:constr type="h" for="ch" forName="Parent5" refType="h" fact="0.3799"/>
              <dgm:constr type="r" for="ch" forName="Parent4" refType="w" fact="0.5324"/>
              <dgm:constr type="t" for="ch" forName="Parent4" refType="h" fact="0.2022"/>
              <dgm:constr type="w" for="ch" forName="Parent4" refType="w" fact="0.0902"/>
              <dgm:constr type="h" for="ch" forName="Parent4" refType="h" fact="0.3799"/>
              <dgm:constr type="r" for="ch" forName="Parent3" refType="w" fact="0.6723"/>
              <dgm:constr type="t" for="ch" forName="Parent3" refType="h" fact="0.2022"/>
              <dgm:constr type="w" for="ch" forName="Parent3" refType="w" fact="0.0902"/>
              <dgm:constr type="h" for="ch" forName="Parent3" refType="h" fact="0.3799"/>
              <dgm:constr type="r" for="ch" forName="Parent2" refType="w" fact="0.8121"/>
              <dgm:constr type="t" for="ch" forName="Parent2" refType="h" fact="0.2022"/>
              <dgm:constr type="w" for="ch" forName="Parent2" refType="w" fact="0.0902"/>
              <dgm:constr type="h" for="ch" forName="Parent2" refType="h" fact="0.3799"/>
              <dgm:constr type="r" for="ch" forName="Parent1" refType="w" fact="0.952"/>
              <dgm:constr type="t" for="ch" forName="Parent1" refType="h" fact="0.2022"/>
              <dgm:constr type="w" for="ch" forName="Parent1" refType="w" fact="0.0902"/>
              <dgm:constr type="h" for="ch" forName="Parent1" refType="h" fact="0.3799"/>
              <dgm:constr type="r" for="ch" forName="Accent7" refType="w" fact="0.1354"/>
              <dgm:constr type="t" for="ch" forName="Accent7" refType="h" fact="0.1072"/>
              <dgm:constr type="w" for="ch" forName="Accent7" refType="w" fact="0.1354"/>
              <dgm:constr type="h" for="ch" forName="Accent7" refType="h" fact="0.5699"/>
              <dgm:constr type="r" for="ch" forName="ParentBackground7" refType="w" fact="0.1308"/>
              <dgm:constr type="t" for="ch" forName="ParentBackground7" refType="h" fact="0.1262"/>
              <dgm:constr type="w" for="ch" forName="ParentBackground7" refType="w" fact="0.1263"/>
              <dgm:constr type="h" for="ch" forName="ParentBackground7" refType="h" fact="0.5319"/>
              <dgm:constr type="r" for="ch" forName="Child7" refType="w" fact="0.1308"/>
              <dgm:constr type="t" for="ch" forName="Child7" refType="h" fact="0.6876"/>
              <dgm:constr type="w" for="ch" forName="Child7" refType="w" fact="0.1263"/>
              <dgm:constr type="h" for="ch" forName="Child7" refType="h" fact="0.3124"/>
              <dgm:constr type="r" for="ch" forName="Accent6" refType="w" fact="0.3033"/>
              <dgm:constr type="t" for="ch" forName="Accent6" refType="h" fact="-0.0109"/>
              <dgm:constr type="w" for="ch" forName="Accent6" refType="w" fact="0.1915"/>
              <dgm:constr type="h" for="ch" forName="Accent6" refType="h" fact="0.806"/>
              <dgm:constr type="r" for="ch" forName="ParentBackground6" refType="w" fact="0.2707"/>
              <dgm:constr type="t" for="ch" forName="ParentBackground6" refType="h" fact="0.1262"/>
              <dgm:constr type="w" for="ch" forName="ParentBackground6" refType="w" fact="0.1263"/>
              <dgm:constr type="h" for="ch" forName="ParentBackground6" refType="h" fact="0.5319"/>
              <dgm:constr type="r" for="ch" forName="Child6" refType="w" fact="0.2707"/>
              <dgm:constr type="t" for="ch" forName="Child6" refType="h" fact="0.6876"/>
              <dgm:constr type="w" for="ch" forName="Child6" refType="w" fact="0.1263"/>
              <dgm:constr type="h" for="ch" forName="Child6" refType="h" fact="0.3124"/>
              <dgm:constr type="r" for="ch" forName="Accent5" refType="w" fact="0.4431"/>
              <dgm:constr type="t" for="ch" forName="Accent5" refType="h" fact="-0.0109"/>
              <dgm:constr type="w" for="ch" forName="Accent5" refType="w" fact="0.1915"/>
              <dgm:constr type="h" for="ch" forName="Accent5" refType="h" fact="0.806"/>
              <dgm:constr type="r" for="ch" forName="ParentBackground5" refType="w" fact="0.4106"/>
              <dgm:constr type="t" for="ch" forName="ParentBackground5" refType="h" fact="0.1262"/>
              <dgm:constr type="w" for="ch" forName="ParentBackground5" refType="w" fact="0.1263"/>
              <dgm:constr type="h" for="ch" forName="ParentBackground5" refType="h" fact="0.5319"/>
              <dgm:constr type="r" for="ch" forName="Child5" refType="w" fact="0.4106"/>
              <dgm:constr type="t" for="ch" forName="Child5" refType="h" fact="0.6876"/>
              <dgm:constr type="w" for="ch" forName="Child5" refType="w" fact="0.1263"/>
              <dgm:constr type="h" for="ch" forName="Child5" refType="h" fact="0.3124"/>
              <dgm:constr type="r" for="ch" forName="Accent4" refType="w" fact="0.583"/>
              <dgm:constr type="t" for="ch" forName="Accent4" refType="h" fact="-0.0109"/>
              <dgm:constr type="w" for="ch" forName="Accent4" refType="w" fact="0.1915"/>
              <dgm:constr type="h" for="ch" forName="Accent4" refType="h" fact="0.806"/>
              <dgm:constr type="r" for="ch" forName="ParentBackground4" refType="w" fact="0.5504"/>
              <dgm:constr type="t" for="ch" forName="ParentBackground4" refType="h" fact="0.1262"/>
              <dgm:constr type="w" for="ch" forName="ParentBackground4" refType="w" fact="0.1263"/>
              <dgm:constr type="h" for="ch" forName="ParentBackground4" refType="h" fact="0.5319"/>
              <dgm:constr type="r" for="ch" forName="Child4" refType="w" fact="0.5504"/>
              <dgm:constr type="t" for="ch" forName="Child4" refType="h" fact="0.6876"/>
              <dgm:constr type="w" for="ch" forName="Child4" refType="w" fact="0.1263"/>
              <dgm:constr type="h" for="ch" forName="Child4" refType="h" fact="0.3124"/>
              <dgm:constr type="r" for="ch" forName="Accent3" refType="w" fact="0.7229"/>
              <dgm:constr type="t" for="ch" forName="Accent3" refType="h" fact="-0.0109"/>
              <dgm:constr type="w" for="ch" forName="Accent3" refType="w" fact="0.1915"/>
              <dgm:constr type="h" for="ch" forName="Accent3" refType="h" fact="0.806"/>
              <dgm:constr type="r" for="ch" forName="ParentBackground3" refType="w" fact="0.6903"/>
              <dgm:constr type="t" for="ch" forName="ParentBackground3" refType="h" fact="0.1262"/>
              <dgm:constr type="w" for="ch" forName="ParentBackground3" refType="w" fact="0.1263"/>
              <dgm:constr type="h" for="ch" forName="ParentBackground3" refType="h" fact="0.5319"/>
              <dgm:constr type="r" for="ch" forName="Child3" refType="w" fact="0.6903"/>
              <dgm:constr type="t" for="ch" forName="Child3" refType="h" fact="0.6876"/>
              <dgm:constr type="w" for="ch" forName="Child3" refType="w" fact="0.1263"/>
              <dgm:constr type="h" for="ch" forName="Child3" refType="h" fact="0.3124"/>
              <dgm:constr type="r" for="ch" forName="Accent2" refType="w" fact="0.8627"/>
              <dgm:constr type="t" for="ch" forName="Accent2" refType="h" fact="-0.0109"/>
              <dgm:constr type="w" for="ch" forName="Accent2" refType="w" fact="0.1915"/>
              <dgm:constr type="h" for="ch" forName="Accent2" refType="h" fact="0.806"/>
              <dgm:constr type="r" for="ch" forName="ParentBackground2" refType="w" fact="0.8302"/>
              <dgm:constr type="t" for="ch" forName="ParentBackground2" refType="h" fact="0.1262"/>
              <dgm:constr type="w" for="ch" forName="ParentBackground2" refType="w" fact="0.1263"/>
              <dgm:constr type="h" for="ch" forName="ParentBackground2" refType="h" fact="0.5319"/>
              <dgm:constr type="r" for="ch" forName="Child2" refType="w" fact="0.8302"/>
              <dgm:constr type="t" for="ch" forName="Child2" refType="h" fact="0.6876"/>
              <dgm:constr type="w" for="ch" forName="Child2" refType="w" fact="0.1263"/>
              <dgm:constr type="h" for="ch" forName="Child2" refType="h" fact="0.3124"/>
              <dgm:constr type="r" for="ch" forName="Accent1" refType="w" fact="1.0026"/>
              <dgm:constr type="t" for="ch" forName="Accent1" refType="h" fact="-0.0109"/>
              <dgm:constr type="w" for="ch" forName="Accent1" refType="w" fact="0.1915"/>
              <dgm:constr type="h" for="ch" forName="Accent1" refType="h" fact="0.806"/>
              <dgm:constr type="r" for="ch" forName="ParentBackground1" refType="w" fact="0.97"/>
              <dgm:constr type="t" for="ch" forName="ParentBackground1" refType="h" fact="0.1262"/>
              <dgm:constr type="w" for="ch" forName="ParentBackground1" refType="w" fact="0.1263"/>
              <dgm:constr type="h" for="ch" forName="ParentBackground1" refType="h" fact="0.5319"/>
              <dgm:constr type="r" for="ch" forName="Child1" refType="w" fact="0.97"/>
              <dgm:constr type="t" for="ch" forName="Child1" refType="h" fact="0.6876"/>
              <dgm:constr type="w" for="ch" forName="Child1" refType="w" fact="0.1263"/>
              <dgm:constr type="h" for="ch" forName="Child1" refType="h" fact="0.3124"/>
            </dgm:constrLst>
          </dgm:if>
          <dgm:if name="Name24" axis="ch" ptType="node" func="cnt" op="equ" val="8">
            <dgm:alg type="composite">
              <dgm:param type="ar" val="4.7991"/>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r" for="ch" forName="Parent8" refType="w" fact="0.099"/>
              <dgm:constr type="t" for="ch" forName="Parent8" refType="h" fact="0.2022"/>
              <dgm:constr type="w" for="ch" forName="Parent8" refType="w" fact="0.0792"/>
              <dgm:constr type="h" for="ch" forName="Parent8" refType="h" fact="0.3799"/>
              <dgm:constr type="r" for="ch" forName="Parent7" refType="w" fact="0.2217"/>
              <dgm:constr type="t" for="ch" forName="Parent7" refType="h" fact="0.2022"/>
              <dgm:constr type="w" for="ch" forName="Parent7" refType="w" fact="0.0792"/>
              <dgm:constr type="h" for="ch" forName="Parent7" refType="h" fact="0.3799"/>
              <dgm:constr type="r" for="ch" forName="Parent6" refType="w" fact="0.3444"/>
              <dgm:constr type="t" for="ch" forName="Parent6" refType="h" fact="0.2022"/>
              <dgm:constr type="w" for="ch" forName="Parent6" refType="w" fact="0.0792"/>
              <dgm:constr type="h" for="ch" forName="Parent6" refType="h" fact="0.3799"/>
              <dgm:constr type="r" for="ch" forName="Parent5" refType="w" fact="0.4671"/>
              <dgm:constr type="t" for="ch" forName="Parent5" refType="h" fact="0.2022"/>
              <dgm:constr type="w" for="ch" forName="Parent5" refType="w" fact="0.0792"/>
              <dgm:constr type="h" for="ch" forName="Parent5" refType="h" fact="0.3799"/>
              <dgm:constr type="r" for="ch" forName="Parent4" refType="w" fact="0.5898"/>
              <dgm:constr type="t" for="ch" forName="Parent4" refType="h" fact="0.2022"/>
              <dgm:constr type="w" for="ch" forName="Parent4" refType="w" fact="0.0792"/>
              <dgm:constr type="h" for="ch" forName="Parent4" refType="h" fact="0.3799"/>
              <dgm:constr type="r" for="ch" forName="Parent3" refType="w" fact="0.7125"/>
              <dgm:constr type="t" for="ch" forName="Parent3" refType="h" fact="0.2022"/>
              <dgm:constr type="w" for="ch" forName="Parent3" refType="w" fact="0.0792"/>
              <dgm:constr type="h" for="ch" forName="Parent3" refType="h" fact="0.3799"/>
              <dgm:constr type="r" for="ch" forName="Parent2" refType="w" fact="0.8352"/>
              <dgm:constr type="t" for="ch" forName="Parent2" refType="h" fact="0.2022"/>
              <dgm:constr type="w" for="ch" forName="Parent2" refType="w" fact="0.0792"/>
              <dgm:constr type="h" for="ch" forName="Parent2" refType="h" fact="0.3799"/>
              <dgm:constr type="r" for="ch" forName="Parent1" refType="w" fact="0.9579"/>
              <dgm:constr type="t" for="ch" forName="Parent1" refType="h" fact="0.2022"/>
              <dgm:constr type="w" for="ch" forName="Parent1" refType="w" fact="0.0792"/>
              <dgm:constr type="h" for="ch" forName="Parent1" refType="h" fact="0.3799"/>
              <dgm:constr type="r" for="ch" forName="Accent8" refType="w" fact="0.1187"/>
              <dgm:constr type="t" for="ch" forName="Accent8" refType="h" fact="0.1072"/>
              <dgm:constr type="w" for="ch" forName="Accent8" refType="w" fact="0.1187"/>
              <dgm:constr type="h" for="ch" forName="Accent8" refType="h" fact="0.5699"/>
              <dgm:constr type="r" for="ch" forName="ParentBackground8" refType="w" fact="0.1148"/>
              <dgm:constr type="t" for="ch" forName="ParentBackground8" refType="h" fact="0.1262"/>
              <dgm:constr type="w" for="ch" forName="ParentBackground8" refType="w" fact="0.1108"/>
              <dgm:constr type="h" for="ch" forName="ParentBackground8" refType="h" fact="0.5319"/>
              <dgm:constr type="r" for="ch" forName="Child8" refType="w" fact="0.1148"/>
              <dgm:constr type="t" for="ch" forName="Child8" refType="h" fact="0.6876"/>
              <dgm:constr type="w" for="ch" forName="Child8" refType="w" fact="0.1108"/>
              <dgm:constr type="h" for="ch" forName="Child8" refType="h" fact="0.3124"/>
              <dgm:constr type="r" for="ch" forName="Accent7" refType="w" fact="0.2661"/>
              <dgm:constr type="t" for="ch" forName="Accent7" refType="h" fact="-0.0109"/>
              <dgm:constr type="w" for="ch" forName="Accent7" refType="w" fact="0.1679"/>
              <dgm:constr type="h" for="ch" forName="Accent7" refType="h" fact="0.806"/>
              <dgm:constr type="r" for="ch" forName="ParentBackground7" refType="w" fact="0.2375"/>
              <dgm:constr type="t" for="ch" forName="ParentBackground7" refType="h" fact="0.1262"/>
              <dgm:constr type="w" for="ch" forName="ParentBackground7" refType="w" fact="0.1108"/>
              <dgm:constr type="h" for="ch" forName="ParentBackground7" refType="h" fact="0.5319"/>
              <dgm:constr type="r" for="ch" forName="Child7" refType="w" fact="0.2375"/>
              <dgm:constr type="t" for="ch" forName="Child7" refType="h" fact="0.6876"/>
              <dgm:constr type="w" for="ch" forName="Child7" refType="w" fact="0.1108"/>
              <dgm:constr type="h" for="ch" forName="Child7" refType="h" fact="0.3124"/>
              <dgm:constr type="r" for="ch" forName="Accent6" refType="w" fact="0.3888"/>
              <dgm:constr type="t" for="ch" forName="Accent6" refType="h" fact="-0.0109"/>
              <dgm:constr type="w" for="ch" forName="Accent6" refType="w" fact="0.1679"/>
              <dgm:constr type="h" for="ch" forName="Accent6" refType="h" fact="0.806"/>
              <dgm:constr type="r" for="ch" forName="ParentBackground6" refType="w" fact="0.3602"/>
              <dgm:constr type="t" for="ch" forName="ParentBackground6" refType="h" fact="0.1262"/>
              <dgm:constr type="w" for="ch" forName="ParentBackground6" refType="w" fact="0.1108"/>
              <dgm:constr type="h" for="ch" forName="ParentBackground6" refType="h" fact="0.5319"/>
              <dgm:constr type="r" for="ch" forName="Child6" refType="w" fact="0.3602"/>
              <dgm:constr type="t" for="ch" forName="Child6" refType="h" fact="0.6876"/>
              <dgm:constr type="w" for="ch" forName="Child6" refType="w" fact="0.1108"/>
              <dgm:constr type="h" for="ch" forName="Child6" refType="h" fact="0.3124"/>
              <dgm:constr type="r" for="ch" forName="Accent5" refType="w" fact="0.5115"/>
              <dgm:constr type="t" for="ch" forName="Accent5" refType="h" fact="-0.0109"/>
              <dgm:constr type="w" for="ch" forName="Accent5" refType="w" fact="0.1679"/>
              <dgm:constr type="h" for="ch" forName="Accent5" refType="h" fact="0.806"/>
              <dgm:constr type="r" for="ch" forName="ParentBackground5" refType="w" fact="0.4829"/>
              <dgm:constr type="t" for="ch" forName="ParentBackground5" refType="h" fact="0.1262"/>
              <dgm:constr type="w" for="ch" forName="ParentBackground5" refType="w" fact="0.1108"/>
              <dgm:constr type="h" for="ch" forName="ParentBackground5" refType="h" fact="0.5319"/>
              <dgm:constr type="r" for="ch" forName="Child5" refType="w" fact="0.4829"/>
              <dgm:constr type="t" for="ch" forName="Child5" refType="h" fact="0.6876"/>
              <dgm:constr type="w" for="ch" forName="Child5" refType="w" fact="0.1108"/>
              <dgm:constr type="h" for="ch" forName="Child5" refType="h" fact="0.3124"/>
              <dgm:constr type="r" for="ch" forName="Accent4" refType="w" fact="0.6342"/>
              <dgm:constr type="t" for="ch" forName="Accent4" refType="h" fact="-0.0109"/>
              <dgm:constr type="w" for="ch" forName="Accent4" refType="w" fact="0.1679"/>
              <dgm:constr type="h" for="ch" forName="Accent4" refType="h" fact="0.806"/>
              <dgm:constr type="r" for="ch" forName="ParentBackground4" refType="w" fact="0.6056"/>
              <dgm:constr type="t" for="ch" forName="ParentBackground4" refType="h" fact="0.1262"/>
              <dgm:constr type="w" for="ch" forName="ParentBackground4" refType="w" fact="0.1108"/>
              <dgm:constr type="h" for="ch" forName="ParentBackground4" refType="h" fact="0.5319"/>
              <dgm:constr type="r" for="ch" forName="Child4" refType="w" fact="0.6056"/>
              <dgm:constr type="t" for="ch" forName="Child4" refType="h" fact="0.6876"/>
              <dgm:constr type="w" for="ch" forName="Child4" refType="w" fact="0.1108"/>
              <dgm:constr type="h" for="ch" forName="Child4" refType="h" fact="0.3124"/>
              <dgm:constr type="r" for="ch" forName="Accent3" refType="w" fact="0.7569"/>
              <dgm:constr type="t" for="ch" forName="Accent3" refType="h" fact="-0.0109"/>
              <dgm:constr type="w" for="ch" forName="Accent3" refType="w" fact="0.1679"/>
              <dgm:constr type="h" for="ch" forName="Accent3" refType="h" fact="0.806"/>
              <dgm:constr type="r" for="ch" forName="ParentBackground3" refType="w" fact="0.7283"/>
              <dgm:constr type="t" for="ch" forName="ParentBackground3" refType="h" fact="0.1262"/>
              <dgm:constr type="w" for="ch" forName="ParentBackground3" refType="w" fact="0.1108"/>
              <dgm:constr type="h" for="ch" forName="ParentBackground3" refType="h" fact="0.5319"/>
              <dgm:constr type="r" for="ch" forName="Child3" refType="w" fact="0.7283"/>
              <dgm:constr type="t" for="ch" forName="Child3" refType="h" fact="0.6876"/>
              <dgm:constr type="w" for="ch" forName="Child3" refType="w" fact="0.1108"/>
              <dgm:constr type="h" for="ch" forName="Child3" refType="h" fact="0.3124"/>
              <dgm:constr type="r" for="ch" forName="Accent2" refType="w" fact="0.8796"/>
              <dgm:constr type="t" for="ch" forName="Accent2" refType="h" fact="-0.0109"/>
              <dgm:constr type="w" for="ch" forName="Accent2" refType="w" fact="0.1679"/>
              <dgm:constr type="h" for="ch" forName="Accent2" refType="h" fact="0.806"/>
              <dgm:constr type="r" for="ch" forName="ParentBackground2" refType="w" fact="0.851"/>
              <dgm:constr type="t" for="ch" forName="ParentBackground2" refType="h" fact="0.1262"/>
              <dgm:constr type="w" for="ch" forName="ParentBackground2" refType="w" fact="0.1108"/>
              <dgm:constr type="h" for="ch" forName="ParentBackground2" refType="h" fact="0.5319"/>
              <dgm:constr type="r" for="ch" forName="Child2" refType="w" fact="0.851"/>
              <dgm:constr type="t" for="ch" forName="Child2" refType="h" fact="0.6876"/>
              <dgm:constr type="w" for="ch" forName="Child2" refType="w" fact="0.1108"/>
              <dgm:constr type="h" for="ch" forName="Child2" refType="h" fact="0.3124"/>
              <dgm:constr type="r" for="ch" forName="Accent1" refType="w" fact="1.0023"/>
              <dgm:constr type="t" for="ch" forName="Accent1" refType="h" fact="-0.0109"/>
              <dgm:constr type="w" for="ch" forName="Accent1" refType="w" fact="0.1679"/>
              <dgm:constr type="h" for="ch" forName="Accent1" refType="h" fact="0.806"/>
              <dgm:constr type="r" for="ch" forName="ParentBackground1" refType="w" fact="0.9737"/>
              <dgm:constr type="t" for="ch" forName="ParentBackground1" refType="h" fact="0.1262"/>
              <dgm:constr type="w" for="ch" forName="ParentBackground1" refType="w" fact="0.1108"/>
              <dgm:constr type="h" for="ch" forName="ParentBackground1" refType="h" fact="0.5319"/>
              <dgm:constr type="r" for="ch" forName="Child1" refType="w" fact="0.9737"/>
              <dgm:constr type="t" for="ch" forName="Child1" refType="h" fact="0.6876"/>
              <dgm:constr type="w" for="ch" forName="Child1" refType="w" fact="0.1108"/>
              <dgm:constr type="h" for="ch" forName="Child1" refType="h" fact="0.3124"/>
            </dgm:constrLst>
          </dgm:if>
          <dgm:if name="Name25" axis="ch" ptType="node" func="cnt" op="equ" val="9">
            <dgm:alg type="composite">
              <dgm:param type="ar" val="5.388"/>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9"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9"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9"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9"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9"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9"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9"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Child9" refType="primFontSz" refFor="des" refForName="Parent8" op="lte"/>
              <dgm:constr type="primFontSz" for="des" forName="Child1" refType="primFontSz" refFor="des" refForName="Parent9" op="lte"/>
              <dgm:constr type="primFontSz" for="des" forName="Child2" refType="primFontSz" refFor="des" refForName="Parent9" op="lte"/>
              <dgm:constr type="primFontSz" for="des" forName="Child3" refType="primFontSz" refFor="des" refForName="Parent9" op="lte"/>
              <dgm:constr type="primFontSz" for="des" forName="Child4" refType="primFontSz" refFor="des" refForName="Parent9" op="lte"/>
              <dgm:constr type="primFontSz" for="des" forName="Child5" refType="primFontSz" refFor="des" refForName="Parent9" op="lte"/>
              <dgm:constr type="primFontSz" for="des" forName="Child6" refType="primFontSz" refFor="des" refForName="Parent9" op="lte"/>
              <dgm:constr type="primFontSz" for="des" forName="Child7" refType="primFontSz" refFor="des" refForName="Parent9" op="lte"/>
              <dgm:constr type="primFontSz" for="des" forName="Child8" refType="primFontSz" refFor="des" refForName="Parent9" op="lte"/>
              <dgm:constr type="primFontSz" for="des" forName="Child9" refType="primFontSz" refFor="des" refForName="Parent9"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Parent9"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primFontSz" for="des" forName="Child9" refType="primFontSz" refFor="des" refForName="Child1" op="equ"/>
              <dgm:constr type="r" for="ch" forName="Parent9" refType="w" fact="0.0881"/>
              <dgm:constr type="t" for="ch" forName="Parent9" refType="h" fact="0.2022"/>
              <dgm:constr type="w" for="ch" forName="Parent9" refType="w" fact="0.0705"/>
              <dgm:constr type="h" for="ch" forName="Parent9" refType="h" fact="0.3799"/>
              <dgm:constr type="r" for="ch" forName="Parent8" refType="w" fact="0.1974"/>
              <dgm:constr type="t" for="ch" forName="Parent8" refType="h" fact="0.2022"/>
              <dgm:constr type="w" for="ch" forName="Parent8" refType="w" fact="0.0705"/>
              <dgm:constr type="h" for="ch" forName="Parent8" refType="h" fact="0.3799"/>
              <dgm:constr type="r" for="ch" forName="Parent7" refType="w" fact="0.3067"/>
              <dgm:constr type="t" for="ch" forName="Parent7" refType="h" fact="0.2022"/>
              <dgm:constr type="w" for="ch" forName="Parent7" refType="w" fact="0.0705"/>
              <dgm:constr type="h" for="ch" forName="Parent7" refType="h" fact="0.3799"/>
              <dgm:constr type="r" for="ch" forName="Parent6" refType="w" fact="0.416"/>
              <dgm:constr type="t" for="ch" forName="Parent6" refType="h" fact="0.2022"/>
              <dgm:constr type="w" for="ch" forName="Parent6" refType="w" fact="0.0705"/>
              <dgm:constr type="h" for="ch" forName="Parent6" refType="h" fact="0.3799"/>
              <dgm:constr type="r" for="ch" forName="Parent5" refType="w" fact="0.5253"/>
              <dgm:constr type="t" for="ch" forName="Parent5" refType="h" fact="0.2022"/>
              <dgm:constr type="w" for="ch" forName="Parent5" refType="w" fact="0.0705"/>
              <dgm:constr type="h" for="ch" forName="Parent5" refType="h" fact="0.3799"/>
              <dgm:constr type="r" for="ch" forName="Parent4" refType="w" fact="0.6346"/>
              <dgm:constr type="t" for="ch" forName="Parent4" refType="h" fact="0.2022"/>
              <dgm:constr type="w" for="ch" forName="Parent4" refType="w" fact="0.0705"/>
              <dgm:constr type="h" for="ch" forName="Parent4" refType="h" fact="0.3799"/>
              <dgm:constr type="r" for="ch" forName="Parent3" refType="w" fact="0.7439"/>
              <dgm:constr type="t" for="ch" forName="Parent3" refType="h" fact="0.2022"/>
              <dgm:constr type="w" for="ch" forName="Parent3" refType="w" fact="0.0705"/>
              <dgm:constr type="h" for="ch" forName="Parent3" refType="h" fact="0.3799"/>
              <dgm:constr type="r" for="ch" forName="Parent2" refType="w" fact="0.8532"/>
              <dgm:constr type="t" for="ch" forName="Parent2" refType="h" fact="0.2022"/>
              <dgm:constr type="w" for="ch" forName="Parent2" refType="w" fact="0.0705"/>
              <dgm:constr type="h" for="ch" forName="Parent2" refType="h" fact="0.3799"/>
              <dgm:constr type="r" for="ch" forName="Parent1" refType="w" fact="0.9625"/>
              <dgm:constr type="t" for="ch" forName="Parent1" refType="h" fact="0.2022"/>
              <dgm:constr type="w" for="ch" forName="Parent1" refType="w" fact="0.0705"/>
              <dgm:constr type="h" for="ch" forName="Parent1" refType="h" fact="0.3799"/>
              <dgm:constr type="r" for="ch" forName="Accent9" refType="w" fact="0.1058"/>
              <dgm:constr type="t" for="ch" forName="Accent9" refType="h" fact="0.1072"/>
              <dgm:constr type="w" for="ch" forName="Accent9" refType="w" fact="0.1058"/>
              <dgm:constr type="h" for="ch" forName="Accent9" refType="h" fact="0.5699"/>
              <dgm:constr type="r" for="ch" forName="ParentBackground9" refType="w" fact="0.1022"/>
              <dgm:constr type="t" for="ch" forName="ParentBackground9" refType="h" fact="0.1262"/>
              <dgm:constr type="w" for="ch" forName="ParentBackground9" refType="w" fact="0.0987"/>
              <dgm:constr type="h" for="ch" forName="ParentBackground9" refType="h" fact="0.5319"/>
              <dgm:constr type="r" for="ch" forName="Child9" refType="w" fact="0.1022"/>
              <dgm:constr type="t" for="ch" forName="Child9" refType="h" fact="0.6876"/>
              <dgm:constr type="w" for="ch" forName="Child9" refType="w" fact="0.0987"/>
              <dgm:constr type="h" for="ch" forName="Child9" refType="h" fact="0.3124"/>
              <dgm:constr type="r" for="ch" forName="Accent8" refType="w" fact="0.237"/>
              <dgm:constr type="t" for="ch" forName="Accent8" refType="h" fact="-0.0109"/>
              <dgm:constr type="w" for="ch" forName="Accent8" refType="w" fact="0.1496"/>
              <dgm:constr type="h" for="ch" forName="Accent8" refType="h" fact="0.806"/>
              <dgm:constr type="r" for="ch" forName="ParentBackground8" refType="w" fact="0.2115"/>
              <dgm:constr type="t" for="ch" forName="ParentBackground8" refType="h" fact="0.1262"/>
              <dgm:constr type="w" for="ch" forName="ParentBackground8" refType="w" fact="0.0987"/>
              <dgm:constr type="h" for="ch" forName="ParentBackground8" refType="h" fact="0.5319"/>
              <dgm:constr type="r" for="ch" forName="Child8" refType="w" fact="0.2115"/>
              <dgm:constr type="t" for="ch" forName="Child8" refType="h" fact="0.6876"/>
              <dgm:constr type="w" for="ch" forName="Child8" refType="w" fact="0.0987"/>
              <dgm:constr type="h" for="ch" forName="Child8" refType="h" fact="0.3124"/>
              <dgm:constr type="r" for="ch" forName="Accent7" refType="w" fact="0.3462"/>
              <dgm:constr type="t" for="ch" forName="Accent7" refType="h" fact="-0.0109"/>
              <dgm:constr type="w" for="ch" forName="Accent7" refType="w" fact="0.1496"/>
              <dgm:constr type="h" for="ch" forName="Accent7" refType="h" fact="0.806"/>
              <dgm:constr type="r" for="ch" forName="ParentBackground7" refType="w" fact="0.3208"/>
              <dgm:constr type="t" for="ch" forName="ParentBackground7" refType="h" fact="0.1262"/>
              <dgm:constr type="w" for="ch" forName="ParentBackground7" refType="w" fact="0.0987"/>
              <dgm:constr type="h" for="ch" forName="ParentBackground7" refType="h" fact="0.5319"/>
              <dgm:constr type="r" for="ch" forName="Child7" refType="w" fact="0.3208"/>
              <dgm:constr type="t" for="ch" forName="Child7" refType="h" fact="0.6876"/>
              <dgm:constr type="w" for="ch" forName="Child7" refType="w" fact="0.0987"/>
              <dgm:constr type="h" for="ch" forName="Child7" refType="h" fact="0.3124"/>
              <dgm:constr type="r" for="ch" forName="Accent6" refType="w" fact="0.4555"/>
              <dgm:constr type="t" for="ch" forName="Accent6" refType="h" fact="-0.0109"/>
              <dgm:constr type="w" for="ch" forName="Accent6" refType="w" fact="0.1496"/>
              <dgm:constr type="h" for="ch" forName="Accent6" refType="h" fact="0.806"/>
              <dgm:constr type="r" for="ch" forName="ParentBackground6" refType="w" fact="0.4301"/>
              <dgm:constr type="t" for="ch" forName="ParentBackground6" refType="h" fact="0.1262"/>
              <dgm:constr type="w" for="ch" forName="ParentBackground6" refType="w" fact="0.0987"/>
              <dgm:constr type="h" for="ch" forName="ParentBackground6" refType="h" fact="0.5319"/>
              <dgm:constr type="r" for="ch" forName="Child6" refType="w" fact="0.4301"/>
              <dgm:constr type="t" for="ch" forName="Child6" refType="h" fact="0.6876"/>
              <dgm:constr type="w" for="ch" forName="Child6" refType="w" fact="0.0987"/>
              <dgm:constr type="h" for="ch" forName="Child6" refType="h" fact="0.3124"/>
              <dgm:constr type="r" for="ch" forName="Accent5" refType="w" fact="0.5648"/>
              <dgm:constr type="t" for="ch" forName="Accent5" refType="h" fact="-0.0109"/>
              <dgm:constr type="w" for="ch" forName="Accent5" refType="w" fact="0.1496"/>
              <dgm:constr type="h" for="ch" forName="Accent5" refType="h" fact="0.806"/>
              <dgm:constr type="r" for="ch" forName="ParentBackground5" refType="w" fact="0.5394"/>
              <dgm:constr type="t" for="ch" forName="ParentBackground5" refType="h" fact="0.1262"/>
              <dgm:constr type="w" for="ch" forName="ParentBackground5" refType="w" fact="0.0987"/>
              <dgm:constr type="h" for="ch" forName="ParentBackground5" refType="h" fact="0.5319"/>
              <dgm:constr type="r" for="ch" forName="Child5" refType="w" fact="0.5394"/>
              <dgm:constr type="t" for="ch" forName="Child5" refType="h" fact="0.6876"/>
              <dgm:constr type="w" for="ch" forName="Child5" refType="w" fact="0.0987"/>
              <dgm:constr type="h" for="ch" forName="Child5" refType="h" fact="0.3124"/>
              <dgm:constr type="r" for="ch" forName="Accent4" refType="w" fact="0.6741"/>
              <dgm:constr type="t" for="ch" forName="Accent4" refType="h" fact="-0.0109"/>
              <dgm:constr type="w" for="ch" forName="Accent4" refType="w" fact="0.1496"/>
              <dgm:constr type="h" for="ch" forName="Accent4" refType="h" fact="0.806"/>
              <dgm:constr type="r" for="ch" forName="ParentBackground4" refType="w" fact="0.6487"/>
              <dgm:constr type="t" for="ch" forName="ParentBackground4" refType="h" fact="0.1262"/>
              <dgm:constr type="w" for="ch" forName="ParentBackground4" refType="w" fact="0.0987"/>
              <dgm:constr type="h" for="ch" forName="ParentBackground4" refType="h" fact="0.5319"/>
              <dgm:constr type="r" for="ch" forName="Child4" refType="w" fact="0.6487"/>
              <dgm:constr type="t" for="ch" forName="Child4" refType="h" fact="0.6876"/>
              <dgm:constr type="w" for="ch" forName="Child4" refType="w" fact="0.0987"/>
              <dgm:constr type="h" for="ch" forName="Child4" refType="h" fact="0.3124"/>
              <dgm:constr type="r" for="ch" forName="Accent3" refType="w" fact="0.7834"/>
              <dgm:constr type="t" for="ch" forName="Accent3" refType="h" fact="-0.0109"/>
              <dgm:constr type="w" for="ch" forName="Accent3" refType="w" fact="0.1496"/>
              <dgm:constr type="h" for="ch" forName="Accent3" refType="h" fact="0.806"/>
              <dgm:constr type="r" for="ch" forName="ParentBackground3" refType="w" fact="0.758"/>
              <dgm:constr type="t" for="ch" forName="ParentBackground3" refType="h" fact="0.1262"/>
              <dgm:constr type="w" for="ch" forName="ParentBackground3" refType="w" fact="0.0987"/>
              <dgm:constr type="h" for="ch" forName="ParentBackground3" refType="h" fact="0.5319"/>
              <dgm:constr type="r" for="ch" forName="Child3" refType="w" fact="0.758"/>
              <dgm:constr type="t" for="ch" forName="Child3" refType="h" fact="0.6876"/>
              <dgm:constr type="w" for="ch" forName="Child3" refType="w" fact="0.0987"/>
              <dgm:constr type="h" for="ch" forName="Child3" refType="h" fact="0.3124"/>
              <dgm:constr type="r" for="ch" forName="Accent2" refType="w" fact="0.8927"/>
              <dgm:constr type="t" for="ch" forName="Accent2" refType="h" fact="-0.0109"/>
              <dgm:constr type="w" for="ch" forName="Accent2" refType="w" fact="0.1496"/>
              <dgm:constr type="h" for="ch" forName="Accent2" refType="h" fact="0.806"/>
              <dgm:constr type="r" for="ch" forName="ParentBackground2" refType="w" fact="0.8673"/>
              <dgm:constr type="t" for="ch" forName="ParentBackground2" refType="h" fact="0.1262"/>
              <dgm:constr type="w" for="ch" forName="ParentBackground2" refType="w" fact="0.0987"/>
              <dgm:constr type="h" for="ch" forName="ParentBackground2" refType="h" fact="0.5319"/>
              <dgm:constr type="r" for="ch" forName="Child2" refType="w" fact="0.8673"/>
              <dgm:constr type="t" for="ch" forName="Child2" refType="h" fact="0.6876"/>
              <dgm:constr type="w" for="ch" forName="Child2" refType="w" fact="0.0987"/>
              <dgm:constr type="h" for="ch" forName="Child2" refType="h" fact="0.3124"/>
              <dgm:constr type="r" for="ch" forName="Accent1" refType="w" fact="1.002"/>
              <dgm:constr type="t" for="ch" forName="Accent1" refType="h" fact="-0.0109"/>
              <dgm:constr type="w" for="ch" forName="Accent1" refType="w" fact="0.1496"/>
              <dgm:constr type="h" for="ch" forName="Accent1" refType="h" fact="0.806"/>
              <dgm:constr type="r" for="ch" forName="ParentBackground1" refType="w" fact="0.9765"/>
              <dgm:constr type="t" for="ch" forName="ParentBackground1" refType="h" fact="0.1262"/>
              <dgm:constr type="w" for="ch" forName="ParentBackground1" refType="w" fact="0.0987"/>
              <dgm:constr type="h" for="ch" forName="ParentBackground1" refType="h" fact="0.5319"/>
              <dgm:constr type="r" for="ch" forName="Child1" refType="w" fact="0.9765"/>
              <dgm:constr type="t" for="ch" forName="Child1" refType="h" fact="0.6876"/>
              <dgm:constr type="w" for="ch" forName="Child1" refType="w" fact="0.0987"/>
              <dgm:constr type="h" for="ch" forName="Child1" refType="h" fact="0.3124"/>
            </dgm:constrLst>
          </dgm:if>
          <dgm:if name="Name26" axis="ch" ptType="node" func="cnt" op="equ" val="10">
            <dgm:alg type="composite">
              <dgm:param type="ar" val="5.9769"/>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9" refType="primFontSz" refFor="des" refForName="Parent1" op="lte"/>
              <dgm:constr type="primFontSz" for="des" forName="Child10"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9" refType="primFontSz" refFor="des" refForName="Parent2" op="lte"/>
              <dgm:constr type="primFontSz" for="des" forName="Child10"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9" refType="primFontSz" refFor="des" refForName="Parent3" op="lte"/>
              <dgm:constr type="primFontSz" for="des" forName="Child10"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9" refType="primFontSz" refFor="des" refForName="Parent4" op="lte"/>
              <dgm:constr type="primFontSz" for="des" forName="Child10"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9" refType="primFontSz" refFor="des" refForName="Parent5" op="lte"/>
              <dgm:constr type="primFontSz" for="des" forName="Child10"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9" refType="primFontSz" refFor="des" refForName="Parent6" op="lte"/>
              <dgm:constr type="primFontSz" for="des" forName="Child10" refType="primFontSz" refFor="des" refForName="Parent7"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9" refType="primFontSz" refFor="des" refForName="Parent7" op="lte"/>
              <dgm:constr type="primFontSz" for="des" forName="Child10"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Child9" refType="primFontSz" refFor="des" refForName="Parent8" op="lte"/>
              <dgm:constr type="primFontSz" for="des" forName="Child10" refType="primFontSz" refFor="des" refForName="Parent8" op="lte"/>
              <dgm:constr type="primFontSz" for="des" forName="Child1" refType="primFontSz" refFor="des" refForName="Parent9" op="lte"/>
              <dgm:constr type="primFontSz" for="des" forName="Child2" refType="primFontSz" refFor="des" refForName="Parent9" op="lte"/>
              <dgm:constr type="primFontSz" for="des" forName="Child3" refType="primFontSz" refFor="des" refForName="Parent9" op="lte"/>
              <dgm:constr type="primFontSz" for="des" forName="Child4" refType="primFontSz" refFor="des" refForName="Parent9" op="lte"/>
              <dgm:constr type="primFontSz" for="des" forName="Child5" refType="primFontSz" refFor="des" refForName="Parent9" op="lte"/>
              <dgm:constr type="primFontSz" for="des" forName="Child6" refType="primFontSz" refFor="des" refForName="Parent9" op="lte"/>
              <dgm:constr type="primFontSz" for="des" forName="Child7" refType="primFontSz" refFor="des" refForName="Parent9" op="lte"/>
              <dgm:constr type="primFontSz" for="des" forName="Child8" refType="primFontSz" refFor="des" refForName="Parent9" op="lte"/>
              <dgm:constr type="primFontSz" for="des" forName="Child9" refType="primFontSz" refFor="des" refForName="Parent9" op="lte"/>
              <dgm:constr type="primFontSz" for="des" forName="Child10" refType="primFontSz" refFor="des" refForName="Parent9" op="lte"/>
              <dgm:constr type="primFontSz" for="des" forName="Child1" refType="primFontSz" refFor="des" refForName="Parent10" op="lte"/>
              <dgm:constr type="primFontSz" for="des" forName="Child2" refType="primFontSz" refFor="des" refForName="Parent10" op="lte"/>
              <dgm:constr type="primFontSz" for="des" forName="Child3" refType="primFontSz" refFor="des" refForName="Parent10" op="lte"/>
              <dgm:constr type="primFontSz" for="des" forName="Child4" refType="primFontSz" refFor="des" refForName="Parent10" op="lte"/>
              <dgm:constr type="primFontSz" for="des" forName="Child5" refType="primFontSz" refFor="des" refForName="Parent10" op="lte"/>
              <dgm:constr type="primFontSz" for="des" forName="Child6" refType="primFontSz" refFor="des" refForName="Parent10" op="lte"/>
              <dgm:constr type="primFontSz" for="des" forName="Child7" refType="primFontSz" refFor="des" refForName="Parent10" op="lte"/>
              <dgm:constr type="primFontSz" for="des" forName="Child8" refType="primFontSz" refFor="des" refForName="Parent10" op="lte"/>
              <dgm:constr type="primFontSz" for="des" forName="Child9" refType="primFontSz" refFor="des" refForName="Parent10" op="lte"/>
              <dgm:constr type="primFontSz" for="des" forName="Child10" refType="primFontSz" refFor="des" refForName="Parent10"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Parent9" refType="primFontSz" refFor="des" refForName="Parent1" op="equ"/>
              <dgm:constr type="primFontSz" for="des" forName="Parent10"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primFontSz" for="des" forName="Child9" refType="primFontSz" refFor="des" refForName="Child1" op="equ"/>
              <dgm:constr type="primFontSz" for="des" forName="Child10" refType="primFontSz" refFor="des" refForName="Child1" op="equ"/>
              <dgm:constr type="r" for="ch" forName="Parent10" refType="w" fact="0.0795"/>
              <dgm:constr type="t" for="ch" forName="Parent10" refType="h" fact="0.2022"/>
              <dgm:constr type="w" for="ch" forName="Parent10" refType="w" fact="0.0636"/>
              <dgm:constr type="h" for="ch" forName="Parent10" refType="h" fact="0.3799"/>
              <dgm:constr type="r" for="ch" forName="Parent9" refType="w" fact="0.178"/>
              <dgm:constr type="t" for="ch" forName="Parent9" refType="h" fact="0.2022"/>
              <dgm:constr type="w" for="ch" forName="Parent9" refType="w" fact="0.0636"/>
              <dgm:constr type="h" for="ch" forName="Parent9" refType="h" fact="0.3799"/>
              <dgm:constr type="r" for="ch" forName="Parent8" refType="w" fact="0.2765"/>
              <dgm:constr type="t" for="ch" forName="Parent8" refType="h" fact="0.2022"/>
              <dgm:constr type="w" for="ch" forName="Parent8" refType="w" fact="0.0636"/>
              <dgm:constr type="h" for="ch" forName="Parent8" refType="h" fact="0.3799"/>
              <dgm:constr type="r" for="ch" forName="Parent7" refType="w" fact="0.375"/>
              <dgm:constr type="t" for="ch" forName="Parent7" refType="h" fact="0.2022"/>
              <dgm:constr type="w" for="ch" forName="Parent7" refType="w" fact="0.0636"/>
              <dgm:constr type="h" for="ch" forName="Parent7" refType="h" fact="0.3799"/>
              <dgm:constr type="r" for="ch" forName="Parent6" refType="w" fact="0.4736"/>
              <dgm:constr type="t" for="ch" forName="Parent6" refType="h" fact="0.2022"/>
              <dgm:constr type="w" for="ch" forName="Parent6" refType="w" fact="0.0636"/>
              <dgm:constr type="h" for="ch" forName="Parent6" refType="h" fact="0.3799"/>
              <dgm:constr type="r" for="ch" forName="Parent5" refType="w" fact="0.5721"/>
              <dgm:constr type="t" for="ch" forName="Parent5" refType="h" fact="0.2022"/>
              <dgm:constr type="w" for="ch" forName="Parent5" refType="w" fact="0.0636"/>
              <dgm:constr type="h" for="ch" forName="Parent5" refType="h" fact="0.3799"/>
              <dgm:constr type="r" for="ch" forName="Parent4" refType="w" fact="0.6706"/>
              <dgm:constr type="t" for="ch" forName="Parent4" refType="h" fact="0.2022"/>
              <dgm:constr type="w" for="ch" forName="Parent4" refType="w" fact="0.0636"/>
              <dgm:constr type="h" for="ch" forName="Parent4" refType="h" fact="0.3799"/>
              <dgm:constr type="r" for="ch" forName="Parent3" refType="w" fact="0.7691"/>
              <dgm:constr type="t" for="ch" forName="Parent3" refType="h" fact="0.2022"/>
              <dgm:constr type="w" for="ch" forName="Parent3" refType="w" fact="0.0636"/>
              <dgm:constr type="h" for="ch" forName="Parent3" refType="h" fact="0.3799"/>
              <dgm:constr type="r" for="ch" forName="Parent2" refType="w" fact="0.8676"/>
              <dgm:constr type="t" for="ch" forName="Parent2" refType="h" fact="0.2022"/>
              <dgm:constr type="w" for="ch" forName="Parent2" refType="w" fact="0.0636"/>
              <dgm:constr type="h" for="ch" forName="Parent2" refType="h" fact="0.3799"/>
              <dgm:constr type="r" for="ch" forName="Parent1" refType="w" fact="0.9662"/>
              <dgm:constr type="t" for="ch" forName="Parent1" refType="h" fact="0.2022"/>
              <dgm:constr type="w" for="ch" forName="Parent1" refType="w" fact="0.0636"/>
              <dgm:constr type="h" for="ch" forName="Parent1" refType="h" fact="0.3799"/>
              <dgm:constr type="r" for="ch" forName="Accent10" refType="w" fact="0.0953"/>
              <dgm:constr type="t" for="ch" forName="Accent10" refType="h" fact="0.1072"/>
              <dgm:constr type="w" for="ch" forName="Accent10" refType="w" fact="0.0953"/>
              <dgm:constr type="h" for="ch" forName="Accent10" refType="h" fact="0.5699"/>
              <dgm:constr type="r" for="ch" forName="ParentBackground10" refType="w" fact="0.0922"/>
              <dgm:constr type="t" for="ch" forName="ParentBackground10" refType="h" fact="0.1262"/>
              <dgm:constr type="w" for="ch" forName="ParentBackground10" refType="w" fact="0.089"/>
              <dgm:constr type="h" for="ch" forName="ParentBackground10" refType="h" fact="0.5319"/>
              <dgm:constr type="r" for="ch" forName="Child10" refType="w" fact="0.0922"/>
              <dgm:constr type="t" for="ch" forName="Child10" refType="h" fact="0.6876"/>
              <dgm:constr type="w" for="ch" forName="Child10" refType="w" fact="0.089"/>
              <dgm:constr type="h" for="ch" forName="Child10" refType="h" fact="0.3124"/>
              <dgm:constr type="r" for="ch" forName="Accent9" refType="w" fact="0.2136"/>
              <dgm:constr type="t" for="ch" forName="Accent9" refType="h" fact="-0.0109"/>
              <dgm:constr type="w" for="ch" forName="Accent9" refType="w" fact="0.1348"/>
              <dgm:constr type="h" for="ch" forName="Accent9" refType="h" fact="0.806"/>
              <dgm:constr type="r" for="ch" forName="ParentBackground9" refType="w" fact="0.1907"/>
              <dgm:constr type="t" for="ch" forName="ParentBackground9" refType="h" fact="0.1262"/>
              <dgm:constr type="w" for="ch" forName="ParentBackground9" refType="w" fact="0.089"/>
              <dgm:constr type="h" for="ch" forName="ParentBackground9" refType="h" fact="0.5319"/>
              <dgm:constr type="r" for="ch" forName="Child9" refType="w" fact="0.1907"/>
              <dgm:constr type="t" for="ch" forName="Child9" refType="h" fact="0.6876"/>
              <dgm:constr type="w" for="ch" forName="Child9" refType="w" fact="0.089"/>
              <dgm:constr type="h" for="ch" forName="Child9" refType="h" fact="0.3124"/>
              <dgm:constr type="r" for="ch" forName="Accent8" refType="w" fact="0.3121"/>
              <dgm:constr type="t" for="ch" forName="Accent8" refType="h" fact="-0.0109"/>
              <dgm:constr type="w" for="ch" forName="Accent8" refType="w" fact="0.1348"/>
              <dgm:constr type="h" for="ch" forName="Accent8" refType="h" fact="0.806"/>
              <dgm:constr type="r" for="ch" forName="ParentBackground8" refType="w" fact="0.2892"/>
              <dgm:constr type="t" for="ch" forName="ParentBackground8" refType="h" fact="0.1262"/>
              <dgm:constr type="w" for="ch" forName="ParentBackground8" refType="w" fact="0.089"/>
              <dgm:constr type="h" for="ch" forName="ParentBackground8" refType="h" fact="0.5319"/>
              <dgm:constr type="r" for="ch" forName="Child8" refType="w" fact="0.2892"/>
              <dgm:constr type="t" for="ch" forName="Child8" refType="h" fact="0.6876"/>
              <dgm:constr type="w" for="ch" forName="Child8" refType="w" fact="0.089"/>
              <dgm:constr type="h" for="ch" forName="Child8" refType="h" fact="0.3124"/>
              <dgm:constr type="r" for="ch" forName="Accent7" refType="w" fact="0.4107"/>
              <dgm:constr type="t" for="ch" forName="Accent7" refType="h" fact="-0.0109"/>
              <dgm:constr type="w" for="ch" forName="Accent7" refType="w" fact="0.1348"/>
              <dgm:constr type="h" for="ch" forName="Accent7" refType="h" fact="0.806"/>
              <dgm:constr type="r" for="ch" forName="ParentBackground7" refType="w" fact="0.3877"/>
              <dgm:constr type="t" for="ch" forName="ParentBackground7" refType="h" fact="0.1262"/>
              <dgm:constr type="w" for="ch" forName="ParentBackground7" refType="w" fact="0.089"/>
              <dgm:constr type="h" for="ch" forName="ParentBackground7" refType="h" fact="0.5319"/>
              <dgm:constr type="r" for="ch" forName="Child7" refType="w" fact="0.3877"/>
              <dgm:constr type="t" for="ch" forName="Child7" refType="h" fact="0.6876"/>
              <dgm:constr type="w" for="ch" forName="Child7" refType="w" fact="0.089"/>
              <dgm:constr type="h" for="ch" forName="Child7" refType="h" fact="0.3124"/>
              <dgm:constr type="r" for="ch" forName="Accent6" refType="w" fact="0.5092"/>
              <dgm:constr type="t" for="ch" forName="Accent6" refType="h" fact="-0.0109"/>
              <dgm:constr type="w" for="ch" forName="Accent6" refType="w" fact="0.1348"/>
              <dgm:constr type="h" for="ch" forName="Accent6" refType="h" fact="0.806"/>
              <dgm:constr type="r" for="ch" forName="ParentBackground6" refType="w" fact="0.4863"/>
              <dgm:constr type="t" for="ch" forName="ParentBackground6" refType="h" fact="0.1262"/>
              <dgm:constr type="w" for="ch" forName="ParentBackground6" refType="w" fact="0.089"/>
              <dgm:constr type="h" for="ch" forName="ParentBackground6" refType="h" fact="0.5319"/>
              <dgm:constr type="r" for="ch" forName="Child6" refType="w" fact="0.4863"/>
              <dgm:constr type="t" for="ch" forName="Child6" refType="h" fact="0.6876"/>
              <dgm:constr type="w" for="ch" forName="Child6" refType="w" fact="0.089"/>
              <dgm:constr type="h" for="ch" forName="Child6" refType="h" fact="0.3124"/>
              <dgm:constr type="r" for="ch" forName="Accent5" refType="w" fact="0.6077"/>
              <dgm:constr type="t" for="ch" forName="Accent5" refType="h" fact="-0.0109"/>
              <dgm:constr type="w" for="ch" forName="Accent5" refType="w" fact="0.1348"/>
              <dgm:constr type="h" for="ch" forName="Accent5" refType="h" fact="0.806"/>
              <dgm:constr type="r" for="ch" forName="ParentBackground5" refType="w" fact="0.5848"/>
              <dgm:constr type="t" for="ch" forName="ParentBackground5" refType="h" fact="0.1262"/>
              <dgm:constr type="w" for="ch" forName="ParentBackground5" refType="w" fact="0.089"/>
              <dgm:constr type="h" for="ch" forName="ParentBackground5" refType="h" fact="0.5319"/>
              <dgm:constr type="r" for="ch" forName="Child5" refType="w" fact="0.5848"/>
              <dgm:constr type="t" for="ch" forName="Child5" refType="h" fact="0.6876"/>
              <dgm:constr type="w" for="ch" forName="Child5" refType="w" fact="0.089"/>
              <dgm:constr type="h" for="ch" forName="Child5" refType="h" fact="0.3124"/>
              <dgm:constr type="r" for="ch" forName="Accent4" refType="w" fact="0.7062"/>
              <dgm:constr type="t" for="ch" forName="Accent4" refType="h" fact="-0.0109"/>
              <dgm:constr type="w" for="ch" forName="Accent4" refType="w" fact="0.1348"/>
              <dgm:constr type="h" for="ch" forName="Accent4" refType="h" fact="0.806"/>
              <dgm:constr type="r" for="ch" forName="ParentBackground4" refType="w" fact="0.6833"/>
              <dgm:constr type="t" for="ch" forName="ParentBackground4" refType="h" fact="0.1262"/>
              <dgm:constr type="w" for="ch" forName="ParentBackground4" refType="w" fact="0.089"/>
              <dgm:constr type="h" for="ch" forName="ParentBackground4" refType="h" fact="0.5319"/>
              <dgm:constr type="r" for="ch" forName="Child4" refType="w" fact="0.6833"/>
              <dgm:constr type="t" for="ch" forName="Child4" refType="h" fact="0.6876"/>
              <dgm:constr type="w" for="ch" forName="Child4" refType="w" fact="0.089"/>
              <dgm:constr type="h" for="ch" forName="Child4" refType="h" fact="0.3124"/>
              <dgm:constr type="r" for="ch" forName="Accent3" refType="w" fact="0.8048"/>
              <dgm:constr type="t" for="ch" forName="Accent3" refType="h" fact="-0.0109"/>
              <dgm:constr type="w" for="ch" forName="Accent3" refType="w" fact="0.1348"/>
              <dgm:constr type="h" for="ch" forName="Accent3" refType="h" fact="0.806"/>
              <dgm:constr type="r" for="ch" forName="ParentBackground3" refType="w" fact="0.7818"/>
              <dgm:constr type="t" for="ch" forName="ParentBackground3" refType="h" fact="0.1262"/>
              <dgm:constr type="w" for="ch" forName="ParentBackground3" refType="w" fact="0.089"/>
              <dgm:constr type="h" for="ch" forName="ParentBackground3" refType="h" fact="0.5319"/>
              <dgm:constr type="r" for="ch" forName="Child3" refType="w" fact="0.7818"/>
              <dgm:constr type="t" for="ch" forName="Child3" refType="h" fact="0.6876"/>
              <dgm:constr type="w" for="ch" forName="Child3" refType="w" fact="0.089"/>
              <dgm:constr type="h" for="ch" forName="Child3" refType="h" fact="0.3124"/>
              <dgm:constr type="r" for="ch" forName="Accent2" refType="w" fact="0.9033"/>
              <dgm:constr type="t" for="ch" forName="Accent2" refType="h" fact="-0.0109"/>
              <dgm:constr type="w" for="ch" forName="Accent2" refType="w" fact="0.1348"/>
              <dgm:constr type="h" for="ch" forName="Accent2" refType="h" fact="0.806"/>
              <dgm:constr type="r" for="ch" forName="ParentBackground2" refType="w" fact="0.8804"/>
              <dgm:constr type="t" for="ch" forName="ParentBackground2" refType="h" fact="0.1262"/>
              <dgm:constr type="w" for="ch" forName="ParentBackground2" refType="w" fact="0.089"/>
              <dgm:constr type="h" for="ch" forName="ParentBackground2" refType="h" fact="0.5319"/>
              <dgm:constr type="r" for="ch" forName="Child2" refType="w" fact="0.8804"/>
              <dgm:constr type="t" for="ch" forName="Child2" refType="h" fact="0.6876"/>
              <dgm:constr type="w" for="ch" forName="Child2" refType="w" fact="0.089"/>
              <dgm:constr type="h" for="ch" forName="Child2" refType="h" fact="0.3124"/>
              <dgm:constr type="r" for="ch" forName="Accent1" refType="w" fact="1.0018"/>
              <dgm:constr type="t" for="ch" forName="Accent1" refType="h" fact="-0.0109"/>
              <dgm:constr type="w" for="ch" forName="Accent1" refType="w" fact="0.1348"/>
              <dgm:constr type="h" for="ch" forName="Accent1" refType="h" fact="0.806"/>
              <dgm:constr type="r" for="ch" forName="ParentBackground1" refType="w" fact="0.9789"/>
              <dgm:constr type="t" for="ch" forName="ParentBackground1" refType="h" fact="0.1262"/>
              <dgm:constr type="w" for="ch" forName="ParentBackground1" refType="w" fact="0.089"/>
              <dgm:constr type="h" for="ch" forName="ParentBackground1" refType="h" fact="0.5319"/>
              <dgm:constr type="r" for="ch" forName="Child1" refType="w" fact="0.9789"/>
              <dgm:constr type="t" for="ch" forName="Child1" refType="h" fact="0.6876"/>
              <dgm:constr type="w" for="ch" forName="Child1" refType="w" fact="0.089"/>
              <dgm:constr type="h" for="ch" forName="Child1" refType="h" fact="0.3124"/>
            </dgm:constrLst>
          </dgm:if>
          <dgm:else name="Name27">
            <dgm:alg type="composite">
              <dgm:param type="ar" val="6.5658"/>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9" refType="primFontSz" refFor="des" refForName="Parent1" op="lte"/>
              <dgm:constr type="primFontSz" for="des" forName="Child10" refType="primFontSz" refFor="des" refForName="Parent1" op="lte"/>
              <dgm:constr type="primFontSz" for="des" forName="Child11"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9" refType="primFontSz" refFor="des" refForName="Parent2" op="lte"/>
              <dgm:constr type="primFontSz" for="des" forName="Child10" refType="primFontSz" refFor="des" refForName="Parent2" op="lte"/>
              <dgm:constr type="primFontSz" for="des" forName="Child11"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9" refType="primFontSz" refFor="des" refForName="Parent3" op="lte"/>
              <dgm:constr type="primFontSz" for="des" forName="Child10" refType="primFontSz" refFor="des" refForName="Parent3" op="lte"/>
              <dgm:constr type="primFontSz" for="des" forName="Child11"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9" refType="primFontSz" refFor="des" refForName="Parent4" op="lte"/>
              <dgm:constr type="primFontSz" for="des" forName="Child10" refType="primFontSz" refFor="des" refForName="Parent4" op="lte"/>
              <dgm:constr type="primFontSz" for="des" forName="Child11"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9" refType="primFontSz" refFor="des" refForName="Parent5" op="lte"/>
              <dgm:constr type="primFontSz" for="des" forName="Child10" refType="primFontSz" refFor="des" refForName="Parent5" op="lte"/>
              <dgm:constr type="primFontSz" for="des" forName="Child11"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9" refType="primFontSz" refFor="des" refForName="Parent6" op="lte"/>
              <dgm:constr type="primFontSz" for="des" forName="Child10" refType="primFontSz" refFor="des" refForName="Parent6" op="lte"/>
              <dgm:constr type="primFontSz" for="des" forName="Child11"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9" refType="primFontSz" refFor="des" refForName="Parent7" op="lte"/>
              <dgm:constr type="primFontSz" for="des" forName="Child10" refType="primFontSz" refFor="des" refForName="Parent7" op="lte"/>
              <dgm:constr type="primFontSz" for="des" forName="Child11"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Child9" refType="primFontSz" refFor="des" refForName="Parent8" op="lte"/>
              <dgm:constr type="primFontSz" for="des" forName="Child10" refType="primFontSz" refFor="des" refForName="Parent8" op="lte"/>
              <dgm:constr type="primFontSz" for="des" forName="Child11" refType="primFontSz" refFor="des" refForName="Parent8" op="lte"/>
              <dgm:constr type="primFontSz" for="des" forName="Child1" refType="primFontSz" refFor="des" refForName="Parent9" op="lte"/>
              <dgm:constr type="primFontSz" for="des" forName="Child2" refType="primFontSz" refFor="des" refForName="Parent9" op="lte"/>
              <dgm:constr type="primFontSz" for="des" forName="Child3" refType="primFontSz" refFor="des" refForName="Parent9" op="lte"/>
              <dgm:constr type="primFontSz" for="des" forName="Child4" refType="primFontSz" refFor="des" refForName="Parent9" op="lte"/>
              <dgm:constr type="primFontSz" for="des" forName="Child5" refType="primFontSz" refFor="des" refForName="Parent9" op="lte"/>
              <dgm:constr type="primFontSz" for="des" forName="Child6" refType="primFontSz" refFor="des" refForName="Parent9" op="lte"/>
              <dgm:constr type="primFontSz" for="des" forName="Child7" refType="primFontSz" refFor="des" refForName="Parent9" op="lte"/>
              <dgm:constr type="primFontSz" for="des" forName="Child8" refType="primFontSz" refFor="des" refForName="Parent9" op="lte"/>
              <dgm:constr type="primFontSz" for="des" forName="Child9" refType="primFontSz" refFor="des" refForName="Parent9" op="lte"/>
              <dgm:constr type="primFontSz" for="des" forName="Child10" refType="primFontSz" refFor="des" refForName="Parent9" op="lte"/>
              <dgm:constr type="primFontSz" for="des" forName="Child11" refType="primFontSz" refFor="des" refForName="Parent9" op="lte"/>
              <dgm:constr type="primFontSz" for="des" forName="Child1" refType="primFontSz" refFor="des" refForName="Parent10" op="lte"/>
              <dgm:constr type="primFontSz" for="des" forName="Child2" refType="primFontSz" refFor="des" refForName="Parent10" op="lte"/>
              <dgm:constr type="primFontSz" for="des" forName="Child3" refType="primFontSz" refFor="des" refForName="Parent10" op="lte"/>
              <dgm:constr type="primFontSz" for="des" forName="Child4" refType="primFontSz" refFor="des" refForName="Parent10" op="lte"/>
              <dgm:constr type="primFontSz" for="des" forName="Child5" refType="primFontSz" refFor="des" refForName="Parent10" op="lte"/>
              <dgm:constr type="primFontSz" for="des" forName="Child6" refType="primFontSz" refFor="des" refForName="Parent10" op="lte"/>
              <dgm:constr type="primFontSz" for="des" forName="Child7" refType="primFontSz" refFor="des" refForName="Parent10" op="lte"/>
              <dgm:constr type="primFontSz" for="des" forName="Child8" refType="primFontSz" refFor="des" refForName="Parent10" op="lte"/>
              <dgm:constr type="primFontSz" for="des" forName="Child9" refType="primFontSz" refFor="des" refForName="Parent10" op="lte"/>
              <dgm:constr type="primFontSz" for="des" forName="Child10" refType="primFontSz" refFor="des" refForName="Parent10" op="lte"/>
              <dgm:constr type="primFontSz" for="des" forName="Child11" refType="primFontSz" refFor="des" refForName="Parent10" op="lte"/>
              <dgm:constr type="primFontSz" for="des" forName="Child1" refType="primFontSz" refFor="des" refForName="Parent11" op="lte"/>
              <dgm:constr type="primFontSz" for="des" forName="Child2" refType="primFontSz" refFor="des" refForName="Parent11" op="lte"/>
              <dgm:constr type="primFontSz" for="des" forName="Child3" refType="primFontSz" refFor="des" refForName="Parent11" op="lte"/>
              <dgm:constr type="primFontSz" for="des" forName="Child4" refType="primFontSz" refFor="des" refForName="Parent11" op="lte"/>
              <dgm:constr type="primFontSz" for="des" forName="Child5" refType="primFontSz" refFor="des" refForName="Parent11" op="lte"/>
              <dgm:constr type="primFontSz" for="des" forName="Child6" refType="primFontSz" refFor="des" refForName="Parent11" op="lte"/>
              <dgm:constr type="primFontSz" for="des" forName="Child7" refType="primFontSz" refFor="des" refForName="Parent11" op="lte"/>
              <dgm:constr type="primFontSz" for="des" forName="Child8" refType="primFontSz" refFor="des" refForName="Parent11" op="lte"/>
              <dgm:constr type="primFontSz" for="des" forName="Child9" refType="primFontSz" refFor="des" refForName="Parent11" op="lte"/>
              <dgm:constr type="primFontSz" for="des" forName="Child10" refType="primFontSz" refFor="des" refForName="Parent11" op="lte"/>
              <dgm:constr type="primFontSz" for="des" forName="Child11" refType="primFontSz" refFor="des" refForName="Parent11"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Parent9" refType="primFontSz" refFor="des" refForName="Parent1" op="equ"/>
              <dgm:constr type="primFontSz" for="des" forName="Parent10" refType="primFontSz" refFor="des" refForName="Parent1" op="equ"/>
              <dgm:constr type="primFontSz" for="des" forName="Parent11"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primFontSz" for="des" forName="Child9" refType="primFontSz" refFor="des" refForName="Child1" op="equ"/>
              <dgm:constr type="primFontSz" for="des" forName="Child10" refType="primFontSz" refFor="des" refForName="Child1" op="equ"/>
              <dgm:constr type="primFontSz" for="des" forName="Child11" refType="primFontSz" refFor="des" refForName="Child1" op="equ"/>
              <dgm:constr type="r" for="ch" forName="Parent11" refType="w" fact="0.0723"/>
              <dgm:constr type="t" for="ch" forName="Parent11" refType="h" fact="0.2022"/>
              <dgm:constr type="w" for="ch" forName="Parent11" refType="w" fact="0.0579"/>
              <dgm:constr type="h" for="ch" forName="Parent11" refType="h" fact="0.3799"/>
              <dgm:constr type="r" for="ch" forName="Parent10" refType="w" fact="0.162"/>
              <dgm:constr type="t" for="ch" forName="Parent10" refType="h" fact="0.2022"/>
              <dgm:constr type="w" for="ch" forName="Parent10" refType="w" fact="0.0579"/>
              <dgm:constr type="h" for="ch" forName="Parent10" refType="h" fact="0.3799"/>
              <dgm:constr type="r" for="ch" forName="Parent9" refType="w" fact="0.2517"/>
              <dgm:constr type="t" for="ch" forName="Parent9" refType="h" fact="0.2022"/>
              <dgm:constr type="w" for="ch" forName="Parent9" refType="w" fact="0.0579"/>
              <dgm:constr type="h" for="ch" forName="Parent9" refType="h" fact="0.3799"/>
              <dgm:constr type="r" for="ch" forName="Parent8" refType="w" fact="0.3414"/>
              <dgm:constr type="t" for="ch" forName="Parent8" refType="h" fact="0.2022"/>
              <dgm:constr type="w" for="ch" forName="Parent8" refType="w" fact="0.0579"/>
              <dgm:constr type="h" for="ch" forName="Parent8" refType="h" fact="0.3799"/>
              <dgm:constr type="r" for="ch" forName="Parent7" refType="w" fact="0.4311"/>
              <dgm:constr type="t" for="ch" forName="Parent7" refType="h" fact="0.2022"/>
              <dgm:constr type="w" for="ch" forName="Parent7" refType="w" fact="0.0579"/>
              <dgm:constr type="h" for="ch" forName="Parent7" refType="h" fact="0.3799"/>
              <dgm:constr type="r" for="ch" forName="Parent6" refType="w" fact="0.5208"/>
              <dgm:constr type="t" for="ch" forName="Parent6" refType="h" fact="0.2022"/>
              <dgm:constr type="w" for="ch" forName="Parent6" refType="w" fact="0.0579"/>
              <dgm:constr type="h" for="ch" forName="Parent6" refType="h" fact="0.3799"/>
              <dgm:constr type="r" for="ch" forName="Parent5" refType="w" fact="0.6105"/>
              <dgm:constr type="t" for="ch" forName="Parent5" refType="h" fact="0.2022"/>
              <dgm:constr type="w" for="ch" forName="Parent5" refType="w" fact="0.0579"/>
              <dgm:constr type="h" for="ch" forName="Parent5" refType="h" fact="0.3799"/>
              <dgm:constr type="r" for="ch" forName="Parent4" refType="w" fact="0.7001"/>
              <dgm:constr type="t" for="ch" forName="Parent4" refType="h" fact="0.2022"/>
              <dgm:constr type="w" for="ch" forName="Parent4" refType="w" fact="0.0579"/>
              <dgm:constr type="h" for="ch" forName="Parent4" refType="h" fact="0.3799"/>
              <dgm:constr type="r" for="ch" forName="Parent3" refType="w" fact="0.7898"/>
              <dgm:constr type="t" for="ch" forName="Parent3" refType="h" fact="0.2022"/>
              <dgm:constr type="w" for="ch" forName="Parent3" refType="w" fact="0.0579"/>
              <dgm:constr type="h" for="ch" forName="Parent3" refType="h" fact="0.3799"/>
              <dgm:constr type="r" for="ch" forName="Parent2" refType="w" fact="0.8795"/>
              <dgm:constr type="t" for="ch" forName="Parent2" refType="h" fact="0.2022"/>
              <dgm:constr type="w" for="ch" forName="Parent2" refType="w" fact="0.0579"/>
              <dgm:constr type="h" for="ch" forName="Parent2" refType="h" fact="0.3799"/>
              <dgm:constr type="r" for="ch" forName="Parent1" refType="w" fact="0.9692"/>
              <dgm:constr type="t" for="ch" forName="Parent1" refType="h" fact="0.2022"/>
              <dgm:constr type="w" for="ch" forName="Parent1" refType="w" fact="0.0579"/>
              <dgm:constr type="h" for="ch" forName="Parent1" refType="h" fact="0.3799"/>
              <dgm:constr type="r" for="ch" forName="Accent11" refType="w" fact="0.0868"/>
              <dgm:constr type="t" for="ch" forName="Accent11" refType="h" fact="0.1072"/>
              <dgm:constr type="w" for="ch" forName="Accent11" refType="w" fact="0.0868"/>
              <dgm:constr type="h" for="ch" forName="Accent11" refType="h" fact="0.5699"/>
              <dgm:constr type="r" for="ch" forName="ParentBackground11" refType="w" fact="0.0839"/>
              <dgm:constr type="t" for="ch" forName="ParentBackground11" refType="h" fact="0.1262"/>
              <dgm:constr type="w" for="ch" forName="ParentBackground11" refType="w" fact="0.081"/>
              <dgm:constr type="h" for="ch" forName="ParentBackground11" refType="h" fact="0.5319"/>
              <dgm:constr type="r" for="ch" forName="Child11" refType="w" fact="0.0839"/>
              <dgm:constr type="t" for="ch" forName="Child11" refType="h" fact="0.6876"/>
              <dgm:constr type="w" for="ch" forName="Child11" refType="w" fact="0.081"/>
              <dgm:constr type="h" for="ch" forName="Child11" refType="h" fact="0.3124"/>
              <dgm:constr type="r" for="ch" forName="Accent10" refType="w" fact="0.1945"/>
              <dgm:constr type="t" for="ch" forName="Accent10" refType="h" fact="-0.0109"/>
              <dgm:constr type="w" for="ch" forName="Accent10" refType="w" fact="0.1228"/>
              <dgm:constr type="h" for="ch" forName="Accent10" refType="h" fact="0.806"/>
              <dgm:constr type="r" for="ch" forName="ParentBackground10" refType="w" fact="0.1736"/>
              <dgm:constr type="t" for="ch" forName="ParentBackground10" refType="h" fact="0.1262"/>
              <dgm:constr type="w" for="ch" forName="ParentBackground10" refType="w" fact="0.081"/>
              <dgm:constr type="h" for="ch" forName="ParentBackground10" refType="h" fact="0.5319"/>
              <dgm:constr type="r" for="ch" forName="Child10" refType="w" fact="0.1736"/>
              <dgm:constr type="t" for="ch" forName="Child10" refType="h" fact="0.6876"/>
              <dgm:constr type="w" for="ch" forName="Child10" refType="w" fact="0.081"/>
              <dgm:constr type="h" for="ch" forName="Child10" refType="h" fact="0.3124"/>
              <dgm:constr type="r" for="ch" forName="Accent9" refType="w" fact="0.2842"/>
              <dgm:constr type="t" for="ch" forName="Accent9" refType="h" fact="-0.0109"/>
              <dgm:constr type="w" for="ch" forName="Accent9" refType="w" fact="0.1228"/>
              <dgm:constr type="h" for="ch" forName="Accent9" refType="h" fact="0.806"/>
              <dgm:constr type="r" for="ch" forName="ParentBackground9" refType="w" fact="0.2633"/>
              <dgm:constr type="t" for="ch" forName="ParentBackground9" refType="h" fact="0.1262"/>
              <dgm:constr type="w" for="ch" forName="ParentBackground9" refType="w" fact="0.081"/>
              <dgm:constr type="h" for="ch" forName="ParentBackground9" refType="h" fact="0.5319"/>
              <dgm:constr type="r" for="ch" forName="Child9" refType="w" fact="0.2633"/>
              <dgm:constr type="t" for="ch" forName="Child9" refType="h" fact="0.6876"/>
              <dgm:constr type="w" for="ch" forName="Child9" refType="w" fact="0.081"/>
              <dgm:constr type="h" for="ch" forName="Child9" refType="h" fact="0.3124"/>
              <dgm:constr type="r" for="ch" forName="Accent8" refType="w" fact="0.3739"/>
              <dgm:constr type="t" for="ch" forName="Accent8" refType="h" fact="-0.0109"/>
              <dgm:constr type="w" for="ch" forName="Accent8" refType="w" fact="0.1228"/>
              <dgm:constr type="h" for="ch" forName="Accent8" refType="h" fact="0.806"/>
              <dgm:constr type="r" for="ch" forName="ParentBackground8" refType="w" fact="0.353"/>
              <dgm:constr type="t" for="ch" forName="ParentBackground8" refType="h" fact="0.1262"/>
              <dgm:constr type="w" for="ch" forName="ParentBackground8" refType="w" fact="0.081"/>
              <dgm:constr type="h" for="ch" forName="ParentBackground8" refType="h" fact="0.5319"/>
              <dgm:constr type="r" for="ch" forName="Child8" refType="w" fact="0.353"/>
              <dgm:constr type="t" for="ch" forName="Child8" refType="h" fact="0.6876"/>
              <dgm:constr type="w" for="ch" forName="Child8" refType="w" fact="0.081"/>
              <dgm:constr type="h" for="ch" forName="Child8" refType="h" fact="0.3124"/>
              <dgm:constr type="r" for="ch" forName="Accent7" refType="w" fact="0.4636"/>
              <dgm:constr type="t" for="ch" forName="Accent7" refType="h" fact="-0.0109"/>
              <dgm:constr type="w" for="ch" forName="Accent7" refType="w" fact="0.1228"/>
              <dgm:constr type="h" for="ch" forName="Accent7" refType="h" fact="0.806"/>
              <dgm:constr type="r" for="ch" forName="ParentBackground7" refType="w" fact="0.4427"/>
              <dgm:constr type="t" for="ch" forName="ParentBackground7" refType="h" fact="0.1262"/>
              <dgm:constr type="w" for="ch" forName="ParentBackground7" refType="w" fact="0.081"/>
              <dgm:constr type="h" for="ch" forName="ParentBackground7" refType="h" fact="0.5319"/>
              <dgm:constr type="r" for="ch" forName="Child7" refType="w" fact="0.4427"/>
              <dgm:constr type="t" for="ch" forName="Child7" refType="h" fact="0.6876"/>
              <dgm:constr type="w" for="ch" forName="Child7" refType="w" fact="0.081"/>
              <dgm:constr type="h" for="ch" forName="Child7" refType="h" fact="0.3124"/>
              <dgm:constr type="r" for="ch" forName="Accent6" refType="w" fact="0.5533"/>
              <dgm:constr type="t" for="ch" forName="Accent6" refType="h" fact="-0.0109"/>
              <dgm:constr type="w" for="ch" forName="Accent6" refType="w" fact="0.1228"/>
              <dgm:constr type="h" for="ch" forName="Accent6" refType="h" fact="0.806"/>
              <dgm:constr type="r" for="ch" forName="ParentBackground6" refType="w" fact="0.5323"/>
              <dgm:constr type="t" for="ch" forName="ParentBackground6" refType="h" fact="0.1262"/>
              <dgm:constr type="w" for="ch" forName="ParentBackground6" refType="w" fact="0.081"/>
              <dgm:constr type="h" for="ch" forName="ParentBackground6" refType="h" fact="0.5319"/>
              <dgm:constr type="r" for="ch" forName="Child6" refType="w" fact="0.5323"/>
              <dgm:constr type="t" for="ch" forName="Child6" refType="h" fact="0.6876"/>
              <dgm:constr type="w" for="ch" forName="Child6" refType="w" fact="0.081"/>
              <dgm:constr type="h" for="ch" forName="Child6" refType="h" fact="0.3124"/>
              <dgm:constr type="r" for="ch" forName="Accent5" refType="w" fact="0.6429"/>
              <dgm:constr type="t" for="ch" forName="Accent5" refType="h" fact="-0.0109"/>
              <dgm:constr type="w" for="ch" forName="Accent5" refType="w" fact="0.1228"/>
              <dgm:constr type="h" for="ch" forName="Accent5" refType="h" fact="0.806"/>
              <dgm:constr type="r" for="ch" forName="ParentBackground5" refType="w" fact="0.622"/>
              <dgm:constr type="t" for="ch" forName="ParentBackground5" refType="h" fact="0.1262"/>
              <dgm:constr type="w" for="ch" forName="ParentBackground5" refType="w" fact="0.081"/>
              <dgm:constr type="h" for="ch" forName="ParentBackground5" refType="h" fact="0.5319"/>
              <dgm:constr type="r" for="ch" forName="Child5" refType="w" fact="0.622"/>
              <dgm:constr type="t" for="ch" forName="Child5" refType="h" fact="0.6876"/>
              <dgm:constr type="w" for="ch" forName="Child5" refType="w" fact="0.081"/>
              <dgm:constr type="h" for="ch" forName="Child5" refType="h" fact="0.3124"/>
              <dgm:constr type="r" for="ch" forName="Accent4" refType="w" fact="0.7326"/>
              <dgm:constr type="t" for="ch" forName="Accent4" refType="h" fact="-0.0109"/>
              <dgm:constr type="w" for="ch" forName="Accent4" refType="w" fact="0.1228"/>
              <dgm:constr type="h" for="ch" forName="Accent4" refType="h" fact="0.806"/>
              <dgm:constr type="r" for="ch" forName="ParentBackground4" refType="w" fact="0.7117"/>
              <dgm:constr type="t" for="ch" forName="ParentBackground4" refType="h" fact="0.1262"/>
              <dgm:constr type="w" for="ch" forName="ParentBackground4" refType="w" fact="0.081"/>
              <dgm:constr type="h" for="ch" forName="ParentBackground4" refType="h" fact="0.5319"/>
              <dgm:constr type="r" for="ch" forName="Child4" refType="w" fact="0.7117"/>
              <dgm:constr type="t" for="ch" forName="Child4" refType="h" fact="0.6876"/>
              <dgm:constr type="w" for="ch" forName="Child4" refType="w" fact="0.081"/>
              <dgm:constr type="h" for="ch" forName="Child4" refType="h" fact="0.3124"/>
              <dgm:constr type="r" for="ch" forName="Accent3" refType="w" fact="0.8223"/>
              <dgm:constr type="t" for="ch" forName="Accent3" refType="h" fact="-0.0109"/>
              <dgm:constr type="w" for="ch" forName="Accent3" refType="w" fact="0.1228"/>
              <dgm:constr type="h" for="ch" forName="Accent3" refType="h" fact="0.806"/>
              <dgm:constr type="r" for="ch" forName="ParentBackground3" refType="w" fact="0.8014"/>
              <dgm:constr type="t" for="ch" forName="ParentBackground3" refType="h" fact="0.1262"/>
              <dgm:constr type="w" for="ch" forName="ParentBackground3" refType="w" fact="0.081"/>
              <dgm:constr type="h" for="ch" forName="ParentBackground3" refType="h" fact="0.5319"/>
              <dgm:constr type="r" for="ch" forName="Child3" refType="w" fact="0.8014"/>
              <dgm:constr type="t" for="ch" forName="Child3" refType="h" fact="0.6876"/>
              <dgm:constr type="w" for="ch" forName="Child3" refType="w" fact="0.081"/>
              <dgm:constr type="h" for="ch" forName="Child3" refType="h" fact="0.3124"/>
              <dgm:constr type="r" for="ch" forName="Accent2" refType="w" fact="0.912"/>
              <dgm:constr type="t" for="ch" forName="Accent2" refType="h" fact="-0.0109"/>
              <dgm:constr type="w" for="ch" forName="Accent2" refType="w" fact="0.1228"/>
              <dgm:constr type="h" for="ch" forName="Accent2" refType="h" fact="0.806"/>
              <dgm:constr type="r" for="ch" forName="ParentBackground2" refType="w" fact="0.8911"/>
              <dgm:constr type="t" for="ch" forName="ParentBackground2" refType="h" fact="0.1262"/>
              <dgm:constr type="w" for="ch" forName="ParentBackground2" refType="w" fact="0.081"/>
              <dgm:constr type="h" for="ch" forName="ParentBackground2" refType="h" fact="0.5319"/>
              <dgm:constr type="r" for="ch" forName="Child2" refType="w" fact="0.8911"/>
              <dgm:constr type="t" for="ch" forName="Child2" refType="h" fact="0.6876"/>
              <dgm:constr type="w" for="ch" forName="Child2" refType="w" fact="0.081"/>
              <dgm:constr type="h" for="ch" forName="Child2" refType="h" fact="0.3124"/>
              <dgm:constr type="r" for="ch" forName="Accent1" refType="w" fact="1.0017"/>
              <dgm:constr type="t" for="ch" forName="Accent1" refType="h" fact="-0.0109"/>
              <dgm:constr type="w" for="ch" forName="Accent1" refType="w" fact="0.1228"/>
              <dgm:constr type="h" for="ch" forName="Accent1" refType="h" fact="0.806"/>
              <dgm:constr type="r" for="ch" forName="ParentBackground1" refType="w" fact="0.9808"/>
              <dgm:constr type="t" for="ch" forName="ParentBackground1" refType="h" fact="0.1262"/>
              <dgm:constr type="w" for="ch" forName="ParentBackground1" refType="w" fact="0.081"/>
              <dgm:constr type="h" for="ch" forName="ParentBackground1" refType="h" fact="0.5319"/>
              <dgm:constr type="r" for="ch" forName="Child1" refType="w" fact="0.9808"/>
              <dgm:constr type="t" for="ch" forName="Child1" refType="h" fact="0.6876"/>
              <dgm:constr type="w" for="ch" forName="Child1" refType="w" fact="0.081"/>
              <dgm:constr type="h" for="ch" forName="Child1" refType="h" fact="0.3124"/>
            </dgm:constrLst>
          </dgm:else>
        </dgm:choose>
      </dgm:else>
    </dgm:choose>
    <dgm:forEach name="wrapper" axis="self" ptType="parTrans">
      <dgm:forEach name="accentRepeat" axis="self">
        <dgm:layoutNode name="Accent" styleLbl="node1">
          <dgm:alg type="sp"/>
          <dgm:choose name="Name28">
            <dgm:if name="Name29" axis="followSib" ptType="node" func="cnt" op="equ" val="0">
              <dgm:shape xmlns:r="http://schemas.openxmlformats.org/officeDocument/2006/relationships" type="ellipse" r:blip="">
                <dgm:adjLst/>
              </dgm:shape>
            </dgm:if>
            <dgm:else name="Name30">
              <dgm:choose name="Name31">
                <dgm:if name="Name32" axis="precedSib" ptType="node" func="cnt" op="equ" val="10">
                  <dgm:shape xmlns:r="http://schemas.openxmlformats.org/officeDocument/2006/relationships" type="ellipse" r:blip="">
                    <dgm:adjLst/>
                  </dgm:shape>
                </dgm:if>
                <dgm:else name="Name33">
                  <dgm:choose name="Name34">
                    <dgm:if name="Name35" func="var" arg="dir" op="equ" val="norm">
                      <dgm:shape xmlns:r="http://schemas.openxmlformats.org/officeDocument/2006/relationships" rot="45" type="teardrop" r:blip="">
                        <dgm:adjLst>
                          <dgm:adj idx="1" val="1"/>
                        </dgm:adjLst>
                      </dgm:shape>
                    </dgm:if>
                    <dgm:else name="Name36">
                      <dgm:shape xmlns:r="http://schemas.openxmlformats.org/officeDocument/2006/relationships" rot="225" type="teardrop" r:blip="">
                        <dgm:adjLst>
                          <dgm:adj idx="1" val="1"/>
                        </dgm:adjLst>
                      </dgm:shape>
                    </dgm:else>
                  </dgm:choose>
                </dgm:else>
              </dgm:choose>
            </dgm:else>
          </dgm:choose>
          <dgm:presOf/>
        </dgm:layoutNode>
      </dgm:forEach>
      <dgm:forEach name="parentBackgroundRepeat" axis="self">
        <dgm:layoutNode name="ParentBackground" styleLbl="fgAcc1">
          <dgm:alg type="sp"/>
          <dgm:shape xmlns:r="http://schemas.openxmlformats.org/officeDocument/2006/relationships" type="ellipse" r:blip="">
            <dgm:adjLst/>
          </dgm:shape>
          <dgm:presOf axis="self" ptType="node"/>
        </dgm:layoutNode>
      </dgm:forEach>
    </dgm:forEach>
    <dgm:forEach name="Name37" axis="ch" ptType="node" st="11" cnt="1">
      <dgm:layoutNode name="Accent11">
        <dgm:alg type="sp"/>
        <dgm:shape xmlns:r="http://schemas.openxmlformats.org/officeDocument/2006/relationships" r:blip="">
          <dgm:adjLst/>
        </dgm:shape>
        <dgm:presOf/>
        <dgm:constrLst/>
        <dgm:forEach name="Name38" ref="accentRepeat"/>
      </dgm:layoutNode>
      <dgm:layoutNode name="ParentBackground11">
        <dgm:alg type="sp"/>
        <dgm:shape xmlns:r="http://schemas.openxmlformats.org/officeDocument/2006/relationships" r:blip="">
          <dgm:adjLst/>
        </dgm:shape>
        <dgm:presOf/>
        <dgm:forEach name="Name39" ref="parentBackgroundRepeat"/>
      </dgm:layoutNode>
      <dgm:choose name="Name40">
        <dgm:if name="Name41" axis="ch" ptType="node" func="cnt" op="gte" val="1">
          <dgm:layoutNode name="Child11"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42"/>
      </dgm:choose>
      <dgm:layoutNode name="Parent11"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43" axis="ch" ptType="node" st="10" cnt="1">
      <dgm:layoutNode name="Accent10">
        <dgm:alg type="sp"/>
        <dgm:shape xmlns:r="http://schemas.openxmlformats.org/officeDocument/2006/relationships" r:blip="">
          <dgm:adjLst/>
        </dgm:shape>
        <dgm:presOf/>
        <dgm:constrLst/>
        <dgm:forEach name="Name44" ref="accentRepeat"/>
      </dgm:layoutNode>
      <dgm:layoutNode name="ParentBackground10">
        <dgm:alg type="sp"/>
        <dgm:shape xmlns:r="http://schemas.openxmlformats.org/officeDocument/2006/relationships" r:blip="">
          <dgm:adjLst/>
        </dgm:shape>
        <dgm:presOf/>
        <dgm:forEach name="Name45" ref="parentBackgroundRepeat"/>
      </dgm:layoutNode>
      <dgm:choose name="Name46">
        <dgm:if name="Name47" axis="ch" ptType="node" func="cnt" op="gte" val="1">
          <dgm:layoutNode name="Child10"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48"/>
      </dgm:choose>
      <dgm:layoutNode name="Parent10"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49" axis="ch" ptType="node" st="9" cnt="1">
      <dgm:layoutNode name="Accent9">
        <dgm:alg type="sp"/>
        <dgm:shape xmlns:r="http://schemas.openxmlformats.org/officeDocument/2006/relationships" r:blip="">
          <dgm:adjLst/>
        </dgm:shape>
        <dgm:presOf/>
        <dgm:constrLst/>
        <dgm:forEach name="Name50" ref="accentRepeat"/>
      </dgm:layoutNode>
      <dgm:layoutNode name="ParentBackground9">
        <dgm:alg type="sp"/>
        <dgm:shape xmlns:r="http://schemas.openxmlformats.org/officeDocument/2006/relationships" r:blip="">
          <dgm:adjLst/>
        </dgm:shape>
        <dgm:presOf/>
        <dgm:forEach name="Name51" ref="parentBackgroundRepeat"/>
      </dgm:layoutNode>
      <dgm:choose name="Name52">
        <dgm:if name="Name53" axis="ch" ptType="node" func="cnt" op="gte" val="1">
          <dgm:layoutNode name="Child9"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54"/>
      </dgm:choose>
      <dgm:layoutNode name="Parent9"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55" axis="ch" ptType="node" st="8" cnt="1">
      <dgm:layoutNode name="Accent8">
        <dgm:alg type="sp"/>
        <dgm:shape xmlns:r="http://schemas.openxmlformats.org/officeDocument/2006/relationships" r:blip="">
          <dgm:adjLst/>
        </dgm:shape>
        <dgm:presOf/>
        <dgm:constrLst/>
        <dgm:forEach name="Name56" ref="accentRepeat"/>
      </dgm:layoutNode>
      <dgm:layoutNode name="ParentBackground8">
        <dgm:alg type="sp"/>
        <dgm:shape xmlns:r="http://schemas.openxmlformats.org/officeDocument/2006/relationships" r:blip="">
          <dgm:adjLst/>
        </dgm:shape>
        <dgm:presOf/>
        <dgm:forEach name="Name57" ref="parentBackgroundRepeat"/>
      </dgm:layoutNode>
      <dgm:choose name="Name58">
        <dgm:if name="Name59" axis="ch" ptType="node" func="cnt" op="gte" val="1">
          <dgm:layoutNode name="Child8"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60"/>
      </dgm:choose>
      <dgm:layoutNode name="Parent8"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61" axis="ch" ptType="node" st="7" cnt="1">
      <dgm:layoutNode name="Accent7">
        <dgm:alg type="sp"/>
        <dgm:shape xmlns:r="http://schemas.openxmlformats.org/officeDocument/2006/relationships" r:blip="">
          <dgm:adjLst/>
        </dgm:shape>
        <dgm:presOf/>
        <dgm:constrLst/>
        <dgm:forEach name="Name62" ref="accentRepeat"/>
      </dgm:layoutNode>
      <dgm:layoutNode name="ParentBackground7">
        <dgm:alg type="sp"/>
        <dgm:shape xmlns:r="http://schemas.openxmlformats.org/officeDocument/2006/relationships" r:blip="">
          <dgm:adjLst/>
        </dgm:shape>
        <dgm:presOf/>
        <dgm:forEach name="Name63" ref="parentBackgroundRepeat"/>
      </dgm:layoutNode>
      <dgm:choose name="Name64">
        <dgm:if name="Name65" axis="ch" ptType="node" func="cnt" op="gte" val="1">
          <dgm:layoutNode name="Child7"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66"/>
      </dgm:choose>
      <dgm:layoutNode name="Parent7"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67" axis="ch" ptType="node" st="6" cnt="1">
      <dgm:layoutNode name="Accent6">
        <dgm:alg type="sp"/>
        <dgm:shape xmlns:r="http://schemas.openxmlformats.org/officeDocument/2006/relationships" r:blip="">
          <dgm:adjLst/>
        </dgm:shape>
        <dgm:presOf/>
        <dgm:constrLst/>
        <dgm:forEach name="Name68" ref="accentRepeat"/>
      </dgm:layoutNode>
      <dgm:layoutNode name="ParentBackground6">
        <dgm:alg type="sp"/>
        <dgm:shape xmlns:r="http://schemas.openxmlformats.org/officeDocument/2006/relationships" r:blip="">
          <dgm:adjLst/>
        </dgm:shape>
        <dgm:presOf/>
        <dgm:forEach name="Name69" ref="parentBackgroundRepeat"/>
      </dgm:layoutNode>
      <dgm:choose name="Name70">
        <dgm:if name="Name71" axis="ch" ptType="node" func="cnt" op="gte" val="1">
          <dgm:layoutNode name="Child6"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72"/>
      </dgm:choose>
      <dgm:layoutNode name="Parent6"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73" axis="ch" ptType="node" st="5" cnt="1">
      <dgm:layoutNode name="Accent5">
        <dgm:alg type="sp"/>
        <dgm:shape xmlns:r="http://schemas.openxmlformats.org/officeDocument/2006/relationships" r:blip="">
          <dgm:adjLst/>
        </dgm:shape>
        <dgm:presOf/>
        <dgm:constrLst/>
        <dgm:forEach name="Name74" ref="accentRepeat"/>
      </dgm:layoutNode>
      <dgm:layoutNode name="ParentBackground5">
        <dgm:alg type="sp"/>
        <dgm:shape xmlns:r="http://schemas.openxmlformats.org/officeDocument/2006/relationships" r:blip="">
          <dgm:adjLst/>
        </dgm:shape>
        <dgm:presOf/>
        <dgm:forEach name="Name75" ref="parentBackgroundRepeat"/>
      </dgm:layoutNode>
      <dgm:choose name="Name76">
        <dgm:if name="Name77" axis="ch" ptType="node" func="cnt" op="gte" val="1">
          <dgm:layoutNode name="Child5"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78"/>
      </dgm:choose>
      <dgm:layoutNode name="Parent5"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79" axis="ch" ptType="node" st="4" cnt="1">
      <dgm:layoutNode name="Accent4">
        <dgm:alg type="sp"/>
        <dgm:shape xmlns:r="http://schemas.openxmlformats.org/officeDocument/2006/relationships" r:blip="">
          <dgm:adjLst/>
        </dgm:shape>
        <dgm:presOf/>
        <dgm:constrLst/>
        <dgm:forEach name="Name80" ref="accentRepeat"/>
      </dgm:layoutNode>
      <dgm:layoutNode name="ParentBackground4">
        <dgm:alg type="sp"/>
        <dgm:shape xmlns:r="http://schemas.openxmlformats.org/officeDocument/2006/relationships" r:blip="">
          <dgm:adjLst/>
        </dgm:shape>
        <dgm:presOf/>
        <dgm:forEach name="Name81" ref="parentBackgroundRepeat"/>
      </dgm:layoutNode>
      <dgm:choose name="Name82">
        <dgm:if name="Name83" axis="ch" ptType="node" func="cnt" op="gte" val="1">
          <dgm:layoutNode name="Child4"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84"/>
      </dgm:choose>
      <dgm:layoutNode name="Parent4"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85" axis="ch" ptType="node" st="3" cnt="1">
      <dgm:layoutNode name="Accent3">
        <dgm:alg type="sp"/>
        <dgm:shape xmlns:r="http://schemas.openxmlformats.org/officeDocument/2006/relationships" r:blip="">
          <dgm:adjLst/>
        </dgm:shape>
        <dgm:presOf/>
        <dgm:constrLst/>
        <dgm:forEach name="Name86" ref="accentRepeat"/>
      </dgm:layoutNode>
      <dgm:layoutNode name="ParentBackground3">
        <dgm:alg type="sp"/>
        <dgm:shape xmlns:r="http://schemas.openxmlformats.org/officeDocument/2006/relationships" r:blip="">
          <dgm:adjLst/>
        </dgm:shape>
        <dgm:presOf/>
        <dgm:forEach name="Name87" ref="parentBackgroundRepeat"/>
      </dgm:layoutNode>
      <dgm:choose name="Name88">
        <dgm:if name="Name89" axis="ch" ptType="node" func="cnt" op="gte" val="1">
          <dgm:layoutNode name="Child3"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90"/>
      </dgm:choose>
      <dgm:layoutNode name="Parent3"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91" axis="ch" ptType="node" st="2" cnt="1">
      <dgm:layoutNode name="Accent2">
        <dgm:alg type="sp"/>
        <dgm:shape xmlns:r="http://schemas.openxmlformats.org/officeDocument/2006/relationships" r:blip="">
          <dgm:adjLst/>
        </dgm:shape>
        <dgm:presOf/>
        <dgm:constrLst/>
        <dgm:forEach name="Name92" ref="accentRepeat"/>
      </dgm:layoutNode>
      <dgm:layoutNode name="ParentBackground2" styleLbl="fgAcc1">
        <dgm:alg type="sp"/>
        <dgm:shape xmlns:r="http://schemas.openxmlformats.org/officeDocument/2006/relationships" r:blip="">
          <dgm:adjLst/>
        </dgm:shape>
        <dgm:presOf/>
        <dgm:forEach name="Name93" ref="parentBackgroundRepeat"/>
      </dgm:layoutNode>
      <dgm:choose name="Name94">
        <dgm:if name="Name95" axis="ch" ptType="node" func="cnt" op="gte" val="1">
          <dgm:layoutNode name="Child2"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96"/>
      </dgm:choose>
      <dgm:layoutNode name="Parent2"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97" axis="ch" ptType="node" cnt="1">
      <dgm:layoutNode name="Accent1">
        <dgm:alg type="sp"/>
        <dgm:shape xmlns:r="http://schemas.openxmlformats.org/officeDocument/2006/relationships" r:blip="">
          <dgm:adjLst/>
        </dgm:shape>
        <dgm:presOf/>
        <dgm:constrLst/>
        <dgm:forEach name="Name98" ref="accentRepeat"/>
      </dgm:layoutNode>
      <dgm:layoutNode name="ParentBackground1">
        <dgm:alg type="sp"/>
        <dgm:shape xmlns:r="http://schemas.openxmlformats.org/officeDocument/2006/relationships" r:blip="">
          <dgm:adjLst/>
        </dgm:shape>
        <dgm:presOf/>
        <dgm:forEach name="Name99" ref="parentBackgroundRepeat"/>
      </dgm:layoutNode>
      <dgm:choose name="Name100">
        <dgm:if name="Name101" axis="ch" ptType="node" func="cnt" op="gte" val="1">
          <dgm:layoutNode name="Child1"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102"/>
      </dgm:choose>
      <dgm:layoutNode name="Parent1"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layoutNode>
</dgm:layoutDef>
</file>

<file path=ppt/diagrams/quickStyle1.xml><?xml version="1.0" encoding="utf-8"?>
<dgm:styleDef xmlns:dgm="http://schemas.openxmlformats.org/drawingml/2006/diagram" xmlns:a="http://schemas.openxmlformats.org/drawingml/2006/main" uniqueId="urn:microsoft.com/office/officeart/2005/8/quickstyle/simple5">
  <dgm:title val=""/>
  <dgm:desc val=""/>
  <dgm:catLst>
    <dgm:cat type="simple" pri="10500"/>
  </dgm:catLst>
  <dgm:scene3d>
    <a:camera prst="orthographicFront"/>
    <a:lightRig rig="threePt" dir="t"/>
  </dgm:scene3d>
  <dgm:styleLbl name="node0">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lnNode1">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vennNode1">
    <dgm:scene3d>
      <a:camera prst="orthographicFront"/>
      <a:lightRig rig="threePt" dir="t"/>
    </dgm:scene3d>
    <dgm:sp3d/>
    <dgm:txPr/>
    <dgm:style>
      <a:lnRef idx="0">
        <a:scrgbClr r="0" g="0" b="0"/>
      </a:lnRef>
      <a:fillRef idx="3">
        <a:scrgbClr r="0" g="0" b="0"/>
      </a:fillRef>
      <a:effectRef idx="3">
        <a:scrgbClr r="0" g="0" b="0"/>
      </a:effectRef>
      <a:fontRef idx="minor">
        <a:schemeClr val="tx1"/>
      </a:fontRef>
    </dgm:style>
  </dgm:styleLbl>
  <dgm:styleLbl name="alignNode1">
    <dgm:scene3d>
      <a:camera prst="orthographicFront"/>
      <a:lightRig rig="threePt" dir="t"/>
    </dgm:scene3d>
    <dgm:sp3d/>
    <dgm:txPr/>
    <dgm:style>
      <a:lnRef idx="1">
        <a:scrgbClr r="0" g="0" b="0"/>
      </a:lnRef>
      <a:fillRef idx="3">
        <a:scrgbClr r="0" g="0" b="0"/>
      </a:fillRef>
      <a:effectRef idx="3">
        <a:scrgbClr r="0" g="0" b="0"/>
      </a:effectRef>
      <a:fontRef idx="minor">
        <a:schemeClr val="lt1"/>
      </a:fontRef>
    </dgm:style>
  </dgm:styleLbl>
  <dgm:styleLbl name="node1">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node2">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node3">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node4">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fgImgPlace1">
    <dgm:scene3d>
      <a:camera prst="orthographicFront"/>
      <a:lightRig rig="threePt" dir="t"/>
    </dgm:scene3d>
    <dgm:sp3d/>
    <dgm:txPr/>
    <dgm:style>
      <a:lnRef idx="0">
        <a:scrgbClr r="0" g="0" b="0"/>
      </a:lnRef>
      <a:fillRef idx="1">
        <a:scrgbClr r="0" g="0" b="0"/>
      </a:fillRef>
      <a:effectRef idx="3">
        <a:scrgbClr r="0" g="0" b="0"/>
      </a:effectRef>
      <a:fontRef idx="minor"/>
    </dgm:style>
  </dgm:styleLbl>
  <dgm:styleLbl name="alignImgPlace1">
    <dgm:scene3d>
      <a:camera prst="orthographicFront"/>
      <a:lightRig rig="threePt" dir="t"/>
    </dgm:scene3d>
    <dgm:sp3d/>
    <dgm:txPr/>
    <dgm:style>
      <a:lnRef idx="0">
        <a:scrgbClr r="0" g="0" b="0"/>
      </a:lnRef>
      <a:fillRef idx="1">
        <a:scrgbClr r="0" g="0" b="0"/>
      </a:fillRef>
      <a:effectRef idx="3">
        <a:scrgbClr r="0" g="0" b="0"/>
      </a:effectRef>
      <a:fontRef idx="minor"/>
    </dgm:style>
  </dgm:styleLbl>
  <dgm:styleLbl name="bgImgPlace1">
    <dgm:scene3d>
      <a:camera prst="orthographicFront"/>
      <a:lightRig rig="threePt" dir="t"/>
    </dgm:scene3d>
    <dgm:sp3d/>
    <dgm:txPr/>
    <dgm:style>
      <a:lnRef idx="0">
        <a:scrgbClr r="0" g="0" b="0"/>
      </a:lnRef>
      <a:fillRef idx="1">
        <a:scrgbClr r="0" g="0" b="0"/>
      </a:fillRef>
      <a:effectRef idx="3">
        <a:scrgbClr r="0" g="0" b="0"/>
      </a:effectRef>
      <a:fontRef idx="minor"/>
    </dgm:style>
  </dgm:styleLbl>
  <dgm:styleLbl name="sibTrans2D1">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fgSibTrans2D1">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bgSibTrans2D1">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sibTrans1D1">
    <dgm:scene3d>
      <a:camera prst="orthographicFront"/>
      <a:lightRig rig="threePt" dir="t"/>
    </dgm:scene3d>
    <dgm:sp3d/>
    <dgm:txPr/>
    <dgm:style>
      <a:lnRef idx="1">
        <a:scrgbClr r="0" g="0" b="0"/>
      </a:lnRef>
      <a:fillRef idx="0">
        <a:scrgbClr r="0" g="0" b="0"/>
      </a:fillRef>
      <a:effectRef idx="0">
        <a:scrgbClr r="0" g="0" b="0"/>
      </a:effectRef>
      <a:fontRef idx="minor"/>
    </dgm:style>
  </dgm:styleLbl>
  <dgm:styleLbl name="callout">
    <dgm:scene3d>
      <a:camera prst="orthographicFront"/>
      <a:lightRig rig="threePt" dir="t"/>
    </dgm:scene3d>
    <dgm:sp3d/>
    <dgm:txPr/>
    <dgm:style>
      <a:lnRef idx="1">
        <a:scrgbClr r="0" g="0" b="0"/>
      </a:lnRef>
      <a:fillRef idx="0">
        <a:scrgbClr r="0" g="0" b="0"/>
      </a:fillRef>
      <a:effectRef idx="1">
        <a:scrgbClr r="0" g="0" b="0"/>
      </a:effectRef>
      <a:fontRef idx="minor"/>
    </dgm:style>
  </dgm:styleLbl>
  <dgm:styleLbl name="asst0">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asst1">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asst2">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asst3">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asst4">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parChTrans2D1">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parChTrans2D2">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parChTrans2D3">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parChTrans2D4">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parChTrans1D1">
    <dgm:scene3d>
      <a:camera prst="orthographicFront"/>
      <a:lightRig rig="threePt" dir="t"/>
    </dgm:scene3d>
    <dgm:sp3d/>
    <dgm:txPr/>
    <dgm:style>
      <a:lnRef idx="2">
        <a:scrgbClr r="0" g="0" b="0"/>
      </a:lnRef>
      <a:fillRef idx="0">
        <a:scrgbClr r="0" g="0" b="0"/>
      </a:fillRef>
      <a:effectRef idx="0">
        <a:scrgbClr r="0" g="0" b="0"/>
      </a:effectRef>
      <a:fontRef idx="minor"/>
    </dgm:style>
  </dgm:styleLbl>
  <dgm:styleLbl name="parChTrans1D2">
    <dgm:scene3d>
      <a:camera prst="orthographicFront"/>
      <a:lightRig rig="threePt" dir="t"/>
    </dgm:scene3d>
    <dgm:sp3d/>
    <dgm:txPr/>
    <dgm:style>
      <a:lnRef idx="2">
        <a:scrgbClr r="0" g="0" b="0"/>
      </a:lnRef>
      <a:fillRef idx="0">
        <a:scrgbClr r="0" g="0" b="0"/>
      </a:fillRef>
      <a:effectRef idx="0">
        <a:scrgbClr r="0" g="0" b="0"/>
      </a:effectRef>
      <a:fontRef idx="minor"/>
    </dgm:style>
  </dgm:styleLbl>
  <dgm:styleLbl name="parChTrans1D3">
    <dgm:scene3d>
      <a:camera prst="orthographicFront"/>
      <a:lightRig rig="threePt" dir="t"/>
    </dgm:scene3d>
    <dgm:sp3d/>
    <dgm:txPr/>
    <dgm:style>
      <a:lnRef idx="2">
        <a:scrgbClr r="0" g="0" b="0"/>
      </a:lnRef>
      <a:fillRef idx="0">
        <a:scrgbClr r="0" g="0" b="0"/>
      </a:fillRef>
      <a:effectRef idx="0">
        <a:scrgbClr r="0" g="0" b="0"/>
      </a:effectRef>
      <a:fontRef idx="minor"/>
    </dgm:style>
  </dgm:styleLbl>
  <dgm:styleLbl name="parChTrans1D4">
    <dgm:scene3d>
      <a:camera prst="orthographicFront"/>
      <a:lightRig rig="threePt" dir="t"/>
    </dgm:scene3d>
    <dgm:sp3d/>
    <dgm:txPr/>
    <dgm:style>
      <a:lnRef idx="2">
        <a:scrgbClr r="0" g="0" b="0"/>
      </a:lnRef>
      <a:fillRef idx="0">
        <a:scrgbClr r="0" g="0" b="0"/>
      </a:fillRef>
      <a:effectRef idx="0">
        <a:scrgbClr r="0" g="0" b="0"/>
      </a:effectRef>
      <a:fontRef idx="minor"/>
    </dgm:style>
  </dgm:styleLbl>
  <dgm:styleLbl name="fgAcc1">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conFgAcc1">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alignAcc1">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trAlignAcc1">
    <dgm:scene3d>
      <a:camera prst="orthographicFront"/>
      <a:lightRig rig="threePt" dir="t"/>
    </dgm:scene3d>
    <dgm:sp3d/>
    <dgm:txPr/>
    <dgm:style>
      <a:lnRef idx="1">
        <a:scrgbClr r="0" g="0" b="0"/>
      </a:lnRef>
      <a:fillRef idx="1">
        <a:scrgbClr r="0" g="0" b="0"/>
      </a:fillRef>
      <a:effectRef idx="0">
        <a:scrgbClr r="0" g="0" b="0"/>
      </a:effectRef>
      <a:fontRef idx="minor"/>
    </dgm:style>
  </dgm:styleLbl>
  <dgm:styleLbl name="bgAcc1">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solidFgAcc1">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solidAlignAcc1">
    <dgm:scene3d>
      <a:camera prst="orthographicFront"/>
      <a:lightRig rig="threePt" dir="t"/>
    </dgm:scene3d>
    <dgm:sp3d/>
    <dgm:txPr/>
    <dgm:style>
      <a:lnRef idx="1">
        <a:scrgbClr r="0" g="0" b="0"/>
      </a:lnRef>
      <a:fillRef idx="1">
        <a:scrgbClr r="0" g="0" b="0"/>
      </a:fillRef>
      <a:effectRef idx="3">
        <a:scrgbClr r="0" g="0" b="0"/>
      </a:effectRef>
      <a:fontRef idx="minor"/>
    </dgm:style>
  </dgm:styleLbl>
  <dgm:styleLbl name="solidBgAcc1">
    <dgm:scene3d>
      <a:camera prst="orthographicFront"/>
      <a:lightRig rig="threePt" dir="t"/>
    </dgm:scene3d>
    <dgm:sp3d/>
    <dgm:txPr/>
    <dgm:style>
      <a:lnRef idx="1">
        <a:scrgbClr r="0" g="0" b="0"/>
      </a:lnRef>
      <a:fillRef idx="1">
        <a:scrgbClr r="0" g="0" b="0"/>
      </a:fillRef>
      <a:effectRef idx="3">
        <a:scrgbClr r="0" g="0" b="0"/>
      </a:effectRef>
      <a:fontRef idx="minor"/>
    </dgm:style>
  </dgm:styleLbl>
  <dgm:styleLbl name="fgAccFollowNode1">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alignAccFollowNode1">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bgAccFollowNode1">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fgAcc0">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fgAcc2">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fgAcc3">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fgAcc4">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bgShp">
    <dgm:scene3d>
      <a:camera prst="orthographicFront"/>
      <a:lightRig rig="threePt" dir="t"/>
    </dgm:scene3d>
    <dgm:sp3d/>
    <dgm:txPr/>
    <dgm:style>
      <a:lnRef idx="0">
        <a:scrgbClr r="0" g="0" b="0"/>
      </a:lnRef>
      <a:fillRef idx="1">
        <a:scrgbClr r="0" g="0" b="0"/>
      </a:fillRef>
      <a:effectRef idx="2">
        <a:scrgbClr r="0" g="0" b="0"/>
      </a:effectRef>
      <a:fontRef idx="minor"/>
    </dgm:style>
  </dgm:styleLbl>
  <dgm:styleLbl name="dkBgShp">
    <dgm:scene3d>
      <a:camera prst="orthographicFront"/>
      <a:lightRig rig="threePt" dir="t"/>
    </dgm:scene3d>
    <dgm:sp3d/>
    <dgm:txPr/>
    <dgm:style>
      <a:lnRef idx="0">
        <a:scrgbClr r="0" g="0" b="0"/>
      </a:lnRef>
      <a:fillRef idx="1">
        <a:scrgbClr r="0" g="0" b="0"/>
      </a:fillRef>
      <a:effectRef idx="3">
        <a:scrgbClr r="0" g="0" b="0"/>
      </a:effectRef>
      <a:fontRef idx="minor"/>
    </dgm:style>
  </dgm:styleLbl>
  <dgm:styleLbl name="trBgShp">
    <dgm:scene3d>
      <a:camera prst="orthographicFront"/>
      <a:lightRig rig="threePt" dir="t"/>
    </dgm:scene3d>
    <dgm:sp3d/>
    <dgm:txPr/>
    <dgm:style>
      <a:lnRef idx="0">
        <a:scrgbClr r="0" g="0" b="0"/>
      </a:lnRef>
      <a:fillRef idx="1">
        <a:scrgbClr r="0" g="0" b="0"/>
      </a:fillRef>
      <a:effectRef idx="0">
        <a:scrgbClr r="0" g="0" b="0"/>
      </a:effectRef>
      <a:fontRef idx="minor"/>
    </dgm:style>
  </dgm:styleLbl>
  <dgm:styleLbl name="fgShp">
    <dgm:scene3d>
      <a:camera prst="orthographicFront"/>
      <a:lightRig rig="threePt" dir="t"/>
    </dgm:scene3d>
    <dgm:sp3d/>
    <dgm:txPr/>
    <dgm:style>
      <a:lnRef idx="0">
        <a:scrgbClr r="0" g="0" b="0"/>
      </a:lnRef>
      <a:fillRef idx="3">
        <a:scrgbClr r="0" g="0" b="0"/>
      </a:fillRef>
      <a:effectRef idx="3">
        <a:scrgbClr r="0" g="0" b="0"/>
      </a:effectRef>
      <a:fontRef idx="minor"/>
    </dgm:style>
  </dgm:styleLbl>
  <dgm:styleLbl name="revTx">
    <dgm:scene3d>
      <a:camera prst="orthographicFront"/>
      <a:lightRig rig="threePt" dir="t"/>
    </dgm:scene3d>
    <dgm:sp3d/>
    <dgm:txPr/>
    <dgm:style>
      <a:lnRef idx="0">
        <a:scrgbClr r="0" g="0" b="0"/>
      </a:lnRef>
      <a:fillRef idx="0">
        <a:scrgbClr r="0" g="0" b="0"/>
      </a:fillRef>
      <a:effectRef idx="0">
        <a:scrgbClr r="0" g="0" b="0"/>
      </a:effectRef>
      <a:fontRef idx="minor"/>
    </dgm:style>
  </dgm:styleLbl>
</dgm:styleDef>
</file>

<file path=ppt/slideLayouts/_rels/slideLayout1.xml.rels><?xml version="1.0" encoding="UTF-8" standalone="yes"?>
<Relationships xmlns="http://schemas.openxmlformats.org/package/2006/relationships"><Relationship Id="rId2" Type="http://schemas.openxmlformats.org/officeDocument/2006/relationships/image" Target="../media/image1.png"/><Relationship Id="rId1" Type="http://schemas.openxmlformats.org/officeDocument/2006/relationships/slideMaster" Target="../slideMasters/slideMaster1.xml"/></Relationships>
</file>

<file path=ppt/slideLayouts/_rels/slideLayout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3.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4.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5.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6.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7.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8.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9.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0.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3.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slideLayout1.xml><?xml version="1.0" encoding="utf-8"?>
<p:sldLayout xmlns:a="http://schemas.openxmlformats.org/drawingml/2006/main" xmlns:r="http://schemas.openxmlformats.org/officeDocument/2006/relationships" xmlns:p="http://schemas.openxmlformats.org/presentationml/2006/main" preserve="1" userDrawn="1">
  <p:cSld name="Title Slide">
    <p:spTree>
      <p:nvGrpSpPr>
        <p:cNvPr id="1" name=""/>
        <p:cNvGrpSpPr/>
        <p:nvPr/>
      </p:nvGrpSpPr>
      <p:grpSpPr>
        <a:xfrm>
          <a:off x="0" y="0"/>
          <a:ext cx="0" cy="0"/>
          <a:chOff x="0" y="0"/>
          <a:chExt cx="0" cy="0"/>
        </a:xfrm>
      </p:grpSpPr>
      <p:grpSp>
        <p:nvGrpSpPr>
          <p:cNvPr id="66" name="Group 65"/>
          <p:cNvGrpSpPr/>
          <p:nvPr userDrawn="1"/>
        </p:nvGrpSpPr>
        <p:grpSpPr>
          <a:xfrm>
            <a:off x="6471664" y="4504152"/>
            <a:ext cx="4319520" cy="560165"/>
            <a:chOff x="6341038" y="4823460"/>
            <a:chExt cx="4319520" cy="560165"/>
          </a:xfrm>
          <a:solidFill>
            <a:schemeClr val="bg1">
              <a:lumMod val="65000"/>
            </a:schemeClr>
          </a:solidFill>
        </p:grpSpPr>
        <p:sp>
          <p:nvSpPr>
            <p:cNvPr id="41" name="Parallelogram 40"/>
            <p:cNvSpPr/>
            <p:nvPr userDrawn="1"/>
          </p:nvSpPr>
          <p:spPr>
            <a:xfrm>
              <a:off x="10403838" y="4823460"/>
              <a:ext cx="256720" cy="560165"/>
            </a:xfrm>
            <a:prstGeom prst="parallelogram">
              <a:avLst>
                <a:gd name="adj" fmla="val 72491"/>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2" name="Parallelogram 41"/>
            <p:cNvSpPr/>
            <p:nvPr userDrawn="1"/>
          </p:nvSpPr>
          <p:spPr>
            <a:xfrm>
              <a:off x="10219485" y="4823460"/>
              <a:ext cx="256720" cy="560165"/>
            </a:xfrm>
            <a:prstGeom prst="parallelogram">
              <a:avLst>
                <a:gd name="adj" fmla="val 72491"/>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3" name="Parallelogram 42"/>
            <p:cNvSpPr/>
            <p:nvPr userDrawn="1"/>
          </p:nvSpPr>
          <p:spPr>
            <a:xfrm>
              <a:off x="10048028" y="4823460"/>
              <a:ext cx="256720" cy="560165"/>
            </a:xfrm>
            <a:prstGeom prst="parallelogram">
              <a:avLst>
                <a:gd name="adj" fmla="val 72491"/>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4" name="Parallelogram 43"/>
            <p:cNvSpPr/>
            <p:nvPr userDrawn="1"/>
          </p:nvSpPr>
          <p:spPr>
            <a:xfrm>
              <a:off x="9871295" y="4823460"/>
              <a:ext cx="256720" cy="560165"/>
            </a:xfrm>
            <a:prstGeom prst="parallelogram">
              <a:avLst>
                <a:gd name="adj" fmla="val 72491"/>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5" name="Parallelogram 44"/>
            <p:cNvSpPr/>
            <p:nvPr userDrawn="1"/>
          </p:nvSpPr>
          <p:spPr>
            <a:xfrm>
              <a:off x="9697703" y="4823460"/>
              <a:ext cx="256720" cy="560165"/>
            </a:xfrm>
            <a:prstGeom prst="parallelogram">
              <a:avLst>
                <a:gd name="adj" fmla="val 72491"/>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6" name="Parallelogram 45"/>
            <p:cNvSpPr/>
            <p:nvPr userDrawn="1"/>
          </p:nvSpPr>
          <p:spPr>
            <a:xfrm>
              <a:off x="9513350" y="4823460"/>
              <a:ext cx="256720" cy="560165"/>
            </a:xfrm>
            <a:prstGeom prst="parallelogram">
              <a:avLst>
                <a:gd name="adj" fmla="val 72491"/>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7" name="Parallelogram 46"/>
            <p:cNvSpPr/>
            <p:nvPr userDrawn="1"/>
          </p:nvSpPr>
          <p:spPr>
            <a:xfrm>
              <a:off x="9341893" y="4823460"/>
              <a:ext cx="256720" cy="560165"/>
            </a:xfrm>
            <a:prstGeom prst="parallelogram">
              <a:avLst>
                <a:gd name="adj" fmla="val 72491"/>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8" name="Parallelogram 47"/>
            <p:cNvSpPr/>
            <p:nvPr userDrawn="1"/>
          </p:nvSpPr>
          <p:spPr>
            <a:xfrm>
              <a:off x="9165160" y="4823460"/>
              <a:ext cx="256720" cy="560165"/>
            </a:xfrm>
            <a:prstGeom prst="parallelogram">
              <a:avLst>
                <a:gd name="adj" fmla="val 72491"/>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9" name="Parallelogram 48"/>
            <p:cNvSpPr/>
            <p:nvPr userDrawn="1"/>
          </p:nvSpPr>
          <p:spPr>
            <a:xfrm>
              <a:off x="8991777" y="4823460"/>
              <a:ext cx="256720" cy="560165"/>
            </a:xfrm>
            <a:prstGeom prst="parallelogram">
              <a:avLst>
                <a:gd name="adj" fmla="val 72491"/>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0" name="Parallelogram 49"/>
            <p:cNvSpPr/>
            <p:nvPr userDrawn="1"/>
          </p:nvSpPr>
          <p:spPr>
            <a:xfrm>
              <a:off x="8807424" y="4823460"/>
              <a:ext cx="256720" cy="560165"/>
            </a:xfrm>
            <a:prstGeom prst="parallelogram">
              <a:avLst>
                <a:gd name="adj" fmla="val 72491"/>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1" name="Parallelogram 50"/>
            <p:cNvSpPr/>
            <p:nvPr userDrawn="1"/>
          </p:nvSpPr>
          <p:spPr>
            <a:xfrm>
              <a:off x="8635967" y="4823460"/>
              <a:ext cx="256720" cy="560165"/>
            </a:xfrm>
            <a:prstGeom prst="parallelogram">
              <a:avLst>
                <a:gd name="adj" fmla="val 72491"/>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2" name="Parallelogram 51"/>
            <p:cNvSpPr/>
            <p:nvPr userDrawn="1"/>
          </p:nvSpPr>
          <p:spPr>
            <a:xfrm>
              <a:off x="8459234" y="4823460"/>
              <a:ext cx="256720" cy="560165"/>
            </a:xfrm>
            <a:prstGeom prst="parallelogram">
              <a:avLst>
                <a:gd name="adj" fmla="val 72491"/>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nvGrpSpPr>
            <p:cNvPr id="65" name="Group 64"/>
            <p:cNvGrpSpPr/>
            <p:nvPr userDrawn="1"/>
          </p:nvGrpSpPr>
          <p:grpSpPr>
            <a:xfrm>
              <a:off x="6341038" y="4823460"/>
              <a:ext cx="2201324" cy="560165"/>
              <a:chOff x="8611634" y="4975860"/>
              <a:chExt cx="2201324" cy="560165"/>
            </a:xfrm>
            <a:grpFill/>
          </p:grpSpPr>
          <p:sp>
            <p:nvSpPr>
              <p:cNvPr id="53" name="Parallelogram 52"/>
              <p:cNvSpPr/>
              <p:nvPr userDrawn="1"/>
            </p:nvSpPr>
            <p:spPr>
              <a:xfrm>
                <a:off x="10556238" y="4975860"/>
                <a:ext cx="256720" cy="560165"/>
              </a:xfrm>
              <a:prstGeom prst="parallelogram">
                <a:avLst>
                  <a:gd name="adj" fmla="val 72491"/>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4" name="Parallelogram 53"/>
              <p:cNvSpPr/>
              <p:nvPr userDrawn="1"/>
            </p:nvSpPr>
            <p:spPr>
              <a:xfrm>
                <a:off x="10371885" y="4975860"/>
                <a:ext cx="256720" cy="560165"/>
              </a:xfrm>
              <a:prstGeom prst="parallelogram">
                <a:avLst>
                  <a:gd name="adj" fmla="val 72491"/>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5" name="Parallelogram 54"/>
              <p:cNvSpPr/>
              <p:nvPr userDrawn="1"/>
            </p:nvSpPr>
            <p:spPr>
              <a:xfrm>
                <a:off x="10200428" y="4975860"/>
                <a:ext cx="256720" cy="560165"/>
              </a:xfrm>
              <a:prstGeom prst="parallelogram">
                <a:avLst>
                  <a:gd name="adj" fmla="val 72491"/>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6" name="Parallelogram 55"/>
              <p:cNvSpPr/>
              <p:nvPr userDrawn="1"/>
            </p:nvSpPr>
            <p:spPr>
              <a:xfrm>
                <a:off x="10023695" y="4975860"/>
                <a:ext cx="256720" cy="560165"/>
              </a:xfrm>
              <a:prstGeom prst="parallelogram">
                <a:avLst>
                  <a:gd name="adj" fmla="val 72491"/>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7" name="Parallelogram 56"/>
              <p:cNvSpPr/>
              <p:nvPr userDrawn="1"/>
            </p:nvSpPr>
            <p:spPr>
              <a:xfrm>
                <a:off x="9850103" y="4975860"/>
                <a:ext cx="256720" cy="560165"/>
              </a:xfrm>
              <a:prstGeom prst="parallelogram">
                <a:avLst>
                  <a:gd name="adj" fmla="val 72491"/>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8" name="Parallelogram 57"/>
              <p:cNvSpPr/>
              <p:nvPr userDrawn="1"/>
            </p:nvSpPr>
            <p:spPr>
              <a:xfrm>
                <a:off x="9665750" y="4975860"/>
                <a:ext cx="256720" cy="560165"/>
              </a:xfrm>
              <a:prstGeom prst="parallelogram">
                <a:avLst>
                  <a:gd name="adj" fmla="val 72491"/>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9" name="Parallelogram 58"/>
              <p:cNvSpPr/>
              <p:nvPr userDrawn="1"/>
            </p:nvSpPr>
            <p:spPr>
              <a:xfrm>
                <a:off x="9494293" y="4975860"/>
                <a:ext cx="256720" cy="560165"/>
              </a:xfrm>
              <a:prstGeom prst="parallelogram">
                <a:avLst>
                  <a:gd name="adj" fmla="val 72491"/>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60" name="Parallelogram 59"/>
              <p:cNvSpPr/>
              <p:nvPr userDrawn="1"/>
            </p:nvSpPr>
            <p:spPr>
              <a:xfrm>
                <a:off x="9317560" y="4975860"/>
                <a:ext cx="256720" cy="560165"/>
              </a:xfrm>
              <a:prstGeom prst="parallelogram">
                <a:avLst>
                  <a:gd name="adj" fmla="val 72491"/>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61" name="Parallelogram 60"/>
              <p:cNvSpPr/>
              <p:nvPr userDrawn="1"/>
            </p:nvSpPr>
            <p:spPr>
              <a:xfrm>
                <a:off x="9144177" y="4975860"/>
                <a:ext cx="256720" cy="560165"/>
              </a:xfrm>
              <a:prstGeom prst="parallelogram">
                <a:avLst>
                  <a:gd name="adj" fmla="val 72491"/>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62" name="Parallelogram 61"/>
              <p:cNvSpPr/>
              <p:nvPr userDrawn="1"/>
            </p:nvSpPr>
            <p:spPr>
              <a:xfrm>
                <a:off x="8959824" y="4975860"/>
                <a:ext cx="256720" cy="560165"/>
              </a:xfrm>
              <a:prstGeom prst="parallelogram">
                <a:avLst>
                  <a:gd name="adj" fmla="val 72491"/>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63" name="Parallelogram 62"/>
              <p:cNvSpPr/>
              <p:nvPr userDrawn="1"/>
            </p:nvSpPr>
            <p:spPr>
              <a:xfrm>
                <a:off x="8788367" y="4975860"/>
                <a:ext cx="256720" cy="560165"/>
              </a:xfrm>
              <a:prstGeom prst="parallelogram">
                <a:avLst>
                  <a:gd name="adj" fmla="val 72491"/>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64" name="Parallelogram 63"/>
              <p:cNvSpPr/>
              <p:nvPr userDrawn="1"/>
            </p:nvSpPr>
            <p:spPr>
              <a:xfrm>
                <a:off x="8611634" y="4975860"/>
                <a:ext cx="256720" cy="560165"/>
              </a:xfrm>
              <a:prstGeom prst="parallelogram">
                <a:avLst>
                  <a:gd name="adj" fmla="val 72491"/>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sp>
        <p:nvSpPr>
          <p:cNvPr id="2" name="Rectangle 1"/>
          <p:cNvSpPr/>
          <p:nvPr userDrawn="1"/>
        </p:nvSpPr>
        <p:spPr>
          <a:xfrm>
            <a:off x="0" y="2114550"/>
            <a:ext cx="12192000" cy="2628900"/>
          </a:xfrm>
          <a:prstGeom prst="rect">
            <a:avLst/>
          </a:prstGeom>
          <a:gradFill flip="none" rotWithShape="1">
            <a:gsLst>
              <a:gs pos="0">
                <a:schemeClr val="tx1">
                  <a:lumMod val="65000"/>
                  <a:lumOff val="35000"/>
                </a:schemeClr>
              </a:gs>
              <a:gs pos="67000">
                <a:schemeClr val="tx1">
                  <a:lumMod val="85000"/>
                  <a:lumOff val="15000"/>
                </a:schemeClr>
              </a:gs>
            </a:gsLst>
            <a:lin ang="10800000" scaled="1"/>
            <a:tileRect/>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7" name="Shape 9">
            <a:extLst>
              <a:ext uri="{FF2B5EF4-FFF2-40B4-BE49-F238E27FC236}">
                <a16:creationId xmlns:a16="http://schemas.microsoft.com/office/drawing/2014/main" id="{9AE1E74B-28DA-4575-9FCD-5EA3699C4169}"/>
              </a:ext>
            </a:extLst>
          </p:cNvPr>
          <p:cNvSpPr txBox="1">
            <a:spLocks noGrp="1"/>
          </p:cNvSpPr>
          <p:nvPr>
            <p:ph type="ctrTitle"/>
          </p:nvPr>
        </p:nvSpPr>
        <p:spPr>
          <a:xfrm>
            <a:off x="6551381" y="2975066"/>
            <a:ext cx="5185236" cy="907867"/>
          </a:xfrm>
          <a:prstGeom prst="rect">
            <a:avLst/>
          </a:prstGeom>
        </p:spPr>
        <p:txBody>
          <a:bodyPr lIns="91425" tIns="91425" rIns="91425" bIns="91425" anchor="ctr" anchorCtr="0">
            <a:normAutofit/>
          </a:bodyPr>
          <a:lstStyle>
            <a:lvl1pPr lvl="0" algn="ctr">
              <a:spcBef>
                <a:spcPts val="0"/>
              </a:spcBef>
              <a:buSzPct val="100000"/>
              <a:defRPr sz="4400">
                <a:solidFill>
                  <a:schemeClr val="bg1"/>
                </a:solidFill>
              </a:defRPr>
            </a:lvl1pPr>
            <a:lvl2pPr lvl="1" algn="ctr">
              <a:spcBef>
                <a:spcPts val="0"/>
              </a:spcBef>
              <a:buSzPct val="100000"/>
              <a:defRPr sz="6400"/>
            </a:lvl2pPr>
            <a:lvl3pPr lvl="2" algn="ctr">
              <a:spcBef>
                <a:spcPts val="0"/>
              </a:spcBef>
              <a:buSzPct val="100000"/>
              <a:defRPr sz="6400"/>
            </a:lvl3pPr>
            <a:lvl4pPr lvl="3" algn="ctr">
              <a:spcBef>
                <a:spcPts val="0"/>
              </a:spcBef>
              <a:buSzPct val="100000"/>
              <a:defRPr sz="6400"/>
            </a:lvl4pPr>
            <a:lvl5pPr lvl="4" algn="ctr">
              <a:spcBef>
                <a:spcPts val="0"/>
              </a:spcBef>
              <a:buSzPct val="100000"/>
              <a:defRPr sz="6400"/>
            </a:lvl5pPr>
            <a:lvl6pPr lvl="5" algn="ctr">
              <a:spcBef>
                <a:spcPts val="0"/>
              </a:spcBef>
              <a:buSzPct val="100000"/>
              <a:defRPr sz="6400"/>
            </a:lvl6pPr>
            <a:lvl7pPr lvl="6" algn="ctr">
              <a:spcBef>
                <a:spcPts val="0"/>
              </a:spcBef>
              <a:buSzPct val="100000"/>
              <a:defRPr sz="6400"/>
            </a:lvl7pPr>
            <a:lvl8pPr lvl="7" algn="ctr">
              <a:spcBef>
                <a:spcPts val="0"/>
              </a:spcBef>
              <a:buSzPct val="100000"/>
              <a:defRPr sz="6400"/>
            </a:lvl8pPr>
            <a:lvl9pPr lvl="8" algn="ctr">
              <a:spcBef>
                <a:spcPts val="0"/>
              </a:spcBef>
              <a:buSzPct val="100000"/>
              <a:defRPr sz="6400"/>
            </a:lvl9pPr>
          </a:lstStyle>
          <a:p>
            <a:endParaRPr dirty="0"/>
          </a:p>
        </p:txBody>
      </p:sp>
      <p:grpSp>
        <p:nvGrpSpPr>
          <p:cNvPr id="13" name="Group 12"/>
          <p:cNvGrpSpPr/>
          <p:nvPr userDrawn="1"/>
        </p:nvGrpSpPr>
        <p:grpSpPr>
          <a:xfrm>
            <a:off x="0" y="1733550"/>
            <a:ext cx="5128346" cy="3390900"/>
            <a:chOff x="0" y="1733550"/>
            <a:chExt cx="5128346" cy="3390900"/>
          </a:xfrm>
        </p:grpSpPr>
        <p:sp>
          <p:nvSpPr>
            <p:cNvPr id="9" name="Freeform 8"/>
            <p:cNvSpPr/>
            <p:nvPr userDrawn="1"/>
          </p:nvSpPr>
          <p:spPr>
            <a:xfrm>
              <a:off x="0" y="1733550"/>
              <a:ext cx="2266950" cy="3390900"/>
            </a:xfrm>
            <a:custGeom>
              <a:avLst/>
              <a:gdLst>
                <a:gd name="connsiteX0" fmla="*/ 0 w 2266950"/>
                <a:gd name="connsiteY0" fmla="*/ 0 h 3390900"/>
                <a:gd name="connsiteX1" fmla="*/ 2266950 w 2266950"/>
                <a:gd name="connsiteY1" fmla="*/ 0 h 3390900"/>
                <a:gd name="connsiteX2" fmla="*/ 1222078 w 2266950"/>
                <a:gd name="connsiteY2" fmla="*/ 3390900 h 3390900"/>
                <a:gd name="connsiteX3" fmla="*/ 0 w 2266950"/>
                <a:gd name="connsiteY3" fmla="*/ 3390900 h 3390900"/>
              </a:gdLst>
              <a:ahLst/>
              <a:cxnLst>
                <a:cxn ang="0">
                  <a:pos x="connsiteX0" y="connsiteY0"/>
                </a:cxn>
                <a:cxn ang="0">
                  <a:pos x="connsiteX1" y="connsiteY1"/>
                </a:cxn>
                <a:cxn ang="0">
                  <a:pos x="connsiteX2" y="connsiteY2"/>
                </a:cxn>
                <a:cxn ang="0">
                  <a:pos x="connsiteX3" y="connsiteY3"/>
                </a:cxn>
              </a:cxnLst>
              <a:rect l="l" t="t" r="r" b="b"/>
              <a:pathLst>
                <a:path w="2266950" h="3390900">
                  <a:moveTo>
                    <a:pt x="0" y="0"/>
                  </a:moveTo>
                  <a:lnTo>
                    <a:pt x="2266950" y="0"/>
                  </a:lnTo>
                  <a:lnTo>
                    <a:pt x="1222078" y="3390900"/>
                  </a:lnTo>
                  <a:lnTo>
                    <a:pt x="0" y="3390900"/>
                  </a:lnTo>
                  <a:close/>
                </a:path>
              </a:pathLst>
            </a:custGeom>
            <a:gradFill>
              <a:gsLst>
                <a:gs pos="0">
                  <a:schemeClr val="accent1">
                    <a:lumMod val="60000"/>
                    <a:lumOff val="40000"/>
                  </a:schemeClr>
                </a:gs>
                <a:gs pos="76000">
                  <a:srgbClr val="FFC000"/>
                </a:gs>
              </a:gsLst>
              <a:lin ang="10800000" scaled="1"/>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6" name="Parallelogram 5"/>
            <p:cNvSpPr/>
            <p:nvPr userDrawn="1"/>
          </p:nvSpPr>
          <p:spPr>
            <a:xfrm>
              <a:off x="1347916" y="1733550"/>
              <a:ext cx="1621069" cy="3390900"/>
            </a:xfrm>
            <a:prstGeom prst="parallelogram">
              <a:avLst>
                <a:gd name="adj" fmla="val 64659"/>
              </a:avLst>
            </a:prstGeom>
            <a:gradFill>
              <a:gsLst>
                <a:gs pos="0">
                  <a:schemeClr val="accent1">
                    <a:lumMod val="60000"/>
                    <a:lumOff val="40000"/>
                  </a:schemeClr>
                </a:gs>
                <a:gs pos="76000">
                  <a:srgbClr val="FFC000"/>
                </a:gs>
              </a:gsLst>
              <a:lin ang="10800000" scaled="1"/>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0" name="Parallelogram 9"/>
            <p:cNvSpPr/>
            <p:nvPr userDrawn="1"/>
          </p:nvSpPr>
          <p:spPr>
            <a:xfrm>
              <a:off x="2067703" y="1733550"/>
              <a:ext cx="1621069" cy="3390900"/>
            </a:xfrm>
            <a:prstGeom prst="parallelogram">
              <a:avLst>
                <a:gd name="adj" fmla="val 64659"/>
              </a:avLst>
            </a:prstGeom>
            <a:gradFill>
              <a:gsLst>
                <a:gs pos="0">
                  <a:schemeClr val="accent1">
                    <a:lumMod val="60000"/>
                    <a:lumOff val="40000"/>
                  </a:schemeClr>
                </a:gs>
                <a:gs pos="76000">
                  <a:srgbClr val="FFC000"/>
                </a:gs>
              </a:gsLst>
              <a:lin ang="10800000" scaled="1"/>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1" name="Parallelogram 10"/>
            <p:cNvSpPr/>
            <p:nvPr userDrawn="1"/>
          </p:nvSpPr>
          <p:spPr>
            <a:xfrm>
              <a:off x="2787490" y="1733550"/>
              <a:ext cx="1621069" cy="3390900"/>
            </a:xfrm>
            <a:prstGeom prst="parallelogram">
              <a:avLst>
                <a:gd name="adj" fmla="val 64659"/>
              </a:avLst>
            </a:prstGeom>
            <a:gradFill>
              <a:gsLst>
                <a:gs pos="0">
                  <a:schemeClr val="accent1">
                    <a:lumMod val="60000"/>
                    <a:lumOff val="40000"/>
                  </a:schemeClr>
                </a:gs>
                <a:gs pos="76000">
                  <a:srgbClr val="FFC000"/>
                </a:gs>
              </a:gsLst>
              <a:lin ang="10800000" scaled="1"/>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2" name="Parallelogram 11"/>
            <p:cNvSpPr/>
            <p:nvPr userDrawn="1"/>
          </p:nvSpPr>
          <p:spPr>
            <a:xfrm>
              <a:off x="3507277" y="1733550"/>
              <a:ext cx="1621069" cy="3390900"/>
            </a:xfrm>
            <a:prstGeom prst="parallelogram">
              <a:avLst>
                <a:gd name="adj" fmla="val 64659"/>
              </a:avLst>
            </a:prstGeom>
            <a:gradFill>
              <a:gsLst>
                <a:gs pos="0">
                  <a:schemeClr val="accent1">
                    <a:lumMod val="60000"/>
                    <a:lumOff val="40000"/>
                  </a:schemeClr>
                </a:gs>
                <a:gs pos="76000">
                  <a:srgbClr val="FFC000"/>
                </a:gs>
              </a:gsLst>
              <a:lin ang="10800000" scaled="1"/>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26" name="Group 25"/>
          <p:cNvGrpSpPr/>
          <p:nvPr userDrawn="1"/>
        </p:nvGrpSpPr>
        <p:grpSpPr>
          <a:xfrm>
            <a:off x="268240" y="397125"/>
            <a:ext cx="678941" cy="763950"/>
            <a:chOff x="178309" y="423863"/>
            <a:chExt cx="476584" cy="536256"/>
          </a:xfrm>
        </p:grpSpPr>
        <p:grpSp>
          <p:nvGrpSpPr>
            <p:cNvPr id="22" name="Group 21"/>
            <p:cNvGrpSpPr/>
            <p:nvPr userDrawn="1"/>
          </p:nvGrpSpPr>
          <p:grpSpPr>
            <a:xfrm>
              <a:off x="178309" y="426628"/>
              <a:ext cx="476584" cy="533491"/>
              <a:chOff x="-2419349" y="1019171"/>
              <a:chExt cx="1276350" cy="1428754"/>
            </a:xfrm>
          </p:grpSpPr>
          <p:sp>
            <p:nvSpPr>
              <p:cNvPr id="18" name="Hexagon 17"/>
              <p:cNvSpPr/>
              <p:nvPr userDrawn="1"/>
            </p:nvSpPr>
            <p:spPr>
              <a:xfrm rot="5400000">
                <a:off x="-2495549" y="1095375"/>
                <a:ext cx="1428750" cy="1276350"/>
              </a:xfrm>
              <a:prstGeom prst="hexagon">
                <a:avLst/>
              </a:prstGeom>
              <a:solidFill>
                <a:srgbClr val="FFC00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1" name="Freeform 20"/>
              <p:cNvSpPr/>
              <p:nvPr userDrawn="1"/>
            </p:nvSpPr>
            <p:spPr>
              <a:xfrm rot="5400000">
                <a:off x="-2173118" y="1417806"/>
                <a:ext cx="1428752" cy="631482"/>
              </a:xfrm>
              <a:custGeom>
                <a:avLst/>
                <a:gdLst>
                  <a:gd name="connsiteX0" fmla="*/ 0 w 1428750"/>
                  <a:gd name="connsiteY0" fmla="*/ 638175 h 647694"/>
                  <a:gd name="connsiteX1" fmla="*/ 319088 w 1428750"/>
                  <a:gd name="connsiteY1" fmla="*/ 0 h 647694"/>
                  <a:gd name="connsiteX2" fmla="*/ 1109663 w 1428750"/>
                  <a:gd name="connsiteY2" fmla="*/ 0 h 647694"/>
                  <a:gd name="connsiteX3" fmla="*/ 1428750 w 1428750"/>
                  <a:gd name="connsiteY3" fmla="*/ 638175 h 647694"/>
                  <a:gd name="connsiteX4" fmla="*/ 1423991 w 1428750"/>
                  <a:gd name="connsiteY4" fmla="*/ 647694 h 647694"/>
                  <a:gd name="connsiteX5" fmla="*/ 4760 w 1428750"/>
                  <a:gd name="connsiteY5" fmla="*/ 647694 h 647694"/>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Lst>
                <a:rect l="l" t="t" r="r" b="b"/>
                <a:pathLst>
                  <a:path w="1428750" h="647694">
                    <a:moveTo>
                      <a:pt x="0" y="638175"/>
                    </a:moveTo>
                    <a:lnTo>
                      <a:pt x="319088" y="0"/>
                    </a:lnTo>
                    <a:lnTo>
                      <a:pt x="1109663" y="0"/>
                    </a:lnTo>
                    <a:lnTo>
                      <a:pt x="1428750" y="638175"/>
                    </a:lnTo>
                    <a:lnTo>
                      <a:pt x="1423991" y="647694"/>
                    </a:lnTo>
                    <a:lnTo>
                      <a:pt x="4760" y="647694"/>
                    </a:lnTo>
                    <a:close/>
                  </a:path>
                </a:pathLst>
              </a:custGeom>
              <a:solidFill>
                <a:schemeClr val="accent1">
                  <a:lumMod val="60000"/>
                  <a:lumOff val="4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sp>
          <p:nvSpPr>
            <p:cNvPr id="25" name="Freeform 24"/>
            <p:cNvSpPr/>
            <p:nvPr userDrawn="1"/>
          </p:nvSpPr>
          <p:spPr>
            <a:xfrm>
              <a:off x="178593" y="423863"/>
              <a:ext cx="476299" cy="214312"/>
            </a:xfrm>
            <a:custGeom>
              <a:avLst/>
              <a:gdLst>
                <a:gd name="connsiteX0" fmla="*/ 238125 w 469106"/>
                <a:gd name="connsiteY0" fmla="*/ 0 h 214312"/>
                <a:gd name="connsiteX1" fmla="*/ 0 w 469106"/>
                <a:gd name="connsiteY1" fmla="*/ 119062 h 214312"/>
                <a:gd name="connsiteX2" fmla="*/ 238125 w 469106"/>
                <a:gd name="connsiteY2" fmla="*/ 214312 h 214312"/>
                <a:gd name="connsiteX3" fmla="*/ 469106 w 469106"/>
                <a:gd name="connsiteY3" fmla="*/ 123825 h 214312"/>
                <a:gd name="connsiteX4" fmla="*/ 238125 w 469106"/>
                <a:gd name="connsiteY4" fmla="*/ 0 h 214312"/>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469106" h="214312">
                  <a:moveTo>
                    <a:pt x="238125" y="0"/>
                  </a:moveTo>
                  <a:lnTo>
                    <a:pt x="0" y="119062"/>
                  </a:lnTo>
                  <a:lnTo>
                    <a:pt x="238125" y="214312"/>
                  </a:lnTo>
                  <a:lnTo>
                    <a:pt x="469106" y="123825"/>
                  </a:lnTo>
                  <a:lnTo>
                    <a:pt x="238125" y="0"/>
                  </a:lnTo>
                  <a:close/>
                </a:path>
              </a:pathLst>
            </a:custGeom>
            <a:solidFill>
              <a:srgbClr val="EAB80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sp>
        <p:nvSpPr>
          <p:cNvPr id="27" name="Parallelogram 26"/>
          <p:cNvSpPr/>
          <p:nvPr userDrawn="1"/>
        </p:nvSpPr>
        <p:spPr>
          <a:xfrm>
            <a:off x="9341893" y="1877944"/>
            <a:ext cx="2644454" cy="427105"/>
          </a:xfrm>
          <a:prstGeom prst="parallelogram">
            <a:avLst>
              <a:gd name="adj" fmla="val 31379"/>
            </a:avLst>
          </a:prstGeom>
          <a:gradFill>
            <a:gsLst>
              <a:gs pos="0">
                <a:schemeClr val="accent1">
                  <a:lumMod val="60000"/>
                  <a:lumOff val="40000"/>
                </a:schemeClr>
              </a:gs>
              <a:gs pos="76000">
                <a:srgbClr val="FFC000"/>
              </a:gs>
            </a:gsLst>
            <a:lin ang="10800000" scaled="1"/>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nvGrpSpPr>
          <p:cNvPr id="40" name="Group 39"/>
          <p:cNvGrpSpPr/>
          <p:nvPr userDrawn="1"/>
        </p:nvGrpSpPr>
        <p:grpSpPr>
          <a:xfrm>
            <a:off x="10609531" y="4142108"/>
            <a:ext cx="1505136" cy="1241517"/>
            <a:chOff x="4259931" y="4035333"/>
            <a:chExt cx="1505136" cy="1241517"/>
          </a:xfrm>
        </p:grpSpPr>
        <p:sp>
          <p:nvSpPr>
            <p:cNvPr id="31" name="Parallelogram 30"/>
            <p:cNvSpPr/>
            <p:nvPr userDrawn="1"/>
          </p:nvSpPr>
          <p:spPr>
            <a:xfrm>
              <a:off x="4560958" y="4035333"/>
              <a:ext cx="602055" cy="1241517"/>
            </a:xfrm>
            <a:prstGeom prst="parallelogram">
              <a:avLst>
                <a:gd name="adj" fmla="val 66182"/>
              </a:avLst>
            </a:prstGeom>
            <a:gradFill>
              <a:gsLst>
                <a:gs pos="0">
                  <a:schemeClr val="accent1">
                    <a:lumMod val="60000"/>
                    <a:lumOff val="40000"/>
                  </a:schemeClr>
                </a:gs>
                <a:gs pos="76000">
                  <a:srgbClr val="FFC000"/>
                </a:gs>
              </a:gsLst>
              <a:lin ang="10800000" scaled="1"/>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7" name="Parallelogram 36"/>
            <p:cNvSpPr/>
            <p:nvPr userDrawn="1"/>
          </p:nvSpPr>
          <p:spPr>
            <a:xfrm>
              <a:off x="4259931" y="4035333"/>
              <a:ext cx="602055" cy="1241517"/>
            </a:xfrm>
            <a:prstGeom prst="parallelogram">
              <a:avLst>
                <a:gd name="adj" fmla="val 66182"/>
              </a:avLst>
            </a:prstGeom>
            <a:gradFill>
              <a:gsLst>
                <a:gs pos="0">
                  <a:schemeClr val="accent1">
                    <a:lumMod val="60000"/>
                    <a:lumOff val="40000"/>
                  </a:schemeClr>
                </a:gs>
                <a:gs pos="76000">
                  <a:srgbClr val="FFC000"/>
                </a:gs>
              </a:gsLst>
              <a:lin ang="10800000" scaled="1"/>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8" name="Parallelogram 37"/>
            <p:cNvSpPr/>
            <p:nvPr userDrawn="1"/>
          </p:nvSpPr>
          <p:spPr>
            <a:xfrm>
              <a:off x="5163012" y="4035333"/>
              <a:ext cx="602055" cy="1241517"/>
            </a:xfrm>
            <a:prstGeom prst="parallelogram">
              <a:avLst>
                <a:gd name="adj" fmla="val 66182"/>
              </a:avLst>
            </a:prstGeom>
            <a:gradFill>
              <a:gsLst>
                <a:gs pos="0">
                  <a:schemeClr val="accent1">
                    <a:lumMod val="60000"/>
                    <a:lumOff val="40000"/>
                  </a:schemeClr>
                </a:gs>
                <a:gs pos="76000">
                  <a:srgbClr val="FFC000"/>
                </a:gs>
              </a:gsLst>
              <a:lin ang="10800000" scaled="1"/>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9" name="Parallelogram 38"/>
            <p:cNvSpPr/>
            <p:nvPr userDrawn="1"/>
          </p:nvSpPr>
          <p:spPr>
            <a:xfrm>
              <a:off x="4861985" y="4035333"/>
              <a:ext cx="602055" cy="1241517"/>
            </a:xfrm>
            <a:prstGeom prst="parallelogram">
              <a:avLst>
                <a:gd name="adj" fmla="val 66182"/>
              </a:avLst>
            </a:prstGeom>
            <a:gradFill>
              <a:gsLst>
                <a:gs pos="0">
                  <a:schemeClr val="accent1">
                    <a:lumMod val="60000"/>
                    <a:lumOff val="40000"/>
                  </a:schemeClr>
                </a:gs>
                <a:gs pos="76000">
                  <a:srgbClr val="FFC000"/>
                </a:gs>
              </a:gsLst>
              <a:lin ang="10800000" scaled="1"/>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sp>
        <p:nvSpPr>
          <p:cNvPr id="96" name="Shape 22"/>
          <p:cNvSpPr txBox="1">
            <a:spLocks noGrp="1"/>
          </p:cNvSpPr>
          <p:nvPr>
            <p:ph type="subTitle" idx="1"/>
          </p:nvPr>
        </p:nvSpPr>
        <p:spPr>
          <a:xfrm>
            <a:off x="969747" y="580572"/>
            <a:ext cx="2315592" cy="377372"/>
          </a:xfrm>
          <a:prstGeom prst="rect">
            <a:avLst/>
          </a:prstGeom>
        </p:spPr>
        <p:txBody>
          <a:bodyPr lIns="91425" tIns="91425" rIns="91425" bIns="91425" anchor="t" anchorCtr="0">
            <a:normAutofit/>
          </a:bodyPr>
          <a:lstStyle>
            <a:lvl1pPr lvl="0" algn="l" rtl="0">
              <a:spcBef>
                <a:spcPts val="0"/>
              </a:spcBef>
              <a:buClr>
                <a:srgbClr val="33CCFF"/>
              </a:buClr>
              <a:buSzPct val="100000"/>
              <a:buNone/>
              <a:defRPr sz="1800" b="0">
                <a:solidFill>
                  <a:schemeClr val="tx1"/>
                </a:solidFill>
                <a:latin typeface="Roboto" panose="02000000000000000000" pitchFamily="2" charset="0"/>
                <a:ea typeface="Roboto" panose="02000000000000000000" pitchFamily="2" charset="0"/>
              </a:defRPr>
            </a:lvl1pPr>
            <a:lvl2pPr lvl="1" algn="ctr" rtl="0">
              <a:spcBef>
                <a:spcPts val="0"/>
              </a:spcBef>
              <a:buClr>
                <a:srgbClr val="33CCFF"/>
              </a:buClr>
              <a:buSzPct val="100000"/>
              <a:buNone/>
              <a:defRPr sz="2400">
                <a:solidFill>
                  <a:srgbClr val="33CCFF"/>
                </a:solidFill>
              </a:defRPr>
            </a:lvl2pPr>
            <a:lvl3pPr lvl="2" algn="ctr" rtl="0">
              <a:spcBef>
                <a:spcPts val="0"/>
              </a:spcBef>
              <a:buClr>
                <a:srgbClr val="33CCFF"/>
              </a:buClr>
              <a:buSzPct val="100000"/>
              <a:buNone/>
              <a:defRPr sz="2400">
                <a:solidFill>
                  <a:srgbClr val="33CCFF"/>
                </a:solidFill>
              </a:defRPr>
            </a:lvl3pPr>
            <a:lvl4pPr lvl="3" algn="ctr" rtl="0">
              <a:spcBef>
                <a:spcPts val="0"/>
              </a:spcBef>
              <a:buClr>
                <a:srgbClr val="33CCFF"/>
              </a:buClr>
              <a:buSzPct val="100000"/>
              <a:buNone/>
              <a:defRPr sz="2400">
                <a:solidFill>
                  <a:srgbClr val="33CCFF"/>
                </a:solidFill>
              </a:defRPr>
            </a:lvl4pPr>
            <a:lvl5pPr lvl="4" algn="ctr" rtl="0">
              <a:spcBef>
                <a:spcPts val="0"/>
              </a:spcBef>
              <a:buClr>
                <a:srgbClr val="33CCFF"/>
              </a:buClr>
              <a:buSzPct val="100000"/>
              <a:buNone/>
              <a:defRPr sz="2400">
                <a:solidFill>
                  <a:srgbClr val="33CCFF"/>
                </a:solidFill>
              </a:defRPr>
            </a:lvl5pPr>
            <a:lvl6pPr lvl="5" algn="ctr" rtl="0">
              <a:spcBef>
                <a:spcPts val="0"/>
              </a:spcBef>
              <a:buClr>
                <a:srgbClr val="33CCFF"/>
              </a:buClr>
              <a:buSzPct val="100000"/>
              <a:buNone/>
              <a:defRPr sz="2400">
                <a:solidFill>
                  <a:srgbClr val="33CCFF"/>
                </a:solidFill>
              </a:defRPr>
            </a:lvl6pPr>
            <a:lvl7pPr lvl="6" algn="ctr" rtl="0">
              <a:spcBef>
                <a:spcPts val="0"/>
              </a:spcBef>
              <a:buClr>
                <a:srgbClr val="33CCFF"/>
              </a:buClr>
              <a:buSzPct val="100000"/>
              <a:buNone/>
              <a:defRPr sz="2400">
                <a:solidFill>
                  <a:srgbClr val="33CCFF"/>
                </a:solidFill>
              </a:defRPr>
            </a:lvl7pPr>
            <a:lvl8pPr lvl="7" algn="ctr" rtl="0">
              <a:spcBef>
                <a:spcPts val="0"/>
              </a:spcBef>
              <a:buClr>
                <a:srgbClr val="33CCFF"/>
              </a:buClr>
              <a:buSzPct val="100000"/>
              <a:buNone/>
              <a:defRPr sz="2400">
                <a:solidFill>
                  <a:srgbClr val="33CCFF"/>
                </a:solidFill>
              </a:defRPr>
            </a:lvl8pPr>
            <a:lvl9pPr lvl="8" algn="ctr" rtl="0">
              <a:spcBef>
                <a:spcPts val="0"/>
              </a:spcBef>
              <a:buClr>
                <a:srgbClr val="33CCFF"/>
              </a:buClr>
              <a:buSzPct val="100000"/>
              <a:buNone/>
              <a:defRPr sz="2400">
                <a:solidFill>
                  <a:srgbClr val="33CCFF"/>
                </a:solidFill>
              </a:defRPr>
            </a:lvl9pPr>
          </a:lstStyle>
          <a:p>
            <a:endParaRPr dirty="0"/>
          </a:p>
        </p:txBody>
      </p:sp>
      <p:grpSp>
        <p:nvGrpSpPr>
          <p:cNvPr id="152" name="Group 151"/>
          <p:cNvGrpSpPr/>
          <p:nvPr userDrawn="1"/>
        </p:nvGrpSpPr>
        <p:grpSpPr>
          <a:xfrm>
            <a:off x="7046964" y="0"/>
            <a:ext cx="5145037" cy="355600"/>
            <a:chOff x="7046964" y="0"/>
            <a:chExt cx="5145037" cy="355600"/>
          </a:xfrm>
        </p:grpSpPr>
        <p:grpSp>
          <p:nvGrpSpPr>
            <p:cNvPr id="123" name="Group 122"/>
            <p:cNvGrpSpPr/>
            <p:nvPr userDrawn="1"/>
          </p:nvGrpSpPr>
          <p:grpSpPr>
            <a:xfrm>
              <a:off x="7046964" y="0"/>
              <a:ext cx="4319520" cy="355600"/>
              <a:chOff x="6341038" y="4823460"/>
              <a:chExt cx="4319520" cy="560165"/>
            </a:xfrm>
            <a:solidFill>
              <a:schemeClr val="accent1">
                <a:lumMod val="60000"/>
                <a:lumOff val="40000"/>
              </a:schemeClr>
            </a:solidFill>
          </p:grpSpPr>
          <p:sp>
            <p:nvSpPr>
              <p:cNvPr id="124" name="Parallelogram 123"/>
              <p:cNvSpPr/>
              <p:nvPr userDrawn="1"/>
            </p:nvSpPr>
            <p:spPr>
              <a:xfrm>
                <a:off x="10403838" y="4823460"/>
                <a:ext cx="256720" cy="560165"/>
              </a:xfrm>
              <a:prstGeom prst="parallelogram">
                <a:avLst>
                  <a:gd name="adj" fmla="val 72491"/>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25" name="Parallelogram 124"/>
              <p:cNvSpPr/>
              <p:nvPr userDrawn="1"/>
            </p:nvSpPr>
            <p:spPr>
              <a:xfrm>
                <a:off x="10219485" y="4823460"/>
                <a:ext cx="256720" cy="560165"/>
              </a:xfrm>
              <a:prstGeom prst="parallelogram">
                <a:avLst>
                  <a:gd name="adj" fmla="val 72491"/>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26" name="Parallelogram 125"/>
              <p:cNvSpPr/>
              <p:nvPr userDrawn="1"/>
            </p:nvSpPr>
            <p:spPr>
              <a:xfrm>
                <a:off x="10048028" y="4823460"/>
                <a:ext cx="256720" cy="560165"/>
              </a:xfrm>
              <a:prstGeom prst="parallelogram">
                <a:avLst>
                  <a:gd name="adj" fmla="val 72491"/>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27" name="Parallelogram 126"/>
              <p:cNvSpPr/>
              <p:nvPr userDrawn="1"/>
            </p:nvSpPr>
            <p:spPr>
              <a:xfrm>
                <a:off x="9871295" y="4823460"/>
                <a:ext cx="256720" cy="560165"/>
              </a:xfrm>
              <a:prstGeom prst="parallelogram">
                <a:avLst>
                  <a:gd name="adj" fmla="val 72491"/>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28" name="Parallelogram 127"/>
              <p:cNvSpPr/>
              <p:nvPr userDrawn="1"/>
            </p:nvSpPr>
            <p:spPr>
              <a:xfrm>
                <a:off x="9697703" y="4823460"/>
                <a:ext cx="256720" cy="560165"/>
              </a:xfrm>
              <a:prstGeom prst="parallelogram">
                <a:avLst>
                  <a:gd name="adj" fmla="val 72491"/>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29" name="Parallelogram 128"/>
              <p:cNvSpPr/>
              <p:nvPr userDrawn="1"/>
            </p:nvSpPr>
            <p:spPr>
              <a:xfrm>
                <a:off x="9513350" y="4823460"/>
                <a:ext cx="256720" cy="560165"/>
              </a:xfrm>
              <a:prstGeom prst="parallelogram">
                <a:avLst>
                  <a:gd name="adj" fmla="val 72491"/>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30" name="Parallelogram 129"/>
              <p:cNvSpPr/>
              <p:nvPr userDrawn="1"/>
            </p:nvSpPr>
            <p:spPr>
              <a:xfrm>
                <a:off x="9341893" y="4823460"/>
                <a:ext cx="256720" cy="560165"/>
              </a:xfrm>
              <a:prstGeom prst="parallelogram">
                <a:avLst>
                  <a:gd name="adj" fmla="val 72491"/>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31" name="Parallelogram 130"/>
              <p:cNvSpPr/>
              <p:nvPr userDrawn="1"/>
            </p:nvSpPr>
            <p:spPr>
              <a:xfrm>
                <a:off x="9165160" y="4823460"/>
                <a:ext cx="256720" cy="560165"/>
              </a:xfrm>
              <a:prstGeom prst="parallelogram">
                <a:avLst>
                  <a:gd name="adj" fmla="val 72491"/>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32" name="Parallelogram 131"/>
              <p:cNvSpPr/>
              <p:nvPr userDrawn="1"/>
            </p:nvSpPr>
            <p:spPr>
              <a:xfrm>
                <a:off x="8991777" y="4823460"/>
                <a:ext cx="256720" cy="560165"/>
              </a:xfrm>
              <a:prstGeom prst="parallelogram">
                <a:avLst>
                  <a:gd name="adj" fmla="val 72491"/>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33" name="Parallelogram 132"/>
              <p:cNvSpPr/>
              <p:nvPr userDrawn="1"/>
            </p:nvSpPr>
            <p:spPr>
              <a:xfrm>
                <a:off x="8807424" y="4823460"/>
                <a:ext cx="256720" cy="560165"/>
              </a:xfrm>
              <a:prstGeom prst="parallelogram">
                <a:avLst>
                  <a:gd name="adj" fmla="val 72491"/>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34" name="Parallelogram 133"/>
              <p:cNvSpPr/>
              <p:nvPr userDrawn="1"/>
            </p:nvSpPr>
            <p:spPr>
              <a:xfrm>
                <a:off x="8635967" y="4823460"/>
                <a:ext cx="256720" cy="560165"/>
              </a:xfrm>
              <a:prstGeom prst="parallelogram">
                <a:avLst>
                  <a:gd name="adj" fmla="val 72491"/>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35" name="Parallelogram 134"/>
              <p:cNvSpPr/>
              <p:nvPr userDrawn="1"/>
            </p:nvSpPr>
            <p:spPr>
              <a:xfrm>
                <a:off x="8459234" y="4823460"/>
                <a:ext cx="256720" cy="560165"/>
              </a:xfrm>
              <a:prstGeom prst="parallelogram">
                <a:avLst>
                  <a:gd name="adj" fmla="val 72491"/>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nvGrpSpPr>
              <p:cNvPr id="136" name="Group 135"/>
              <p:cNvGrpSpPr/>
              <p:nvPr userDrawn="1"/>
            </p:nvGrpSpPr>
            <p:grpSpPr>
              <a:xfrm>
                <a:off x="6341038" y="4823460"/>
                <a:ext cx="2201324" cy="560165"/>
                <a:chOff x="8611634" y="4975860"/>
                <a:chExt cx="2201324" cy="560165"/>
              </a:xfrm>
              <a:grpFill/>
            </p:grpSpPr>
            <p:sp>
              <p:nvSpPr>
                <p:cNvPr id="137" name="Parallelogram 136"/>
                <p:cNvSpPr/>
                <p:nvPr userDrawn="1"/>
              </p:nvSpPr>
              <p:spPr>
                <a:xfrm>
                  <a:off x="10556238" y="4975860"/>
                  <a:ext cx="256720" cy="560165"/>
                </a:xfrm>
                <a:prstGeom prst="parallelogram">
                  <a:avLst>
                    <a:gd name="adj" fmla="val 72491"/>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38" name="Parallelogram 137"/>
                <p:cNvSpPr/>
                <p:nvPr userDrawn="1"/>
              </p:nvSpPr>
              <p:spPr>
                <a:xfrm>
                  <a:off x="10371885" y="4975860"/>
                  <a:ext cx="256720" cy="560165"/>
                </a:xfrm>
                <a:prstGeom prst="parallelogram">
                  <a:avLst>
                    <a:gd name="adj" fmla="val 72491"/>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39" name="Parallelogram 138"/>
                <p:cNvSpPr/>
                <p:nvPr userDrawn="1"/>
              </p:nvSpPr>
              <p:spPr>
                <a:xfrm>
                  <a:off x="10200428" y="4975860"/>
                  <a:ext cx="256720" cy="560165"/>
                </a:xfrm>
                <a:prstGeom prst="parallelogram">
                  <a:avLst>
                    <a:gd name="adj" fmla="val 72491"/>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40" name="Parallelogram 139"/>
                <p:cNvSpPr/>
                <p:nvPr userDrawn="1"/>
              </p:nvSpPr>
              <p:spPr>
                <a:xfrm>
                  <a:off x="10023695" y="4975860"/>
                  <a:ext cx="256720" cy="560165"/>
                </a:xfrm>
                <a:prstGeom prst="parallelogram">
                  <a:avLst>
                    <a:gd name="adj" fmla="val 72491"/>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41" name="Parallelogram 140"/>
                <p:cNvSpPr/>
                <p:nvPr userDrawn="1"/>
              </p:nvSpPr>
              <p:spPr>
                <a:xfrm>
                  <a:off x="9850103" y="4975860"/>
                  <a:ext cx="256720" cy="560165"/>
                </a:xfrm>
                <a:prstGeom prst="parallelogram">
                  <a:avLst>
                    <a:gd name="adj" fmla="val 72491"/>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42" name="Parallelogram 141"/>
                <p:cNvSpPr/>
                <p:nvPr userDrawn="1"/>
              </p:nvSpPr>
              <p:spPr>
                <a:xfrm>
                  <a:off x="9665750" y="4975860"/>
                  <a:ext cx="256720" cy="560165"/>
                </a:xfrm>
                <a:prstGeom prst="parallelogram">
                  <a:avLst>
                    <a:gd name="adj" fmla="val 72491"/>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43" name="Parallelogram 142"/>
                <p:cNvSpPr/>
                <p:nvPr userDrawn="1"/>
              </p:nvSpPr>
              <p:spPr>
                <a:xfrm>
                  <a:off x="9494293" y="4975860"/>
                  <a:ext cx="256720" cy="560165"/>
                </a:xfrm>
                <a:prstGeom prst="parallelogram">
                  <a:avLst>
                    <a:gd name="adj" fmla="val 72491"/>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44" name="Parallelogram 143"/>
                <p:cNvSpPr/>
                <p:nvPr userDrawn="1"/>
              </p:nvSpPr>
              <p:spPr>
                <a:xfrm>
                  <a:off x="9317560" y="4975860"/>
                  <a:ext cx="256720" cy="560165"/>
                </a:xfrm>
                <a:prstGeom prst="parallelogram">
                  <a:avLst>
                    <a:gd name="adj" fmla="val 72491"/>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45" name="Parallelogram 144"/>
                <p:cNvSpPr/>
                <p:nvPr userDrawn="1"/>
              </p:nvSpPr>
              <p:spPr>
                <a:xfrm>
                  <a:off x="9144177" y="4975860"/>
                  <a:ext cx="256720" cy="560165"/>
                </a:xfrm>
                <a:prstGeom prst="parallelogram">
                  <a:avLst>
                    <a:gd name="adj" fmla="val 72491"/>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46" name="Parallelogram 145"/>
                <p:cNvSpPr/>
                <p:nvPr userDrawn="1"/>
              </p:nvSpPr>
              <p:spPr>
                <a:xfrm>
                  <a:off x="8959824" y="4975860"/>
                  <a:ext cx="256720" cy="560165"/>
                </a:xfrm>
                <a:prstGeom prst="parallelogram">
                  <a:avLst>
                    <a:gd name="adj" fmla="val 72491"/>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47" name="Parallelogram 146"/>
                <p:cNvSpPr/>
                <p:nvPr userDrawn="1"/>
              </p:nvSpPr>
              <p:spPr>
                <a:xfrm>
                  <a:off x="8788367" y="4975860"/>
                  <a:ext cx="256720" cy="560165"/>
                </a:xfrm>
                <a:prstGeom prst="parallelogram">
                  <a:avLst>
                    <a:gd name="adj" fmla="val 72491"/>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48" name="Parallelogram 147"/>
                <p:cNvSpPr/>
                <p:nvPr userDrawn="1"/>
              </p:nvSpPr>
              <p:spPr>
                <a:xfrm>
                  <a:off x="8611634" y="4975860"/>
                  <a:ext cx="256720" cy="560165"/>
                </a:xfrm>
                <a:prstGeom prst="parallelogram">
                  <a:avLst>
                    <a:gd name="adj" fmla="val 72491"/>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sp>
          <p:nvSpPr>
            <p:cNvPr id="151" name="Freeform 150"/>
            <p:cNvSpPr/>
            <p:nvPr userDrawn="1"/>
          </p:nvSpPr>
          <p:spPr>
            <a:xfrm>
              <a:off x="11281222" y="0"/>
              <a:ext cx="910779" cy="355600"/>
            </a:xfrm>
            <a:custGeom>
              <a:avLst/>
              <a:gdLst>
                <a:gd name="connsiteX0" fmla="*/ 187931 w 910779"/>
                <a:gd name="connsiteY0" fmla="*/ 0 h 355600"/>
                <a:gd name="connsiteX1" fmla="*/ 910779 w 910779"/>
                <a:gd name="connsiteY1" fmla="*/ 0 h 355600"/>
                <a:gd name="connsiteX2" fmla="*/ 910779 w 910779"/>
                <a:gd name="connsiteY2" fmla="*/ 355600 h 355600"/>
                <a:gd name="connsiteX3" fmla="*/ 0 w 910779"/>
                <a:gd name="connsiteY3" fmla="*/ 355600 h 355600"/>
              </a:gdLst>
              <a:ahLst/>
              <a:cxnLst>
                <a:cxn ang="0">
                  <a:pos x="connsiteX0" y="connsiteY0"/>
                </a:cxn>
                <a:cxn ang="0">
                  <a:pos x="connsiteX1" y="connsiteY1"/>
                </a:cxn>
                <a:cxn ang="0">
                  <a:pos x="connsiteX2" y="connsiteY2"/>
                </a:cxn>
                <a:cxn ang="0">
                  <a:pos x="connsiteX3" y="connsiteY3"/>
                </a:cxn>
              </a:cxnLst>
              <a:rect l="l" t="t" r="r" b="b"/>
              <a:pathLst>
                <a:path w="910779" h="355600">
                  <a:moveTo>
                    <a:pt x="187931" y="0"/>
                  </a:moveTo>
                  <a:lnTo>
                    <a:pt x="910779" y="0"/>
                  </a:lnTo>
                  <a:lnTo>
                    <a:pt x="910779" y="355600"/>
                  </a:lnTo>
                  <a:lnTo>
                    <a:pt x="0" y="355600"/>
                  </a:lnTo>
                  <a:close/>
                </a:path>
              </a:pathLst>
            </a:custGeom>
            <a:solidFill>
              <a:schemeClr val="accent1">
                <a:lumMod val="60000"/>
                <a:lumOff val="4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pic>
        <p:nvPicPr>
          <p:cNvPr id="198" name="Picture 197"/>
          <p:cNvPicPr>
            <a:picLocks noChangeAspect="1"/>
          </p:cNvPicPr>
          <p:nvPr userDrawn="1"/>
        </p:nvPicPr>
        <p:blipFill>
          <a:blip r:embed="rId2"/>
          <a:srcRect b="39508"/>
          <a:stretch>
            <a:fillRect/>
          </a:stretch>
        </p:blipFill>
        <p:spPr>
          <a:xfrm>
            <a:off x="0" y="6644101"/>
            <a:ext cx="3023878" cy="213899"/>
          </a:xfrm>
          <a:custGeom>
            <a:avLst/>
            <a:gdLst>
              <a:gd name="connsiteX0" fmla="*/ 0 w 3023878"/>
              <a:gd name="connsiteY0" fmla="*/ 0 h 213899"/>
              <a:gd name="connsiteX1" fmla="*/ 3023878 w 3023878"/>
              <a:gd name="connsiteY1" fmla="*/ 0 h 213899"/>
              <a:gd name="connsiteX2" fmla="*/ 3023878 w 3023878"/>
              <a:gd name="connsiteY2" fmla="*/ 213899 h 213899"/>
              <a:gd name="connsiteX3" fmla="*/ 0 w 3023878"/>
              <a:gd name="connsiteY3" fmla="*/ 213899 h 213899"/>
            </a:gdLst>
            <a:ahLst/>
            <a:cxnLst>
              <a:cxn ang="0">
                <a:pos x="connsiteX0" y="connsiteY0"/>
              </a:cxn>
              <a:cxn ang="0">
                <a:pos x="connsiteX1" y="connsiteY1"/>
              </a:cxn>
              <a:cxn ang="0">
                <a:pos x="connsiteX2" y="connsiteY2"/>
              </a:cxn>
              <a:cxn ang="0">
                <a:pos x="connsiteX3" y="connsiteY3"/>
              </a:cxn>
            </a:cxnLst>
            <a:rect l="l" t="t" r="r" b="b"/>
            <a:pathLst>
              <a:path w="3023878" h="213899">
                <a:moveTo>
                  <a:pt x="0" y="0"/>
                </a:moveTo>
                <a:lnTo>
                  <a:pt x="3023878" y="0"/>
                </a:lnTo>
                <a:lnTo>
                  <a:pt x="3023878" y="213899"/>
                </a:lnTo>
                <a:lnTo>
                  <a:pt x="0" y="213899"/>
                </a:lnTo>
                <a:close/>
              </a:path>
            </a:pathLst>
          </a:custGeom>
        </p:spPr>
      </p:pic>
    </p:spTree>
    <p:extLst>
      <p:ext uri="{BB962C8B-B14F-4D97-AF65-F5344CB8AC3E}">
        <p14:creationId xmlns:p14="http://schemas.microsoft.com/office/powerpoint/2010/main" val="2033188902"/>
      </p:ext>
    </p:extLst>
  </p:cSld>
  <p:clrMapOvr>
    <a:masterClrMapping/>
  </p:clrMapOvr>
</p:sldLayout>
</file>

<file path=ppt/slideLayouts/slideLayout2.xml><?xml version="1.0" encoding="utf-8"?>
<p:sldLayout xmlns:a="http://schemas.openxmlformats.org/drawingml/2006/main" xmlns:r="http://schemas.openxmlformats.org/officeDocument/2006/relationships" xmlns:p="http://schemas.openxmlformats.org/presentationml/2006/main" preserve="1" userDrawn="1">
  <p:cSld name="Subtitle">
    <p:spTree>
      <p:nvGrpSpPr>
        <p:cNvPr id="1" name="Shape 20"/>
        <p:cNvGrpSpPr/>
        <p:nvPr/>
      </p:nvGrpSpPr>
      <p:grpSpPr>
        <a:xfrm>
          <a:off x="0" y="0"/>
          <a:ext cx="0" cy="0"/>
          <a:chOff x="0" y="0"/>
          <a:chExt cx="0" cy="0"/>
        </a:xfrm>
      </p:grpSpPr>
      <p:sp>
        <p:nvSpPr>
          <p:cNvPr id="5" name="Rectangle 4"/>
          <p:cNvSpPr/>
          <p:nvPr userDrawn="1"/>
        </p:nvSpPr>
        <p:spPr>
          <a:xfrm rot="10800000">
            <a:off x="0" y="2753030"/>
            <a:ext cx="12192000" cy="3619500"/>
          </a:xfrm>
          <a:prstGeom prst="rect">
            <a:avLst/>
          </a:prstGeom>
          <a:gradFill flip="none" rotWithShape="1">
            <a:gsLst>
              <a:gs pos="0">
                <a:schemeClr val="tx1">
                  <a:lumMod val="65000"/>
                  <a:lumOff val="35000"/>
                </a:schemeClr>
              </a:gs>
              <a:gs pos="67000">
                <a:schemeClr val="tx1">
                  <a:lumMod val="85000"/>
                  <a:lumOff val="15000"/>
                </a:schemeClr>
              </a:gs>
            </a:gsLst>
            <a:lin ang="10800000" scaled="1"/>
            <a:tileRect/>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1" name="Shape 21"/>
          <p:cNvSpPr txBox="1">
            <a:spLocks noGrp="1"/>
          </p:cNvSpPr>
          <p:nvPr userDrawn="1">
            <p:ph type="ctrTitle"/>
          </p:nvPr>
        </p:nvSpPr>
        <p:spPr>
          <a:xfrm>
            <a:off x="397385" y="3356937"/>
            <a:ext cx="3932497" cy="1458057"/>
          </a:xfrm>
          <a:prstGeom prst="rect">
            <a:avLst/>
          </a:prstGeom>
        </p:spPr>
        <p:txBody>
          <a:bodyPr lIns="91425" tIns="91425" rIns="91425" bIns="91425" anchor="b" anchorCtr="0"/>
          <a:lstStyle>
            <a:lvl1pPr lvl="0" algn="ctr" rtl="0">
              <a:spcBef>
                <a:spcPts val="0"/>
              </a:spcBef>
              <a:defRPr>
                <a:solidFill>
                  <a:schemeClr val="bg1"/>
                </a:solidFill>
                <a:latin typeface="Roboto Medium" panose="02000000000000000000" pitchFamily="2" charset="0"/>
                <a:ea typeface="Roboto Medium" panose="02000000000000000000" pitchFamily="2" charset="0"/>
              </a:defRPr>
            </a:lvl1pPr>
            <a:lvl2pPr lvl="1" algn="ctr" rtl="0">
              <a:spcBef>
                <a:spcPts val="0"/>
              </a:spcBef>
              <a:defRPr/>
            </a:lvl2pPr>
            <a:lvl3pPr lvl="2" algn="ctr" rtl="0">
              <a:spcBef>
                <a:spcPts val="0"/>
              </a:spcBef>
              <a:defRPr/>
            </a:lvl3pPr>
            <a:lvl4pPr lvl="3" algn="ctr" rtl="0">
              <a:spcBef>
                <a:spcPts val="0"/>
              </a:spcBef>
              <a:defRPr/>
            </a:lvl4pPr>
            <a:lvl5pPr lvl="4" algn="ctr" rtl="0">
              <a:spcBef>
                <a:spcPts val="0"/>
              </a:spcBef>
              <a:defRPr/>
            </a:lvl5pPr>
            <a:lvl6pPr lvl="5" algn="ctr" rtl="0">
              <a:spcBef>
                <a:spcPts val="0"/>
              </a:spcBef>
              <a:defRPr/>
            </a:lvl6pPr>
            <a:lvl7pPr lvl="6" algn="ctr" rtl="0">
              <a:spcBef>
                <a:spcPts val="0"/>
              </a:spcBef>
              <a:defRPr/>
            </a:lvl7pPr>
            <a:lvl8pPr lvl="7" algn="ctr" rtl="0">
              <a:spcBef>
                <a:spcPts val="0"/>
              </a:spcBef>
              <a:defRPr/>
            </a:lvl8pPr>
            <a:lvl9pPr lvl="8" algn="ctr" rtl="0">
              <a:spcBef>
                <a:spcPts val="0"/>
              </a:spcBef>
              <a:defRPr/>
            </a:lvl9pPr>
          </a:lstStyle>
          <a:p>
            <a:endParaRPr dirty="0"/>
          </a:p>
        </p:txBody>
      </p:sp>
      <p:sp>
        <p:nvSpPr>
          <p:cNvPr id="22" name="Shape 22"/>
          <p:cNvSpPr txBox="1">
            <a:spLocks noGrp="1"/>
          </p:cNvSpPr>
          <p:nvPr userDrawn="1">
            <p:ph type="subTitle" idx="1"/>
          </p:nvPr>
        </p:nvSpPr>
        <p:spPr>
          <a:xfrm>
            <a:off x="397385" y="4959891"/>
            <a:ext cx="3932497" cy="531597"/>
          </a:xfrm>
          <a:prstGeom prst="rect">
            <a:avLst/>
          </a:prstGeom>
        </p:spPr>
        <p:txBody>
          <a:bodyPr lIns="91425" tIns="91425" rIns="91425" bIns="91425" anchor="t" anchorCtr="0"/>
          <a:lstStyle>
            <a:lvl1pPr lvl="0" algn="ctr" rtl="0">
              <a:spcBef>
                <a:spcPts val="0"/>
              </a:spcBef>
              <a:buClr>
                <a:srgbClr val="33CCFF"/>
              </a:buClr>
              <a:buSzPct val="100000"/>
              <a:buNone/>
              <a:defRPr sz="2400" b="0">
                <a:solidFill>
                  <a:schemeClr val="bg1"/>
                </a:solidFill>
                <a:latin typeface="Roboto" panose="02000000000000000000" pitchFamily="2" charset="0"/>
                <a:ea typeface="Roboto" panose="02000000000000000000" pitchFamily="2" charset="0"/>
              </a:defRPr>
            </a:lvl1pPr>
            <a:lvl2pPr lvl="1" algn="ctr" rtl="0">
              <a:spcBef>
                <a:spcPts val="0"/>
              </a:spcBef>
              <a:buClr>
                <a:srgbClr val="33CCFF"/>
              </a:buClr>
              <a:buSzPct val="100000"/>
              <a:buNone/>
              <a:defRPr sz="2400">
                <a:solidFill>
                  <a:srgbClr val="33CCFF"/>
                </a:solidFill>
              </a:defRPr>
            </a:lvl2pPr>
            <a:lvl3pPr lvl="2" algn="ctr" rtl="0">
              <a:spcBef>
                <a:spcPts val="0"/>
              </a:spcBef>
              <a:buClr>
                <a:srgbClr val="33CCFF"/>
              </a:buClr>
              <a:buSzPct val="100000"/>
              <a:buNone/>
              <a:defRPr sz="2400">
                <a:solidFill>
                  <a:srgbClr val="33CCFF"/>
                </a:solidFill>
              </a:defRPr>
            </a:lvl3pPr>
            <a:lvl4pPr lvl="3" algn="ctr" rtl="0">
              <a:spcBef>
                <a:spcPts val="0"/>
              </a:spcBef>
              <a:buClr>
                <a:srgbClr val="33CCFF"/>
              </a:buClr>
              <a:buSzPct val="100000"/>
              <a:buNone/>
              <a:defRPr sz="2400">
                <a:solidFill>
                  <a:srgbClr val="33CCFF"/>
                </a:solidFill>
              </a:defRPr>
            </a:lvl4pPr>
            <a:lvl5pPr lvl="4" algn="ctr" rtl="0">
              <a:spcBef>
                <a:spcPts val="0"/>
              </a:spcBef>
              <a:buClr>
                <a:srgbClr val="33CCFF"/>
              </a:buClr>
              <a:buSzPct val="100000"/>
              <a:buNone/>
              <a:defRPr sz="2400">
                <a:solidFill>
                  <a:srgbClr val="33CCFF"/>
                </a:solidFill>
              </a:defRPr>
            </a:lvl5pPr>
            <a:lvl6pPr lvl="5" algn="ctr" rtl="0">
              <a:spcBef>
                <a:spcPts val="0"/>
              </a:spcBef>
              <a:buClr>
                <a:srgbClr val="33CCFF"/>
              </a:buClr>
              <a:buSzPct val="100000"/>
              <a:buNone/>
              <a:defRPr sz="2400">
                <a:solidFill>
                  <a:srgbClr val="33CCFF"/>
                </a:solidFill>
              </a:defRPr>
            </a:lvl6pPr>
            <a:lvl7pPr lvl="6" algn="ctr" rtl="0">
              <a:spcBef>
                <a:spcPts val="0"/>
              </a:spcBef>
              <a:buClr>
                <a:srgbClr val="33CCFF"/>
              </a:buClr>
              <a:buSzPct val="100000"/>
              <a:buNone/>
              <a:defRPr sz="2400">
                <a:solidFill>
                  <a:srgbClr val="33CCFF"/>
                </a:solidFill>
              </a:defRPr>
            </a:lvl7pPr>
            <a:lvl8pPr lvl="7" algn="ctr" rtl="0">
              <a:spcBef>
                <a:spcPts val="0"/>
              </a:spcBef>
              <a:buClr>
                <a:srgbClr val="33CCFF"/>
              </a:buClr>
              <a:buSzPct val="100000"/>
              <a:buNone/>
              <a:defRPr sz="2400">
                <a:solidFill>
                  <a:srgbClr val="33CCFF"/>
                </a:solidFill>
              </a:defRPr>
            </a:lvl8pPr>
            <a:lvl9pPr lvl="8" algn="ctr" rtl="0">
              <a:spcBef>
                <a:spcPts val="0"/>
              </a:spcBef>
              <a:buClr>
                <a:srgbClr val="33CCFF"/>
              </a:buClr>
              <a:buSzPct val="100000"/>
              <a:buNone/>
              <a:defRPr sz="2400">
                <a:solidFill>
                  <a:srgbClr val="33CCFF"/>
                </a:solidFill>
              </a:defRPr>
            </a:lvl9pPr>
          </a:lstStyle>
          <a:p>
            <a:endParaRPr dirty="0"/>
          </a:p>
        </p:txBody>
      </p:sp>
      <p:sp>
        <p:nvSpPr>
          <p:cNvPr id="48" name="Freeform 47"/>
          <p:cNvSpPr/>
          <p:nvPr userDrawn="1"/>
        </p:nvSpPr>
        <p:spPr>
          <a:xfrm rot="10800000">
            <a:off x="-29497" y="6166523"/>
            <a:ext cx="1749109" cy="427105"/>
          </a:xfrm>
          <a:custGeom>
            <a:avLst/>
            <a:gdLst>
              <a:gd name="connsiteX0" fmla="*/ 1749109 w 1749109"/>
              <a:gd name="connsiteY0" fmla="*/ 427105 h 427105"/>
              <a:gd name="connsiteX1" fmla="*/ 0 w 1749109"/>
              <a:gd name="connsiteY1" fmla="*/ 427105 h 427105"/>
              <a:gd name="connsiteX2" fmla="*/ 134021 w 1749109"/>
              <a:gd name="connsiteY2" fmla="*/ 0 h 427105"/>
              <a:gd name="connsiteX3" fmla="*/ 1749109 w 1749109"/>
              <a:gd name="connsiteY3" fmla="*/ 0 h 427105"/>
            </a:gdLst>
            <a:ahLst/>
            <a:cxnLst>
              <a:cxn ang="0">
                <a:pos x="connsiteX0" y="connsiteY0"/>
              </a:cxn>
              <a:cxn ang="0">
                <a:pos x="connsiteX1" y="connsiteY1"/>
              </a:cxn>
              <a:cxn ang="0">
                <a:pos x="connsiteX2" y="connsiteY2"/>
              </a:cxn>
              <a:cxn ang="0">
                <a:pos x="connsiteX3" y="connsiteY3"/>
              </a:cxn>
            </a:cxnLst>
            <a:rect l="l" t="t" r="r" b="b"/>
            <a:pathLst>
              <a:path w="1749109" h="427105">
                <a:moveTo>
                  <a:pt x="1749109" y="427105"/>
                </a:moveTo>
                <a:lnTo>
                  <a:pt x="0" y="427105"/>
                </a:lnTo>
                <a:lnTo>
                  <a:pt x="134021" y="0"/>
                </a:lnTo>
                <a:lnTo>
                  <a:pt x="1749109" y="0"/>
                </a:lnTo>
                <a:close/>
              </a:path>
            </a:pathLst>
          </a:custGeom>
          <a:gradFill>
            <a:gsLst>
              <a:gs pos="0">
                <a:schemeClr val="accent1">
                  <a:lumMod val="60000"/>
                  <a:lumOff val="40000"/>
                </a:schemeClr>
              </a:gs>
              <a:gs pos="76000">
                <a:srgbClr val="FFC000"/>
              </a:gs>
            </a:gsLst>
            <a:lin ang="10800000" scaled="1"/>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nvGrpSpPr>
          <p:cNvPr id="18" name="Group 17"/>
          <p:cNvGrpSpPr/>
          <p:nvPr userDrawn="1"/>
        </p:nvGrpSpPr>
        <p:grpSpPr>
          <a:xfrm rot="10800000">
            <a:off x="7872479" y="0"/>
            <a:ext cx="4319520" cy="312515"/>
            <a:chOff x="6341038" y="4823460"/>
            <a:chExt cx="4319520" cy="560165"/>
          </a:xfrm>
          <a:solidFill>
            <a:schemeClr val="bg1">
              <a:lumMod val="65000"/>
            </a:schemeClr>
          </a:solidFill>
        </p:grpSpPr>
        <p:sp>
          <p:nvSpPr>
            <p:cNvPr id="19" name="Parallelogram 18"/>
            <p:cNvSpPr/>
            <p:nvPr userDrawn="1"/>
          </p:nvSpPr>
          <p:spPr>
            <a:xfrm>
              <a:off x="10403838" y="4823460"/>
              <a:ext cx="256720" cy="560165"/>
            </a:xfrm>
            <a:prstGeom prst="parallelogram">
              <a:avLst>
                <a:gd name="adj" fmla="val 72491"/>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0" name="Parallelogram 19"/>
            <p:cNvSpPr/>
            <p:nvPr userDrawn="1"/>
          </p:nvSpPr>
          <p:spPr>
            <a:xfrm>
              <a:off x="10219485" y="4823460"/>
              <a:ext cx="256720" cy="560165"/>
            </a:xfrm>
            <a:prstGeom prst="parallelogram">
              <a:avLst>
                <a:gd name="adj" fmla="val 72491"/>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3" name="Parallelogram 22"/>
            <p:cNvSpPr/>
            <p:nvPr userDrawn="1"/>
          </p:nvSpPr>
          <p:spPr>
            <a:xfrm>
              <a:off x="10048028" y="4823460"/>
              <a:ext cx="256720" cy="560165"/>
            </a:xfrm>
            <a:prstGeom prst="parallelogram">
              <a:avLst>
                <a:gd name="adj" fmla="val 72491"/>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4" name="Parallelogram 23"/>
            <p:cNvSpPr/>
            <p:nvPr userDrawn="1"/>
          </p:nvSpPr>
          <p:spPr>
            <a:xfrm>
              <a:off x="9871295" y="4823460"/>
              <a:ext cx="256720" cy="560165"/>
            </a:xfrm>
            <a:prstGeom prst="parallelogram">
              <a:avLst>
                <a:gd name="adj" fmla="val 72491"/>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5" name="Parallelogram 24"/>
            <p:cNvSpPr/>
            <p:nvPr userDrawn="1"/>
          </p:nvSpPr>
          <p:spPr>
            <a:xfrm>
              <a:off x="9697703" y="4823460"/>
              <a:ext cx="256720" cy="560165"/>
            </a:xfrm>
            <a:prstGeom prst="parallelogram">
              <a:avLst>
                <a:gd name="adj" fmla="val 72491"/>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6" name="Parallelogram 25"/>
            <p:cNvSpPr/>
            <p:nvPr userDrawn="1"/>
          </p:nvSpPr>
          <p:spPr>
            <a:xfrm>
              <a:off x="9513350" y="4823460"/>
              <a:ext cx="256720" cy="560165"/>
            </a:xfrm>
            <a:prstGeom prst="parallelogram">
              <a:avLst>
                <a:gd name="adj" fmla="val 72491"/>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7" name="Parallelogram 26"/>
            <p:cNvSpPr/>
            <p:nvPr userDrawn="1"/>
          </p:nvSpPr>
          <p:spPr>
            <a:xfrm>
              <a:off x="9341893" y="4823460"/>
              <a:ext cx="256720" cy="560165"/>
            </a:xfrm>
            <a:prstGeom prst="parallelogram">
              <a:avLst>
                <a:gd name="adj" fmla="val 72491"/>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8" name="Parallelogram 27"/>
            <p:cNvSpPr/>
            <p:nvPr userDrawn="1"/>
          </p:nvSpPr>
          <p:spPr>
            <a:xfrm>
              <a:off x="9165160" y="4823460"/>
              <a:ext cx="256720" cy="560165"/>
            </a:xfrm>
            <a:prstGeom prst="parallelogram">
              <a:avLst>
                <a:gd name="adj" fmla="val 72491"/>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9" name="Parallelogram 28"/>
            <p:cNvSpPr/>
            <p:nvPr userDrawn="1"/>
          </p:nvSpPr>
          <p:spPr>
            <a:xfrm>
              <a:off x="8991777" y="4823460"/>
              <a:ext cx="256720" cy="560165"/>
            </a:xfrm>
            <a:prstGeom prst="parallelogram">
              <a:avLst>
                <a:gd name="adj" fmla="val 72491"/>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0" name="Parallelogram 29"/>
            <p:cNvSpPr/>
            <p:nvPr userDrawn="1"/>
          </p:nvSpPr>
          <p:spPr>
            <a:xfrm>
              <a:off x="8807424" y="4823460"/>
              <a:ext cx="256720" cy="560165"/>
            </a:xfrm>
            <a:prstGeom prst="parallelogram">
              <a:avLst>
                <a:gd name="adj" fmla="val 72491"/>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1" name="Parallelogram 30"/>
            <p:cNvSpPr/>
            <p:nvPr userDrawn="1"/>
          </p:nvSpPr>
          <p:spPr>
            <a:xfrm>
              <a:off x="8635967" y="4823460"/>
              <a:ext cx="256720" cy="560165"/>
            </a:xfrm>
            <a:prstGeom prst="parallelogram">
              <a:avLst>
                <a:gd name="adj" fmla="val 72491"/>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2" name="Parallelogram 31"/>
            <p:cNvSpPr/>
            <p:nvPr userDrawn="1"/>
          </p:nvSpPr>
          <p:spPr>
            <a:xfrm>
              <a:off x="8459234" y="4823460"/>
              <a:ext cx="256720" cy="560165"/>
            </a:xfrm>
            <a:prstGeom prst="parallelogram">
              <a:avLst>
                <a:gd name="adj" fmla="val 72491"/>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nvGrpSpPr>
            <p:cNvPr id="33" name="Group 32"/>
            <p:cNvGrpSpPr/>
            <p:nvPr userDrawn="1"/>
          </p:nvGrpSpPr>
          <p:grpSpPr>
            <a:xfrm>
              <a:off x="6341038" y="4823460"/>
              <a:ext cx="2201324" cy="560165"/>
              <a:chOff x="8611634" y="4975860"/>
              <a:chExt cx="2201324" cy="560165"/>
            </a:xfrm>
            <a:grpFill/>
          </p:grpSpPr>
          <p:sp>
            <p:nvSpPr>
              <p:cNvPr id="34" name="Parallelogram 33"/>
              <p:cNvSpPr/>
              <p:nvPr userDrawn="1"/>
            </p:nvSpPr>
            <p:spPr>
              <a:xfrm>
                <a:off x="10556238" y="4975860"/>
                <a:ext cx="256720" cy="560165"/>
              </a:xfrm>
              <a:prstGeom prst="parallelogram">
                <a:avLst>
                  <a:gd name="adj" fmla="val 72491"/>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5" name="Parallelogram 34"/>
              <p:cNvSpPr/>
              <p:nvPr userDrawn="1"/>
            </p:nvSpPr>
            <p:spPr>
              <a:xfrm>
                <a:off x="10371885" y="4975860"/>
                <a:ext cx="256720" cy="560165"/>
              </a:xfrm>
              <a:prstGeom prst="parallelogram">
                <a:avLst>
                  <a:gd name="adj" fmla="val 72491"/>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6" name="Parallelogram 35"/>
              <p:cNvSpPr/>
              <p:nvPr userDrawn="1"/>
            </p:nvSpPr>
            <p:spPr>
              <a:xfrm>
                <a:off x="10200428" y="4975860"/>
                <a:ext cx="256720" cy="560165"/>
              </a:xfrm>
              <a:prstGeom prst="parallelogram">
                <a:avLst>
                  <a:gd name="adj" fmla="val 72491"/>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7" name="Parallelogram 36"/>
              <p:cNvSpPr/>
              <p:nvPr userDrawn="1"/>
            </p:nvSpPr>
            <p:spPr>
              <a:xfrm>
                <a:off x="10023695" y="4975860"/>
                <a:ext cx="256720" cy="560165"/>
              </a:xfrm>
              <a:prstGeom prst="parallelogram">
                <a:avLst>
                  <a:gd name="adj" fmla="val 72491"/>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8" name="Parallelogram 37"/>
              <p:cNvSpPr/>
              <p:nvPr userDrawn="1"/>
            </p:nvSpPr>
            <p:spPr>
              <a:xfrm>
                <a:off x="9850103" y="4975860"/>
                <a:ext cx="256720" cy="560165"/>
              </a:xfrm>
              <a:prstGeom prst="parallelogram">
                <a:avLst>
                  <a:gd name="adj" fmla="val 72491"/>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9" name="Parallelogram 38"/>
              <p:cNvSpPr/>
              <p:nvPr userDrawn="1"/>
            </p:nvSpPr>
            <p:spPr>
              <a:xfrm>
                <a:off x="9665750" y="4975860"/>
                <a:ext cx="256720" cy="560165"/>
              </a:xfrm>
              <a:prstGeom prst="parallelogram">
                <a:avLst>
                  <a:gd name="adj" fmla="val 72491"/>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0" name="Parallelogram 39"/>
              <p:cNvSpPr/>
              <p:nvPr userDrawn="1"/>
            </p:nvSpPr>
            <p:spPr>
              <a:xfrm>
                <a:off x="9494293" y="4975860"/>
                <a:ext cx="256720" cy="560165"/>
              </a:xfrm>
              <a:prstGeom prst="parallelogram">
                <a:avLst>
                  <a:gd name="adj" fmla="val 72491"/>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1" name="Parallelogram 40"/>
              <p:cNvSpPr/>
              <p:nvPr userDrawn="1"/>
            </p:nvSpPr>
            <p:spPr>
              <a:xfrm>
                <a:off x="9317560" y="4975860"/>
                <a:ext cx="256720" cy="560165"/>
              </a:xfrm>
              <a:prstGeom prst="parallelogram">
                <a:avLst>
                  <a:gd name="adj" fmla="val 72491"/>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2" name="Parallelogram 41"/>
              <p:cNvSpPr/>
              <p:nvPr userDrawn="1"/>
            </p:nvSpPr>
            <p:spPr>
              <a:xfrm>
                <a:off x="9144177" y="4975860"/>
                <a:ext cx="256720" cy="560165"/>
              </a:xfrm>
              <a:prstGeom prst="parallelogram">
                <a:avLst>
                  <a:gd name="adj" fmla="val 72491"/>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3" name="Parallelogram 42"/>
              <p:cNvSpPr/>
              <p:nvPr userDrawn="1"/>
            </p:nvSpPr>
            <p:spPr>
              <a:xfrm>
                <a:off x="8959824" y="4975860"/>
                <a:ext cx="256720" cy="560165"/>
              </a:xfrm>
              <a:prstGeom prst="parallelogram">
                <a:avLst>
                  <a:gd name="adj" fmla="val 72491"/>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4" name="Parallelogram 43"/>
              <p:cNvSpPr/>
              <p:nvPr userDrawn="1"/>
            </p:nvSpPr>
            <p:spPr>
              <a:xfrm>
                <a:off x="8788367" y="4975860"/>
                <a:ext cx="256720" cy="560165"/>
              </a:xfrm>
              <a:prstGeom prst="parallelogram">
                <a:avLst>
                  <a:gd name="adj" fmla="val 72491"/>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5" name="Parallelogram 44"/>
              <p:cNvSpPr/>
              <p:nvPr userDrawn="1"/>
            </p:nvSpPr>
            <p:spPr>
              <a:xfrm>
                <a:off x="8611634" y="4975860"/>
                <a:ext cx="256720" cy="560165"/>
              </a:xfrm>
              <a:prstGeom prst="parallelogram">
                <a:avLst>
                  <a:gd name="adj" fmla="val 72491"/>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grpSp>
        <p:nvGrpSpPr>
          <p:cNvPr id="3" name="Group 2"/>
          <p:cNvGrpSpPr/>
          <p:nvPr userDrawn="1"/>
        </p:nvGrpSpPr>
        <p:grpSpPr>
          <a:xfrm>
            <a:off x="4201689" y="2248376"/>
            <a:ext cx="7990310" cy="4609624"/>
            <a:chOff x="4201689" y="2496026"/>
            <a:chExt cx="7990310" cy="4361974"/>
          </a:xfrm>
        </p:grpSpPr>
        <p:grpSp>
          <p:nvGrpSpPr>
            <p:cNvPr id="6" name="Group 5"/>
            <p:cNvGrpSpPr/>
            <p:nvPr userDrawn="1"/>
          </p:nvGrpSpPr>
          <p:grpSpPr>
            <a:xfrm rot="10800000">
              <a:off x="5198851" y="2496026"/>
              <a:ext cx="6993148" cy="4361974"/>
              <a:chOff x="0" y="1733550"/>
              <a:chExt cx="5128346" cy="3390900"/>
            </a:xfrm>
          </p:grpSpPr>
          <p:sp>
            <p:nvSpPr>
              <p:cNvPr id="7" name="Freeform 6"/>
              <p:cNvSpPr/>
              <p:nvPr userDrawn="1"/>
            </p:nvSpPr>
            <p:spPr>
              <a:xfrm>
                <a:off x="0" y="1733550"/>
                <a:ext cx="2266950" cy="3390900"/>
              </a:xfrm>
              <a:custGeom>
                <a:avLst/>
                <a:gdLst>
                  <a:gd name="connsiteX0" fmla="*/ 0 w 2266950"/>
                  <a:gd name="connsiteY0" fmla="*/ 0 h 3390900"/>
                  <a:gd name="connsiteX1" fmla="*/ 2266950 w 2266950"/>
                  <a:gd name="connsiteY1" fmla="*/ 0 h 3390900"/>
                  <a:gd name="connsiteX2" fmla="*/ 1222078 w 2266950"/>
                  <a:gd name="connsiteY2" fmla="*/ 3390900 h 3390900"/>
                  <a:gd name="connsiteX3" fmla="*/ 0 w 2266950"/>
                  <a:gd name="connsiteY3" fmla="*/ 3390900 h 3390900"/>
                </a:gdLst>
                <a:ahLst/>
                <a:cxnLst>
                  <a:cxn ang="0">
                    <a:pos x="connsiteX0" y="connsiteY0"/>
                  </a:cxn>
                  <a:cxn ang="0">
                    <a:pos x="connsiteX1" y="connsiteY1"/>
                  </a:cxn>
                  <a:cxn ang="0">
                    <a:pos x="connsiteX2" y="connsiteY2"/>
                  </a:cxn>
                  <a:cxn ang="0">
                    <a:pos x="connsiteX3" y="connsiteY3"/>
                  </a:cxn>
                </a:cxnLst>
                <a:rect l="l" t="t" r="r" b="b"/>
                <a:pathLst>
                  <a:path w="2266950" h="3390900">
                    <a:moveTo>
                      <a:pt x="0" y="0"/>
                    </a:moveTo>
                    <a:lnTo>
                      <a:pt x="2266950" y="0"/>
                    </a:lnTo>
                    <a:lnTo>
                      <a:pt x="1222078" y="3390900"/>
                    </a:lnTo>
                    <a:lnTo>
                      <a:pt x="0" y="3390900"/>
                    </a:lnTo>
                    <a:close/>
                  </a:path>
                </a:pathLst>
              </a:custGeom>
              <a:gradFill>
                <a:gsLst>
                  <a:gs pos="0">
                    <a:schemeClr val="accent1">
                      <a:lumMod val="60000"/>
                      <a:lumOff val="40000"/>
                    </a:schemeClr>
                  </a:gs>
                  <a:gs pos="76000">
                    <a:srgbClr val="FFC000"/>
                  </a:gs>
                </a:gsLst>
                <a:lin ang="10800000" scaled="1"/>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 name="Parallelogram 7"/>
              <p:cNvSpPr/>
              <p:nvPr userDrawn="1"/>
            </p:nvSpPr>
            <p:spPr>
              <a:xfrm>
                <a:off x="1347916" y="1733550"/>
                <a:ext cx="1621069" cy="3390900"/>
              </a:xfrm>
              <a:prstGeom prst="parallelogram">
                <a:avLst>
                  <a:gd name="adj" fmla="val 64659"/>
                </a:avLst>
              </a:prstGeom>
              <a:gradFill>
                <a:gsLst>
                  <a:gs pos="0">
                    <a:schemeClr val="accent1">
                      <a:lumMod val="60000"/>
                      <a:lumOff val="40000"/>
                    </a:schemeClr>
                  </a:gs>
                  <a:gs pos="76000">
                    <a:srgbClr val="FFC000"/>
                  </a:gs>
                </a:gsLst>
                <a:lin ang="10800000" scaled="1"/>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9" name="Parallelogram 8"/>
              <p:cNvSpPr/>
              <p:nvPr userDrawn="1"/>
            </p:nvSpPr>
            <p:spPr>
              <a:xfrm>
                <a:off x="2067703" y="1733550"/>
                <a:ext cx="1621069" cy="3390900"/>
              </a:xfrm>
              <a:prstGeom prst="parallelogram">
                <a:avLst>
                  <a:gd name="adj" fmla="val 64659"/>
                </a:avLst>
              </a:prstGeom>
              <a:gradFill>
                <a:gsLst>
                  <a:gs pos="0">
                    <a:schemeClr val="accent1">
                      <a:lumMod val="60000"/>
                      <a:lumOff val="40000"/>
                    </a:schemeClr>
                  </a:gs>
                  <a:gs pos="76000">
                    <a:srgbClr val="FFC000"/>
                  </a:gs>
                </a:gsLst>
                <a:lin ang="10800000" scaled="1"/>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0" name="Parallelogram 9"/>
              <p:cNvSpPr/>
              <p:nvPr userDrawn="1"/>
            </p:nvSpPr>
            <p:spPr>
              <a:xfrm>
                <a:off x="2787490" y="1733550"/>
                <a:ext cx="1621069" cy="3390900"/>
              </a:xfrm>
              <a:prstGeom prst="parallelogram">
                <a:avLst>
                  <a:gd name="adj" fmla="val 64659"/>
                </a:avLst>
              </a:prstGeom>
              <a:gradFill>
                <a:gsLst>
                  <a:gs pos="0">
                    <a:schemeClr val="accent1">
                      <a:lumMod val="60000"/>
                      <a:lumOff val="40000"/>
                    </a:schemeClr>
                  </a:gs>
                  <a:gs pos="76000">
                    <a:srgbClr val="FFC000"/>
                  </a:gs>
                </a:gsLst>
                <a:lin ang="10800000" scaled="1"/>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1" name="Parallelogram 10"/>
              <p:cNvSpPr/>
              <p:nvPr userDrawn="1"/>
            </p:nvSpPr>
            <p:spPr>
              <a:xfrm>
                <a:off x="3507277" y="1733550"/>
                <a:ext cx="1621069" cy="3390900"/>
              </a:xfrm>
              <a:prstGeom prst="parallelogram">
                <a:avLst>
                  <a:gd name="adj" fmla="val 64659"/>
                </a:avLst>
              </a:prstGeom>
              <a:gradFill>
                <a:gsLst>
                  <a:gs pos="0">
                    <a:schemeClr val="accent1">
                      <a:lumMod val="60000"/>
                      <a:lumOff val="40000"/>
                    </a:schemeClr>
                  </a:gs>
                  <a:gs pos="76000">
                    <a:srgbClr val="FFC000"/>
                  </a:gs>
                </a:gsLst>
                <a:lin ang="10800000" scaled="1"/>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sp>
          <p:nvSpPr>
            <p:cNvPr id="46" name="Parallelogram 45"/>
            <p:cNvSpPr/>
            <p:nvPr userDrawn="1"/>
          </p:nvSpPr>
          <p:spPr>
            <a:xfrm rot="10800000">
              <a:off x="4201689" y="2496026"/>
              <a:ext cx="2210532" cy="4361974"/>
            </a:xfrm>
            <a:prstGeom prst="parallelogram">
              <a:avLst>
                <a:gd name="adj" fmla="val 64659"/>
              </a:avLst>
            </a:prstGeom>
            <a:gradFill>
              <a:gsLst>
                <a:gs pos="0">
                  <a:schemeClr val="accent1">
                    <a:lumMod val="60000"/>
                    <a:lumOff val="40000"/>
                  </a:schemeClr>
                </a:gs>
                <a:gs pos="76000">
                  <a:srgbClr val="FFC000"/>
                </a:gs>
              </a:gsLst>
              <a:lin ang="10800000" scaled="1"/>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52" name="Group 51"/>
          <p:cNvGrpSpPr/>
          <p:nvPr userDrawn="1"/>
        </p:nvGrpSpPr>
        <p:grpSpPr>
          <a:xfrm>
            <a:off x="1259178" y="2331998"/>
            <a:ext cx="2080718" cy="747188"/>
            <a:chOff x="733764" y="2577111"/>
            <a:chExt cx="2080718" cy="747188"/>
          </a:xfrm>
        </p:grpSpPr>
        <p:sp>
          <p:nvSpPr>
            <p:cNvPr id="16" name="Parallelogram 15"/>
            <p:cNvSpPr/>
            <p:nvPr userDrawn="1"/>
          </p:nvSpPr>
          <p:spPr>
            <a:xfrm rot="10800000">
              <a:off x="733764" y="2577111"/>
              <a:ext cx="602055" cy="747188"/>
            </a:xfrm>
            <a:prstGeom prst="parallelogram">
              <a:avLst>
                <a:gd name="adj" fmla="val 40869"/>
              </a:avLst>
            </a:prstGeom>
            <a:gradFill>
              <a:gsLst>
                <a:gs pos="0">
                  <a:schemeClr val="accent1">
                    <a:lumMod val="60000"/>
                    <a:lumOff val="40000"/>
                  </a:schemeClr>
                </a:gs>
                <a:gs pos="76000">
                  <a:srgbClr val="FFC000"/>
                </a:gs>
              </a:gsLst>
              <a:lin ang="10800000" scaled="1"/>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9" name="Parallelogram 48"/>
            <p:cNvSpPr/>
            <p:nvPr userDrawn="1"/>
          </p:nvSpPr>
          <p:spPr>
            <a:xfrm rot="10800000">
              <a:off x="1226652" y="2577111"/>
              <a:ext cx="602055" cy="747188"/>
            </a:xfrm>
            <a:prstGeom prst="parallelogram">
              <a:avLst>
                <a:gd name="adj" fmla="val 40869"/>
              </a:avLst>
            </a:prstGeom>
            <a:gradFill>
              <a:gsLst>
                <a:gs pos="0">
                  <a:schemeClr val="accent1">
                    <a:lumMod val="60000"/>
                    <a:lumOff val="40000"/>
                  </a:schemeClr>
                </a:gs>
                <a:gs pos="76000">
                  <a:srgbClr val="FFC000"/>
                </a:gs>
              </a:gsLst>
              <a:lin ang="10800000" scaled="1"/>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0" name="Parallelogram 49"/>
            <p:cNvSpPr/>
            <p:nvPr userDrawn="1"/>
          </p:nvSpPr>
          <p:spPr>
            <a:xfrm rot="10800000">
              <a:off x="1719540" y="2577111"/>
              <a:ext cx="602055" cy="747188"/>
            </a:xfrm>
            <a:prstGeom prst="parallelogram">
              <a:avLst>
                <a:gd name="adj" fmla="val 40869"/>
              </a:avLst>
            </a:prstGeom>
            <a:gradFill>
              <a:gsLst>
                <a:gs pos="0">
                  <a:schemeClr val="accent1">
                    <a:lumMod val="60000"/>
                    <a:lumOff val="40000"/>
                  </a:schemeClr>
                </a:gs>
                <a:gs pos="76000">
                  <a:srgbClr val="FFC000"/>
                </a:gs>
              </a:gsLst>
              <a:lin ang="10800000" scaled="1"/>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1" name="Parallelogram 50"/>
            <p:cNvSpPr/>
            <p:nvPr userDrawn="1"/>
          </p:nvSpPr>
          <p:spPr>
            <a:xfrm rot="10800000">
              <a:off x="2212427" y="2577111"/>
              <a:ext cx="602055" cy="747188"/>
            </a:xfrm>
            <a:prstGeom prst="parallelogram">
              <a:avLst>
                <a:gd name="adj" fmla="val 40869"/>
              </a:avLst>
            </a:prstGeom>
            <a:gradFill>
              <a:gsLst>
                <a:gs pos="0">
                  <a:schemeClr val="accent1">
                    <a:lumMod val="60000"/>
                    <a:lumOff val="40000"/>
                  </a:schemeClr>
                </a:gs>
                <a:gs pos="76000">
                  <a:srgbClr val="FFC000"/>
                </a:gs>
              </a:gsLst>
              <a:lin ang="10800000" scaled="1"/>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spTree>
    <p:extLst>
      <p:ext uri="{BB962C8B-B14F-4D97-AF65-F5344CB8AC3E}">
        <p14:creationId xmlns:p14="http://schemas.microsoft.com/office/powerpoint/2010/main" val="303987992"/>
      </p:ext>
    </p:extLst>
  </p:cSld>
  <p:clrMapOvr>
    <a:masterClrMapping/>
  </p:clrMapOvr>
</p:sldLayout>
</file>

<file path=ppt/slideLayouts/slideLayout3.xml><?xml version="1.0" encoding="utf-8"?>
<p:sldLayout xmlns:a="http://schemas.openxmlformats.org/drawingml/2006/main" xmlns:r="http://schemas.openxmlformats.org/officeDocument/2006/relationships" xmlns:p="http://schemas.openxmlformats.org/presentationml/2006/main" preserve="1" userDrawn="1">
  <p:cSld name="Quote">
    <p:spTree>
      <p:nvGrpSpPr>
        <p:cNvPr id="1" name="Shape 33"/>
        <p:cNvGrpSpPr/>
        <p:nvPr/>
      </p:nvGrpSpPr>
      <p:grpSpPr>
        <a:xfrm>
          <a:off x="0" y="0"/>
          <a:ext cx="0" cy="0"/>
          <a:chOff x="0" y="0"/>
          <a:chExt cx="0" cy="0"/>
        </a:xfrm>
      </p:grpSpPr>
      <p:sp>
        <p:nvSpPr>
          <p:cNvPr id="45" name="Freeform 44"/>
          <p:cNvSpPr/>
          <p:nvPr userDrawn="1"/>
        </p:nvSpPr>
        <p:spPr>
          <a:xfrm>
            <a:off x="5355816" y="2520262"/>
            <a:ext cx="6836183" cy="2613156"/>
          </a:xfrm>
          <a:custGeom>
            <a:avLst/>
            <a:gdLst>
              <a:gd name="connsiteX0" fmla="*/ 0 w 7031958"/>
              <a:gd name="connsiteY0" fmla="*/ 0 h 2613156"/>
              <a:gd name="connsiteX1" fmla="*/ 7031958 w 7031958"/>
              <a:gd name="connsiteY1" fmla="*/ 0 h 2613156"/>
              <a:gd name="connsiteX2" fmla="*/ 7031958 w 7031958"/>
              <a:gd name="connsiteY2" fmla="*/ 2613156 h 2613156"/>
              <a:gd name="connsiteX3" fmla="*/ 22032 w 7031958"/>
              <a:gd name="connsiteY3" fmla="*/ 2613156 h 2613156"/>
              <a:gd name="connsiteX4" fmla="*/ 904558 w 7031958"/>
              <a:gd name="connsiteY4" fmla="*/ 1322686 h 2613156"/>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7031958" h="2613156">
                <a:moveTo>
                  <a:pt x="0" y="0"/>
                </a:moveTo>
                <a:lnTo>
                  <a:pt x="7031958" y="0"/>
                </a:lnTo>
                <a:lnTo>
                  <a:pt x="7031958" y="2613156"/>
                </a:lnTo>
                <a:lnTo>
                  <a:pt x="22032" y="2613156"/>
                </a:lnTo>
                <a:lnTo>
                  <a:pt x="904558" y="1322686"/>
                </a:lnTo>
                <a:close/>
              </a:path>
            </a:pathLst>
          </a:custGeom>
          <a:gradFill flip="none" rotWithShape="1">
            <a:gsLst>
              <a:gs pos="0">
                <a:schemeClr val="tx1">
                  <a:lumMod val="65000"/>
                  <a:lumOff val="35000"/>
                </a:schemeClr>
              </a:gs>
              <a:gs pos="67000">
                <a:schemeClr val="tx1">
                  <a:lumMod val="85000"/>
                  <a:lumOff val="15000"/>
                </a:schemeClr>
              </a:gs>
            </a:gsLst>
            <a:lin ang="10800000" scaled="1"/>
            <a:tileRect/>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lvl="0" algn="ctr"/>
            <a:endParaRPr lang="en-US"/>
          </a:p>
        </p:txBody>
      </p:sp>
      <p:cxnSp>
        <p:nvCxnSpPr>
          <p:cNvPr id="40" name="Straight Connector 39"/>
          <p:cNvCxnSpPr/>
          <p:nvPr userDrawn="1"/>
        </p:nvCxnSpPr>
        <p:spPr>
          <a:xfrm>
            <a:off x="1346610" y="753837"/>
            <a:ext cx="8472358" cy="0"/>
          </a:xfrm>
          <a:prstGeom prst="line">
            <a:avLst/>
          </a:prstGeom>
          <a:ln w="19050">
            <a:solidFill>
              <a:schemeClr val="tx1">
                <a:lumMod val="50000"/>
                <a:lumOff val="50000"/>
              </a:schemeClr>
            </a:solidFill>
          </a:ln>
        </p:spPr>
        <p:style>
          <a:lnRef idx="1">
            <a:schemeClr val="dk1"/>
          </a:lnRef>
          <a:fillRef idx="0">
            <a:schemeClr val="dk1"/>
          </a:fillRef>
          <a:effectRef idx="0">
            <a:schemeClr val="dk1"/>
          </a:effectRef>
          <a:fontRef idx="minor">
            <a:schemeClr val="tx1"/>
          </a:fontRef>
        </p:style>
      </p:cxnSp>
      <p:grpSp>
        <p:nvGrpSpPr>
          <p:cNvPr id="2" name="Group 1"/>
          <p:cNvGrpSpPr/>
          <p:nvPr userDrawn="1"/>
        </p:nvGrpSpPr>
        <p:grpSpPr>
          <a:xfrm>
            <a:off x="0" y="1"/>
            <a:ext cx="3943350" cy="819150"/>
            <a:chOff x="-3" y="1733550"/>
            <a:chExt cx="12192000" cy="3390900"/>
          </a:xfrm>
        </p:grpSpPr>
        <p:sp>
          <p:nvSpPr>
            <p:cNvPr id="5" name="Parallelogram 4"/>
            <p:cNvSpPr/>
            <p:nvPr userDrawn="1"/>
          </p:nvSpPr>
          <p:spPr>
            <a:xfrm>
              <a:off x="-3" y="2275589"/>
              <a:ext cx="12192000" cy="2306822"/>
            </a:xfrm>
            <a:prstGeom prst="parallelogram">
              <a:avLst/>
            </a:prstGeom>
            <a:gradFill flip="none" rotWithShape="1">
              <a:gsLst>
                <a:gs pos="0">
                  <a:schemeClr val="tx1">
                    <a:lumMod val="65000"/>
                    <a:lumOff val="35000"/>
                  </a:schemeClr>
                </a:gs>
                <a:gs pos="67000">
                  <a:schemeClr val="tx1">
                    <a:lumMod val="85000"/>
                    <a:lumOff val="15000"/>
                  </a:schemeClr>
                </a:gs>
              </a:gsLst>
              <a:lin ang="10800000" scaled="1"/>
              <a:tileRect/>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nvGrpSpPr>
            <p:cNvPr id="6" name="Group 5"/>
            <p:cNvGrpSpPr/>
            <p:nvPr userDrawn="1"/>
          </p:nvGrpSpPr>
          <p:grpSpPr>
            <a:xfrm>
              <a:off x="0" y="1733550"/>
              <a:ext cx="5232119" cy="3390900"/>
              <a:chOff x="0" y="1733550"/>
              <a:chExt cx="5232119" cy="3390900"/>
            </a:xfrm>
          </p:grpSpPr>
          <p:sp>
            <p:nvSpPr>
              <p:cNvPr id="7" name="Freeform 6"/>
              <p:cNvSpPr/>
              <p:nvPr userDrawn="1"/>
            </p:nvSpPr>
            <p:spPr>
              <a:xfrm>
                <a:off x="0" y="1733550"/>
                <a:ext cx="2266950" cy="3390900"/>
              </a:xfrm>
              <a:custGeom>
                <a:avLst/>
                <a:gdLst>
                  <a:gd name="connsiteX0" fmla="*/ 0 w 2266950"/>
                  <a:gd name="connsiteY0" fmla="*/ 0 h 3390900"/>
                  <a:gd name="connsiteX1" fmla="*/ 2266950 w 2266950"/>
                  <a:gd name="connsiteY1" fmla="*/ 0 h 3390900"/>
                  <a:gd name="connsiteX2" fmla="*/ 1222078 w 2266950"/>
                  <a:gd name="connsiteY2" fmla="*/ 3390900 h 3390900"/>
                  <a:gd name="connsiteX3" fmla="*/ 0 w 2266950"/>
                  <a:gd name="connsiteY3" fmla="*/ 3390900 h 3390900"/>
                </a:gdLst>
                <a:ahLst/>
                <a:cxnLst>
                  <a:cxn ang="0">
                    <a:pos x="connsiteX0" y="connsiteY0"/>
                  </a:cxn>
                  <a:cxn ang="0">
                    <a:pos x="connsiteX1" y="connsiteY1"/>
                  </a:cxn>
                  <a:cxn ang="0">
                    <a:pos x="connsiteX2" y="connsiteY2"/>
                  </a:cxn>
                  <a:cxn ang="0">
                    <a:pos x="connsiteX3" y="connsiteY3"/>
                  </a:cxn>
                </a:cxnLst>
                <a:rect l="l" t="t" r="r" b="b"/>
                <a:pathLst>
                  <a:path w="2266950" h="3390900">
                    <a:moveTo>
                      <a:pt x="0" y="0"/>
                    </a:moveTo>
                    <a:lnTo>
                      <a:pt x="2266950" y="0"/>
                    </a:lnTo>
                    <a:lnTo>
                      <a:pt x="1222078" y="3390900"/>
                    </a:lnTo>
                    <a:lnTo>
                      <a:pt x="0" y="3390900"/>
                    </a:lnTo>
                    <a:close/>
                  </a:path>
                </a:pathLst>
              </a:custGeom>
              <a:gradFill>
                <a:gsLst>
                  <a:gs pos="0">
                    <a:schemeClr val="accent1">
                      <a:lumMod val="60000"/>
                      <a:lumOff val="40000"/>
                    </a:schemeClr>
                  </a:gs>
                  <a:gs pos="76000">
                    <a:srgbClr val="FFC000"/>
                  </a:gs>
                </a:gsLst>
                <a:lin ang="10800000" scaled="1"/>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 name="Parallelogram 7"/>
              <p:cNvSpPr/>
              <p:nvPr userDrawn="1"/>
            </p:nvSpPr>
            <p:spPr>
              <a:xfrm>
                <a:off x="1392792" y="1733550"/>
                <a:ext cx="1621071" cy="3390900"/>
              </a:xfrm>
              <a:prstGeom prst="parallelogram">
                <a:avLst>
                  <a:gd name="adj" fmla="val 64659"/>
                </a:avLst>
              </a:prstGeom>
              <a:gradFill>
                <a:gsLst>
                  <a:gs pos="0">
                    <a:schemeClr val="accent1">
                      <a:lumMod val="60000"/>
                      <a:lumOff val="40000"/>
                    </a:schemeClr>
                  </a:gs>
                  <a:gs pos="76000">
                    <a:srgbClr val="FFC000"/>
                  </a:gs>
                </a:gsLst>
                <a:lin ang="10800000" scaled="1"/>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9" name="Parallelogram 8"/>
              <p:cNvSpPr/>
              <p:nvPr userDrawn="1"/>
            </p:nvSpPr>
            <p:spPr>
              <a:xfrm>
                <a:off x="2112579" y="1733550"/>
                <a:ext cx="1621071" cy="3390900"/>
              </a:xfrm>
              <a:prstGeom prst="parallelogram">
                <a:avLst>
                  <a:gd name="adj" fmla="val 64659"/>
                </a:avLst>
              </a:prstGeom>
              <a:gradFill>
                <a:gsLst>
                  <a:gs pos="0">
                    <a:schemeClr val="accent1">
                      <a:lumMod val="60000"/>
                      <a:lumOff val="40000"/>
                    </a:schemeClr>
                  </a:gs>
                  <a:gs pos="76000">
                    <a:srgbClr val="FFC000"/>
                  </a:gs>
                </a:gsLst>
                <a:lin ang="10800000" scaled="1"/>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0" name="Parallelogram 9"/>
              <p:cNvSpPr/>
              <p:nvPr userDrawn="1"/>
            </p:nvSpPr>
            <p:spPr>
              <a:xfrm>
                <a:off x="2867705" y="1733550"/>
                <a:ext cx="1621068" cy="3390900"/>
              </a:xfrm>
              <a:prstGeom prst="parallelogram">
                <a:avLst>
                  <a:gd name="adj" fmla="val 64659"/>
                </a:avLst>
              </a:prstGeom>
              <a:gradFill>
                <a:gsLst>
                  <a:gs pos="0">
                    <a:schemeClr val="accent1">
                      <a:lumMod val="60000"/>
                      <a:lumOff val="40000"/>
                    </a:schemeClr>
                  </a:gs>
                  <a:gs pos="76000">
                    <a:srgbClr val="FFC000"/>
                  </a:gs>
                </a:gsLst>
                <a:lin ang="10800000" scaled="1"/>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1" name="Parallelogram 10"/>
              <p:cNvSpPr/>
              <p:nvPr userDrawn="1"/>
            </p:nvSpPr>
            <p:spPr>
              <a:xfrm>
                <a:off x="3611051" y="1733550"/>
                <a:ext cx="1621068" cy="3390900"/>
              </a:xfrm>
              <a:prstGeom prst="parallelogram">
                <a:avLst>
                  <a:gd name="adj" fmla="val 64659"/>
                </a:avLst>
              </a:prstGeom>
              <a:gradFill>
                <a:gsLst>
                  <a:gs pos="0">
                    <a:schemeClr val="accent1">
                      <a:lumMod val="60000"/>
                      <a:lumOff val="40000"/>
                    </a:schemeClr>
                  </a:gs>
                  <a:gs pos="76000">
                    <a:srgbClr val="FFC000"/>
                  </a:gs>
                </a:gsLst>
                <a:lin ang="10800000" scaled="1"/>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grpSp>
        <p:nvGrpSpPr>
          <p:cNvPr id="35" name="Group 34"/>
          <p:cNvGrpSpPr/>
          <p:nvPr userDrawn="1"/>
        </p:nvGrpSpPr>
        <p:grpSpPr>
          <a:xfrm>
            <a:off x="0" y="2279327"/>
            <a:ext cx="6400800" cy="3171490"/>
            <a:chOff x="6251572" y="1538374"/>
            <a:chExt cx="5250813" cy="2710704"/>
          </a:xfrm>
        </p:grpSpPr>
        <p:sp>
          <p:nvSpPr>
            <p:cNvPr id="3" name="Parallelogram 2"/>
            <p:cNvSpPr/>
            <p:nvPr userDrawn="1"/>
          </p:nvSpPr>
          <p:spPr>
            <a:xfrm flipV="1">
              <a:off x="6392756" y="1538374"/>
              <a:ext cx="5109629" cy="1355352"/>
            </a:xfrm>
            <a:prstGeom prst="parallelogram">
              <a:avLst>
                <a:gd name="adj" fmla="val 69313"/>
              </a:avLst>
            </a:prstGeom>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4" name="Parallelogram 13"/>
            <p:cNvSpPr/>
            <p:nvPr userDrawn="1"/>
          </p:nvSpPr>
          <p:spPr>
            <a:xfrm>
              <a:off x="10281080" y="2893726"/>
              <a:ext cx="1221305" cy="1355352"/>
            </a:xfrm>
            <a:prstGeom prst="parallelogram">
              <a:avLst>
                <a:gd name="adj" fmla="val 87421"/>
              </a:avLst>
            </a:prstGeom>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1" name="Parallelogram 20"/>
            <p:cNvSpPr/>
            <p:nvPr userDrawn="1"/>
          </p:nvSpPr>
          <p:spPr>
            <a:xfrm>
              <a:off x="9946086" y="2893726"/>
              <a:ext cx="1221305" cy="1355352"/>
            </a:xfrm>
            <a:prstGeom prst="parallelogram">
              <a:avLst>
                <a:gd name="adj" fmla="val 87421"/>
              </a:avLst>
            </a:prstGeom>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2" name="Parallelogram 21"/>
            <p:cNvSpPr/>
            <p:nvPr userDrawn="1"/>
          </p:nvSpPr>
          <p:spPr>
            <a:xfrm>
              <a:off x="9611087" y="2893726"/>
              <a:ext cx="1221305" cy="1355352"/>
            </a:xfrm>
            <a:prstGeom prst="parallelogram">
              <a:avLst>
                <a:gd name="adj" fmla="val 87421"/>
              </a:avLst>
            </a:prstGeom>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3" name="Parallelogram 22"/>
            <p:cNvSpPr/>
            <p:nvPr userDrawn="1"/>
          </p:nvSpPr>
          <p:spPr>
            <a:xfrm>
              <a:off x="9276088" y="2893726"/>
              <a:ext cx="1221305" cy="1355352"/>
            </a:xfrm>
            <a:prstGeom prst="parallelogram">
              <a:avLst>
                <a:gd name="adj" fmla="val 87421"/>
              </a:avLst>
            </a:prstGeom>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4" name="Parallelogram 23"/>
            <p:cNvSpPr/>
            <p:nvPr userDrawn="1"/>
          </p:nvSpPr>
          <p:spPr>
            <a:xfrm>
              <a:off x="8941089" y="2893726"/>
              <a:ext cx="1221305" cy="1355352"/>
            </a:xfrm>
            <a:prstGeom prst="parallelogram">
              <a:avLst>
                <a:gd name="adj" fmla="val 87421"/>
              </a:avLst>
            </a:prstGeom>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5" name="Parallelogram 24"/>
            <p:cNvSpPr/>
            <p:nvPr userDrawn="1"/>
          </p:nvSpPr>
          <p:spPr>
            <a:xfrm>
              <a:off x="8606090" y="2893726"/>
              <a:ext cx="1221305" cy="1355352"/>
            </a:xfrm>
            <a:prstGeom prst="parallelogram">
              <a:avLst>
                <a:gd name="adj" fmla="val 87421"/>
              </a:avLst>
            </a:prstGeom>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6" name="Parallelogram 25"/>
            <p:cNvSpPr/>
            <p:nvPr userDrawn="1"/>
          </p:nvSpPr>
          <p:spPr>
            <a:xfrm>
              <a:off x="8271091" y="2893726"/>
              <a:ext cx="1221305" cy="1355352"/>
            </a:xfrm>
            <a:prstGeom prst="parallelogram">
              <a:avLst>
                <a:gd name="adj" fmla="val 87421"/>
              </a:avLst>
            </a:prstGeom>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7" name="Parallelogram 26"/>
            <p:cNvSpPr/>
            <p:nvPr userDrawn="1"/>
          </p:nvSpPr>
          <p:spPr>
            <a:xfrm>
              <a:off x="7936092" y="2893726"/>
              <a:ext cx="1221305" cy="1355352"/>
            </a:xfrm>
            <a:prstGeom prst="parallelogram">
              <a:avLst>
                <a:gd name="adj" fmla="val 87421"/>
              </a:avLst>
            </a:prstGeom>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8" name="Parallelogram 27"/>
            <p:cNvSpPr/>
            <p:nvPr userDrawn="1"/>
          </p:nvSpPr>
          <p:spPr>
            <a:xfrm>
              <a:off x="7601093" y="2893726"/>
              <a:ext cx="1221305" cy="1355352"/>
            </a:xfrm>
            <a:prstGeom prst="parallelogram">
              <a:avLst>
                <a:gd name="adj" fmla="val 87421"/>
              </a:avLst>
            </a:prstGeom>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9" name="Parallelogram 28"/>
            <p:cNvSpPr/>
            <p:nvPr userDrawn="1"/>
          </p:nvSpPr>
          <p:spPr>
            <a:xfrm>
              <a:off x="7266094" y="2893726"/>
              <a:ext cx="1221305" cy="1355352"/>
            </a:xfrm>
            <a:prstGeom prst="parallelogram">
              <a:avLst>
                <a:gd name="adj" fmla="val 87421"/>
              </a:avLst>
            </a:prstGeom>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0" name="Parallelogram 29"/>
            <p:cNvSpPr/>
            <p:nvPr userDrawn="1"/>
          </p:nvSpPr>
          <p:spPr>
            <a:xfrm>
              <a:off x="6931095" y="2893726"/>
              <a:ext cx="1221305" cy="1355352"/>
            </a:xfrm>
            <a:prstGeom prst="parallelogram">
              <a:avLst>
                <a:gd name="adj" fmla="val 87421"/>
              </a:avLst>
            </a:prstGeom>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1" name="Parallelogram 30"/>
            <p:cNvSpPr/>
            <p:nvPr userDrawn="1"/>
          </p:nvSpPr>
          <p:spPr>
            <a:xfrm>
              <a:off x="6596096" y="2893726"/>
              <a:ext cx="1221305" cy="1355352"/>
            </a:xfrm>
            <a:prstGeom prst="parallelogram">
              <a:avLst>
                <a:gd name="adj" fmla="val 87421"/>
              </a:avLst>
            </a:prstGeom>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3" name="Parallelogram 32"/>
            <p:cNvSpPr/>
            <p:nvPr userDrawn="1"/>
          </p:nvSpPr>
          <p:spPr>
            <a:xfrm>
              <a:off x="6251572" y="2893726"/>
              <a:ext cx="1221305" cy="1355352"/>
            </a:xfrm>
            <a:prstGeom prst="parallelogram">
              <a:avLst>
                <a:gd name="adj" fmla="val 88599"/>
              </a:avLst>
            </a:prstGeom>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sp>
        <p:nvSpPr>
          <p:cNvPr id="42" name="Shape 22"/>
          <p:cNvSpPr txBox="1">
            <a:spLocks noGrp="1"/>
          </p:cNvSpPr>
          <p:nvPr>
            <p:ph type="subTitle" idx="10"/>
          </p:nvPr>
        </p:nvSpPr>
        <p:spPr>
          <a:xfrm>
            <a:off x="9861894" y="566057"/>
            <a:ext cx="1722783" cy="339268"/>
          </a:xfrm>
          <a:prstGeom prst="rect">
            <a:avLst/>
          </a:prstGeom>
        </p:spPr>
        <p:txBody>
          <a:bodyPr lIns="91425" tIns="91425" rIns="91425" bIns="91425" anchor="t" anchorCtr="0">
            <a:noAutofit/>
          </a:bodyPr>
          <a:lstStyle>
            <a:lvl1pPr lvl="0" algn="l" rtl="0">
              <a:spcBef>
                <a:spcPts val="0"/>
              </a:spcBef>
              <a:buClr>
                <a:srgbClr val="33CCFF"/>
              </a:buClr>
              <a:buSzPct val="100000"/>
              <a:buNone/>
              <a:defRPr sz="1300" b="0">
                <a:solidFill>
                  <a:schemeClr val="tx1"/>
                </a:solidFill>
                <a:latin typeface="Roboto" panose="02000000000000000000" pitchFamily="2" charset="0"/>
                <a:ea typeface="Roboto" panose="02000000000000000000" pitchFamily="2" charset="0"/>
              </a:defRPr>
            </a:lvl1pPr>
            <a:lvl2pPr lvl="1" algn="ctr" rtl="0">
              <a:spcBef>
                <a:spcPts val="0"/>
              </a:spcBef>
              <a:buClr>
                <a:srgbClr val="33CCFF"/>
              </a:buClr>
              <a:buSzPct val="100000"/>
              <a:buNone/>
              <a:defRPr sz="2400">
                <a:solidFill>
                  <a:srgbClr val="33CCFF"/>
                </a:solidFill>
              </a:defRPr>
            </a:lvl2pPr>
            <a:lvl3pPr lvl="2" algn="ctr" rtl="0">
              <a:spcBef>
                <a:spcPts val="0"/>
              </a:spcBef>
              <a:buClr>
                <a:srgbClr val="33CCFF"/>
              </a:buClr>
              <a:buSzPct val="100000"/>
              <a:buNone/>
              <a:defRPr sz="2400">
                <a:solidFill>
                  <a:srgbClr val="33CCFF"/>
                </a:solidFill>
              </a:defRPr>
            </a:lvl3pPr>
            <a:lvl4pPr lvl="3" algn="ctr" rtl="0">
              <a:spcBef>
                <a:spcPts val="0"/>
              </a:spcBef>
              <a:buClr>
                <a:srgbClr val="33CCFF"/>
              </a:buClr>
              <a:buSzPct val="100000"/>
              <a:buNone/>
              <a:defRPr sz="2400">
                <a:solidFill>
                  <a:srgbClr val="33CCFF"/>
                </a:solidFill>
              </a:defRPr>
            </a:lvl4pPr>
            <a:lvl5pPr lvl="4" algn="ctr" rtl="0">
              <a:spcBef>
                <a:spcPts val="0"/>
              </a:spcBef>
              <a:buClr>
                <a:srgbClr val="33CCFF"/>
              </a:buClr>
              <a:buSzPct val="100000"/>
              <a:buNone/>
              <a:defRPr sz="2400">
                <a:solidFill>
                  <a:srgbClr val="33CCFF"/>
                </a:solidFill>
              </a:defRPr>
            </a:lvl5pPr>
            <a:lvl6pPr lvl="5" algn="ctr" rtl="0">
              <a:spcBef>
                <a:spcPts val="0"/>
              </a:spcBef>
              <a:buClr>
                <a:srgbClr val="33CCFF"/>
              </a:buClr>
              <a:buSzPct val="100000"/>
              <a:buNone/>
              <a:defRPr sz="2400">
                <a:solidFill>
                  <a:srgbClr val="33CCFF"/>
                </a:solidFill>
              </a:defRPr>
            </a:lvl6pPr>
            <a:lvl7pPr lvl="6" algn="ctr" rtl="0">
              <a:spcBef>
                <a:spcPts val="0"/>
              </a:spcBef>
              <a:buClr>
                <a:srgbClr val="33CCFF"/>
              </a:buClr>
              <a:buSzPct val="100000"/>
              <a:buNone/>
              <a:defRPr sz="2400">
                <a:solidFill>
                  <a:srgbClr val="33CCFF"/>
                </a:solidFill>
              </a:defRPr>
            </a:lvl7pPr>
            <a:lvl8pPr lvl="7" algn="ctr" rtl="0">
              <a:spcBef>
                <a:spcPts val="0"/>
              </a:spcBef>
              <a:buClr>
                <a:srgbClr val="33CCFF"/>
              </a:buClr>
              <a:buSzPct val="100000"/>
              <a:buNone/>
              <a:defRPr sz="2400">
                <a:solidFill>
                  <a:srgbClr val="33CCFF"/>
                </a:solidFill>
              </a:defRPr>
            </a:lvl8pPr>
            <a:lvl9pPr lvl="8" algn="ctr" rtl="0">
              <a:spcBef>
                <a:spcPts val="0"/>
              </a:spcBef>
              <a:buClr>
                <a:srgbClr val="33CCFF"/>
              </a:buClr>
              <a:buSzPct val="100000"/>
              <a:buNone/>
              <a:defRPr sz="2400">
                <a:solidFill>
                  <a:srgbClr val="33CCFF"/>
                </a:solidFill>
              </a:defRPr>
            </a:lvl9pPr>
          </a:lstStyle>
          <a:p>
            <a:endParaRPr dirty="0"/>
          </a:p>
        </p:txBody>
      </p:sp>
      <p:sp>
        <p:nvSpPr>
          <p:cNvPr id="34" name="Shape 34"/>
          <p:cNvSpPr txBox="1">
            <a:spLocks noGrp="1"/>
          </p:cNvSpPr>
          <p:nvPr>
            <p:ph type="body" idx="1"/>
          </p:nvPr>
        </p:nvSpPr>
        <p:spPr>
          <a:xfrm>
            <a:off x="6631751" y="2769697"/>
            <a:ext cx="5200650" cy="2190750"/>
          </a:xfrm>
          <a:prstGeom prst="rect">
            <a:avLst/>
          </a:prstGeom>
        </p:spPr>
        <p:txBody>
          <a:bodyPr lIns="91425" tIns="91425" rIns="91425" bIns="91425" anchor="ctr" anchorCtr="0">
            <a:normAutofit/>
          </a:bodyPr>
          <a:lstStyle>
            <a:lvl1pPr marL="0" lvl="0" indent="0" algn="ctr" rtl="0">
              <a:lnSpc>
                <a:spcPct val="100000"/>
              </a:lnSpc>
              <a:spcBef>
                <a:spcPts val="0"/>
              </a:spcBef>
              <a:buNone/>
              <a:defRPr sz="2000" b="0" i="1">
                <a:solidFill>
                  <a:schemeClr val="bg1"/>
                </a:solidFill>
              </a:defRPr>
            </a:lvl1pPr>
            <a:lvl2pPr lvl="1" algn="ctr" rtl="0">
              <a:spcBef>
                <a:spcPts val="0"/>
              </a:spcBef>
              <a:defRPr b="1" i="1"/>
            </a:lvl2pPr>
            <a:lvl3pPr lvl="2" algn="ctr" rtl="0">
              <a:spcBef>
                <a:spcPts val="0"/>
              </a:spcBef>
              <a:defRPr b="1" i="1"/>
            </a:lvl3pPr>
            <a:lvl4pPr lvl="3" algn="ctr" rtl="0">
              <a:spcBef>
                <a:spcPts val="0"/>
              </a:spcBef>
              <a:defRPr b="1" i="1"/>
            </a:lvl4pPr>
            <a:lvl5pPr lvl="4" algn="ctr" rtl="0">
              <a:spcBef>
                <a:spcPts val="0"/>
              </a:spcBef>
              <a:defRPr b="1" i="1"/>
            </a:lvl5pPr>
            <a:lvl6pPr lvl="5" algn="ctr" rtl="0">
              <a:spcBef>
                <a:spcPts val="0"/>
              </a:spcBef>
              <a:defRPr b="1" i="1"/>
            </a:lvl6pPr>
            <a:lvl7pPr lvl="6" algn="ctr" rtl="0">
              <a:spcBef>
                <a:spcPts val="0"/>
              </a:spcBef>
              <a:defRPr b="1" i="1"/>
            </a:lvl7pPr>
            <a:lvl8pPr lvl="7" algn="ctr" rtl="0">
              <a:spcBef>
                <a:spcPts val="0"/>
              </a:spcBef>
              <a:defRPr b="1" i="1"/>
            </a:lvl8pPr>
            <a:lvl9pPr lvl="8" algn="ctr">
              <a:spcBef>
                <a:spcPts val="0"/>
              </a:spcBef>
              <a:defRPr b="1" i="1"/>
            </a:lvl9pPr>
          </a:lstStyle>
          <a:p>
            <a:endParaRPr dirty="0"/>
          </a:p>
        </p:txBody>
      </p:sp>
      <p:sp>
        <p:nvSpPr>
          <p:cNvPr id="46" name="Shape 47"/>
          <p:cNvSpPr txBox="1">
            <a:spLocks noGrp="1"/>
          </p:cNvSpPr>
          <p:nvPr>
            <p:ph type="title"/>
          </p:nvPr>
        </p:nvSpPr>
        <p:spPr>
          <a:xfrm>
            <a:off x="1072826" y="2709342"/>
            <a:ext cx="3841513" cy="725714"/>
          </a:xfrm>
          <a:prstGeom prst="rect">
            <a:avLst/>
          </a:prstGeom>
        </p:spPr>
        <p:txBody>
          <a:bodyPr lIns="91425" tIns="91425" rIns="91425" bIns="91425" anchor="b" anchorCtr="0">
            <a:normAutofit/>
          </a:bodyPr>
          <a:lstStyle>
            <a:lvl1pPr lvl="0" algn="ctr">
              <a:spcBef>
                <a:spcPts val="0"/>
              </a:spcBef>
              <a:defRPr sz="3600">
                <a:solidFill>
                  <a:srgbClr val="3F3F41"/>
                </a:solidFill>
              </a:defRPr>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grpSp>
        <p:nvGrpSpPr>
          <p:cNvPr id="47" name="Group 46"/>
          <p:cNvGrpSpPr/>
          <p:nvPr userDrawn="1"/>
        </p:nvGrpSpPr>
        <p:grpSpPr>
          <a:xfrm rot="10800000">
            <a:off x="9165158" y="6502400"/>
            <a:ext cx="3026841" cy="355600"/>
            <a:chOff x="-19084" y="6502400"/>
            <a:chExt cx="3026841" cy="355600"/>
          </a:xfrm>
        </p:grpSpPr>
        <p:sp>
          <p:nvSpPr>
            <p:cNvPr id="48" name="Parallelogram 47"/>
            <p:cNvSpPr/>
            <p:nvPr userDrawn="1"/>
          </p:nvSpPr>
          <p:spPr>
            <a:xfrm rot="10800000">
              <a:off x="806433" y="6502400"/>
              <a:ext cx="256720" cy="355600"/>
            </a:xfrm>
            <a:prstGeom prst="parallelogram">
              <a:avLst>
                <a:gd name="adj" fmla="val 72491"/>
              </a:avLst>
            </a:prstGeom>
            <a:solidFill>
              <a:schemeClr val="tx1">
                <a:lumMod val="50000"/>
                <a:lumOff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9" name="Parallelogram 48"/>
            <p:cNvSpPr/>
            <p:nvPr userDrawn="1"/>
          </p:nvSpPr>
          <p:spPr>
            <a:xfrm rot="10800000">
              <a:off x="990786" y="6502400"/>
              <a:ext cx="256720" cy="355600"/>
            </a:xfrm>
            <a:prstGeom prst="parallelogram">
              <a:avLst>
                <a:gd name="adj" fmla="val 72491"/>
              </a:avLst>
            </a:prstGeom>
            <a:solidFill>
              <a:schemeClr val="tx1">
                <a:lumMod val="50000"/>
                <a:lumOff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0" name="Parallelogram 49"/>
            <p:cNvSpPr/>
            <p:nvPr userDrawn="1"/>
          </p:nvSpPr>
          <p:spPr>
            <a:xfrm rot="10800000">
              <a:off x="1162243" y="6502400"/>
              <a:ext cx="256720" cy="355600"/>
            </a:xfrm>
            <a:prstGeom prst="parallelogram">
              <a:avLst>
                <a:gd name="adj" fmla="val 72491"/>
              </a:avLst>
            </a:prstGeom>
            <a:solidFill>
              <a:schemeClr val="tx1">
                <a:lumMod val="50000"/>
                <a:lumOff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1" name="Parallelogram 50"/>
            <p:cNvSpPr/>
            <p:nvPr userDrawn="1"/>
          </p:nvSpPr>
          <p:spPr>
            <a:xfrm rot="10800000">
              <a:off x="1338976" y="6502400"/>
              <a:ext cx="256720" cy="355600"/>
            </a:xfrm>
            <a:prstGeom prst="parallelogram">
              <a:avLst>
                <a:gd name="adj" fmla="val 72491"/>
              </a:avLst>
            </a:prstGeom>
            <a:solidFill>
              <a:schemeClr val="tx1">
                <a:lumMod val="50000"/>
                <a:lumOff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2" name="Parallelogram 51"/>
            <p:cNvSpPr/>
            <p:nvPr userDrawn="1"/>
          </p:nvSpPr>
          <p:spPr>
            <a:xfrm rot="10800000">
              <a:off x="1512568" y="6502400"/>
              <a:ext cx="256720" cy="355600"/>
            </a:xfrm>
            <a:prstGeom prst="parallelogram">
              <a:avLst>
                <a:gd name="adj" fmla="val 72491"/>
              </a:avLst>
            </a:prstGeom>
            <a:solidFill>
              <a:schemeClr val="tx1">
                <a:lumMod val="50000"/>
                <a:lumOff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3" name="Parallelogram 52"/>
            <p:cNvSpPr/>
            <p:nvPr userDrawn="1"/>
          </p:nvSpPr>
          <p:spPr>
            <a:xfrm rot="10800000">
              <a:off x="1696921" y="6502400"/>
              <a:ext cx="256720" cy="355600"/>
            </a:xfrm>
            <a:prstGeom prst="parallelogram">
              <a:avLst>
                <a:gd name="adj" fmla="val 72491"/>
              </a:avLst>
            </a:prstGeom>
            <a:solidFill>
              <a:schemeClr val="tx1">
                <a:lumMod val="50000"/>
                <a:lumOff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4" name="Parallelogram 53"/>
            <p:cNvSpPr/>
            <p:nvPr userDrawn="1"/>
          </p:nvSpPr>
          <p:spPr>
            <a:xfrm rot="10800000">
              <a:off x="1868378" y="6502400"/>
              <a:ext cx="256720" cy="355600"/>
            </a:xfrm>
            <a:prstGeom prst="parallelogram">
              <a:avLst>
                <a:gd name="adj" fmla="val 72491"/>
              </a:avLst>
            </a:prstGeom>
            <a:solidFill>
              <a:schemeClr val="tx1">
                <a:lumMod val="50000"/>
                <a:lumOff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5" name="Parallelogram 54"/>
            <p:cNvSpPr/>
            <p:nvPr userDrawn="1"/>
          </p:nvSpPr>
          <p:spPr>
            <a:xfrm rot="10800000">
              <a:off x="2045111" y="6502400"/>
              <a:ext cx="256720" cy="355600"/>
            </a:xfrm>
            <a:prstGeom prst="parallelogram">
              <a:avLst>
                <a:gd name="adj" fmla="val 72491"/>
              </a:avLst>
            </a:prstGeom>
            <a:solidFill>
              <a:schemeClr val="tx1">
                <a:lumMod val="50000"/>
                <a:lumOff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6" name="Parallelogram 55"/>
            <p:cNvSpPr/>
            <p:nvPr userDrawn="1"/>
          </p:nvSpPr>
          <p:spPr>
            <a:xfrm rot="10800000">
              <a:off x="2218494" y="6502400"/>
              <a:ext cx="256720" cy="355600"/>
            </a:xfrm>
            <a:prstGeom prst="parallelogram">
              <a:avLst>
                <a:gd name="adj" fmla="val 72491"/>
              </a:avLst>
            </a:prstGeom>
            <a:solidFill>
              <a:schemeClr val="tx1">
                <a:lumMod val="50000"/>
                <a:lumOff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7" name="Parallelogram 56"/>
            <p:cNvSpPr/>
            <p:nvPr userDrawn="1"/>
          </p:nvSpPr>
          <p:spPr>
            <a:xfrm rot="10800000">
              <a:off x="2402847" y="6502400"/>
              <a:ext cx="256720" cy="355600"/>
            </a:xfrm>
            <a:prstGeom prst="parallelogram">
              <a:avLst>
                <a:gd name="adj" fmla="val 72491"/>
              </a:avLst>
            </a:prstGeom>
            <a:solidFill>
              <a:schemeClr val="tx1">
                <a:lumMod val="50000"/>
                <a:lumOff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8" name="Parallelogram 57"/>
            <p:cNvSpPr/>
            <p:nvPr userDrawn="1"/>
          </p:nvSpPr>
          <p:spPr>
            <a:xfrm rot="10800000">
              <a:off x="2574304" y="6502400"/>
              <a:ext cx="256720" cy="355600"/>
            </a:xfrm>
            <a:prstGeom prst="parallelogram">
              <a:avLst>
                <a:gd name="adj" fmla="val 72491"/>
              </a:avLst>
            </a:prstGeom>
            <a:solidFill>
              <a:schemeClr val="tx1">
                <a:lumMod val="50000"/>
                <a:lumOff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9" name="Parallelogram 58"/>
            <p:cNvSpPr/>
            <p:nvPr userDrawn="1"/>
          </p:nvSpPr>
          <p:spPr>
            <a:xfrm rot="10800000">
              <a:off x="2751037" y="6502400"/>
              <a:ext cx="256720" cy="355600"/>
            </a:xfrm>
            <a:prstGeom prst="parallelogram">
              <a:avLst>
                <a:gd name="adj" fmla="val 72491"/>
              </a:avLst>
            </a:prstGeom>
            <a:solidFill>
              <a:schemeClr val="tx1">
                <a:lumMod val="50000"/>
                <a:lumOff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60" name="Freeform 59"/>
            <p:cNvSpPr/>
            <p:nvPr userDrawn="1"/>
          </p:nvSpPr>
          <p:spPr>
            <a:xfrm rot="10800000">
              <a:off x="-19084" y="6502400"/>
              <a:ext cx="910779" cy="355600"/>
            </a:xfrm>
            <a:custGeom>
              <a:avLst/>
              <a:gdLst>
                <a:gd name="connsiteX0" fmla="*/ 187931 w 910779"/>
                <a:gd name="connsiteY0" fmla="*/ 0 h 355600"/>
                <a:gd name="connsiteX1" fmla="*/ 910779 w 910779"/>
                <a:gd name="connsiteY1" fmla="*/ 0 h 355600"/>
                <a:gd name="connsiteX2" fmla="*/ 910779 w 910779"/>
                <a:gd name="connsiteY2" fmla="*/ 355600 h 355600"/>
                <a:gd name="connsiteX3" fmla="*/ 0 w 910779"/>
                <a:gd name="connsiteY3" fmla="*/ 355600 h 355600"/>
              </a:gdLst>
              <a:ahLst/>
              <a:cxnLst>
                <a:cxn ang="0">
                  <a:pos x="connsiteX0" y="connsiteY0"/>
                </a:cxn>
                <a:cxn ang="0">
                  <a:pos x="connsiteX1" y="connsiteY1"/>
                </a:cxn>
                <a:cxn ang="0">
                  <a:pos x="connsiteX2" y="connsiteY2"/>
                </a:cxn>
                <a:cxn ang="0">
                  <a:pos x="connsiteX3" y="connsiteY3"/>
                </a:cxn>
              </a:cxnLst>
              <a:rect l="l" t="t" r="r" b="b"/>
              <a:pathLst>
                <a:path w="910779" h="355600">
                  <a:moveTo>
                    <a:pt x="187931" y="0"/>
                  </a:moveTo>
                  <a:lnTo>
                    <a:pt x="910779" y="0"/>
                  </a:lnTo>
                  <a:lnTo>
                    <a:pt x="910779" y="355600"/>
                  </a:lnTo>
                  <a:lnTo>
                    <a:pt x="0" y="355600"/>
                  </a:lnTo>
                  <a:close/>
                </a:path>
              </a:pathLst>
            </a:custGeom>
            <a:solidFill>
              <a:schemeClr val="tx1">
                <a:lumMod val="50000"/>
                <a:lumOff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spTree>
    <p:extLst>
      <p:ext uri="{BB962C8B-B14F-4D97-AF65-F5344CB8AC3E}">
        <p14:creationId xmlns:p14="http://schemas.microsoft.com/office/powerpoint/2010/main" val="82543574"/>
      </p:ext>
    </p:extLst>
  </p:cSld>
  <p:clrMapOvr>
    <a:masterClrMapping/>
  </p:clrMapOvr>
</p:sldLayout>
</file>

<file path=ppt/slideLayouts/slideLayout4.xml><?xml version="1.0" encoding="utf-8"?>
<p:sldLayout xmlns:a="http://schemas.openxmlformats.org/drawingml/2006/main" xmlns:r="http://schemas.openxmlformats.org/officeDocument/2006/relationships" xmlns:p="http://schemas.openxmlformats.org/presentationml/2006/main" preserve="1" userDrawn="1">
  <p:cSld name="Title + 1 column">
    <p:spTree>
      <p:nvGrpSpPr>
        <p:cNvPr id="1" name="Shape 46"/>
        <p:cNvGrpSpPr/>
        <p:nvPr/>
      </p:nvGrpSpPr>
      <p:grpSpPr>
        <a:xfrm>
          <a:off x="0" y="0"/>
          <a:ext cx="0" cy="0"/>
          <a:chOff x="0" y="0"/>
          <a:chExt cx="0" cy="0"/>
        </a:xfrm>
      </p:grpSpPr>
      <p:sp>
        <p:nvSpPr>
          <p:cNvPr id="17" name="Rectangle 16"/>
          <p:cNvSpPr/>
          <p:nvPr userDrawn="1"/>
        </p:nvSpPr>
        <p:spPr>
          <a:xfrm>
            <a:off x="6038850" y="2457450"/>
            <a:ext cx="5695950" cy="4400550"/>
          </a:xfrm>
          <a:prstGeom prst="rect">
            <a:avLst/>
          </a:prstGeom>
          <a:solidFill>
            <a:srgbClr val="3F3F4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8" name="Shape 48"/>
          <p:cNvSpPr txBox="1">
            <a:spLocks noGrp="1"/>
          </p:cNvSpPr>
          <p:nvPr>
            <p:ph type="body" idx="1"/>
          </p:nvPr>
        </p:nvSpPr>
        <p:spPr>
          <a:xfrm>
            <a:off x="6306458" y="2709372"/>
            <a:ext cx="5160735" cy="3896706"/>
          </a:xfrm>
          <a:prstGeom prst="rect">
            <a:avLst/>
          </a:prstGeom>
        </p:spPr>
        <p:txBody>
          <a:bodyPr lIns="91425" tIns="91425" rIns="91425" bIns="91425" anchor="t" anchorCtr="0">
            <a:normAutofit/>
          </a:bodyPr>
          <a:lstStyle>
            <a:lvl1pPr lvl="0">
              <a:spcBef>
                <a:spcPts val="0"/>
              </a:spcBef>
              <a:defRPr sz="1800">
                <a:solidFill>
                  <a:schemeClr val="bg1"/>
                </a:solidFill>
              </a:defRPr>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
        <p:nvSpPr>
          <p:cNvPr id="7" name="Shape 22"/>
          <p:cNvSpPr txBox="1">
            <a:spLocks noGrp="1"/>
          </p:cNvSpPr>
          <p:nvPr>
            <p:ph type="subTitle" idx="10"/>
          </p:nvPr>
        </p:nvSpPr>
        <p:spPr>
          <a:xfrm>
            <a:off x="9861894" y="566057"/>
            <a:ext cx="1722783" cy="339268"/>
          </a:xfrm>
          <a:prstGeom prst="rect">
            <a:avLst/>
          </a:prstGeom>
        </p:spPr>
        <p:txBody>
          <a:bodyPr lIns="91425" tIns="91425" rIns="91425" bIns="91425" anchor="t" anchorCtr="0">
            <a:noAutofit/>
          </a:bodyPr>
          <a:lstStyle>
            <a:lvl1pPr lvl="0" algn="l" rtl="0">
              <a:spcBef>
                <a:spcPts val="0"/>
              </a:spcBef>
              <a:buClr>
                <a:srgbClr val="33CCFF"/>
              </a:buClr>
              <a:buSzPct val="100000"/>
              <a:buNone/>
              <a:defRPr sz="1300" b="0">
                <a:solidFill>
                  <a:schemeClr val="tx1"/>
                </a:solidFill>
                <a:latin typeface="Roboto" panose="02000000000000000000" pitchFamily="2" charset="0"/>
                <a:ea typeface="Roboto" panose="02000000000000000000" pitchFamily="2" charset="0"/>
              </a:defRPr>
            </a:lvl1pPr>
            <a:lvl2pPr lvl="1" algn="ctr" rtl="0">
              <a:spcBef>
                <a:spcPts val="0"/>
              </a:spcBef>
              <a:buClr>
                <a:srgbClr val="33CCFF"/>
              </a:buClr>
              <a:buSzPct val="100000"/>
              <a:buNone/>
              <a:defRPr sz="2400">
                <a:solidFill>
                  <a:srgbClr val="33CCFF"/>
                </a:solidFill>
              </a:defRPr>
            </a:lvl2pPr>
            <a:lvl3pPr lvl="2" algn="ctr" rtl="0">
              <a:spcBef>
                <a:spcPts val="0"/>
              </a:spcBef>
              <a:buClr>
                <a:srgbClr val="33CCFF"/>
              </a:buClr>
              <a:buSzPct val="100000"/>
              <a:buNone/>
              <a:defRPr sz="2400">
                <a:solidFill>
                  <a:srgbClr val="33CCFF"/>
                </a:solidFill>
              </a:defRPr>
            </a:lvl3pPr>
            <a:lvl4pPr lvl="3" algn="ctr" rtl="0">
              <a:spcBef>
                <a:spcPts val="0"/>
              </a:spcBef>
              <a:buClr>
                <a:srgbClr val="33CCFF"/>
              </a:buClr>
              <a:buSzPct val="100000"/>
              <a:buNone/>
              <a:defRPr sz="2400">
                <a:solidFill>
                  <a:srgbClr val="33CCFF"/>
                </a:solidFill>
              </a:defRPr>
            </a:lvl4pPr>
            <a:lvl5pPr lvl="4" algn="ctr" rtl="0">
              <a:spcBef>
                <a:spcPts val="0"/>
              </a:spcBef>
              <a:buClr>
                <a:srgbClr val="33CCFF"/>
              </a:buClr>
              <a:buSzPct val="100000"/>
              <a:buNone/>
              <a:defRPr sz="2400">
                <a:solidFill>
                  <a:srgbClr val="33CCFF"/>
                </a:solidFill>
              </a:defRPr>
            </a:lvl5pPr>
            <a:lvl6pPr lvl="5" algn="ctr" rtl="0">
              <a:spcBef>
                <a:spcPts val="0"/>
              </a:spcBef>
              <a:buClr>
                <a:srgbClr val="33CCFF"/>
              </a:buClr>
              <a:buSzPct val="100000"/>
              <a:buNone/>
              <a:defRPr sz="2400">
                <a:solidFill>
                  <a:srgbClr val="33CCFF"/>
                </a:solidFill>
              </a:defRPr>
            </a:lvl6pPr>
            <a:lvl7pPr lvl="6" algn="ctr" rtl="0">
              <a:spcBef>
                <a:spcPts val="0"/>
              </a:spcBef>
              <a:buClr>
                <a:srgbClr val="33CCFF"/>
              </a:buClr>
              <a:buSzPct val="100000"/>
              <a:buNone/>
              <a:defRPr sz="2400">
                <a:solidFill>
                  <a:srgbClr val="33CCFF"/>
                </a:solidFill>
              </a:defRPr>
            </a:lvl7pPr>
            <a:lvl8pPr lvl="7" algn="ctr" rtl="0">
              <a:spcBef>
                <a:spcPts val="0"/>
              </a:spcBef>
              <a:buClr>
                <a:srgbClr val="33CCFF"/>
              </a:buClr>
              <a:buSzPct val="100000"/>
              <a:buNone/>
              <a:defRPr sz="2400">
                <a:solidFill>
                  <a:srgbClr val="33CCFF"/>
                </a:solidFill>
              </a:defRPr>
            </a:lvl8pPr>
            <a:lvl9pPr lvl="8" algn="ctr" rtl="0">
              <a:spcBef>
                <a:spcPts val="0"/>
              </a:spcBef>
              <a:buClr>
                <a:srgbClr val="33CCFF"/>
              </a:buClr>
              <a:buSzPct val="100000"/>
              <a:buNone/>
              <a:defRPr sz="2400">
                <a:solidFill>
                  <a:srgbClr val="33CCFF"/>
                </a:solidFill>
              </a:defRPr>
            </a:lvl9pPr>
          </a:lstStyle>
          <a:p>
            <a:endParaRPr dirty="0"/>
          </a:p>
        </p:txBody>
      </p:sp>
      <p:cxnSp>
        <p:nvCxnSpPr>
          <p:cNvPr id="8" name="Straight Connector 7"/>
          <p:cNvCxnSpPr/>
          <p:nvPr userDrawn="1"/>
        </p:nvCxnSpPr>
        <p:spPr>
          <a:xfrm>
            <a:off x="1346610" y="753837"/>
            <a:ext cx="8472358" cy="0"/>
          </a:xfrm>
          <a:prstGeom prst="line">
            <a:avLst/>
          </a:prstGeom>
          <a:ln w="19050">
            <a:solidFill>
              <a:schemeClr val="tx1">
                <a:lumMod val="50000"/>
                <a:lumOff val="50000"/>
              </a:schemeClr>
            </a:solidFill>
          </a:ln>
        </p:spPr>
        <p:style>
          <a:lnRef idx="1">
            <a:schemeClr val="dk1"/>
          </a:lnRef>
          <a:fillRef idx="0">
            <a:schemeClr val="dk1"/>
          </a:fillRef>
          <a:effectRef idx="0">
            <a:schemeClr val="dk1"/>
          </a:effectRef>
          <a:fontRef idx="minor">
            <a:schemeClr val="tx1"/>
          </a:fontRef>
        </p:style>
      </p:cxnSp>
      <p:grpSp>
        <p:nvGrpSpPr>
          <p:cNvPr id="9" name="Group 8"/>
          <p:cNvGrpSpPr/>
          <p:nvPr userDrawn="1"/>
        </p:nvGrpSpPr>
        <p:grpSpPr>
          <a:xfrm>
            <a:off x="0" y="1"/>
            <a:ext cx="3943350" cy="819150"/>
            <a:chOff x="-3" y="1733550"/>
            <a:chExt cx="12192000" cy="3390900"/>
          </a:xfrm>
        </p:grpSpPr>
        <p:sp>
          <p:nvSpPr>
            <p:cNvPr id="10" name="Parallelogram 9"/>
            <p:cNvSpPr/>
            <p:nvPr userDrawn="1"/>
          </p:nvSpPr>
          <p:spPr>
            <a:xfrm>
              <a:off x="-3" y="2275589"/>
              <a:ext cx="12192000" cy="2306822"/>
            </a:xfrm>
            <a:prstGeom prst="parallelogram">
              <a:avLst/>
            </a:prstGeom>
            <a:gradFill flip="none" rotWithShape="1">
              <a:gsLst>
                <a:gs pos="0">
                  <a:schemeClr val="tx1">
                    <a:lumMod val="65000"/>
                    <a:lumOff val="35000"/>
                  </a:schemeClr>
                </a:gs>
                <a:gs pos="67000">
                  <a:schemeClr val="tx1">
                    <a:lumMod val="85000"/>
                    <a:lumOff val="15000"/>
                  </a:schemeClr>
                </a:gs>
              </a:gsLst>
              <a:lin ang="10800000" scaled="1"/>
              <a:tileRect/>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nvGrpSpPr>
            <p:cNvPr id="11" name="Group 10"/>
            <p:cNvGrpSpPr/>
            <p:nvPr userDrawn="1"/>
          </p:nvGrpSpPr>
          <p:grpSpPr>
            <a:xfrm>
              <a:off x="0" y="1733550"/>
              <a:ext cx="5232119" cy="3390900"/>
              <a:chOff x="0" y="1733550"/>
              <a:chExt cx="5232119" cy="3390900"/>
            </a:xfrm>
          </p:grpSpPr>
          <p:sp>
            <p:nvSpPr>
              <p:cNvPr id="12" name="Freeform 11"/>
              <p:cNvSpPr/>
              <p:nvPr userDrawn="1"/>
            </p:nvSpPr>
            <p:spPr>
              <a:xfrm>
                <a:off x="0" y="1733550"/>
                <a:ext cx="2266950" cy="3390900"/>
              </a:xfrm>
              <a:custGeom>
                <a:avLst/>
                <a:gdLst>
                  <a:gd name="connsiteX0" fmla="*/ 0 w 2266950"/>
                  <a:gd name="connsiteY0" fmla="*/ 0 h 3390900"/>
                  <a:gd name="connsiteX1" fmla="*/ 2266950 w 2266950"/>
                  <a:gd name="connsiteY1" fmla="*/ 0 h 3390900"/>
                  <a:gd name="connsiteX2" fmla="*/ 1222078 w 2266950"/>
                  <a:gd name="connsiteY2" fmla="*/ 3390900 h 3390900"/>
                  <a:gd name="connsiteX3" fmla="*/ 0 w 2266950"/>
                  <a:gd name="connsiteY3" fmla="*/ 3390900 h 3390900"/>
                </a:gdLst>
                <a:ahLst/>
                <a:cxnLst>
                  <a:cxn ang="0">
                    <a:pos x="connsiteX0" y="connsiteY0"/>
                  </a:cxn>
                  <a:cxn ang="0">
                    <a:pos x="connsiteX1" y="connsiteY1"/>
                  </a:cxn>
                  <a:cxn ang="0">
                    <a:pos x="connsiteX2" y="connsiteY2"/>
                  </a:cxn>
                  <a:cxn ang="0">
                    <a:pos x="connsiteX3" y="connsiteY3"/>
                  </a:cxn>
                </a:cxnLst>
                <a:rect l="l" t="t" r="r" b="b"/>
                <a:pathLst>
                  <a:path w="2266950" h="3390900">
                    <a:moveTo>
                      <a:pt x="0" y="0"/>
                    </a:moveTo>
                    <a:lnTo>
                      <a:pt x="2266950" y="0"/>
                    </a:lnTo>
                    <a:lnTo>
                      <a:pt x="1222078" y="3390900"/>
                    </a:lnTo>
                    <a:lnTo>
                      <a:pt x="0" y="3390900"/>
                    </a:lnTo>
                    <a:close/>
                  </a:path>
                </a:pathLst>
              </a:custGeom>
              <a:gradFill>
                <a:gsLst>
                  <a:gs pos="0">
                    <a:schemeClr val="accent1">
                      <a:lumMod val="60000"/>
                      <a:lumOff val="40000"/>
                    </a:schemeClr>
                  </a:gs>
                  <a:gs pos="76000">
                    <a:srgbClr val="FFC000"/>
                  </a:gs>
                </a:gsLst>
                <a:lin ang="10800000" scaled="1"/>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3" name="Parallelogram 12"/>
              <p:cNvSpPr/>
              <p:nvPr userDrawn="1"/>
            </p:nvSpPr>
            <p:spPr>
              <a:xfrm>
                <a:off x="1392792" y="1733550"/>
                <a:ext cx="1621071" cy="3390900"/>
              </a:xfrm>
              <a:prstGeom prst="parallelogram">
                <a:avLst>
                  <a:gd name="adj" fmla="val 64659"/>
                </a:avLst>
              </a:prstGeom>
              <a:gradFill>
                <a:gsLst>
                  <a:gs pos="0">
                    <a:schemeClr val="accent1">
                      <a:lumMod val="60000"/>
                      <a:lumOff val="40000"/>
                    </a:schemeClr>
                  </a:gs>
                  <a:gs pos="76000">
                    <a:srgbClr val="FFC000"/>
                  </a:gs>
                </a:gsLst>
                <a:lin ang="10800000" scaled="1"/>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4" name="Parallelogram 13"/>
              <p:cNvSpPr/>
              <p:nvPr userDrawn="1"/>
            </p:nvSpPr>
            <p:spPr>
              <a:xfrm>
                <a:off x="2112579" y="1733550"/>
                <a:ext cx="1621071" cy="3390900"/>
              </a:xfrm>
              <a:prstGeom prst="parallelogram">
                <a:avLst>
                  <a:gd name="adj" fmla="val 64659"/>
                </a:avLst>
              </a:prstGeom>
              <a:gradFill>
                <a:gsLst>
                  <a:gs pos="0">
                    <a:schemeClr val="accent1">
                      <a:lumMod val="60000"/>
                      <a:lumOff val="40000"/>
                    </a:schemeClr>
                  </a:gs>
                  <a:gs pos="76000">
                    <a:srgbClr val="FFC000"/>
                  </a:gs>
                </a:gsLst>
                <a:lin ang="10800000" scaled="1"/>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5" name="Parallelogram 14"/>
              <p:cNvSpPr/>
              <p:nvPr userDrawn="1"/>
            </p:nvSpPr>
            <p:spPr>
              <a:xfrm>
                <a:off x="2867705" y="1733550"/>
                <a:ext cx="1621068" cy="3390900"/>
              </a:xfrm>
              <a:prstGeom prst="parallelogram">
                <a:avLst>
                  <a:gd name="adj" fmla="val 64659"/>
                </a:avLst>
              </a:prstGeom>
              <a:gradFill>
                <a:gsLst>
                  <a:gs pos="0">
                    <a:schemeClr val="accent1">
                      <a:lumMod val="60000"/>
                      <a:lumOff val="40000"/>
                    </a:schemeClr>
                  </a:gs>
                  <a:gs pos="76000">
                    <a:srgbClr val="FFC000"/>
                  </a:gs>
                </a:gsLst>
                <a:lin ang="10800000" scaled="1"/>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6" name="Parallelogram 15"/>
              <p:cNvSpPr/>
              <p:nvPr userDrawn="1"/>
            </p:nvSpPr>
            <p:spPr>
              <a:xfrm>
                <a:off x="3611051" y="1733550"/>
                <a:ext cx="1621068" cy="3390900"/>
              </a:xfrm>
              <a:prstGeom prst="parallelogram">
                <a:avLst>
                  <a:gd name="adj" fmla="val 64659"/>
                </a:avLst>
              </a:prstGeom>
              <a:gradFill>
                <a:gsLst>
                  <a:gs pos="0">
                    <a:schemeClr val="accent1">
                      <a:lumMod val="60000"/>
                      <a:lumOff val="40000"/>
                    </a:schemeClr>
                  </a:gs>
                  <a:gs pos="76000">
                    <a:srgbClr val="FFC000"/>
                  </a:gs>
                </a:gsLst>
                <a:lin ang="10800000" scaled="1"/>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sp>
        <p:nvSpPr>
          <p:cNvPr id="18" name="Pentagon 17"/>
          <p:cNvSpPr/>
          <p:nvPr userDrawn="1"/>
        </p:nvSpPr>
        <p:spPr>
          <a:xfrm rot="10800000" flipV="1">
            <a:off x="5613268" y="1569623"/>
            <a:ext cx="6121532" cy="845455"/>
          </a:xfrm>
          <a:prstGeom prst="homePlate">
            <a:avLst/>
          </a:prstGeom>
          <a:solidFill>
            <a:srgbClr val="FFD025"/>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7" name="Shape 47"/>
          <p:cNvSpPr txBox="1">
            <a:spLocks noGrp="1"/>
          </p:cNvSpPr>
          <p:nvPr>
            <p:ph type="title"/>
          </p:nvPr>
        </p:nvSpPr>
        <p:spPr>
          <a:xfrm>
            <a:off x="6242209" y="1633120"/>
            <a:ext cx="5342467" cy="720999"/>
          </a:xfrm>
          <a:prstGeom prst="rect">
            <a:avLst/>
          </a:prstGeom>
        </p:spPr>
        <p:txBody>
          <a:bodyPr lIns="91425" tIns="91425" rIns="91425" bIns="91425" anchor="b" anchorCtr="0">
            <a:normAutofit/>
          </a:bodyPr>
          <a:lstStyle>
            <a:lvl1pPr lvl="0" algn="ctr">
              <a:spcBef>
                <a:spcPts val="0"/>
              </a:spcBef>
              <a:defRPr sz="3200">
                <a:solidFill>
                  <a:srgbClr val="3F3F41"/>
                </a:solidFill>
              </a:defRPr>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
        <p:nvSpPr>
          <p:cNvPr id="22" name="Freeform 21"/>
          <p:cNvSpPr>
            <a:spLocks noGrp="1"/>
          </p:cNvSpPr>
          <p:nvPr>
            <p:ph type="pic" sz="quarter" idx="11"/>
          </p:nvPr>
        </p:nvSpPr>
        <p:spPr>
          <a:xfrm>
            <a:off x="0" y="2171816"/>
            <a:ext cx="5353050" cy="3485918"/>
          </a:xfrm>
          <a:custGeom>
            <a:avLst/>
            <a:gdLst>
              <a:gd name="connsiteX0" fmla="*/ 0 w 5353050"/>
              <a:gd name="connsiteY0" fmla="*/ 0 h 3485918"/>
              <a:gd name="connsiteX1" fmla="*/ 4505449 w 5353050"/>
              <a:gd name="connsiteY1" fmla="*/ 0 h 3485918"/>
              <a:gd name="connsiteX2" fmla="*/ 5353050 w 5353050"/>
              <a:gd name="connsiteY2" fmla="*/ 1742959 h 3485918"/>
              <a:gd name="connsiteX3" fmla="*/ 4505449 w 5353050"/>
              <a:gd name="connsiteY3" fmla="*/ 3485918 h 3485918"/>
              <a:gd name="connsiteX4" fmla="*/ 0 w 5353050"/>
              <a:gd name="connsiteY4" fmla="*/ 3485918 h 3485918"/>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5353050" h="3485918">
                <a:moveTo>
                  <a:pt x="0" y="0"/>
                </a:moveTo>
                <a:lnTo>
                  <a:pt x="4505449" y="0"/>
                </a:lnTo>
                <a:lnTo>
                  <a:pt x="5353050" y="1742959"/>
                </a:lnTo>
                <a:lnTo>
                  <a:pt x="4505449" y="3485918"/>
                </a:lnTo>
                <a:lnTo>
                  <a:pt x="0" y="3485918"/>
                </a:lnTo>
                <a:close/>
              </a:path>
            </a:pathLst>
          </a:custGeom>
        </p:spPr>
        <p:txBody>
          <a:bodyPr wrap="square">
            <a:noAutofit/>
          </a:bodyPr>
          <a:lstStyle/>
          <a:p>
            <a:endParaRPr lang="en-US"/>
          </a:p>
        </p:txBody>
      </p:sp>
      <p:grpSp>
        <p:nvGrpSpPr>
          <p:cNvPr id="79" name="Group 78"/>
          <p:cNvGrpSpPr/>
          <p:nvPr userDrawn="1"/>
        </p:nvGrpSpPr>
        <p:grpSpPr>
          <a:xfrm>
            <a:off x="-19084" y="6502400"/>
            <a:ext cx="3026841" cy="355600"/>
            <a:chOff x="-19084" y="6502400"/>
            <a:chExt cx="3026841" cy="355600"/>
          </a:xfrm>
        </p:grpSpPr>
        <p:sp>
          <p:nvSpPr>
            <p:cNvPr id="80" name="Parallelogram 79"/>
            <p:cNvSpPr/>
            <p:nvPr userDrawn="1"/>
          </p:nvSpPr>
          <p:spPr>
            <a:xfrm rot="10800000">
              <a:off x="806433" y="6502400"/>
              <a:ext cx="256720" cy="355600"/>
            </a:xfrm>
            <a:prstGeom prst="parallelogram">
              <a:avLst>
                <a:gd name="adj" fmla="val 72491"/>
              </a:avLst>
            </a:prstGeom>
            <a:solidFill>
              <a:schemeClr val="tx1">
                <a:lumMod val="50000"/>
                <a:lumOff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1" name="Parallelogram 80"/>
            <p:cNvSpPr/>
            <p:nvPr userDrawn="1"/>
          </p:nvSpPr>
          <p:spPr>
            <a:xfrm rot="10800000">
              <a:off x="990786" y="6502400"/>
              <a:ext cx="256720" cy="355600"/>
            </a:xfrm>
            <a:prstGeom prst="parallelogram">
              <a:avLst>
                <a:gd name="adj" fmla="val 72491"/>
              </a:avLst>
            </a:prstGeom>
            <a:solidFill>
              <a:schemeClr val="tx1">
                <a:lumMod val="50000"/>
                <a:lumOff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2" name="Parallelogram 81"/>
            <p:cNvSpPr/>
            <p:nvPr userDrawn="1"/>
          </p:nvSpPr>
          <p:spPr>
            <a:xfrm rot="10800000">
              <a:off x="1162243" y="6502400"/>
              <a:ext cx="256720" cy="355600"/>
            </a:xfrm>
            <a:prstGeom prst="parallelogram">
              <a:avLst>
                <a:gd name="adj" fmla="val 72491"/>
              </a:avLst>
            </a:prstGeom>
            <a:solidFill>
              <a:schemeClr val="tx1">
                <a:lumMod val="50000"/>
                <a:lumOff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3" name="Parallelogram 82"/>
            <p:cNvSpPr/>
            <p:nvPr userDrawn="1"/>
          </p:nvSpPr>
          <p:spPr>
            <a:xfrm rot="10800000">
              <a:off x="1338976" y="6502400"/>
              <a:ext cx="256720" cy="355600"/>
            </a:xfrm>
            <a:prstGeom prst="parallelogram">
              <a:avLst>
                <a:gd name="adj" fmla="val 72491"/>
              </a:avLst>
            </a:prstGeom>
            <a:solidFill>
              <a:schemeClr val="tx1">
                <a:lumMod val="50000"/>
                <a:lumOff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4" name="Parallelogram 83"/>
            <p:cNvSpPr/>
            <p:nvPr userDrawn="1"/>
          </p:nvSpPr>
          <p:spPr>
            <a:xfrm rot="10800000">
              <a:off x="1512568" y="6502400"/>
              <a:ext cx="256720" cy="355600"/>
            </a:xfrm>
            <a:prstGeom prst="parallelogram">
              <a:avLst>
                <a:gd name="adj" fmla="val 72491"/>
              </a:avLst>
            </a:prstGeom>
            <a:solidFill>
              <a:schemeClr val="tx1">
                <a:lumMod val="50000"/>
                <a:lumOff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5" name="Parallelogram 84"/>
            <p:cNvSpPr/>
            <p:nvPr userDrawn="1"/>
          </p:nvSpPr>
          <p:spPr>
            <a:xfrm rot="10800000">
              <a:off x="1696921" y="6502400"/>
              <a:ext cx="256720" cy="355600"/>
            </a:xfrm>
            <a:prstGeom prst="parallelogram">
              <a:avLst>
                <a:gd name="adj" fmla="val 72491"/>
              </a:avLst>
            </a:prstGeom>
            <a:solidFill>
              <a:schemeClr val="tx1">
                <a:lumMod val="50000"/>
                <a:lumOff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6" name="Parallelogram 85"/>
            <p:cNvSpPr/>
            <p:nvPr userDrawn="1"/>
          </p:nvSpPr>
          <p:spPr>
            <a:xfrm rot="10800000">
              <a:off x="1868378" y="6502400"/>
              <a:ext cx="256720" cy="355600"/>
            </a:xfrm>
            <a:prstGeom prst="parallelogram">
              <a:avLst>
                <a:gd name="adj" fmla="val 72491"/>
              </a:avLst>
            </a:prstGeom>
            <a:solidFill>
              <a:schemeClr val="tx1">
                <a:lumMod val="50000"/>
                <a:lumOff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7" name="Parallelogram 86"/>
            <p:cNvSpPr/>
            <p:nvPr userDrawn="1"/>
          </p:nvSpPr>
          <p:spPr>
            <a:xfrm rot="10800000">
              <a:off x="2045111" y="6502400"/>
              <a:ext cx="256720" cy="355600"/>
            </a:xfrm>
            <a:prstGeom prst="parallelogram">
              <a:avLst>
                <a:gd name="adj" fmla="val 72491"/>
              </a:avLst>
            </a:prstGeom>
            <a:solidFill>
              <a:schemeClr val="tx1">
                <a:lumMod val="50000"/>
                <a:lumOff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8" name="Parallelogram 87"/>
            <p:cNvSpPr/>
            <p:nvPr userDrawn="1"/>
          </p:nvSpPr>
          <p:spPr>
            <a:xfrm rot="10800000">
              <a:off x="2218494" y="6502400"/>
              <a:ext cx="256720" cy="355600"/>
            </a:xfrm>
            <a:prstGeom prst="parallelogram">
              <a:avLst>
                <a:gd name="adj" fmla="val 72491"/>
              </a:avLst>
            </a:prstGeom>
            <a:solidFill>
              <a:schemeClr val="tx1">
                <a:lumMod val="50000"/>
                <a:lumOff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9" name="Parallelogram 88"/>
            <p:cNvSpPr/>
            <p:nvPr userDrawn="1"/>
          </p:nvSpPr>
          <p:spPr>
            <a:xfrm rot="10800000">
              <a:off x="2402847" y="6502400"/>
              <a:ext cx="256720" cy="355600"/>
            </a:xfrm>
            <a:prstGeom prst="parallelogram">
              <a:avLst>
                <a:gd name="adj" fmla="val 72491"/>
              </a:avLst>
            </a:prstGeom>
            <a:solidFill>
              <a:schemeClr val="tx1">
                <a:lumMod val="50000"/>
                <a:lumOff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90" name="Parallelogram 89"/>
            <p:cNvSpPr/>
            <p:nvPr userDrawn="1"/>
          </p:nvSpPr>
          <p:spPr>
            <a:xfrm rot="10800000">
              <a:off x="2574304" y="6502400"/>
              <a:ext cx="256720" cy="355600"/>
            </a:xfrm>
            <a:prstGeom prst="parallelogram">
              <a:avLst>
                <a:gd name="adj" fmla="val 72491"/>
              </a:avLst>
            </a:prstGeom>
            <a:solidFill>
              <a:schemeClr val="tx1">
                <a:lumMod val="50000"/>
                <a:lumOff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91" name="Parallelogram 90"/>
            <p:cNvSpPr/>
            <p:nvPr userDrawn="1"/>
          </p:nvSpPr>
          <p:spPr>
            <a:xfrm rot="10800000">
              <a:off x="2751037" y="6502400"/>
              <a:ext cx="256720" cy="355600"/>
            </a:xfrm>
            <a:prstGeom prst="parallelogram">
              <a:avLst>
                <a:gd name="adj" fmla="val 72491"/>
              </a:avLst>
            </a:prstGeom>
            <a:solidFill>
              <a:schemeClr val="tx1">
                <a:lumMod val="50000"/>
                <a:lumOff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92" name="Freeform 91"/>
            <p:cNvSpPr/>
            <p:nvPr userDrawn="1"/>
          </p:nvSpPr>
          <p:spPr>
            <a:xfrm rot="10800000">
              <a:off x="-19084" y="6502400"/>
              <a:ext cx="910779" cy="355600"/>
            </a:xfrm>
            <a:custGeom>
              <a:avLst/>
              <a:gdLst>
                <a:gd name="connsiteX0" fmla="*/ 187931 w 910779"/>
                <a:gd name="connsiteY0" fmla="*/ 0 h 355600"/>
                <a:gd name="connsiteX1" fmla="*/ 910779 w 910779"/>
                <a:gd name="connsiteY1" fmla="*/ 0 h 355600"/>
                <a:gd name="connsiteX2" fmla="*/ 910779 w 910779"/>
                <a:gd name="connsiteY2" fmla="*/ 355600 h 355600"/>
                <a:gd name="connsiteX3" fmla="*/ 0 w 910779"/>
                <a:gd name="connsiteY3" fmla="*/ 355600 h 355600"/>
              </a:gdLst>
              <a:ahLst/>
              <a:cxnLst>
                <a:cxn ang="0">
                  <a:pos x="connsiteX0" y="connsiteY0"/>
                </a:cxn>
                <a:cxn ang="0">
                  <a:pos x="connsiteX1" y="connsiteY1"/>
                </a:cxn>
                <a:cxn ang="0">
                  <a:pos x="connsiteX2" y="connsiteY2"/>
                </a:cxn>
                <a:cxn ang="0">
                  <a:pos x="connsiteX3" y="connsiteY3"/>
                </a:cxn>
              </a:cxnLst>
              <a:rect l="l" t="t" r="r" b="b"/>
              <a:pathLst>
                <a:path w="910779" h="355600">
                  <a:moveTo>
                    <a:pt x="187931" y="0"/>
                  </a:moveTo>
                  <a:lnTo>
                    <a:pt x="910779" y="0"/>
                  </a:lnTo>
                  <a:lnTo>
                    <a:pt x="910779" y="355600"/>
                  </a:lnTo>
                  <a:lnTo>
                    <a:pt x="0" y="355600"/>
                  </a:lnTo>
                  <a:close/>
                </a:path>
              </a:pathLst>
            </a:custGeom>
            <a:solidFill>
              <a:schemeClr val="tx1">
                <a:lumMod val="50000"/>
                <a:lumOff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spTree>
    <p:extLst>
      <p:ext uri="{BB962C8B-B14F-4D97-AF65-F5344CB8AC3E}">
        <p14:creationId xmlns:p14="http://schemas.microsoft.com/office/powerpoint/2010/main" val="2017924313"/>
      </p:ext>
    </p:extLst>
  </p:cSld>
  <p:clrMapOvr>
    <a:masterClrMapping/>
  </p:clrMapOvr>
</p:sldLayout>
</file>

<file path=ppt/slideLayouts/slideLayout5.xml><?xml version="1.0" encoding="utf-8"?>
<p:sldLayout xmlns:a="http://schemas.openxmlformats.org/drawingml/2006/main" xmlns:r="http://schemas.openxmlformats.org/officeDocument/2006/relationships" xmlns:p="http://schemas.openxmlformats.org/presentationml/2006/main" preserve="1" userDrawn="1">
  <p:cSld name="1_Title + 1 column">
    <p:spTree>
      <p:nvGrpSpPr>
        <p:cNvPr id="1" name="Shape 46"/>
        <p:cNvGrpSpPr/>
        <p:nvPr/>
      </p:nvGrpSpPr>
      <p:grpSpPr>
        <a:xfrm>
          <a:off x="0" y="0"/>
          <a:ext cx="0" cy="0"/>
          <a:chOff x="0" y="0"/>
          <a:chExt cx="0" cy="0"/>
        </a:xfrm>
      </p:grpSpPr>
      <p:cxnSp>
        <p:nvCxnSpPr>
          <p:cNvPr id="8" name="Straight Connector 7"/>
          <p:cNvCxnSpPr/>
          <p:nvPr userDrawn="1"/>
        </p:nvCxnSpPr>
        <p:spPr>
          <a:xfrm>
            <a:off x="1943100" y="753837"/>
            <a:ext cx="8980768" cy="0"/>
          </a:xfrm>
          <a:prstGeom prst="line">
            <a:avLst/>
          </a:prstGeom>
          <a:ln w="19050">
            <a:solidFill>
              <a:schemeClr val="tx1">
                <a:lumMod val="50000"/>
                <a:lumOff val="50000"/>
              </a:schemeClr>
            </a:solidFill>
          </a:ln>
        </p:spPr>
        <p:style>
          <a:lnRef idx="1">
            <a:schemeClr val="dk1"/>
          </a:lnRef>
          <a:fillRef idx="0">
            <a:schemeClr val="dk1"/>
          </a:fillRef>
          <a:effectRef idx="0">
            <a:schemeClr val="dk1"/>
          </a:effectRef>
          <a:fontRef idx="minor">
            <a:schemeClr val="tx1"/>
          </a:fontRef>
        </p:style>
      </p:cxnSp>
      <p:sp>
        <p:nvSpPr>
          <p:cNvPr id="51" name="Freeform 50"/>
          <p:cNvSpPr>
            <a:spLocks noGrp="1"/>
          </p:cNvSpPr>
          <p:nvPr>
            <p:ph type="pic" sz="quarter" idx="11"/>
          </p:nvPr>
        </p:nvSpPr>
        <p:spPr>
          <a:xfrm>
            <a:off x="6505175" y="2072209"/>
            <a:ext cx="5648726" cy="3680891"/>
          </a:xfrm>
          <a:custGeom>
            <a:avLst/>
            <a:gdLst>
              <a:gd name="connsiteX0" fmla="*/ 739785 w 5648727"/>
              <a:gd name="connsiteY0" fmla="*/ 0 h 3680891"/>
              <a:gd name="connsiteX1" fmla="*/ 5648727 w 5648727"/>
              <a:gd name="connsiteY1" fmla="*/ 0 h 3680891"/>
              <a:gd name="connsiteX2" fmla="*/ 5648727 w 5648727"/>
              <a:gd name="connsiteY2" fmla="*/ 3680891 h 3680891"/>
              <a:gd name="connsiteX3" fmla="*/ 739785 w 5648727"/>
              <a:gd name="connsiteY3" fmla="*/ 3680891 h 3680891"/>
              <a:gd name="connsiteX4" fmla="*/ 0 w 5648727"/>
              <a:gd name="connsiteY4" fmla="*/ 1840446 h 3680891"/>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5648727" h="3680891">
                <a:moveTo>
                  <a:pt x="739785" y="0"/>
                </a:moveTo>
                <a:lnTo>
                  <a:pt x="5648727" y="0"/>
                </a:lnTo>
                <a:lnTo>
                  <a:pt x="5648727" y="3680891"/>
                </a:lnTo>
                <a:lnTo>
                  <a:pt x="739785" y="3680891"/>
                </a:lnTo>
                <a:lnTo>
                  <a:pt x="0" y="1840446"/>
                </a:lnTo>
                <a:close/>
              </a:path>
            </a:pathLst>
          </a:custGeom>
        </p:spPr>
        <p:txBody>
          <a:bodyPr wrap="square">
            <a:noAutofit/>
          </a:bodyPr>
          <a:lstStyle/>
          <a:p>
            <a:endParaRPr lang="en-US"/>
          </a:p>
        </p:txBody>
      </p:sp>
      <p:sp>
        <p:nvSpPr>
          <p:cNvPr id="4" name="Rectangle 3"/>
          <p:cNvSpPr/>
          <p:nvPr userDrawn="1"/>
        </p:nvSpPr>
        <p:spPr>
          <a:xfrm>
            <a:off x="324020" y="2454419"/>
            <a:ext cx="5695950" cy="4400550"/>
          </a:xfrm>
          <a:prstGeom prst="rect">
            <a:avLst/>
          </a:prstGeom>
          <a:solidFill>
            <a:srgbClr val="3F3F4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 name="Shape 48"/>
          <p:cNvSpPr txBox="1">
            <a:spLocks noGrp="1"/>
          </p:cNvSpPr>
          <p:nvPr>
            <p:ph type="body" idx="1"/>
          </p:nvPr>
        </p:nvSpPr>
        <p:spPr>
          <a:xfrm>
            <a:off x="591628" y="2706341"/>
            <a:ext cx="5160735" cy="3896706"/>
          </a:xfrm>
          <a:prstGeom prst="rect">
            <a:avLst/>
          </a:prstGeom>
        </p:spPr>
        <p:txBody>
          <a:bodyPr lIns="91425" tIns="91425" rIns="91425" bIns="91425" anchor="t" anchorCtr="0">
            <a:normAutofit/>
          </a:bodyPr>
          <a:lstStyle>
            <a:lvl1pPr lvl="0">
              <a:spcBef>
                <a:spcPts val="0"/>
              </a:spcBef>
              <a:defRPr sz="1800">
                <a:solidFill>
                  <a:schemeClr val="bg1"/>
                </a:solidFill>
              </a:defRPr>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
        <p:nvSpPr>
          <p:cNvPr id="17" name="Pentagon 16"/>
          <p:cNvSpPr/>
          <p:nvPr userDrawn="1"/>
        </p:nvSpPr>
        <p:spPr>
          <a:xfrm flipV="1">
            <a:off x="324020" y="1566595"/>
            <a:ext cx="6121532" cy="845455"/>
          </a:xfrm>
          <a:prstGeom prst="homePlate">
            <a:avLst/>
          </a:prstGeom>
          <a:solidFill>
            <a:srgbClr val="FFD025"/>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7" name="Shape 22"/>
          <p:cNvSpPr txBox="1">
            <a:spLocks noGrp="1"/>
          </p:cNvSpPr>
          <p:nvPr>
            <p:ph type="subTitle" idx="10"/>
          </p:nvPr>
        </p:nvSpPr>
        <p:spPr>
          <a:xfrm>
            <a:off x="209550" y="584203"/>
            <a:ext cx="1722783" cy="339268"/>
          </a:xfrm>
          <a:prstGeom prst="rect">
            <a:avLst/>
          </a:prstGeom>
        </p:spPr>
        <p:txBody>
          <a:bodyPr lIns="91425" tIns="91425" rIns="91425" bIns="91425" anchor="t" anchorCtr="0">
            <a:noAutofit/>
          </a:bodyPr>
          <a:lstStyle>
            <a:lvl1pPr lvl="0" algn="l" rtl="0">
              <a:spcBef>
                <a:spcPts val="0"/>
              </a:spcBef>
              <a:buClr>
                <a:srgbClr val="33CCFF"/>
              </a:buClr>
              <a:buSzPct val="100000"/>
              <a:buNone/>
              <a:defRPr sz="1300" b="0">
                <a:solidFill>
                  <a:schemeClr val="tx1"/>
                </a:solidFill>
                <a:latin typeface="Roboto" panose="02000000000000000000" pitchFamily="2" charset="0"/>
                <a:ea typeface="Roboto" panose="02000000000000000000" pitchFamily="2" charset="0"/>
              </a:defRPr>
            </a:lvl1pPr>
            <a:lvl2pPr lvl="1" algn="ctr" rtl="0">
              <a:spcBef>
                <a:spcPts val="0"/>
              </a:spcBef>
              <a:buClr>
                <a:srgbClr val="33CCFF"/>
              </a:buClr>
              <a:buSzPct val="100000"/>
              <a:buNone/>
              <a:defRPr sz="2400">
                <a:solidFill>
                  <a:srgbClr val="33CCFF"/>
                </a:solidFill>
              </a:defRPr>
            </a:lvl2pPr>
            <a:lvl3pPr lvl="2" algn="ctr" rtl="0">
              <a:spcBef>
                <a:spcPts val="0"/>
              </a:spcBef>
              <a:buClr>
                <a:srgbClr val="33CCFF"/>
              </a:buClr>
              <a:buSzPct val="100000"/>
              <a:buNone/>
              <a:defRPr sz="2400">
                <a:solidFill>
                  <a:srgbClr val="33CCFF"/>
                </a:solidFill>
              </a:defRPr>
            </a:lvl3pPr>
            <a:lvl4pPr lvl="3" algn="ctr" rtl="0">
              <a:spcBef>
                <a:spcPts val="0"/>
              </a:spcBef>
              <a:buClr>
                <a:srgbClr val="33CCFF"/>
              </a:buClr>
              <a:buSzPct val="100000"/>
              <a:buNone/>
              <a:defRPr sz="2400">
                <a:solidFill>
                  <a:srgbClr val="33CCFF"/>
                </a:solidFill>
              </a:defRPr>
            </a:lvl4pPr>
            <a:lvl5pPr lvl="4" algn="ctr" rtl="0">
              <a:spcBef>
                <a:spcPts val="0"/>
              </a:spcBef>
              <a:buClr>
                <a:srgbClr val="33CCFF"/>
              </a:buClr>
              <a:buSzPct val="100000"/>
              <a:buNone/>
              <a:defRPr sz="2400">
                <a:solidFill>
                  <a:srgbClr val="33CCFF"/>
                </a:solidFill>
              </a:defRPr>
            </a:lvl5pPr>
            <a:lvl6pPr lvl="5" algn="ctr" rtl="0">
              <a:spcBef>
                <a:spcPts val="0"/>
              </a:spcBef>
              <a:buClr>
                <a:srgbClr val="33CCFF"/>
              </a:buClr>
              <a:buSzPct val="100000"/>
              <a:buNone/>
              <a:defRPr sz="2400">
                <a:solidFill>
                  <a:srgbClr val="33CCFF"/>
                </a:solidFill>
              </a:defRPr>
            </a:lvl6pPr>
            <a:lvl7pPr lvl="6" algn="ctr" rtl="0">
              <a:spcBef>
                <a:spcPts val="0"/>
              </a:spcBef>
              <a:buClr>
                <a:srgbClr val="33CCFF"/>
              </a:buClr>
              <a:buSzPct val="100000"/>
              <a:buNone/>
              <a:defRPr sz="2400">
                <a:solidFill>
                  <a:srgbClr val="33CCFF"/>
                </a:solidFill>
              </a:defRPr>
            </a:lvl7pPr>
            <a:lvl8pPr lvl="7" algn="ctr" rtl="0">
              <a:spcBef>
                <a:spcPts val="0"/>
              </a:spcBef>
              <a:buClr>
                <a:srgbClr val="33CCFF"/>
              </a:buClr>
              <a:buSzPct val="100000"/>
              <a:buNone/>
              <a:defRPr sz="2400">
                <a:solidFill>
                  <a:srgbClr val="33CCFF"/>
                </a:solidFill>
              </a:defRPr>
            </a:lvl8pPr>
            <a:lvl9pPr lvl="8" algn="ctr" rtl="0">
              <a:spcBef>
                <a:spcPts val="0"/>
              </a:spcBef>
              <a:buClr>
                <a:srgbClr val="33CCFF"/>
              </a:buClr>
              <a:buSzPct val="100000"/>
              <a:buNone/>
              <a:defRPr sz="2400">
                <a:solidFill>
                  <a:srgbClr val="33CCFF"/>
                </a:solidFill>
              </a:defRPr>
            </a:lvl9pPr>
          </a:lstStyle>
          <a:p>
            <a:endParaRPr dirty="0"/>
          </a:p>
        </p:txBody>
      </p:sp>
      <p:grpSp>
        <p:nvGrpSpPr>
          <p:cNvPr id="9" name="Group 8"/>
          <p:cNvGrpSpPr/>
          <p:nvPr userDrawn="1"/>
        </p:nvGrpSpPr>
        <p:grpSpPr>
          <a:xfrm flipH="1">
            <a:off x="8248650" y="1"/>
            <a:ext cx="3943350" cy="819150"/>
            <a:chOff x="-3" y="1733550"/>
            <a:chExt cx="12192000" cy="3390900"/>
          </a:xfrm>
        </p:grpSpPr>
        <p:sp>
          <p:nvSpPr>
            <p:cNvPr id="10" name="Parallelogram 9"/>
            <p:cNvSpPr/>
            <p:nvPr userDrawn="1"/>
          </p:nvSpPr>
          <p:spPr>
            <a:xfrm>
              <a:off x="-3" y="2275589"/>
              <a:ext cx="12192000" cy="2306822"/>
            </a:xfrm>
            <a:prstGeom prst="parallelogram">
              <a:avLst/>
            </a:prstGeom>
            <a:gradFill flip="none" rotWithShape="1">
              <a:gsLst>
                <a:gs pos="0">
                  <a:schemeClr val="tx1">
                    <a:lumMod val="65000"/>
                    <a:lumOff val="35000"/>
                  </a:schemeClr>
                </a:gs>
                <a:gs pos="67000">
                  <a:schemeClr val="tx1">
                    <a:lumMod val="85000"/>
                    <a:lumOff val="15000"/>
                  </a:schemeClr>
                </a:gs>
              </a:gsLst>
              <a:lin ang="10800000" scaled="1"/>
              <a:tileRect/>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nvGrpSpPr>
            <p:cNvPr id="11" name="Group 10"/>
            <p:cNvGrpSpPr/>
            <p:nvPr userDrawn="1"/>
          </p:nvGrpSpPr>
          <p:grpSpPr>
            <a:xfrm>
              <a:off x="0" y="1733550"/>
              <a:ext cx="5232119" cy="3390900"/>
              <a:chOff x="0" y="1733550"/>
              <a:chExt cx="5232119" cy="3390900"/>
            </a:xfrm>
          </p:grpSpPr>
          <p:sp>
            <p:nvSpPr>
              <p:cNvPr id="12" name="Freeform 11"/>
              <p:cNvSpPr/>
              <p:nvPr userDrawn="1"/>
            </p:nvSpPr>
            <p:spPr>
              <a:xfrm>
                <a:off x="0" y="1733550"/>
                <a:ext cx="2266950" cy="3390900"/>
              </a:xfrm>
              <a:custGeom>
                <a:avLst/>
                <a:gdLst>
                  <a:gd name="connsiteX0" fmla="*/ 0 w 2266950"/>
                  <a:gd name="connsiteY0" fmla="*/ 0 h 3390900"/>
                  <a:gd name="connsiteX1" fmla="*/ 2266950 w 2266950"/>
                  <a:gd name="connsiteY1" fmla="*/ 0 h 3390900"/>
                  <a:gd name="connsiteX2" fmla="*/ 1222078 w 2266950"/>
                  <a:gd name="connsiteY2" fmla="*/ 3390900 h 3390900"/>
                  <a:gd name="connsiteX3" fmla="*/ 0 w 2266950"/>
                  <a:gd name="connsiteY3" fmla="*/ 3390900 h 3390900"/>
                </a:gdLst>
                <a:ahLst/>
                <a:cxnLst>
                  <a:cxn ang="0">
                    <a:pos x="connsiteX0" y="connsiteY0"/>
                  </a:cxn>
                  <a:cxn ang="0">
                    <a:pos x="connsiteX1" y="connsiteY1"/>
                  </a:cxn>
                  <a:cxn ang="0">
                    <a:pos x="connsiteX2" y="connsiteY2"/>
                  </a:cxn>
                  <a:cxn ang="0">
                    <a:pos x="connsiteX3" y="connsiteY3"/>
                  </a:cxn>
                </a:cxnLst>
                <a:rect l="l" t="t" r="r" b="b"/>
                <a:pathLst>
                  <a:path w="2266950" h="3390900">
                    <a:moveTo>
                      <a:pt x="0" y="0"/>
                    </a:moveTo>
                    <a:lnTo>
                      <a:pt x="2266950" y="0"/>
                    </a:lnTo>
                    <a:lnTo>
                      <a:pt x="1222078" y="3390900"/>
                    </a:lnTo>
                    <a:lnTo>
                      <a:pt x="0" y="3390900"/>
                    </a:lnTo>
                    <a:close/>
                  </a:path>
                </a:pathLst>
              </a:custGeom>
              <a:gradFill>
                <a:gsLst>
                  <a:gs pos="0">
                    <a:schemeClr val="accent1">
                      <a:lumMod val="60000"/>
                      <a:lumOff val="40000"/>
                    </a:schemeClr>
                  </a:gs>
                  <a:gs pos="76000">
                    <a:srgbClr val="FFC000"/>
                  </a:gs>
                </a:gsLst>
                <a:lin ang="10800000" scaled="1"/>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3" name="Parallelogram 12"/>
              <p:cNvSpPr/>
              <p:nvPr userDrawn="1"/>
            </p:nvSpPr>
            <p:spPr>
              <a:xfrm>
                <a:off x="1392792" y="1733550"/>
                <a:ext cx="1621071" cy="3390900"/>
              </a:xfrm>
              <a:prstGeom prst="parallelogram">
                <a:avLst>
                  <a:gd name="adj" fmla="val 64659"/>
                </a:avLst>
              </a:prstGeom>
              <a:gradFill>
                <a:gsLst>
                  <a:gs pos="0">
                    <a:schemeClr val="accent1">
                      <a:lumMod val="60000"/>
                      <a:lumOff val="40000"/>
                    </a:schemeClr>
                  </a:gs>
                  <a:gs pos="76000">
                    <a:srgbClr val="FFC000"/>
                  </a:gs>
                </a:gsLst>
                <a:lin ang="10800000" scaled="1"/>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4" name="Parallelogram 13"/>
              <p:cNvSpPr/>
              <p:nvPr userDrawn="1"/>
            </p:nvSpPr>
            <p:spPr>
              <a:xfrm>
                <a:off x="2112579" y="1733550"/>
                <a:ext cx="1621071" cy="3390900"/>
              </a:xfrm>
              <a:prstGeom prst="parallelogram">
                <a:avLst>
                  <a:gd name="adj" fmla="val 64659"/>
                </a:avLst>
              </a:prstGeom>
              <a:gradFill>
                <a:gsLst>
                  <a:gs pos="0">
                    <a:schemeClr val="accent1">
                      <a:lumMod val="60000"/>
                      <a:lumOff val="40000"/>
                    </a:schemeClr>
                  </a:gs>
                  <a:gs pos="76000">
                    <a:srgbClr val="FFC000"/>
                  </a:gs>
                </a:gsLst>
                <a:lin ang="10800000" scaled="1"/>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5" name="Parallelogram 14"/>
              <p:cNvSpPr/>
              <p:nvPr userDrawn="1"/>
            </p:nvSpPr>
            <p:spPr>
              <a:xfrm>
                <a:off x="2867705" y="1733550"/>
                <a:ext cx="1621068" cy="3390900"/>
              </a:xfrm>
              <a:prstGeom prst="parallelogram">
                <a:avLst>
                  <a:gd name="adj" fmla="val 64659"/>
                </a:avLst>
              </a:prstGeom>
              <a:gradFill>
                <a:gsLst>
                  <a:gs pos="0">
                    <a:schemeClr val="accent1">
                      <a:lumMod val="60000"/>
                      <a:lumOff val="40000"/>
                    </a:schemeClr>
                  </a:gs>
                  <a:gs pos="76000">
                    <a:srgbClr val="FFC000"/>
                  </a:gs>
                </a:gsLst>
                <a:lin ang="10800000" scaled="1"/>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6" name="Parallelogram 15"/>
              <p:cNvSpPr/>
              <p:nvPr userDrawn="1"/>
            </p:nvSpPr>
            <p:spPr>
              <a:xfrm>
                <a:off x="3611051" y="1733550"/>
                <a:ext cx="1621068" cy="3390900"/>
              </a:xfrm>
              <a:prstGeom prst="parallelogram">
                <a:avLst>
                  <a:gd name="adj" fmla="val 64659"/>
                </a:avLst>
              </a:prstGeom>
              <a:gradFill>
                <a:gsLst>
                  <a:gs pos="0">
                    <a:schemeClr val="accent1">
                      <a:lumMod val="60000"/>
                      <a:lumOff val="40000"/>
                    </a:schemeClr>
                  </a:gs>
                  <a:gs pos="76000">
                    <a:srgbClr val="FFC000"/>
                  </a:gs>
                </a:gsLst>
                <a:lin ang="10800000" scaled="1"/>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grpSp>
        <p:nvGrpSpPr>
          <p:cNvPr id="19" name="Group 18"/>
          <p:cNvGrpSpPr/>
          <p:nvPr userDrawn="1"/>
        </p:nvGrpSpPr>
        <p:grpSpPr>
          <a:xfrm rot="10800000" flipH="1">
            <a:off x="7046964" y="6499369"/>
            <a:ext cx="5145037" cy="355600"/>
            <a:chOff x="7046964" y="0"/>
            <a:chExt cx="5145037" cy="355600"/>
          </a:xfrm>
        </p:grpSpPr>
        <p:grpSp>
          <p:nvGrpSpPr>
            <p:cNvPr id="20" name="Group 19"/>
            <p:cNvGrpSpPr/>
            <p:nvPr userDrawn="1"/>
          </p:nvGrpSpPr>
          <p:grpSpPr>
            <a:xfrm>
              <a:off x="7046964" y="0"/>
              <a:ext cx="4319520" cy="355600"/>
              <a:chOff x="6341038" y="4823460"/>
              <a:chExt cx="4319520" cy="560165"/>
            </a:xfrm>
            <a:solidFill>
              <a:schemeClr val="accent1">
                <a:lumMod val="60000"/>
                <a:lumOff val="40000"/>
              </a:schemeClr>
            </a:solidFill>
          </p:grpSpPr>
          <p:sp>
            <p:nvSpPr>
              <p:cNvPr id="22" name="Parallelogram 21"/>
              <p:cNvSpPr/>
              <p:nvPr userDrawn="1"/>
            </p:nvSpPr>
            <p:spPr>
              <a:xfrm>
                <a:off x="10403838" y="4823460"/>
                <a:ext cx="256720" cy="560165"/>
              </a:xfrm>
              <a:prstGeom prst="parallelogram">
                <a:avLst>
                  <a:gd name="adj" fmla="val 72491"/>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3" name="Parallelogram 22"/>
              <p:cNvSpPr/>
              <p:nvPr userDrawn="1"/>
            </p:nvSpPr>
            <p:spPr>
              <a:xfrm>
                <a:off x="10219485" y="4823460"/>
                <a:ext cx="256720" cy="560165"/>
              </a:xfrm>
              <a:prstGeom prst="parallelogram">
                <a:avLst>
                  <a:gd name="adj" fmla="val 72491"/>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4" name="Parallelogram 23"/>
              <p:cNvSpPr/>
              <p:nvPr userDrawn="1"/>
            </p:nvSpPr>
            <p:spPr>
              <a:xfrm>
                <a:off x="10048028" y="4823460"/>
                <a:ext cx="256720" cy="560165"/>
              </a:xfrm>
              <a:prstGeom prst="parallelogram">
                <a:avLst>
                  <a:gd name="adj" fmla="val 72491"/>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5" name="Parallelogram 24"/>
              <p:cNvSpPr/>
              <p:nvPr userDrawn="1"/>
            </p:nvSpPr>
            <p:spPr>
              <a:xfrm>
                <a:off x="9871295" y="4823460"/>
                <a:ext cx="256720" cy="560165"/>
              </a:xfrm>
              <a:prstGeom prst="parallelogram">
                <a:avLst>
                  <a:gd name="adj" fmla="val 72491"/>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6" name="Parallelogram 25"/>
              <p:cNvSpPr/>
              <p:nvPr userDrawn="1"/>
            </p:nvSpPr>
            <p:spPr>
              <a:xfrm>
                <a:off x="9697703" y="4823460"/>
                <a:ext cx="256720" cy="560165"/>
              </a:xfrm>
              <a:prstGeom prst="parallelogram">
                <a:avLst>
                  <a:gd name="adj" fmla="val 72491"/>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7" name="Parallelogram 26"/>
              <p:cNvSpPr/>
              <p:nvPr userDrawn="1"/>
            </p:nvSpPr>
            <p:spPr>
              <a:xfrm>
                <a:off x="9513350" y="4823460"/>
                <a:ext cx="256720" cy="560165"/>
              </a:xfrm>
              <a:prstGeom prst="parallelogram">
                <a:avLst>
                  <a:gd name="adj" fmla="val 72491"/>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8" name="Parallelogram 27"/>
              <p:cNvSpPr/>
              <p:nvPr userDrawn="1"/>
            </p:nvSpPr>
            <p:spPr>
              <a:xfrm>
                <a:off x="9341893" y="4823460"/>
                <a:ext cx="256720" cy="560165"/>
              </a:xfrm>
              <a:prstGeom prst="parallelogram">
                <a:avLst>
                  <a:gd name="adj" fmla="val 72491"/>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9" name="Parallelogram 28"/>
              <p:cNvSpPr/>
              <p:nvPr userDrawn="1"/>
            </p:nvSpPr>
            <p:spPr>
              <a:xfrm>
                <a:off x="9165160" y="4823460"/>
                <a:ext cx="256720" cy="560165"/>
              </a:xfrm>
              <a:prstGeom prst="parallelogram">
                <a:avLst>
                  <a:gd name="adj" fmla="val 72491"/>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0" name="Parallelogram 29"/>
              <p:cNvSpPr/>
              <p:nvPr userDrawn="1"/>
            </p:nvSpPr>
            <p:spPr>
              <a:xfrm>
                <a:off x="8991777" y="4823460"/>
                <a:ext cx="256720" cy="560165"/>
              </a:xfrm>
              <a:prstGeom prst="parallelogram">
                <a:avLst>
                  <a:gd name="adj" fmla="val 72491"/>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1" name="Parallelogram 30"/>
              <p:cNvSpPr/>
              <p:nvPr userDrawn="1"/>
            </p:nvSpPr>
            <p:spPr>
              <a:xfrm>
                <a:off x="8807424" y="4823460"/>
                <a:ext cx="256720" cy="560165"/>
              </a:xfrm>
              <a:prstGeom prst="parallelogram">
                <a:avLst>
                  <a:gd name="adj" fmla="val 72491"/>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2" name="Parallelogram 31"/>
              <p:cNvSpPr/>
              <p:nvPr userDrawn="1"/>
            </p:nvSpPr>
            <p:spPr>
              <a:xfrm>
                <a:off x="8635967" y="4823460"/>
                <a:ext cx="256720" cy="560165"/>
              </a:xfrm>
              <a:prstGeom prst="parallelogram">
                <a:avLst>
                  <a:gd name="adj" fmla="val 72491"/>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3" name="Parallelogram 32"/>
              <p:cNvSpPr/>
              <p:nvPr userDrawn="1"/>
            </p:nvSpPr>
            <p:spPr>
              <a:xfrm>
                <a:off x="8459234" y="4823460"/>
                <a:ext cx="256720" cy="560165"/>
              </a:xfrm>
              <a:prstGeom prst="parallelogram">
                <a:avLst>
                  <a:gd name="adj" fmla="val 72491"/>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nvGrpSpPr>
              <p:cNvPr id="34" name="Group 33"/>
              <p:cNvGrpSpPr/>
              <p:nvPr userDrawn="1"/>
            </p:nvGrpSpPr>
            <p:grpSpPr>
              <a:xfrm>
                <a:off x="6341038" y="4823460"/>
                <a:ext cx="2201324" cy="560165"/>
                <a:chOff x="8611634" y="4975860"/>
                <a:chExt cx="2201324" cy="560165"/>
              </a:xfrm>
              <a:grpFill/>
            </p:grpSpPr>
            <p:sp>
              <p:nvSpPr>
                <p:cNvPr id="35" name="Parallelogram 34"/>
                <p:cNvSpPr/>
                <p:nvPr userDrawn="1"/>
              </p:nvSpPr>
              <p:spPr>
                <a:xfrm>
                  <a:off x="10556238" y="4975860"/>
                  <a:ext cx="256720" cy="560165"/>
                </a:xfrm>
                <a:prstGeom prst="parallelogram">
                  <a:avLst>
                    <a:gd name="adj" fmla="val 72491"/>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6" name="Parallelogram 35"/>
                <p:cNvSpPr/>
                <p:nvPr userDrawn="1"/>
              </p:nvSpPr>
              <p:spPr>
                <a:xfrm>
                  <a:off x="10371885" y="4975860"/>
                  <a:ext cx="256720" cy="560165"/>
                </a:xfrm>
                <a:prstGeom prst="parallelogram">
                  <a:avLst>
                    <a:gd name="adj" fmla="val 72491"/>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7" name="Parallelogram 36"/>
                <p:cNvSpPr/>
                <p:nvPr userDrawn="1"/>
              </p:nvSpPr>
              <p:spPr>
                <a:xfrm>
                  <a:off x="10200428" y="4975860"/>
                  <a:ext cx="256720" cy="560165"/>
                </a:xfrm>
                <a:prstGeom prst="parallelogram">
                  <a:avLst>
                    <a:gd name="adj" fmla="val 72491"/>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9" name="Parallelogram 38"/>
                <p:cNvSpPr/>
                <p:nvPr userDrawn="1"/>
              </p:nvSpPr>
              <p:spPr>
                <a:xfrm>
                  <a:off x="10023695" y="4975860"/>
                  <a:ext cx="256720" cy="560165"/>
                </a:xfrm>
                <a:prstGeom prst="parallelogram">
                  <a:avLst>
                    <a:gd name="adj" fmla="val 72491"/>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0" name="Parallelogram 39"/>
                <p:cNvSpPr/>
                <p:nvPr userDrawn="1"/>
              </p:nvSpPr>
              <p:spPr>
                <a:xfrm>
                  <a:off x="9850103" y="4975860"/>
                  <a:ext cx="256720" cy="560165"/>
                </a:xfrm>
                <a:prstGeom prst="parallelogram">
                  <a:avLst>
                    <a:gd name="adj" fmla="val 72491"/>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1" name="Parallelogram 40"/>
                <p:cNvSpPr/>
                <p:nvPr userDrawn="1"/>
              </p:nvSpPr>
              <p:spPr>
                <a:xfrm>
                  <a:off x="9665750" y="4975860"/>
                  <a:ext cx="256720" cy="560165"/>
                </a:xfrm>
                <a:prstGeom prst="parallelogram">
                  <a:avLst>
                    <a:gd name="adj" fmla="val 72491"/>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2" name="Parallelogram 41"/>
                <p:cNvSpPr/>
                <p:nvPr userDrawn="1"/>
              </p:nvSpPr>
              <p:spPr>
                <a:xfrm>
                  <a:off x="9494293" y="4975860"/>
                  <a:ext cx="256720" cy="560165"/>
                </a:xfrm>
                <a:prstGeom prst="parallelogram">
                  <a:avLst>
                    <a:gd name="adj" fmla="val 72491"/>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3" name="Parallelogram 42"/>
                <p:cNvSpPr/>
                <p:nvPr userDrawn="1"/>
              </p:nvSpPr>
              <p:spPr>
                <a:xfrm>
                  <a:off x="9317560" y="4975860"/>
                  <a:ext cx="256720" cy="560165"/>
                </a:xfrm>
                <a:prstGeom prst="parallelogram">
                  <a:avLst>
                    <a:gd name="adj" fmla="val 72491"/>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4" name="Parallelogram 43"/>
                <p:cNvSpPr/>
                <p:nvPr userDrawn="1"/>
              </p:nvSpPr>
              <p:spPr>
                <a:xfrm>
                  <a:off x="9144177" y="4975860"/>
                  <a:ext cx="256720" cy="560165"/>
                </a:xfrm>
                <a:prstGeom prst="parallelogram">
                  <a:avLst>
                    <a:gd name="adj" fmla="val 72491"/>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5" name="Parallelogram 44"/>
                <p:cNvSpPr/>
                <p:nvPr userDrawn="1"/>
              </p:nvSpPr>
              <p:spPr>
                <a:xfrm>
                  <a:off x="8959824" y="4975860"/>
                  <a:ext cx="256720" cy="560165"/>
                </a:xfrm>
                <a:prstGeom prst="parallelogram">
                  <a:avLst>
                    <a:gd name="adj" fmla="val 72491"/>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6" name="Parallelogram 45"/>
                <p:cNvSpPr/>
                <p:nvPr userDrawn="1"/>
              </p:nvSpPr>
              <p:spPr>
                <a:xfrm>
                  <a:off x="8788367" y="4975860"/>
                  <a:ext cx="256720" cy="560165"/>
                </a:xfrm>
                <a:prstGeom prst="parallelogram">
                  <a:avLst>
                    <a:gd name="adj" fmla="val 72491"/>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8" name="Parallelogram 47"/>
                <p:cNvSpPr/>
                <p:nvPr userDrawn="1"/>
              </p:nvSpPr>
              <p:spPr>
                <a:xfrm>
                  <a:off x="8611634" y="4975860"/>
                  <a:ext cx="256720" cy="560165"/>
                </a:xfrm>
                <a:prstGeom prst="parallelogram">
                  <a:avLst>
                    <a:gd name="adj" fmla="val 72491"/>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sp>
          <p:nvSpPr>
            <p:cNvPr id="21" name="Freeform 20"/>
            <p:cNvSpPr/>
            <p:nvPr userDrawn="1"/>
          </p:nvSpPr>
          <p:spPr>
            <a:xfrm>
              <a:off x="11281222" y="0"/>
              <a:ext cx="910779" cy="355600"/>
            </a:xfrm>
            <a:custGeom>
              <a:avLst/>
              <a:gdLst>
                <a:gd name="connsiteX0" fmla="*/ 187931 w 910779"/>
                <a:gd name="connsiteY0" fmla="*/ 0 h 355600"/>
                <a:gd name="connsiteX1" fmla="*/ 910779 w 910779"/>
                <a:gd name="connsiteY1" fmla="*/ 0 h 355600"/>
                <a:gd name="connsiteX2" fmla="*/ 910779 w 910779"/>
                <a:gd name="connsiteY2" fmla="*/ 355600 h 355600"/>
                <a:gd name="connsiteX3" fmla="*/ 0 w 910779"/>
                <a:gd name="connsiteY3" fmla="*/ 355600 h 355600"/>
              </a:gdLst>
              <a:ahLst/>
              <a:cxnLst>
                <a:cxn ang="0">
                  <a:pos x="connsiteX0" y="connsiteY0"/>
                </a:cxn>
                <a:cxn ang="0">
                  <a:pos x="connsiteX1" y="connsiteY1"/>
                </a:cxn>
                <a:cxn ang="0">
                  <a:pos x="connsiteX2" y="connsiteY2"/>
                </a:cxn>
                <a:cxn ang="0">
                  <a:pos x="connsiteX3" y="connsiteY3"/>
                </a:cxn>
              </a:cxnLst>
              <a:rect l="l" t="t" r="r" b="b"/>
              <a:pathLst>
                <a:path w="910779" h="355600">
                  <a:moveTo>
                    <a:pt x="187931" y="0"/>
                  </a:moveTo>
                  <a:lnTo>
                    <a:pt x="910779" y="0"/>
                  </a:lnTo>
                  <a:lnTo>
                    <a:pt x="910779" y="355600"/>
                  </a:lnTo>
                  <a:lnTo>
                    <a:pt x="0" y="355600"/>
                  </a:lnTo>
                  <a:close/>
                </a:path>
              </a:pathLst>
            </a:custGeom>
            <a:solidFill>
              <a:schemeClr val="accent1">
                <a:lumMod val="60000"/>
                <a:lumOff val="4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sp>
        <p:nvSpPr>
          <p:cNvPr id="49" name="Shape 47"/>
          <p:cNvSpPr txBox="1">
            <a:spLocks noGrp="1"/>
          </p:cNvSpPr>
          <p:nvPr>
            <p:ph type="title"/>
          </p:nvPr>
        </p:nvSpPr>
        <p:spPr>
          <a:xfrm>
            <a:off x="604242" y="1619346"/>
            <a:ext cx="5342467" cy="720999"/>
          </a:xfrm>
          <a:prstGeom prst="rect">
            <a:avLst/>
          </a:prstGeom>
        </p:spPr>
        <p:txBody>
          <a:bodyPr lIns="91425" tIns="91425" rIns="91425" bIns="91425" anchor="b" anchorCtr="0">
            <a:normAutofit/>
          </a:bodyPr>
          <a:lstStyle>
            <a:lvl1pPr lvl="0" algn="ctr">
              <a:spcBef>
                <a:spcPts val="0"/>
              </a:spcBef>
              <a:defRPr sz="3200">
                <a:solidFill>
                  <a:srgbClr val="3F3F41"/>
                </a:solidFill>
              </a:defRPr>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Tree>
    <p:extLst>
      <p:ext uri="{BB962C8B-B14F-4D97-AF65-F5344CB8AC3E}">
        <p14:creationId xmlns:p14="http://schemas.microsoft.com/office/powerpoint/2010/main" val="4075888604"/>
      </p:ext>
    </p:extLst>
  </p:cSld>
  <p:clrMapOvr>
    <a:masterClrMapping/>
  </p:clrMapOvr>
</p:sldLayout>
</file>

<file path=ppt/slideLayouts/slideLayout6.xml><?xml version="1.0" encoding="utf-8"?>
<p:sldLayout xmlns:a="http://schemas.openxmlformats.org/drawingml/2006/main" xmlns:r="http://schemas.openxmlformats.org/officeDocument/2006/relationships" xmlns:p="http://schemas.openxmlformats.org/presentationml/2006/main" preserve="1" userDrawn="1">
  <p:cSld name="Title + 2 columns">
    <p:spTree>
      <p:nvGrpSpPr>
        <p:cNvPr id="1" name="Shape 61"/>
        <p:cNvGrpSpPr/>
        <p:nvPr/>
      </p:nvGrpSpPr>
      <p:grpSpPr>
        <a:xfrm>
          <a:off x="0" y="0"/>
          <a:ext cx="0" cy="0"/>
          <a:chOff x="0" y="0"/>
          <a:chExt cx="0" cy="0"/>
        </a:xfrm>
      </p:grpSpPr>
      <p:sp>
        <p:nvSpPr>
          <p:cNvPr id="19" name="Pentagon 18"/>
          <p:cNvSpPr/>
          <p:nvPr userDrawn="1"/>
        </p:nvSpPr>
        <p:spPr>
          <a:xfrm flipV="1">
            <a:off x="209549" y="1550306"/>
            <a:ext cx="7360008" cy="845455"/>
          </a:xfrm>
          <a:prstGeom prst="homePlate">
            <a:avLst>
              <a:gd name="adj" fmla="val 25214"/>
            </a:avLst>
          </a:prstGeom>
          <a:solidFill>
            <a:srgbClr val="FFD025"/>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8" name="Rectangle 17"/>
          <p:cNvSpPr/>
          <p:nvPr userDrawn="1"/>
        </p:nvSpPr>
        <p:spPr>
          <a:xfrm>
            <a:off x="209550" y="2454419"/>
            <a:ext cx="3577938" cy="4400550"/>
          </a:xfrm>
          <a:prstGeom prst="rect">
            <a:avLst/>
          </a:prstGeom>
          <a:solidFill>
            <a:srgbClr val="3F3F4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0" name="Rectangle 19"/>
          <p:cNvSpPr/>
          <p:nvPr userDrawn="1"/>
        </p:nvSpPr>
        <p:spPr>
          <a:xfrm>
            <a:off x="3798237" y="2464704"/>
            <a:ext cx="3577938" cy="4400550"/>
          </a:xfrm>
          <a:prstGeom prst="rect">
            <a:avLst/>
          </a:prstGeom>
          <a:solidFill>
            <a:srgbClr val="FFD025"/>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0" name="Shape 48"/>
          <p:cNvSpPr txBox="1">
            <a:spLocks noGrp="1"/>
          </p:cNvSpPr>
          <p:nvPr>
            <p:ph type="body" idx="11"/>
          </p:nvPr>
        </p:nvSpPr>
        <p:spPr>
          <a:xfrm>
            <a:off x="443461" y="2829068"/>
            <a:ext cx="3120865" cy="3651251"/>
          </a:xfrm>
          <a:prstGeom prst="rect">
            <a:avLst/>
          </a:prstGeom>
        </p:spPr>
        <p:txBody>
          <a:bodyPr lIns="91425" tIns="91425" rIns="91425" bIns="91425" anchor="t" anchorCtr="0">
            <a:normAutofit/>
          </a:bodyPr>
          <a:lstStyle>
            <a:lvl1pPr lvl="0">
              <a:spcBef>
                <a:spcPts val="0"/>
              </a:spcBef>
              <a:defRPr sz="1800">
                <a:solidFill>
                  <a:schemeClr val="bg1"/>
                </a:solidFill>
              </a:defRPr>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
        <p:nvSpPr>
          <p:cNvPr id="11" name="Shape 48"/>
          <p:cNvSpPr txBox="1">
            <a:spLocks noGrp="1"/>
          </p:cNvSpPr>
          <p:nvPr>
            <p:ph type="body" idx="12"/>
          </p:nvPr>
        </p:nvSpPr>
        <p:spPr>
          <a:xfrm>
            <a:off x="4021399" y="2839353"/>
            <a:ext cx="3120865" cy="3651251"/>
          </a:xfrm>
          <a:prstGeom prst="rect">
            <a:avLst/>
          </a:prstGeom>
        </p:spPr>
        <p:txBody>
          <a:bodyPr lIns="91425" tIns="91425" rIns="91425" bIns="91425" anchor="t" anchorCtr="0">
            <a:normAutofit/>
          </a:bodyPr>
          <a:lstStyle>
            <a:lvl1pPr lvl="0">
              <a:spcBef>
                <a:spcPts val="0"/>
              </a:spcBef>
              <a:defRPr sz="1800">
                <a:solidFill>
                  <a:schemeClr val="tx1"/>
                </a:solidFill>
              </a:defRPr>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
        <p:nvSpPr>
          <p:cNvPr id="13" name="Shape 47"/>
          <p:cNvSpPr txBox="1">
            <a:spLocks noGrp="1"/>
          </p:cNvSpPr>
          <p:nvPr>
            <p:ph type="title"/>
          </p:nvPr>
        </p:nvSpPr>
        <p:spPr>
          <a:xfrm>
            <a:off x="316259" y="1619249"/>
            <a:ext cx="6693817" cy="682789"/>
          </a:xfrm>
          <a:prstGeom prst="rect">
            <a:avLst/>
          </a:prstGeom>
        </p:spPr>
        <p:txBody>
          <a:bodyPr lIns="91425" tIns="91425" rIns="91425" bIns="91425" anchor="b" anchorCtr="0">
            <a:normAutofit/>
          </a:bodyPr>
          <a:lstStyle>
            <a:lvl1pPr lvl="0">
              <a:spcBef>
                <a:spcPts val="0"/>
              </a:spcBef>
              <a:defRPr sz="3200">
                <a:solidFill>
                  <a:schemeClr val="tx1"/>
                </a:solidFill>
              </a:defRPr>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cxnSp>
        <p:nvCxnSpPr>
          <p:cNvPr id="5" name="Straight Connector 4"/>
          <p:cNvCxnSpPr/>
          <p:nvPr userDrawn="1"/>
        </p:nvCxnSpPr>
        <p:spPr>
          <a:xfrm>
            <a:off x="1943100" y="753837"/>
            <a:ext cx="8980768" cy="0"/>
          </a:xfrm>
          <a:prstGeom prst="line">
            <a:avLst/>
          </a:prstGeom>
          <a:ln w="19050">
            <a:solidFill>
              <a:schemeClr val="tx1">
                <a:lumMod val="50000"/>
                <a:lumOff val="50000"/>
              </a:schemeClr>
            </a:solidFill>
          </a:ln>
        </p:spPr>
        <p:style>
          <a:lnRef idx="1">
            <a:schemeClr val="dk1"/>
          </a:lnRef>
          <a:fillRef idx="0">
            <a:schemeClr val="dk1"/>
          </a:fillRef>
          <a:effectRef idx="0">
            <a:schemeClr val="dk1"/>
          </a:effectRef>
          <a:fontRef idx="minor">
            <a:schemeClr val="tx1"/>
          </a:fontRef>
        </p:style>
      </p:cxnSp>
      <p:sp>
        <p:nvSpPr>
          <p:cNvPr id="6" name="Shape 22"/>
          <p:cNvSpPr txBox="1">
            <a:spLocks noGrp="1"/>
          </p:cNvSpPr>
          <p:nvPr>
            <p:ph type="subTitle" idx="10"/>
          </p:nvPr>
        </p:nvSpPr>
        <p:spPr>
          <a:xfrm>
            <a:off x="196850" y="571503"/>
            <a:ext cx="1722783" cy="339268"/>
          </a:xfrm>
          <a:prstGeom prst="rect">
            <a:avLst/>
          </a:prstGeom>
        </p:spPr>
        <p:txBody>
          <a:bodyPr lIns="91425" tIns="91425" rIns="91425" bIns="91425" anchor="t" anchorCtr="0">
            <a:noAutofit/>
          </a:bodyPr>
          <a:lstStyle>
            <a:lvl1pPr lvl="0" algn="l" rtl="0">
              <a:spcBef>
                <a:spcPts val="0"/>
              </a:spcBef>
              <a:buClr>
                <a:srgbClr val="33CCFF"/>
              </a:buClr>
              <a:buSzPct val="100000"/>
              <a:buNone/>
              <a:defRPr sz="1300" b="0">
                <a:solidFill>
                  <a:schemeClr val="tx1"/>
                </a:solidFill>
                <a:latin typeface="Roboto" panose="02000000000000000000" pitchFamily="2" charset="0"/>
                <a:ea typeface="Roboto" panose="02000000000000000000" pitchFamily="2" charset="0"/>
              </a:defRPr>
            </a:lvl1pPr>
            <a:lvl2pPr lvl="1" algn="ctr" rtl="0">
              <a:spcBef>
                <a:spcPts val="0"/>
              </a:spcBef>
              <a:buClr>
                <a:srgbClr val="33CCFF"/>
              </a:buClr>
              <a:buSzPct val="100000"/>
              <a:buNone/>
              <a:defRPr sz="2400">
                <a:solidFill>
                  <a:srgbClr val="33CCFF"/>
                </a:solidFill>
              </a:defRPr>
            </a:lvl2pPr>
            <a:lvl3pPr lvl="2" algn="ctr" rtl="0">
              <a:spcBef>
                <a:spcPts val="0"/>
              </a:spcBef>
              <a:buClr>
                <a:srgbClr val="33CCFF"/>
              </a:buClr>
              <a:buSzPct val="100000"/>
              <a:buNone/>
              <a:defRPr sz="2400">
                <a:solidFill>
                  <a:srgbClr val="33CCFF"/>
                </a:solidFill>
              </a:defRPr>
            </a:lvl3pPr>
            <a:lvl4pPr lvl="3" algn="ctr" rtl="0">
              <a:spcBef>
                <a:spcPts val="0"/>
              </a:spcBef>
              <a:buClr>
                <a:srgbClr val="33CCFF"/>
              </a:buClr>
              <a:buSzPct val="100000"/>
              <a:buNone/>
              <a:defRPr sz="2400">
                <a:solidFill>
                  <a:srgbClr val="33CCFF"/>
                </a:solidFill>
              </a:defRPr>
            </a:lvl4pPr>
            <a:lvl5pPr lvl="4" algn="ctr" rtl="0">
              <a:spcBef>
                <a:spcPts val="0"/>
              </a:spcBef>
              <a:buClr>
                <a:srgbClr val="33CCFF"/>
              </a:buClr>
              <a:buSzPct val="100000"/>
              <a:buNone/>
              <a:defRPr sz="2400">
                <a:solidFill>
                  <a:srgbClr val="33CCFF"/>
                </a:solidFill>
              </a:defRPr>
            </a:lvl5pPr>
            <a:lvl6pPr lvl="5" algn="ctr" rtl="0">
              <a:spcBef>
                <a:spcPts val="0"/>
              </a:spcBef>
              <a:buClr>
                <a:srgbClr val="33CCFF"/>
              </a:buClr>
              <a:buSzPct val="100000"/>
              <a:buNone/>
              <a:defRPr sz="2400">
                <a:solidFill>
                  <a:srgbClr val="33CCFF"/>
                </a:solidFill>
              </a:defRPr>
            </a:lvl6pPr>
            <a:lvl7pPr lvl="6" algn="ctr" rtl="0">
              <a:spcBef>
                <a:spcPts val="0"/>
              </a:spcBef>
              <a:buClr>
                <a:srgbClr val="33CCFF"/>
              </a:buClr>
              <a:buSzPct val="100000"/>
              <a:buNone/>
              <a:defRPr sz="2400">
                <a:solidFill>
                  <a:srgbClr val="33CCFF"/>
                </a:solidFill>
              </a:defRPr>
            </a:lvl7pPr>
            <a:lvl8pPr lvl="7" algn="ctr" rtl="0">
              <a:spcBef>
                <a:spcPts val="0"/>
              </a:spcBef>
              <a:buClr>
                <a:srgbClr val="33CCFF"/>
              </a:buClr>
              <a:buSzPct val="100000"/>
              <a:buNone/>
              <a:defRPr sz="2400">
                <a:solidFill>
                  <a:srgbClr val="33CCFF"/>
                </a:solidFill>
              </a:defRPr>
            </a:lvl8pPr>
            <a:lvl9pPr lvl="8" algn="ctr" rtl="0">
              <a:spcBef>
                <a:spcPts val="0"/>
              </a:spcBef>
              <a:buClr>
                <a:srgbClr val="33CCFF"/>
              </a:buClr>
              <a:buSzPct val="100000"/>
              <a:buNone/>
              <a:defRPr sz="2400">
                <a:solidFill>
                  <a:srgbClr val="33CCFF"/>
                </a:solidFill>
              </a:defRPr>
            </a:lvl9pPr>
          </a:lstStyle>
          <a:p>
            <a:endParaRPr dirty="0"/>
          </a:p>
        </p:txBody>
      </p:sp>
      <p:grpSp>
        <p:nvGrpSpPr>
          <p:cNvPr id="7" name="Group 6"/>
          <p:cNvGrpSpPr/>
          <p:nvPr userDrawn="1"/>
        </p:nvGrpSpPr>
        <p:grpSpPr>
          <a:xfrm flipH="1">
            <a:off x="8248650" y="1"/>
            <a:ext cx="3943350" cy="819150"/>
            <a:chOff x="-3" y="1733550"/>
            <a:chExt cx="12192000" cy="3390900"/>
          </a:xfrm>
        </p:grpSpPr>
        <p:sp>
          <p:nvSpPr>
            <p:cNvPr id="8" name="Parallelogram 7"/>
            <p:cNvSpPr/>
            <p:nvPr userDrawn="1"/>
          </p:nvSpPr>
          <p:spPr>
            <a:xfrm>
              <a:off x="-3" y="2275589"/>
              <a:ext cx="12192000" cy="2306822"/>
            </a:xfrm>
            <a:prstGeom prst="parallelogram">
              <a:avLst/>
            </a:prstGeom>
            <a:gradFill flip="none" rotWithShape="1">
              <a:gsLst>
                <a:gs pos="0">
                  <a:schemeClr val="tx1">
                    <a:lumMod val="65000"/>
                    <a:lumOff val="35000"/>
                  </a:schemeClr>
                </a:gs>
                <a:gs pos="67000">
                  <a:schemeClr val="tx1">
                    <a:lumMod val="85000"/>
                    <a:lumOff val="15000"/>
                  </a:schemeClr>
                </a:gs>
              </a:gsLst>
              <a:lin ang="10800000" scaled="1"/>
              <a:tileRect/>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nvGrpSpPr>
            <p:cNvPr id="9" name="Group 8"/>
            <p:cNvGrpSpPr/>
            <p:nvPr userDrawn="1"/>
          </p:nvGrpSpPr>
          <p:grpSpPr>
            <a:xfrm>
              <a:off x="0" y="1733550"/>
              <a:ext cx="5232119" cy="3390900"/>
              <a:chOff x="0" y="1733550"/>
              <a:chExt cx="5232119" cy="3390900"/>
            </a:xfrm>
          </p:grpSpPr>
          <p:sp>
            <p:nvSpPr>
              <p:cNvPr id="12" name="Freeform 11"/>
              <p:cNvSpPr/>
              <p:nvPr userDrawn="1"/>
            </p:nvSpPr>
            <p:spPr>
              <a:xfrm>
                <a:off x="0" y="1733550"/>
                <a:ext cx="2266950" cy="3390900"/>
              </a:xfrm>
              <a:custGeom>
                <a:avLst/>
                <a:gdLst>
                  <a:gd name="connsiteX0" fmla="*/ 0 w 2266950"/>
                  <a:gd name="connsiteY0" fmla="*/ 0 h 3390900"/>
                  <a:gd name="connsiteX1" fmla="*/ 2266950 w 2266950"/>
                  <a:gd name="connsiteY1" fmla="*/ 0 h 3390900"/>
                  <a:gd name="connsiteX2" fmla="*/ 1222078 w 2266950"/>
                  <a:gd name="connsiteY2" fmla="*/ 3390900 h 3390900"/>
                  <a:gd name="connsiteX3" fmla="*/ 0 w 2266950"/>
                  <a:gd name="connsiteY3" fmla="*/ 3390900 h 3390900"/>
                </a:gdLst>
                <a:ahLst/>
                <a:cxnLst>
                  <a:cxn ang="0">
                    <a:pos x="connsiteX0" y="connsiteY0"/>
                  </a:cxn>
                  <a:cxn ang="0">
                    <a:pos x="connsiteX1" y="connsiteY1"/>
                  </a:cxn>
                  <a:cxn ang="0">
                    <a:pos x="connsiteX2" y="connsiteY2"/>
                  </a:cxn>
                  <a:cxn ang="0">
                    <a:pos x="connsiteX3" y="connsiteY3"/>
                  </a:cxn>
                </a:cxnLst>
                <a:rect l="l" t="t" r="r" b="b"/>
                <a:pathLst>
                  <a:path w="2266950" h="3390900">
                    <a:moveTo>
                      <a:pt x="0" y="0"/>
                    </a:moveTo>
                    <a:lnTo>
                      <a:pt x="2266950" y="0"/>
                    </a:lnTo>
                    <a:lnTo>
                      <a:pt x="1222078" y="3390900"/>
                    </a:lnTo>
                    <a:lnTo>
                      <a:pt x="0" y="3390900"/>
                    </a:lnTo>
                    <a:close/>
                  </a:path>
                </a:pathLst>
              </a:custGeom>
              <a:gradFill>
                <a:gsLst>
                  <a:gs pos="0">
                    <a:schemeClr val="accent1">
                      <a:lumMod val="60000"/>
                      <a:lumOff val="40000"/>
                    </a:schemeClr>
                  </a:gs>
                  <a:gs pos="76000">
                    <a:srgbClr val="FFC000"/>
                  </a:gs>
                </a:gsLst>
                <a:lin ang="10800000" scaled="1"/>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4" name="Parallelogram 13"/>
              <p:cNvSpPr/>
              <p:nvPr userDrawn="1"/>
            </p:nvSpPr>
            <p:spPr>
              <a:xfrm>
                <a:off x="1392792" y="1733550"/>
                <a:ext cx="1621071" cy="3390900"/>
              </a:xfrm>
              <a:prstGeom prst="parallelogram">
                <a:avLst>
                  <a:gd name="adj" fmla="val 64659"/>
                </a:avLst>
              </a:prstGeom>
              <a:gradFill>
                <a:gsLst>
                  <a:gs pos="0">
                    <a:schemeClr val="accent1">
                      <a:lumMod val="60000"/>
                      <a:lumOff val="40000"/>
                    </a:schemeClr>
                  </a:gs>
                  <a:gs pos="76000">
                    <a:srgbClr val="FFC000"/>
                  </a:gs>
                </a:gsLst>
                <a:lin ang="10800000" scaled="1"/>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5" name="Parallelogram 14"/>
              <p:cNvSpPr/>
              <p:nvPr userDrawn="1"/>
            </p:nvSpPr>
            <p:spPr>
              <a:xfrm>
                <a:off x="2112579" y="1733550"/>
                <a:ext cx="1621071" cy="3390900"/>
              </a:xfrm>
              <a:prstGeom prst="parallelogram">
                <a:avLst>
                  <a:gd name="adj" fmla="val 64659"/>
                </a:avLst>
              </a:prstGeom>
              <a:gradFill>
                <a:gsLst>
                  <a:gs pos="0">
                    <a:schemeClr val="accent1">
                      <a:lumMod val="60000"/>
                      <a:lumOff val="40000"/>
                    </a:schemeClr>
                  </a:gs>
                  <a:gs pos="76000">
                    <a:srgbClr val="FFC000"/>
                  </a:gs>
                </a:gsLst>
                <a:lin ang="10800000" scaled="1"/>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6" name="Parallelogram 15"/>
              <p:cNvSpPr/>
              <p:nvPr userDrawn="1"/>
            </p:nvSpPr>
            <p:spPr>
              <a:xfrm>
                <a:off x="2867705" y="1733550"/>
                <a:ext cx="1621068" cy="3390900"/>
              </a:xfrm>
              <a:prstGeom prst="parallelogram">
                <a:avLst>
                  <a:gd name="adj" fmla="val 64659"/>
                </a:avLst>
              </a:prstGeom>
              <a:gradFill>
                <a:gsLst>
                  <a:gs pos="0">
                    <a:schemeClr val="accent1">
                      <a:lumMod val="60000"/>
                      <a:lumOff val="40000"/>
                    </a:schemeClr>
                  </a:gs>
                  <a:gs pos="76000">
                    <a:srgbClr val="FFC000"/>
                  </a:gs>
                </a:gsLst>
                <a:lin ang="10800000" scaled="1"/>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7" name="Parallelogram 16"/>
              <p:cNvSpPr/>
              <p:nvPr userDrawn="1"/>
            </p:nvSpPr>
            <p:spPr>
              <a:xfrm>
                <a:off x="3611051" y="1733550"/>
                <a:ext cx="1621068" cy="3390900"/>
              </a:xfrm>
              <a:prstGeom prst="parallelogram">
                <a:avLst>
                  <a:gd name="adj" fmla="val 64659"/>
                </a:avLst>
              </a:prstGeom>
              <a:gradFill>
                <a:gsLst>
                  <a:gs pos="0">
                    <a:schemeClr val="accent1">
                      <a:lumMod val="60000"/>
                      <a:lumOff val="40000"/>
                    </a:schemeClr>
                  </a:gs>
                  <a:gs pos="76000">
                    <a:srgbClr val="FFC000"/>
                  </a:gs>
                </a:gsLst>
                <a:lin ang="10800000" scaled="1"/>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sp>
        <p:nvSpPr>
          <p:cNvPr id="3" name="Picture Placeholder 2"/>
          <p:cNvSpPr>
            <a:spLocks noGrp="1"/>
          </p:cNvSpPr>
          <p:nvPr>
            <p:ph type="pic" sz="quarter" idx="13"/>
          </p:nvPr>
        </p:nvSpPr>
        <p:spPr>
          <a:xfrm>
            <a:off x="8839200" y="2107578"/>
            <a:ext cx="3333750" cy="4747391"/>
          </a:xfrm>
        </p:spPr>
        <p:txBody>
          <a:bodyPr/>
          <a:lstStyle/>
          <a:p>
            <a:endParaRPr lang="en-US"/>
          </a:p>
        </p:txBody>
      </p:sp>
    </p:spTree>
    <p:extLst>
      <p:ext uri="{BB962C8B-B14F-4D97-AF65-F5344CB8AC3E}">
        <p14:creationId xmlns:p14="http://schemas.microsoft.com/office/powerpoint/2010/main" val="3717722713"/>
      </p:ext>
    </p:extLst>
  </p:cSld>
  <p:clrMapOvr>
    <a:masterClrMapping/>
  </p:clrMapOvr>
</p:sldLayout>
</file>

<file path=ppt/slideLayouts/slideLayout7.xml><?xml version="1.0" encoding="utf-8"?>
<p:sldLayout xmlns:a="http://schemas.openxmlformats.org/drawingml/2006/main" xmlns:r="http://schemas.openxmlformats.org/officeDocument/2006/relationships" xmlns:p="http://schemas.openxmlformats.org/presentationml/2006/main" preserve="1" userDrawn="1">
  <p:cSld name="Title + 3 columns">
    <p:spTree>
      <p:nvGrpSpPr>
        <p:cNvPr id="1" name="Shape 77"/>
        <p:cNvGrpSpPr/>
        <p:nvPr/>
      </p:nvGrpSpPr>
      <p:grpSpPr>
        <a:xfrm>
          <a:off x="0" y="0"/>
          <a:ext cx="0" cy="0"/>
          <a:chOff x="0" y="0"/>
          <a:chExt cx="0" cy="0"/>
        </a:xfrm>
      </p:grpSpPr>
      <p:sp>
        <p:nvSpPr>
          <p:cNvPr id="107" name="Rectangle 106"/>
          <p:cNvSpPr/>
          <p:nvPr userDrawn="1"/>
        </p:nvSpPr>
        <p:spPr>
          <a:xfrm>
            <a:off x="8372134" y="4749518"/>
            <a:ext cx="3207224" cy="586561"/>
          </a:xfrm>
          <a:prstGeom prst="rect">
            <a:avLst/>
          </a:prstGeom>
          <a:solidFill>
            <a:schemeClr val="tx1">
              <a:lumMod val="50000"/>
              <a:lumOff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lvl="0" algn="ctr"/>
            <a:endParaRPr lang="en-US"/>
          </a:p>
        </p:txBody>
      </p:sp>
      <p:sp>
        <p:nvSpPr>
          <p:cNvPr id="108" name="Rectangle 107"/>
          <p:cNvSpPr/>
          <p:nvPr userDrawn="1"/>
        </p:nvSpPr>
        <p:spPr>
          <a:xfrm>
            <a:off x="8393231" y="2506623"/>
            <a:ext cx="3207224" cy="586561"/>
          </a:xfrm>
          <a:prstGeom prst="rect">
            <a:avLst/>
          </a:prstGeom>
          <a:solidFill>
            <a:srgbClr val="FFC00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lvl="0" algn="ctr"/>
            <a:endParaRPr lang="en-US"/>
          </a:p>
        </p:txBody>
      </p:sp>
      <p:sp>
        <p:nvSpPr>
          <p:cNvPr id="106" name="Rectangle 105"/>
          <p:cNvSpPr/>
          <p:nvPr userDrawn="1"/>
        </p:nvSpPr>
        <p:spPr>
          <a:xfrm>
            <a:off x="531070" y="4749518"/>
            <a:ext cx="3207224" cy="586561"/>
          </a:xfrm>
          <a:prstGeom prst="rect">
            <a:avLst/>
          </a:prstGeom>
          <a:solidFill>
            <a:schemeClr val="accent1">
              <a:lumMod val="60000"/>
              <a:lumOff val="4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lvl="0" algn="ctr"/>
            <a:endParaRPr lang="en-US"/>
          </a:p>
        </p:txBody>
      </p:sp>
      <p:sp>
        <p:nvSpPr>
          <p:cNvPr id="105" name="Rectangle 104"/>
          <p:cNvSpPr/>
          <p:nvPr userDrawn="1"/>
        </p:nvSpPr>
        <p:spPr>
          <a:xfrm>
            <a:off x="526652" y="2506623"/>
            <a:ext cx="3207224" cy="586561"/>
          </a:xfrm>
          <a:prstGeom prst="rect">
            <a:avLst/>
          </a:prstGeom>
          <a:solidFill>
            <a:srgbClr val="3F3F4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9" name="Freeform 38"/>
          <p:cNvSpPr/>
          <p:nvPr userDrawn="1"/>
        </p:nvSpPr>
        <p:spPr>
          <a:xfrm rot="10800000" flipV="1">
            <a:off x="2437083" y="662417"/>
            <a:ext cx="7317834" cy="806761"/>
          </a:xfrm>
          <a:custGeom>
            <a:avLst/>
            <a:gdLst>
              <a:gd name="connsiteX0" fmla="*/ 7455636 w 7668809"/>
              <a:gd name="connsiteY0" fmla="*/ 0 h 845455"/>
              <a:gd name="connsiteX1" fmla="*/ 7360008 w 7668809"/>
              <a:gd name="connsiteY1" fmla="*/ 0 h 845455"/>
              <a:gd name="connsiteX2" fmla="*/ 308801 w 7668809"/>
              <a:gd name="connsiteY2" fmla="*/ 0 h 845455"/>
              <a:gd name="connsiteX3" fmla="*/ 213173 w 7668809"/>
              <a:gd name="connsiteY3" fmla="*/ 0 h 845455"/>
              <a:gd name="connsiteX4" fmla="*/ 0 w 7668809"/>
              <a:gd name="connsiteY4" fmla="*/ 422727 h 845455"/>
              <a:gd name="connsiteX5" fmla="*/ 213173 w 7668809"/>
              <a:gd name="connsiteY5" fmla="*/ 845455 h 845455"/>
              <a:gd name="connsiteX6" fmla="*/ 308801 w 7668809"/>
              <a:gd name="connsiteY6" fmla="*/ 845455 h 845455"/>
              <a:gd name="connsiteX7" fmla="*/ 7360008 w 7668809"/>
              <a:gd name="connsiteY7" fmla="*/ 845455 h 845455"/>
              <a:gd name="connsiteX8" fmla="*/ 7455636 w 7668809"/>
              <a:gd name="connsiteY8" fmla="*/ 845455 h 845455"/>
              <a:gd name="connsiteX9" fmla="*/ 7668809 w 7668809"/>
              <a:gd name="connsiteY9" fmla="*/ 422728 h 845455"/>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Lst>
            <a:rect l="l" t="t" r="r" b="b"/>
            <a:pathLst>
              <a:path w="7668809" h="845455">
                <a:moveTo>
                  <a:pt x="7455636" y="0"/>
                </a:moveTo>
                <a:lnTo>
                  <a:pt x="7360008" y="0"/>
                </a:lnTo>
                <a:lnTo>
                  <a:pt x="308801" y="0"/>
                </a:lnTo>
                <a:lnTo>
                  <a:pt x="213173" y="0"/>
                </a:lnTo>
                <a:lnTo>
                  <a:pt x="0" y="422727"/>
                </a:lnTo>
                <a:lnTo>
                  <a:pt x="213173" y="845455"/>
                </a:lnTo>
                <a:lnTo>
                  <a:pt x="308801" y="845455"/>
                </a:lnTo>
                <a:lnTo>
                  <a:pt x="7360008" y="845455"/>
                </a:lnTo>
                <a:lnTo>
                  <a:pt x="7455636" y="845455"/>
                </a:lnTo>
                <a:lnTo>
                  <a:pt x="7668809" y="422728"/>
                </a:lnTo>
                <a:close/>
              </a:path>
            </a:pathLst>
          </a:custGeom>
          <a:solidFill>
            <a:srgbClr val="FFC00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lvl="0" algn="ctr"/>
            <a:endParaRPr lang="en-US"/>
          </a:p>
        </p:txBody>
      </p:sp>
      <p:sp>
        <p:nvSpPr>
          <p:cNvPr id="23" name="Rectangle 22"/>
          <p:cNvSpPr/>
          <p:nvPr userDrawn="1"/>
        </p:nvSpPr>
        <p:spPr>
          <a:xfrm>
            <a:off x="1139402" y="1778915"/>
            <a:ext cx="3116913" cy="2041979"/>
          </a:xfrm>
          <a:prstGeom prst="rect">
            <a:avLst/>
          </a:prstGeom>
          <a:solidFill>
            <a:srgbClr val="3F3F4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4" name="Rectangle 23"/>
          <p:cNvSpPr/>
          <p:nvPr userDrawn="1"/>
        </p:nvSpPr>
        <p:spPr>
          <a:xfrm>
            <a:off x="7874682" y="1780745"/>
            <a:ext cx="3118104" cy="2041979"/>
          </a:xfrm>
          <a:prstGeom prst="rect">
            <a:avLst/>
          </a:prstGeom>
          <a:solidFill>
            <a:srgbClr val="FFC00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1" name="Shape 79"/>
          <p:cNvSpPr txBox="1">
            <a:spLocks noGrp="1"/>
          </p:cNvSpPr>
          <p:nvPr>
            <p:ph type="body" idx="15"/>
          </p:nvPr>
        </p:nvSpPr>
        <p:spPr>
          <a:xfrm>
            <a:off x="1237181" y="1936060"/>
            <a:ext cx="2906841" cy="1727689"/>
          </a:xfrm>
          <a:prstGeom prst="rect">
            <a:avLst/>
          </a:prstGeom>
        </p:spPr>
        <p:txBody>
          <a:bodyPr lIns="91425" tIns="91425" rIns="91425" bIns="91425" anchor="t" anchorCtr="0">
            <a:normAutofit/>
          </a:bodyPr>
          <a:lstStyle>
            <a:lvl1pPr lvl="0" algn="ctr" rtl="0">
              <a:spcBef>
                <a:spcPts val="0"/>
              </a:spcBef>
              <a:buSzPct val="100000"/>
              <a:defRPr sz="1600">
                <a:solidFill>
                  <a:schemeClr val="bg1"/>
                </a:solidFill>
              </a:defRPr>
            </a:lvl1pPr>
            <a:lvl2pPr lvl="1" rtl="0">
              <a:spcBef>
                <a:spcPts val="0"/>
              </a:spcBef>
              <a:buSzPct val="100000"/>
              <a:defRPr sz="2133"/>
            </a:lvl2pPr>
            <a:lvl3pPr lvl="2" rtl="0">
              <a:spcBef>
                <a:spcPts val="0"/>
              </a:spcBef>
              <a:buSzPct val="100000"/>
              <a:defRPr sz="2133"/>
            </a:lvl3pPr>
            <a:lvl4pPr lvl="3" rtl="0">
              <a:spcBef>
                <a:spcPts val="0"/>
              </a:spcBef>
              <a:buSzPct val="100000"/>
              <a:defRPr sz="2133"/>
            </a:lvl4pPr>
            <a:lvl5pPr lvl="4" rtl="0">
              <a:spcBef>
                <a:spcPts val="0"/>
              </a:spcBef>
              <a:buSzPct val="100000"/>
              <a:defRPr sz="2133"/>
            </a:lvl5pPr>
            <a:lvl6pPr lvl="5" rtl="0">
              <a:spcBef>
                <a:spcPts val="0"/>
              </a:spcBef>
              <a:buSzPct val="100000"/>
              <a:defRPr sz="2133"/>
            </a:lvl6pPr>
            <a:lvl7pPr lvl="6" rtl="0">
              <a:spcBef>
                <a:spcPts val="0"/>
              </a:spcBef>
              <a:buSzPct val="100000"/>
              <a:defRPr sz="2133"/>
            </a:lvl7pPr>
            <a:lvl8pPr lvl="7" rtl="0">
              <a:spcBef>
                <a:spcPts val="0"/>
              </a:spcBef>
              <a:buSzPct val="100000"/>
              <a:defRPr sz="2133"/>
            </a:lvl8pPr>
            <a:lvl9pPr lvl="8" rtl="0">
              <a:spcBef>
                <a:spcPts val="0"/>
              </a:spcBef>
              <a:buSzPct val="100000"/>
              <a:defRPr sz="2133"/>
            </a:lvl9pPr>
          </a:lstStyle>
          <a:p>
            <a:endParaRPr dirty="0"/>
          </a:p>
        </p:txBody>
      </p:sp>
      <p:grpSp>
        <p:nvGrpSpPr>
          <p:cNvPr id="17" name="Group 16"/>
          <p:cNvGrpSpPr/>
          <p:nvPr userDrawn="1"/>
        </p:nvGrpSpPr>
        <p:grpSpPr>
          <a:xfrm>
            <a:off x="0" y="0"/>
            <a:ext cx="1436914" cy="388314"/>
            <a:chOff x="0" y="1"/>
            <a:chExt cx="3994705" cy="1001486"/>
          </a:xfrm>
        </p:grpSpPr>
        <p:sp>
          <p:nvSpPr>
            <p:cNvPr id="10" name="Parallelogram 9"/>
            <p:cNvSpPr/>
            <p:nvPr userDrawn="1"/>
          </p:nvSpPr>
          <p:spPr>
            <a:xfrm>
              <a:off x="14516" y="236167"/>
              <a:ext cx="3980189" cy="572693"/>
            </a:xfrm>
            <a:prstGeom prst="parallelogram">
              <a:avLst/>
            </a:prstGeom>
            <a:gradFill flip="none" rotWithShape="1">
              <a:gsLst>
                <a:gs pos="0">
                  <a:schemeClr val="tx1">
                    <a:lumMod val="65000"/>
                    <a:lumOff val="35000"/>
                  </a:schemeClr>
                </a:gs>
                <a:gs pos="67000">
                  <a:schemeClr val="tx1">
                    <a:lumMod val="85000"/>
                    <a:lumOff val="15000"/>
                  </a:schemeClr>
                </a:gs>
              </a:gsLst>
              <a:lin ang="10800000" scaled="1"/>
              <a:tileRect/>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nvGrpSpPr>
            <p:cNvPr id="11" name="Group 10"/>
            <p:cNvGrpSpPr/>
            <p:nvPr userDrawn="1"/>
          </p:nvGrpSpPr>
          <p:grpSpPr>
            <a:xfrm>
              <a:off x="0" y="1"/>
              <a:ext cx="2068947" cy="1001486"/>
              <a:chOff x="0" y="1733550"/>
              <a:chExt cx="5232119" cy="3390900"/>
            </a:xfrm>
          </p:grpSpPr>
          <p:sp>
            <p:nvSpPr>
              <p:cNvPr id="12" name="Freeform 11"/>
              <p:cNvSpPr/>
              <p:nvPr userDrawn="1"/>
            </p:nvSpPr>
            <p:spPr>
              <a:xfrm>
                <a:off x="0" y="1733550"/>
                <a:ext cx="2266950" cy="3390900"/>
              </a:xfrm>
              <a:custGeom>
                <a:avLst/>
                <a:gdLst>
                  <a:gd name="connsiteX0" fmla="*/ 0 w 2266950"/>
                  <a:gd name="connsiteY0" fmla="*/ 0 h 3390900"/>
                  <a:gd name="connsiteX1" fmla="*/ 2266950 w 2266950"/>
                  <a:gd name="connsiteY1" fmla="*/ 0 h 3390900"/>
                  <a:gd name="connsiteX2" fmla="*/ 1222078 w 2266950"/>
                  <a:gd name="connsiteY2" fmla="*/ 3390900 h 3390900"/>
                  <a:gd name="connsiteX3" fmla="*/ 0 w 2266950"/>
                  <a:gd name="connsiteY3" fmla="*/ 3390900 h 3390900"/>
                </a:gdLst>
                <a:ahLst/>
                <a:cxnLst>
                  <a:cxn ang="0">
                    <a:pos x="connsiteX0" y="connsiteY0"/>
                  </a:cxn>
                  <a:cxn ang="0">
                    <a:pos x="connsiteX1" y="connsiteY1"/>
                  </a:cxn>
                  <a:cxn ang="0">
                    <a:pos x="connsiteX2" y="connsiteY2"/>
                  </a:cxn>
                  <a:cxn ang="0">
                    <a:pos x="connsiteX3" y="connsiteY3"/>
                  </a:cxn>
                </a:cxnLst>
                <a:rect l="l" t="t" r="r" b="b"/>
                <a:pathLst>
                  <a:path w="2266950" h="3390900">
                    <a:moveTo>
                      <a:pt x="0" y="0"/>
                    </a:moveTo>
                    <a:lnTo>
                      <a:pt x="2266950" y="0"/>
                    </a:lnTo>
                    <a:lnTo>
                      <a:pt x="1222078" y="3390900"/>
                    </a:lnTo>
                    <a:lnTo>
                      <a:pt x="0" y="3390900"/>
                    </a:lnTo>
                    <a:close/>
                  </a:path>
                </a:pathLst>
              </a:custGeom>
              <a:gradFill>
                <a:gsLst>
                  <a:gs pos="0">
                    <a:schemeClr val="accent1">
                      <a:lumMod val="60000"/>
                      <a:lumOff val="40000"/>
                    </a:schemeClr>
                  </a:gs>
                  <a:gs pos="76000">
                    <a:srgbClr val="FFC000"/>
                  </a:gs>
                </a:gsLst>
                <a:lin ang="10800000" scaled="1"/>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3" name="Parallelogram 12"/>
              <p:cNvSpPr/>
              <p:nvPr userDrawn="1"/>
            </p:nvSpPr>
            <p:spPr>
              <a:xfrm>
                <a:off x="1392792" y="1733550"/>
                <a:ext cx="1621071" cy="3390900"/>
              </a:xfrm>
              <a:prstGeom prst="parallelogram">
                <a:avLst>
                  <a:gd name="adj" fmla="val 64659"/>
                </a:avLst>
              </a:prstGeom>
              <a:gradFill>
                <a:gsLst>
                  <a:gs pos="0">
                    <a:schemeClr val="accent1">
                      <a:lumMod val="60000"/>
                      <a:lumOff val="40000"/>
                    </a:schemeClr>
                  </a:gs>
                  <a:gs pos="76000">
                    <a:srgbClr val="FFC000"/>
                  </a:gs>
                </a:gsLst>
                <a:lin ang="10800000" scaled="1"/>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4" name="Parallelogram 13"/>
              <p:cNvSpPr/>
              <p:nvPr userDrawn="1"/>
            </p:nvSpPr>
            <p:spPr>
              <a:xfrm>
                <a:off x="2112579" y="1733550"/>
                <a:ext cx="1621071" cy="3390900"/>
              </a:xfrm>
              <a:prstGeom prst="parallelogram">
                <a:avLst>
                  <a:gd name="adj" fmla="val 64659"/>
                </a:avLst>
              </a:prstGeom>
              <a:gradFill>
                <a:gsLst>
                  <a:gs pos="0">
                    <a:schemeClr val="accent1">
                      <a:lumMod val="60000"/>
                      <a:lumOff val="40000"/>
                    </a:schemeClr>
                  </a:gs>
                  <a:gs pos="76000">
                    <a:srgbClr val="FFC000"/>
                  </a:gs>
                </a:gsLst>
                <a:lin ang="10800000" scaled="1"/>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5" name="Parallelogram 14"/>
              <p:cNvSpPr/>
              <p:nvPr userDrawn="1"/>
            </p:nvSpPr>
            <p:spPr>
              <a:xfrm>
                <a:off x="2867705" y="1733550"/>
                <a:ext cx="1621068" cy="3390900"/>
              </a:xfrm>
              <a:prstGeom prst="parallelogram">
                <a:avLst>
                  <a:gd name="adj" fmla="val 64659"/>
                </a:avLst>
              </a:prstGeom>
              <a:gradFill>
                <a:gsLst>
                  <a:gs pos="0">
                    <a:schemeClr val="accent1">
                      <a:lumMod val="60000"/>
                      <a:lumOff val="40000"/>
                    </a:schemeClr>
                  </a:gs>
                  <a:gs pos="76000">
                    <a:srgbClr val="FFC000"/>
                  </a:gs>
                </a:gsLst>
                <a:lin ang="10800000" scaled="1"/>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6" name="Parallelogram 15"/>
              <p:cNvSpPr/>
              <p:nvPr userDrawn="1"/>
            </p:nvSpPr>
            <p:spPr>
              <a:xfrm>
                <a:off x="3611051" y="1733550"/>
                <a:ext cx="1621068" cy="3390900"/>
              </a:xfrm>
              <a:prstGeom prst="parallelogram">
                <a:avLst>
                  <a:gd name="adj" fmla="val 64659"/>
                </a:avLst>
              </a:prstGeom>
              <a:gradFill>
                <a:gsLst>
                  <a:gs pos="0">
                    <a:schemeClr val="accent1">
                      <a:lumMod val="60000"/>
                      <a:lumOff val="40000"/>
                    </a:schemeClr>
                  </a:gs>
                  <a:gs pos="76000">
                    <a:srgbClr val="FFC000"/>
                  </a:gs>
                </a:gsLst>
                <a:lin ang="10800000" scaled="1"/>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sp>
        <p:nvSpPr>
          <p:cNvPr id="25" name="Shape 79"/>
          <p:cNvSpPr txBox="1">
            <a:spLocks noGrp="1"/>
          </p:cNvSpPr>
          <p:nvPr userDrawn="1">
            <p:ph type="body" idx="16"/>
          </p:nvPr>
        </p:nvSpPr>
        <p:spPr>
          <a:xfrm>
            <a:off x="7980313" y="1936060"/>
            <a:ext cx="2906841" cy="1727689"/>
          </a:xfrm>
          <a:prstGeom prst="rect">
            <a:avLst/>
          </a:prstGeom>
        </p:spPr>
        <p:txBody>
          <a:bodyPr lIns="91425" tIns="91425" rIns="91425" bIns="91425" anchor="t" anchorCtr="0">
            <a:normAutofit/>
          </a:bodyPr>
          <a:lstStyle>
            <a:lvl1pPr lvl="0" algn="ctr" rtl="0">
              <a:spcBef>
                <a:spcPts val="0"/>
              </a:spcBef>
              <a:buSzPct val="100000"/>
              <a:defRPr sz="1600">
                <a:solidFill>
                  <a:schemeClr val="tx1"/>
                </a:solidFill>
              </a:defRPr>
            </a:lvl1pPr>
            <a:lvl2pPr lvl="1" rtl="0">
              <a:spcBef>
                <a:spcPts val="0"/>
              </a:spcBef>
              <a:buSzPct val="100000"/>
              <a:defRPr sz="2133"/>
            </a:lvl2pPr>
            <a:lvl3pPr lvl="2" rtl="0">
              <a:spcBef>
                <a:spcPts val="0"/>
              </a:spcBef>
              <a:buSzPct val="100000"/>
              <a:defRPr sz="2133"/>
            </a:lvl3pPr>
            <a:lvl4pPr lvl="3" rtl="0">
              <a:spcBef>
                <a:spcPts val="0"/>
              </a:spcBef>
              <a:buSzPct val="100000"/>
              <a:defRPr sz="2133"/>
            </a:lvl4pPr>
            <a:lvl5pPr lvl="4" rtl="0">
              <a:spcBef>
                <a:spcPts val="0"/>
              </a:spcBef>
              <a:buSzPct val="100000"/>
              <a:defRPr sz="2133"/>
            </a:lvl5pPr>
            <a:lvl6pPr lvl="5" rtl="0">
              <a:spcBef>
                <a:spcPts val="0"/>
              </a:spcBef>
              <a:buSzPct val="100000"/>
              <a:defRPr sz="2133"/>
            </a:lvl6pPr>
            <a:lvl7pPr lvl="6" rtl="0">
              <a:spcBef>
                <a:spcPts val="0"/>
              </a:spcBef>
              <a:buSzPct val="100000"/>
              <a:defRPr sz="2133"/>
            </a:lvl7pPr>
            <a:lvl8pPr lvl="7" rtl="0">
              <a:spcBef>
                <a:spcPts val="0"/>
              </a:spcBef>
              <a:buSzPct val="100000"/>
              <a:defRPr sz="2133"/>
            </a:lvl8pPr>
            <a:lvl9pPr lvl="8" rtl="0">
              <a:spcBef>
                <a:spcPts val="0"/>
              </a:spcBef>
              <a:buSzPct val="100000"/>
              <a:defRPr sz="2133"/>
            </a:lvl9pPr>
          </a:lstStyle>
          <a:p>
            <a:endParaRPr dirty="0"/>
          </a:p>
        </p:txBody>
      </p:sp>
      <p:sp>
        <p:nvSpPr>
          <p:cNvPr id="26" name="Rectangle 25"/>
          <p:cNvSpPr/>
          <p:nvPr userDrawn="1"/>
        </p:nvSpPr>
        <p:spPr>
          <a:xfrm>
            <a:off x="1141008" y="4023641"/>
            <a:ext cx="3116913" cy="2041979"/>
          </a:xfrm>
          <a:prstGeom prst="rect">
            <a:avLst/>
          </a:prstGeom>
          <a:solidFill>
            <a:schemeClr val="accent1">
              <a:lumMod val="60000"/>
              <a:lumOff val="4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7" name="Rectangle 26"/>
          <p:cNvSpPr/>
          <p:nvPr userDrawn="1"/>
        </p:nvSpPr>
        <p:spPr>
          <a:xfrm>
            <a:off x="7874682" y="4023641"/>
            <a:ext cx="3118104" cy="2041979"/>
          </a:xfrm>
          <a:prstGeom prst="rect">
            <a:avLst/>
          </a:prstGeom>
          <a:solidFill>
            <a:schemeClr val="tx1">
              <a:lumMod val="50000"/>
              <a:lumOff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8" name="Shape 79"/>
          <p:cNvSpPr txBox="1">
            <a:spLocks noGrp="1"/>
          </p:cNvSpPr>
          <p:nvPr userDrawn="1">
            <p:ph type="body" idx="17"/>
          </p:nvPr>
        </p:nvSpPr>
        <p:spPr>
          <a:xfrm>
            <a:off x="1253301" y="4180786"/>
            <a:ext cx="2906841" cy="1727689"/>
          </a:xfrm>
          <a:prstGeom prst="rect">
            <a:avLst/>
          </a:prstGeom>
        </p:spPr>
        <p:txBody>
          <a:bodyPr lIns="91425" tIns="91425" rIns="91425" bIns="91425" anchor="t" anchorCtr="0">
            <a:normAutofit/>
          </a:bodyPr>
          <a:lstStyle>
            <a:lvl1pPr lvl="0" algn="ctr" rtl="0">
              <a:spcBef>
                <a:spcPts val="0"/>
              </a:spcBef>
              <a:buSzPct val="100000"/>
              <a:defRPr sz="1600">
                <a:solidFill>
                  <a:schemeClr val="tx1"/>
                </a:solidFill>
              </a:defRPr>
            </a:lvl1pPr>
            <a:lvl2pPr lvl="1" rtl="0">
              <a:spcBef>
                <a:spcPts val="0"/>
              </a:spcBef>
              <a:buSzPct val="100000"/>
              <a:defRPr sz="2133"/>
            </a:lvl2pPr>
            <a:lvl3pPr lvl="2" rtl="0">
              <a:spcBef>
                <a:spcPts val="0"/>
              </a:spcBef>
              <a:buSzPct val="100000"/>
              <a:defRPr sz="2133"/>
            </a:lvl3pPr>
            <a:lvl4pPr lvl="3" rtl="0">
              <a:spcBef>
                <a:spcPts val="0"/>
              </a:spcBef>
              <a:buSzPct val="100000"/>
              <a:defRPr sz="2133"/>
            </a:lvl4pPr>
            <a:lvl5pPr lvl="4" rtl="0">
              <a:spcBef>
                <a:spcPts val="0"/>
              </a:spcBef>
              <a:buSzPct val="100000"/>
              <a:defRPr sz="2133"/>
            </a:lvl5pPr>
            <a:lvl6pPr lvl="5" rtl="0">
              <a:spcBef>
                <a:spcPts val="0"/>
              </a:spcBef>
              <a:buSzPct val="100000"/>
              <a:defRPr sz="2133"/>
            </a:lvl6pPr>
            <a:lvl7pPr lvl="6" rtl="0">
              <a:spcBef>
                <a:spcPts val="0"/>
              </a:spcBef>
              <a:buSzPct val="100000"/>
              <a:defRPr sz="2133"/>
            </a:lvl7pPr>
            <a:lvl8pPr lvl="7" rtl="0">
              <a:spcBef>
                <a:spcPts val="0"/>
              </a:spcBef>
              <a:buSzPct val="100000"/>
              <a:defRPr sz="2133"/>
            </a:lvl8pPr>
            <a:lvl9pPr lvl="8" rtl="0">
              <a:spcBef>
                <a:spcPts val="0"/>
              </a:spcBef>
              <a:buSzPct val="100000"/>
              <a:defRPr sz="2133"/>
            </a:lvl9pPr>
          </a:lstStyle>
          <a:p>
            <a:endParaRPr dirty="0"/>
          </a:p>
        </p:txBody>
      </p:sp>
      <p:sp>
        <p:nvSpPr>
          <p:cNvPr id="29" name="Shape 79"/>
          <p:cNvSpPr txBox="1">
            <a:spLocks noGrp="1"/>
          </p:cNvSpPr>
          <p:nvPr userDrawn="1">
            <p:ph type="body" idx="18"/>
          </p:nvPr>
        </p:nvSpPr>
        <p:spPr>
          <a:xfrm>
            <a:off x="7980313" y="4178956"/>
            <a:ext cx="2906841" cy="1727689"/>
          </a:xfrm>
          <a:prstGeom prst="rect">
            <a:avLst/>
          </a:prstGeom>
        </p:spPr>
        <p:txBody>
          <a:bodyPr lIns="91425" tIns="91425" rIns="91425" bIns="91425" anchor="t" anchorCtr="0">
            <a:normAutofit/>
          </a:bodyPr>
          <a:lstStyle>
            <a:lvl1pPr lvl="0" algn="ctr" rtl="0">
              <a:spcBef>
                <a:spcPts val="0"/>
              </a:spcBef>
              <a:buSzPct val="100000"/>
              <a:defRPr sz="1600">
                <a:solidFill>
                  <a:schemeClr val="bg1"/>
                </a:solidFill>
              </a:defRPr>
            </a:lvl1pPr>
            <a:lvl2pPr lvl="1" rtl="0">
              <a:spcBef>
                <a:spcPts val="0"/>
              </a:spcBef>
              <a:buSzPct val="100000"/>
              <a:defRPr sz="2133"/>
            </a:lvl2pPr>
            <a:lvl3pPr lvl="2" rtl="0">
              <a:spcBef>
                <a:spcPts val="0"/>
              </a:spcBef>
              <a:buSzPct val="100000"/>
              <a:defRPr sz="2133"/>
            </a:lvl3pPr>
            <a:lvl4pPr lvl="3" rtl="0">
              <a:spcBef>
                <a:spcPts val="0"/>
              </a:spcBef>
              <a:buSzPct val="100000"/>
              <a:defRPr sz="2133"/>
            </a:lvl4pPr>
            <a:lvl5pPr lvl="4" rtl="0">
              <a:spcBef>
                <a:spcPts val="0"/>
              </a:spcBef>
              <a:buSzPct val="100000"/>
              <a:defRPr sz="2133"/>
            </a:lvl5pPr>
            <a:lvl6pPr lvl="5" rtl="0">
              <a:spcBef>
                <a:spcPts val="0"/>
              </a:spcBef>
              <a:buSzPct val="100000"/>
              <a:defRPr sz="2133"/>
            </a:lvl6pPr>
            <a:lvl7pPr lvl="6" rtl="0">
              <a:spcBef>
                <a:spcPts val="0"/>
              </a:spcBef>
              <a:buSzPct val="100000"/>
              <a:defRPr sz="2133"/>
            </a:lvl7pPr>
            <a:lvl8pPr lvl="7" rtl="0">
              <a:spcBef>
                <a:spcPts val="0"/>
              </a:spcBef>
              <a:buSzPct val="100000"/>
              <a:defRPr sz="2133"/>
            </a:lvl8pPr>
            <a:lvl9pPr lvl="8" rtl="0">
              <a:spcBef>
                <a:spcPts val="0"/>
              </a:spcBef>
              <a:buSzPct val="100000"/>
              <a:defRPr sz="2133"/>
            </a:lvl9pPr>
          </a:lstStyle>
          <a:p>
            <a:endParaRPr dirty="0"/>
          </a:p>
        </p:txBody>
      </p:sp>
      <p:sp>
        <p:nvSpPr>
          <p:cNvPr id="78" name="Shape 78"/>
          <p:cNvSpPr txBox="1">
            <a:spLocks noGrp="1"/>
          </p:cNvSpPr>
          <p:nvPr>
            <p:ph type="title"/>
          </p:nvPr>
        </p:nvSpPr>
        <p:spPr>
          <a:xfrm>
            <a:off x="3559050" y="809120"/>
            <a:ext cx="5073901" cy="513355"/>
          </a:xfrm>
          <a:prstGeom prst="rect">
            <a:avLst/>
          </a:prstGeom>
        </p:spPr>
        <p:txBody>
          <a:bodyPr lIns="91425" tIns="91425" rIns="91425" bIns="91425" anchor="b" anchorCtr="0">
            <a:normAutofit/>
          </a:bodyPr>
          <a:lstStyle>
            <a:lvl1pPr lvl="0" algn="ctr" rtl="0">
              <a:spcBef>
                <a:spcPts val="0"/>
              </a:spcBef>
              <a:defRPr sz="2800">
                <a:solidFill>
                  <a:schemeClr val="tx1">
                    <a:lumMod val="85000"/>
                    <a:lumOff val="15000"/>
                  </a:schemeClr>
                </a:solidFill>
                <a:latin typeface="Roboto" panose="02000000000000000000" pitchFamily="2" charset="0"/>
                <a:ea typeface="Roboto" panose="02000000000000000000" pitchFamily="2" charset="0"/>
              </a:defRPr>
            </a:lvl1pPr>
            <a:lvl2pPr lvl="1" rtl="0">
              <a:spcBef>
                <a:spcPts val="0"/>
              </a:spcBef>
              <a:defRPr/>
            </a:lvl2pPr>
            <a:lvl3pPr lvl="2" rtl="0">
              <a:spcBef>
                <a:spcPts val="0"/>
              </a:spcBef>
              <a:defRPr/>
            </a:lvl3pPr>
            <a:lvl4pPr lvl="3" rtl="0">
              <a:spcBef>
                <a:spcPts val="0"/>
              </a:spcBef>
              <a:defRPr/>
            </a:lvl4pPr>
            <a:lvl5pPr lvl="4" rtl="0">
              <a:spcBef>
                <a:spcPts val="0"/>
              </a:spcBef>
              <a:defRPr/>
            </a:lvl5pPr>
            <a:lvl6pPr lvl="5" rtl="0">
              <a:spcBef>
                <a:spcPts val="0"/>
              </a:spcBef>
              <a:defRPr/>
            </a:lvl6pPr>
            <a:lvl7pPr lvl="6" rtl="0">
              <a:spcBef>
                <a:spcPts val="0"/>
              </a:spcBef>
              <a:defRPr/>
            </a:lvl7pPr>
            <a:lvl8pPr lvl="7" rtl="0">
              <a:spcBef>
                <a:spcPts val="0"/>
              </a:spcBef>
              <a:defRPr/>
            </a:lvl8pPr>
            <a:lvl9pPr lvl="8" rtl="0">
              <a:spcBef>
                <a:spcPts val="0"/>
              </a:spcBef>
              <a:defRPr/>
            </a:lvl9pPr>
          </a:lstStyle>
          <a:p>
            <a:endParaRPr dirty="0"/>
          </a:p>
        </p:txBody>
      </p:sp>
      <p:sp>
        <p:nvSpPr>
          <p:cNvPr id="6" name="Picture Placeholder 5"/>
          <p:cNvSpPr>
            <a:spLocks noGrp="1"/>
          </p:cNvSpPr>
          <p:nvPr>
            <p:ph type="pic" sz="quarter" idx="19"/>
          </p:nvPr>
        </p:nvSpPr>
        <p:spPr>
          <a:xfrm>
            <a:off x="4342749" y="1780953"/>
            <a:ext cx="3429651" cy="2039941"/>
          </a:xfrm>
        </p:spPr>
        <p:txBody>
          <a:bodyPr/>
          <a:lstStyle>
            <a:lvl1pPr algn="ctr">
              <a:defRPr/>
            </a:lvl1pPr>
          </a:lstStyle>
          <a:p>
            <a:endParaRPr lang="en-US"/>
          </a:p>
        </p:txBody>
      </p:sp>
      <p:sp>
        <p:nvSpPr>
          <p:cNvPr id="32" name="Picture Placeholder 5"/>
          <p:cNvSpPr>
            <a:spLocks noGrp="1"/>
          </p:cNvSpPr>
          <p:nvPr>
            <p:ph type="pic" sz="quarter" idx="20"/>
          </p:nvPr>
        </p:nvSpPr>
        <p:spPr>
          <a:xfrm>
            <a:off x="4351476" y="4022829"/>
            <a:ext cx="3429651" cy="2039941"/>
          </a:xfrm>
        </p:spPr>
        <p:txBody>
          <a:bodyPr/>
          <a:lstStyle>
            <a:lvl1pPr algn="ctr">
              <a:defRPr/>
            </a:lvl1pPr>
          </a:lstStyle>
          <a:p>
            <a:endParaRPr lang="en-US"/>
          </a:p>
        </p:txBody>
      </p:sp>
      <p:grpSp>
        <p:nvGrpSpPr>
          <p:cNvPr id="40" name="Group 39"/>
          <p:cNvGrpSpPr/>
          <p:nvPr userDrawn="1"/>
        </p:nvGrpSpPr>
        <p:grpSpPr>
          <a:xfrm rot="10800000" flipH="1">
            <a:off x="8934450" y="0"/>
            <a:ext cx="3257550" cy="225146"/>
            <a:chOff x="7046964" y="0"/>
            <a:chExt cx="5145037" cy="355600"/>
          </a:xfrm>
          <a:solidFill>
            <a:schemeClr val="bg1">
              <a:lumMod val="65000"/>
            </a:schemeClr>
          </a:solidFill>
        </p:grpSpPr>
        <p:grpSp>
          <p:nvGrpSpPr>
            <p:cNvPr id="41" name="Group 40"/>
            <p:cNvGrpSpPr/>
            <p:nvPr userDrawn="1"/>
          </p:nvGrpSpPr>
          <p:grpSpPr>
            <a:xfrm>
              <a:off x="7046964" y="0"/>
              <a:ext cx="4319520" cy="355600"/>
              <a:chOff x="6341038" y="4823460"/>
              <a:chExt cx="4319520" cy="560165"/>
            </a:xfrm>
            <a:grpFill/>
          </p:grpSpPr>
          <p:sp>
            <p:nvSpPr>
              <p:cNvPr id="43" name="Parallelogram 42"/>
              <p:cNvSpPr/>
              <p:nvPr userDrawn="1"/>
            </p:nvSpPr>
            <p:spPr>
              <a:xfrm>
                <a:off x="10403838" y="4823460"/>
                <a:ext cx="256720" cy="560165"/>
              </a:xfrm>
              <a:prstGeom prst="parallelogram">
                <a:avLst>
                  <a:gd name="adj" fmla="val 72491"/>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4" name="Parallelogram 43"/>
              <p:cNvSpPr/>
              <p:nvPr userDrawn="1"/>
            </p:nvSpPr>
            <p:spPr>
              <a:xfrm>
                <a:off x="10219485" y="4823460"/>
                <a:ext cx="256720" cy="560165"/>
              </a:xfrm>
              <a:prstGeom prst="parallelogram">
                <a:avLst>
                  <a:gd name="adj" fmla="val 72491"/>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5" name="Parallelogram 44"/>
              <p:cNvSpPr/>
              <p:nvPr userDrawn="1"/>
            </p:nvSpPr>
            <p:spPr>
              <a:xfrm>
                <a:off x="10048028" y="4823460"/>
                <a:ext cx="256720" cy="560165"/>
              </a:xfrm>
              <a:prstGeom prst="parallelogram">
                <a:avLst>
                  <a:gd name="adj" fmla="val 72491"/>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6" name="Parallelogram 45"/>
              <p:cNvSpPr/>
              <p:nvPr userDrawn="1"/>
            </p:nvSpPr>
            <p:spPr>
              <a:xfrm>
                <a:off x="9871295" y="4823460"/>
                <a:ext cx="256720" cy="560165"/>
              </a:xfrm>
              <a:prstGeom prst="parallelogram">
                <a:avLst>
                  <a:gd name="adj" fmla="val 72491"/>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7" name="Parallelogram 46"/>
              <p:cNvSpPr/>
              <p:nvPr userDrawn="1"/>
            </p:nvSpPr>
            <p:spPr>
              <a:xfrm>
                <a:off x="9697703" y="4823460"/>
                <a:ext cx="256720" cy="560165"/>
              </a:xfrm>
              <a:prstGeom prst="parallelogram">
                <a:avLst>
                  <a:gd name="adj" fmla="val 72491"/>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8" name="Parallelogram 47"/>
              <p:cNvSpPr/>
              <p:nvPr userDrawn="1"/>
            </p:nvSpPr>
            <p:spPr>
              <a:xfrm>
                <a:off x="9513350" y="4823460"/>
                <a:ext cx="256720" cy="560165"/>
              </a:xfrm>
              <a:prstGeom prst="parallelogram">
                <a:avLst>
                  <a:gd name="adj" fmla="val 72491"/>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9" name="Parallelogram 48"/>
              <p:cNvSpPr/>
              <p:nvPr userDrawn="1"/>
            </p:nvSpPr>
            <p:spPr>
              <a:xfrm>
                <a:off x="9341893" y="4823460"/>
                <a:ext cx="256720" cy="560165"/>
              </a:xfrm>
              <a:prstGeom prst="parallelogram">
                <a:avLst>
                  <a:gd name="adj" fmla="val 72491"/>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0" name="Parallelogram 49"/>
              <p:cNvSpPr/>
              <p:nvPr userDrawn="1"/>
            </p:nvSpPr>
            <p:spPr>
              <a:xfrm>
                <a:off x="9165160" y="4823460"/>
                <a:ext cx="256720" cy="560165"/>
              </a:xfrm>
              <a:prstGeom prst="parallelogram">
                <a:avLst>
                  <a:gd name="adj" fmla="val 72491"/>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1" name="Parallelogram 50"/>
              <p:cNvSpPr/>
              <p:nvPr userDrawn="1"/>
            </p:nvSpPr>
            <p:spPr>
              <a:xfrm>
                <a:off x="8991777" y="4823460"/>
                <a:ext cx="256720" cy="560165"/>
              </a:xfrm>
              <a:prstGeom prst="parallelogram">
                <a:avLst>
                  <a:gd name="adj" fmla="val 72491"/>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2" name="Parallelogram 51"/>
              <p:cNvSpPr/>
              <p:nvPr userDrawn="1"/>
            </p:nvSpPr>
            <p:spPr>
              <a:xfrm>
                <a:off x="8807424" y="4823460"/>
                <a:ext cx="256720" cy="560165"/>
              </a:xfrm>
              <a:prstGeom prst="parallelogram">
                <a:avLst>
                  <a:gd name="adj" fmla="val 72491"/>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3" name="Parallelogram 52"/>
              <p:cNvSpPr/>
              <p:nvPr userDrawn="1"/>
            </p:nvSpPr>
            <p:spPr>
              <a:xfrm>
                <a:off x="8635967" y="4823460"/>
                <a:ext cx="256720" cy="560165"/>
              </a:xfrm>
              <a:prstGeom prst="parallelogram">
                <a:avLst>
                  <a:gd name="adj" fmla="val 72491"/>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4" name="Parallelogram 53"/>
              <p:cNvSpPr/>
              <p:nvPr userDrawn="1"/>
            </p:nvSpPr>
            <p:spPr>
              <a:xfrm>
                <a:off x="8459234" y="4823460"/>
                <a:ext cx="256720" cy="560165"/>
              </a:xfrm>
              <a:prstGeom prst="parallelogram">
                <a:avLst>
                  <a:gd name="adj" fmla="val 72491"/>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nvGrpSpPr>
              <p:cNvPr id="55" name="Group 54"/>
              <p:cNvGrpSpPr/>
              <p:nvPr userDrawn="1"/>
            </p:nvGrpSpPr>
            <p:grpSpPr>
              <a:xfrm>
                <a:off x="6341038" y="4823460"/>
                <a:ext cx="2201324" cy="560165"/>
                <a:chOff x="8611634" y="4975860"/>
                <a:chExt cx="2201324" cy="560165"/>
              </a:xfrm>
              <a:grpFill/>
            </p:grpSpPr>
            <p:sp>
              <p:nvSpPr>
                <p:cNvPr id="56" name="Parallelogram 55"/>
                <p:cNvSpPr/>
                <p:nvPr userDrawn="1"/>
              </p:nvSpPr>
              <p:spPr>
                <a:xfrm>
                  <a:off x="10556238" y="4975860"/>
                  <a:ext cx="256720" cy="560165"/>
                </a:xfrm>
                <a:prstGeom prst="parallelogram">
                  <a:avLst>
                    <a:gd name="adj" fmla="val 72491"/>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7" name="Parallelogram 56"/>
                <p:cNvSpPr/>
                <p:nvPr userDrawn="1"/>
              </p:nvSpPr>
              <p:spPr>
                <a:xfrm>
                  <a:off x="10371885" y="4975860"/>
                  <a:ext cx="256720" cy="560165"/>
                </a:xfrm>
                <a:prstGeom prst="parallelogram">
                  <a:avLst>
                    <a:gd name="adj" fmla="val 72491"/>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8" name="Parallelogram 57"/>
                <p:cNvSpPr/>
                <p:nvPr userDrawn="1"/>
              </p:nvSpPr>
              <p:spPr>
                <a:xfrm>
                  <a:off x="10200428" y="4975860"/>
                  <a:ext cx="256720" cy="560165"/>
                </a:xfrm>
                <a:prstGeom prst="parallelogram">
                  <a:avLst>
                    <a:gd name="adj" fmla="val 72491"/>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9" name="Parallelogram 58"/>
                <p:cNvSpPr/>
                <p:nvPr userDrawn="1"/>
              </p:nvSpPr>
              <p:spPr>
                <a:xfrm>
                  <a:off x="10023695" y="4975860"/>
                  <a:ext cx="256720" cy="560165"/>
                </a:xfrm>
                <a:prstGeom prst="parallelogram">
                  <a:avLst>
                    <a:gd name="adj" fmla="val 72491"/>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60" name="Parallelogram 59"/>
                <p:cNvSpPr/>
                <p:nvPr userDrawn="1"/>
              </p:nvSpPr>
              <p:spPr>
                <a:xfrm>
                  <a:off x="9850103" y="4975860"/>
                  <a:ext cx="256720" cy="560165"/>
                </a:xfrm>
                <a:prstGeom prst="parallelogram">
                  <a:avLst>
                    <a:gd name="adj" fmla="val 72491"/>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61" name="Parallelogram 60"/>
                <p:cNvSpPr/>
                <p:nvPr userDrawn="1"/>
              </p:nvSpPr>
              <p:spPr>
                <a:xfrm>
                  <a:off x="9665750" y="4975860"/>
                  <a:ext cx="256720" cy="560165"/>
                </a:xfrm>
                <a:prstGeom prst="parallelogram">
                  <a:avLst>
                    <a:gd name="adj" fmla="val 72491"/>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62" name="Parallelogram 61"/>
                <p:cNvSpPr/>
                <p:nvPr userDrawn="1"/>
              </p:nvSpPr>
              <p:spPr>
                <a:xfrm>
                  <a:off x="9494293" y="4975860"/>
                  <a:ext cx="256720" cy="560165"/>
                </a:xfrm>
                <a:prstGeom prst="parallelogram">
                  <a:avLst>
                    <a:gd name="adj" fmla="val 72491"/>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63" name="Parallelogram 62"/>
                <p:cNvSpPr/>
                <p:nvPr userDrawn="1"/>
              </p:nvSpPr>
              <p:spPr>
                <a:xfrm>
                  <a:off x="9317560" y="4975860"/>
                  <a:ext cx="256720" cy="560165"/>
                </a:xfrm>
                <a:prstGeom prst="parallelogram">
                  <a:avLst>
                    <a:gd name="adj" fmla="val 72491"/>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64" name="Parallelogram 63"/>
                <p:cNvSpPr/>
                <p:nvPr userDrawn="1"/>
              </p:nvSpPr>
              <p:spPr>
                <a:xfrm>
                  <a:off x="9144177" y="4975860"/>
                  <a:ext cx="256720" cy="560165"/>
                </a:xfrm>
                <a:prstGeom prst="parallelogram">
                  <a:avLst>
                    <a:gd name="adj" fmla="val 72491"/>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65" name="Parallelogram 64"/>
                <p:cNvSpPr/>
                <p:nvPr userDrawn="1"/>
              </p:nvSpPr>
              <p:spPr>
                <a:xfrm>
                  <a:off x="8959824" y="4975860"/>
                  <a:ext cx="256720" cy="560165"/>
                </a:xfrm>
                <a:prstGeom prst="parallelogram">
                  <a:avLst>
                    <a:gd name="adj" fmla="val 72491"/>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66" name="Parallelogram 65"/>
                <p:cNvSpPr/>
                <p:nvPr userDrawn="1"/>
              </p:nvSpPr>
              <p:spPr>
                <a:xfrm>
                  <a:off x="8788367" y="4975860"/>
                  <a:ext cx="256720" cy="560165"/>
                </a:xfrm>
                <a:prstGeom prst="parallelogram">
                  <a:avLst>
                    <a:gd name="adj" fmla="val 72491"/>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67" name="Parallelogram 66"/>
                <p:cNvSpPr/>
                <p:nvPr userDrawn="1"/>
              </p:nvSpPr>
              <p:spPr>
                <a:xfrm>
                  <a:off x="8611634" y="4975860"/>
                  <a:ext cx="256720" cy="560165"/>
                </a:xfrm>
                <a:prstGeom prst="parallelogram">
                  <a:avLst>
                    <a:gd name="adj" fmla="val 72491"/>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sp>
          <p:nvSpPr>
            <p:cNvPr id="42" name="Freeform 41"/>
            <p:cNvSpPr/>
            <p:nvPr userDrawn="1"/>
          </p:nvSpPr>
          <p:spPr>
            <a:xfrm>
              <a:off x="11281222" y="0"/>
              <a:ext cx="910779" cy="355600"/>
            </a:xfrm>
            <a:custGeom>
              <a:avLst/>
              <a:gdLst>
                <a:gd name="connsiteX0" fmla="*/ 187931 w 910779"/>
                <a:gd name="connsiteY0" fmla="*/ 0 h 355600"/>
                <a:gd name="connsiteX1" fmla="*/ 910779 w 910779"/>
                <a:gd name="connsiteY1" fmla="*/ 0 h 355600"/>
                <a:gd name="connsiteX2" fmla="*/ 910779 w 910779"/>
                <a:gd name="connsiteY2" fmla="*/ 355600 h 355600"/>
                <a:gd name="connsiteX3" fmla="*/ 0 w 910779"/>
                <a:gd name="connsiteY3" fmla="*/ 355600 h 355600"/>
              </a:gdLst>
              <a:ahLst/>
              <a:cxnLst>
                <a:cxn ang="0">
                  <a:pos x="connsiteX0" y="connsiteY0"/>
                </a:cxn>
                <a:cxn ang="0">
                  <a:pos x="connsiteX1" y="connsiteY1"/>
                </a:cxn>
                <a:cxn ang="0">
                  <a:pos x="connsiteX2" y="connsiteY2"/>
                </a:cxn>
                <a:cxn ang="0">
                  <a:pos x="connsiteX3" y="connsiteY3"/>
                </a:cxn>
              </a:cxnLst>
              <a:rect l="l" t="t" r="r" b="b"/>
              <a:pathLst>
                <a:path w="910779" h="355600">
                  <a:moveTo>
                    <a:pt x="187931" y="0"/>
                  </a:moveTo>
                  <a:lnTo>
                    <a:pt x="910779" y="0"/>
                  </a:lnTo>
                  <a:lnTo>
                    <a:pt x="910779" y="355600"/>
                  </a:lnTo>
                  <a:lnTo>
                    <a:pt x="0" y="355600"/>
                  </a:lnTo>
                  <a:close/>
                </a:path>
              </a:pathLst>
            </a:cu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68" name="Group 67"/>
          <p:cNvGrpSpPr/>
          <p:nvPr userDrawn="1"/>
        </p:nvGrpSpPr>
        <p:grpSpPr>
          <a:xfrm flipH="1">
            <a:off x="10752879" y="6484200"/>
            <a:ext cx="1436914" cy="388314"/>
            <a:chOff x="0" y="1"/>
            <a:chExt cx="3994705" cy="1001486"/>
          </a:xfrm>
        </p:grpSpPr>
        <p:sp>
          <p:nvSpPr>
            <p:cNvPr id="69" name="Parallelogram 68"/>
            <p:cNvSpPr/>
            <p:nvPr userDrawn="1"/>
          </p:nvSpPr>
          <p:spPr>
            <a:xfrm>
              <a:off x="14516" y="236167"/>
              <a:ext cx="3980189" cy="572693"/>
            </a:xfrm>
            <a:prstGeom prst="parallelogram">
              <a:avLst/>
            </a:prstGeom>
            <a:gradFill flip="none" rotWithShape="1">
              <a:gsLst>
                <a:gs pos="0">
                  <a:schemeClr val="tx1">
                    <a:lumMod val="65000"/>
                    <a:lumOff val="35000"/>
                  </a:schemeClr>
                </a:gs>
                <a:gs pos="67000">
                  <a:schemeClr val="tx1">
                    <a:lumMod val="85000"/>
                    <a:lumOff val="15000"/>
                  </a:schemeClr>
                </a:gs>
              </a:gsLst>
              <a:lin ang="10800000" scaled="1"/>
              <a:tileRect/>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nvGrpSpPr>
            <p:cNvPr id="70" name="Group 69"/>
            <p:cNvGrpSpPr/>
            <p:nvPr userDrawn="1"/>
          </p:nvGrpSpPr>
          <p:grpSpPr>
            <a:xfrm>
              <a:off x="0" y="1"/>
              <a:ext cx="2068947" cy="1001486"/>
              <a:chOff x="0" y="1733550"/>
              <a:chExt cx="5232119" cy="3390900"/>
            </a:xfrm>
          </p:grpSpPr>
          <p:sp>
            <p:nvSpPr>
              <p:cNvPr id="71" name="Freeform 70"/>
              <p:cNvSpPr/>
              <p:nvPr userDrawn="1"/>
            </p:nvSpPr>
            <p:spPr>
              <a:xfrm>
                <a:off x="0" y="1733550"/>
                <a:ext cx="2266950" cy="3390900"/>
              </a:xfrm>
              <a:custGeom>
                <a:avLst/>
                <a:gdLst>
                  <a:gd name="connsiteX0" fmla="*/ 0 w 2266950"/>
                  <a:gd name="connsiteY0" fmla="*/ 0 h 3390900"/>
                  <a:gd name="connsiteX1" fmla="*/ 2266950 w 2266950"/>
                  <a:gd name="connsiteY1" fmla="*/ 0 h 3390900"/>
                  <a:gd name="connsiteX2" fmla="*/ 1222078 w 2266950"/>
                  <a:gd name="connsiteY2" fmla="*/ 3390900 h 3390900"/>
                  <a:gd name="connsiteX3" fmla="*/ 0 w 2266950"/>
                  <a:gd name="connsiteY3" fmla="*/ 3390900 h 3390900"/>
                </a:gdLst>
                <a:ahLst/>
                <a:cxnLst>
                  <a:cxn ang="0">
                    <a:pos x="connsiteX0" y="connsiteY0"/>
                  </a:cxn>
                  <a:cxn ang="0">
                    <a:pos x="connsiteX1" y="connsiteY1"/>
                  </a:cxn>
                  <a:cxn ang="0">
                    <a:pos x="connsiteX2" y="connsiteY2"/>
                  </a:cxn>
                  <a:cxn ang="0">
                    <a:pos x="connsiteX3" y="connsiteY3"/>
                  </a:cxn>
                </a:cxnLst>
                <a:rect l="l" t="t" r="r" b="b"/>
                <a:pathLst>
                  <a:path w="2266950" h="3390900">
                    <a:moveTo>
                      <a:pt x="0" y="0"/>
                    </a:moveTo>
                    <a:lnTo>
                      <a:pt x="2266950" y="0"/>
                    </a:lnTo>
                    <a:lnTo>
                      <a:pt x="1222078" y="3390900"/>
                    </a:lnTo>
                    <a:lnTo>
                      <a:pt x="0" y="3390900"/>
                    </a:lnTo>
                    <a:close/>
                  </a:path>
                </a:pathLst>
              </a:custGeom>
              <a:gradFill>
                <a:gsLst>
                  <a:gs pos="0">
                    <a:schemeClr val="accent1">
                      <a:lumMod val="60000"/>
                      <a:lumOff val="40000"/>
                    </a:schemeClr>
                  </a:gs>
                  <a:gs pos="76000">
                    <a:srgbClr val="FFC000"/>
                  </a:gs>
                </a:gsLst>
                <a:lin ang="10800000" scaled="1"/>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72" name="Parallelogram 71"/>
              <p:cNvSpPr/>
              <p:nvPr userDrawn="1"/>
            </p:nvSpPr>
            <p:spPr>
              <a:xfrm>
                <a:off x="1392792" y="1733550"/>
                <a:ext cx="1621071" cy="3390900"/>
              </a:xfrm>
              <a:prstGeom prst="parallelogram">
                <a:avLst>
                  <a:gd name="adj" fmla="val 64659"/>
                </a:avLst>
              </a:prstGeom>
              <a:gradFill>
                <a:gsLst>
                  <a:gs pos="0">
                    <a:schemeClr val="accent1">
                      <a:lumMod val="60000"/>
                      <a:lumOff val="40000"/>
                    </a:schemeClr>
                  </a:gs>
                  <a:gs pos="76000">
                    <a:srgbClr val="FFC000"/>
                  </a:gs>
                </a:gsLst>
                <a:lin ang="10800000" scaled="1"/>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73" name="Parallelogram 72"/>
              <p:cNvSpPr/>
              <p:nvPr userDrawn="1"/>
            </p:nvSpPr>
            <p:spPr>
              <a:xfrm>
                <a:off x="2112579" y="1733550"/>
                <a:ext cx="1621071" cy="3390900"/>
              </a:xfrm>
              <a:prstGeom prst="parallelogram">
                <a:avLst>
                  <a:gd name="adj" fmla="val 64659"/>
                </a:avLst>
              </a:prstGeom>
              <a:gradFill>
                <a:gsLst>
                  <a:gs pos="0">
                    <a:schemeClr val="accent1">
                      <a:lumMod val="60000"/>
                      <a:lumOff val="40000"/>
                    </a:schemeClr>
                  </a:gs>
                  <a:gs pos="76000">
                    <a:srgbClr val="FFC000"/>
                  </a:gs>
                </a:gsLst>
                <a:lin ang="10800000" scaled="1"/>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74" name="Parallelogram 73"/>
              <p:cNvSpPr/>
              <p:nvPr userDrawn="1"/>
            </p:nvSpPr>
            <p:spPr>
              <a:xfrm>
                <a:off x="2867705" y="1733550"/>
                <a:ext cx="1621068" cy="3390900"/>
              </a:xfrm>
              <a:prstGeom prst="parallelogram">
                <a:avLst>
                  <a:gd name="adj" fmla="val 64659"/>
                </a:avLst>
              </a:prstGeom>
              <a:gradFill>
                <a:gsLst>
                  <a:gs pos="0">
                    <a:schemeClr val="accent1">
                      <a:lumMod val="60000"/>
                      <a:lumOff val="40000"/>
                    </a:schemeClr>
                  </a:gs>
                  <a:gs pos="76000">
                    <a:srgbClr val="FFC000"/>
                  </a:gs>
                </a:gsLst>
                <a:lin ang="10800000" scaled="1"/>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75" name="Parallelogram 74"/>
              <p:cNvSpPr/>
              <p:nvPr userDrawn="1"/>
            </p:nvSpPr>
            <p:spPr>
              <a:xfrm>
                <a:off x="3611051" y="1733550"/>
                <a:ext cx="1621068" cy="3390900"/>
              </a:xfrm>
              <a:prstGeom prst="parallelogram">
                <a:avLst>
                  <a:gd name="adj" fmla="val 64659"/>
                </a:avLst>
              </a:prstGeom>
              <a:gradFill>
                <a:gsLst>
                  <a:gs pos="0">
                    <a:schemeClr val="accent1">
                      <a:lumMod val="60000"/>
                      <a:lumOff val="40000"/>
                    </a:schemeClr>
                  </a:gs>
                  <a:gs pos="76000">
                    <a:srgbClr val="FFC000"/>
                  </a:gs>
                </a:gsLst>
                <a:lin ang="10800000" scaled="1"/>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grpSp>
        <p:nvGrpSpPr>
          <p:cNvPr id="76" name="Group 75"/>
          <p:cNvGrpSpPr/>
          <p:nvPr userDrawn="1"/>
        </p:nvGrpSpPr>
        <p:grpSpPr>
          <a:xfrm rot="10800000">
            <a:off x="0" y="6632854"/>
            <a:ext cx="3257550" cy="225146"/>
            <a:chOff x="7046964" y="0"/>
            <a:chExt cx="5145037" cy="355600"/>
          </a:xfrm>
          <a:solidFill>
            <a:srgbClr val="FFD025"/>
          </a:solidFill>
        </p:grpSpPr>
        <p:grpSp>
          <p:nvGrpSpPr>
            <p:cNvPr id="77" name="Group 76"/>
            <p:cNvGrpSpPr/>
            <p:nvPr userDrawn="1"/>
          </p:nvGrpSpPr>
          <p:grpSpPr>
            <a:xfrm>
              <a:off x="7046964" y="0"/>
              <a:ext cx="4319520" cy="355600"/>
              <a:chOff x="6341038" y="4823460"/>
              <a:chExt cx="4319520" cy="560165"/>
            </a:xfrm>
            <a:grpFill/>
          </p:grpSpPr>
          <p:sp>
            <p:nvSpPr>
              <p:cNvPr id="80" name="Parallelogram 79"/>
              <p:cNvSpPr/>
              <p:nvPr userDrawn="1"/>
            </p:nvSpPr>
            <p:spPr>
              <a:xfrm>
                <a:off x="10403838" y="4823460"/>
                <a:ext cx="256720" cy="560165"/>
              </a:xfrm>
              <a:prstGeom prst="parallelogram">
                <a:avLst>
                  <a:gd name="adj" fmla="val 72491"/>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1" name="Parallelogram 80"/>
              <p:cNvSpPr/>
              <p:nvPr userDrawn="1"/>
            </p:nvSpPr>
            <p:spPr>
              <a:xfrm>
                <a:off x="10219485" y="4823460"/>
                <a:ext cx="256720" cy="560165"/>
              </a:xfrm>
              <a:prstGeom prst="parallelogram">
                <a:avLst>
                  <a:gd name="adj" fmla="val 72491"/>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2" name="Parallelogram 81"/>
              <p:cNvSpPr/>
              <p:nvPr userDrawn="1"/>
            </p:nvSpPr>
            <p:spPr>
              <a:xfrm>
                <a:off x="10048028" y="4823460"/>
                <a:ext cx="256720" cy="560165"/>
              </a:xfrm>
              <a:prstGeom prst="parallelogram">
                <a:avLst>
                  <a:gd name="adj" fmla="val 72491"/>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3" name="Parallelogram 82"/>
              <p:cNvSpPr/>
              <p:nvPr userDrawn="1"/>
            </p:nvSpPr>
            <p:spPr>
              <a:xfrm>
                <a:off x="9871295" y="4823460"/>
                <a:ext cx="256720" cy="560165"/>
              </a:xfrm>
              <a:prstGeom prst="parallelogram">
                <a:avLst>
                  <a:gd name="adj" fmla="val 72491"/>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4" name="Parallelogram 83"/>
              <p:cNvSpPr/>
              <p:nvPr userDrawn="1"/>
            </p:nvSpPr>
            <p:spPr>
              <a:xfrm>
                <a:off x="9697703" y="4823460"/>
                <a:ext cx="256720" cy="560165"/>
              </a:xfrm>
              <a:prstGeom prst="parallelogram">
                <a:avLst>
                  <a:gd name="adj" fmla="val 72491"/>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5" name="Parallelogram 84"/>
              <p:cNvSpPr/>
              <p:nvPr userDrawn="1"/>
            </p:nvSpPr>
            <p:spPr>
              <a:xfrm>
                <a:off x="9513350" y="4823460"/>
                <a:ext cx="256720" cy="560165"/>
              </a:xfrm>
              <a:prstGeom prst="parallelogram">
                <a:avLst>
                  <a:gd name="adj" fmla="val 72491"/>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6" name="Parallelogram 85"/>
              <p:cNvSpPr/>
              <p:nvPr userDrawn="1"/>
            </p:nvSpPr>
            <p:spPr>
              <a:xfrm>
                <a:off x="9341893" y="4823460"/>
                <a:ext cx="256720" cy="560165"/>
              </a:xfrm>
              <a:prstGeom prst="parallelogram">
                <a:avLst>
                  <a:gd name="adj" fmla="val 72491"/>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7" name="Parallelogram 86"/>
              <p:cNvSpPr/>
              <p:nvPr userDrawn="1"/>
            </p:nvSpPr>
            <p:spPr>
              <a:xfrm>
                <a:off x="9165160" y="4823460"/>
                <a:ext cx="256720" cy="560165"/>
              </a:xfrm>
              <a:prstGeom prst="parallelogram">
                <a:avLst>
                  <a:gd name="adj" fmla="val 72491"/>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8" name="Parallelogram 87"/>
              <p:cNvSpPr/>
              <p:nvPr userDrawn="1"/>
            </p:nvSpPr>
            <p:spPr>
              <a:xfrm>
                <a:off x="8991777" y="4823460"/>
                <a:ext cx="256720" cy="560165"/>
              </a:xfrm>
              <a:prstGeom prst="parallelogram">
                <a:avLst>
                  <a:gd name="adj" fmla="val 72491"/>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9" name="Parallelogram 88"/>
              <p:cNvSpPr/>
              <p:nvPr userDrawn="1"/>
            </p:nvSpPr>
            <p:spPr>
              <a:xfrm>
                <a:off x="8807424" y="4823460"/>
                <a:ext cx="256720" cy="560165"/>
              </a:xfrm>
              <a:prstGeom prst="parallelogram">
                <a:avLst>
                  <a:gd name="adj" fmla="val 72491"/>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90" name="Parallelogram 89"/>
              <p:cNvSpPr/>
              <p:nvPr userDrawn="1"/>
            </p:nvSpPr>
            <p:spPr>
              <a:xfrm>
                <a:off x="8635967" y="4823460"/>
                <a:ext cx="256720" cy="560165"/>
              </a:xfrm>
              <a:prstGeom prst="parallelogram">
                <a:avLst>
                  <a:gd name="adj" fmla="val 72491"/>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91" name="Parallelogram 90"/>
              <p:cNvSpPr/>
              <p:nvPr userDrawn="1"/>
            </p:nvSpPr>
            <p:spPr>
              <a:xfrm>
                <a:off x="8459234" y="4823460"/>
                <a:ext cx="256720" cy="560165"/>
              </a:xfrm>
              <a:prstGeom prst="parallelogram">
                <a:avLst>
                  <a:gd name="adj" fmla="val 72491"/>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nvGrpSpPr>
              <p:cNvPr id="92" name="Group 91"/>
              <p:cNvGrpSpPr/>
              <p:nvPr userDrawn="1"/>
            </p:nvGrpSpPr>
            <p:grpSpPr>
              <a:xfrm>
                <a:off x="6341038" y="4823460"/>
                <a:ext cx="2201324" cy="560165"/>
                <a:chOff x="8611634" y="4975860"/>
                <a:chExt cx="2201324" cy="560165"/>
              </a:xfrm>
              <a:grpFill/>
            </p:grpSpPr>
            <p:sp>
              <p:nvSpPr>
                <p:cNvPr id="93" name="Parallelogram 92"/>
                <p:cNvSpPr/>
                <p:nvPr userDrawn="1"/>
              </p:nvSpPr>
              <p:spPr>
                <a:xfrm>
                  <a:off x="10556238" y="4975860"/>
                  <a:ext cx="256720" cy="560165"/>
                </a:xfrm>
                <a:prstGeom prst="parallelogram">
                  <a:avLst>
                    <a:gd name="adj" fmla="val 72491"/>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94" name="Parallelogram 93"/>
                <p:cNvSpPr/>
                <p:nvPr userDrawn="1"/>
              </p:nvSpPr>
              <p:spPr>
                <a:xfrm>
                  <a:off x="10371885" y="4975860"/>
                  <a:ext cx="256720" cy="560165"/>
                </a:xfrm>
                <a:prstGeom prst="parallelogram">
                  <a:avLst>
                    <a:gd name="adj" fmla="val 72491"/>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95" name="Parallelogram 94"/>
                <p:cNvSpPr/>
                <p:nvPr userDrawn="1"/>
              </p:nvSpPr>
              <p:spPr>
                <a:xfrm>
                  <a:off x="10200428" y="4975860"/>
                  <a:ext cx="256720" cy="560165"/>
                </a:xfrm>
                <a:prstGeom prst="parallelogram">
                  <a:avLst>
                    <a:gd name="adj" fmla="val 72491"/>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96" name="Parallelogram 95"/>
                <p:cNvSpPr/>
                <p:nvPr userDrawn="1"/>
              </p:nvSpPr>
              <p:spPr>
                <a:xfrm>
                  <a:off x="10023695" y="4975860"/>
                  <a:ext cx="256720" cy="560165"/>
                </a:xfrm>
                <a:prstGeom prst="parallelogram">
                  <a:avLst>
                    <a:gd name="adj" fmla="val 72491"/>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97" name="Parallelogram 96"/>
                <p:cNvSpPr/>
                <p:nvPr userDrawn="1"/>
              </p:nvSpPr>
              <p:spPr>
                <a:xfrm>
                  <a:off x="9850103" y="4975860"/>
                  <a:ext cx="256720" cy="560165"/>
                </a:xfrm>
                <a:prstGeom prst="parallelogram">
                  <a:avLst>
                    <a:gd name="adj" fmla="val 72491"/>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98" name="Parallelogram 97"/>
                <p:cNvSpPr/>
                <p:nvPr userDrawn="1"/>
              </p:nvSpPr>
              <p:spPr>
                <a:xfrm>
                  <a:off x="9665750" y="4975860"/>
                  <a:ext cx="256720" cy="560165"/>
                </a:xfrm>
                <a:prstGeom prst="parallelogram">
                  <a:avLst>
                    <a:gd name="adj" fmla="val 72491"/>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99" name="Parallelogram 98"/>
                <p:cNvSpPr/>
                <p:nvPr userDrawn="1"/>
              </p:nvSpPr>
              <p:spPr>
                <a:xfrm>
                  <a:off x="9494293" y="4975860"/>
                  <a:ext cx="256720" cy="560165"/>
                </a:xfrm>
                <a:prstGeom prst="parallelogram">
                  <a:avLst>
                    <a:gd name="adj" fmla="val 72491"/>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00" name="Parallelogram 99"/>
                <p:cNvSpPr/>
                <p:nvPr userDrawn="1"/>
              </p:nvSpPr>
              <p:spPr>
                <a:xfrm>
                  <a:off x="9317560" y="4975860"/>
                  <a:ext cx="256720" cy="560165"/>
                </a:xfrm>
                <a:prstGeom prst="parallelogram">
                  <a:avLst>
                    <a:gd name="adj" fmla="val 72491"/>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01" name="Parallelogram 100"/>
                <p:cNvSpPr/>
                <p:nvPr userDrawn="1"/>
              </p:nvSpPr>
              <p:spPr>
                <a:xfrm>
                  <a:off x="9144177" y="4975860"/>
                  <a:ext cx="256720" cy="560165"/>
                </a:xfrm>
                <a:prstGeom prst="parallelogram">
                  <a:avLst>
                    <a:gd name="adj" fmla="val 72491"/>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02" name="Parallelogram 101"/>
                <p:cNvSpPr/>
                <p:nvPr userDrawn="1"/>
              </p:nvSpPr>
              <p:spPr>
                <a:xfrm>
                  <a:off x="8959824" y="4975860"/>
                  <a:ext cx="256720" cy="560165"/>
                </a:xfrm>
                <a:prstGeom prst="parallelogram">
                  <a:avLst>
                    <a:gd name="adj" fmla="val 72491"/>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03" name="Parallelogram 102"/>
                <p:cNvSpPr/>
                <p:nvPr userDrawn="1"/>
              </p:nvSpPr>
              <p:spPr>
                <a:xfrm>
                  <a:off x="8788367" y="4975860"/>
                  <a:ext cx="256720" cy="560165"/>
                </a:xfrm>
                <a:prstGeom prst="parallelogram">
                  <a:avLst>
                    <a:gd name="adj" fmla="val 72491"/>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04" name="Parallelogram 103"/>
                <p:cNvSpPr/>
                <p:nvPr userDrawn="1"/>
              </p:nvSpPr>
              <p:spPr>
                <a:xfrm>
                  <a:off x="8611634" y="4975860"/>
                  <a:ext cx="256720" cy="560165"/>
                </a:xfrm>
                <a:prstGeom prst="parallelogram">
                  <a:avLst>
                    <a:gd name="adj" fmla="val 72491"/>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sp>
          <p:nvSpPr>
            <p:cNvPr id="79" name="Freeform 78"/>
            <p:cNvSpPr/>
            <p:nvPr userDrawn="1"/>
          </p:nvSpPr>
          <p:spPr>
            <a:xfrm>
              <a:off x="11281222" y="0"/>
              <a:ext cx="910779" cy="355600"/>
            </a:xfrm>
            <a:custGeom>
              <a:avLst/>
              <a:gdLst>
                <a:gd name="connsiteX0" fmla="*/ 187931 w 910779"/>
                <a:gd name="connsiteY0" fmla="*/ 0 h 355600"/>
                <a:gd name="connsiteX1" fmla="*/ 910779 w 910779"/>
                <a:gd name="connsiteY1" fmla="*/ 0 h 355600"/>
                <a:gd name="connsiteX2" fmla="*/ 910779 w 910779"/>
                <a:gd name="connsiteY2" fmla="*/ 355600 h 355600"/>
                <a:gd name="connsiteX3" fmla="*/ 0 w 910779"/>
                <a:gd name="connsiteY3" fmla="*/ 355600 h 355600"/>
              </a:gdLst>
              <a:ahLst/>
              <a:cxnLst>
                <a:cxn ang="0">
                  <a:pos x="connsiteX0" y="connsiteY0"/>
                </a:cxn>
                <a:cxn ang="0">
                  <a:pos x="connsiteX1" y="connsiteY1"/>
                </a:cxn>
                <a:cxn ang="0">
                  <a:pos x="connsiteX2" y="connsiteY2"/>
                </a:cxn>
                <a:cxn ang="0">
                  <a:pos x="connsiteX3" y="connsiteY3"/>
                </a:cxn>
              </a:cxnLst>
              <a:rect l="l" t="t" r="r" b="b"/>
              <a:pathLst>
                <a:path w="910779" h="355600">
                  <a:moveTo>
                    <a:pt x="187931" y="0"/>
                  </a:moveTo>
                  <a:lnTo>
                    <a:pt x="910779" y="0"/>
                  </a:lnTo>
                  <a:lnTo>
                    <a:pt x="910779" y="355600"/>
                  </a:lnTo>
                  <a:lnTo>
                    <a:pt x="0" y="355600"/>
                  </a:lnTo>
                  <a:close/>
                </a:path>
              </a:pathLst>
            </a:cu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spTree>
    <p:extLst>
      <p:ext uri="{BB962C8B-B14F-4D97-AF65-F5344CB8AC3E}">
        <p14:creationId xmlns:p14="http://schemas.microsoft.com/office/powerpoint/2010/main" val="2432262262"/>
      </p:ext>
    </p:extLst>
  </p:cSld>
  <p:clrMapOvr>
    <a:masterClrMapping/>
  </p:clrMapOvr>
</p:sldLayout>
</file>

<file path=ppt/slideLayouts/slideLayout8.xml><?xml version="1.0" encoding="utf-8"?>
<p:sldLayout xmlns:a="http://schemas.openxmlformats.org/drawingml/2006/main" xmlns:r="http://schemas.openxmlformats.org/officeDocument/2006/relationships" xmlns:p="http://schemas.openxmlformats.org/presentationml/2006/main" type="titleOnly" preserve="1">
  <p:cSld name="Title only">
    <p:bg>
      <p:bgPr>
        <a:solidFill>
          <a:schemeClr val="bg1"/>
        </a:solidFill>
        <a:effectLst/>
      </p:bgPr>
    </p:bg>
    <p:spTree>
      <p:nvGrpSpPr>
        <p:cNvPr id="1" name="Shape 94"/>
        <p:cNvGrpSpPr/>
        <p:nvPr/>
      </p:nvGrpSpPr>
      <p:grpSpPr>
        <a:xfrm>
          <a:off x="0" y="0"/>
          <a:ext cx="0" cy="0"/>
          <a:chOff x="0" y="0"/>
          <a:chExt cx="0" cy="0"/>
        </a:xfrm>
      </p:grpSpPr>
      <p:sp>
        <p:nvSpPr>
          <p:cNvPr id="95" name="Shape 95"/>
          <p:cNvSpPr txBox="1">
            <a:spLocks noGrp="1"/>
          </p:cNvSpPr>
          <p:nvPr>
            <p:ph type="title"/>
          </p:nvPr>
        </p:nvSpPr>
        <p:spPr>
          <a:xfrm>
            <a:off x="2370958" y="260658"/>
            <a:ext cx="7450082" cy="732011"/>
          </a:xfrm>
          <a:prstGeom prst="rect">
            <a:avLst/>
          </a:prstGeom>
        </p:spPr>
        <p:txBody>
          <a:bodyPr lIns="91425" tIns="91425" rIns="91425" bIns="91425" anchor="b" anchorCtr="0">
            <a:normAutofit/>
          </a:bodyPr>
          <a:lstStyle>
            <a:lvl1pPr lvl="0" algn="ctr">
              <a:spcBef>
                <a:spcPts val="0"/>
              </a:spcBef>
              <a:defRPr sz="3600">
                <a:solidFill>
                  <a:schemeClr val="tx1"/>
                </a:solidFill>
                <a:latin typeface="Roboto" panose="02000000000000000000" pitchFamily="2" charset="0"/>
                <a:ea typeface="Roboto" panose="02000000000000000000" pitchFamily="2" charset="0"/>
              </a:defRPr>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grpSp>
        <p:nvGrpSpPr>
          <p:cNvPr id="3" name="Group 2"/>
          <p:cNvGrpSpPr/>
          <p:nvPr userDrawn="1"/>
        </p:nvGrpSpPr>
        <p:grpSpPr>
          <a:xfrm rot="5400000" flipH="1" flipV="1">
            <a:off x="8712003" y="3030054"/>
            <a:ext cx="6510050" cy="449943"/>
            <a:chOff x="7046964" y="0"/>
            <a:chExt cx="5145037" cy="355600"/>
          </a:xfrm>
          <a:solidFill>
            <a:schemeClr val="bg1">
              <a:lumMod val="65000"/>
            </a:schemeClr>
          </a:solidFill>
        </p:grpSpPr>
        <p:grpSp>
          <p:nvGrpSpPr>
            <p:cNvPr id="4" name="Group 3"/>
            <p:cNvGrpSpPr/>
            <p:nvPr userDrawn="1"/>
          </p:nvGrpSpPr>
          <p:grpSpPr>
            <a:xfrm>
              <a:off x="7046964" y="0"/>
              <a:ext cx="4319520" cy="355600"/>
              <a:chOff x="6341038" y="4823460"/>
              <a:chExt cx="4319520" cy="560165"/>
            </a:xfrm>
            <a:grpFill/>
          </p:grpSpPr>
          <p:sp>
            <p:nvSpPr>
              <p:cNvPr id="6" name="Parallelogram 5"/>
              <p:cNvSpPr/>
              <p:nvPr userDrawn="1"/>
            </p:nvSpPr>
            <p:spPr>
              <a:xfrm>
                <a:off x="10403838" y="4823460"/>
                <a:ext cx="256720" cy="560165"/>
              </a:xfrm>
              <a:prstGeom prst="parallelogram">
                <a:avLst>
                  <a:gd name="adj" fmla="val 72491"/>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7" name="Parallelogram 6"/>
              <p:cNvSpPr/>
              <p:nvPr userDrawn="1"/>
            </p:nvSpPr>
            <p:spPr>
              <a:xfrm>
                <a:off x="10219485" y="4823460"/>
                <a:ext cx="256720" cy="560165"/>
              </a:xfrm>
              <a:prstGeom prst="parallelogram">
                <a:avLst>
                  <a:gd name="adj" fmla="val 72491"/>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 name="Parallelogram 7"/>
              <p:cNvSpPr/>
              <p:nvPr userDrawn="1"/>
            </p:nvSpPr>
            <p:spPr>
              <a:xfrm>
                <a:off x="10048028" y="4823460"/>
                <a:ext cx="256720" cy="560165"/>
              </a:xfrm>
              <a:prstGeom prst="parallelogram">
                <a:avLst>
                  <a:gd name="adj" fmla="val 72491"/>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9" name="Parallelogram 8"/>
              <p:cNvSpPr/>
              <p:nvPr userDrawn="1"/>
            </p:nvSpPr>
            <p:spPr>
              <a:xfrm>
                <a:off x="9871295" y="4823460"/>
                <a:ext cx="256720" cy="560165"/>
              </a:xfrm>
              <a:prstGeom prst="parallelogram">
                <a:avLst>
                  <a:gd name="adj" fmla="val 72491"/>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0" name="Parallelogram 9"/>
              <p:cNvSpPr/>
              <p:nvPr userDrawn="1"/>
            </p:nvSpPr>
            <p:spPr>
              <a:xfrm>
                <a:off x="9697703" y="4823460"/>
                <a:ext cx="256720" cy="560165"/>
              </a:xfrm>
              <a:prstGeom prst="parallelogram">
                <a:avLst>
                  <a:gd name="adj" fmla="val 72491"/>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1" name="Parallelogram 10"/>
              <p:cNvSpPr/>
              <p:nvPr userDrawn="1"/>
            </p:nvSpPr>
            <p:spPr>
              <a:xfrm>
                <a:off x="9513350" y="4823460"/>
                <a:ext cx="256720" cy="560165"/>
              </a:xfrm>
              <a:prstGeom prst="parallelogram">
                <a:avLst>
                  <a:gd name="adj" fmla="val 72491"/>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2" name="Parallelogram 11"/>
              <p:cNvSpPr/>
              <p:nvPr userDrawn="1"/>
            </p:nvSpPr>
            <p:spPr>
              <a:xfrm>
                <a:off x="9341893" y="4823460"/>
                <a:ext cx="256720" cy="560165"/>
              </a:xfrm>
              <a:prstGeom prst="parallelogram">
                <a:avLst>
                  <a:gd name="adj" fmla="val 72491"/>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3" name="Parallelogram 12"/>
              <p:cNvSpPr/>
              <p:nvPr userDrawn="1"/>
            </p:nvSpPr>
            <p:spPr>
              <a:xfrm>
                <a:off x="9165160" y="4823460"/>
                <a:ext cx="256720" cy="560165"/>
              </a:xfrm>
              <a:prstGeom prst="parallelogram">
                <a:avLst>
                  <a:gd name="adj" fmla="val 72491"/>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4" name="Parallelogram 13"/>
              <p:cNvSpPr/>
              <p:nvPr userDrawn="1"/>
            </p:nvSpPr>
            <p:spPr>
              <a:xfrm>
                <a:off x="8991777" y="4823460"/>
                <a:ext cx="256720" cy="560165"/>
              </a:xfrm>
              <a:prstGeom prst="parallelogram">
                <a:avLst>
                  <a:gd name="adj" fmla="val 72491"/>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5" name="Parallelogram 14"/>
              <p:cNvSpPr/>
              <p:nvPr userDrawn="1"/>
            </p:nvSpPr>
            <p:spPr>
              <a:xfrm>
                <a:off x="8807424" y="4823460"/>
                <a:ext cx="256720" cy="560165"/>
              </a:xfrm>
              <a:prstGeom prst="parallelogram">
                <a:avLst>
                  <a:gd name="adj" fmla="val 72491"/>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6" name="Parallelogram 15"/>
              <p:cNvSpPr/>
              <p:nvPr userDrawn="1"/>
            </p:nvSpPr>
            <p:spPr>
              <a:xfrm>
                <a:off x="8635967" y="4823460"/>
                <a:ext cx="256720" cy="560165"/>
              </a:xfrm>
              <a:prstGeom prst="parallelogram">
                <a:avLst>
                  <a:gd name="adj" fmla="val 72491"/>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7" name="Parallelogram 16"/>
              <p:cNvSpPr/>
              <p:nvPr userDrawn="1"/>
            </p:nvSpPr>
            <p:spPr>
              <a:xfrm>
                <a:off x="8459234" y="4823460"/>
                <a:ext cx="256720" cy="560165"/>
              </a:xfrm>
              <a:prstGeom prst="parallelogram">
                <a:avLst>
                  <a:gd name="adj" fmla="val 72491"/>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nvGrpSpPr>
              <p:cNvPr id="18" name="Group 17"/>
              <p:cNvGrpSpPr/>
              <p:nvPr userDrawn="1"/>
            </p:nvGrpSpPr>
            <p:grpSpPr>
              <a:xfrm>
                <a:off x="6341038" y="4823460"/>
                <a:ext cx="2201324" cy="560165"/>
                <a:chOff x="8611634" y="4975860"/>
                <a:chExt cx="2201324" cy="560165"/>
              </a:xfrm>
              <a:grpFill/>
            </p:grpSpPr>
            <p:sp>
              <p:nvSpPr>
                <p:cNvPr id="19" name="Parallelogram 18"/>
                <p:cNvSpPr/>
                <p:nvPr userDrawn="1"/>
              </p:nvSpPr>
              <p:spPr>
                <a:xfrm>
                  <a:off x="10556238" y="4975860"/>
                  <a:ext cx="256720" cy="560165"/>
                </a:xfrm>
                <a:prstGeom prst="parallelogram">
                  <a:avLst>
                    <a:gd name="adj" fmla="val 72491"/>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0" name="Parallelogram 19"/>
                <p:cNvSpPr/>
                <p:nvPr userDrawn="1"/>
              </p:nvSpPr>
              <p:spPr>
                <a:xfrm>
                  <a:off x="10371885" y="4975860"/>
                  <a:ext cx="256720" cy="560165"/>
                </a:xfrm>
                <a:prstGeom prst="parallelogram">
                  <a:avLst>
                    <a:gd name="adj" fmla="val 72491"/>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1" name="Parallelogram 20"/>
                <p:cNvSpPr/>
                <p:nvPr userDrawn="1"/>
              </p:nvSpPr>
              <p:spPr>
                <a:xfrm>
                  <a:off x="10200428" y="4975860"/>
                  <a:ext cx="256720" cy="560165"/>
                </a:xfrm>
                <a:prstGeom prst="parallelogram">
                  <a:avLst>
                    <a:gd name="adj" fmla="val 72491"/>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2" name="Parallelogram 21"/>
                <p:cNvSpPr/>
                <p:nvPr userDrawn="1"/>
              </p:nvSpPr>
              <p:spPr>
                <a:xfrm>
                  <a:off x="10023695" y="4975860"/>
                  <a:ext cx="256720" cy="560165"/>
                </a:xfrm>
                <a:prstGeom prst="parallelogram">
                  <a:avLst>
                    <a:gd name="adj" fmla="val 72491"/>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3" name="Parallelogram 22"/>
                <p:cNvSpPr/>
                <p:nvPr userDrawn="1"/>
              </p:nvSpPr>
              <p:spPr>
                <a:xfrm>
                  <a:off x="9850103" y="4975860"/>
                  <a:ext cx="256720" cy="560165"/>
                </a:xfrm>
                <a:prstGeom prst="parallelogram">
                  <a:avLst>
                    <a:gd name="adj" fmla="val 72491"/>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4" name="Parallelogram 23"/>
                <p:cNvSpPr/>
                <p:nvPr userDrawn="1"/>
              </p:nvSpPr>
              <p:spPr>
                <a:xfrm>
                  <a:off x="9665750" y="4975860"/>
                  <a:ext cx="256720" cy="560165"/>
                </a:xfrm>
                <a:prstGeom prst="parallelogram">
                  <a:avLst>
                    <a:gd name="adj" fmla="val 72491"/>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5" name="Parallelogram 24"/>
                <p:cNvSpPr/>
                <p:nvPr userDrawn="1"/>
              </p:nvSpPr>
              <p:spPr>
                <a:xfrm>
                  <a:off x="9494293" y="4975860"/>
                  <a:ext cx="256720" cy="560165"/>
                </a:xfrm>
                <a:prstGeom prst="parallelogram">
                  <a:avLst>
                    <a:gd name="adj" fmla="val 72491"/>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6" name="Parallelogram 25"/>
                <p:cNvSpPr/>
                <p:nvPr userDrawn="1"/>
              </p:nvSpPr>
              <p:spPr>
                <a:xfrm>
                  <a:off x="9317560" y="4975860"/>
                  <a:ext cx="256720" cy="560165"/>
                </a:xfrm>
                <a:prstGeom prst="parallelogram">
                  <a:avLst>
                    <a:gd name="adj" fmla="val 72491"/>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7" name="Parallelogram 26"/>
                <p:cNvSpPr/>
                <p:nvPr userDrawn="1"/>
              </p:nvSpPr>
              <p:spPr>
                <a:xfrm>
                  <a:off x="9144177" y="4975860"/>
                  <a:ext cx="256720" cy="560165"/>
                </a:xfrm>
                <a:prstGeom prst="parallelogram">
                  <a:avLst>
                    <a:gd name="adj" fmla="val 72491"/>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8" name="Parallelogram 27"/>
                <p:cNvSpPr/>
                <p:nvPr userDrawn="1"/>
              </p:nvSpPr>
              <p:spPr>
                <a:xfrm>
                  <a:off x="8959824" y="4975860"/>
                  <a:ext cx="256720" cy="560165"/>
                </a:xfrm>
                <a:prstGeom prst="parallelogram">
                  <a:avLst>
                    <a:gd name="adj" fmla="val 72491"/>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9" name="Parallelogram 28"/>
                <p:cNvSpPr/>
                <p:nvPr userDrawn="1"/>
              </p:nvSpPr>
              <p:spPr>
                <a:xfrm>
                  <a:off x="8788367" y="4975860"/>
                  <a:ext cx="256720" cy="560165"/>
                </a:xfrm>
                <a:prstGeom prst="parallelogram">
                  <a:avLst>
                    <a:gd name="adj" fmla="val 72491"/>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0" name="Parallelogram 29"/>
                <p:cNvSpPr/>
                <p:nvPr userDrawn="1"/>
              </p:nvSpPr>
              <p:spPr>
                <a:xfrm>
                  <a:off x="8611634" y="4975860"/>
                  <a:ext cx="256720" cy="560165"/>
                </a:xfrm>
                <a:prstGeom prst="parallelogram">
                  <a:avLst>
                    <a:gd name="adj" fmla="val 72491"/>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sp>
          <p:nvSpPr>
            <p:cNvPr id="5" name="Freeform 4"/>
            <p:cNvSpPr/>
            <p:nvPr userDrawn="1"/>
          </p:nvSpPr>
          <p:spPr>
            <a:xfrm>
              <a:off x="11281222" y="0"/>
              <a:ext cx="910779" cy="355600"/>
            </a:xfrm>
            <a:custGeom>
              <a:avLst/>
              <a:gdLst>
                <a:gd name="connsiteX0" fmla="*/ 187931 w 910779"/>
                <a:gd name="connsiteY0" fmla="*/ 0 h 355600"/>
                <a:gd name="connsiteX1" fmla="*/ 910779 w 910779"/>
                <a:gd name="connsiteY1" fmla="*/ 0 h 355600"/>
                <a:gd name="connsiteX2" fmla="*/ 910779 w 910779"/>
                <a:gd name="connsiteY2" fmla="*/ 355600 h 355600"/>
                <a:gd name="connsiteX3" fmla="*/ 0 w 910779"/>
                <a:gd name="connsiteY3" fmla="*/ 355600 h 355600"/>
              </a:gdLst>
              <a:ahLst/>
              <a:cxnLst>
                <a:cxn ang="0">
                  <a:pos x="connsiteX0" y="connsiteY0"/>
                </a:cxn>
                <a:cxn ang="0">
                  <a:pos x="connsiteX1" y="connsiteY1"/>
                </a:cxn>
                <a:cxn ang="0">
                  <a:pos x="connsiteX2" y="connsiteY2"/>
                </a:cxn>
                <a:cxn ang="0">
                  <a:pos x="connsiteX3" y="connsiteY3"/>
                </a:cxn>
              </a:cxnLst>
              <a:rect l="l" t="t" r="r" b="b"/>
              <a:pathLst>
                <a:path w="910779" h="355600">
                  <a:moveTo>
                    <a:pt x="187931" y="0"/>
                  </a:moveTo>
                  <a:lnTo>
                    <a:pt x="910779" y="0"/>
                  </a:lnTo>
                  <a:lnTo>
                    <a:pt x="910779" y="355600"/>
                  </a:lnTo>
                  <a:lnTo>
                    <a:pt x="0" y="355600"/>
                  </a:lnTo>
                  <a:close/>
                </a:path>
              </a:pathLst>
            </a:cu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31" name="Group 30"/>
          <p:cNvGrpSpPr/>
          <p:nvPr userDrawn="1"/>
        </p:nvGrpSpPr>
        <p:grpSpPr>
          <a:xfrm rot="16200000" flipH="1">
            <a:off x="-3030053" y="3378003"/>
            <a:ext cx="6510050" cy="449943"/>
            <a:chOff x="7046964" y="0"/>
            <a:chExt cx="5145037" cy="355600"/>
          </a:xfrm>
          <a:solidFill>
            <a:srgbClr val="FFD025"/>
          </a:solidFill>
        </p:grpSpPr>
        <p:grpSp>
          <p:nvGrpSpPr>
            <p:cNvPr id="32" name="Group 31"/>
            <p:cNvGrpSpPr/>
            <p:nvPr userDrawn="1"/>
          </p:nvGrpSpPr>
          <p:grpSpPr>
            <a:xfrm>
              <a:off x="7046964" y="0"/>
              <a:ext cx="4319520" cy="355600"/>
              <a:chOff x="6341038" y="4823460"/>
              <a:chExt cx="4319520" cy="560165"/>
            </a:xfrm>
            <a:grpFill/>
          </p:grpSpPr>
          <p:sp>
            <p:nvSpPr>
              <p:cNvPr id="34" name="Parallelogram 33"/>
              <p:cNvSpPr/>
              <p:nvPr userDrawn="1"/>
            </p:nvSpPr>
            <p:spPr>
              <a:xfrm>
                <a:off x="10403838" y="4823460"/>
                <a:ext cx="256720" cy="560165"/>
              </a:xfrm>
              <a:prstGeom prst="parallelogram">
                <a:avLst>
                  <a:gd name="adj" fmla="val 72491"/>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5" name="Parallelogram 34"/>
              <p:cNvSpPr/>
              <p:nvPr userDrawn="1"/>
            </p:nvSpPr>
            <p:spPr>
              <a:xfrm>
                <a:off x="10219485" y="4823460"/>
                <a:ext cx="256720" cy="560165"/>
              </a:xfrm>
              <a:prstGeom prst="parallelogram">
                <a:avLst>
                  <a:gd name="adj" fmla="val 72491"/>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6" name="Parallelogram 35"/>
              <p:cNvSpPr/>
              <p:nvPr userDrawn="1"/>
            </p:nvSpPr>
            <p:spPr>
              <a:xfrm>
                <a:off x="10048028" y="4823460"/>
                <a:ext cx="256720" cy="560165"/>
              </a:xfrm>
              <a:prstGeom prst="parallelogram">
                <a:avLst>
                  <a:gd name="adj" fmla="val 72491"/>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7" name="Parallelogram 36"/>
              <p:cNvSpPr/>
              <p:nvPr userDrawn="1"/>
            </p:nvSpPr>
            <p:spPr>
              <a:xfrm>
                <a:off x="9871295" y="4823460"/>
                <a:ext cx="256720" cy="560165"/>
              </a:xfrm>
              <a:prstGeom prst="parallelogram">
                <a:avLst>
                  <a:gd name="adj" fmla="val 72491"/>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8" name="Parallelogram 37"/>
              <p:cNvSpPr/>
              <p:nvPr userDrawn="1"/>
            </p:nvSpPr>
            <p:spPr>
              <a:xfrm>
                <a:off x="9697703" y="4823460"/>
                <a:ext cx="256720" cy="560165"/>
              </a:xfrm>
              <a:prstGeom prst="parallelogram">
                <a:avLst>
                  <a:gd name="adj" fmla="val 72491"/>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9" name="Parallelogram 38"/>
              <p:cNvSpPr/>
              <p:nvPr userDrawn="1"/>
            </p:nvSpPr>
            <p:spPr>
              <a:xfrm>
                <a:off x="9513350" y="4823460"/>
                <a:ext cx="256720" cy="560165"/>
              </a:xfrm>
              <a:prstGeom prst="parallelogram">
                <a:avLst>
                  <a:gd name="adj" fmla="val 72491"/>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0" name="Parallelogram 39"/>
              <p:cNvSpPr/>
              <p:nvPr userDrawn="1"/>
            </p:nvSpPr>
            <p:spPr>
              <a:xfrm>
                <a:off x="9341893" y="4823460"/>
                <a:ext cx="256720" cy="560165"/>
              </a:xfrm>
              <a:prstGeom prst="parallelogram">
                <a:avLst>
                  <a:gd name="adj" fmla="val 72491"/>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1" name="Parallelogram 40"/>
              <p:cNvSpPr/>
              <p:nvPr userDrawn="1"/>
            </p:nvSpPr>
            <p:spPr>
              <a:xfrm>
                <a:off x="9165160" y="4823460"/>
                <a:ext cx="256720" cy="560165"/>
              </a:xfrm>
              <a:prstGeom prst="parallelogram">
                <a:avLst>
                  <a:gd name="adj" fmla="val 72491"/>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2" name="Parallelogram 41"/>
              <p:cNvSpPr/>
              <p:nvPr userDrawn="1"/>
            </p:nvSpPr>
            <p:spPr>
              <a:xfrm>
                <a:off x="8991777" y="4823460"/>
                <a:ext cx="256720" cy="560165"/>
              </a:xfrm>
              <a:prstGeom prst="parallelogram">
                <a:avLst>
                  <a:gd name="adj" fmla="val 72491"/>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3" name="Parallelogram 42"/>
              <p:cNvSpPr/>
              <p:nvPr userDrawn="1"/>
            </p:nvSpPr>
            <p:spPr>
              <a:xfrm>
                <a:off x="8807424" y="4823460"/>
                <a:ext cx="256720" cy="560165"/>
              </a:xfrm>
              <a:prstGeom prst="parallelogram">
                <a:avLst>
                  <a:gd name="adj" fmla="val 72491"/>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4" name="Parallelogram 43"/>
              <p:cNvSpPr/>
              <p:nvPr userDrawn="1"/>
            </p:nvSpPr>
            <p:spPr>
              <a:xfrm>
                <a:off x="8635967" y="4823460"/>
                <a:ext cx="256720" cy="560165"/>
              </a:xfrm>
              <a:prstGeom prst="parallelogram">
                <a:avLst>
                  <a:gd name="adj" fmla="val 72491"/>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5" name="Parallelogram 44"/>
              <p:cNvSpPr/>
              <p:nvPr userDrawn="1"/>
            </p:nvSpPr>
            <p:spPr>
              <a:xfrm>
                <a:off x="8459234" y="4823460"/>
                <a:ext cx="256720" cy="560165"/>
              </a:xfrm>
              <a:prstGeom prst="parallelogram">
                <a:avLst>
                  <a:gd name="adj" fmla="val 72491"/>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nvGrpSpPr>
              <p:cNvPr id="46" name="Group 45"/>
              <p:cNvGrpSpPr/>
              <p:nvPr userDrawn="1"/>
            </p:nvGrpSpPr>
            <p:grpSpPr>
              <a:xfrm>
                <a:off x="6341038" y="4823460"/>
                <a:ext cx="2201324" cy="560165"/>
                <a:chOff x="8611634" y="4975860"/>
                <a:chExt cx="2201324" cy="560165"/>
              </a:xfrm>
              <a:grpFill/>
            </p:grpSpPr>
            <p:sp>
              <p:nvSpPr>
                <p:cNvPr id="47" name="Parallelogram 46"/>
                <p:cNvSpPr/>
                <p:nvPr userDrawn="1"/>
              </p:nvSpPr>
              <p:spPr>
                <a:xfrm>
                  <a:off x="10556238" y="4975860"/>
                  <a:ext cx="256720" cy="560165"/>
                </a:xfrm>
                <a:prstGeom prst="parallelogram">
                  <a:avLst>
                    <a:gd name="adj" fmla="val 72491"/>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8" name="Parallelogram 47"/>
                <p:cNvSpPr/>
                <p:nvPr userDrawn="1"/>
              </p:nvSpPr>
              <p:spPr>
                <a:xfrm>
                  <a:off x="10371885" y="4975860"/>
                  <a:ext cx="256720" cy="560165"/>
                </a:xfrm>
                <a:prstGeom prst="parallelogram">
                  <a:avLst>
                    <a:gd name="adj" fmla="val 72491"/>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9" name="Parallelogram 48"/>
                <p:cNvSpPr/>
                <p:nvPr userDrawn="1"/>
              </p:nvSpPr>
              <p:spPr>
                <a:xfrm>
                  <a:off x="10200428" y="4975860"/>
                  <a:ext cx="256720" cy="560165"/>
                </a:xfrm>
                <a:prstGeom prst="parallelogram">
                  <a:avLst>
                    <a:gd name="adj" fmla="val 72491"/>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0" name="Parallelogram 49"/>
                <p:cNvSpPr/>
                <p:nvPr userDrawn="1"/>
              </p:nvSpPr>
              <p:spPr>
                <a:xfrm>
                  <a:off x="10023695" y="4975860"/>
                  <a:ext cx="256720" cy="560165"/>
                </a:xfrm>
                <a:prstGeom prst="parallelogram">
                  <a:avLst>
                    <a:gd name="adj" fmla="val 72491"/>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1" name="Parallelogram 50"/>
                <p:cNvSpPr/>
                <p:nvPr userDrawn="1"/>
              </p:nvSpPr>
              <p:spPr>
                <a:xfrm>
                  <a:off x="9850103" y="4975860"/>
                  <a:ext cx="256720" cy="560165"/>
                </a:xfrm>
                <a:prstGeom prst="parallelogram">
                  <a:avLst>
                    <a:gd name="adj" fmla="val 72491"/>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2" name="Parallelogram 51"/>
                <p:cNvSpPr/>
                <p:nvPr userDrawn="1"/>
              </p:nvSpPr>
              <p:spPr>
                <a:xfrm>
                  <a:off x="9665750" y="4975860"/>
                  <a:ext cx="256720" cy="560165"/>
                </a:xfrm>
                <a:prstGeom prst="parallelogram">
                  <a:avLst>
                    <a:gd name="adj" fmla="val 72491"/>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3" name="Parallelogram 52"/>
                <p:cNvSpPr/>
                <p:nvPr userDrawn="1"/>
              </p:nvSpPr>
              <p:spPr>
                <a:xfrm>
                  <a:off x="9494293" y="4975860"/>
                  <a:ext cx="256720" cy="560165"/>
                </a:xfrm>
                <a:prstGeom prst="parallelogram">
                  <a:avLst>
                    <a:gd name="adj" fmla="val 72491"/>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4" name="Parallelogram 53"/>
                <p:cNvSpPr/>
                <p:nvPr userDrawn="1"/>
              </p:nvSpPr>
              <p:spPr>
                <a:xfrm>
                  <a:off x="9317560" y="4975860"/>
                  <a:ext cx="256720" cy="560165"/>
                </a:xfrm>
                <a:prstGeom prst="parallelogram">
                  <a:avLst>
                    <a:gd name="adj" fmla="val 72491"/>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5" name="Parallelogram 54"/>
                <p:cNvSpPr/>
                <p:nvPr userDrawn="1"/>
              </p:nvSpPr>
              <p:spPr>
                <a:xfrm>
                  <a:off x="9144177" y="4975860"/>
                  <a:ext cx="256720" cy="560165"/>
                </a:xfrm>
                <a:prstGeom prst="parallelogram">
                  <a:avLst>
                    <a:gd name="adj" fmla="val 72491"/>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6" name="Parallelogram 55"/>
                <p:cNvSpPr/>
                <p:nvPr userDrawn="1"/>
              </p:nvSpPr>
              <p:spPr>
                <a:xfrm>
                  <a:off x="8959824" y="4975860"/>
                  <a:ext cx="256720" cy="560165"/>
                </a:xfrm>
                <a:prstGeom prst="parallelogram">
                  <a:avLst>
                    <a:gd name="adj" fmla="val 72491"/>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7" name="Parallelogram 56"/>
                <p:cNvSpPr/>
                <p:nvPr userDrawn="1"/>
              </p:nvSpPr>
              <p:spPr>
                <a:xfrm>
                  <a:off x="8788367" y="4975860"/>
                  <a:ext cx="256720" cy="560165"/>
                </a:xfrm>
                <a:prstGeom prst="parallelogram">
                  <a:avLst>
                    <a:gd name="adj" fmla="val 72491"/>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8" name="Parallelogram 57"/>
                <p:cNvSpPr/>
                <p:nvPr userDrawn="1"/>
              </p:nvSpPr>
              <p:spPr>
                <a:xfrm>
                  <a:off x="8611634" y="4975860"/>
                  <a:ext cx="256720" cy="560165"/>
                </a:xfrm>
                <a:prstGeom prst="parallelogram">
                  <a:avLst>
                    <a:gd name="adj" fmla="val 72491"/>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sp>
          <p:nvSpPr>
            <p:cNvPr id="33" name="Freeform 32"/>
            <p:cNvSpPr/>
            <p:nvPr userDrawn="1"/>
          </p:nvSpPr>
          <p:spPr>
            <a:xfrm>
              <a:off x="11281222" y="0"/>
              <a:ext cx="910779" cy="355600"/>
            </a:xfrm>
            <a:custGeom>
              <a:avLst/>
              <a:gdLst>
                <a:gd name="connsiteX0" fmla="*/ 187931 w 910779"/>
                <a:gd name="connsiteY0" fmla="*/ 0 h 355600"/>
                <a:gd name="connsiteX1" fmla="*/ 910779 w 910779"/>
                <a:gd name="connsiteY1" fmla="*/ 0 h 355600"/>
                <a:gd name="connsiteX2" fmla="*/ 910779 w 910779"/>
                <a:gd name="connsiteY2" fmla="*/ 355600 h 355600"/>
                <a:gd name="connsiteX3" fmla="*/ 0 w 910779"/>
                <a:gd name="connsiteY3" fmla="*/ 355600 h 355600"/>
              </a:gdLst>
              <a:ahLst/>
              <a:cxnLst>
                <a:cxn ang="0">
                  <a:pos x="connsiteX0" y="connsiteY0"/>
                </a:cxn>
                <a:cxn ang="0">
                  <a:pos x="connsiteX1" y="connsiteY1"/>
                </a:cxn>
                <a:cxn ang="0">
                  <a:pos x="connsiteX2" y="connsiteY2"/>
                </a:cxn>
                <a:cxn ang="0">
                  <a:pos x="connsiteX3" y="connsiteY3"/>
                </a:cxn>
              </a:cxnLst>
              <a:rect l="l" t="t" r="r" b="b"/>
              <a:pathLst>
                <a:path w="910779" h="355600">
                  <a:moveTo>
                    <a:pt x="187931" y="0"/>
                  </a:moveTo>
                  <a:lnTo>
                    <a:pt x="910779" y="0"/>
                  </a:lnTo>
                  <a:lnTo>
                    <a:pt x="910779" y="355600"/>
                  </a:lnTo>
                  <a:lnTo>
                    <a:pt x="0" y="355600"/>
                  </a:lnTo>
                  <a:close/>
                </a:path>
              </a:pathLst>
            </a:cu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spTree>
    <p:extLst>
      <p:ext uri="{BB962C8B-B14F-4D97-AF65-F5344CB8AC3E}">
        <p14:creationId xmlns:p14="http://schemas.microsoft.com/office/powerpoint/2010/main" val="2193982474"/>
      </p:ext>
    </p:extLst>
  </p:cSld>
  <p:clrMapOvr>
    <a:masterClrMapping/>
  </p:clrMapOvr>
</p:sldLayout>
</file>

<file path=ppt/slideLayouts/slideLayout9.xml><?xml version="1.0" encoding="utf-8"?>
<p:sldLayout xmlns:a="http://schemas.openxmlformats.org/drawingml/2006/main" xmlns:r="http://schemas.openxmlformats.org/officeDocument/2006/relationships" xmlns:p="http://schemas.openxmlformats.org/presentationml/2006/main" preserve="1">
  <p:cSld name="Caption">
    <p:spTree>
      <p:nvGrpSpPr>
        <p:cNvPr id="1" name="Shape 108"/>
        <p:cNvGrpSpPr/>
        <p:nvPr/>
      </p:nvGrpSpPr>
      <p:grpSpPr>
        <a:xfrm>
          <a:off x="0" y="0"/>
          <a:ext cx="0" cy="0"/>
          <a:chOff x="0" y="0"/>
          <a:chExt cx="0" cy="0"/>
        </a:xfrm>
      </p:grpSpPr>
      <p:sp>
        <p:nvSpPr>
          <p:cNvPr id="109" name="Shape 109"/>
          <p:cNvSpPr txBox="1">
            <a:spLocks noGrp="1"/>
          </p:cNvSpPr>
          <p:nvPr>
            <p:ph type="body" idx="1"/>
          </p:nvPr>
        </p:nvSpPr>
        <p:spPr>
          <a:xfrm>
            <a:off x="1928004" y="322666"/>
            <a:ext cx="8335991" cy="478340"/>
          </a:xfrm>
          <a:prstGeom prst="rect">
            <a:avLst/>
          </a:prstGeom>
        </p:spPr>
        <p:txBody>
          <a:bodyPr lIns="91425" tIns="91425" rIns="91425" bIns="91425" anchor="t" anchorCtr="0"/>
          <a:lstStyle>
            <a:lvl1pPr lvl="0" algn="ctr">
              <a:spcBef>
                <a:spcPts val="480"/>
              </a:spcBef>
              <a:buSzPct val="100000"/>
              <a:buNone/>
              <a:defRPr sz="2400" b="1">
                <a:solidFill>
                  <a:schemeClr val="tx1"/>
                </a:solidFill>
              </a:defRPr>
            </a:lvl1pPr>
          </a:lstStyle>
          <a:p>
            <a:endParaRPr dirty="0"/>
          </a:p>
        </p:txBody>
      </p:sp>
      <p:grpSp>
        <p:nvGrpSpPr>
          <p:cNvPr id="3" name="Group 2"/>
          <p:cNvGrpSpPr/>
          <p:nvPr userDrawn="1"/>
        </p:nvGrpSpPr>
        <p:grpSpPr>
          <a:xfrm rot="5400000" flipH="1" flipV="1">
            <a:off x="-3030053" y="3030054"/>
            <a:ext cx="6510050" cy="449943"/>
            <a:chOff x="7046964" y="0"/>
            <a:chExt cx="5145037" cy="355600"/>
          </a:xfrm>
          <a:solidFill>
            <a:schemeClr val="bg1">
              <a:lumMod val="65000"/>
            </a:schemeClr>
          </a:solidFill>
        </p:grpSpPr>
        <p:grpSp>
          <p:nvGrpSpPr>
            <p:cNvPr id="4" name="Group 3"/>
            <p:cNvGrpSpPr/>
            <p:nvPr userDrawn="1"/>
          </p:nvGrpSpPr>
          <p:grpSpPr>
            <a:xfrm>
              <a:off x="7046964" y="0"/>
              <a:ext cx="4319520" cy="355600"/>
              <a:chOff x="6341038" y="4823460"/>
              <a:chExt cx="4319520" cy="560165"/>
            </a:xfrm>
            <a:grpFill/>
          </p:grpSpPr>
          <p:sp>
            <p:nvSpPr>
              <p:cNvPr id="6" name="Parallelogram 5"/>
              <p:cNvSpPr/>
              <p:nvPr userDrawn="1"/>
            </p:nvSpPr>
            <p:spPr>
              <a:xfrm>
                <a:off x="10403838" y="4823460"/>
                <a:ext cx="256720" cy="560165"/>
              </a:xfrm>
              <a:prstGeom prst="parallelogram">
                <a:avLst>
                  <a:gd name="adj" fmla="val 72491"/>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7" name="Parallelogram 6"/>
              <p:cNvSpPr/>
              <p:nvPr userDrawn="1"/>
            </p:nvSpPr>
            <p:spPr>
              <a:xfrm>
                <a:off x="10219485" y="4823460"/>
                <a:ext cx="256720" cy="560165"/>
              </a:xfrm>
              <a:prstGeom prst="parallelogram">
                <a:avLst>
                  <a:gd name="adj" fmla="val 72491"/>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 name="Parallelogram 7"/>
              <p:cNvSpPr/>
              <p:nvPr userDrawn="1"/>
            </p:nvSpPr>
            <p:spPr>
              <a:xfrm>
                <a:off x="10048028" y="4823460"/>
                <a:ext cx="256720" cy="560165"/>
              </a:xfrm>
              <a:prstGeom prst="parallelogram">
                <a:avLst>
                  <a:gd name="adj" fmla="val 72491"/>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9" name="Parallelogram 8"/>
              <p:cNvSpPr/>
              <p:nvPr userDrawn="1"/>
            </p:nvSpPr>
            <p:spPr>
              <a:xfrm>
                <a:off x="9871295" y="4823460"/>
                <a:ext cx="256720" cy="560165"/>
              </a:xfrm>
              <a:prstGeom prst="parallelogram">
                <a:avLst>
                  <a:gd name="adj" fmla="val 72491"/>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0" name="Parallelogram 9"/>
              <p:cNvSpPr/>
              <p:nvPr userDrawn="1"/>
            </p:nvSpPr>
            <p:spPr>
              <a:xfrm>
                <a:off x="9697703" y="4823460"/>
                <a:ext cx="256720" cy="560165"/>
              </a:xfrm>
              <a:prstGeom prst="parallelogram">
                <a:avLst>
                  <a:gd name="adj" fmla="val 72491"/>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1" name="Parallelogram 10"/>
              <p:cNvSpPr/>
              <p:nvPr userDrawn="1"/>
            </p:nvSpPr>
            <p:spPr>
              <a:xfrm>
                <a:off x="9513350" y="4823460"/>
                <a:ext cx="256720" cy="560165"/>
              </a:xfrm>
              <a:prstGeom prst="parallelogram">
                <a:avLst>
                  <a:gd name="adj" fmla="val 72491"/>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2" name="Parallelogram 11"/>
              <p:cNvSpPr/>
              <p:nvPr userDrawn="1"/>
            </p:nvSpPr>
            <p:spPr>
              <a:xfrm>
                <a:off x="9341893" y="4823460"/>
                <a:ext cx="256720" cy="560165"/>
              </a:xfrm>
              <a:prstGeom prst="parallelogram">
                <a:avLst>
                  <a:gd name="adj" fmla="val 72491"/>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3" name="Parallelogram 12"/>
              <p:cNvSpPr/>
              <p:nvPr userDrawn="1"/>
            </p:nvSpPr>
            <p:spPr>
              <a:xfrm>
                <a:off x="9165160" y="4823460"/>
                <a:ext cx="256720" cy="560165"/>
              </a:xfrm>
              <a:prstGeom prst="parallelogram">
                <a:avLst>
                  <a:gd name="adj" fmla="val 72491"/>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4" name="Parallelogram 13"/>
              <p:cNvSpPr/>
              <p:nvPr userDrawn="1"/>
            </p:nvSpPr>
            <p:spPr>
              <a:xfrm>
                <a:off x="8991777" y="4823460"/>
                <a:ext cx="256720" cy="560165"/>
              </a:xfrm>
              <a:prstGeom prst="parallelogram">
                <a:avLst>
                  <a:gd name="adj" fmla="val 72491"/>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5" name="Parallelogram 14"/>
              <p:cNvSpPr/>
              <p:nvPr userDrawn="1"/>
            </p:nvSpPr>
            <p:spPr>
              <a:xfrm>
                <a:off x="8807424" y="4823460"/>
                <a:ext cx="256720" cy="560165"/>
              </a:xfrm>
              <a:prstGeom prst="parallelogram">
                <a:avLst>
                  <a:gd name="adj" fmla="val 72491"/>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6" name="Parallelogram 15"/>
              <p:cNvSpPr/>
              <p:nvPr userDrawn="1"/>
            </p:nvSpPr>
            <p:spPr>
              <a:xfrm>
                <a:off x="8635967" y="4823460"/>
                <a:ext cx="256720" cy="560165"/>
              </a:xfrm>
              <a:prstGeom prst="parallelogram">
                <a:avLst>
                  <a:gd name="adj" fmla="val 72491"/>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7" name="Parallelogram 16"/>
              <p:cNvSpPr/>
              <p:nvPr userDrawn="1"/>
            </p:nvSpPr>
            <p:spPr>
              <a:xfrm>
                <a:off x="8459234" y="4823460"/>
                <a:ext cx="256720" cy="560165"/>
              </a:xfrm>
              <a:prstGeom prst="parallelogram">
                <a:avLst>
                  <a:gd name="adj" fmla="val 72491"/>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nvGrpSpPr>
              <p:cNvPr id="18" name="Group 17"/>
              <p:cNvGrpSpPr/>
              <p:nvPr userDrawn="1"/>
            </p:nvGrpSpPr>
            <p:grpSpPr>
              <a:xfrm>
                <a:off x="6341038" y="4823460"/>
                <a:ext cx="2201324" cy="560165"/>
                <a:chOff x="8611634" y="4975860"/>
                <a:chExt cx="2201324" cy="560165"/>
              </a:xfrm>
              <a:grpFill/>
            </p:grpSpPr>
            <p:sp>
              <p:nvSpPr>
                <p:cNvPr id="19" name="Parallelogram 18"/>
                <p:cNvSpPr/>
                <p:nvPr userDrawn="1"/>
              </p:nvSpPr>
              <p:spPr>
                <a:xfrm>
                  <a:off x="10556238" y="4975860"/>
                  <a:ext cx="256720" cy="560165"/>
                </a:xfrm>
                <a:prstGeom prst="parallelogram">
                  <a:avLst>
                    <a:gd name="adj" fmla="val 72491"/>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0" name="Parallelogram 19"/>
                <p:cNvSpPr/>
                <p:nvPr userDrawn="1"/>
              </p:nvSpPr>
              <p:spPr>
                <a:xfrm>
                  <a:off x="10371885" y="4975860"/>
                  <a:ext cx="256720" cy="560165"/>
                </a:xfrm>
                <a:prstGeom prst="parallelogram">
                  <a:avLst>
                    <a:gd name="adj" fmla="val 72491"/>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1" name="Parallelogram 20"/>
                <p:cNvSpPr/>
                <p:nvPr userDrawn="1"/>
              </p:nvSpPr>
              <p:spPr>
                <a:xfrm>
                  <a:off x="10200428" y="4975860"/>
                  <a:ext cx="256720" cy="560165"/>
                </a:xfrm>
                <a:prstGeom prst="parallelogram">
                  <a:avLst>
                    <a:gd name="adj" fmla="val 72491"/>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2" name="Parallelogram 21"/>
                <p:cNvSpPr/>
                <p:nvPr userDrawn="1"/>
              </p:nvSpPr>
              <p:spPr>
                <a:xfrm>
                  <a:off x="10023695" y="4975860"/>
                  <a:ext cx="256720" cy="560165"/>
                </a:xfrm>
                <a:prstGeom prst="parallelogram">
                  <a:avLst>
                    <a:gd name="adj" fmla="val 72491"/>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3" name="Parallelogram 22"/>
                <p:cNvSpPr/>
                <p:nvPr userDrawn="1"/>
              </p:nvSpPr>
              <p:spPr>
                <a:xfrm>
                  <a:off x="9850103" y="4975860"/>
                  <a:ext cx="256720" cy="560165"/>
                </a:xfrm>
                <a:prstGeom prst="parallelogram">
                  <a:avLst>
                    <a:gd name="adj" fmla="val 72491"/>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4" name="Parallelogram 23"/>
                <p:cNvSpPr/>
                <p:nvPr userDrawn="1"/>
              </p:nvSpPr>
              <p:spPr>
                <a:xfrm>
                  <a:off x="9665750" y="4975860"/>
                  <a:ext cx="256720" cy="560165"/>
                </a:xfrm>
                <a:prstGeom prst="parallelogram">
                  <a:avLst>
                    <a:gd name="adj" fmla="val 72491"/>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5" name="Parallelogram 24"/>
                <p:cNvSpPr/>
                <p:nvPr userDrawn="1"/>
              </p:nvSpPr>
              <p:spPr>
                <a:xfrm>
                  <a:off x="9494293" y="4975860"/>
                  <a:ext cx="256720" cy="560165"/>
                </a:xfrm>
                <a:prstGeom prst="parallelogram">
                  <a:avLst>
                    <a:gd name="adj" fmla="val 72491"/>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6" name="Parallelogram 25"/>
                <p:cNvSpPr/>
                <p:nvPr userDrawn="1"/>
              </p:nvSpPr>
              <p:spPr>
                <a:xfrm>
                  <a:off x="9317560" y="4975860"/>
                  <a:ext cx="256720" cy="560165"/>
                </a:xfrm>
                <a:prstGeom prst="parallelogram">
                  <a:avLst>
                    <a:gd name="adj" fmla="val 72491"/>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7" name="Parallelogram 26"/>
                <p:cNvSpPr/>
                <p:nvPr userDrawn="1"/>
              </p:nvSpPr>
              <p:spPr>
                <a:xfrm>
                  <a:off x="9144177" y="4975860"/>
                  <a:ext cx="256720" cy="560165"/>
                </a:xfrm>
                <a:prstGeom prst="parallelogram">
                  <a:avLst>
                    <a:gd name="adj" fmla="val 72491"/>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8" name="Parallelogram 27"/>
                <p:cNvSpPr/>
                <p:nvPr userDrawn="1"/>
              </p:nvSpPr>
              <p:spPr>
                <a:xfrm>
                  <a:off x="8959824" y="4975860"/>
                  <a:ext cx="256720" cy="560165"/>
                </a:xfrm>
                <a:prstGeom prst="parallelogram">
                  <a:avLst>
                    <a:gd name="adj" fmla="val 72491"/>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9" name="Parallelogram 28"/>
                <p:cNvSpPr/>
                <p:nvPr userDrawn="1"/>
              </p:nvSpPr>
              <p:spPr>
                <a:xfrm>
                  <a:off x="8788367" y="4975860"/>
                  <a:ext cx="256720" cy="560165"/>
                </a:xfrm>
                <a:prstGeom prst="parallelogram">
                  <a:avLst>
                    <a:gd name="adj" fmla="val 72491"/>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0" name="Parallelogram 29"/>
                <p:cNvSpPr/>
                <p:nvPr userDrawn="1"/>
              </p:nvSpPr>
              <p:spPr>
                <a:xfrm>
                  <a:off x="8611634" y="4975860"/>
                  <a:ext cx="256720" cy="560165"/>
                </a:xfrm>
                <a:prstGeom prst="parallelogram">
                  <a:avLst>
                    <a:gd name="adj" fmla="val 72491"/>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sp>
          <p:nvSpPr>
            <p:cNvPr id="5" name="Freeform 4"/>
            <p:cNvSpPr/>
            <p:nvPr userDrawn="1"/>
          </p:nvSpPr>
          <p:spPr>
            <a:xfrm>
              <a:off x="11281222" y="0"/>
              <a:ext cx="910779" cy="355600"/>
            </a:xfrm>
            <a:custGeom>
              <a:avLst/>
              <a:gdLst>
                <a:gd name="connsiteX0" fmla="*/ 187931 w 910779"/>
                <a:gd name="connsiteY0" fmla="*/ 0 h 355600"/>
                <a:gd name="connsiteX1" fmla="*/ 910779 w 910779"/>
                <a:gd name="connsiteY1" fmla="*/ 0 h 355600"/>
                <a:gd name="connsiteX2" fmla="*/ 910779 w 910779"/>
                <a:gd name="connsiteY2" fmla="*/ 355600 h 355600"/>
                <a:gd name="connsiteX3" fmla="*/ 0 w 910779"/>
                <a:gd name="connsiteY3" fmla="*/ 355600 h 355600"/>
              </a:gdLst>
              <a:ahLst/>
              <a:cxnLst>
                <a:cxn ang="0">
                  <a:pos x="connsiteX0" y="connsiteY0"/>
                </a:cxn>
                <a:cxn ang="0">
                  <a:pos x="connsiteX1" y="connsiteY1"/>
                </a:cxn>
                <a:cxn ang="0">
                  <a:pos x="connsiteX2" y="connsiteY2"/>
                </a:cxn>
                <a:cxn ang="0">
                  <a:pos x="connsiteX3" y="connsiteY3"/>
                </a:cxn>
              </a:cxnLst>
              <a:rect l="l" t="t" r="r" b="b"/>
              <a:pathLst>
                <a:path w="910779" h="355600">
                  <a:moveTo>
                    <a:pt x="187931" y="0"/>
                  </a:moveTo>
                  <a:lnTo>
                    <a:pt x="910779" y="0"/>
                  </a:lnTo>
                  <a:lnTo>
                    <a:pt x="910779" y="355600"/>
                  </a:lnTo>
                  <a:lnTo>
                    <a:pt x="0" y="355600"/>
                  </a:lnTo>
                  <a:close/>
                </a:path>
              </a:pathLst>
            </a:cu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31" name="Group 30"/>
          <p:cNvGrpSpPr/>
          <p:nvPr userDrawn="1"/>
        </p:nvGrpSpPr>
        <p:grpSpPr>
          <a:xfrm rot="16200000" flipH="1">
            <a:off x="8712003" y="3378003"/>
            <a:ext cx="6510050" cy="449943"/>
            <a:chOff x="7046964" y="0"/>
            <a:chExt cx="5145037" cy="355600"/>
          </a:xfrm>
          <a:solidFill>
            <a:srgbClr val="FFD025"/>
          </a:solidFill>
        </p:grpSpPr>
        <p:grpSp>
          <p:nvGrpSpPr>
            <p:cNvPr id="32" name="Group 31"/>
            <p:cNvGrpSpPr/>
            <p:nvPr userDrawn="1"/>
          </p:nvGrpSpPr>
          <p:grpSpPr>
            <a:xfrm>
              <a:off x="7046964" y="0"/>
              <a:ext cx="4319520" cy="355600"/>
              <a:chOff x="6341038" y="4823460"/>
              <a:chExt cx="4319520" cy="560165"/>
            </a:xfrm>
            <a:grpFill/>
          </p:grpSpPr>
          <p:sp>
            <p:nvSpPr>
              <p:cNvPr id="34" name="Parallelogram 33"/>
              <p:cNvSpPr/>
              <p:nvPr userDrawn="1"/>
            </p:nvSpPr>
            <p:spPr>
              <a:xfrm>
                <a:off x="10403838" y="4823460"/>
                <a:ext cx="256720" cy="560165"/>
              </a:xfrm>
              <a:prstGeom prst="parallelogram">
                <a:avLst>
                  <a:gd name="adj" fmla="val 72491"/>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5" name="Parallelogram 34"/>
              <p:cNvSpPr/>
              <p:nvPr userDrawn="1"/>
            </p:nvSpPr>
            <p:spPr>
              <a:xfrm>
                <a:off x="10219485" y="4823460"/>
                <a:ext cx="256720" cy="560165"/>
              </a:xfrm>
              <a:prstGeom prst="parallelogram">
                <a:avLst>
                  <a:gd name="adj" fmla="val 72491"/>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6" name="Parallelogram 35"/>
              <p:cNvSpPr/>
              <p:nvPr userDrawn="1"/>
            </p:nvSpPr>
            <p:spPr>
              <a:xfrm>
                <a:off x="10048028" y="4823460"/>
                <a:ext cx="256720" cy="560165"/>
              </a:xfrm>
              <a:prstGeom prst="parallelogram">
                <a:avLst>
                  <a:gd name="adj" fmla="val 72491"/>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7" name="Parallelogram 36"/>
              <p:cNvSpPr/>
              <p:nvPr userDrawn="1"/>
            </p:nvSpPr>
            <p:spPr>
              <a:xfrm>
                <a:off x="9871295" y="4823460"/>
                <a:ext cx="256720" cy="560165"/>
              </a:xfrm>
              <a:prstGeom prst="parallelogram">
                <a:avLst>
                  <a:gd name="adj" fmla="val 72491"/>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8" name="Parallelogram 37"/>
              <p:cNvSpPr/>
              <p:nvPr userDrawn="1"/>
            </p:nvSpPr>
            <p:spPr>
              <a:xfrm>
                <a:off x="9697703" y="4823460"/>
                <a:ext cx="256720" cy="560165"/>
              </a:xfrm>
              <a:prstGeom prst="parallelogram">
                <a:avLst>
                  <a:gd name="adj" fmla="val 72491"/>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9" name="Parallelogram 38"/>
              <p:cNvSpPr/>
              <p:nvPr userDrawn="1"/>
            </p:nvSpPr>
            <p:spPr>
              <a:xfrm>
                <a:off x="9513350" y="4823460"/>
                <a:ext cx="256720" cy="560165"/>
              </a:xfrm>
              <a:prstGeom prst="parallelogram">
                <a:avLst>
                  <a:gd name="adj" fmla="val 72491"/>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0" name="Parallelogram 39"/>
              <p:cNvSpPr/>
              <p:nvPr userDrawn="1"/>
            </p:nvSpPr>
            <p:spPr>
              <a:xfrm>
                <a:off x="9341893" y="4823460"/>
                <a:ext cx="256720" cy="560165"/>
              </a:xfrm>
              <a:prstGeom prst="parallelogram">
                <a:avLst>
                  <a:gd name="adj" fmla="val 72491"/>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1" name="Parallelogram 40"/>
              <p:cNvSpPr/>
              <p:nvPr userDrawn="1"/>
            </p:nvSpPr>
            <p:spPr>
              <a:xfrm>
                <a:off x="9165160" y="4823460"/>
                <a:ext cx="256720" cy="560165"/>
              </a:xfrm>
              <a:prstGeom prst="parallelogram">
                <a:avLst>
                  <a:gd name="adj" fmla="val 72491"/>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2" name="Parallelogram 41"/>
              <p:cNvSpPr/>
              <p:nvPr userDrawn="1"/>
            </p:nvSpPr>
            <p:spPr>
              <a:xfrm>
                <a:off x="8991777" y="4823460"/>
                <a:ext cx="256720" cy="560165"/>
              </a:xfrm>
              <a:prstGeom prst="parallelogram">
                <a:avLst>
                  <a:gd name="adj" fmla="val 72491"/>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3" name="Parallelogram 42"/>
              <p:cNvSpPr/>
              <p:nvPr userDrawn="1"/>
            </p:nvSpPr>
            <p:spPr>
              <a:xfrm>
                <a:off x="8807424" y="4823460"/>
                <a:ext cx="256720" cy="560165"/>
              </a:xfrm>
              <a:prstGeom prst="parallelogram">
                <a:avLst>
                  <a:gd name="adj" fmla="val 72491"/>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4" name="Parallelogram 43"/>
              <p:cNvSpPr/>
              <p:nvPr userDrawn="1"/>
            </p:nvSpPr>
            <p:spPr>
              <a:xfrm>
                <a:off x="8635967" y="4823460"/>
                <a:ext cx="256720" cy="560165"/>
              </a:xfrm>
              <a:prstGeom prst="parallelogram">
                <a:avLst>
                  <a:gd name="adj" fmla="val 72491"/>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5" name="Parallelogram 44"/>
              <p:cNvSpPr/>
              <p:nvPr userDrawn="1"/>
            </p:nvSpPr>
            <p:spPr>
              <a:xfrm>
                <a:off x="8459234" y="4823460"/>
                <a:ext cx="256720" cy="560165"/>
              </a:xfrm>
              <a:prstGeom prst="parallelogram">
                <a:avLst>
                  <a:gd name="adj" fmla="val 72491"/>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nvGrpSpPr>
              <p:cNvPr id="46" name="Group 45"/>
              <p:cNvGrpSpPr/>
              <p:nvPr userDrawn="1"/>
            </p:nvGrpSpPr>
            <p:grpSpPr>
              <a:xfrm>
                <a:off x="6341038" y="4823460"/>
                <a:ext cx="2201324" cy="560165"/>
                <a:chOff x="8611634" y="4975860"/>
                <a:chExt cx="2201324" cy="560165"/>
              </a:xfrm>
              <a:grpFill/>
            </p:grpSpPr>
            <p:sp>
              <p:nvSpPr>
                <p:cNvPr id="47" name="Parallelogram 46"/>
                <p:cNvSpPr/>
                <p:nvPr userDrawn="1"/>
              </p:nvSpPr>
              <p:spPr>
                <a:xfrm>
                  <a:off x="10556238" y="4975860"/>
                  <a:ext cx="256720" cy="560165"/>
                </a:xfrm>
                <a:prstGeom prst="parallelogram">
                  <a:avLst>
                    <a:gd name="adj" fmla="val 72491"/>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8" name="Parallelogram 47"/>
                <p:cNvSpPr/>
                <p:nvPr userDrawn="1"/>
              </p:nvSpPr>
              <p:spPr>
                <a:xfrm>
                  <a:off x="10371885" y="4975860"/>
                  <a:ext cx="256720" cy="560165"/>
                </a:xfrm>
                <a:prstGeom prst="parallelogram">
                  <a:avLst>
                    <a:gd name="adj" fmla="val 72491"/>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9" name="Parallelogram 48"/>
                <p:cNvSpPr/>
                <p:nvPr userDrawn="1"/>
              </p:nvSpPr>
              <p:spPr>
                <a:xfrm>
                  <a:off x="10200428" y="4975860"/>
                  <a:ext cx="256720" cy="560165"/>
                </a:xfrm>
                <a:prstGeom prst="parallelogram">
                  <a:avLst>
                    <a:gd name="adj" fmla="val 72491"/>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0" name="Parallelogram 49"/>
                <p:cNvSpPr/>
                <p:nvPr userDrawn="1"/>
              </p:nvSpPr>
              <p:spPr>
                <a:xfrm>
                  <a:off x="10023695" y="4975860"/>
                  <a:ext cx="256720" cy="560165"/>
                </a:xfrm>
                <a:prstGeom prst="parallelogram">
                  <a:avLst>
                    <a:gd name="adj" fmla="val 72491"/>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1" name="Parallelogram 50"/>
                <p:cNvSpPr/>
                <p:nvPr userDrawn="1"/>
              </p:nvSpPr>
              <p:spPr>
                <a:xfrm>
                  <a:off x="9850103" y="4975860"/>
                  <a:ext cx="256720" cy="560165"/>
                </a:xfrm>
                <a:prstGeom prst="parallelogram">
                  <a:avLst>
                    <a:gd name="adj" fmla="val 72491"/>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2" name="Parallelogram 51"/>
                <p:cNvSpPr/>
                <p:nvPr userDrawn="1"/>
              </p:nvSpPr>
              <p:spPr>
                <a:xfrm>
                  <a:off x="9665750" y="4975860"/>
                  <a:ext cx="256720" cy="560165"/>
                </a:xfrm>
                <a:prstGeom prst="parallelogram">
                  <a:avLst>
                    <a:gd name="adj" fmla="val 72491"/>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3" name="Parallelogram 52"/>
                <p:cNvSpPr/>
                <p:nvPr userDrawn="1"/>
              </p:nvSpPr>
              <p:spPr>
                <a:xfrm>
                  <a:off x="9494293" y="4975860"/>
                  <a:ext cx="256720" cy="560165"/>
                </a:xfrm>
                <a:prstGeom prst="parallelogram">
                  <a:avLst>
                    <a:gd name="adj" fmla="val 72491"/>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4" name="Parallelogram 53"/>
                <p:cNvSpPr/>
                <p:nvPr userDrawn="1"/>
              </p:nvSpPr>
              <p:spPr>
                <a:xfrm>
                  <a:off x="9317560" y="4975860"/>
                  <a:ext cx="256720" cy="560165"/>
                </a:xfrm>
                <a:prstGeom prst="parallelogram">
                  <a:avLst>
                    <a:gd name="adj" fmla="val 72491"/>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5" name="Parallelogram 54"/>
                <p:cNvSpPr/>
                <p:nvPr userDrawn="1"/>
              </p:nvSpPr>
              <p:spPr>
                <a:xfrm>
                  <a:off x="9144177" y="4975860"/>
                  <a:ext cx="256720" cy="560165"/>
                </a:xfrm>
                <a:prstGeom prst="parallelogram">
                  <a:avLst>
                    <a:gd name="adj" fmla="val 72491"/>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6" name="Parallelogram 55"/>
                <p:cNvSpPr/>
                <p:nvPr userDrawn="1"/>
              </p:nvSpPr>
              <p:spPr>
                <a:xfrm>
                  <a:off x="8959824" y="4975860"/>
                  <a:ext cx="256720" cy="560165"/>
                </a:xfrm>
                <a:prstGeom prst="parallelogram">
                  <a:avLst>
                    <a:gd name="adj" fmla="val 72491"/>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7" name="Parallelogram 56"/>
                <p:cNvSpPr/>
                <p:nvPr userDrawn="1"/>
              </p:nvSpPr>
              <p:spPr>
                <a:xfrm>
                  <a:off x="8788367" y="4975860"/>
                  <a:ext cx="256720" cy="560165"/>
                </a:xfrm>
                <a:prstGeom prst="parallelogram">
                  <a:avLst>
                    <a:gd name="adj" fmla="val 72491"/>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8" name="Parallelogram 57"/>
                <p:cNvSpPr/>
                <p:nvPr userDrawn="1"/>
              </p:nvSpPr>
              <p:spPr>
                <a:xfrm>
                  <a:off x="8611634" y="4975860"/>
                  <a:ext cx="256720" cy="560165"/>
                </a:xfrm>
                <a:prstGeom prst="parallelogram">
                  <a:avLst>
                    <a:gd name="adj" fmla="val 72491"/>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sp>
          <p:nvSpPr>
            <p:cNvPr id="33" name="Freeform 32"/>
            <p:cNvSpPr/>
            <p:nvPr userDrawn="1"/>
          </p:nvSpPr>
          <p:spPr>
            <a:xfrm>
              <a:off x="11281222" y="0"/>
              <a:ext cx="910779" cy="355600"/>
            </a:xfrm>
            <a:custGeom>
              <a:avLst/>
              <a:gdLst>
                <a:gd name="connsiteX0" fmla="*/ 187931 w 910779"/>
                <a:gd name="connsiteY0" fmla="*/ 0 h 355600"/>
                <a:gd name="connsiteX1" fmla="*/ 910779 w 910779"/>
                <a:gd name="connsiteY1" fmla="*/ 0 h 355600"/>
                <a:gd name="connsiteX2" fmla="*/ 910779 w 910779"/>
                <a:gd name="connsiteY2" fmla="*/ 355600 h 355600"/>
                <a:gd name="connsiteX3" fmla="*/ 0 w 910779"/>
                <a:gd name="connsiteY3" fmla="*/ 355600 h 355600"/>
              </a:gdLst>
              <a:ahLst/>
              <a:cxnLst>
                <a:cxn ang="0">
                  <a:pos x="connsiteX0" y="connsiteY0"/>
                </a:cxn>
                <a:cxn ang="0">
                  <a:pos x="connsiteX1" y="connsiteY1"/>
                </a:cxn>
                <a:cxn ang="0">
                  <a:pos x="connsiteX2" y="connsiteY2"/>
                </a:cxn>
                <a:cxn ang="0">
                  <a:pos x="connsiteX3" y="connsiteY3"/>
                </a:cxn>
              </a:cxnLst>
              <a:rect l="l" t="t" r="r" b="b"/>
              <a:pathLst>
                <a:path w="910779" h="355600">
                  <a:moveTo>
                    <a:pt x="187931" y="0"/>
                  </a:moveTo>
                  <a:lnTo>
                    <a:pt x="910779" y="0"/>
                  </a:lnTo>
                  <a:lnTo>
                    <a:pt x="910779" y="355600"/>
                  </a:lnTo>
                  <a:lnTo>
                    <a:pt x="0" y="355600"/>
                  </a:lnTo>
                  <a:close/>
                </a:path>
              </a:pathLst>
            </a:cu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spTree>
    <p:extLst>
      <p:ext uri="{BB962C8B-B14F-4D97-AF65-F5344CB8AC3E}">
        <p14:creationId xmlns:p14="http://schemas.microsoft.com/office/powerpoint/2010/main" val="3471332256"/>
      </p:ext>
    </p:extLst>
  </p:cSld>
  <p:clrMapOvr>
    <a:masterClrMapping/>
  </p:clrMapOvr>
</p:sldLayout>
</file>

<file path=ppt/slideLayouts/slideLayout10.xml><?xml version="1.0" encoding="utf-8"?>
<p:sldLayout xmlns:a="http://schemas.openxmlformats.org/drawingml/2006/main" xmlns:r="http://schemas.openxmlformats.org/officeDocument/2006/relationships" xmlns:p="http://schemas.openxmlformats.org/presentationml/2006/main" preserve="1" userDrawn="1">
  <p:cSld name="Blank small">
    <p:bg>
      <p:bgPr>
        <a:solidFill>
          <a:schemeClr val="bg1"/>
        </a:solidFill>
        <a:effectLst/>
      </p:bgPr>
    </p:bg>
    <p:spTree>
      <p:nvGrpSpPr>
        <p:cNvPr id="1" name="Shape 122"/>
        <p:cNvGrpSpPr/>
        <p:nvPr/>
      </p:nvGrpSpPr>
      <p:grpSpPr>
        <a:xfrm>
          <a:off x="0" y="0"/>
          <a:ext cx="0" cy="0"/>
          <a:chOff x="0" y="0"/>
          <a:chExt cx="0" cy="0"/>
        </a:xfrm>
      </p:grpSpPr>
      <p:sp>
        <p:nvSpPr>
          <p:cNvPr id="42" name="Shape 78"/>
          <p:cNvSpPr txBox="1">
            <a:spLocks noGrp="1"/>
          </p:cNvSpPr>
          <p:nvPr>
            <p:ph type="title"/>
          </p:nvPr>
        </p:nvSpPr>
        <p:spPr>
          <a:xfrm>
            <a:off x="976002" y="1892407"/>
            <a:ext cx="4125515" cy="685347"/>
          </a:xfrm>
          <a:prstGeom prst="rect">
            <a:avLst/>
          </a:prstGeom>
        </p:spPr>
        <p:txBody>
          <a:bodyPr lIns="91425" tIns="91425" rIns="91425" bIns="91425" anchor="b" anchorCtr="0">
            <a:normAutofit/>
          </a:bodyPr>
          <a:lstStyle>
            <a:lvl1pPr lvl="0" algn="ctr" rtl="0">
              <a:spcBef>
                <a:spcPts val="0"/>
              </a:spcBef>
              <a:defRPr sz="3600">
                <a:solidFill>
                  <a:srgbClr val="3F3F41"/>
                </a:solidFill>
              </a:defRPr>
            </a:lvl1pPr>
            <a:lvl2pPr lvl="1" rtl="0">
              <a:spcBef>
                <a:spcPts val="0"/>
              </a:spcBef>
              <a:defRPr/>
            </a:lvl2pPr>
            <a:lvl3pPr lvl="2" rtl="0">
              <a:spcBef>
                <a:spcPts val="0"/>
              </a:spcBef>
              <a:defRPr/>
            </a:lvl3pPr>
            <a:lvl4pPr lvl="3" rtl="0">
              <a:spcBef>
                <a:spcPts val="0"/>
              </a:spcBef>
              <a:defRPr/>
            </a:lvl4pPr>
            <a:lvl5pPr lvl="4" rtl="0">
              <a:spcBef>
                <a:spcPts val="0"/>
              </a:spcBef>
              <a:defRPr/>
            </a:lvl5pPr>
            <a:lvl6pPr lvl="5" rtl="0">
              <a:spcBef>
                <a:spcPts val="0"/>
              </a:spcBef>
              <a:defRPr/>
            </a:lvl6pPr>
            <a:lvl7pPr lvl="6" rtl="0">
              <a:spcBef>
                <a:spcPts val="0"/>
              </a:spcBef>
              <a:defRPr/>
            </a:lvl7pPr>
            <a:lvl8pPr lvl="7" rtl="0">
              <a:spcBef>
                <a:spcPts val="0"/>
              </a:spcBef>
              <a:defRPr/>
            </a:lvl8pPr>
            <a:lvl9pPr lvl="8" rtl="0">
              <a:spcBef>
                <a:spcPts val="0"/>
              </a:spcBef>
              <a:defRPr/>
            </a:lvl9pPr>
          </a:lstStyle>
          <a:p>
            <a:endParaRPr dirty="0"/>
          </a:p>
        </p:txBody>
      </p:sp>
      <p:sp>
        <p:nvSpPr>
          <p:cNvPr id="43" name="Shape 79"/>
          <p:cNvSpPr txBox="1">
            <a:spLocks noGrp="1"/>
          </p:cNvSpPr>
          <p:nvPr>
            <p:ph type="body" idx="1"/>
          </p:nvPr>
        </p:nvSpPr>
        <p:spPr>
          <a:xfrm>
            <a:off x="996022" y="2824438"/>
            <a:ext cx="4105495" cy="2285338"/>
          </a:xfrm>
          <a:prstGeom prst="rect">
            <a:avLst/>
          </a:prstGeom>
        </p:spPr>
        <p:txBody>
          <a:bodyPr lIns="91425" tIns="91425" rIns="91425" bIns="91425" anchor="t" anchorCtr="0">
            <a:normAutofit/>
          </a:bodyPr>
          <a:lstStyle>
            <a:lvl1pPr lvl="0" rtl="0">
              <a:spcBef>
                <a:spcPts val="0"/>
              </a:spcBef>
              <a:buSzPct val="100000"/>
              <a:defRPr sz="1600">
                <a:solidFill>
                  <a:srgbClr val="3F3F41"/>
                </a:solidFill>
              </a:defRPr>
            </a:lvl1pPr>
            <a:lvl2pPr lvl="1" rtl="0">
              <a:spcBef>
                <a:spcPts val="0"/>
              </a:spcBef>
              <a:buSzPct val="100000"/>
              <a:defRPr sz="2133"/>
            </a:lvl2pPr>
            <a:lvl3pPr lvl="2" rtl="0">
              <a:spcBef>
                <a:spcPts val="0"/>
              </a:spcBef>
              <a:buSzPct val="100000"/>
              <a:defRPr sz="2133"/>
            </a:lvl3pPr>
            <a:lvl4pPr lvl="3" rtl="0">
              <a:spcBef>
                <a:spcPts val="0"/>
              </a:spcBef>
              <a:buSzPct val="100000"/>
              <a:defRPr sz="2133"/>
            </a:lvl4pPr>
            <a:lvl5pPr lvl="4" rtl="0">
              <a:spcBef>
                <a:spcPts val="0"/>
              </a:spcBef>
              <a:buSzPct val="100000"/>
              <a:defRPr sz="2133"/>
            </a:lvl5pPr>
            <a:lvl6pPr lvl="5" rtl="0">
              <a:spcBef>
                <a:spcPts val="0"/>
              </a:spcBef>
              <a:buSzPct val="100000"/>
              <a:defRPr sz="2133"/>
            </a:lvl6pPr>
            <a:lvl7pPr lvl="6" rtl="0">
              <a:spcBef>
                <a:spcPts val="0"/>
              </a:spcBef>
              <a:buSzPct val="100000"/>
              <a:defRPr sz="2133"/>
            </a:lvl7pPr>
            <a:lvl8pPr lvl="7" rtl="0">
              <a:spcBef>
                <a:spcPts val="0"/>
              </a:spcBef>
              <a:buSzPct val="100000"/>
              <a:defRPr sz="2133"/>
            </a:lvl8pPr>
            <a:lvl9pPr lvl="8" rtl="0">
              <a:spcBef>
                <a:spcPts val="0"/>
              </a:spcBef>
              <a:buSzPct val="100000"/>
              <a:defRPr sz="2133"/>
            </a:lvl9pPr>
          </a:lstStyle>
          <a:p>
            <a:endParaRPr dirty="0"/>
          </a:p>
        </p:txBody>
      </p:sp>
      <p:grpSp>
        <p:nvGrpSpPr>
          <p:cNvPr id="8" name="Group 7"/>
          <p:cNvGrpSpPr/>
          <p:nvPr userDrawn="1"/>
        </p:nvGrpSpPr>
        <p:grpSpPr>
          <a:xfrm>
            <a:off x="4876800" y="0"/>
            <a:ext cx="7315200" cy="6858001"/>
            <a:chOff x="4876800" y="0"/>
            <a:chExt cx="7315200" cy="6858001"/>
          </a:xfrm>
        </p:grpSpPr>
        <p:sp>
          <p:nvSpPr>
            <p:cNvPr id="21" name="Freeform 20"/>
            <p:cNvSpPr/>
            <p:nvPr userDrawn="1"/>
          </p:nvSpPr>
          <p:spPr>
            <a:xfrm>
              <a:off x="10000540" y="3043482"/>
              <a:ext cx="2191460" cy="3814519"/>
            </a:xfrm>
            <a:custGeom>
              <a:avLst/>
              <a:gdLst>
                <a:gd name="connsiteX0" fmla="*/ 2172410 w 2172410"/>
                <a:gd name="connsiteY0" fmla="*/ 0 h 3814519"/>
                <a:gd name="connsiteX1" fmla="*/ 2172410 w 2172410"/>
                <a:gd name="connsiteY1" fmla="*/ 844572 h 3814519"/>
                <a:gd name="connsiteX2" fmla="*/ 480993 w 2172410"/>
                <a:gd name="connsiteY2" fmla="*/ 3814519 h 3814519"/>
                <a:gd name="connsiteX3" fmla="*/ 0 w 2172410"/>
                <a:gd name="connsiteY3" fmla="*/ 3814519 h 3814519"/>
              </a:gdLst>
              <a:ahLst/>
              <a:cxnLst>
                <a:cxn ang="0">
                  <a:pos x="connsiteX0" y="connsiteY0"/>
                </a:cxn>
                <a:cxn ang="0">
                  <a:pos x="connsiteX1" y="connsiteY1"/>
                </a:cxn>
                <a:cxn ang="0">
                  <a:pos x="connsiteX2" y="connsiteY2"/>
                </a:cxn>
                <a:cxn ang="0">
                  <a:pos x="connsiteX3" y="connsiteY3"/>
                </a:cxn>
              </a:cxnLst>
              <a:rect l="l" t="t" r="r" b="b"/>
              <a:pathLst>
                <a:path w="2172410" h="3814519">
                  <a:moveTo>
                    <a:pt x="2172410" y="0"/>
                  </a:moveTo>
                  <a:lnTo>
                    <a:pt x="2172410" y="844572"/>
                  </a:lnTo>
                  <a:lnTo>
                    <a:pt x="480993" y="3814519"/>
                  </a:lnTo>
                  <a:lnTo>
                    <a:pt x="0" y="3814519"/>
                  </a:lnTo>
                  <a:close/>
                </a:path>
              </a:pathLst>
            </a:custGeom>
            <a:solidFill>
              <a:srgbClr val="3F3F4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5" name="Freeform 14"/>
            <p:cNvSpPr/>
            <p:nvPr userDrawn="1"/>
          </p:nvSpPr>
          <p:spPr>
            <a:xfrm>
              <a:off x="4876800" y="0"/>
              <a:ext cx="7315200" cy="6858000"/>
            </a:xfrm>
            <a:custGeom>
              <a:avLst/>
              <a:gdLst>
                <a:gd name="connsiteX0" fmla="*/ 3897539 w 7315200"/>
                <a:gd name="connsiteY0" fmla="*/ 0 h 6858000"/>
                <a:gd name="connsiteX1" fmla="*/ 7315200 w 7315200"/>
                <a:gd name="connsiteY1" fmla="*/ 0 h 6858000"/>
                <a:gd name="connsiteX2" fmla="*/ 7315200 w 7315200"/>
                <a:gd name="connsiteY2" fmla="*/ 3050306 h 6858000"/>
                <a:gd name="connsiteX3" fmla="*/ 5151211 w 7315200"/>
                <a:gd name="connsiteY3" fmla="*/ 6858000 h 6858000"/>
                <a:gd name="connsiteX4" fmla="*/ 0 w 7315200"/>
                <a:gd name="connsiteY4" fmla="*/ 6858000 h 6858000"/>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7315200" h="6858000">
                  <a:moveTo>
                    <a:pt x="3897539" y="0"/>
                  </a:moveTo>
                  <a:lnTo>
                    <a:pt x="7315200" y="0"/>
                  </a:lnTo>
                  <a:lnTo>
                    <a:pt x="7315200" y="3050306"/>
                  </a:lnTo>
                  <a:lnTo>
                    <a:pt x="5151211" y="6858000"/>
                  </a:lnTo>
                  <a:lnTo>
                    <a:pt x="0" y="6858000"/>
                  </a:lnTo>
                  <a:close/>
                </a:path>
              </a:pathLst>
            </a:custGeom>
            <a:gradFill>
              <a:gsLst>
                <a:gs pos="0">
                  <a:schemeClr val="accent1"/>
                </a:gs>
                <a:gs pos="71000">
                  <a:schemeClr val="accent1">
                    <a:lumMod val="75000"/>
                  </a:schemeClr>
                </a:gs>
              </a:gsLst>
              <a:lin ang="10800000" scaled="1"/>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7" name="Group 6"/>
          <p:cNvGrpSpPr/>
          <p:nvPr userDrawn="1"/>
        </p:nvGrpSpPr>
        <p:grpSpPr>
          <a:xfrm>
            <a:off x="0" y="0"/>
            <a:ext cx="2274299" cy="472439"/>
            <a:chOff x="-3" y="1733550"/>
            <a:chExt cx="12192000" cy="3390900"/>
          </a:xfrm>
        </p:grpSpPr>
        <p:sp>
          <p:nvSpPr>
            <p:cNvPr id="9" name="Parallelogram 8"/>
            <p:cNvSpPr/>
            <p:nvPr userDrawn="1"/>
          </p:nvSpPr>
          <p:spPr>
            <a:xfrm>
              <a:off x="-3" y="2275589"/>
              <a:ext cx="12192000" cy="2306822"/>
            </a:xfrm>
            <a:prstGeom prst="parallelogram">
              <a:avLst/>
            </a:prstGeom>
            <a:gradFill flip="none" rotWithShape="1">
              <a:gsLst>
                <a:gs pos="0">
                  <a:schemeClr val="tx1">
                    <a:lumMod val="65000"/>
                    <a:lumOff val="35000"/>
                  </a:schemeClr>
                </a:gs>
                <a:gs pos="67000">
                  <a:schemeClr val="tx1">
                    <a:lumMod val="85000"/>
                    <a:lumOff val="15000"/>
                  </a:schemeClr>
                </a:gs>
              </a:gsLst>
              <a:lin ang="10800000" scaled="1"/>
              <a:tileRect/>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nvGrpSpPr>
            <p:cNvPr id="10" name="Group 9"/>
            <p:cNvGrpSpPr/>
            <p:nvPr userDrawn="1"/>
          </p:nvGrpSpPr>
          <p:grpSpPr>
            <a:xfrm>
              <a:off x="0" y="1733550"/>
              <a:ext cx="5232119" cy="3390900"/>
              <a:chOff x="0" y="1733550"/>
              <a:chExt cx="5232119" cy="3390900"/>
            </a:xfrm>
          </p:grpSpPr>
          <p:sp>
            <p:nvSpPr>
              <p:cNvPr id="11" name="Freeform 10"/>
              <p:cNvSpPr/>
              <p:nvPr userDrawn="1"/>
            </p:nvSpPr>
            <p:spPr>
              <a:xfrm>
                <a:off x="0" y="1733550"/>
                <a:ext cx="2266950" cy="3390900"/>
              </a:xfrm>
              <a:custGeom>
                <a:avLst/>
                <a:gdLst>
                  <a:gd name="connsiteX0" fmla="*/ 0 w 2266950"/>
                  <a:gd name="connsiteY0" fmla="*/ 0 h 3390900"/>
                  <a:gd name="connsiteX1" fmla="*/ 2266950 w 2266950"/>
                  <a:gd name="connsiteY1" fmla="*/ 0 h 3390900"/>
                  <a:gd name="connsiteX2" fmla="*/ 1222078 w 2266950"/>
                  <a:gd name="connsiteY2" fmla="*/ 3390900 h 3390900"/>
                  <a:gd name="connsiteX3" fmla="*/ 0 w 2266950"/>
                  <a:gd name="connsiteY3" fmla="*/ 3390900 h 3390900"/>
                </a:gdLst>
                <a:ahLst/>
                <a:cxnLst>
                  <a:cxn ang="0">
                    <a:pos x="connsiteX0" y="connsiteY0"/>
                  </a:cxn>
                  <a:cxn ang="0">
                    <a:pos x="connsiteX1" y="connsiteY1"/>
                  </a:cxn>
                  <a:cxn ang="0">
                    <a:pos x="connsiteX2" y="connsiteY2"/>
                  </a:cxn>
                  <a:cxn ang="0">
                    <a:pos x="connsiteX3" y="connsiteY3"/>
                  </a:cxn>
                </a:cxnLst>
                <a:rect l="l" t="t" r="r" b="b"/>
                <a:pathLst>
                  <a:path w="2266950" h="3390900">
                    <a:moveTo>
                      <a:pt x="0" y="0"/>
                    </a:moveTo>
                    <a:lnTo>
                      <a:pt x="2266950" y="0"/>
                    </a:lnTo>
                    <a:lnTo>
                      <a:pt x="1222078" y="3390900"/>
                    </a:lnTo>
                    <a:lnTo>
                      <a:pt x="0" y="3390900"/>
                    </a:lnTo>
                    <a:close/>
                  </a:path>
                </a:pathLst>
              </a:custGeom>
              <a:gradFill>
                <a:gsLst>
                  <a:gs pos="0">
                    <a:schemeClr val="accent1">
                      <a:lumMod val="60000"/>
                      <a:lumOff val="40000"/>
                    </a:schemeClr>
                  </a:gs>
                  <a:gs pos="76000">
                    <a:srgbClr val="FFC000"/>
                  </a:gs>
                </a:gsLst>
                <a:lin ang="10800000" scaled="1"/>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2" name="Parallelogram 11"/>
              <p:cNvSpPr/>
              <p:nvPr userDrawn="1"/>
            </p:nvSpPr>
            <p:spPr>
              <a:xfrm>
                <a:off x="1392792" y="1733550"/>
                <a:ext cx="1621071" cy="3390900"/>
              </a:xfrm>
              <a:prstGeom prst="parallelogram">
                <a:avLst>
                  <a:gd name="adj" fmla="val 64659"/>
                </a:avLst>
              </a:prstGeom>
              <a:gradFill>
                <a:gsLst>
                  <a:gs pos="0">
                    <a:schemeClr val="accent1">
                      <a:lumMod val="60000"/>
                      <a:lumOff val="40000"/>
                    </a:schemeClr>
                  </a:gs>
                  <a:gs pos="76000">
                    <a:srgbClr val="FFC000"/>
                  </a:gs>
                </a:gsLst>
                <a:lin ang="10800000" scaled="1"/>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3" name="Parallelogram 12"/>
              <p:cNvSpPr/>
              <p:nvPr userDrawn="1"/>
            </p:nvSpPr>
            <p:spPr>
              <a:xfrm>
                <a:off x="2112579" y="1733550"/>
                <a:ext cx="1621071" cy="3390900"/>
              </a:xfrm>
              <a:prstGeom prst="parallelogram">
                <a:avLst>
                  <a:gd name="adj" fmla="val 64659"/>
                </a:avLst>
              </a:prstGeom>
              <a:gradFill>
                <a:gsLst>
                  <a:gs pos="0">
                    <a:schemeClr val="accent1">
                      <a:lumMod val="60000"/>
                      <a:lumOff val="40000"/>
                    </a:schemeClr>
                  </a:gs>
                  <a:gs pos="76000">
                    <a:srgbClr val="FFC000"/>
                  </a:gs>
                </a:gsLst>
                <a:lin ang="10800000" scaled="1"/>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4" name="Parallelogram 13"/>
              <p:cNvSpPr/>
              <p:nvPr userDrawn="1"/>
            </p:nvSpPr>
            <p:spPr>
              <a:xfrm>
                <a:off x="2867705" y="1733550"/>
                <a:ext cx="1621068" cy="3390900"/>
              </a:xfrm>
              <a:prstGeom prst="parallelogram">
                <a:avLst>
                  <a:gd name="adj" fmla="val 64659"/>
                </a:avLst>
              </a:prstGeom>
              <a:gradFill>
                <a:gsLst>
                  <a:gs pos="0">
                    <a:schemeClr val="accent1">
                      <a:lumMod val="60000"/>
                      <a:lumOff val="40000"/>
                    </a:schemeClr>
                  </a:gs>
                  <a:gs pos="76000">
                    <a:srgbClr val="FFC000"/>
                  </a:gs>
                </a:gsLst>
                <a:lin ang="10800000" scaled="1"/>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6" name="Parallelogram 15"/>
              <p:cNvSpPr/>
              <p:nvPr userDrawn="1"/>
            </p:nvSpPr>
            <p:spPr>
              <a:xfrm>
                <a:off x="3611051" y="1733550"/>
                <a:ext cx="1621068" cy="3390900"/>
              </a:xfrm>
              <a:prstGeom prst="parallelogram">
                <a:avLst>
                  <a:gd name="adj" fmla="val 64659"/>
                </a:avLst>
              </a:prstGeom>
              <a:gradFill>
                <a:gsLst>
                  <a:gs pos="0">
                    <a:schemeClr val="accent1">
                      <a:lumMod val="60000"/>
                      <a:lumOff val="40000"/>
                    </a:schemeClr>
                  </a:gs>
                  <a:gs pos="76000">
                    <a:srgbClr val="FFC000"/>
                  </a:gs>
                </a:gsLst>
                <a:lin ang="10800000" scaled="1"/>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spTree>
    <p:extLst>
      <p:ext uri="{BB962C8B-B14F-4D97-AF65-F5344CB8AC3E}">
        <p14:creationId xmlns:p14="http://schemas.microsoft.com/office/powerpoint/2010/main" val="4039366816"/>
      </p:ext>
    </p:extLst>
  </p:cSld>
  <p:clrMapOvr>
    <a:masterClrMapping/>
  </p:clrMapOvr>
</p:sldLayout>
</file>

<file path=ppt/slideLayouts/slideLayout11.xml><?xml version="1.0" encoding="utf-8"?>
<p:sldLayout xmlns:a="http://schemas.openxmlformats.org/drawingml/2006/main" xmlns:r="http://schemas.openxmlformats.org/officeDocument/2006/relationships" xmlns:p="http://schemas.openxmlformats.org/presentationml/2006/main" preserve="1" userDrawn="1">
  <p:cSld name="1_Blank small">
    <p:bg>
      <p:bgPr>
        <a:solidFill>
          <a:schemeClr val="bg1"/>
        </a:solidFill>
        <a:effectLst/>
      </p:bgPr>
    </p:bg>
    <p:spTree>
      <p:nvGrpSpPr>
        <p:cNvPr id="1" name="Shape 122"/>
        <p:cNvGrpSpPr/>
        <p:nvPr/>
      </p:nvGrpSpPr>
      <p:grpSpPr>
        <a:xfrm>
          <a:off x="0" y="0"/>
          <a:ext cx="0" cy="0"/>
          <a:chOff x="0" y="0"/>
          <a:chExt cx="0" cy="0"/>
        </a:xfrm>
      </p:grpSpPr>
      <p:sp>
        <p:nvSpPr>
          <p:cNvPr id="42" name="Shape 78"/>
          <p:cNvSpPr txBox="1">
            <a:spLocks noGrp="1"/>
          </p:cNvSpPr>
          <p:nvPr>
            <p:ph type="title"/>
          </p:nvPr>
        </p:nvSpPr>
        <p:spPr>
          <a:xfrm>
            <a:off x="6983733" y="2031947"/>
            <a:ext cx="4125515" cy="685347"/>
          </a:xfrm>
          <a:prstGeom prst="rect">
            <a:avLst/>
          </a:prstGeom>
        </p:spPr>
        <p:txBody>
          <a:bodyPr lIns="91425" tIns="91425" rIns="91425" bIns="91425" anchor="b" anchorCtr="0">
            <a:normAutofit/>
          </a:bodyPr>
          <a:lstStyle>
            <a:lvl1pPr lvl="0" algn="ctr" rtl="0">
              <a:spcBef>
                <a:spcPts val="0"/>
              </a:spcBef>
              <a:defRPr sz="3600">
                <a:solidFill>
                  <a:srgbClr val="3F3F41"/>
                </a:solidFill>
              </a:defRPr>
            </a:lvl1pPr>
            <a:lvl2pPr lvl="1" rtl="0">
              <a:spcBef>
                <a:spcPts val="0"/>
              </a:spcBef>
              <a:defRPr/>
            </a:lvl2pPr>
            <a:lvl3pPr lvl="2" rtl="0">
              <a:spcBef>
                <a:spcPts val="0"/>
              </a:spcBef>
              <a:defRPr/>
            </a:lvl3pPr>
            <a:lvl4pPr lvl="3" rtl="0">
              <a:spcBef>
                <a:spcPts val="0"/>
              </a:spcBef>
              <a:defRPr/>
            </a:lvl4pPr>
            <a:lvl5pPr lvl="4" rtl="0">
              <a:spcBef>
                <a:spcPts val="0"/>
              </a:spcBef>
              <a:defRPr/>
            </a:lvl5pPr>
            <a:lvl6pPr lvl="5" rtl="0">
              <a:spcBef>
                <a:spcPts val="0"/>
              </a:spcBef>
              <a:defRPr/>
            </a:lvl6pPr>
            <a:lvl7pPr lvl="6" rtl="0">
              <a:spcBef>
                <a:spcPts val="0"/>
              </a:spcBef>
              <a:defRPr/>
            </a:lvl7pPr>
            <a:lvl8pPr lvl="7" rtl="0">
              <a:spcBef>
                <a:spcPts val="0"/>
              </a:spcBef>
              <a:defRPr/>
            </a:lvl8pPr>
            <a:lvl9pPr lvl="8" rtl="0">
              <a:spcBef>
                <a:spcPts val="0"/>
              </a:spcBef>
              <a:defRPr/>
            </a:lvl9pPr>
          </a:lstStyle>
          <a:p>
            <a:endParaRPr dirty="0"/>
          </a:p>
        </p:txBody>
      </p:sp>
      <p:sp>
        <p:nvSpPr>
          <p:cNvPr id="43" name="Shape 79"/>
          <p:cNvSpPr txBox="1">
            <a:spLocks noGrp="1"/>
          </p:cNvSpPr>
          <p:nvPr>
            <p:ph type="body" idx="1"/>
          </p:nvPr>
        </p:nvSpPr>
        <p:spPr>
          <a:xfrm>
            <a:off x="7003753" y="2963978"/>
            <a:ext cx="4105495" cy="2285338"/>
          </a:xfrm>
          <a:prstGeom prst="rect">
            <a:avLst/>
          </a:prstGeom>
        </p:spPr>
        <p:txBody>
          <a:bodyPr lIns="91425" tIns="91425" rIns="91425" bIns="91425" anchor="t" anchorCtr="0">
            <a:normAutofit/>
          </a:bodyPr>
          <a:lstStyle>
            <a:lvl1pPr lvl="0" rtl="0">
              <a:spcBef>
                <a:spcPts val="0"/>
              </a:spcBef>
              <a:buSzPct val="100000"/>
              <a:defRPr sz="1600">
                <a:solidFill>
                  <a:srgbClr val="3F3F41"/>
                </a:solidFill>
              </a:defRPr>
            </a:lvl1pPr>
            <a:lvl2pPr lvl="1" rtl="0">
              <a:spcBef>
                <a:spcPts val="0"/>
              </a:spcBef>
              <a:buSzPct val="100000"/>
              <a:defRPr sz="2133"/>
            </a:lvl2pPr>
            <a:lvl3pPr lvl="2" rtl="0">
              <a:spcBef>
                <a:spcPts val="0"/>
              </a:spcBef>
              <a:buSzPct val="100000"/>
              <a:defRPr sz="2133"/>
            </a:lvl3pPr>
            <a:lvl4pPr lvl="3" rtl="0">
              <a:spcBef>
                <a:spcPts val="0"/>
              </a:spcBef>
              <a:buSzPct val="100000"/>
              <a:defRPr sz="2133"/>
            </a:lvl4pPr>
            <a:lvl5pPr lvl="4" rtl="0">
              <a:spcBef>
                <a:spcPts val="0"/>
              </a:spcBef>
              <a:buSzPct val="100000"/>
              <a:defRPr sz="2133"/>
            </a:lvl5pPr>
            <a:lvl6pPr lvl="5" rtl="0">
              <a:spcBef>
                <a:spcPts val="0"/>
              </a:spcBef>
              <a:buSzPct val="100000"/>
              <a:defRPr sz="2133"/>
            </a:lvl6pPr>
            <a:lvl7pPr lvl="6" rtl="0">
              <a:spcBef>
                <a:spcPts val="0"/>
              </a:spcBef>
              <a:buSzPct val="100000"/>
              <a:defRPr sz="2133"/>
            </a:lvl7pPr>
            <a:lvl8pPr lvl="7" rtl="0">
              <a:spcBef>
                <a:spcPts val="0"/>
              </a:spcBef>
              <a:buSzPct val="100000"/>
              <a:defRPr sz="2133"/>
            </a:lvl8pPr>
            <a:lvl9pPr lvl="8" rtl="0">
              <a:spcBef>
                <a:spcPts val="0"/>
              </a:spcBef>
              <a:buSzPct val="100000"/>
              <a:defRPr sz="2133"/>
            </a:lvl9pPr>
          </a:lstStyle>
          <a:p>
            <a:endParaRPr dirty="0"/>
          </a:p>
        </p:txBody>
      </p:sp>
      <p:sp>
        <p:nvSpPr>
          <p:cNvPr id="14" name="Freeform 13"/>
          <p:cNvSpPr/>
          <p:nvPr userDrawn="1"/>
        </p:nvSpPr>
        <p:spPr>
          <a:xfrm flipH="1">
            <a:off x="0" y="3043482"/>
            <a:ext cx="2210510" cy="3814519"/>
          </a:xfrm>
          <a:custGeom>
            <a:avLst/>
            <a:gdLst>
              <a:gd name="connsiteX0" fmla="*/ 2172410 w 2172410"/>
              <a:gd name="connsiteY0" fmla="*/ 0 h 3814519"/>
              <a:gd name="connsiteX1" fmla="*/ 2172410 w 2172410"/>
              <a:gd name="connsiteY1" fmla="*/ 844572 h 3814519"/>
              <a:gd name="connsiteX2" fmla="*/ 480993 w 2172410"/>
              <a:gd name="connsiteY2" fmla="*/ 3814519 h 3814519"/>
              <a:gd name="connsiteX3" fmla="*/ 0 w 2172410"/>
              <a:gd name="connsiteY3" fmla="*/ 3814519 h 3814519"/>
            </a:gdLst>
            <a:ahLst/>
            <a:cxnLst>
              <a:cxn ang="0">
                <a:pos x="connsiteX0" y="connsiteY0"/>
              </a:cxn>
              <a:cxn ang="0">
                <a:pos x="connsiteX1" y="connsiteY1"/>
              </a:cxn>
              <a:cxn ang="0">
                <a:pos x="connsiteX2" y="connsiteY2"/>
              </a:cxn>
              <a:cxn ang="0">
                <a:pos x="connsiteX3" y="connsiteY3"/>
              </a:cxn>
            </a:cxnLst>
            <a:rect l="l" t="t" r="r" b="b"/>
            <a:pathLst>
              <a:path w="2172410" h="3814519">
                <a:moveTo>
                  <a:pt x="2172410" y="0"/>
                </a:moveTo>
                <a:lnTo>
                  <a:pt x="2172410" y="844572"/>
                </a:lnTo>
                <a:lnTo>
                  <a:pt x="480993" y="3814519"/>
                </a:lnTo>
                <a:lnTo>
                  <a:pt x="0" y="3814519"/>
                </a:lnTo>
                <a:close/>
              </a:path>
            </a:pathLst>
          </a:custGeom>
          <a:solidFill>
            <a:srgbClr val="FFD025"/>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5" name="Freeform 14"/>
          <p:cNvSpPr/>
          <p:nvPr userDrawn="1"/>
        </p:nvSpPr>
        <p:spPr>
          <a:xfrm flipH="1">
            <a:off x="0" y="0"/>
            <a:ext cx="7315200" cy="6858000"/>
          </a:xfrm>
          <a:custGeom>
            <a:avLst/>
            <a:gdLst>
              <a:gd name="connsiteX0" fmla="*/ 3897539 w 7315200"/>
              <a:gd name="connsiteY0" fmla="*/ 0 h 6858000"/>
              <a:gd name="connsiteX1" fmla="*/ 7315200 w 7315200"/>
              <a:gd name="connsiteY1" fmla="*/ 0 h 6858000"/>
              <a:gd name="connsiteX2" fmla="*/ 7315200 w 7315200"/>
              <a:gd name="connsiteY2" fmla="*/ 3050306 h 6858000"/>
              <a:gd name="connsiteX3" fmla="*/ 5151211 w 7315200"/>
              <a:gd name="connsiteY3" fmla="*/ 6858000 h 6858000"/>
              <a:gd name="connsiteX4" fmla="*/ 0 w 7315200"/>
              <a:gd name="connsiteY4" fmla="*/ 6858000 h 6858000"/>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7315200" h="6858000">
                <a:moveTo>
                  <a:pt x="3897539" y="0"/>
                </a:moveTo>
                <a:lnTo>
                  <a:pt x="7315200" y="0"/>
                </a:lnTo>
                <a:lnTo>
                  <a:pt x="7315200" y="3050306"/>
                </a:lnTo>
                <a:lnTo>
                  <a:pt x="5151211" y="6858000"/>
                </a:lnTo>
                <a:lnTo>
                  <a:pt x="0" y="6858000"/>
                </a:lnTo>
                <a:close/>
              </a:path>
            </a:pathLst>
          </a:custGeom>
          <a:gradFill flip="none" rotWithShape="1">
            <a:gsLst>
              <a:gs pos="46000">
                <a:schemeClr val="tx1">
                  <a:lumMod val="75000"/>
                  <a:lumOff val="25000"/>
                </a:schemeClr>
              </a:gs>
              <a:gs pos="100000">
                <a:schemeClr val="tx1">
                  <a:lumMod val="65000"/>
                  <a:lumOff val="35000"/>
                </a:schemeClr>
              </a:gs>
            </a:gsLst>
            <a:lin ang="5400000" scaled="1"/>
            <a:tileRect/>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7" name="Parallelogram 6"/>
          <p:cNvSpPr/>
          <p:nvPr userDrawn="1"/>
        </p:nvSpPr>
        <p:spPr>
          <a:xfrm flipH="1">
            <a:off x="9917701" y="75520"/>
            <a:ext cx="2274299" cy="321399"/>
          </a:xfrm>
          <a:prstGeom prst="parallelogram">
            <a:avLst/>
          </a:prstGeom>
          <a:gradFill>
            <a:gsLst>
              <a:gs pos="0">
                <a:schemeClr val="accent1">
                  <a:lumMod val="60000"/>
                  <a:lumOff val="40000"/>
                </a:schemeClr>
              </a:gs>
              <a:gs pos="38000">
                <a:srgbClr val="FFC000"/>
              </a:gs>
            </a:gsLst>
            <a:lin ang="10800000" scaled="1"/>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nvGrpSpPr>
          <p:cNvPr id="8" name="Group 7"/>
          <p:cNvGrpSpPr/>
          <p:nvPr userDrawn="1"/>
        </p:nvGrpSpPr>
        <p:grpSpPr>
          <a:xfrm flipH="1">
            <a:off x="11215999" y="0"/>
            <a:ext cx="976001" cy="472439"/>
            <a:chOff x="0" y="1733550"/>
            <a:chExt cx="5232119" cy="3390900"/>
          </a:xfrm>
          <a:gradFill>
            <a:gsLst>
              <a:gs pos="0">
                <a:schemeClr val="tx1">
                  <a:lumMod val="50000"/>
                  <a:lumOff val="50000"/>
                </a:schemeClr>
              </a:gs>
              <a:gs pos="75000">
                <a:schemeClr val="tx1"/>
              </a:gs>
            </a:gsLst>
            <a:lin ang="10800000" scaled="1"/>
          </a:gradFill>
        </p:grpSpPr>
        <p:sp>
          <p:nvSpPr>
            <p:cNvPr id="9" name="Freeform 8"/>
            <p:cNvSpPr/>
            <p:nvPr userDrawn="1"/>
          </p:nvSpPr>
          <p:spPr>
            <a:xfrm>
              <a:off x="0" y="1733550"/>
              <a:ext cx="2266950" cy="3390900"/>
            </a:xfrm>
            <a:custGeom>
              <a:avLst/>
              <a:gdLst>
                <a:gd name="connsiteX0" fmla="*/ 0 w 2266950"/>
                <a:gd name="connsiteY0" fmla="*/ 0 h 3390900"/>
                <a:gd name="connsiteX1" fmla="*/ 2266950 w 2266950"/>
                <a:gd name="connsiteY1" fmla="*/ 0 h 3390900"/>
                <a:gd name="connsiteX2" fmla="*/ 1222078 w 2266950"/>
                <a:gd name="connsiteY2" fmla="*/ 3390900 h 3390900"/>
                <a:gd name="connsiteX3" fmla="*/ 0 w 2266950"/>
                <a:gd name="connsiteY3" fmla="*/ 3390900 h 3390900"/>
              </a:gdLst>
              <a:ahLst/>
              <a:cxnLst>
                <a:cxn ang="0">
                  <a:pos x="connsiteX0" y="connsiteY0"/>
                </a:cxn>
                <a:cxn ang="0">
                  <a:pos x="connsiteX1" y="connsiteY1"/>
                </a:cxn>
                <a:cxn ang="0">
                  <a:pos x="connsiteX2" y="connsiteY2"/>
                </a:cxn>
                <a:cxn ang="0">
                  <a:pos x="connsiteX3" y="connsiteY3"/>
                </a:cxn>
              </a:cxnLst>
              <a:rect l="l" t="t" r="r" b="b"/>
              <a:pathLst>
                <a:path w="2266950" h="3390900">
                  <a:moveTo>
                    <a:pt x="0" y="0"/>
                  </a:moveTo>
                  <a:lnTo>
                    <a:pt x="2266950" y="0"/>
                  </a:lnTo>
                  <a:lnTo>
                    <a:pt x="1222078" y="3390900"/>
                  </a:lnTo>
                  <a:lnTo>
                    <a:pt x="0" y="3390900"/>
                  </a:lnTo>
                  <a:close/>
                </a:path>
              </a:pathLst>
            </a:cu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0" name="Parallelogram 9"/>
            <p:cNvSpPr/>
            <p:nvPr userDrawn="1"/>
          </p:nvSpPr>
          <p:spPr>
            <a:xfrm>
              <a:off x="1392792" y="1733550"/>
              <a:ext cx="1621071" cy="3390900"/>
            </a:xfrm>
            <a:prstGeom prst="parallelogram">
              <a:avLst>
                <a:gd name="adj" fmla="val 64659"/>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1" name="Parallelogram 10"/>
            <p:cNvSpPr/>
            <p:nvPr userDrawn="1"/>
          </p:nvSpPr>
          <p:spPr>
            <a:xfrm>
              <a:off x="2112579" y="1733550"/>
              <a:ext cx="1621071" cy="3390900"/>
            </a:xfrm>
            <a:prstGeom prst="parallelogram">
              <a:avLst>
                <a:gd name="adj" fmla="val 64659"/>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2" name="Parallelogram 11"/>
            <p:cNvSpPr/>
            <p:nvPr userDrawn="1"/>
          </p:nvSpPr>
          <p:spPr>
            <a:xfrm>
              <a:off x="2867705" y="1733550"/>
              <a:ext cx="1621068" cy="3390900"/>
            </a:xfrm>
            <a:prstGeom prst="parallelogram">
              <a:avLst>
                <a:gd name="adj" fmla="val 64659"/>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3" name="Parallelogram 12"/>
            <p:cNvSpPr/>
            <p:nvPr userDrawn="1"/>
          </p:nvSpPr>
          <p:spPr>
            <a:xfrm>
              <a:off x="3611051" y="1733550"/>
              <a:ext cx="1621068" cy="3390900"/>
            </a:xfrm>
            <a:prstGeom prst="parallelogram">
              <a:avLst>
                <a:gd name="adj" fmla="val 64659"/>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spTree>
    <p:extLst>
      <p:ext uri="{BB962C8B-B14F-4D97-AF65-F5344CB8AC3E}">
        <p14:creationId xmlns:p14="http://schemas.microsoft.com/office/powerpoint/2010/main" val="3766688896"/>
      </p:ext>
    </p:extLst>
  </p:cSld>
  <p:clrMapOvr>
    <a:masterClrMapping/>
  </p:clrMapOvr>
</p:sldLayout>
</file>

<file path=ppt/slideLayouts/slideLayout12.xml><?xml version="1.0" encoding="utf-8"?>
<p:sldLayout xmlns:a="http://schemas.openxmlformats.org/drawingml/2006/main" xmlns:r="http://schemas.openxmlformats.org/officeDocument/2006/relationships" xmlns:p="http://schemas.openxmlformats.org/presentationml/2006/main" preserve="1">
  <p:cSld name="Blank big">
    <p:spTree>
      <p:nvGrpSpPr>
        <p:cNvPr id="1" name="Shape 135"/>
        <p:cNvGrpSpPr/>
        <p:nvPr/>
      </p:nvGrpSpPr>
      <p:grpSpPr>
        <a:xfrm>
          <a:off x="0" y="0"/>
          <a:ext cx="0" cy="0"/>
          <a:chOff x="0" y="0"/>
          <a:chExt cx="0" cy="0"/>
        </a:xfrm>
      </p:grpSpPr>
      <p:grpSp>
        <p:nvGrpSpPr>
          <p:cNvPr id="4" name="Group 3"/>
          <p:cNvGrpSpPr/>
          <p:nvPr userDrawn="1"/>
        </p:nvGrpSpPr>
        <p:grpSpPr>
          <a:xfrm>
            <a:off x="576485" y="510540"/>
            <a:ext cx="11039031" cy="5836920"/>
            <a:chOff x="576485" y="510540"/>
            <a:chExt cx="11039031" cy="5836920"/>
          </a:xfrm>
        </p:grpSpPr>
        <p:sp>
          <p:nvSpPr>
            <p:cNvPr id="42" name="Frame 41"/>
            <p:cNvSpPr/>
            <p:nvPr userDrawn="1"/>
          </p:nvSpPr>
          <p:spPr>
            <a:xfrm>
              <a:off x="576485" y="510540"/>
              <a:ext cx="11039031" cy="5836920"/>
            </a:xfrm>
            <a:prstGeom prst="frame">
              <a:avLst>
                <a:gd name="adj1" fmla="val 966"/>
              </a:avLst>
            </a:prstGeom>
            <a:solidFill>
              <a:srgbClr val="3F3F4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5" name="Freeform 4"/>
            <p:cNvSpPr/>
            <p:nvPr userDrawn="1"/>
          </p:nvSpPr>
          <p:spPr>
            <a:xfrm>
              <a:off x="6111240" y="510540"/>
              <a:ext cx="5504276" cy="5836920"/>
            </a:xfrm>
            <a:custGeom>
              <a:avLst/>
              <a:gdLst>
                <a:gd name="connsiteX0" fmla="*/ 0 w 5504276"/>
                <a:gd name="connsiteY0" fmla="*/ 0 h 5836920"/>
                <a:gd name="connsiteX1" fmla="*/ 5504276 w 5504276"/>
                <a:gd name="connsiteY1" fmla="*/ 0 h 5836920"/>
                <a:gd name="connsiteX2" fmla="*/ 5504276 w 5504276"/>
                <a:gd name="connsiteY2" fmla="*/ 5836920 h 5836920"/>
                <a:gd name="connsiteX3" fmla="*/ 0 w 5504276"/>
                <a:gd name="connsiteY3" fmla="*/ 5836920 h 5836920"/>
                <a:gd name="connsiteX4" fmla="*/ 0 w 5504276"/>
                <a:gd name="connsiteY4" fmla="*/ 5781246 h 5836920"/>
                <a:gd name="connsiteX5" fmla="*/ 5448602 w 5504276"/>
                <a:gd name="connsiteY5" fmla="*/ 5781246 h 5836920"/>
                <a:gd name="connsiteX6" fmla="*/ 5448602 w 5504276"/>
                <a:gd name="connsiteY6" fmla="*/ 55674 h 5836920"/>
                <a:gd name="connsiteX7" fmla="*/ 0 w 5504276"/>
                <a:gd name="connsiteY7" fmla="*/ 55674 h 5836920"/>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Lst>
              <a:rect l="l" t="t" r="r" b="b"/>
              <a:pathLst>
                <a:path w="5504276" h="5836920">
                  <a:moveTo>
                    <a:pt x="0" y="0"/>
                  </a:moveTo>
                  <a:lnTo>
                    <a:pt x="5504276" y="0"/>
                  </a:lnTo>
                  <a:lnTo>
                    <a:pt x="5504276" y="5836920"/>
                  </a:lnTo>
                  <a:lnTo>
                    <a:pt x="0" y="5836920"/>
                  </a:lnTo>
                  <a:lnTo>
                    <a:pt x="0" y="5781246"/>
                  </a:lnTo>
                  <a:lnTo>
                    <a:pt x="5448602" y="5781246"/>
                  </a:lnTo>
                  <a:lnTo>
                    <a:pt x="5448602" y="55674"/>
                  </a:lnTo>
                  <a:lnTo>
                    <a:pt x="0" y="55674"/>
                  </a:lnTo>
                  <a:close/>
                </a:path>
              </a:pathLst>
            </a:custGeom>
            <a:solidFill>
              <a:srgbClr val="FFD025"/>
            </a:solidFill>
            <a:ln>
              <a:noFill/>
            </a:ln>
          </p:spPr>
          <p:style>
            <a:lnRef idx="2">
              <a:schemeClr val="accent1">
                <a:shade val="50000"/>
              </a:schemeClr>
            </a:lnRef>
            <a:fillRef idx="1">
              <a:schemeClr val="accent1"/>
            </a:fillRef>
            <a:effectRef idx="0">
              <a:schemeClr val="accent1"/>
            </a:effectRef>
            <a:fontRef idx="minor">
              <a:schemeClr val="lt1"/>
            </a:fontRef>
          </p:style>
          <p:txBody>
            <a:bodyPr wrap="square" rtlCol="0" anchor="ctr">
              <a:noAutofit/>
            </a:bodyPr>
            <a:lstStyle/>
            <a:p>
              <a:pPr algn="ctr"/>
              <a:endParaRPr lang="en-US">
                <a:solidFill>
                  <a:schemeClr val="tx1"/>
                </a:solidFill>
              </a:endParaRPr>
            </a:p>
          </p:txBody>
        </p:sp>
      </p:grpSp>
    </p:spTree>
    <p:extLst>
      <p:ext uri="{BB962C8B-B14F-4D97-AF65-F5344CB8AC3E}">
        <p14:creationId xmlns:p14="http://schemas.microsoft.com/office/powerpoint/2010/main" val="1147519985"/>
      </p:ext>
    </p:extLst>
  </p:cSld>
  <p:clrMapOvr>
    <a:masterClrMapping/>
  </p:clrMapOvr>
</p:sldLayout>
</file>

<file path=ppt/slideLayouts/slideLayout13.xml><?xml version="1.0" encoding="utf-8"?>
<p:sldLayout xmlns:a="http://schemas.openxmlformats.org/drawingml/2006/main" xmlns:r="http://schemas.openxmlformats.org/officeDocument/2006/relationships" xmlns:p="http://schemas.openxmlformats.org/presentationml/2006/main" userDrawn="1">
  <p:cSld name="1_Title Slide">
    <p:spTree>
      <p:nvGrpSpPr>
        <p:cNvPr id="1" name=""/>
        <p:cNvGrpSpPr/>
        <p:nvPr/>
      </p:nvGrpSpPr>
      <p:grpSpPr>
        <a:xfrm>
          <a:off x="0" y="0"/>
          <a:ext cx="0" cy="0"/>
          <a:chOff x="0" y="0"/>
          <a:chExt cx="0" cy="0"/>
        </a:xfrm>
      </p:grpSpPr>
    </p:spTree>
    <p:extLst>
      <p:ext uri="{BB962C8B-B14F-4D97-AF65-F5344CB8AC3E}">
        <p14:creationId xmlns:p14="http://schemas.microsoft.com/office/powerpoint/2010/main" val="2912300737"/>
      </p:ext>
    </p:extLst>
  </p:cSld>
  <p:clrMapOvr>
    <a:masterClrMapping/>
  </p:clrMapOvr>
</p:sldLayout>
</file>

<file path=ppt/slideMasters/_rels/slideMaster1.xml.rels><?xml version="1.0" encoding="UTF-8" standalone="yes"?>
<Relationships xmlns="http://schemas.openxmlformats.org/package/2006/relationships"><Relationship Id="rId8" Type="http://schemas.openxmlformats.org/officeDocument/2006/relationships/slideLayout" Target="../slideLayouts/slideLayout8.xml"/><Relationship Id="rId13" Type="http://schemas.openxmlformats.org/officeDocument/2006/relationships/slideLayout" Target="../slideLayouts/slideLayout13.xml"/><Relationship Id="rId3" Type="http://schemas.openxmlformats.org/officeDocument/2006/relationships/slideLayout" Target="../slideLayouts/slideLayout3.xml"/><Relationship Id="rId7" Type="http://schemas.openxmlformats.org/officeDocument/2006/relationships/slideLayout" Target="../slideLayouts/slideLayout7.xml"/><Relationship Id="rId12" Type="http://schemas.openxmlformats.org/officeDocument/2006/relationships/slideLayout" Target="../slideLayouts/slideLayout12.xml"/><Relationship Id="rId2" Type="http://schemas.openxmlformats.org/officeDocument/2006/relationships/slideLayout" Target="../slideLayouts/slideLayout2.xml"/><Relationship Id="rId1" Type="http://schemas.openxmlformats.org/officeDocument/2006/relationships/slideLayout" Target="../slideLayouts/slideLayout1.xml"/><Relationship Id="rId6" Type="http://schemas.openxmlformats.org/officeDocument/2006/relationships/slideLayout" Target="../slideLayouts/slideLayout6.xml"/><Relationship Id="rId11" Type="http://schemas.openxmlformats.org/officeDocument/2006/relationships/slideLayout" Target="../slideLayouts/slideLayout11.xml"/><Relationship Id="rId5" Type="http://schemas.openxmlformats.org/officeDocument/2006/relationships/slideLayout" Target="../slideLayouts/slideLayout5.xml"/><Relationship Id="rId10" Type="http://schemas.openxmlformats.org/officeDocument/2006/relationships/slideLayout" Target="../slideLayouts/slideLayout10.xml"/><Relationship Id="rId4" Type="http://schemas.openxmlformats.org/officeDocument/2006/relationships/slideLayout" Target="../slideLayouts/slideLayout4.xml"/><Relationship Id="rId9" Type="http://schemas.openxmlformats.org/officeDocument/2006/relationships/slideLayout" Target="../slideLayouts/slideLayout9.xml"/><Relationship Id="rId14" Type="http://schemas.openxmlformats.org/officeDocument/2006/relationships/theme" Target="../theme/theme1.xml"/></Relationships>
</file>

<file path=ppt/slideMasters/slideMaster1.xml><?xml version="1.0" encoding="utf-8"?>
<p:sldMaster xmlns:a="http://schemas.openxmlformats.org/drawingml/2006/main" xmlns:r="http://schemas.openxmlformats.org/officeDocument/2006/relationships" xmlns:p="http://schemas.openxmlformats.org/presentationml/2006/main">
  <p:cSld>
    <p:bg>
      <p:bgRef idx="1001">
        <a:schemeClr val="bg1"/>
      </p:bgRef>
    </p:bg>
    <p:spTree>
      <p:nvGrpSpPr>
        <p:cNvPr id="1" name=""/>
        <p:cNvGrpSpPr/>
        <p:nvPr/>
      </p:nvGrpSpPr>
      <p:grpSpPr>
        <a:xfrm>
          <a:off x="0" y="0"/>
          <a:ext cx="0" cy="0"/>
          <a:chOff x="0" y="0"/>
          <a:chExt cx="0" cy="0"/>
        </a:xfrm>
      </p:grpSpPr>
      <p:sp>
        <p:nvSpPr>
          <p:cNvPr id="2" name="Title Placeholder 1">
            <a:extLst>
              <a:ext uri="{FF2B5EF4-FFF2-40B4-BE49-F238E27FC236}">
                <a16:creationId xmlns:a16="http://schemas.microsoft.com/office/drawing/2014/main" id="{84CDE606-9C77-408D-BE03-24680037D9E2}"/>
              </a:ext>
            </a:extLst>
          </p:cNvPr>
          <p:cNvSpPr>
            <a:spLocks noGrp="1"/>
          </p:cNvSpPr>
          <p:nvPr>
            <p:ph type="title"/>
          </p:nvPr>
        </p:nvSpPr>
        <p:spPr>
          <a:xfrm>
            <a:off x="838200" y="365125"/>
            <a:ext cx="10515600" cy="1325563"/>
          </a:xfrm>
          <a:prstGeom prst="rect">
            <a:avLst/>
          </a:prstGeom>
        </p:spPr>
        <p:txBody>
          <a:bodyPr vert="horz" lIns="91440" tIns="45720" rIns="91440" bIns="45720" rtlCol="0" anchor="ctr">
            <a:normAutofit/>
          </a:bodyPr>
          <a:lstStyle/>
          <a:p>
            <a:r>
              <a:rPr lang="en-US" dirty="0"/>
              <a:t>Click to edit Master title style</a:t>
            </a:r>
          </a:p>
        </p:txBody>
      </p:sp>
      <p:sp>
        <p:nvSpPr>
          <p:cNvPr id="3" name="Text Placeholder 2">
            <a:extLst>
              <a:ext uri="{FF2B5EF4-FFF2-40B4-BE49-F238E27FC236}">
                <a16:creationId xmlns:a16="http://schemas.microsoft.com/office/drawing/2014/main" id="{8361394E-2CAD-4E17-8514-3D6CB3838184}"/>
              </a:ext>
            </a:extLst>
          </p:cNvPr>
          <p:cNvSpPr>
            <a:spLocks noGrp="1"/>
          </p:cNvSpPr>
          <p:nvPr>
            <p:ph type="body" idx="1"/>
          </p:nvPr>
        </p:nvSpPr>
        <p:spPr>
          <a:xfrm>
            <a:off x="838200" y="1825625"/>
            <a:ext cx="10515600" cy="4351338"/>
          </a:xfrm>
          <a:prstGeom prst="rect">
            <a:avLst/>
          </a:prstGeom>
        </p:spPr>
        <p:txBody>
          <a:bodyPr vert="horz" lIns="91440" tIns="45720" rIns="91440" bIns="45720" rtlCol="0">
            <a:normAutofit/>
          </a:bodyPr>
          <a:lstStyle/>
          <a:p>
            <a:pPr lvl="0"/>
            <a:r>
              <a:rPr lang="en-US" dirty="0"/>
              <a:t>Edit Master text styles</a:t>
            </a:r>
          </a:p>
          <a:p>
            <a:pPr lvl="1"/>
            <a:r>
              <a:rPr lang="en-US" dirty="0"/>
              <a:t>Second level</a:t>
            </a:r>
          </a:p>
          <a:p>
            <a:pPr lvl="2"/>
            <a:r>
              <a:rPr lang="en-US" dirty="0"/>
              <a:t>Third level</a:t>
            </a:r>
          </a:p>
          <a:p>
            <a:pPr lvl="3"/>
            <a:r>
              <a:rPr lang="en-US" dirty="0"/>
              <a:t>Fourth level</a:t>
            </a:r>
          </a:p>
          <a:p>
            <a:pPr lvl="4"/>
            <a:r>
              <a:rPr lang="en-US" dirty="0"/>
              <a:t>Fifth level</a:t>
            </a:r>
          </a:p>
        </p:txBody>
      </p:sp>
      <p:sp>
        <p:nvSpPr>
          <p:cNvPr id="4" name="Date Placeholder 3">
            <a:extLst>
              <a:ext uri="{FF2B5EF4-FFF2-40B4-BE49-F238E27FC236}">
                <a16:creationId xmlns:a16="http://schemas.microsoft.com/office/drawing/2014/main" id="{41EDCC0C-D0B1-41A7-84F3-DF4270322637}"/>
              </a:ext>
            </a:extLst>
          </p:cNvPr>
          <p:cNvSpPr>
            <a:spLocks noGrp="1"/>
          </p:cNvSpPr>
          <p:nvPr>
            <p:ph type="dt" sz="half" idx="2"/>
          </p:nvPr>
        </p:nvSpPr>
        <p:spPr>
          <a:xfrm>
            <a:off x="838200" y="6356350"/>
            <a:ext cx="2743200" cy="365125"/>
          </a:xfrm>
          <a:prstGeom prst="rect">
            <a:avLst/>
          </a:prstGeom>
        </p:spPr>
        <p:txBody>
          <a:bodyPr vert="horz" lIns="91440" tIns="45720" rIns="91440" bIns="45720" rtlCol="0" anchor="ctr"/>
          <a:lstStyle>
            <a:lvl1pPr algn="l">
              <a:defRPr sz="1200">
                <a:solidFill>
                  <a:schemeClr val="tx1">
                    <a:tint val="75000"/>
                  </a:schemeClr>
                </a:solidFill>
              </a:defRPr>
            </a:lvl1pPr>
          </a:lstStyle>
          <a:p>
            <a:fld id="{92322CB2-C0B0-4533-93F7-29C35AD9B5A9}" type="datetimeFigureOut">
              <a:rPr lang="en-US" smtClean="0"/>
              <a:t>6/21/2018</a:t>
            </a:fld>
            <a:endParaRPr lang="en-US"/>
          </a:p>
        </p:txBody>
      </p:sp>
      <p:sp>
        <p:nvSpPr>
          <p:cNvPr id="5" name="Footer Placeholder 4">
            <a:extLst>
              <a:ext uri="{FF2B5EF4-FFF2-40B4-BE49-F238E27FC236}">
                <a16:creationId xmlns:a16="http://schemas.microsoft.com/office/drawing/2014/main" id="{D1EC9F74-044A-428D-91EA-407292FCE823}"/>
              </a:ext>
            </a:extLst>
          </p:cNvPr>
          <p:cNvSpPr>
            <a:spLocks noGrp="1"/>
          </p:cNvSpPr>
          <p:nvPr>
            <p:ph type="ftr" sz="quarter" idx="3"/>
          </p:nvPr>
        </p:nvSpPr>
        <p:spPr>
          <a:xfrm>
            <a:off x="4038600" y="6356350"/>
            <a:ext cx="4114800" cy="365125"/>
          </a:xfrm>
          <a:prstGeom prst="rect">
            <a:avLst/>
          </a:prstGeom>
        </p:spPr>
        <p:txBody>
          <a:bodyPr vert="horz" lIns="91440" tIns="45720" rIns="91440" bIns="45720" rtlCol="0" anchor="ctr"/>
          <a:lstStyle>
            <a:lvl1pPr algn="ctr">
              <a:defRPr sz="1200">
                <a:solidFill>
                  <a:schemeClr val="tx1">
                    <a:tint val="75000"/>
                  </a:schemeClr>
                </a:solidFill>
              </a:defRPr>
            </a:lvl1pPr>
          </a:lstStyle>
          <a:p>
            <a:endParaRPr lang="en-US"/>
          </a:p>
        </p:txBody>
      </p:sp>
      <p:sp>
        <p:nvSpPr>
          <p:cNvPr id="6" name="Slide Number Placeholder 5">
            <a:extLst>
              <a:ext uri="{FF2B5EF4-FFF2-40B4-BE49-F238E27FC236}">
                <a16:creationId xmlns:a16="http://schemas.microsoft.com/office/drawing/2014/main" id="{D23FBA8E-2865-40A0-A7CB-D3D1D842EF8F}"/>
              </a:ext>
            </a:extLst>
          </p:cNvPr>
          <p:cNvSpPr>
            <a:spLocks noGrp="1"/>
          </p:cNvSpPr>
          <p:nvPr>
            <p:ph type="sldNum" sz="quarter" idx="4"/>
          </p:nvPr>
        </p:nvSpPr>
        <p:spPr>
          <a:xfrm>
            <a:off x="8610600" y="6356350"/>
            <a:ext cx="2743200" cy="365125"/>
          </a:xfrm>
          <a:prstGeom prst="rect">
            <a:avLst/>
          </a:prstGeom>
        </p:spPr>
        <p:txBody>
          <a:bodyPr vert="horz" lIns="91440" tIns="45720" rIns="91440" bIns="45720" rtlCol="0" anchor="ctr"/>
          <a:lstStyle>
            <a:lvl1pPr algn="r">
              <a:defRPr sz="1200">
                <a:solidFill>
                  <a:schemeClr val="tx1">
                    <a:tint val="75000"/>
                  </a:schemeClr>
                </a:solidFill>
              </a:defRPr>
            </a:lvl1pPr>
          </a:lstStyle>
          <a:p>
            <a:fld id="{4473F91B-6294-443A-B4E9-CBD2F357A3C5}" type="slidenum">
              <a:rPr lang="en-US" smtClean="0"/>
              <a:t>‹#›</a:t>
            </a:fld>
            <a:endParaRPr lang="en-US"/>
          </a:p>
        </p:txBody>
      </p:sp>
    </p:spTree>
    <p:extLst>
      <p:ext uri="{BB962C8B-B14F-4D97-AF65-F5344CB8AC3E}">
        <p14:creationId xmlns:p14="http://schemas.microsoft.com/office/powerpoint/2010/main" val="3249488336"/>
      </p:ext>
    </p:extLst>
  </p:cSld>
  <p:clrMap bg1="lt1" tx1="dk1" bg2="lt2" tx2="dk2" accent1="accent1" accent2="accent2" accent3="accent3" accent4="accent4" accent5="accent5" accent6="accent6" hlink="hlink" folHlink="folHlink"/>
  <p:sldLayoutIdLst>
    <p:sldLayoutId id="2147483649" r:id="rId1"/>
    <p:sldLayoutId id="2147483651" r:id="rId2"/>
    <p:sldLayoutId id="2147483652" r:id="rId3"/>
    <p:sldLayoutId id="2147483653" r:id="rId4"/>
    <p:sldLayoutId id="2147483660" r:id="rId5"/>
    <p:sldLayoutId id="2147483654" r:id="rId6"/>
    <p:sldLayoutId id="2147483655" r:id="rId7"/>
    <p:sldLayoutId id="2147483656" r:id="rId8"/>
    <p:sldLayoutId id="2147483657" r:id="rId9"/>
    <p:sldLayoutId id="2147483658" r:id="rId10"/>
    <p:sldLayoutId id="2147483661" r:id="rId11"/>
    <p:sldLayoutId id="2147483659" r:id="rId12"/>
    <p:sldLayoutId id="2147483662" r:id="rId13"/>
  </p:sldLayoutIdLst>
  <p:txStyles>
    <p:titleStyle>
      <a:lvl1pPr algn="l" defTabSz="914400" rtl="0" eaLnBrk="1" latinLnBrk="0" hangingPunct="1">
        <a:lnSpc>
          <a:spcPct val="90000"/>
        </a:lnSpc>
        <a:spcBef>
          <a:spcPct val="0"/>
        </a:spcBef>
        <a:buNone/>
        <a:defRPr sz="4400" kern="1200">
          <a:solidFill>
            <a:schemeClr val="tx1"/>
          </a:solidFill>
          <a:latin typeface="+mj-lt"/>
          <a:ea typeface="+mj-ea"/>
          <a:cs typeface="+mj-cs"/>
        </a:defRPr>
      </a:lvl1pPr>
    </p:titleStyle>
    <p:bodyStyle>
      <a:lvl1pPr marL="0" indent="0" algn="l" defTabSz="914400" rtl="0" eaLnBrk="1" latinLnBrk="0" hangingPunct="1">
        <a:lnSpc>
          <a:spcPct val="90000"/>
        </a:lnSpc>
        <a:spcBef>
          <a:spcPts val="1000"/>
        </a:spcBef>
        <a:buFont typeface="Arial" panose="020B0604020202020204" pitchFamily="34" charset="0"/>
        <a:buNone/>
        <a:defRPr sz="2800" kern="1200">
          <a:solidFill>
            <a:schemeClr val="tx1"/>
          </a:solidFill>
          <a:latin typeface="+mn-lt"/>
          <a:ea typeface="+mn-ea"/>
          <a:cs typeface="+mn-cs"/>
        </a:defRPr>
      </a:lvl1pPr>
      <a:lvl2pPr marL="457200" indent="0" algn="l" defTabSz="914400" rtl="0" eaLnBrk="1" latinLnBrk="0" hangingPunct="1">
        <a:lnSpc>
          <a:spcPct val="90000"/>
        </a:lnSpc>
        <a:spcBef>
          <a:spcPts val="500"/>
        </a:spcBef>
        <a:buFont typeface="Arial" panose="020B0604020202020204" pitchFamily="34" charset="0"/>
        <a:buNone/>
        <a:defRPr sz="2400" kern="1200">
          <a:solidFill>
            <a:schemeClr val="tx1"/>
          </a:solidFill>
          <a:latin typeface="+mn-lt"/>
          <a:ea typeface="+mn-ea"/>
          <a:cs typeface="+mn-cs"/>
        </a:defRPr>
      </a:lvl2pPr>
      <a:lvl3pPr marL="914400" indent="0" algn="l" defTabSz="914400" rtl="0" eaLnBrk="1" latinLnBrk="0" hangingPunct="1">
        <a:lnSpc>
          <a:spcPct val="90000"/>
        </a:lnSpc>
        <a:spcBef>
          <a:spcPts val="500"/>
        </a:spcBef>
        <a:buFont typeface="Arial" panose="020B0604020202020204" pitchFamily="34" charset="0"/>
        <a:buNone/>
        <a:defRPr sz="2000" kern="1200">
          <a:solidFill>
            <a:schemeClr val="tx1"/>
          </a:solidFill>
          <a:latin typeface="+mn-lt"/>
          <a:ea typeface="+mn-ea"/>
          <a:cs typeface="+mn-cs"/>
        </a:defRPr>
      </a:lvl3pPr>
      <a:lvl4pPr marL="1371600" indent="0" algn="l" defTabSz="914400" rtl="0" eaLnBrk="1" latinLnBrk="0" hangingPunct="1">
        <a:lnSpc>
          <a:spcPct val="90000"/>
        </a:lnSpc>
        <a:spcBef>
          <a:spcPts val="500"/>
        </a:spcBef>
        <a:buFont typeface="Arial" panose="020B0604020202020204" pitchFamily="34" charset="0"/>
        <a:buNone/>
        <a:defRPr sz="1800" kern="1200">
          <a:solidFill>
            <a:schemeClr val="tx1"/>
          </a:solidFill>
          <a:latin typeface="+mn-lt"/>
          <a:ea typeface="+mn-ea"/>
          <a:cs typeface="+mn-cs"/>
        </a:defRPr>
      </a:lvl4pPr>
      <a:lvl5pPr marL="1828800" indent="0" algn="l" defTabSz="914400" rtl="0" eaLnBrk="1" latinLnBrk="0" hangingPunct="1">
        <a:lnSpc>
          <a:spcPct val="90000"/>
        </a:lnSpc>
        <a:spcBef>
          <a:spcPts val="500"/>
        </a:spcBef>
        <a:buFont typeface="Arial" panose="020B0604020202020204" pitchFamily="34" charset="0"/>
        <a:buNone/>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p:bodyStyle>
    <p:other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otherStyle>
  </p:txStyles>
</p:sldMaster>
</file>

<file path=ppt/slides/_rels/slide1.xml.rels><?xml version="1.0" encoding="UTF-8" standalone="yes"?>
<Relationships xmlns="http://schemas.openxmlformats.org/package/2006/relationships"><Relationship Id="rId2" Type="http://schemas.openxmlformats.org/officeDocument/2006/relationships/image" Target="../media/image2.png"/><Relationship Id="rId1" Type="http://schemas.openxmlformats.org/officeDocument/2006/relationships/slideLayout" Target="../slideLayouts/slideLayout1.xml"/></Relationships>
</file>

<file path=ppt/slides/_rels/slide2.xml.rels><?xml version="1.0" encoding="UTF-8" standalone="yes"?>
<Relationships xmlns="http://schemas.openxmlformats.org/package/2006/relationships"><Relationship Id="rId2" Type="http://schemas.openxmlformats.org/officeDocument/2006/relationships/image" Target="../media/image3.png"/><Relationship Id="rId1" Type="http://schemas.openxmlformats.org/officeDocument/2006/relationships/slideLayout" Target="../slideLayouts/slideLayout5.xml"/></Relationships>
</file>

<file path=ppt/slides/_rels/slide3.xml.rels><?xml version="1.0" encoding="UTF-8" standalone="yes"?>
<Relationships xmlns="http://schemas.openxmlformats.org/package/2006/relationships"><Relationship Id="rId1" Type="http://schemas.openxmlformats.org/officeDocument/2006/relationships/slideLayout" Target="../slideLayouts/slideLayout2.xml"/></Relationships>
</file>

<file path=ppt/slides/_rels/slide4.xml.rels><?xml version="1.0" encoding="UTF-8" standalone="yes"?>
<Relationships xmlns="http://schemas.openxmlformats.org/package/2006/relationships"><Relationship Id="rId2" Type="http://schemas.openxmlformats.org/officeDocument/2006/relationships/image" Target="../media/image4.png"/><Relationship Id="rId1" Type="http://schemas.openxmlformats.org/officeDocument/2006/relationships/slideLayout" Target="../slideLayouts/slideLayout3.xml"/></Relationships>
</file>

<file path=ppt/slides/_rels/slide5.xml.rels><?xml version="1.0" encoding="UTF-8" standalone="yes"?>
<Relationships xmlns="http://schemas.openxmlformats.org/package/2006/relationships"><Relationship Id="rId1" Type="http://schemas.openxmlformats.org/officeDocument/2006/relationships/slideLayout" Target="../slideLayouts/slideLayout12.xml"/></Relationships>
</file>

<file path=ppt/slides/_rels/slide6.xml.rels><?xml version="1.0" encoding="UTF-8" standalone="yes"?>
<Relationships xmlns="http://schemas.openxmlformats.org/package/2006/relationships"><Relationship Id="rId2" Type="http://schemas.openxmlformats.org/officeDocument/2006/relationships/image" Target="../media/image5.png"/><Relationship Id="rId1" Type="http://schemas.openxmlformats.org/officeDocument/2006/relationships/slideLayout" Target="../slideLayouts/slideLayout4.xml"/></Relationships>
</file>

<file path=ppt/slides/_rels/slide7.xml.rels><?xml version="1.0" encoding="UTF-8" standalone="yes"?>
<Relationships xmlns="http://schemas.openxmlformats.org/package/2006/relationships"><Relationship Id="rId2" Type="http://schemas.openxmlformats.org/officeDocument/2006/relationships/image" Target="../media/image6.png"/><Relationship Id="rId1" Type="http://schemas.openxmlformats.org/officeDocument/2006/relationships/slideLayout" Target="../slideLayouts/slideLayout6.xml"/></Relationships>
</file>

<file path=ppt/slides/_rels/slide8.xml.rels><?xml version="1.0" encoding="UTF-8" standalone="yes"?>
<Relationships xmlns="http://schemas.openxmlformats.org/package/2006/relationships"><Relationship Id="rId2" Type="http://schemas.openxmlformats.org/officeDocument/2006/relationships/image" Target="../media/image7.png"/><Relationship Id="rId1" Type="http://schemas.openxmlformats.org/officeDocument/2006/relationships/slideLayout" Target="../slideLayouts/slideLayout7.xml"/></Relationships>
</file>

<file path=ppt/slides/_rels/slide9.xml.rels><?xml version="1.0" encoding="UTF-8" standalone="yes"?>
<Relationships xmlns="http://schemas.openxmlformats.org/package/2006/relationships"><Relationship Id="rId2" Type="http://schemas.openxmlformats.org/officeDocument/2006/relationships/image" Target="../media/image8.jpeg"/><Relationship Id="rId1" Type="http://schemas.openxmlformats.org/officeDocument/2006/relationships/slideLayout" Target="../slideLayouts/slideLayout13.xml"/></Relationships>
</file>

<file path=ppt/slides/_rels/slide10.xml.rels><?xml version="1.0" encoding="UTF-8" standalone="yes"?>
<Relationships xmlns="http://schemas.openxmlformats.org/package/2006/relationships"><Relationship Id="rId3" Type="http://schemas.openxmlformats.org/officeDocument/2006/relationships/chart" Target="../charts/chart2.xml"/><Relationship Id="rId2" Type="http://schemas.openxmlformats.org/officeDocument/2006/relationships/chart" Target="../charts/chart1.xml"/><Relationship Id="rId1" Type="http://schemas.openxmlformats.org/officeDocument/2006/relationships/slideLayout" Target="../slideLayouts/slideLayout9.xml"/></Relationships>
</file>

<file path=ppt/slides/_rels/slide11.xml.rels><?xml version="1.0" encoding="UTF-8" standalone="yes"?>
<Relationships xmlns="http://schemas.openxmlformats.org/package/2006/relationships"><Relationship Id="rId1" Type="http://schemas.openxmlformats.org/officeDocument/2006/relationships/slideLayout" Target="../slideLayouts/slideLayout8.xml"/></Relationships>
</file>

<file path=ppt/slides/_rels/slide12.xml.rels><?xml version="1.0" encoding="UTF-8" standalone="yes"?>
<Relationships xmlns="http://schemas.openxmlformats.org/package/2006/relationships"><Relationship Id="rId1" Type="http://schemas.openxmlformats.org/officeDocument/2006/relationships/slideLayout" Target="../slideLayouts/slideLayout9.xml"/></Relationships>
</file>

<file path=ppt/slides/_rels/slide13.xml.rels><?xml version="1.0" encoding="UTF-8" standalone="yes"?>
<Relationships xmlns="http://schemas.openxmlformats.org/package/2006/relationships"><Relationship Id="rId3" Type="http://schemas.openxmlformats.org/officeDocument/2006/relationships/diagramLayout" Target="../diagrams/layout1.xml"/><Relationship Id="rId2" Type="http://schemas.openxmlformats.org/officeDocument/2006/relationships/diagramData" Target="../diagrams/data1.xml"/><Relationship Id="rId1" Type="http://schemas.openxmlformats.org/officeDocument/2006/relationships/slideLayout" Target="../slideLayouts/slideLayout13.xml"/><Relationship Id="rId6" Type="http://schemas.microsoft.com/office/2007/relationships/diagramDrawing" Target="../diagrams/drawing1.xml"/><Relationship Id="rId5" Type="http://schemas.openxmlformats.org/officeDocument/2006/relationships/diagramColors" Target="../diagrams/colors1.xml"/><Relationship Id="rId4" Type="http://schemas.openxmlformats.org/officeDocument/2006/relationships/diagramQuickStyle" Target="../diagrams/quickStyle1.xml"/></Relationships>
</file>

<file path=ppt/slides/_rels/slide14.xml.rels><?xml version="1.0" encoding="UTF-8" standalone="yes"?>
<Relationships xmlns="http://schemas.openxmlformats.org/package/2006/relationships"><Relationship Id="rId1" Type="http://schemas.openxmlformats.org/officeDocument/2006/relationships/slideLayout" Target="../slideLayouts/slideLayout13.xml"/></Relationships>
</file>

<file path=ppt/slides/_rels/slide15.xml.rels><?xml version="1.0" encoding="UTF-8" standalone="yes"?>
<Relationships xmlns="http://schemas.openxmlformats.org/package/2006/relationships"><Relationship Id="rId2" Type="http://schemas.openxmlformats.org/officeDocument/2006/relationships/image" Target="../media/image9.jpeg"/><Relationship Id="rId1" Type="http://schemas.openxmlformats.org/officeDocument/2006/relationships/slideLayout" Target="../slideLayouts/slideLayout10.xml"/></Relationships>
</file>

<file path=ppt/slides/_rels/slide16.xml.rels><?xml version="1.0" encoding="UTF-8" standalone="yes"?>
<Relationships xmlns="http://schemas.openxmlformats.org/package/2006/relationships"><Relationship Id="rId2" Type="http://schemas.openxmlformats.org/officeDocument/2006/relationships/image" Target="../media/image10.jpeg"/><Relationship Id="rId1" Type="http://schemas.openxmlformats.org/officeDocument/2006/relationships/slideLayout" Target="../slideLayouts/slideLayout11.xml"/></Relationships>
</file>

<file path=ppt/slides/_rels/slide17.xml.rels><?xml version="1.0" encoding="UTF-8" standalone="yes"?>
<Relationships xmlns="http://schemas.openxmlformats.org/package/2006/relationships"><Relationship Id="rId2" Type="http://schemas.openxmlformats.org/officeDocument/2006/relationships/image" Target="../media/image11.jpeg"/><Relationship Id="rId1" Type="http://schemas.openxmlformats.org/officeDocument/2006/relationships/slideLayout" Target="../slideLayouts/slideLayout10.xml"/></Relationships>
</file>

<file path=ppt/slides/_rels/slide18.xml.rels><?xml version="1.0" encoding="UTF-8" standalone="yes"?>
<Relationships xmlns="http://schemas.openxmlformats.org/package/2006/relationships"><Relationship Id="rId2" Type="http://schemas.openxmlformats.org/officeDocument/2006/relationships/image" Target="../media/image12.jpeg"/><Relationship Id="rId1" Type="http://schemas.openxmlformats.org/officeDocument/2006/relationships/slideLayout" Target="../slideLayouts/slideLayout11.xml"/></Relationships>
</file>

<file path=ppt/slides/_rels/slide19.xml.rels><?xml version="1.0" encoding="UTF-8" standalone="yes"?>
<Relationships xmlns="http://schemas.openxmlformats.org/package/2006/relationships"><Relationship Id="rId1" Type="http://schemas.openxmlformats.org/officeDocument/2006/relationships/slideLayout" Target="../slideLayouts/slideLayout13.xml"/></Relationships>
</file>

<file path=ppt/slides/slide1.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 name="Subtitle 2"/>
          <p:cNvSpPr>
            <a:spLocks noGrp="1"/>
          </p:cNvSpPr>
          <p:nvPr>
            <p:ph type="subTitle" idx="1"/>
          </p:nvPr>
        </p:nvSpPr>
        <p:spPr>
          <a:xfrm>
            <a:off x="954998" y="639097"/>
            <a:ext cx="2315592" cy="348576"/>
          </a:xfrm>
        </p:spPr>
        <p:txBody>
          <a:bodyPr>
            <a:normAutofit fontScale="77500" lnSpcReduction="20000"/>
          </a:bodyPr>
          <a:lstStyle/>
          <a:p>
            <a:r>
              <a:rPr lang="en-US" dirty="0" smtClean="0"/>
              <a:t>Your Logo Here</a:t>
            </a:r>
            <a:endParaRPr lang="en-US" dirty="0"/>
          </a:p>
        </p:txBody>
      </p:sp>
      <p:sp>
        <p:nvSpPr>
          <p:cNvPr id="4" name="Rectangle 3"/>
          <p:cNvSpPr/>
          <p:nvPr/>
        </p:nvSpPr>
        <p:spPr>
          <a:xfrm>
            <a:off x="6269047" y="3651504"/>
            <a:ext cx="4549643" cy="307777"/>
          </a:xfrm>
          <a:prstGeom prst="rect">
            <a:avLst/>
          </a:prstGeom>
        </p:spPr>
        <p:txBody>
          <a:bodyPr wrap="none">
            <a:spAutoFit/>
          </a:bodyPr>
          <a:lstStyle/>
          <a:p>
            <a:r>
              <a:rPr lang="en" sz="1400" spc="300" dirty="0" smtClean="0">
                <a:solidFill>
                  <a:schemeClr val="bg1"/>
                </a:solidFill>
                <a:latin typeface="Roboto" panose="02000000000000000000" pitchFamily="2" charset="0"/>
                <a:ea typeface="Roboto" panose="02000000000000000000" pitchFamily="2" charset="0"/>
              </a:rPr>
              <a:t>PowerPoint &amp; Google Slides Template</a:t>
            </a:r>
            <a:endParaRPr lang="en-US" sz="1400" spc="300" dirty="0">
              <a:solidFill>
                <a:schemeClr val="bg1"/>
              </a:solidFill>
              <a:latin typeface="Roboto" panose="02000000000000000000" pitchFamily="2" charset="0"/>
              <a:ea typeface="Roboto" panose="02000000000000000000" pitchFamily="2" charset="0"/>
            </a:endParaRPr>
          </a:p>
        </p:txBody>
      </p:sp>
      <p:pic>
        <p:nvPicPr>
          <p:cNvPr id="7" name="Picture 6"/>
          <p:cNvPicPr>
            <a:picLocks noChangeAspect="1"/>
          </p:cNvPicPr>
          <p:nvPr/>
        </p:nvPicPr>
        <p:blipFill rotWithShape="1">
          <a:blip r:embed="rId2"/>
          <a:srcRect l="8585" t="19525" r="8112" b="33842"/>
          <a:stretch/>
        </p:blipFill>
        <p:spPr>
          <a:xfrm>
            <a:off x="6298075" y="2949050"/>
            <a:ext cx="5109029" cy="827314"/>
          </a:xfrm>
          <a:prstGeom prst="rect">
            <a:avLst/>
          </a:prstGeom>
        </p:spPr>
      </p:pic>
    </p:spTree>
    <p:extLst>
      <p:ext uri="{BB962C8B-B14F-4D97-AF65-F5344CB8AC3E}">
        <p14:creationId xmlns:p14="http://schemas.microsoft.com/office/powerpoint/2010/main" val="2446127535"/>
      </p:ext>
    </p:extLst>
  </p:cSld>
  <p:clrMapOvr>
    <a:masterClrMapping/>
  </p:clrMapOvr>
  <p:timing>
    <p:tnLst>
      <p:par>
        <p:cTn id="1" dur="indefinite" restart="never" nodeType="tmRoot"/>
      </p:par>
    </p:tnLst>
  </p:timing>
</p:sld>
</file>

<file path=ppt/slides/slide2.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8" name="Subtitle 2"/>
          <p:cNvSpPr>
            <a:spLocks noGrp="1"/>
          </p:cNvSpPr>
          <p:nvPr>
            <p:ph type="subTitle" idx="10"/>
          </p:nvPr>
        </p:nvSpPr>
        <p:spPr>
          <a:xfrm>
            <a:off x="311150" y="569690"/>
            <a:ext cx="1722783" cy="339268"/>
          </a:xfrm>
        </p:spPr>
        <p:txBody>
          <a:bodyPr>
            <a:noAutofit/>
          </a:bodyPr>
          <a:lstStyle/>
          <a:p>
            <a:r>
              <a:rPr lang="en-US" sz="1400" dirty="0" smtClean="0"/>
              <a:t>Your Subtitle Here</a:t>
            </a:r>
            <a:endParaRPr lang="en-US" sz="1400" dirty="0"/>
          </a:p>
        </p:txBody>
      </p:sp>
      <p:sp>
        <p:nvSpPr>
          <p:cNvPr id="9" name="Title 2"/>
          <p:cNvSpPr>
            <a:spLocks noGrp="1"/>
          </p:cNvSpPr>
          <p:nvPr>
            <p:ph type="title"/>
          </p:nvPr>
        </p:nvSpPr>
        <p:spPr>
          <a:xfrm>
            <a:off x="341086" y="1672317"/>
            <a:ext cx="5524500" cy="648936"/>
          </a:xfrm>
        </p:spPr>
        <p:txBody>
          <a:bodyPr>
            <a:noAutofit/>
          </a:bodyPr>
          <a:lstStyle/>
          <a:p>
            <a:pPr algn="l"/>
            <a:r>
              <a:rPr lang="en" dirty="0">
                <a:latin typeface="Montserrat" panose="00000500000000000000" pitchFamily="50" charset="0"/>
                <a:ea typeface="Roboto Medium" panose="02000000000000000000" pitchFamily="2" charset="0"/>
              </a:rPr>
              <a:t>INSTRUCTIONS</a:t>
            </a:r>
            <a:r>
              <a:rPr lang="en" dirty="0">
                <a:solidFill>
                  <a:srgbClr val="131F2B"/>
                </a:solidFill>
                <a:latin typeface="Montserrat" panose="00000500000000000000" pitchFamily="50" charset="0"/>
                <a:ea typeface="Roboto Medium" panose="02000000000000000000" pitchFamily="2" charset="0"/>
              </a:rPr>
              <a:t> </a:t>
            </a:r>
            <a:r>
              <a:rPr lang="en" dirty="0">
                <a:solidFill>
                  <a:schemeClr val="bg1"/>
                </a:solidFill>
                <a:latin typeface="Montserrat" panose="00000500000000000000" pitchFamily="50" charset="0"/>
                <a:ea typeface="Roboto Medium" panose="02000000000000000000" pitchFamily="2" charset="0"/>
              </a:rPr>
              <a:t>FOR USE</a:t>
            </a:r>
          </a:p>
        </p:txBody>
      </p:sp>
      <p:sp>
        <p:nvSpPr>
          <p:cNvPr id="10" name="Rectangle 9">
            <a:extLst>
              <a:ext uri="{FF2B5EF4-FFF2-40B4-BE49-F238E27FC236}">
                <a16:creationId xmlns:a16="http://schemas.microsoft.com/office/drawing/2014/main" id="{83031EDF-1C34-49BB-A711-61952CB8A541}"/>
              </a:ext>
            </a:extLst>
          </p:cNvPr>
          <p:cNvSpPr/>
          <p:nvPr/>
        </p:nvSpPr>
        <p:spPr>
          <a:xfrm>
            <a:off x="457200" y="5230110"/>
            <a:ext cx="4466513" cy="307777"/>
          </a:xfrm>
          <a:prstGeom prst="rect">
            <a:avLst/>
          </a:prstGeom>
        </p:spPr>
        <p:txBody>
          <a:bodyPr wrap="square">
            <a:spAutoFit/>
          </a:bodyPr>
          <a:lstStyle/>
          <a:p>
            <a:pPr algn="just"/>
            <a:r>
              <a:rPr lang="en-US" sz="1400" dirty="0">
                <a:solidFill>
                  <a:schemeClr val="bg1"/>
                </a:solidFill>
              </a:rPr>
              <a:t>FONT: </a:t>
            </a:r>
            <a:r>
              <a:rPr lang="en-US" sz="1400" dirty="0" smtClean="0">
                <a:solidFill>
                  <a:schemeClr val="bg1"/>
                </a:solidFill>
              </a:rPr>
              <a:t>Montserrat &amp; </a:t>
            </a:r>
            <a:r>
              <a:rPr lang="en-US" sz="1400" dirty="0" err="1" smtClean="0">
                <a:solidFill>
                  <a:schemeClr val="bg1"/>
                </a:solidFill>
              </a:rPr>
              <a:t>Roboto</a:t>
            </a:r>
            <a:r>
              <a:rPr lang="en-US" sz="1400" dirty="0" smtClean="0">
                <a:solidFill>
                  <a:schemeClr val="bg1"/>
                </a:solidFill>
              </a:rPr>
              <a:t> </a:t>
            </a:r>
            <a:r>
              <a:rPr lang="en-US" sz="1400" dirty="0">
                <a:solidFill>
                  <a:schemeClr val="bg1"/>
                </a:solidFill>
              </a:rPr>
              <a:t>(</a:t>
            </a:r>
            <a:r>
              <a:rPr lang="en-US" sz="1400" dirty="0" smtClean="0">
                <a:solidFill>
                  <a:schemeClr val="bg1"/>
                </a:solidFill>
              </a:rPr>
              <a:t>1001 Fonts.com)</a:t>
            </a:r>
            <a:endParaRPr lang="en-US" sz="1400" dirty="0">
              <a:solidFill>
                <a:schemeClr val="bg1"/>
              </a:solidFill>
            </a:endParaRPr>
          </a:p>
        </p:txBody>
      </p:sp>
      <p:sp>
        <p:nvSpPr>
          <p:cNvPr id="11" name="Rectangle 10">
            <a:extLst>
              <a:ext uri="{FF2B5EF4-FFF2-40B4-BE49-F238E27FC236}">
                <a16:creationId xmlns:a16="http://schemas.microsoft.com/office/drawing/2014/main" id="{E0F5E55E-AFD7-47F6-83A4-64FBFB9C73FB}"/>
              </a:ext>
            </a:extLst>
          </p:cNvPr>
          <p:cNvSpPr/>
          <p:nvPr/>
        </p:nvSpPr>
        <p:spPr>
          <a:xfrm>
            <a:off x="457200" y="2841070"/>
            <a:ext cx="2463423" cy="2246769"/>
          </a:xfrm>
          <a:prstGeom prst="rect">
            <a:avLst/>
          </a:prstGeom>
        </p:spPr>
        <p:txBody>
          <a:bodyPr wrap="square">
            <a:spAutoFit/>
          </a:bodyPr>
          <a:lstStyle/>
          <a:p>
            <a:r>
              <a:rPr lang="en-US" sz="1200" b="1" dirty="0">
                <a:solidFill>
                  <a:schemeClr val="bg1"/>
                </a:solidFill>
              </a:rPr>
              <a:t>DOWNLOAD AS POWERPOINT TEMPLATE</a:t>
            </a:r>
          </a:p>
          <a:p>
            <a:endParaRPr lang="en-US" sz="800" dirty="0">
              <a:solidFill>
                <a:schemeClr val="bg1"/>
              </a:solidFill>
            </a:endParaRPr>
          </a:p>
          <a:p>
            <a:r>
              <a:rPr lang="en-US" sz="1200" dirty="0">
                <a:solidFill>
                  <a:schemeClr val="bg1"/>
                </a:solidFill>
              </a:rPr>
              <a:t>Click on the button under the presentation preview that says "Download as </a:t>
            </a:r>
            <a:r>
              <a:rPr lang="en-US" sz="1200" dirty="0" smtClean="0">
                <a:solidFill>
                  <a:schemeClr val="bg1"/>
                </a:solidFill>
              </a:rPr>
              <a:t>Power Point </a:t>
            </a:r>
            <a:r>
              <a:rPr lang="en-US" sz="1200" dirty="0">
                <a:solidFill>
                  <a:schemeClr val="bg1"/>
                </a:solidFill>
              </a:rPr>
              <a:t>template". You will get a .pptx file that you can edit in PowerPoint. Remember to download and install the fonts used in this presentation.</a:t>
            </a:r>
          </a:p>
          <a:p>
            <a:endParaRPr lang="en-US" sz="800" dirty="0">
              <a:solidFill>
                <a:schemeClr val="bg1"/>
              </a:solidFill>
            </a:endParaRPr>
          </a:p>
        </p:txBody>
      </p:sp>
      <p:sp>
        <p:nvSpPr>
          <p:cNvPr id="12" name="Rectangle 11">
            <a:extLst>
              <a:ext uri="{FF2B5EF4-FFF2-40B4-BE49-F238E27FC236}">
                <a16:creationId xmlns:a16="http://schemas.microsoft.com/office/drawing/2014/main" id="{D57298C0-A38E-4A89-92DC-EA24513855AE}"/>
              </a:ext>
            </a:extLst>
          </p:cNvPr>
          <p:cNvSpPr/>
          <p:nvPr/>
        </p:nvSpPr>
        <p:spPr>
          <a:xfrm>
            <a:off x="3264416" y="2841070"/>
            <a:ext cx="2623574" cy="1938992"/>
          </a:xfrm>
          <a:prstGeom prst="rect">
            <a:avLst/>
          </a:prstGeom>
        </p:spPr>
        <p:txBody>
          <a:bodyPr wrap="square">
            <a:spAutoFit/>
          </a:bodyPr>
          <a:lstStyle/>
          <a:p>
            <a:r>
              <a:rPr lang="en-US" sz="1200" b="1" dirty="0">
                <a:solidFill>
                  <a:schemeClr val="bg1"/>
                </a:solidFill>
              </a:rPr>
              <a:t>USE AS GOOGLE SLIDES THEME</a:t>
            </a:r>
          </a:p>
          <a:p>
            <a:endParaRPr lang="en-US" sz="800" dirty="0">
              <a:solidFill>
                <a:schemeClr val="bg1"/>
              </a:solidFill>
            </a:endParaRPr>
          </a:p>
          <a:p>
            <a:r>
              <a:rPr lang="en-US" sz="1200" dirty="0">
                <a:solidFill>
                  <a:schemeClr val="bg1"/>
                </a:solidFill>
              </a:rPr>
              <a:t>Click on the button that says "Use as Google Slides Theme". You will get a copy of this document on your Google Drive and will be able to edit, add or delete slides. Remember you must be signed in to your Google account.</a:t>
            </a:r>
          </a:p>
        </p:txBody>
      </p:sp>
      <p:sp>
        <p:nvSpPr>
          <p:cNvPr id="13" name="Rectangle 12">
            <a:extLst>
              <a:ext uri="{FF2B5EF4-FFF2-40B4-BE49-F238E27FC236}">
                <a16:creationId xmlns:a16="http://schemas.microsoft.com/office/drawing/2014/main" id="{354640A0-1D52-4378-B7F5-AEA08AA29279}"/>
              </a:ext>
            </a:extLst>
          </p:cNvPr>
          <p:cNvSpPr/>
          <p:nvPr/>
        </p:nvSpPr>
        <p:spPr>
          <a:xfrm>
            <a:off x="457200" y="5680158"/>
            <a:ext cx="5614433" cy="738664"/>
          </a:xfrm>
          <a:prstGeom prst="rect">
            <a:avLst/>
          </a:prstGeom>
        </p:spPr>
        <p:txBody>
          <a:bodyPr wrap="square">
            <a:spAutoFit/>
          </a:bodyPr>
          <a:lstStyle/>
          <a:p>
            <a:r>
              <a:rPr lang="en-US" sz="1400" dirty="0">
                <a:solidFill>
                  <a:schemeClr val="bg1"/>
                </a:solidFill>
              </a:rPr>
              <a:t>This template is free to use under Creative Commons Attribution license. Please mention Slidehood.com and other resources used in a slide footer.</a:t>
            </a:r>
          </a:p>
        </p:txBody>
      </p:sp>
      <p:sp>
        <p:nvSpPr>
          <p:cNvPr id="14" name="Rectangle 13"/>
          <p:cNvSpPr/>
          <p:nvPr/>
        </p:nvSpPr>
        <p:spPr>
          <a:xfrm rot="5400000">
            <a:off x="11692023" y="556334"/>
            <a:ext cx="1369286" cy="307777"/>
          </a:xfrm>
          <a:prstGeom prst="rect">
            <a:avLst/>
          </a:prstGeom>
        </p:spPr>
        <p:txBody>
          <a:bodyPr wrap="none">
            <a:spAutoFit/>
          </a:bodyPr>
          <a:lstStyle/>
          <a:p>
            <a:r>
              <a:rPr lang="en-US" sz="1400" dirty="0"/>
              <a:t>Slidehood.com</a:t>
            </a:r>
          </a:p>
        </p:txBody>
      </p:sp>
      <p:pic>
        <p:nvPicPr>
          <p:cNvPr id="20" name="Picture 19"/>
          <p:cNvPicPr>
            <a:picLocks noChangeAspect="1"/>
          </p:cNvPicPr>
          <p:nvPr/>
        </p:nvPicPr>
        <p:blipFill>
          <a:blip r:embed="rId2" cstate="email">
            <a:extLst>
              <a:ext uri="{28A0092B-C50C-407E-A947-70E740481C1C}">
                <a14:useLocalDpi xmlns:a14="http://schemas.microsoft.com/office/drawing/2010/main"/>
              </a:ext>
            </a:extLst>
          </a:blip>
          <a:stretch>
            <a:fillRect/>
          </a:stretch>
        </p:blipFill>
        <p:spPr>
          <a:xfrm>
            <a:off x="6747800" y="2233906"/>
            <a:ext cx="5444200" cy="3548180"/>
          </a:xfrm>
          <a:prstGeom prst="rect">
            <a:avLst/>
          </a:prstGeom>
        </p:spPr>
      </p:pic>
    </p:spTree>
    <p:extLst>
      <p:ext uri="{BB962C8B-B14F-4D97-AF65-F5344CB8AC3E}">
        <p14:creationId xmlns:p14="http://schemas.microsoft.com/office/powerpoint/2010/main" val="3873541295"/>
      </p:ext>
    </p:extLst>
  </p:cSld>
  <p:clrMapOvr>
    <a:masterClrMapping/>
  </p:clrMapOvr>
  <p:timing>
    <p:tnLst>
      <p:par>
        <p:cTn id="1" dur="indefinite" restart="never" nodeType="tmRoot"/>
      </p:par>
    </p:tnLst>
  </p:timing>
</p:sld>
</file>

<file path=ppt/slides/slide3.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9" name="Shape 98"/>
          <p:cNvSpPr txBox="1">
            <a:spLocks noGrp="1"/>
          </p:cNvSpPr>
          <p:nvPr>
            <p:ph type="ctrTitle"/>
          </p:nvPr>
        </p:nvSpPr>
        <p:spPr>
          <a:xfrm>
            <a:off x="722727" y="3652667"/>
            <a:ext cx="3897859" cy="1398399"/>
          </a:xfrm>
          <a:prstGeom prst="rect">
            <a:avLst/>
          </a:prstGeom>
        </p:spPr>
        <p:txBody>
          <a:bodyPr lIns="91425" tIns="91425" rIns="91425" bIns="91425" anchor="b" anchorCtr="0">
            <a:noAutofit/>
          </a:bodyPr>
          <a:lstStyle/>
          <a:p>
            <a:pPr lvl="0" rtl="0">
              <a:spcBef>
                <a:spcPts val="0"/>
              </a:spcBef>
              <a:buNone/>
            </a:pPr>
            <a:r>
              <a:rPr lang="en" dirty="0" smtClean="0">
                <a:latin typeface="Montserrat" panose="00000500000000000000" pitchFamily="50" charset="0"/>
              </a:rPr>
              <a:t>YOUR </a:t>
            </a:r>
            <a:r>
              <a:rPr lang="en" dirty="0">
                <a:latin typeface="Montserrat" panose="00000500000000000000" pitchFamily="50" charset="0"/>
              </a:rPr>
              <a:t>FIRST HEADLINE</a:t>
            </a:r>
          </a:p>
        </p:txBody>
      </p:sp>
      <p:sp>
        <p:nvSpPr>
          <p:cNvPr id="10" name="Shape 99"/>
          <p:cNvSpPr txBox="1">
            <a:spLocks noGrp="1"/>
          </p:cNvSpPr>
          <p:nvPr>
            <p:ph type="subTitle" idx="1"/>
          </p:nvPr>
        </p:nvSpPr>
        <p:spPr>
          <a:xfrm>
            <a:off x="848379" y="5051066"/>
            <a:ext cx="3646554" cy="639951"/>
          </a:xfrm>
          <a:prstGeom prst="rect">
            <a:avLst/>
          </a:prstGeom>
        </p:spPr>
        <p:txBody>
          <a:bodyPr lIns="91425" tIns="91425" rIns="91425" bIns="91425" anchor="ctr" anchorCtr="0">
            <a:noAutofit/>
          </a:bodyPr>
          <a:lstStyle/>
          <a:p>
            <a:pPr lvl="0" rtl="0">
              <a:spcBef>
                <a:spcPts val="0"/>
              </a:spcBef>
              <a:buNone/>
            </a:pPr>
            <a:r>
              <a:rPr lang="en" sz="1800" dirty="0"/>
              <a:t>First things first let’s start with the first set of slides</a:t>
            </a:r>
          </a:p>
        </p:txBody>
      </p:sp>
      <p:sp>
        <p:nvSpPr>
          <p:cNvPr id="5" name="Rectangle 4"/>
          <p:cNvSpPr/>
          <p:nvPr/>
        </p:nvSpPr>
        <p:spPr>
          <a:xfrm rot="5400000">
            <a:off x="11692023" y="556334"/>
            <a:ext cx="1369286" cy="307777"/>
          </a:xfrm>
          <a:prstGeom prst="rect">
            <a:avLst/>
          </a:prstGeom>
        </p:spPr>
        <p:txBody>
          <a:bodyPr wrap="none">
            <a:spAutoFit/>
          </a:bodyPr>
          <a:lstStyle/>
          <a:p>
            <a:r>
              <a:rPr lang="en-US" sz="1400" dirty="0"/>
              <a:t>Slidehood.com</a:t>
            </a:r>
          </a:p>
        </p:txBody>
      </p:sp>
    </p:spTree>
    <p:extLst>
      <p:ext uri="{BB962C8B-B14F-4D97-AF65-F5344CB8AC3E}">
        <p14:creationId xmlns:p14="http://schemas.microsoft.com/office/powerpoint/2010/main" val="1522052288"/>
      </p:ext>
    </p:extLst>
  </p:cSld>
  <p:clrMapOvr>
    <a:masterClrMapping/>
  </p:clrMapOvr>
  <p:timing>
    <p:tnLst>
      <p:par>
        <p:cTn id="1" dur="indefinite" restart="never" nodeType="tmRoot"/>
      </p:par>
    </p:tnLst>
  </p:timing>
</p:sld>
</file>

<file path=ppt/slides/slide4.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9" name="Text Placeholder 2"/>
          <p:cNvSpPr>
            <a:spLocks noGrp="1"/>
          </p:cNvSpPr>
          <p:nvPr>
            <p:ph type="body" idx="1"/>
          </p:nvPr>
        </p:nvSpPr>
        <p:spPr>
          <a:xfrm>
            <a:off x="6257925" y="2893520"/>
            <a:ext cx="5200650" cy="2190750"/>
          </a:xfrm>
        </p:spPr>
        <p:txBody>
          <a:bodyPr>
            <a:normAutofit/>
          </a:bodyPr>
          <a:lstStyle/>
          <a:p>
            <a:r>
              <a:rPr lang="en-US" sz="1800" dirty="0"/>
              <a:t>A fine quotation is a diamond in the hand of a man of wit and a pebble in the hand of a fool. A fine quotation is a diamond in the hand of a man of wit and a pebble in the hand of a fool. </a:t>
            </a:r>
          </a:p>
          <a:p>
            <a:endParaRPr lang="en-US" sz="1800" dirty="0"/>
          </a:p>
        </p:txBody>
      </p:sp>
      <p:sp>
        <p:nvSpPr>
          <p:cNvPr id="10" name="Text Placeholder 4"/>
          <p:cNvSpPr txBox="1">
            <a:spLocks/>
          </p:cNvSpPr>
          <p:nvPr/>
        </p:nvSpPr>
        <p:spPr>
          <a:xfrm>
            <a:off x="1279976" y="2406951"/>
            <a:ext cx="3741966" cy="1712459"/>
          </a:xfrm>
          <a:prstGeom prst="rect">
            <a:avLst/>
          </a:prstGeom>
        </p:spPr>
        <p:txBody>
          <a:bodyPr vert="horz" lIns="91440" tIns="45720" rIns="91440" bIns="45720" rtlCol="0">
            <a:noAutofit/>
          </a:bodyPr>
          <a:lstStyle>
            <a:lvl1pPr marL="0" indent="0" algn="l" defTabSz="914400" rtl="0" eaLnBrk="1" latinLnBrk="0" hangingPunct="1">
              <a:lnSpc>
                <a:spcPct val="90000"/>
              </a:lnSpc>
              <a:spcBef>
                <a:spcPts val="1000"/>
              </a:spcBef>
              <a:buFont typeface="Arial" panose="020B0604020202020204" pitchFamily="34" charset="0"/>
              <a:buNone/>
              <a:defRPr sz="2800" kern="1200">
                <a:solidFill>
                  <a:schemeClr val="tx1"/>
                </a:solidFill>
                <a:latin typeface="+mn-lt"/>
                <a:ea typeface="+mn-ea"/>
                <a:cs typeface="+mn-cs"/>
              </a:defRPr>
            </a:lvl1pPr>
            <a:lvl2pPr marL="457200" indent="0" algn="l" defTabSz="914400" rtl="0" eaLnBrk="1" latinLnBrk="0" hangingPunct="1">
              <a:lnSpc>
                <a:spcPct val="90000"/>
              </a:lnSpc>
              <a:spcBef>
                <a:spcPts val="500"/>
              </a:spcBef>
              <a:buFont typeface="Arial" panose="020B0604020202020204" pitchFamily="34" charset="0"/>
              <a:buNone/>
              <a:defRPr sz="2400" kern="1200">
                <a:solidFill>
                  <a:schemeClr val="tx1"/>
                </a:solidFill>
                <a:latin typeface="+mn-lt"/>
                <a:ea typeface="+mn-ea"/>
                <a:cs typeface="+mn-cs"/>
              </a:defRPr>
            </a:lvl2pPr>
            <a:lvl3pPr marL="914400" indent="0" algn="l" defTabSz="914400" rtl="0" eaLnBrk="1" latinLnBrk="0" hangingPunct="1">
              <a:lnSpc>
                <a:spcPct val="90000"/>
              </a:lnSpc>
              <a:spcBef>
                <a:spcPts val="500"/>
              </a:spcBef>
              <a:buFont typeface="Arial" panose="020B0604020202020204" pitchFamily="34" charset="0"/>
              <a:buNone/>
              <a:defRPr sz="2000" kern="1200">
                <a:solidFill>
                  <a:schemeClr val="tx1"/>
                </a:solidFill>
                <a:latin typeface="+mn-lt"/>
                <a:ea typeface="+mn-ea"/>
                <a:cs typeface="+mn-cs"/>
              </a:defRPr>
            </a:lvl3pPr>
            <a:lvl4pPr marL="1371600" indent="0" algn="l" defTabSz="914400" rtl="0" eaLnBrk="1" latinLnBrk="0" hangingPunct="1">
              <a:lnSpc>
                <a:spcPct val="90000"/>
              </a:lnSpc>
              <a:spcBef>
                <a:spcPts val="500"/>
              </a:spcBef>
              <a:buFont typeface="Arial" panose="020B0604020202020204" pitchFamily="34" charset="0"/>
              <a:buNone/>
              <a:defRPr sz="1800" kern="1200">
                <a:solidFill>
                  <a:schemeClr val="tx1"/>
                </a:solidFill>
                <a:latin typeface="+mn-lt"/>
                <a:ea typeface="+mn-ea"/>
                <a:cs typeface="+mn-cs"/>
              </a:defRPr>
            </a:lvl4pPr>
            <a:lvl5pPr marL="1828800" indent="0" algn="l" defTabSz="914400" rtl="0" eaLnBrk="1" latinLnBrk="0" hangingPunct="1">
              <a:lnSpc>
                <a:spcPct val="90000"/>
              </a:lnSpc>
              <a:spcBef>
                <a:spcPts val="500"/>
              </a:spcBef>
              <a:buFont typeface="Arial" panose="020B0604020202020204" pitchFamily="34" charset="0"/>
              <a:buNone/>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a:lstStyle>
          <a:p>
            <a:r>
              <a:rPr lang="en" sz="3200" dirty="0" smtClean="0">
                <a:solidFill>
                  <a:schemeClr val="tx1">
                    <a:lumMod val="75000"/>
                    <a:lumOff val="25000"/>
                  </a:schemeClr>
                </a:solidFill>
                <a:latin typeface="Montserrat" panose="00000500000000000000" pitchFamily="50" charset="0"/>
              </a:rPr>
              <a:t>YOUR WELCOME MESSAGE OR QUOTE</a:t>
            </a:r>
            <a:endParaRPr lang="en" sz="3200" dirty="0">
              <a:solidFill>
                <a:schemeClr val="tx1">
                  <a:lumMod val="75000"/>
                  <a:lumOff val="25000"/>
                </a:schemeClr>
              </a:solidFill>
              <a:latin typeface="Montserrat" panose="00000500000000000000" pitchFamily="50" charset="0"/>
            </a:endParaRPr>
          </a:p>
        </p:txBody>
      </p:sp>
      <p:pic>
        <p:nvPicPr>
          <p:cNvPr id="11" name="Picture 10">
            <a:extLst>
              <a:ext uri="{FF2B5EF4-FFF2-40B4-BE49-F238E27FC236}">
                <a16:creationId xmlns:a16="http://schemas.microsoft.com/office/drawing/2014/main" id="{909AD3BC-2041-4473-8D2B-744BA09798A6}"/>
              </a:ext>
            </a:extLst>
          </p:cNvPr>
          <p:cNvPicPr>
            <a:picLocks noChangeAspect="1"/>
          </p:cNvPicPr>
          <p:nvPr/>
        </p:nvPicPr>
        <p:blipFill rotWithShape="1">
          <a:blip r:embed="rId2"/>
          <a:srcRect l="37102" t="22388" r="35344" b="54142"/>
          <a:stretch/>
        </p:blipFill>
        <p:spPr>
          <a:xfrm rot="10800000">
            <a:off x="8507186" y="2501298"/>
            <a:ext cx="702128" cy="761883"/>
          </a:xfrm>
          <a:prstGeom prst="rect">
            <a:avLst/>
          </a:prstGeom>
          <a:effectLst>
            <a:outerShdw blurRad="63500" sx="102000" sy="102000" algn="ctr" rotWithShape="0">
              <a:prstClr val="black">
                <a:alpha val="76000"/>
              </a:prstClr>
            </a:outerShdw>
          </a:effectLst>
        </p:spPr>
      </p:pic>
      <p:sp>
        <p:nvSpPr>
          <p:cNvPr id="7" name="Rectangle 6"/>
          <p:cNvSpPr/>
          <p:nvPr/>
        </p:nvSpPr>
        <p:spPr>
          <a:xfrm rot="5400000">
            <a:off x="11677509" y="556334"/>
            <a:ext cx="1369286" cy="307777"/>
          </a:xfrm>
          <a:prstGeom prst="rect">
            <a:avLst/>
          </a:prstGeom>
        </p:spPr>
        <p:txBody>
          <a:bodyPr wrap="none">
            <a:spAutoFit/>
          </a:bodyPr>
          <a:lstStyle/>
          <a:p>
            <a:r>
              <a:rPr lang="en-US" sz="1400" dirty="0"/>
              <a:t>Slidehood.com</a:t>
            </a:r>
          </a:p>
        </p:txBody>
      </p:sp>
      <p:sp>
        <p:nvSpPr>
          <p:cNvPr id="8" name="Subtitle 2"/>
          <p:cNvSpPr>
            <a:spLocks noGrp="1"/>
          </p:cNvSpPr>
          <p:nvPr>
            <p:ph type="subTitle" idx="10"/>
          </p:nvPr>
        </p:nvSpPr>
        <p:spPr>
          <a:xfrm>
            <a:off x="9861550" y="569616"/>
            <a:ext cx="1722783" cy="339268"/>
          </a:xfrm>
        </p:spPr>
        <p:txBody>
          <a:bodyPr>
            <a:noAutofit/>
          </a:bodyPr>
          <a:lstStyle/>
          <a:p>
            <a:r>
              <a:rPr lang="en-US" sz="1400" dirty="0" smtClean="0"/>
              <a:t>Your Subtitle Here</a:t>
            </a:r>
            <a:endParaRPr lang="en-US" sz="1400" dirty="0"/>
          </a:p>
        </p:txBody>
      </p:sp>
    </p:spTree>
    <p:extLst>
      <p:ext uri="{BB962C8B-B14F-4D97-AF65-F5344CB8AC3E}">
        <p14:creationId xmlns:p14="http://schemas.microsoft.com/office/powerpoint/2010/main" val="1443382126"/>
      </p:ext>
    </p:extLst>
  </p:cSld>
  <p:clrMapOvr>
    <a:masterClrMapping/>
  </p:clrMapOvr>
  <p:timing>
    <p:tnLst>
      <p:par>
        <p:cTn id="1" dur="indefinite" restart="never" nodeType="tmRoot"/>
      </p:par>
    </p:tnLst>
  </p:timing>
</p:sld>
</file>

<file path=ppt/slides/slide5.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grpSp>
        <p:nvGrpSpPr>
          <p:cNvPr id="26" name="Group 25"/>
          <p:cNvGrpSpPr/>
          <p:nvPr/>
        </p:nvGrpSpPr>
        <p:grpSpPr>
          <a:xfrm>
            <a:off x="2184902" y="3381548"/>
            <a:ext cx="7556268" cy="1008560"/>
            <a:chOff x="1946788" y="3381548"/>
            <a:chExt cx="7556268" cy="1008560"/>
          </a:xfrm>
        </p:grpSpPr>
        <p:sp>
          <p:nvSpPr>
            <p:cNvPr id="2" name="Shape 129">
              <a:extLst>
                <a:ext uri="{FF2B5EF4-FFF2-40B4-BE49-F238E27FC236}">
                  <a16:creationId xmlns:a16="http://schemas.microsoft.com/office/drawing/2014/main" id="{2E1D2BAA-EC0A-4CC7-ABD6-5538F5A35D71}"/>
                </a:ext>
              </a:extLst>
            </p:cNvPr>
            <p:cNvSpPr txBox="1">
              <a:spLocks/>
            </p:cNvSpPr>
            <p:nvPr/>
          </p:nvSpPr>
          <p:spPr>
            <a:xfrm>
              <a:off x="4803324" y="3425792"/>
              <a:ext cx="4699732" cy="964316"/>
            </a:xfrm>
            <a:prstGeom prst="rect">
              <a:avLst/>
            </a:prstGeom>
          </p:spPr>
          <p:txBody>
            <a:bodyPr vert="horz" lIns="91425" tIns="91425" rIns="91425" bIns="91425" rtlCol="0"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spcBef>
                  <a:spcPts val="0"/>
                </a:spcBef>
              </a:pPr>
              <a:r>
                <a:rPr lang="en" sz="7200" dirty="0">
                  <a:solidFill>
                    <a:srgbClr val="FFC000"/>
                  </a:solidFill>
                  <a:latin typeface="Montserrat" panose="00000500000000000000" pitchFamily="50" charset="0"/>
                  <a:ea typeface="Roboto Medium" panose="02000000000000000000" pitchFamily="2" charset="0"/>
                </a:rPr>
                <a:t>BIG</a:t>
              </a:r>
              <a:r>
                <a:rPr lang="en" sz="7200" dirty="0">
                  <a:solidFill>
                    <a:srgbClr val="F9690E"/>
                  </a:solidFill>
                  <a:latin typeface="Montserrat" panose="00000500000000000000" pitchFamily="50" charset="0"/>
                  <a:ea typeface="Roboto Medium" panose="02000000000000000000" pitchFamily="2" charset="0"/>
                </a:rPr>
                <a:t> </a:t>
              </a:r>
              <a:r>
                <a:rPr lang="en" sz="7200" dirty="0" smtClean="0">
                  <a:solidFill>
                    <a:srgbClr val="3F3F41"/>
                  </a:solidFill>
                  <a:effectLst>
                    <a:outerShdw blurRad="38100" dist="38100" dir="2700000" algn="tl">
                      <a:srgbClr val="000000">
                        <a:alpha val="43137"/>
                      </a:srgbClr>
                    </a:outerShdw>
                  </a:effectLst>
                  <a:latin typeface="Montserrat" panose="00000500000000000000" pitchFamily="50" charset="0"/>
                  <a:ea typeface="Roboto Medium" panose="02000000000000000000" pitchFamily="2" charset="0"/>
                </a:rPr>
                <a:t>IDEA</a:t>
              </a:r>
              <a:endParaRPr lang="en" sz="7200" dirty="0">
                <a:solidFill>
                  <a:srgbClr val="3F3F41"/>
                </a:solidFill>
                <a:effectLst>
                  <a:outerShdw blurRad="38100" dist="38100" dir="2700000" algn="tl">
                    <a:srgbClr val="000000">
                      <a:alpha val="43137"/>
                    </a:srgbClr>
                  </a:outerShdw>
                </a:effectLst>
                <a:latin typeface="Montserrat" panose="00000500000000000000" pitchFamily="50" charset="0"/>
                <a:ea typeface="Roboto Medium" panose="02000000000000000000" pitchFamily="2" charset="0"/>
              </a:endParaRPr>
            </a:p>
          </p:txBody>
        </p:sp>
        <p:sp>
          <p:nvSpPr>
            <p:cNvPr id="3" name="Rectangle 2">
              <a:extLst>
                <a:ext uri="{FF2B5EF4-FFF2-40B4-BE49-F238E27FC236}">
                  <a16:creationId xmlns:a16="http://schemas.microsoft.com/office/drawing/2014/main" id="{42309D67-9494-45B4-939A-55DD01CAA2D7}"/>
                </a:ext>
              </a:extLst>
            </p:cNvPr>
            <p:cNvSpPr/>
            <p:nvPr/>
          </p:nvSpPr>
          <p:spPr>
            <a:xfrm>
              <a:off x="1946788" y="3381548"/>
              <a:ext cx="3048266" cy="738664"/>
            </a:xfrm>
            <a:prstGeom prst="rect">
              <a:avLst/>
            </a:prstGeom>
          </p:spPr>
          <p:txBody>
            <a:bodyPr wrap="square">
              <a:spAutoFit/>
            </a:bodyPr>
            <a:lstStyle/>
            <a:p>
              <a:pPr algn="r"/>
              <a:r>
                <a:rPr lang="en-US" sz="1400" dirty="0">
                  <a:solidFill>
                    <a:srgbClr val="3F3F41"/>
                  </a:solidFill>
                </a:rPr>
                <a:t>Grab the attention of your audience by using icons and impressive</a:t>
              </a:r>
            </a:p>
            <a:p>
              <a:pPr algn="r"/>
              <a:r>
                <a:rPr lang="en-US" sz="1400" dirty="0">
                  <a:solidFill>
                    <a:srgbClr val="3F3F41"/>
                  </a:solidFill>
                </a:rPr>
                <a:t>images</a:t>
              </a:r>
            </a:p>
          </p:txBody>
        </p:sp>
      </p:grpSp>
      <p:sp>
        <p:nvSpPr>
          <p:cNvPr id="9" name="Rectangle 8"/>
          <p:cNvSpPr/>
          <p:nvPr/>
        </p:nvSpPr>
        <p:spPr>
          <a:xfrm rot="5400000">
            <a:off x="11692023" y="556334"/>
            <a:ext cx="1369286" cy="307777"/>
          </a:xfrm>
          <a:prstGeom prst="rect">
            <a:avLst/>
          </a:prstGeom>
        </p:spPr>
        <p:txBody>
          <a:bodyPr wrap="none">
            <a:spAutoFit/>
          </a:bodyPr>
          <a:lstStyle/>
          <a:p>
            <a:r>
              <a:rPr lang="en-US" sz="1400" dirty="0"/>
              <a:t>Slidehood.com</a:t>
            </a:r>
          </a:p>
        </p:txBody>
      </p:sp>
      <p:grpSp>
        <p:nvGrpSpPr>
          <p:cNvPr id="20" name="Shape 486"/>
          <p:cNvGrpSpPr/>
          <p:nvPr/>
        </p:nvGrpSpPr>
        <p:grpSpPr>
          <a:xfrm>
            <a:off x="5549685" y="1858611"/>
            <a:ext cx="768646" cy="1253041"/>
            <a:chOff x="6730350" y="2315900"/>
            <a:chExt cx="257700" cy="420100"/>
          </a:xfrm>
          <a:solidFill>
            <a:srgbClr val="FFD025"/>
          </a:solidFill>
        </p:grpSpPr>
        <p:sp>
          <p:nvSpPr>
            <p:cNvPr id="21" name="Shape 487"/>
            <p:cNvSpPr/>
            <p:nvPr/>
          </p:nvSpPr>
          <p:spPr>
            <a:xfrm>
              <a:off x="6807900" y="2671250"/>
              <a:ext cx="102600" cy="22625"/>
            </a:xfrm>
            <a:custGeom>
              <a:avLst/>
              <a:gdLst/>
              <a:ahLst/>
              <a:cxnLst/>
              <a:rect l="0" t="0" r="0" b="0"/>
              <a:pathLst>
                <a:path w="4104" h="905" extrusionOk="0">
                  <a:moveTo>
                    <a:pt x="1" y="1"/>
                  </a:moveTo>
                  <a:lnTo>
                    <a:pt x="1" y="905"/>
                  </a:lnTo>
                  <a:lnTo>
                    <a:pt x="4104" y="905"/>
                  </a:lnTo>
                  <a:lnTo>
                    <a:pt x="410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 name="Shape 488"/>
            <p:cNvSpPr/>
            <p:nvPr/>
          </p:nvSpPr>
          <p:spPr>
            <a:xfrm>
              <a:off x="6807900" y="2636450"/>
              <a:ext cx="102600" cy="22625"/>
            </a:xfrm>
            <a:custGeom>
              <a:avLst/>
              <a:gdLst/>
              <a:ahLst/>
              <a:cxnLst/>
              <a:rect l="0" t="0" r="0" b="0"/>
              <a:pathLst>
                <a:path w="4104" h="905" extrusionOk="0">
                  <a:moveTo>
                    <a:pt x="1" y="1"/>
                  </a:moveTo>
                  <a:lnTo>
                    <a:pt x="1" y="905"/>
                  </a:lnTo>
                  <a:lnTo>
                    <a:pt x="4104" y="905"/>
                  </a:lnTo>
                  <a:lnTo>
                    <a:pt x="410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 name="Shape 489"/>
            <p:cNvSpPr/>
            <p:nvPr/>
          </p:nvSpPr>
          <p:spPr>
            <a:xfrm>
              <a:off x="6807900" y="2706075"/>
              <a:ext cx="102600" cy="29925"/>
            </a:xfrm>
            <a:custGeom>
              <a:avLst/>
              <a:gdLst/>
              <a:ahLst/>
              <a:cxnLst/>
              <a:rect l="0" t="0" r="0" b="0"/>
              <a:pathLst>
                <a:path w="4104" h="1197" extrusionOk="0">
                  <a:moveTo>
                    <a:pt x="1" y="0"/>
                  </a:moveTo>
                  <a:lnTo>
                    <a:pt x="1" y="171"/>
                  </a:lnTo>
                  <a:lnTo>
                    <a:pt x="25" y="318"/>
                  </a:lnTo>
                  <a:lnTo>
                    <a:pt x="98" y="464"/>
                  </a:lnTo>
                  <a:lnTo>
                    <a:pt x="196" y="586"/>
                  </a:lnTo>
                  <a:lnTo>
                    <a:pt x="343" y="660"/>
                  </a:lnTo>
                  <a:lnTo>
                    <a:pt x="1881" y="1172"/>
                  </a:lnTo>
                  <a:lnTo>
                    <a:pt x="2052" y="1197"/>
                  </a:lnTo>
                  <a:lnTo>
                    <a:pt x="2223" y="1172"/>
                  </a:lnTo>
                  <a:lnTo>
                    <a:pt x="3762" y="660"/>
                  </a:lnTo>
                  <a:lnTo>
                    <a:pt x="3908" y="586"/>
                  </a:lnTo>
                  <a:lnTo>
                    <a:pt x="4006" y="464"/>
                  </a:lnTo>
                  <a:lnTo>
                    <a:pt x="4079" y="318"/>
                  </a:lnTo>
                  <a:lnTo>
                    <a:pt x="4104" y="171"/>
                  </a:lnTo>
                  <a:lnTo>
                    <a:pt x="410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 name="Shape 490"/>
            <p:cNvSpPr/>
            <p:nvPr/>
          </p:nvSpPr>
          <p:spPr>
            <a:xfrm>
              <a:off x="6811575" y="2463675"/>
              <a:ext cx="95275" cy="160600"/>
            </a:xfrm>
            <a:custGeom>
              <a:avLst/>
              <a:gdLst/>
              <a:ahLst/>
              <a:cxnLst/>
              <a:rect l="0" t="0" r="0" b="0"/>
              <a:pathLst>
                <a:path w="3811" h="6424" extrusionOk="0">
                  <a:moveTo>
                    <a:pt x="1905" y="0"/>
                  </a:moveTo>
                  <a:lnTo>
                    <a:pt x="928" y="831"/>
                  </a:lnTo>
                  <a:lnTo>
                    <a:pt x="855" y="879"/>
                  </a:lnTo>
                  <a:lnTo>
                    <a:pt x="782" y="904"/>
                  </a:lnTo>
                  <a:lnTo>
                    <a:pt x="684" y="879"/>
                  </a:lnTo>
                  <a:lnTo>
                    <a:pt x="611" y="831"/>
                  </a:lnTo>
                  <a:lnTo>
                    <a:pt x="0" y="318"/>
                  </a:lnTo>
                  <a:lnTo>
                    <a:pt x="1319" y="6423"/>
                  </a:lnTo>
                  <a:lnTo>
                    <a:pt x="2491" y="6423"/>
                  </a:lnTo>
                  <a:lnTo>
                    <a:pt x="3810" y="318"/>
                  </a:lnTo>
                  <a:lnTo>
                    <a:pt x="3200" y="831"/>
                  </a:lnTo>
                  <a:lnTo>
                    <a:pt x="3126" y="879"/>
                  </a:lnTo>
                  <a:lnTo>
                    <a:pt x="3029" y="904"/>
                  </a:lnTo>
                  <a:lnTo>
                    <a:pt x="2955" y="879"/>
                  </a:lnTo>
                  <a:lnTo>
                    <a:pt x="2882" y="831"/>
                  </a:lnTo>
                  <a:lnTo>
                    <a:pt x="190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 name="Shape 491"/>
            <p:cNvSpPr/>
            <p:nvPr/>
          </p:nvSpPr>
          <p:spPr>
            <a:xfrm>
              <a:off x="6730350" y="2315900"/>
              <a:ext cx="257700" cy="308375"/>
            </a:xfrm>
            <a:custGeom>
              <a:avLst/>
              <a:gdLst/>
              <a:ahLst/>
              <a:cxnLst/>
              <a:rect l="0" t="0" r="0" b="0"/>
              <a:pathLst>
                <a:path w="10308" h="12335" extrusionOk="0">
                  <a:moveTo>
                    <a:pt x="5154" y="1"/>
                  </a:moveTo>
                  <a:lnTo>
                    <a:pt x="4617" y="25"/>
                  </a:lnTo>
                  <a:lnTo>
                    <a:pt x="4128" y="98"/>
                  </a:lnTo>
                  <a:lnTo>
                    <a:pt x="3615" y="245"/>
                  </a:lnTo>
                  <a:lnTo>
                    <a:pt x="3151" y="416"/>
                  </a:lnTo>
                  <a:lnTo>
                    <a:pt x="2712" y="636"/>
                  </a:lnTo>
                  <a:lnTo>
                    <a:pt x="2272" y="880"/>
                  </a:lnTo>
                  <a:lnTo>
                    <a:pt x="1881" y="1173"/>
                  </a:lnTo>
                  <a:lnTo>
                    <a:pt x="1515" y="1515"/>
                  </a:lnTo>
                  <a:lnTo>
                    <a:pt x="1198" y="1881"/>
                  </a:lnTo>
                  <a:lnTo>
                    <a:pt x="880" y="2272"/>
                  </a:lnTo>
                  <a:lnTo>
                    <a:pt x="636" y="2687"/>
                  </a:lnTo>
                  <a:lnTo>
                    <a:pt x="416" y="3151"/>
                  </a:lnTo>
                  <a:lnTo>
                    <a:pt x="245" y="3615"/>
                  </a:lnTo>
                  <a:lnTo>
                    <a:pt x="123" y="4104"/>
                  </a:lnTo>
                  <a:lnTo>
                    <a:pt x="50" y="4617"/>
                  </a:lnTo>
                  <a:lnTo>
                    <a:pt x="1" y="5154"/>
                  </a:lnTo>
                  <a:lnTo>
                    <a:pt x="25" y="5423"/>
                  </a:lnTo>
                  <a:lnTo>
                    <a:pt x="50" y="5691"/>
                  </a:lnTo>
                  <a:lnTo>
                    <a:pt x="123" y="6204"/>
                  </a:lnTo>
                  <a:lnTo>
                    <a:pt x="245" y="6693"/>
                  </a:lnTo>
                  <a:lnTo>
                    <a:pt x="416" y="7132"/>
                  </a:lnTo>
                  <a:lnTo>
                    <a:pt x="636" y="7572"/>
                  </a:lnTo>
                  <a:lnTo>
                    <a:pt x="856" y="7963"/>
                  </a:lnTo>
                  <a:lnTo>
                    <a:pt x="1100" y="8353"/>
                  </a:lnTo>
                  <a:lnTo>
                    <a:pt x="1369" y="8744"/>
                  </a:lnTo>
                  <a:lnTo>
                    <a:pt x="1906" y="9526"/>
                  </a:lnTo>
                  <a:lnTo>
                    <a:pt x="2150" y="9941"/>
                  </a:lnTo>
                  <a:lnTo>
                    <a:pt x="2394" y="10356"/>
                  </a:lnTo>
                  <a:lnTo>
                    <a:pt x="2614" y="10796"/>
                  </a:lnTo>
                  <a:lnTo>
                    <a:pt x="2810" y="11284"/>
                  </a:lnTo>
                  <a:lnTo>
                    <a:pt x="2980" y="11797"/>
                  </a:lnTo>
                  <a:lnTo>
                    <a:pt x="3103" y="12334"/>
                  </a:lnTo>
                  <a:lnTo>
                    <a:pt x="4079" y="12334"/>
                  </a:lnTo>
                  <a:lnTo>
                    <a:pt x="3249" y="8500"/>
                  </a:lnTo>
                  <a:lnTo>
                    <a:pt x="2663" y="5642"/>
                  </a:lnTo>
                  <a:lnTo>
                    <a:pt x="2663" y="5520"/>
                  </a:lnTo>
                  <a:lnTo>
                    <a:pt x="2712" y="5423"/>
                  </a:lnTo>
                  <a:lnTo>
                    <a:pt x="2785" y="5374"/>
                  </a:lnTo>
                  <a:lnTo>
                    <a:pt x="2883" y="5349"/>
                  </a:lnTo>
                  <a:lnTo>
                    <a:pt x="2956" y="5349"/>
                  </a:lnTo>
                  <a:lnTo>
                    <a:pt x="3054" y="5398"/>
                  </a:lnTo>
                  <a:lnTo>
                    <a:pt x="4031" y="6253"/>
                  </a:lnTo>
                  <a:lnTo>
                    <a:pt x="4983" y="5398"/>
                  </a:lnTo>
                  <a:lnTo>
                    <a:pt x="5081" y="5349"/>
                  </a:lnTo>
                  <a:lnTo>
                    <a:pt x="5227" y="5349"/>
                  </a:lnTo>
                  <a:lnTo>
                    <a:pt x="5325" y="5398"/>
                  </a:lnTo>
                  <a:lnTo>
                    <a:pt x="6278" y="6253"/>
                  </a:lnTo>
                  <a:lnTo>
                    <a:pt x="7254" y="5398"/>
                  </a:lnTo>
                  <a:lnTo>
                    <a:pt x="7352" y="5349"/>
                  </a:lnTo>
                  <a:lnTo>
                    <a:pt x="7425" y="5349"/>
                  </a:lnTo>
                  <a:lnTo>
                    <a:pt x="7523" y="5374"/>
                  </a:lnTo>
                  <a:lnTo>
                    <a:pt x="7596" y="5423"/>
                  </a:lnTo>
                  <a:lnTo>
                    <a:pt x="7645" y="5520"/>
                  </a:lnTo>
                  <a:lnTo>
                    <a:pt x="7645" y="5642"/>
                  </a:lnTo>
                  <a:lnTo>
                    <a:pt x="7059" y="8500"/>
                  </a:lnTo>
                  <a:lnTo>
                    <a:pt x="6229" y="12334"/>
                  </a:lnTo>
                  <a:lnTo>
                    <a:pt x="7206" y="12334"/>
                  </a:lnTo>
                  <a:lnTo>
                    <a:pt x="7328" y="11797"/>
                  </a:lnTo>
                  <a:lnTo>
                    <a:pt x="7499" y="11284"/>
                  </a:lnTo>
                  <a:lnTo>
                    <a:pt x="7694" y="10796"/>
                  </a:lnTo>
                  <a:lnTo>
                    <a:pt x="7914" y="10356"/>
                  </a:lnTo>
                  <a:lnTo>
                    <a:pt x="8158" y="9941"/>
                  </a:lnTo>
                  <a:lnTo>
                    <a:pt x="8402" y="9526"/>
                  </a:lnTo>
                  <a:lnTo>
                    <a:pt x="8940" y="8744"/>
                  </a:lnTo>
                  <a:lnTo>
                    <a:pt x="9208" y="8353"/>
                  </a:lnTo>
                  <a:lnTo>
                    <a:pt x="9453" y="7963"/>
                  </a:lnTo>
                  <a:lnTo>
                    <a:pt x="9672" y="7572"/>
                  </a:lnTo>
                  <a:lnTo>
                    <a:pt x="9892" y="7132"/>
                  </a:lnTo>
                  <a:lnTo>
                    <a:pt x="10063" y="6693"/>
                  </a:lnTo>
                  <a:lnTo>
                    <a:pt x="10185" y="6204"/>
                  </a:lnTo>
                  <a:lnTo>
                    <a:pt x="10259" y="5691"/>
                  </a:lnTo>
                  <a:lnTo>
                    <a:pt x="10283" y="5423"/>
                  </a:lnTo>
                  <a:lnTo>
                    <a:pt x="10307" y="5154"/>
                  </a:lnTo>
                  <a:lnTo>
                    <a:pt x="10259" y="4617"/>
                  </a:lnTo>
                  <a:lnTo>
                    <a:pt x="10185" y="4104"/>
                  </a:lnTo>
                  <a:lnTo>
                    <a:pt x="10063" y="3615"/>
                  </a:lnTo>
                  <a:lnTo>
                    <a:pt x="9892" y="3151"/>
                  </a:lnTo>
                  <a:lnTo>
                    <a:pt x="9672" y="2687"/>
                  </a:lnTo>
                  <a:lnTo>
                    <a:pt x="9428" y="2272"/>
                  </a:lnTo>
                  <a:lnTo>
                    <a:pt x="9111" y="1881"/>
                  </a:lnTo>
                  <a:lnTo>
                    <a:pt x="8793" y="1515"/>
                  </a:lnTo>
                  <a:lnTo>
                    <a:pt x="8427" y="1173"/>
                  </a:lnTo>
                  <a:lnTo>
                    <a:pt x="8036" y="880"/>
                  </a:lnTo>
                  <a:lnTo>
                    <a:pt x="7596" y="636"/>
                  </a:lnTo>
                  <a:lnTo>
                    <a:pt x="7157" y="416"/>
                  </a:lnTo>
                  <a:lnTo>
                    <a:pt x="6693" y="245"/>
                  </a:lnTo>
                  <a:lnTo>
                    <a:pt x="6180" y="98"/>
                  </a:lnTo>
                  <a:lnTo>
                    <a:pt x="5691" y="25"/>
                  </a:lnTo>
                  <a:lnTo>
                    <a:pt x="515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Tree>
    <p:extLst>
      <p:ext uri="{BB962C8B-B14F-4D97-AF65-F5344CB8AC3E}">
        <p14:creationId xmlns:p14="http://schemas.microsoft.com/office/powerpoint/2010/main" val="2917002530"/>
      </p:ext>
    </p:extLst>
  </p:cSld>
  <p:clrMapOvr>
    <a:masterClrMapping/>
  </p:clrMapOvr>
  <p:timing>
    <p:tnLst>
      <p:par>
        <p:cTn id="1" dur="indefinite" restart="never" nodeType="tmRoot"/>
      </p:par>
    </p:tnLst>
  </p:timing>
</p:sld>
</file>

<file path=ppt/slides/slide6.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6" name="Title 1">
            <a:extLst>
              <a:ext uri="{FF2B5EF4-FFF2-40B4-BE49-F238E27FC236}">
                <a16:creationId xmlns:a16="http://schemas.microsoft.com/office/drawing/2014/main" id="{ABFFCBEE-9541-4CF2-A73C-DE3CA3F61503}"/>
              </a:ext>
            </a:extLst>
          </p:cNvPr>
          <p:cNvSpPr>
            <a:spLocks noGrp="1"/>
          </p:cNvSpPr>
          <p:nvPr>
            <p:ph type="title"/>
          </p:nvPr>
        </p:nvSpPr>
        <p:spPr>
          <a:xfrm>
            <a:off x="6017506" y="1506546"/>
            <a:ext cx="5729087" cy="847999"/>
          </a:xfrm>
        </p:spPr>
        <p:txBody>
          <a:bodyPr>
            <a:normAutofit/>
          </a:bodyPr>
          <a:lstStyle/>
          <a:p>
            <a:r>
              <a:rPr lang="en-US" sz="3600" dirty="0">
                <a:latin typeface="Montserrat" panose="00000500000000000000" pitchFamily="50" charset="0"/>
                <a:ea typeface="Roboto Medium" panose="02000000000000000000" pitchFamily="2" charset="0"/>
              </a:rPr>
              <a:t>THIS IS YOUR </a:t>
            </a:r>
            <a:r>
              <a:rPr lang="en-US" sz="3600" dirty="0">
                <a:solidFill>
                  <a:schemeClr val="bg1"/>
                </a:solidFill>
                <a:latin typeface="Montserrat" panose="00000500000000000000" pitchFamily="50" charset="0"/>
                <a:ea typeface="Roboto Medium" panose="02000000000000000000" pitchFamily="2" charset="0"/>
              </a:rPr>
              <a:t>HEADING</a:t>
            </a:r>
          </a:p>
        </p:txBody>
      </p:sp>
      <p:sp>
        <p:nvSpPr>
          <p:cNvPr id="7" name="Text Placeholder 6">
            <a:extLst>
              <a:ext uri="{FF2B5EF4-FFF2-40B4-BE49-F238E27FC236}">
                <a16:creationId xmlns:a16="http://schemas.microsoft.com/office/drawing/2014/main" id="{2BD698C0-0D83-4801-B9DA-D3D6813A0E8C}"/>
              </a:ext>
            </a:extLst>
          </p:cNvPr>
          <p:cNvSpPr>
            <a:spLocks noGrp="1"/>
          </p:cNvSpPr>
          <p:nvPr>
            <p:ph type="body" idx="1"/>
          </p:nvPr>
        </p:nvSpPr>
        <p:spPr>
          <a:xfrm>
            <a:off x="6714315" y="3242593"/>
            <a:ext cx="4654781" cy="2566826"/>
          </a:xfrm>
          <a:prstGeom prst="rect">
            <a:avLst/>
          </a:prstGeom>
        </p:spPr>
        <p:txBody>
          <a:bodyPr wrap="square">
            <a:spAutoFit/>
          </a:bodyPr>
          <a:lstStyle/>
          <a:p>
            <a:pPr marL="0" indent="0" algn="just">
              <a:buNone/>
            </a:pPr>
            <a:r>
              <a:rPr lang="en-US" sz="1400" b="1" dirty="0"/>
              <a:t>Chris Hadfield</a:t>
            </a:r>
            <a:r>
              <a:rPr lang="en-US" sz="1400" dirty="0"/>
              <a:t>	</a:t>
            </a:r>
          </a:p>
          <a:p>
            <a:pPr marL="0" indent="0" algn="just">
              <a:buNone/>
            </a:pPr>
            <a:endParaRPr lang="en-US" sz="1400" dirty="0"/>
          </a:p>
          <a:p>
            <a:pPr marL="0" indent="0" algn="just">
              <a:buNone/>
            </a:pPr>
            <a:r>
              <a:rPr lang="en-US" sz="1200" dirty="0">
                <a:latin typeface="Roboto" panose="02000000000000000000" pitchFamily="2" charset="0"/>
                <a:ea typeface="Roboto" panose="02000000000000000000" pitchFamily="2" charset="0"/>
              </a:rPr>
              <a:t>Ultimately, leadership is not about glorious crowning acts. It's about keeping your team focused on a goal and motivated to do their best to achieve it, especially when the stakes are high and the consequences really matter. It is about laying the groundwork for others' success, and then standing back and letting them shine..</a:t>
            </a:r>
          </a:p>
          <a:p>
            <a:pPr marL="0" indent="0" algn="just">
              <a:buNone/>
            </a:pPr>
            <a:endParaRPr lang="en-US" sz="1200" dirty="0">
              <a:latin typeface="Roboto" panose="02000000000000000000" pitchFamily="2" charset="0"/>
              <a:ea typeface="Roboto" panose="02000000000000000000" pitchFamily="2" charset="0"/>
            </a:endParaRPr>
          </a:p>
          <a:p>
            <a:pPr marL="0" indent="0" algn="just">
              <a:buNone/>
            </a:pPr>
            <a:r>
              <a:rPr lang="en-US" sz="1200" dirty="0">
                <a:latin typeface="Roboto" panose="02000000000000000000" pitchFamily="2" charset="0"/>
                <a:ea typeface="Roboto" panose="02000000000000000000" pitchFamily="2" charset="0"/>
              </a:rPr>
              <a:t>At the end of the day, you are solely responsible for your success and your failure. And the sooner you realize that, you accept that, and integrate that into your work ethic, you will start being successful. As long as you blame others for the reason you aren't where you want to be, you will always be a failure.</a:t>
            </a:r>
          </a:p>
        </p:txBody>
      </p:sp>
      <p:sp>
        <p:nvSpPr>
          <p:cNvPr id="8" name="Rectangle 7"/>
          <p:cNvSpPr/>
          <p:nvPr/>
        </p:nvSpPr>
        <p:spPr>
          <a:xfrm rot="5400000">
            <a:off x="11692023" y="556334"/>
            <a:ext cx="1369286" cy="307777"/>
          </a:xfrm>
          <a:prstGeom prst="rect">
            <a:avLst/>
          </a:prstGeom>
        </p:spPr>
        <p:txBody>
          <a:bodyPr wrap="none">
            <a:spAutoFit/>
          </a:bodyPr>
          <a:lstStyle/>
          <a:p>
            <a:r>
              <a:rPr lang="en-US" sz="1400" dirty="0"/>
              <a:t>Slidehood.com</a:t>
            </a:r>
          </a:p>
        </p:txBody>
      </p:sp>
      <p:sp>
        <p:nvSpPr>
          <p:cNvPr id="9" name="Subtitle 2"/>
          <p:cNvSpPr>
            <a:spLocks noGrp="1"/>
          </p:cNvSpPr>
          <p:nvPr>
            <p:ph type="subTitle" idx="10"/>
          </p:nvPr>
        </p:nvSpPr>
        <p:spPr>
          <a:xfrm>
            <a:off x="9861550" y="569616"/>
            <a:ext cx="1722783" cy="339268"/>
          </a:xfrm>
        </p:spPr>
        <p:txBody>
          <a:bodyPr>
            <a:noAutofit/>
          </a:bodyPr>
          <a:lstStyle/>
          <a:p>
            <a:r>
              <a:rPr lang="en-US" sz="1400" dirty="0" smtClean="0"/>
              <a:t>Your Subtitle Here</a:t>
            </a:r>
            <a:endParaRPr lang="en-US" sz="1400" dirty="0"/>
          </a:p>
        </p:txBody>
      </p:sp>
      <p:pic>
        <p:nvPicPr>
          <p:cNvPr id="13" name="Picture 12"/>
          <p:cNvPicPr>
            <a:picLocks noChangeAspect="1"/>
          </p:cNvPicPr>
          <p:nvPr/>
        </p:nvPicPr>
        <p:blipFill>
          <a:blip r:embed="rId2"/>
          <a:stretch>
            <a:fillRect/>
          </a:stretch>
        </p:blipFill>
        <p:spPr>
          <a:xfrm>
            <a:off x="-5922" y="1913986"/>
            <a:ext cx="5675868" cy="3639627"/>
          </a:xfrm>
          <a:prstGeom prst="rect">
            <a:avLst/>
          </a:prstGeom>
        </p:spPr>
      </p:pic>
    </p:spTree>
    <p:extLst>
      <p:ext uri="{BB962C8B-B14F-4D97-AF65-F5344CB8AC3E}">
        <p14:creationId xmlns:p14="http://schemas.microsoft.com/office/powerpoint/2010/main" val="1098704423"/>
      </p:ext>
    </p:extLst>
  </p:cSld>
  <p:clrMapOvr>
    <a:masterClrMapping/>
  </p:clrMapOvr>
  <p:timing>
    <p:tnLst>
      <p:par>
        <p:cTn id="1" dur="indefinite" restart="never" nodeType="tmRoot"/>
      </p:par>
    </p:tnLst>
  </p:timing>
</p:sld>
</file>

<file path=ppt/slides/slide7.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6" name="Shape 165"/>
          <p:cNvSpPr txBox="1">
            <a:spLocks noGrp="1"/>
          </p:cNvSpPr>
          <p:nvPr>
            <p:ph type="title"/>
          </p:nvPr>
        </p:nvSpPr>
        <p:spPr>
          <a:xfrm>
            <a:off x="203200" y="1531959"/>
            <a:ext cx="7300686" cy="993324"/>
          </a:xfrm>
          <a:prstGeom prst="rect">
            <a:avLst/>
          </a:prstGeom>
        </p:spPr>
        <p:txBody>
          <a:bodyPr lIns="91425" tIns="91425" rIns="91425" bIns="91425" anchor="b" anchorCtr="0">
            <a:noAutofit/>
          </a:bodyPr>
          <a:lstStyle/>
          <a:p>
            <a:pPr lvl="0" algn="ctr">
              <a:spcBef>
                <a:spcPts val="0"/>
              </a:spcBef>
              <a:buNone/>
            </a:pPr>
            <a:r>
              <a:rPr lang="en" sz="3000" dirty="0">
                <a:solidFill>
                  <a:schemeClr val="tx1">
                    <a:lumMod val="75000"/>
                    <a:lumOff val="25000"/>
                  </a:schemeClr>
                </a:solidFill>
                <a:latin typeface="Montserrat" panose="00000500000000000000" pitchFamily="50" charset="0"/>
              </a:rPr>
              <a:t>YOU CAN ALSO </a:t>
            </a:r>
            <a:r>
              <a:rPr lang="en" sz="3000" b="1" dirty="0">
                <a:solidFill>
                  <a:schemeClr val="bg1"/>
                </a:solidFill>
                <a:latin typeface="Montserrat" panose="00000500000000000000" pitchFamily="50" charset="0"/>
              </a:rPr>
              <a:t>SPLIT</a:t>
            </a:r>
            <a:r>
              <a:rPr lang="en" sz="3000" dirty="0">
                <a:solidFill>
                  <a:schemeClr val="tx1">
                    <a:lumMod val="75000"/>
                    <a:lumOff val="25000"/>
                  </a:schemeClr>
                </a:solidFill>
                <a:latin typeface="Montserrat" panose="00000500000000000000" pitchFamily="50" charset="0"/>
              </a:rPr>
              <a:t> YOUR CONTENT</a:t>
            </a:r>
          </a:p>
        </p:txBody>
      </p:sp>
      <p:sp>
        <p:nvSpPr>
          <p:cNvPr id="7" name="Rectangle 6">
            <a:extLst>
              <a:ext uri="{FF2B5EF4-FFF2-40B4-BE49-F238E27FC236}">
                <a16:creationId xmlns:a16="http://schemas.microsoft.com/office/drawing/2014/main" id="{D18FE4C6-3116-46FB-BDC6-3D6D419688D8}"/>
              </a:ext>
            </a:extLst>
          </p:cNvPr>
          <p:cNvSpPr/>
          <p:nvPr/>
        </p:nvSpPr>
        <p:spPr>
          <a:xfrm>
            <a:off x="352189" y="3010793"/>
            <a:ext cx="3166682" cy="2923877"/>
          </a:xfrm>
          <a:prstGeom prst="rect">
            <a:avLst/>
          </a:prstGeom>
        </p:spPr>
        <p:txBody>
          <a:bodyPr wrap="square">
            <a:spAutoFit/>
          </a:bodyPr>
          <a:lstStyle/>
          <a:p>
            <a:r>
              <a:rPr lang="en-US" sz="1400" b="1" dirty="0">
                <a:solidFill>
                  <a:schemeClr val="bg1"/>
                </a:solidFill>
              </a:rPr>
              <a:t>Chris </a:t>
            </a:r>
            <a:r>
              <a:rPr lang="en-US" sz="1400" b="1" dirty="0" smtClean="0">
                <a:solidFill>
                  <a:schemeClr val="bg1"/>
                </a:solidFill>
              </a:rPr>
              <a:t>Hadfield</a:t>
            </a:r>
            <a:r>
              <a:rPr lang="en-US" sz="1400" dirty="0" smtClean="0">
                <a:solidFill>
                  <a:schemeClr val="bg1"/>
                </a:solidFill>
              </a:rPr>
              <a:t>	</a:t>
            </a:r>
          </a:p>
          <a:p>
            <a:endParaRPr lang="en-US" sz="1400" dirty="0">
              <a:solidFill>
                <a:schemeClr val="bg1"/>
              </a:solidFill>
            </a:endParaRPr>
          </a:p>
          <a:p>
            <a:r>
              <a:rPr lang="en-US" sz="1200" dirty="0">
                <a:solidFill>
                  <a:schemeClr val="bg1"/>
                </a:solidFill>
              </a:rPr>
              <a:t>Ultimately, leadership is not about glorious crowning acts. It's about keeping your team focused on a goal and motivated to do their best to achieve it, especially when the stakes are high and the consequences really matter. It is about laying the groundwork for others' success, and then standing back and letting them shine</a:t>
            </a:r>
            <a:r>
              <a:rPr lang="en-US" sz="1200" dirty="0" smtClean="0">
                <a:solidFill>
                  <a:schemeClr val="bg1"/>
                </a:solidFill>
              </a:rPr>
              <a:t>.</a:t>
            </a:r>
          </a:p>
          <a:p>
            <a:r>
              <a:rPr lang="en-US" sz="1200" dirty="0">
                <a:solidFill>
                  <a:schemeClr val="bg1"/>
                </a:solidFill>
              </a:rPr>
              <a:t>At the end of the day, you are solely responsible for your success and your failure. And the sooner you realize that, you accept that, and integrate that into your work ethic, you will start being successful. </a:t>
            </a:r>
            <a:endParaRPr lang="en-US" sz="1200" dirty="0">
              <a:solidFill>
                <a:schemeClr val="bg1"/>
              </a:solidFill>
            </a:endParaRPr>
          </a:p>
        </p:txBody>
      </p:sp>
      <p:sp>
        <p:nvSpPr>
          <p:cNvPr id="8" name="Rectangle 7">
            <a:extLst>
              <a:ext uri="{FF2B5EF4-FFF2-40B4-BE49-F238E27FC236}">
                <a16:creationId xmlns:a16="http://schemas.microsoft.com/office/drawing/2014/main" id="{5E28E566-3E70-4F93-8CF8-5E466D650FF7}"/>
              </a:ext>
            </a:extLst>
          </p:cNvPr>
          <p:cNvSpPr/>
          <p:nvPr/>
        </p:nvSpPr>
        <p:spPr>
          <a:xfrm>
            <a:off x="4082842" y="3010793"/>
            <a:ext cx="3166682" cy="3293209"/>
          </a:xfrm>
          <a:prstGeom prst="rect">
            <a:avLst/>
          </a:prstGeom>
        </p:spPr>
        <p:txBody>
          <a:bodyPr wrap="square">
            <a:spAutoFit/>
          </a:bodyPr>
          <a:lstStyle/>
          <a:p>
            <a:r>
              <a:rPr lang="en-US" sz="1400" b="1" dirty="0">
                <a:solidFill>
                  <a:schemeClr val="tx1">
                    <a:lumMod val="75000"/>
                    <a:lumOff val="25000"/>
                  </a:schemeClr>
                </a:solidFill>
              </a:rPr>
              <a:t>Erin Cummings</a:t>
            </a:r>
          </a:p>
          <a:p>
            <a:endParaRPr lang="en-US" sz="1400" b="1" dirty="0">
              <a:solidFill>
                <a:schemeClr val="tx1">
                  <a:lumMod val="75000"/>
                  <a:lumOff val="25000"/>
                </a:schemeClr>
              </a:solidFill>
            </a:endParaRPr>
          </a:p>
          <a:p>
            <a:r>
              <a:rPr lang="en-US" sz="1200" dirty="0">
                <a:solidFill>
                  <a:schemeClr val="tx1">
                    <a:lumMod val="75000"/>
                    <a:lumOff val="25000"/>
                  </a:schemeClr>
                </a:solidFill>
              </a:rPr>
              <a:t>At the end of the day, you are solely responsible for your success and your failure. And the sooner you realize that, you accept that, and integrate that into your work ethic, you will start being successful. As long as you blame others for the reason you aren't where you want to be, you will always be a failure. </a:t>
            </a:r>
            <a:endParaRPr lang="en-US" sz="1200" dirty="0" smtClean="0">
              <a:solidFill>
                <a:schemeClr val="tx1">
                  <a:lumMod val="75000"/>
                  <a:lumOff val="25000"/>
                </a:schemeClr>
              </a:solidFill>
            </a:endParaRPr>
          </a:p>
          <a:p>
            <a:r>
              <a:rPr lang="en-US" sz="1200" dirty="0">
                <a:solidFill>
                  <a:schemeClr val="tx1">
                    <a:lumMod val="75000"/>
                    <a:lumOff val="25000"/>
                  </a:schemeClr>
                </a:solidFill>
              </a:rPr>
              <a:t>Ultimately, leadership is not about glorious crowning acts. It's about keeping your team focused on a goal and motivated to do their best to achieve it, especially when the stakes are high and the consequences really </a:t>
            </a:r>
            <a:r>
              <a:rPr lang="en-US" sz="1200" dirty="0" smtClean="0">
                <a:solidFill>
                  <a:schemeClr val="tx1">
                    <a:lumMod val="75000"/>
                    <a:lumOff val="25000"/>
                  </a:schemeClr>
                </a:solidFill>
              </a:rPr>
              <a:t>matter</a:t>
            </a:r>
            <a:r>
              <a:rPr lang="en-US" sz="1200" dirty="0">
                <a:solidFill>
                  <a:schemeClr val="tx1">
                    <a:lumMod val="75000"/>
                    <a:lumOff val="25000"/>
                  </a:schemeClr>
                </a:solidFill>
              </a:rPr>
              <a:t/>
            </a:r>
            <a:br>
              <a:rPr lang="en-US" sz="1200" dirty="0">
                <a:solidFill>
                  <a:schemeClr val="tx1">
                    <a:lumMod val="75000"/>
                    <a:lumOff val="25000"/>
                  </a:schemeClr>
                </a:solidFill>
              </a:rPr>
            </a:br>
            <a:endParaRPr lang="en-US" sz="1200" dirty="0">
              <a:solidFill>
                <a:schemeClr val="tx1">
                  <a:lumMod val="75000"/>
                  <a:lumOff val="25000"/>
                </a:schemeClr>
              </a:solidFill>
            </a:endParaRPr>
          </a:p>
        </p:txBody>
      </p:sp>
      <p:sp>
        <p:nvSpPr>
          <p:cNvPr id="10" name="Rectangle 9"/>
          <p:cNvSpPr/>
          <p:nvPr/>
        </p:nvSpPr>
        <p:spPr>
          <a:xfrm rot="5400000">
            <a:off x="11692023" y="556334"/>
            <a:ext cx="1369286" cy="307777"/>
          </a:xfrm>
          <a:prstGeom prst="rect">
            <a:avLst/>
          </a:prstGeom>
        </p:spPr>
        <p:txBody>
          <a:bodyPr wrap="none">
            <a:spAutoFit/>
          </a:bodyPr>
          <a:lstStyle/>
          <a:p>
            <a:r>
              <a:rPr lang="en-US" sz="1400" dirty="0"/>
              <a:t>Slidehood.com</a:t>
            </a:r>
          </a:p>
        </p:txBody>
      </p:sp>
      <p:sp>
        <p:nvSpPr>
          <p:cNvPr id="9" name="Subtitle 2"/>
          <p:cNvSpPr>
            <a:spLocks noGrp="1"/>
          </p:cNvSpPr>
          <p:nvPr>
            <p:ph type="subTitle" idx="10"/>
          </p:nvPr>
        </p:nvSpPr>
        <p:spPr>
          <a:xfrm>
            <a:off x="352189" y="572963"/>
            <a:ext cx="1722783" cy="339268"/>
          </a:xfrm>
        </p:spPr>
        <p:txBody>
          <a:bodyPr>
            <a:noAutofit/>
          </a:bodyPr>
          <a:lstStyle/>
          <a:p>
            <a:r>
              <a:rPr lang="en-US" sz="1400" dirty="0" smtClean="0"/>
              <a:t>Your Subtitle Here</a:t>
            </a:r>
            <a:endParaRPr lang="en-US" sz="1400" dirty="0"/>
          </a:p>
        </p:txBody>
      </p:sp>
      <p:pic>
        <p:nvPicPr>
          <p:cNvPr id="5" name="Picture 4"/>
          <p:cNvPicPr>
            <a:picLocks noChangeAspect="1"/>
          </p:cNvPicPr>
          <p:nvPr/>
        </p:nvPicPr>
        <p:blipFill>
          <a:blip r:embed="rId2" cstate="email">
            <a:extLst>
              <a:ext uri="{28A0092B-C50C-407E-A947-70E740481C1C}">
                <a14:useLocalDpi xmlns:a14="http://schemas.microsoft.com/office/drawing/2010/main"/>
              </a:ext>
            </a:extLst>
          </a:blip>
          <a:stretch>
            <a:fillRect/>
          </a:stretch>
        </p:blipFill>
        <p:spPr>
          <a:xfrm>
            <a:off x="8832813" y="2072225"/>
            <a:ext cx="3359187" cy="4785775"/>
          </a:xfrm>
          <a:prstGeom prst="rect">
            <a:avLst/>
          </a:prstGeom>
        </p:spPr>
      </p:pic>
    </p:spTree>
    <p:extLst>
      <p:ext uri="{BB962C8B-B14F-4D97-AF65-F5344CB8AC3E}">
        <p14:creationId xmlns:p14="http://schemas.microsoft.com/office/powerpoint/2010/main" val="1109725774"/>
      </p:ext>
    </p:extLst>
  </p:cSld>
  <p:clrMapOvr>
    <a:masterClrMapping/>
  </p:clrMapOvr>
  <p:timing>
    <p:tnLst>
      <p:par>
        <p:cTn id="1" dur="indefinite" restart="never" nodeType="tmRoot"/>
      </p:par>
    </p:tnLst>
  </p:timing>
</p:sld>
</file>

<file path=ppt/slides/slide8.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9" name="Shape 180"/>
          <p:cNvSpPr txBox="1">
            <a:spLocks/>
          </p:cNvSpPr>
          <p:nvPr/>
        </p:nvSpPr>
        <p:spPr>
          <a:xfrm>
            <a:off x="2553844" y="812473"/>
            <a:ext cx="7024914" cy="588426"/>
          </a:xfrm>
          <a:prstGeom prst="rect">
            <a:avLst/>
          </a:prstGeom>
        </p:spPr>
        <p:txBody>
          <a:bodyPr vert="horz" lIns="91425" tIns="91425" rIns="91425" bIns="91425" rtlCol="0" anchor="b" anchorCtr="0">
            <a:noAutofit/>
          </a:bodyPr>
          <a:lstStyle>
            <a:lvl1pPr lvl="0" algn="ctr" defTabSz="914400" rtl="0" eaLnBrk="1" latinLnBrk="0" hangingPunct="1">
              <a:lnSpc>
                <a:spcPct val="90000"/>
              </a:lnSpc>
              <a:spcBef>
                <a:spcPts val="0"/>
              </a:spcBef>
              <a:buNone/>
              <a:defRPr sz="3200" kern="1200">
                <a:solidFill>
                  <a:srgbClr val="131F2B"/>
                </a:solidFill>
                <a:latin typeface="Roboto" panose="02000000000000000000" pitchFamily="2" charset="0"/>
                <a:ea typeface="Roboto" panose="02000000000000000000" pitchFamily="2" charset="0"/>
                <a:cs typeface="+mj-cs"/>
              </a:defRPr>
            </a:lvl1pPr>
            <a:lvl2pPr lvl="1" rtl="0">
              <a:spcBef>
                <a:spcPts val="0"/>
              </a:spcBef>
              <a:defRPr/>
            </a:lvl2pPr>
            <a:lvl3pPr lvl="2" rtl="0">
              <a:spcBef>
                <a:spcPts val="0"/>
              </a:spcBef>
              <a:defRPr/>
            </a:lvl3pPr>
            <a:lvl4pPr lvl="3" rtl="0">
              <a:spcBef>
                <a:spcPts val="0"/>
              </a:spcBef>
              <a:defRPr/>
            </a:lvl4pPr>
            <a:lvl5pPr lvl="4" rtl="0">
              <a:spcBef>
                <a:spcPts val="0"/>
              </a:spcBef>
              <a:defRPr/>
            </a:lvl5pPr>
            <a:lvl6pPr lvl="5" rtl="0">
              <a:spcBef>
                <a:spcPts val="0"/>
              </a:spcBef>
              <a:defRPr/>
            </a:lvl6pPr>
            <a:lvl7pPr lvl="6" rtl="0">
              <a:spcBef>
                <a:spcPts val="0"/>
              </a:spcBef>
              <a:defRPr/>
            </a:lvl7pPr>
            <a:lvl8pPr lvl="7" rtl="0">
              <a:spcBef>
                <a:spcPts val="0"/>
              </a:spcBef>
              <a:defRPr/>
            </a:lvl8pPr>
            <a:lvl9pPr lvl="8" rtl="0">
              <a:spcBef>
                <a:spcPts val="0"/>
              </a:spcBef>
              <a:defRPr/>
            </a:lvl9pPr>
          </a:lstStyle>
          <a:p>
            <a:r>
              <a:rPr lang="en" dirty="0" smtClean="0">
                <a:solidFill>
                  <a:schemeClr val="tx1">
                    <a:lumMod val="75000"/>
                    <a:lumOff val="25000"/>
                  </a:schemeClr>
                </a:solidFill>
                <a:latin typeface="Montserrat" panose="00000500000000000000" pitchFamily="50" charset="0"/>
                <a:ea typeface="Roboto Medium" panose="02000000000000000000" pitchFamily="2" charset="0"/>
              </a:rPr>
              <a:t>IN THREE OR </a:t>
            </a:r>
            <a:r>
              <a:rPr lang="en" dirty="0" smtClean="0">
                <a:solidFill>
                  <a:schemeClr val="bg1"/>
                </a:solidFill>
                <a:latin typeface="Montserrat" panose="00000500000000000000" pitchFamily="50" charset="0"/>
                <a:ea typeface="Roboto Medium" panose="02000000000000000000" pitchFamily="2" charset="0"/>
              </a:rPr>
              <a:t>FOUR</a:t>
            </a:r>
            <a:r>
              <a:rPr lang="en" dirty="0" smtClean="0">
                <a:solidFill>
                  <a:schemeClr val="tx1">
                    <a:lumMod val="75000"/>
                    <a:lumOff val="25000"/>
                  </a:schemeClr>
                </a:solidFill>
                <a:latin typeface="Montserrat" panose="00000500000000000000" pitchFamily="50" charset="0"/>
                <a:ea typeface="Roboto Medium" panose="02000000000000000000" pitchFamily="2" charset="0"/>
              </a:rPr>
              <a:t> COLUMNS</a:t>
            </a:r>
            <a:endParaRPr lang="en" dirty="0">
              <a:solidFill>
                <a:schemeClr val="tx1">
                  <a:lumMod val="75000"/>
                  <a:lumOff val="25000"/>
                </a:schemeClr>
              </a:solidFill>
              <a:latin typeface="Montserrat" panose="00000500000000000000" pitchFamily="50" charset="0"/>
              <a:ea typeface="Roboto Medium" panose="02000000000000000000" pitchFamily="2" charset="0"/>
            </a:endParaRPr>
          </a:p>
        </p:txBody>
      </p:sp>
      <p:sp>
        <p:nvSpPr>
          <p:cNvPr id="10" name="Rectangle 9">
            <a:extLst>
              <a:ext uri="{FF2B5EF4-FFF2-40B4-BE49-F238E27FC236}">
                <a16:creationId xmlns:a16="http://schemas.microsoft.com/office/drawing/2014/main" id="{31FC0428-E6EC-4DBE-9530-F222B75A5F18}"/>
              </a:ext>
            </a:extLst>
          </p:cNvPr>
          <p:cNvSpPr/>
          <p:nvPr/>
        </p:nvSpPr>
        <p:spPr>
          <a:xfrm>
            <a:off x="1151174" y="2089160"/>
            <a:ext cx="3127346" cy="1261884"/>
          </a:xfrm>
          <a:prstGeom prst="rect">
            <a:avLst/>
          </a:prstGeom>
        </p:spPr>
        <p:txBody>
          <a:bodyPr wrap="square">
            <a:spAutoFit/>
          </a:bodyPr>
          <a:lstStyle/>
          <a:p>
            <a:pPr algn="ctr"/>
            <a:r>
              <a:rPr lang="en-US" sz="1400" b="1" dirty="0" smtClean="0">
                <a:solidFill>
                  <a:schemeClr val="bg1"/>
                </a:solidFill>
              </a:rPr>
              <a:t>Helen Keller</a:t>
            </a:r>
          </a:p>
          <a:p>
            <a:pPr algn="ctr"/>
            <a:endParaRPr lang="en-US" sz="1400" dirty="0">
              <a:solidFill>
                <a:schemeClr val="bg1"/>
              </a:solidFill>
            </a:endParaRPr>
          </a:p>
          <a:p>
            <a:pPr algn="ctr"/>
            <a:r>
              <a:rPr lang="en-US" sz="1200" dirty="0">
                <a:solidFill>
                  <a:schemeClr val="bg1"/>
                </a:solidFill>
              </a:rPr>
              <a:t>Character cannot be developed in ease and quiet. Only through experience of trial and suffering can the soul be strengthened, ambition inspired, and success achieved.</a:t>
            </a:r>
          </a:p>
        </p:txBody>
      </p:sp>
      <p:sp>
        <p:nvSpPr>
          <p:cNvPr id="11" name="Rectangle 10">
            <a:extLst>
              <a:ext uri="{FF2B5EF4-FFF2-40B4-BE49-F238E27FC236}">
                <a16:creationId xmlns:a16="http://schemas.microsoft.com/office/drawing/2014/main" id="{3BCB2097-C847-40BA-8D5E-74F20DE0B44A}"/>
              </a:ext>
            </a:extLst>
          </p:cNvPr>
          <p:cNvSpPr/>
          <p:nvPr/>
        </p:nvSpPr>
        <p:spPr>
          <a:xfrm>
            <a:off x="1151174" y="4319524"/>
            <a:ext cx="3127346" cy="1446550"/>
          </a:xfrm>
          <a:prstGeom prst="rect">
            <a:avLst/>
          </a:prstGeom>
        </p:spPr>
        <p:txBody>
          <a:bodyPr wrap="square">
            <a:spAutoFit/>
          </a:bodyPr>
          <a:lstStyle/>
          <a:p>
            <a:pPr algn="ctr"/>
            <a:r>
              <a:rPr lang="en-US" sz="1400" b="1" dirty="0">
                <a:solidFill>
                  <a:srgbClr val="3F3F41"/>
                </a:solidFill>
              </a:rPr>
              <a:t>Mario Andretti</a:t>
            </a:r>
          </a:p>
          <a:p>
            <a:pPr algn="ctr"/>
            <a:endParaRPr lang="en-US" sz="1400" dirty="0">
              <a:solidFill>
                <a:srgbClr val="3F3F41"/>
              </a:solidFill>
            </a:endParaRPr>
          </a:p>
          <a:p>
            <a:pPr algn="ctr"/>
            <a:r>
              <a:rPr lang="en-US" sz="1200" dirty="0">
                <a:solidFill>
                  <a:srgbClr val="3F3F41"/>
                </a:solidFill>
              </a:rPr>
              <a:t>Desire is the key to motivation, but it's determination and commitment to an unrelenting pursuit of your goal - a commitment to excellence - that will enable you to attain the success you seek. </a:t>
            </a:r>
          </a:p>
        </p:txBody>
      </p:sp>
      <p:sp>
        <p:nvSpPr>
          <p:cNvPr id="12" name="Rectangle 11">
            <a:extLst>
              <a:ext uri="{FF2B5EF4-FFF2-40B4-BE49-F238E27FC236}">
                <a16:creationId xmlns:a16="http://schemas.microsoft.com/office/drawing/2014/main" id="{31FC0428-E6EC-4DBE-9530-F222B75A5F18}"/>
              </a:ext>
            </a:extLst>
          </p:cNvPr>
          <p:cNvSpPr/>
          <p:nvPr/>
        </p:nvSpPr>
        <p:spPr>
          <a:xfrm>
            <a:off x="7825721" y="2167746"/>
            <a:ext cx="3150686" cy="1261884"/>
          </a:xfrm>
          <a:prstGeom prst="rect">
            <a:avLst/>
          </a:prstGeom>
        </p:spPr>
        <p:txBody>
          <a:bodyPr wrap="square">
            <a:spAutoFit/>
          </a:bodyPr>
          <a:lstStyle/>
          <a:p>
            <a:pPr algn="ctr"/>
            <a:r>
              <a:rPr lang="en-US" sz="1400" b="1" dirty="0" smtClean="0">
                <a:solidFill>
                  <a:srgbClr val="3F3F41"/>
                </a:solidFill>
              </a:rPr>
              <a:t>Helen Keller</a:t>
            </a:r>
          </a:p>
          <a:p>
            <a:pPr algn="ctr"/>
            <a:endParaRPr lang="en-US" sz="1400" dirty="0">
              <a:solidFill>
                <a:srgbClr val="3F3F41"/>
              </a:solidFill>
            </a:endParaRPr>
          </a:p>
          <a:p>
            <a:pPr algn="ctr"/>
            <a:r>
              <a:rPr lang="en-US" sz="1200" dirty="0">
                <a:solidFill>
                  <a:srgbClr val="3F3F41"/>
                </a:solidFill>
              </a:rPr>
              <a:t>Character cannot be developed in ease and quiet. Only through experience of trial and suffering can the soul be strengthened, ambition inspired, and success achieved.</a:t>
            </a:r>
          </a:p>
        </p:txBody>
      </p:sp>
      <p:sp>
        <p:nvSpPr>
          <p:cNvPr id="13" name="Rectangle 12">
            <a:extLst>
              <a:ext uri="{FF2B5EF4-FFF2-40B4-BE49-F238E27FC236}">
                <a16:creationId xmlns:a16="http://schemas.microsoft.com/office/drawing/2014/main" id="{3BCB2097-C847-40BA-8D5E-74F20DE0B44A}"/>
              </a:ext>
            </a:extLst>
          </p:cNvPr>
          <p:cNvSpPr/>
          <p:nvPr/>
        </p:nvSpPr>
        <p:spPr>
          <a:xfrm>
            <a:off x="7854083" y="4350992"/>
            <a:ext cx="3107686" cy="1446550"/>
          </a:xfrm>
          <a:prstGeom prst="rect">
            <a:avLst/>
          </a:prstGeom>
        </p:spPr>
        <p:txBody>
          <a:bodyPr wrap="square">
            <a:spAutoFit/>
          </a:bodyPr>
          <a:lstStyle/>
          <a:p>
            <a:pPr algn="ctr"/>
            <a:r>
              <a:rPr lang="en-US" sz="1400" b="1" dirty="0">
                <a:solidFill>
                  <a:schemeClr val="bg1"/>
                </a:solidFill>
              </a:rPr>
              <a:t>Mario Andretti</a:t>
            </a:r>
          </a:p>
          <a:p>
            <a:pPr algn="ctr"/>
            <a:endParaRPr lang="en-US" sz="1400" dirty="0">
              <a:solidFill>
                <a:schemeClr val="bg1"/>
              </a:solidFill>
            </a:endParaRPr>
          </a:p>
          <a:p>
            <a:pPr algn="ctr"/>
            <a:r>
              <a:rPr lang="en-US" sz="1200" dirty="0">
                <a:solidFill>
                  <a:schemeClr val="bg1"/>
                </a:solidFill>
              </a:rPr>
              <a:t>Desire is the key to motivation, but it's determination and commitment to an unrelenting pursuit of your goal - a commitment to excellence - that will enable you to attain the success you seek. </a:t>
            </a:r>
          </a:p>
        </p:txBody>
      </p:sp>
      <p:grpSp>
        <p:nvGrpSpPr>
          <p:cNvPr id="14" name="Shape 357"/>
          <p:cNvGrpSpPr/>
          <p:nvPr/>
        </p:nvGrpSpPr>
        <p:grpSpPr>
          <a:xfrm>
            <a:off x="636311" y="2605755"/>
            <a:ext cx="442400" cy="368282"/>
            <a:chOff x="1244325" y="314425"/>
            <a:chExt cx="444525" cy="370050"/>
          </a:xfrm>
          <a:solidFill>
            <a:srgbClr val="FFD025"/>
          </a:solidFill>
        </p:grpSpPr>
        <p:sp>
          <p:nvSpPr>
            <p:cNvPr id="15" name="Shape 358"/>
            <p:cNvSpPr/>
            <p:nvPr/>
          </p:nvSpPr>
          <p:spPr>
            <a:xfrm>
              <a:off x="1388425" y="463425"/>
              <a:ext cx="143525" cy="143500"/>
            </a:xfrm>
            <a:custGeom>
              <a:avLst/>
              <a:gdLst/>
              <a:ahLst/>
              <a:cxnLst/>
              <a:rect l="0" t="0" r="0" b="0"/>
              <a:pathLst>
                <a:path w="5741" h="5740" extrusionOk="0">
                  <a:moveTo>
                    <a:pt x="2809" y="0"/>
                  </a:moveTo>
                  <a:lnTo>
                    <a:pt x="2492" y="49"/>
                  </a:lnTo>
                  <a:lnTo>
                    <a:pt x="2199" y="122"/>
                  </a:lnTo>
                  <a:lnTo>
                    <a:pt x="1906" y="244"/>
                  </a:lnTo>
                  <a:lnTo>
                    <a:pt x="1637" y="366"/>
                  </a:lnTo>
                  <a:lnTo>
                    <a:pt x="1368" y="537"/>
                  </a:lnTo>
                  <a:lnTo>
                    <a:pt x="1149" y="708"/>
                  </a:lnTo>
                  <a:lnTo>
                    <a:pt x="904" y="904"/>
                  </a:lnTo>
                  <a:lnTo>
                    <a:pt x="709" y="1124"/>
                  </a:lnTo>
                  <a:lnTo>
                    <a:pt x="538" y="1368"/>
                  </a:lnTo>
                  <a:lnTo>
                    <a:pt x="367" y="1636"/>
                  </a:lnTo>
                  <a:lnTo>
                    <a:pt x="245" y="1905"/>
                  </a:lnTo>
                  <a:lnTo>
                    <a:pt x="147" y="2198"/>
                  </a:lnTo>
                  <a:lnTo>
                    <a:pt x="74" y="2491"/>
                  </a:lnTo>
                  <a:lnTo>
                    <a:pt x="25" y="2809"/>
                  </a:lnTo>
                  <a:lnTo>
                    <a:pt x="1" y="3126"/>
                  </a:lnTo>
                  <a:lnTo>
                    <a:pt x="25" y="3517"/>
                  </a:lnTo>
                  <a:lnTo>
                    <a:pt x="98" y="3908"/>
                  </a:lnTo>
                  <a:lnTo>
                    <a:pt x="221" y="4274"/>
                  </a:lnTo>
                  <a:lnTo>
                    <a:pt x="392" y="4641"/>
                  </a:lnTo>
                  <a:lnTo>
                    <a:pt x="611" y="4958"/>
                  </a:lnTo>
                  <a:lnTo>
                    <a:pt x="856" y="5251"/>
                  </a:lnTo>
                  <a:lnTo>
                    <a:pt x="1124" y="5520"/>
                  </a:lnTo>
                  <a:lnTo>
                    <a:pt x="1442" y="5740"/>
                  </a:lnTo>
                  <a:lnTo>
                    <a:pt x="1393" y="5422"/>
                  </a:lnTo>
                  <a:lnTo>
                    <a:pt x="1368" y="5080"/>
                  </a:lnTo>
                  <a:lnTo>
                    <a:pt x="1393" y="4689"/>
                  </a:lnTo>
                  <a:lnTo>
                    <a:pt x="1442" y="4323"/>
                  </a:lnTo>
                  <a:lnTo>
                    <a:pt x="1539" y="3957"/>
                  </a:lnTo>
                  <a:lnTo>
                    <a:pt x="1662" y="3639"/>
                  </a:lnTo>
                  <a:lnTo>
                    <a:pt x="1808" y="3297"/>
                  </a:lnTo>
                  <a:lnTo>
                    <a:pt x="2003" y="3004"/>
                  </a:lnTo>
                  <a:lnTo>
                    <a:pt x="2223" y="2711"/>
                  </a:lnTo>
                  <a:lnTo>
                    <a:pt x="2468" y="2442"/>
                  </a:lnTo>
                  <a:lnTo>
                    <a:pt x="2712" y="2198"/>
                  </a:lnTo>
                  <a:lnTo>
                    <a:pt x="3005" y="2003"/>
                  </a:lnTo>
                  <a:lnTo>
                    <a:pt x="3322" y="1807"/>
                  </a:lnTo>
                  <a:lnTo>
                    <a:pt x="3640" y="1661"/>
                  </a:lnTo>
                  <a:lnTo>
                    <a:pt x="3982" y="1514"/>
                  </a:lnTo>
                  <a:lnTo>
                    <a:pt x="4324" y="1441"/>
                  </a:lnTo>
                  <a:lnTo>
                    <a:pt x="4690" y="1368"/>
                  </a:lnTo>
                  <a:lnTo>
                    <a:pt x="5423" y="1368"/>
                  </a:lnTo>
                  <a:lnTo>
                    <a:pt x="5740" y="1417"/>
                  </a:lnTo>
                  <a:lnTo>
                    <a:pt x="5520" y="1124"/>
                  </a:lnTo>
                  <a:lnTo>
                    <a:pt x="5252" y="831"/>
                  </a:lnTo>
                  <a:lnTo>
                    <a:pt x="4959" y="586"/>
                  </a:lnTo>
                  <a:lnTo>
                    <a:pt x="4641" y="391"/>
                  </a:lnTo>
                  <a:lnTo>
                    <a:pt x="4299" y="220"/>
                  </a:lnTo>
                  <a:lnTo>
                    <a:pt x="3933" y="98"/>
                  </a:lnTo>
                  <a:lnTo>
                    <a:pt x="3542" y="25"/>
                  </a:lnTo>
                  <a:lnTo>
                    <a:pt x="312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 name="Shape 359"/>
            <p:cNvSpPr/>
            <p:nvPr/>
          </p:nvSpPr>
          <p:spPr>
            <a:xfrm>
              <a:off x="1244325" y="314425"/>
              <a:ext cx="444525" cy="370050"/>
            </a:xfrm>
            <a:custGeom>
              <a:avLst/>
              <a:gdLst/>
              <a:ahLst/>
              <a:cxnLst/>
              <a:rect l="0" t="0" r="0" b="0"/>
              <a:pathLst>
                <a:path w="17781" h="14802" extrusionOk="0">
                  <a:moveTo>
                    <a:pt x="11748" y="2101"/>
                  </a:moveTo>
                  <a:lnTo>
                    <a:pt x="11846" y="2126"/>
                  </a:lnTo>
                  <a:lnTo>
                    <a:pt x="11919" y="2175"/>
                  </a:lnTo>
                  <a:lnTo>
                    <a:pt x="11968" y="2248"/>
                  </a:lnTo>
                  <a:lnTo>
                    <a:pt x="11993" y="2346"/>
                  </a:lnTo>
                  <a:lnTo>
                    <a:pt x="11968" y="2419"/>
                  </a:lnTo>
                  <a:lnTo>
                    <a:pt x="11919" y="2492"/>
                  </a:lnTo>
                  <a:lnTo>
                    <a:pt x="11846" y="2541"/>
                  </a:lnTo>
                  <a:lnTo>
                    <a:pt x="11748" y="2565"/>
                  </a:lnTo>
                  <a:lnTo>
                    <a:pt x="6033" y="2565"/>
                  </a:lnTo>
                  <a:lnTo>
                    <a:pt x="5936" y="2541"/>
                  </a:lnTo>
                  <a:lnTo>
                    <a:pt x="5862" y="2492"/>
                  </a:lnTo>
                  <a:lnTo>
                    <a:pt x="5814" y="2419"/>
                  </a:lnTo>
                  <a:lnTo>
                    <a:pt x="5789" y="2346"/>
                  </a:lnTo>
                  <a:lnTo>
                    <a:pt x="5814" y="2248"/>
                  </a:lnTo>
                  <a:lnTo>
                    <a:pt x="5862" y="2175"/>
                  </a:lnTo>
                  <a:lnTo>
                    <a:pt x="5936" y="2126"/>
                  </a:lnTo>
                  <a:lnTo>
                    <a:pt x="6033" y="2101"/>
                  </a:lnTo>
                  <a:close/>
                  <a:moveTo>
                    <a:pt x="15949" y="4519"/>
                  </a:moveTo>
                  <a:lnTo>
                    <a:pt x="16047" y="4568"/>
                  </a:lnTo>
                  <a:lnTo>
                    <a:pt x="16145" y="4592"/>
                  </a:lnTo>
                  <a:lnTo>
                    <a:pt x="16193" y="4666"/>
                  </a:lnTo>
                  <a:lnTo>
                    <a:pt x="16267" y="4739"/>
                  </a:lnTo>
                  <a:lnTo>
                    <a:pt x="16316" y="4812"/>
                  </a:lnTo>
                  <a:lnTo>
                    <a:pt x="16340" y="4910"/>
                  </a:lnTo>
                  <a:lnTo>
                    <a:pt x="16340" y="5008"/>
                  </a:lnTo>
                  <a:lnTo>
                    <a:pt x="16340" y="5789"/>
                  </a:lnTo>
                  <a:lnTo>
                    <a:pt x="16340" y="5887"/>
                  </a:lnTo>
                  <a:lnTo>
                    <a:pt x="16316" y="5985"/>
                  </a:lnTo>
                  <a:lnTo>
                    <a:pt x="16267" y="6058"/>
                  </a:lnTo>
                  <a:lnTo>
                    <a:pt x="16193" y="6131"/>
                  </a:lnTo>
                  <a:lnTo>
                    <a:pt x="16145" y="6204"/>
                  </a:lnTo>
                  <a:lnTo>
                    <a:pt x="16047" y="6229"/>
                  </a:lnTo>
                  <a:lnTo>
                    <a:pt x="15949" y="6278"/>
                  </a:lnTo>
                  <a:lnTo>
                    <a:pt x="14069" y="6278"/>
                  </a:lnTo>
                  <a:lnTo>
                    <a:pt x="13971" y="6229"/>
                  </a:lnTo>
                  <a:lnTo>
                    <a:pt x="13898" y="6204"/>
                  </a:lnTo>
                  <a:lnTo>
                    <a:pt x="13824" y="6131"/>
                  </a:lnTo>
                  <a:lnTo>
                    <a:pt x="13751" y="6058"/>
                  </a:lnTo>
                  <a:lnTo>
                    <a:pt x="13727" y="5985"/>
                  </a:lnTo>
                  <a:lnTo>
                    <a:pt x="13678" y="5887"/>
                  </a:lnTo>
                  <a:lnTo>
                    <a:pt x="13678" y="5789"/>
                  </a:lnTo>
                  <a:lnTo>
                    <a:pt x="13678" y="5008"/>
                  </a:lnTo>
                  <a:lnTo>
                    <a:pt x="13678" y="4910"/>
                  </a:lnTo>
                  <a:lnTo>
                    <a:pt x="13727" y="4812"/>
                  </a:lnTo>
                  <a:lnTo>
                    <a:pt x="13751" y="4739"/>
                  </a:lnTo>
                  <a:lnTo>
                    <a:pt x="13824" y="4666"/>
                  </a:lnTo>
                  <a:lnTo>
                    <a:pt x="13898" y="4592"/>
                  </a:lnTo>
                  <a:lnTo>
                    <a:pt x="13971" y="4568"/>
                  </a:lnTo>
                  <a:lnTo>
                    <a:pt x="14069" y="4519"/>
                  </a:lnTo>
                  <a:close/>
                  <a:moveTo>
                    <a:pt x="8891" y="5105"/>
                  </a:moveTo>
                  <a:lnTo>
                    <a:pt x="9306" y="5130"/>
                  </a:lnTo>
                  <a:lnTo>
                    <a:pt x="9697" y="5179"/>
                  </a:lnTo>
                  <a:lnTo>
                    <a:pt x="10063" y="5276"/>
                  </a:lnTo>
                  <a:lnTo>
                    <a:pt x="10430" y="5423"/>
                  </a:lnTo>
                  <a:lnTo>
                    <a:pt x="10796" y="5594"/>
                  </a:lnTo>
                  <a:lnTo>
                    <a:pt x="11113" y="5789"/>
                  </a:lnTo>
                  <a:lnTo>
                    <a:pt x="11406" y="6009"/>
                  </a:lnTo>
                  <a:lnTo>
                    <a:pt x="11700" y="6278"/>
                  </a:lnTo>
                  <a:lnTo>
                    <a:pt x="11968" y="6546"/>
                  </a:lnTo>
                  <a:lnTo>
                    <a:pt x="12188" y="6864"/>
                  </a:lnTo>
                  <a:lnTo>
                    <a:pt x="12383" y="7181"/>
                  </a:lnTo>
                  <a:lnTo>
                    <a:pt x="12554" y="7523"/>
                  </a:lnTo>
                  <a:lnTo>
                    <a:pt x="12676" y="7890"/>
                  </a:lnTo>
                  <a:lnTo>
                    <a:pt x="12774" y="8280"/>
                  </a:lnTo>
                  <a:lnTo>
                    <a:pt x="12847" y="8671"/>
                  </a:lnTo>
                  <a:lnTo>
                    <a:pt x="12872" y="9086"/>
                  </a:lnTo>
                  <a:lnTo>
                    <a:pt x="12847" y="9477"/>
                  </a:lnTo>
                  <a:lnTo>
                    <a:pt x="12774" y="9868"/>
                  </a:lnTo>
                  <a:lnTo>
                    <a:pt x="12676" y="10259"/>
                  </a:lnTo>
                  <a:lnTo>
                    <a:pt x="12554" y="10625"/>
                  </a:lnTo>
                  <a:lnTo>
                    <a:pt x="12383" y="10967"/>
                  </a:lnTo>
                  <a:lnTo>
                    <a:pt x="12188" y="11309"/>
                  </a:lnTo>
                  <a:lnTo>
                    <a:pt x="11968" y="11602"/>
                  </a:lnTo>
                  <a:lnTo>
                    <a:pt x="11700" y="11895"/>
                  </a:lnTo>
                  <a:lnTo>
                    <a:pt x="11406" y="12139"/>
                  </a:lnTo>
                  <a:lnTo>
                    <a:pt x="11113" y="12383"/>
                  </a:lnTo>
                  <a:lnTo>
                    <a:pt x="10796" y="12579"/>
                  </a:lnTo>
                  <a:lnTo>
                    <a:pt x="10430" y="12750"/>
                  </a:lnTo>
                  <a:lnTo>
                    <a:pt x="10063" y="12872"/>
                  </a:lnTo>
                  <a:lnTo>
                    <a:pt x="9697" y="12970"/>
                  </a:lnTo>
                  <a:lnTo>
                    <a:pt x="9306" y="13018"/>
                  </a:lnTo>
                  <a:lnTo>
                    <a:pt x="8891" y="13043"/>
                  </a:lnTo>
                  <a:lnTo>
                    <a:pt x="8476" y="13018"/>
                  </a:lnTo>
                  <a:lnTo>
                    <a:pt x="8085" y="12970"/>
                  </a:lnTo>
                  <a:lnTo>
                    <a:pt x="7719" y="12872"/>
                  </a:lnTo>
                  <a:lnTo>
                    <a:pt x="7352" y="12750"/>
                  </a:lnTo>
                  <a:lnTo>
                    <a:pt x="6986" y="12579"/>
                  </a:lnTo>
                  <a:lnTo>
                    <a:pt x="6668" y="12383"/>
                  </a:lnTo>
                  <a:lnTo>
                    <a:pt x="6375" y="12139"/>
                  </a:lnTo>
                  <a:lnTo>
                    <a:pt x="6082" y="11895"/>
                  </a:lnTo>
                  <a:lnTo>
                    <a:pt x="5814" y="11602"/>
                  </a:lnTo>
                  <a:lnTo>
                    <a:pt x="5594" y="11309"/>
                  </a:lnTo>
                  <a:lnTo>
                    <a:pt x="5398" y="10967"/>
                  </a:lnTo>
                  <a:lnTo>
                    <a:pt x="5227" y="10625"/>
                  </a:lnTo>
                  <a:lnTo>
                    <a:pt x="5105" y="10259"/>
                  </a:lnTo>
                  <a:lnTo>
                    <a:pt x="5008" y="9868"/>
                  </a:lnTo>
                  <a:lnTo>
                    <a:pt x="4934" y="9477"/>
                  </a:lnTo>
                  <a:lnTo>
                    <a:pt x="4910" y="9086"/>
                  </a:lnTo>
                  <a:lnTo>
                    <a:pt x="4934" y="8671"/>
                  </a:lnTo>
                  <a:lnTo>
                    <a:pt x="5008" y="8280"/>
                  </a:lnTo>
                  <a:lnTo>
                    <a:pt x="5105" y="7890"/>
                  </a:lnTo>
                  <a:lnTo>
                    <a:pt x="5227" y="7523"/>
                  </a:lnTo>
                  <a:lnTo>
                    <a:pt x="5398" y="7181"/>
                  </a:lnTo>
                  <a:lnTo>
                    <a:pt x="5594" y="6864"/>
                  </a:lnTo>
                  <a:lnTo>
                    <a:pt x="5814" y="6546"/>
                  </a:lnTo>
                  <a:lnTo>
                    <a:pt x="6082" y="6278"/>
                  </a:lnTo>
                  <a:lnTo>
                    <a:pt x="6375" y="6009"/>
                  </a:lnTo>
                  <a:lnTo>
                    <a:pt x="6668" y="5789"/>
                  </a:lnTo>
                  <a:lnTo>
                    <a:pt x="6986" y="5594"/>
                  </a:lnTo>
                  <a:lnTo>
                    <a:pt x="7352" y="5423"/>
                  </a:lnTo>
                  <a:lnTo>
                    <a:pt x="7719" y="5276"/>
                  </a:lnTo>
                  <a:lnTo>
                    <a:pt x="8085" y="5179"/>
                  </a:lnTo>
                  <a:lnTo>
                    <a:pt x="8476" y="5130"/>
                  </a:lnTo>
                  <a:lnTo>
                    <a:pt x="8891" y="5105"/>
                  </a:lnTo>
                  <a:close/>
                  <a:moveTo>
                    <a:pt x="5301" y="1"/>
                  </a:moveTo>
                  <a:lnTo>
                    <a:pt x="5154" y="50"/>
                  </a:lnTo>
                  <a:lnTo>
                    <a:pt x="5008" y="123"/>
                  </a:lnTo>
                  <a:lnTo>
                    <a:pt x="4861" y="221"/>
                  </a:lnTo>
                  <a:lnTo>
                    <a:pt x="4739" y="318"/>
                  </a:lnTo>
                  <a:lnTo>
                    <a:pt x="4641" y="465"/>
                  </a:lnTo>
                  <a:lnTo>
                    <a:pt x="4568" y="611"/>
                  </a:lnTo>
                  <a:lnTo>
                    <a:pt x="4519" y="758"/>
                  </a:lnTo>
                  <a:lnTo>
                    <a:pt x="4080" y="2565"/>
                  </a:lnTo>
                  <a:lnTo>
                    <a:pt x="3249" y="2565"/>
                  </a:lnTo>
                  <a:lnTo>
                    <a:pt x="3249" y="2468"/>
                  </a:lnTo>
                  <a:lnTo>
                    <a:pt x="3225" y="2370"/>
                  </a:lnTo>
                  <a:lnTo>
                    <a:pt x="3176" y="2297"/>
                  </a:lnTo>
                  <a:lnTo>
                    <a:pt x="3103" y="2223"/>
                  </a:lnTo>
                  <a:lnTo>
                    <a:pt x="3054" y="2150"/>
                  </a:lnTo>
                  <a:lnTo>
                    <a:pt x="2956" y="2126"/>
                  </a:lnTo>
                  <a:lnTo>
                    <a:pt x="2858" y="2077"/>
                  </a:lnTo>
                  <a:lnTo>
                    <a:pt x="1955" y="2077"/>
                  </a:lnTo>
                  <a:lnTo>
                    <a:pt x="1857" y="2126"/>
                  </a:lnTo>
                  <a:lnTo>
                    <a:pt x="1784" y="2150"/>
                  </a:lnTo>
                  <a:lnTo>
                    <a:pt x="1711" y="2223"/>
                  </a:lnTo>
                  <a:lnTo>
                    <a:pt x="1637" y="2297"/>
                  </a:lnTo>
                  <a:lnTo>
                    <a:pt x="1613" y="2370"/>
                  </a:lnTo>
                  <a:lnTo>
                    <a:pt x="1564" y="2468"/>
                  </a:lnTo>
                  <a:lnTo>
                    <a:pt x="1564" y="2565"/>
                  </a:lnTo>
                  <a:lnTo>
                    <a:pt x="782" y="2565"/>
                  </a:lnTo>
                  <a:lnTo>
                    <a:pt x="636" y="2590"/>
                  </a:lnTo>
                  <a:lnTo>
                    <a:pt x="489" y="2639"/>
                  </a:lnTo>
                  <a:lnTo>
                    <a:pt x="343" y="2687"/>
                  </a:lnTo>
                  <a:lnTo>
                    <a:pt x="221" y="2785"/>
                  </a:lnTo>
                  <a:lnTo>
                    <a:pt x="123" y="2907"/>
                  </a:lnTo>
                  <a:lnTo>
                    <a:pt x="74" y="3054"/>
                  </a:lnTo>
                  <a:lnTo>
                    <a:pt x="25" y="3200"/>
                  </a:lnTo>
                  <a:lnTo>
                    <a:pt x="1" y="3347"/>
                  </a:lnTo>
                  <a:lnTo>
                    <a:pt x="1" y="14020"/>
                  </a:lnTo>
                  <a:lnTo>
                    <a:pt x="25" y="14191"/>
                  </a:lnTo>
                  <a:lnTo>
                    <a:pt x="74" y="14337"/>
                  </a:lnTo>
                  <a:lnTo>
                    <a:pt x="123" y="14459"/>
                  </a:lnTo>
                  <a:lnTo>
                    <a:pt x="221" y="14581"/>
                  </a:lnTo>
                  <a:lnTo>
                    <a:pt x="343" y="14679"/>
                  </a:lnTo>
                  <a:lnTo>
                    <a:pt x="489" y="14752"/>
                  </a:lnTo>
                  <a:lnTo>
                    <a:pt x="636" y="14801"/>
                  </a:lnTo>
                  <a:lnTo>
                    <a:pt x="17146" y="14801"/>
                  </a:lnTo>
                  <a:lnTo>
                    <a:pt x="17292" y="14752"/>
                  </a:lnTo>
                  <a:lnTo>
                    <a:pt x="17439" y="14679"/>
                  </a:lnTo>
                  <a:lnTo>
                    <a:pt x="17561" y="14581"/>
                  </a:lnTo>
                  <a:lnTo>
                    <a:pt x="17659" y="14459"/>
                  </a:lnTo>
                  <a:lnTo>
                    <a:pt x="17708" y="14337"/>
                  </a:lnTo>
                  <a:lnTo>
                    <a:pt x="17756" y="14191"/>
                  </a:lnTo>
                  <a:lnTo>
                    <a:pt x="17781" y="14020"/>
                  </a:lnTo>
                  <a:lnTo>
                    <a:pt x="17781" y="3347"/>
                  </a:lnTo>
                  <a:lnTo>
                    <a:pt x="17756" y="3200"/>
                  </a:lnTo>
                  <a:lnTo>
                    <a:pt x="17708" y="3054"/>
                  </a:lnTo>
                  <a:lnTo>
                    <a:pt x="17659" y="2907"/>
                  </a:lnTo>
                  <a:lnTo>
                    <a:pt x="17561" y="2785"/>
                  </a:lnTo>
                  <a:lnTo>
                    <a:pt x="17439" y="2687"/>
                  </a:lnTo>
                  <a:lnTo>
                    <a:pt x="17292" y="2639"/>
                  </a:lnTo>
                  <a:lnTo>
                    <a:pt x="17146" y="2590"/>
                  </a:lnTo>
                  <a:lnTo>
                    <a:pt x="16999" y="2565"/>
                  </a:lnTo>
                  <a:lnTo>
                    <a:pt x="13702" y="2565"/>
                  </a:lnTo>
                  <a:lnTo>
                    <a:pt x="13263" y="758"/>
                  </a:lnTo>
                  <a:lnTo>
                    <a:pt x="13214" y="611"/>
                  </a:lnTo>
                  <a:lnTo>
                    <a:pt x="13141" y="465"/>
                  </a:lnTo>
                  <a:lnTo>
                    <a:pt x="13043" y="318"/>
                  </a:lnTo>
                  <a:lnTo>
                    <a:pt x="12921" y="221"/>
                  </a:lnTo>
                  <a:lnTo>
                    <a:pt x="12774" y="123"/>
                  </a:lnTo>
                  <a:lnTo>
                    <a:pt x="12628" y="50"/>
                  </a:lnTo>
                  <a:lnTo>
                    <a:pt x="1248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7" name="Shape 363"/>
          <p:cNvSpPr/>
          <p:nvPr/>
        </p:nvSpPr>
        <p:spPr>
          <a:xfrm>
            <a:off x="11105228" y="4843481"/>
            <a:ext cx="346388" cy="398636"/>
          </a:xfrm>
          <a:custGeom>
            <a:avLst/>
            <a:gdLst/>
            <a:ahLst/>
            <a:cxnLst/>
            <a:rect l="0" t="0" r="0" b="0"/>
            <a:pathLst>
              <a:path w="13922" h="16022" extrusionOk="0">
                <a:moveTo>
                  <a:pt x="13922" y="0"/>
                </a:moveTo>
                <a:lnTo>
                  <a:pt x="3249" y="3249"/>
                </a:lnTo>
                <a:lnTo>
                  <a:pt x="3249" y="12651"/>
                </a:lnTo>
                <a:lnTo>
                  <a:pt x="2907" y="12627"/>
                </a:lnTo>
                <a:lnTo>
                  <a:pt x="2565" y="12627"/>
                </a:lnTo>
                <a:lnTo>
                  <a:pt x="2198" y="12676"/>
                </a:lnTo>
                <a:lnTo>
                  <a:pt x="1832" y="12774"/>
                </a:lnTo>
                <a:lnTo>
                  <a:pt x="1612" y="12847"/>
                </a:lnTo>
                <a:lnTo>
                  <a:pt x="1393" y="12945"/>
                </a:lnTo>
                <a:lnTo>
                  <a:pt x="1197" y="13067"/>
                </a:lnTo>
                <a:lnTo>
                  <a:pt x="1002" y="13164"/>
                </a:lnTo>
                <a:lnTo>
                  <a:pt x="806" y="13311"/>
                </a:lnTo>
                <a:lnTo>
                  <a:pt x="660" y="13433"/>
                </a:lnTo>
                <a:lnTo>
                  <a:pt x="513" y="13580"/>
                </a:lnTo>
                <a:lnTo>
                  <a:pt x="391" y="13726"/>
                </a:lnTo>
                <a:lnTo>
                  <a:pt x="269" y="13897"/>
                </a:lnTo>
                <a:lnTo>
                  <a:pt x="171" y="14044"/>
                </a:lnTo>
                <a:lnTo>
                  <a:pt x="98" y="14215"/>
                </a:lnTo>
                <a:lnTo>
                  <a:pt x="49" y="14386"/>
                </a:lnTo>
                <a:lnTo>
                  <a:pt x="25" y="14532"/>
                </a:lnTo>
                <a:lnTo>
                  <a:pt x="0" y="14703"/>
                </a:lnTo>
                <a:lnTo>
                  <a:pt x="25" y="14874"/>
                </a:lnTo>
                <a:lnTo>
                  <a:pt x="49" y="15021"/>
                </a:lnTo>
                <a:lnTo>
                  <a:pt x="123" y="15191"/>
                </a:lnTo>
                <a:lnTo>
                  <a:pt x="196" y="15338"/>
                </a:lnTo>
                <a:lnTo>
                  <a:pt x="293" y="15460"/>
                </a:lnTo>
                <a:lnTo>
                  <a:pt x="416" y="15582"/>
                </a:lnTo>
                <a:lnTo>
                  <a:pt x="562" y="15680"/>
                </a:lnTo>
                <a:lnTo>
                  <a:pt x="709" y="15778"/>
                </a:lnTo>
                <a:lnTo>
                  <a:pt x="880" y="15851"/>
                </a:lnTo>
                <a:lnTo>
                  <a:pt x="1075" y="15924"/>
                </a:lnTo>
                <a:lnTo>
                  <a:pt x="1246" y="15973"/>
                </a:lnTo>
                <a:lnTo>
                  <a:pt x="1466" y="15997"/>
                </a:lnTo>
                <a:lnTo>
                  <a:pt x="1661" y="16022"/>
                </a:lnTo>
                <a:lnTo>
                  <a:pt x="1881" y="16022"/>
                </a:lnTo>
                <a:lnTo>
                  <a:pt x="2101" y="15997"/>
                </a:lnTo>
                <a:lnTo>
                  <a:pt x="2345" y="15973"/>
                </a:lnTo>
                <a:lnTo>
                  <a:pt x="2565" y="15924"/>
                </a:lnTo>
                <a:lnTo>
                  <a:pt x="2809" y="15875"/>
                </a:lnTo>
                <a:lnTo>
                  <a:pt x="3224" y="15704"/>
                </a:lnTo>
                <a:lnTo>
                  <a:pt x="3591" y="15509"/>
                </a:lnTo>
                <a:lnTo>
                  <a:pt x="3908" y="15289"/>
                </a:lnTo>
                <a:lnTo>
                  <a:pt x="4177" y="15021"/>
                </a:lnTo>
                <a:lnTo>
                  <a:pt x="4372" y="14752"/>
                </a:lnTo>
                <a:lnTo>
                  <a:pt x="4470" y="14605"/>
                </a:lnTo>
                <a:lnTo>
                  <a:pt x="4543" y="14459"/>
                </a:lnTo>
                <a:lnTo>
                  <a:pt x="4592" y="14312"/>
                </a:lnTo>
                <a:lnTo>
                  <a:pt x="4616" y="14166"/>
                </a:lnTo>
                <a:lnTo>
                  <a:pt x="4641" y="14019"/>
                </a:lnTo>
                <a:lnTo>
                  <a:pt x="4641" y="13873"/>
                </a:lnTo>
                <a:lnTo>
                  <a:pt x="4641" y="6204"/>
                </a:lnTo>
                <a:lnTo>
                  <a:pt x="12505" y="3737"/>
                </a:lnTo>
                <a:lnTo>
                  <a:pt x="12505" y="10136"/>
                </a:lnTo>
                <a:lnTo>
                  <a:pt x="12187" y="10111"/>
                </a:lnTo>
                <a:lnTo>
                  <a:pt x="11846" y="10111"/>
                </a:lnTo>
                <a:lnTo>
                  <a:pt x="11479" y="10160"/>
                </a:lnTo>
                <a:lnTo>
                  <a:pt x="11113" y="10258"/>
                </a:lnTo>
                <a:lnTo>
                  <a:pt x="10893" y="10331"/>
                </a:lnTo>
                <a:lnTo>
                  <a:pt x="10673" y="10429"/>
                </a:lnTo>
                <a:lnTo>
                  <a:pt x="10453" y="10551"/>
                </a:lnTo>
                <a:lnTo>
                  <a:pt x="10283" y="10649"/>
                </a:lnTo>
                <a:lnTo>
                  <a:pt x="10087" y="10795"/>
                </a:lnTo>
                <a:lnTo>
                  <a:pt x="9941" y="10917"/>
                </a:lnTo>
                <a:lnTo>
                  <a:pt x="9794" y="11064"/>
                </a:lnTo>
                <a:lnTo>
                  <a:pt x="9648" y="11211"/>
                </a:lnTo>
                <a:lnTo>
                  <a:pt x="9550" y="11381"/>
                </a:lnTo>
                <a:lnTo>
                  <a:pt x="9452" y="11528"/>
                </a:lnTo>
                <a:lnTo>
                  <a:pt x="9379" y="11699"/>
                </a:lnTo>
                <a:lnTo>
                  <a:pt x="9330" y="11870"/>
                </a:lnTo>
                <a:lnTo>
                  <a:pt x="9306" y="12016"/>
                </a:lnTo>
                <a:lnTo>
                  <a:pt x="9281" y="12187"/>
                </a:lnTo>
                <a:lnTo>
                  <a:pt x="9306" y="12358"/>
                </a:lnTo>
                <a:lnTo>
                  <a:pt x="9330" y="12505"/>
                </a:lnTo>
                <a:lnTo>
                  <a:pt x="9403" y="12676"/>
                </a:lnTo>
                <a:lnTo>
                  <a:pt x="9477" y="12822"/>
                </a:lnTo>
                <a:lnTo>
                  <a:pt x="9574" y="12945"/>
                </a:lnTo>
                <a:lnTo>
                  <a:pt x="9696" y="13067"/>
                </a:lnTo>
                <a:lnTo>
                  <a:pt x="9843" y="13164"/>
                </a:lnTo>
                <a:lnTo>
                  <a:pt x="9989" y="13262"/>
                </a:lnTo>
                <a:lnTo>
                  <a:pt x="10160" y="13335"/>
                </a:lnTo>
                <a:lnTo>
                  <a:pt x="10331" y="13409"/>
                </a:lnTo>
                <a:lnTo>
                  <a:pt x="10527" y="13457"/>
                </a:lnTo>
                <a:lnTo>
                  <a:pt x="10747" y="13482"/>
                </a:lnTo>
                <a:lnTo>
                  <a:pt x="10942" y="13506"/>
                </a:lnTo>
                <a:lnTo>
                  <a:pt x="11162" y="13506"/>
                </a:lnTo>
                <a:lnTo>
                  <a:pt x="11382" y="13482"/>
                </a:lnTo>
                <a:lnTo>
                  <a:pt x="11626" y="13457"/>
                </a:lnTo>
                <a:lnTo>
                  <a:pt x="11846" y="13409"/>
                </a:lnTo>
                <a:lnTo>
                  <a:pt x="12090" y="13360"/>
                </a:lnTo>
                <a:lnTo>
                  <a:pt x="12456" y="13213"/>
                </a:lnTo>
                <a:lnTo>
                  <a:pt x="12798" y="13042"/>
                </a:lnTo>
                <a:lnTo>
                  <a:pt x="13091" y="12822"/>
                </a:lnTo>
                <a:lnTo>
                  <a:pt x="13360" y="12603"/>
                </a:lnTo>
                <a:lnTo>
                  <a:pt x="13580" y="12358"/>
                </a:lnTo>
                <a:lnTo>
                  <a:pt x="13751" y="12090"/>
                </a:lnTo>
                <a:lnTo>
                  <a:pt x="13848" y="11821"/>
                </a:lnTo>
                <a:lnTo>
                  <a:pt x="13897" y="11675"/>
                </a:lnTo>
                <a:lnTo>
                  <a:pt x="13922" y="11552"/>
                </a:lnTo>
                <a:lnTo>
                  <a:pt x="13922" y="0"/>
                </a:lnTo>
                <a:close/>
              </a:path>
            </a:pathLst>
          </a:custGeom>
          <a:solidFill>
            <a:srgbClr val="FFD025"/>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 name="Shape 364"/>
          <p:cNvSpPr/>
          <p:nvPr/>
        </p:nvSpPr>
        <p:spPr>
          <a:xfrm>
            <a:off x="666175" y="4837724"/>
            <a:ext cx="294246" cy="389879"/>
          </a:xfrm>
          <a:custGeom>
            <a:avLst/>
            <a:gdLst/>
            <a:ahLst/>
            <a:cxnLst/>
            <a:rect l="0" t="0" r="0" b="0"/>
            <a:pathLst>
              <a:path w="12018" h="15924" extrusionOk="0">
                <a:moveTo>
                  <a:pt x="6278" y="3444"/>
                </a:moveTo>
                <a:lnTo>
                  <a:pt x="6522" y="3493"/>
                </a:lnTo>
                <a:lnTo>
                  <a:pt x="6766" y="3542"/>
                </a:lnTo>
                <a:lnTo>
                  <a:pt x="7010" y="3639"/>
                </a:lnTo>
                <a:lnTo>
                  <a:pt x="7230" y="3737"/>
                </a:lnTo>
                <a:lnTo>
                  <a:pt x="7450" y="3883"/>
                </a:lnTo>
                <a:lnTo>
                  <a:pt x="7645" y="4030"/>
                </a:lnTo>
                <a:lnTo>
                  <a:pt x="7816" y="4201"/>
                </a:lnTo>
                <a:lnTo>
                  <a:pt x="7987" y="4372"/>
                </a:lnTo>
                <a:lnTo>
                  <a:pt x="8134" y="4567"/>
                </a:lnTo>
                <a:lnTo>
                  <a:pt x="8280" y="4787"/>
                </a:lnTo>
                <a:lnTo>
                  <a:pt x="8378" y="5007"/>
                </a:lnTo>
                <a:lnTo>
                  <a:pt x="8476" y="5251"/>
                </a:lnTo>
                <a:lnTo>
                  <a:pt x="8525" y="5495"/>
                </a:lnTo>
                <a:lnTo>
                  <a:pt x="8573" y="5740"/>
                </a:lnTo>
                <a:lnTo>
                  <a:pt x="8573" y="6008"/>
                </a:lnTo>
                <a:lnTo>
                  <a:pt x="8573" y="6277"/>
                </a:lnTo>
                <a:lnTo>
                  <a:pt x="8525" y="6521"/>
                </a:lnTo>
                <a:lnTo>
                  <a:pt x="8476" y="6765"/>
                </a:lnTo>
                <a:lnTo>
                  <a:pt x="8378" y="7010"/>
                </a:lnTo>
                <a:lnTo>
                  <a:pt x="8280" y="7229"/>
                </a:lnTo>
                <a:lnTo>
                  <a:pt x="8134" y="7449"/>
                </a:lnTo>
                <a:lnTo>
                  <a:pt x="7987" y="7645"/>
                </a:lnTo>
                <a:lnTo>
                  <a:pt x="7816" y="7816"/>
                </a:lnTo>
                <a:lnTo>
                  <a:pt x="7645" y="7987"/>
                </a:lnTo>
                <a:lnTo>
                  <a:pt x="7450" y="8133"/>
                </a:lnTo>
                <a:lnTo>
                  <a:pt x="7230" y="8280"/>
                </a:lnTo>
                <a:lnTo>
                  <a:pt x="7010" y="8377"/>
                </a:lnTo>
                <a:lnTo>
                  <a:pt x="6766" y="8475"/>
                </a:lnTo>
                <a:lnTo>
                  <a:pt x="6522" y="8524"/>
                </a:lnTo>
                <a:lnTo>
                  <a:pt x="6278" y="8573"/>
                </a:lnTo>
                <a:lnTo>
                  <a:pt x="5740" y="8573"/>
                </a:lnTo>
                <a:lnTo>
                  <a:pt x="5496" y="8524"/>
                </a:lnTo>
                <a:lnTo>
                  <a:pt x="5252" y="8475"/>
                </a:lnTo>
                <a:lnTo>
                  <a:pt x="5008" y="8377"/>
                </a:lnTo>
                <a:lnTo>
                  <a:pt x="4788" y="8280"/>
                </a:lnTo>
                <a:lnTo>
                  <a:pt x="4568" y="8133"/>
                </a:lnTo>
                <a:lnTo>
                  <a:pt x="4373" y="7987"/>
                </a:lnTo>
                <a:lnTo>
                  <a:pt x="4202" y="7816"/>
                </a:lnTo>
                <a:lnTo>
                  <a:pt x="4031" y="7645"/>
                </a:lnTo>
                <a:lnTo>
                  <a:pt x="3884" y="7449"/>
                </a:lnTo>
                <a:lnTo>
                  <a:pt x="3738" y="7229"/>
                </a:lnTo>
                <a:lnTo>
                  <a:pt x="3640" y="7010"/>
                </a:lnTo>
                <a:lnTo>
                  <a:pt x="3542" y="6765"/>
                </a:lnTo>
                <a:lnTo>
                  <a:pt x="3493" y="6521"/>
                </a:lnTo>
                <a:lnTo>
                  <a:pt x="3445" y="6277"/>
                </a:lnTo>
                <a:lnTo>
                  <a:pt x="3445" y="6008"/>
                </a:lnTo>
                <a:lnTo>
                  <a:pt x="3445" y="5740"/>
                </a:lnTo>
                <a:lnTo>
                  <a:pt x="3493" y="5495"/>
                </a:lnTo>
                <a:lnTo>
                  <a:pt x="3542" y="5251"/>
                </a:lnTo>
                <a:lnTo>
                  <a:pt x="3640" y="5007"/>
                </a:lnTo>
                <a:lnTo>
                  <a:pt x="3738" y="4787"/>
                </a:lnTo>
                <a:lnTo>
                  <a:pt x="3884" y="4567"/>
                </a:lnTo>
                <a:lnTo>
                  <a:pt x="4031" y="4372"/>
                </a:lnTo>
                <a:lnTo>
                  <a:pt x="4202" y="4201"/>
                </a:lnTo>
                <a:lnTo>
                  <a:pt x="4373" y="4030"/>
                </a:lnTo>
                <a:lnTo>
                  <a:pt x="4568" y="3883"/>
                </a:lnTo>
                <a:lnTo>
                  <a:pt x="4788" y="3737"/>
                </a:lnTo>
                <a:lnTo>
                  <a:pt x="5008" y="3639"/>
                </a:lnTo>
                <a:lnTo>
                  <a:pt x="5252" y="3542"/>
                </a:lnTo>
                <a:lnTo>
                  <a:pt x="5496" y="3493"/>
                </a:lnTo>
                <a:lnTo>
                  <a:pt x="5740" y="3444"/>
                </a:lnTo>
                <a:close/>
                <a:moveTo>
                  <a:pt x="5691" y="0"/>
                </a:moveTo>
                <a:lnTo>
                  <a:pt x="5398" y="25"/>
                </a:lnTo>
                <a:lnTo>
                  <a:pt x="5105" y="73"/>
                </a:lnTo>
                <a:lnTo>
                  <a:pt x="4788" y="122"/>
                </a:lnTo>
                <a:lnTo>
                  <a:pt x="4519" y="196"/>
                </a:lnTo>
                <a:lnTo>
                  <a:pt x="4226" y="269"/>
                </a:lnTo>
                <a:lnTo>
                  <a:pt x="3664" y="464"/>
                </a:lnTo>
                <a:lnTo>
                  <a:pt x="3152" y="733"/>
                </a:lnTo>
                <a:lnTo>
                  <a:pt x="2639" y="1026"/>
                </a:lnTo>
                <a:lnTo>
                  <a:pt x="2199" y="1368"/>
                </a:lnTo>
                <a:lnTo>
                  <a:pt x="1759" y="1759"/>
                </a:lnTo>
                <a:lnTo>
                  <a:pt x="1369" y="2198"/>
                </a:lnTo>
                <a:lnTo>
                  <a:pt x="1027" y="2638"/>
                </a:lnTo>
                <a:lnTo>
                  <a:pt x="734" y="3151"/>
                </a:lnTo>
                <a:lnTo>
                  <a:pt x="465" y="3664"/>
                </a:lnTo>
                <a:lnTo>
                  <a:pt x="270" y="4225"/>
                </a:lnTo>
                <a:lnTo>
                  <a:pt x="196" y="4518"/>
                </a:lnTo>
                <a:lnTo>
                  <a:pt x="123" y="4787"/>
                </a:lnTo>
                <a:lnTo>
                  <a:pt x="74" y="5105"/>
                </a:lnTo>
                <a:lnTo>
                  <a:pt x="25" y="5398"/>
                </a:lnTo>
                <a:lnTo>
                  <a:pt x="1" y="5691"/>
                </a:lnTo>
                <a:lnTo>
                  <a:pt x="1" y="6008"/>
                </a:lnTo>
                <a:lnTo>
                  <a:pt x="25" y="6448"/>
                </a:lnTo>
                <a:lnTo>
                  <a:pt x="74" y="6887"/>
                </a:lnTo>
                <a:lnTo>
                  <a:pt x="147" y="7352"/>
                </a:lnTo>
                <a:lnTo>
                  <a:pt x="270" y="7791"/>
                </a:lnTo>
                <a:lnTo>
                  <a:pt x="392" y="8231"/>
                </a:lnTo>
                <a:lnTo>
                  <a:pt x="563" y="8670"/>
                </a:lnTo>
                <a:lnTo>
                  <a:pt x="734" y="9110"/>
                </a:lnTo>
                <a:lnTo>
                  <a:pt x="929" y="9550"/>
                </a:lnTo>
                <a:lnTo>
                  <a:pt x="1149" y="9965"/>
                </a:lnTo>
                <a:lnTo>
                  <a:pt x="1393" y="10404"/>
                </a:lnTo>
                <a:lnTo>
                  <a:pt x="1906" y="11210"/>
                </a:lnTo>
                <a:lnTo>
                  <a:pt x="2443" y="11992"/>
                </a:lnTo>
                <a:lnTo>
                  <a:pt x="3005" y="12725"/>
                </a:lnTo>
                <a:lnTo>
                  <a:pt x="3567" y="13408"/>
                </a:lnTo>
                <a:lnTo>
                  <a:pt x="4104" y="14019"/>
                </a:lnTo>
                <a:lnTo>
                  <a:pt x="4617" y="14581"/>
                </a:lnTo>
                <a:lnTo>
                  <a:pt x="5081" y="15045"/>
                </a:lnTo>
                <a:lnTo>
                  <a:pt x="5740" y="15680"/>
                </a:lnTo>
                <a:lnTo>
                  <a:pt x="6009" y="15924"/>
                </a:lnTo>
                <a:lnTo>
                  <a:pt x="6278" y="15680"/>
                </a:lnTo>
                <a:lnTo>
                  <a:pt x="6937" y="15045"/>
                </a:lnTo>
                <a:lnTo>
                  <a:pt x="7401" y="14581"/>
                </a:lnTo>
                <a:lnTo>
                  <a:pt x="7914" y="14019"/>
                </a:lnTo>
                <a:lnTo>
                  <a:pt x="8451" y="13408"/>
                </a:lnTo>
                <a:lnTo>
                  <a:pt x="9013" y="12725"/>
                </a:lnTo>
                <a:lnTo>
                  <a:pt x="9575" y="11992"/>
                </a:lnTo>
                <a:lnTo>
                  <a:pt x="10112" y="11210"/>
                </a:lnTo>
                <a:lnTo>
                  <a:pt x="10625" y="10404"/>
                </a:lnTo>
                <a:lnTo>
                  <a:pt x="10869" y="9965"/>
                </a:lnTo>
                <a:lnTo>
                  <a:pt x="11089" y="9550"/>
                </a:lnTo>
                <a:lnTo>
                  <a:pt x="11284" y="9110"/>
                </a:lnTo>
                <a:lnTo>
                  <a:pt x="11455" y="8670"/>
                </a:lnTo>
                <a:lnTo>
                  <a:pt x="11626" y="8231"/>
                </a:lnTo>
                <a:lnTo>
                  <a:pt x="11748" y="7791"/>
                </a:lnTo>
                <a:lnTo>
                  <a:pt x="11871" y="7352"/>
                </a:lnTo>
                <a:lnTo>
                  <a:pt x="11944" y="6887"/>
                </a:lnTo>
                <a:lnTo>
                  <a:pt x="11993" y="6448"/>
                </a:lnTo>
                <a:lnTo>
                  <a:pt x="12017" y="6008"/>
                </a:lnTo>
                <a:lnTo>
                  <a:pt x="12017" y="5691"/>
                </a:lnTo>
                <a:lnTo>
                  <a:pt x="11993" y="5398"/>
                </a:lnTo>
                <a:lnTo>
                  <a:pt x="11944" y="5105"/>
                </a:lnTo>
                <a:lnTo>
                  <a:pt x="11895" y="4787"/>
                </a:lnTo>
                <a:lnTo>
                  <a:pt x="11822" y="4518"/>
                </a:lnTo>
                <a:lnTo>
                  <a:pt x="11748" y="4225"/>
                </a:lnTo>
                <a:lnTo>
                  <a:pt x="11553" y="3664"/>
                </a:lnTo>
                <a:lnTo>
                  <a:pt x="11284" y="3151"/>
                </a:lnTo>
                <a:lnTo>
                  <a:pt x="10991" y="2638"/>
                </a:lnTo>
                <a:lnTo>
                  <a:pt x="10649" y="2198"/>
                </a:lnTo>
                <a:lnTo>
                  <a:pt x="10259" y="1759"/>
                </a:lnTo>
                <a:lnTo>
                  <a:pt x="9819" y="1368"/>
                </a:lnTo>
                <a:lnTo>
                  <a:pt x="9379" y="1026"/>
                </a:lnTo>
                <a:lnTo>
                  <a:pt x="8866" y="733"/>
                </a:lnTo>
                <a:lnTo>
                  <a:pt x="8354" y="464"/>
                </a:lnTo>
                <a:lnTo>
                  <a:pt x="7792" y="269"/>
                </a:lnTo>
                <a:lnTo>
                  <a:pt x="7499" y="196"/>
                </a:lnTo>
                <a:lnTo>
                  <a:pt x="7230" y="122"/>
                </a:lnTo>
                <a:lnTo>
                  <a:pt x="6913" y="73"/>
                </a:lnTo>
                <a:lnTo>
                  <a:pt x="6620" y="25"/>
                </a:lnTo>
                <a:lnTo>
                  <a:pt x="6326" y="0"/>
                </a:lnTo>
                <a:close/>
              </a:path>
            </a:pathLst>
          </a:custGeom>
          <a:solidFill>
            <a:srgbClr val="3F3F4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9" name="Shape 365"/>
          <p:cNvGrpSpPr/>
          <p:nvPr/>
        </p:nvGrpSpPr>
        <p:grpSpPr>
          <a:xfrm>
            <a:off x="11060148" y="2607511"/>
            <a:ext cx="468124" cy="395556"/>
            <a:chOff x="3918650" y="293075"/>
            <a:chExt cx="488500" cy="412775"/>
          </a:xfrm>
          <a:solidFill>
            <a:srgbClr val="3F3F41"/>
          </a:solidFill>
        </p:grpSpPr>
        <p:sp>
          <p:nvSpPr>
            <p:cNvPr id="20" name="Shape 366"/>
            <p:cNvSpPr/>
            <p:nvPr/>
          </p:nvSpPr>
          <p:spPr>
            <a:xfrm>
              <a:off x="4085350" y="293675"/>
              <a:ext cx="154500" cy="412175"/>
            </a:xfrm>
            <a:custGeom>
              <a:avLst/>
              <a:gdLst/>
              <a:ahLst/>
              <a:cxnLst/>
              <a:rect l="0" t="0" r="0" b="0"/>
              <a:pathLst>
                <a:path w="6180" h="16487" extrusionOk="0">
                  <a:moveTo>
                    <a:pt x="709" y="5496"/>
                  </a:moveTo>
                  <a:lnTo>
                    <a:pt x="806" y="5520"/>
                  </a:lnTo>
                  <a:lnTo>
                    <a:pt x="1050" y="5667"/>
                  </a:lnTo>
                  <a:lnTo>
                    <a:pt x="1270" y="5813"/>
                  </a:lnTo>
                  <a:lnTo>
                    <a:pt x="1344" y="5886"/>
                  </a:lnTo>
                  <a:lnTo>
                    <a:pt x="1368" y="5984"/>
                  </a:lnTo>
                  <a:lnTo>
                    <a:pt x="1344" y="6082"/>
                  </a:lnTo>
                  <a:lnTo>
                    <a:pt x="1319" y="6155"/>
                  </a:lnTo>
                  <a:lnTo>
                    <a:pt x="1221" y="6228"/>
                  </a:lnTo>
                  <a:lnTo>
                    <a:pt x="1124" y="6253"/>
                  </a:lnTo>
                  <a:lnTo>
                    <a:pt x="1050" y="6228"/>
                  </a:lnTo>
                  <a:lnTo>
                    <a:pt x="977" y="6204"/>
                  </a:lnTo>
                  <a:lnTo>
                    <a:pt x="782" y="6082"/>
                  </a:lnTo>
                  <a:lnTo>
                    <a:pt x="586" y="5960"/>
                  </a:lnTo>
                  <a:lnTo>
                    <a:pt x="513" y="5911"/>
                  </a:lnTo>
                  <a:lnTo>
                    <a:pt x="464" y="5838"/>
                  </a:lnTo>
                  <a:lnTo>
                    <a:pt x="464" y="5740"/>
                  </a:lnTo>
                  <a:lnTo>
                    <a:pt x="489" y="5642"/>
                  </a:lnTo>
                  <a:lnTo>
                    <a:pt x="538" y="5569"/>
                  </a:lnTo>
                  <a:lnTo>
                    <a:pt x="611" y="5520"/>
                  </a:lnTo>
                  <a:lnTo>
                    <a:pt x="709" y="5496"/>
                  </a:lnTo>
                  <a:close/>
                  <a:moveTo>
                    <a:pt x="1685" y="6351"/>
                  </a:moveTo>
                  <a:lnTo>
                    <a:pt x="1783" y="6375"/>
                  </a:lnTo>
                  <a:lnTo>
                    <a:pt x="1856" y="6448"/>
                  </a:lnTo>
                  <a:lnTo>
                    <a:pt x="2003" y="6668"/>
                  </a:lnTo>
                  <a:lnTo>
                    <a:pt x="2125" y="6888"/>
                  </a:lnTo>
                  <a:lnTo>
                    <a:pt x="2150" y="6986"/>
                  </a:lnTo>
                  <a:lnTo>
                    <a:pt x="2150" y="7083"/>
                  </a:lnTo>
                  <a:lnTo>
                    <a:pt x="2101" y="7156"/>
                  </a:lnTo>
                  <a:lnTo>
                    <a:pt x="2027" y="7230"/>
                  </a:lnTo>
                  <a:lnTo>
                    <a:pt x="1979" y="7254"/>
                  </a:lnTo>
                  <a:lnTo>
                    <a:pt x="1856" y="7254"/>
                  </a:lnTo>
                  <a:lnTo>
                    <a:pt x="1783" y="7230"/>
                  </a:lnTo>
                  <a:lnTo>
                    <a:pt x="1734" y="7181"/>
                  </a:lnTo>
                  <a:lnTo>
                    <a:pt x="1685" y="7132"/>
                  </a:lnTo>
                  <a:lnTo>
                    <a:pt x="1441" y="6741"/>
                  </a:lnTo>
                  <a:lnTo>
                    <a:pt x="1417" y="6644"/>
                  </a:lnTo>
                  <a:lnTo>
                    <a:pt x="1417" y="6546"/>
                  </a:lnTo>
                  <a:lnTo>
                    <a:pt x="1441" y="6448"/>
                  </a:lnTo>
                  <a:lnTo>
                    <a:pt x="1515" y="6399"/>
                  </a:lnTo>
                  <a:lnTo>
                    <a:pt x="1612" y="6351"/>
                  </a:lnTo>
                  <a:close/>
                  <a:moveTo>
                    <a:pt x="2247" y="7498"/>
                  </a:moveTo>
                  <a:lnTo>
                    <a:pt x="2345" y="7523"/>
                  </a:lnTo>
                  <a:lnTo>
                    <a:pt x="2418" y="7572"/>
                  </a:lnTo>
                  <a:lnTo>
                    <a:pt x="2467" y="7645"/>
                  </a:lnTo>
                  <a:lnTo>
                    <a:pt x="2662" y="8109"/>
                  </a:lnTo>
                  <a:lnTo>
                    <a:pt x="2662" y="8207"/>
                  </a:lnTo>
                  <a:lnTo>
                    <a:pt x="2638" y="8304"/>
                  </a:lnTo>
                  <a:lnTo>
                    <a:pt x="2589" y="8378"/>
                  </a:lnTo>
                  <a:lnTo>
                    <a:pt x="2516" y="8426"/>
                  </a:lnTo>
                  <a:lnTo>
                    <a:pt x="2418" y="8451"/>
                  </a:lnTo>
                  <a:lnTo>
                    <a:pt x="2345" y="8426"/>
                  </a:lnTo>
                  <a:lnTo>
                    <a:pt x="2272" y="8402"/>
                  </a:lnTo>
                  <a:lnTo>
                    <a:pt x="2223" y="8353"/>
                  </a:lnTo>
                  <a:lnTo>
                    <a:pt x="2198" y="8280"/>
                  </a:lnTo>
                  <a:lnTo>
                    <a:pt x="2027" y="7840"/>
                  </a:lnTo>
                  <a:lnTo>
                    <a:pt x="2003" y="7743"/>
                  </a:lnTo>
                  <a:lnTo>
                    <a:pt x="2027" y="7645"/>
                  </a:lnTo>
                  <a:lnTo>
                    <a:pt x="2076" y="7572"/>
                  </a:lnTo>
                  <a:lnTo>
                    <a:pt x="2150" y="7523"/>
                  </a:lnTo>
                  <a:lnTo>
                    <a:pt x="2247" y="7498"/>
                  </a:lnTo>
                  <a:close/>
                  <a:moveTo>
                    <a:pt x="2711" y="8720"/>
                  </a:moveTo>
                  <a:lnTo>
                    <a:pt x="2785" y="8744"/>
                  </a:lnTo>
                  <a:lnTo>
                    <a:pt x="2858" y="8793"/>
                  </a:lnTo>
                  <a:lnTo>
                    <a:pt x="2907" y="8866"/>
                  </a:lnTo>
                  <a:lnTo>
                    <a:pt x="3078" y="9355"/>
                  </a:lnTo>
                  <a:lnTo>
                    <a:pt x="3102" y="9452"/>
                  </a:lnTo>
                  <a:lnTo>
                    <a:pt x="3078" y="9526"/>
                  </a:lnTo>
                  <a:lnTo>
                    <a:pt x="3004" y="9599"/>
                  </a:lnTo>
                  <a:lnTo>
                    <a:pt x="2931" y="9648"/>
                  </a:lnTo>
                  <a:lnTo>
                    <a:pt x="2858" y="9672"/>
                  </a:lnTo>
                  <a:lnTo>
                    <a:pt x="2785" y="9672"/>
                  </a:lnTo>
                  <a:lnTo>
                    <a:pt x="2711" y="9623"/>
                  </a:lnTo>
                  <a:lnTo>
                    <a:pt x="2662" y="9574"/>
                  </a:lnTo>
                  <a:lnTo>
                    <a:pt x="2614" y="9501"/>
                  </a:lnTo>
                  <a:lnTo>
                    <a:pt x="2467" y="9037"/>
                  </a:lnTo>
                  <a:lnTo>
                    <a:pt x="2443" y="8939"/>
                  </a:lnTo>
                  <a:lnTo>
                    <a:pt x="2467" y="8842"/>
                  </a:lnTo>
                  <a:lnTo>
                    <a:pt x="2516" y="8768"/>
                  </a:lnTo>
                  <a:lnTo>
                    <a:pt x="2614" y="8720"/>
                  </a:lnTo>
                  <a:close/>
                  <a:moveTo>
                    <a:pt x="3224" y="9941"/>
                  </a:moveTo>
                  <a:lnTo>
                    <a:pt x="3297" y="10014"/>
                  </a:lnTo>
                  <a:lnTo>
                    <a:pt x="3346" y="10087"/>
                  </a:lnTo>
                  <a:lnTo>
                    <a:pt x="3542" y="10527"/>
                  </a:lnTo>
                  <a:lnTo>
                    <a:pt x="3566" y="10625"/>
                  </a:lnTo>
                  <a:lnTo>
                    <a:pt x="3566" y="10722"/>
                  </a:lnTo>
                  <a:lnTo>
                    <a:pt x="3517" y="10796"/>
                  </a:lnTo>
                  <a:lnTo>
                    <a:pt x="3444" y="10844"/>
                  </a:lnTo>
                  <a:lnTo>
                    <a:pt x="3322" y="10869"/>
                  </a:lnTo>
                  <a:lnTo>
                    <a:pt x="3273" y="10869"/>
                  </a:lnTo>
                  <a:lnTo>
                    <a:pt x="3200" y="10844"/>
                  </a:lnTo>
                  <a:lnTo>
                    <a:pt x="3151" y="10796"/>
                  </a:lnTo>
                  <a:lnTo>
                    <a:pt x="3102" y="10747"/>
                  </a:lnTo>
                  <a:lnTo>
                    <a:pt x="2907" y="10258"/>
                  </a:lnTo>
                  <a:lnTo>
                    <a:pt x="2882" y="10161"/>
                  </a:lnTo>
                  <a:lnTo>
                    <a:pt x="2907" y="10087"/>
                  </a:lnTo>
                  <a:lnTo>
                    <a:pt x="2955" y="10014"/>
                  </a:lnTo>
                  <a:lnTo>
                    <a:pt x="3029" y="9941"/>
                  </a:lnTo>
                  <a:close/>
                  <a:moveTo>
                    <a:pt x="3761" y="11089"/>
                  </a:moveTo>
                  <a:lnTo>
                    <a:pt x="3835" y="11137"/>
                  </a:lnTo>
                  <a:lnTo>
                    <a:pt x="3908" y="11211"/>
                  </a:lnTo>
                  <a:lnTo>
                    <a:pt x="4177" y="11577"/>
                  </a:lnTo>
                  <a:lnTo>
                    <a:pt x="4225" y="11675"/>
                  </a:lnTo>
                  <a:lnTo>
                    <a:pt x="4250" y="11748"/>
                  </a:lnTo>
                  <a:lnTo>
                    <a:pt x="4201" y="11846"/>
                  </a:lnTo>
                  <a:lnTo>
                    <a:pt x="4152" y="11919"/>
                  </a:lnTo>
                  <a:lnTo>
                    <a:pt x="4079" y="11968"/>
                  </a:lnTo>
                  <a:lnTo>
                    <a:pt x="3884" y="11968"/>
                  </a:lnTo>
                  <a:lnTo>
                    <a:pt x="3810" y="11895"/>
                  </a:lnTo>
                  <a:lnTo>
                    <a:pt x="3664" y="11675"/>
                  </a:lnTo>
                  <a:lnTo>
                    <a:pt x="3493" y="11455"/>
                  </a:lnTo>
                  <a:lnTo>
                    <a:pt x="3468" y="11382"/>
                  </a:lnTo>
                  <a:lnTo>
                    <a:pt x="3468" y="11284"/>
                  </a:lnTo>
                  <a:lnTo>
                    <a:pt x="3517" y="11186"/>
                  </a:lnTo>
                  <a:lnTo>
                    <a:pt x="3566" y="11137"/>
                  </a:lnTo>
                  <a:lnTo>
                    <a:pt x="3664" y="11089"/>
                  </a:lnTo>
                  <a:close/>
                  <a:moveTo>
                    <a:pt x="4616" y="12041"/>
                  </a:moveTo>
                  <a:lnTo>
                    <a:pt x="4714" y="12090"/>
                  </a:lnTo>
                  <a:lnTo>
                    <a:pt x="4909" y="12212"/>
                  </a:lnTo>
                  <a:lnTo>
                    <a:pt x="5105" y="12334"/>
                  </a:lnTo>
                  <a:lnTo>
                    <a:pt x="5178" y="12383"/>
                  </a:lnTo>
                  <a:lnTo>
                    <a:pt x="5227" y="12481"/>
                  </a:lnTo>
                  <a:lnTo>
                    <a:pt x="5227" y="12554"/>
                  </a:lnTo>
                  <a:lnTo>
                    <a:pt x="5202" y="12652"/>
                  </a:lnTo>
                  <a:lnTo>
                    <a:pt x="5154" y="12725"/>
                  </a:lnTo>
                  <a:lnTo>
                    <a:pt x="5105" y="12749"/>
                  </a:lnTo>
                  <a:lnTo>
                    <a:pt x="5056" y="12774"/>
                  </a:lnTo>
                  <a:lnTo>
                    <a:pt x="4983" y="12798"/>
                  </a:lnTo>
                  <a:lnTo>
                    <a:pt x="4885" y="12774"/>
                  </a:lnTo>
                  <a:lnTo>
                    <a:pt x="4641" y="12627"/>
                  </a:lnTo>
                  <a:lnTo>
                    <a:pt x="4421" y="12481"/>
                  </a:lnTo>
                  <a:lnTo>
                    <a:pt x="4348" y="12407"/>
                  </a:lnTo>
                  <a:lnTo>
                    <a:pt x="4323" y="12310"/>
                  </a:lnTo>
                  <a:lnTo>
                    <a:pt x="4323" y="12236"/>
                  </a:lnTo>
                  <a:lnTo>
                    <a:pt x="4372" y="12139"/>
                  </a:lnTo>
                  <a:lnTo>
                    <a:pt x="4445" y="12066"/>
                  </a:lnTo>
                  <a:lnTo>
                    <a:pt x="4543" y="12041"/>
                  </a:lnTo>
                  <a:close/>
                  <a:moveTo>
                    <a:pt x="0" y="1"/>
                  </a:moveTo>
                  <a:lnTo>
                    <a:pt x="0" y="5325"/>
                  </a:lnTo>
                  <a:lnTo>
                    <a:pt x="74" y="5349"/>
                  </a:lnTo>
                  <a:lnTo>
                    <a:pt x="147" y="5422"/>
                  </a:lnTo>
                  <a:lnTo>
                    <a:pt x="171" y="5496"/>
                  </a:lnTo>
                  <a:lnTo>
                    <a:pt x="171" y="5569"/>
                  </a:lnTo>
                  <a:lnTo>
                    <a:pt x="171" y="5642"/>
                  </a:lnTo>
                  <a:lnTo>
                    <a:pt x="122" y="5716"/>
                  </a:lnTo>
                  <a:lnTo>
                    <a:pt x="74" y="5764"/>
                  </a:lnTo>
                  <a:lnTo>
                    <a:pt x="0" y="5789"/>
                  </a:lnTo>
                  <a:lnTo>
                    <a:pt x="0" y="13360"/>
                  </a:lnTo>
                  <a:lnTo>
                    <a:pt x="6179" y="16486"/>
                  </a:lnTo>
                  <a:lnTo>
                    <a:pt x="6179" y="13116"/>
                  </a:lnTo>
                  <a:lnTo>
                    <a:pt x="5935" y="13091"/>
                  </a:lnTo>
                  <a:lnTo>
                    <a:pt x="5691" y="13042"/>
                  </a:lnTo>
                  <a:lnTo>
                    <a:pt x="5593" y="12994"/>
                  </a:lnTo>
                  <a:lnTo>
                    <a:pt x="5520" y="12945"/>
                  </a:lnTo>
                  <a:lnTo>
                    <a:pt x="5495" y="12847"/>
                  </a:lnTo>
                  <a:lnTo>
                    <a:pt x="5495" y="12749"/>
                  </a:lnTo>
                  <a:lnTo>
                    <a:pt x="5520" y="12676"/>
                  </a:lnTo>
                  <a:lnTo>
                    <a:pt x="5593" y="12603"/>
                  </a:lnTo>
                  <a:lnTo>
                    <a:pt x="5691" y="12554"/>
                  </a:lnTo>
                  <a:lnTo>
                    <a:pt x="5789" y="12554"/>
                  </a:lnTo>
                  <a:lnTo>
                    <a:pt x="6179" y="12627"/>
                  </a:lnTo>
                  <a:lnTo>
                    <a:pt x="6179" y="3127"/>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 name="Shape 367"/>
            <p:cNvSpPr/>
            <p:nvPr/>
          </p:nvSpPr>
          <p:spPr>
            <a:xfrm>
              <a:off x="3918650" y="293075"/>
              <a:ext cx="153900" cy="407275"/>
            </a:xfrm>
            <a:custGeom>
              <a:avLst/>
              <a:gdLst/>
              <a:ahLst/>
              <a:cxnLst/>
              <a:rect l="0" t="0" r="0" b="0"/>
              <a:pathLst>
                <a:path w="6156" h="16291" extrusionOk="0">
                  <a:moveTo>
                    <a:pt x="5349" y="5495"/>
                  </a:moveTo>
                  <a:lnTo>
                    <a:pt x="5447" y="5520"/>
                  </a:lnTo>
                  <a:lnTo>
                    <a:pt x="5520" y="5569"/>
                  </a:lnTo>
                  <a:lnTo>
                    <a:pt x="5569" y="5666"/>
                  </a:lnTo>
                  <a:lnTo>
                    <a:pt x="5569" y="5764"/>
                  </a:lnTo>
                  <a:lnTo>
                    <a:pt x="5545" y="5837"/>
                  </a:lnTo>
                  <a:lnTo>
                    <a:pt x="5496" y="5935"/>
                  </a:lnTo>
                  <a:lnTo>
                    <a:pt x="5423" y="5984"/>
                  </a:lnTo>
                  <a:lnTo>
                    <a:pt x="5203" y="6057"/>
                  </a:lnTo>
                  <a:lnTo>
                    <a:pt x="5008" y="6155"/>
                  </a:lnTo>
                  <a:lnTo>
                    <a:pt x="4934" y="6179"/>
                  </a:lnTo>
                  <a:lnTo>
                    <a:pt x="4812" y="6179"/>
                  </a:lnTo>
                  <a:lnTo>
                    <a:pt x="4763" y="6155"/>
                  </a:lnTo>
                  <a:lnTo>
                    <a:pt x="4714" y="6106"/>
                  </a:lnTo>
                  <a:lnTo>
                    <a:pt x="4666" y="6057"/>
                  </a:lnTo>
                  <a:lnTo>
                    <a:pt x="4641" y="5959"/>
                  </a:lnTo>
                  <a:lnTo>
                    <a:pt x="4641" y="5862"/>
                  </a:lnTo>
                  <a:lnTo>
                    <a:pt x="4690" y="5788"/>
                  </a:lnTo>
                  <a:lnTo>
                    <a:pt x="4763" y="5740"/>
                  </a:lnTo>
                  <a:lnTo>
                    <a:pt x="5008" y="5617"/>
                  </a:lnTo>
                  <a:lnTo>
                    <a:pt x="5252" y="5520"/>
                  </a:lnTo>
                  <a:lnTo>
                    <a:pt x="5349" y="5495"/>
                  </a:lnTo>
                  <a:close/>
                  <a:moveTo>
                    <a:pt x="4250" y="6155"/>
                  </a:moveTo>
                  <a:lnTo>
                    <a:pt x="4348" y="6179"/>
                  </a:lnTo>
                  <a:lnTo>
                    <a:pt x="4421" y="6252"/>
                  </a:lnTo>
                  <a:lnTo>
                    <a:pt x="4470" y="6326"/>
                  </a:lnTo>
                  <a:lnTo>
                    <a:pt x="4470" y="6423"/>
                  </a:lnTo>
                  <a:lnTo>
                    <a:pt x="4446" y="6497"/>
                  </a:lnTo>
                  <a:lnTo>
                    <a:pt x="4397" y="6594"/>
                  </a:lnTo>
                  <a:lnTo>
                    <a:pt x="4226" y="6741"/>
                  </a:lnTo>
                  <a:lnTo>
                    <a:pt x="4079" y="6912"/>
                  </a:lnTo>
                  <a:lnTo>
                    <a:pt x="3982" y="6985"/>
                  </a:lnTo>
                  <a:lnTo>
                    <a:pt x="3884" y="7010"/>
                  </a:lnTo>
                  <a:lnTo>
                    <a:pt x="3811" y="6985"/>
                  </a:lnTo>
                  <a:lnTo>
                    <a:pt x="3738" y="6936"/>
                  </a:lnTo>
                  <a:lnTo>
                    <a:pt x="3664" y="6863"/>
                  </a:lnTo>
                  <a:lnTo>
                    <a:pt x="3640" y="6790"/>
                  </a:lnTo>
                  <a:lnTo>
                    <a:pt x="3664" y="6692"/>
                  </a:lnTo>
                  <a:lnTo>
                    <a:pt x="3713" y="6594"/>
                  </a:lnTo>
                  <a:lnTo>
                    <a:pt x="3884" y="6399"/>
                  </a:lnTo>
                  <a:lnTo>
                    <a:pt x="4079" y="6228"/>
                  </a:lnTo>
                  <a:lnTo>
                    <a:pt x="4153" y="6179"/>
                  </a:lnTo>
                  <a:lnTo>
                    <a:pt x="4250" y="6155"/>
                  </a:lnTo>
                  <a:close/>
                  <a:moveTo>
                    <a:pt x="3469" y="7156"/>
                  </a:moveTo>
                  <a:lnTo>
                    <a:pt x="3542" y="7205"/>
                  </a:lnTo>
                  <a:lnTo>
                    <a:pt x="3615" y="7254"/>
                  </a:lnTo>
                  <a:lnTo>
                    <a:pt x="3664" y="7351"/>
                  </a:lnTo>
                  <a:lnTo>
                    <a:pt x="3664" y="7449"/>
                  </a:lnTo>
                  <a:lnTo>
                    <a:pt x="3640" y="7547"/>
                  </a:lnTo>
                  <a:lnTo>
                    <a:pt x="3396" y="7962"/>
                  </a:lnTo>
                  <a:lnTo>
                    <a:pt x="3371" y="8011"/>
                  </a:lnTo>
                  <a:lnTo>
                    <a:pt x="3298" y="8060"/>
                  </a:lnTo>
                  <a:lnTo>
                    <a:pt x="3249" y="8084"/>
                  </a:lnTo>
                  <a:lnTo>
                    <a:pt x="3176" y="8084"/>
                  </a:lnTo>
                  <a:lnTo>
                    <a:pt x="3078" y="8060"/>
                  </a:lnTo>
                  <a:lnTo>
                    <a:pt x="3005" y="8011"/>
                  </a:lnTo>
                  <a:lnTo>
                    <a:pt x="2956" y="7913"/>
                  </a:lnTo>
                  <a:lnTo>
                    <a:pt x="2932" y="7840"/>
                  </a:lnTo>
                  <a:lnTo>
                    <a:pt x="2956" y="7742"/>
                  </a:lnTo>
                  <a:lnTo>
                    <a:pt x="3225" y="7278"/>
                  </a:lnTo>
                  <a:lnTo>
                    <a:pt x="3273" y="7205"/>
                  </a:lnTo>
                  <a:lnTo>
                    <a:pt x="3371" y="7180"/>
                  </a:lnTo>
                  <a:lnTo>
                    <a:pt x="3469" y="7156"/>
                  </a:lnTo>
                  <a:close/>
                  <a:moveTo>
                    <a:pt x="2858" y="8328"/>
                  </a:moveTo>
                  <a:lnTo>
                    <a:pt x="2956" y="8353"/>
                  </a:lnTo>
                  <a:lnTo>
                    <a:pt x="3029" y="8402"/>
                  </a:lnTo>
                  <a:lnTo>
                    <a:pt x="3078" y="8475"/>
                  </a:lnTo>
                  <a:lnTo>
                    <a:pt x="3103" y="8573"/>
                  </a:lnTo>
                  <a:lnTo>
                    <a:pt x="3103" y="8670"/>
                  </a:lnTo>
                  <a:lnTo>
                    <a:pt x="2932" y="9110"/>
                  </a:lnTo>
                  <a:lnTo>
                    <a:pt x="2907" y="9183"/>
                  </a:lnTo>
                  <a:lnTo>
                    <a:pt x="2858" y="9232"/>
                  </a:lnTo>
                  <a:lnTo>
                    <a:pt x="2785" y="9281"/>
                  </a:lnTo>
                  <a:lnTo>
                    <a:pt x="2638" y="9281"/>
                  </a:lnTo>
                  <a:lnTo>
                    <a:pt x="2541" y="9232"/>
                  </a:lnTo>
                  <a:lnTo>
                    <a:pt x="2492" y="9159"/>
                  </a:lnTo>
                  <a:lnTo>
                    <a:pt x="2468" y="9061"/>
                  </a:lnTo>
                  <a:lnTo>
                    <a:pt x="2468" y="8963"/>
                  </a:lnTo>
                  <a:lnTo>
                    <a:pt x="2638" y="8499"/>
                  </a:lnTo>
                  <a:lnTo>
                    <a:pt x="2687" y="8402"/>
                  </a:lnTo>
                  <a:lnTo>
                    <a:pt x="2761" y="8353"/>
                  </a:lnTo>
                  <a:lnTo>
                    <a:pt x="2858" y="8328"/>
                  </a:lnTo>
                  <a:close/>
                  <a:moveTo>
                    <a:pt x="2541" y="9574"/>
                  </a:moveTo>
                  <a:lnTo>
                    <a:pt x="2638" y="9623"/>
                  </a:lnTo>
                  <a:lnTo>
                    <a:pt x="2712" y="9696"/>
                  </a:lnTo>
                  <a:lnTo>
                    <a:pt x="2736" y="9769"/>
                  </a:lnTo>
                  <a:lnTo>
                    <a:pt x="2736" y="9867"/>
                  </a:lnTo>
                  <a:lnTo>
                    <a:pt x="2638" y="10355"/>
                  </a:lnTo>
                  <a:lnTo>
                    <a:pt x="2590" y="10429"/>
                  </a:lnTo>
                  <a:lnTo>
                    <a:pt x="2541" y="10502"/>
                  </a:lnTo>
                  <a:lnTo>
                    <a:pt x="2468" y="10526"/>
                  </a:lnTo>
                  <a:lnTo>
                    <a:pt x="2394" y="10551"/>
                  </a:lnTo>
                  <a:lnTo>
                    <a:pt x="2345" y="10551"/>
                  </a:lnTo>
                  <a:lnTo>
                    <a:pt x="2248" y="10502"/>
                  </a:lnTo>
                  <a:lnTo>
                    <a:pt x="2199" y="10429"/>
                  </a:lnTo>
                  <a:lnTo>
                    <a:pt x="2150" y="10355"/>
                  </a:lnTo>
                  <a:lnTo>
                    <a:pt x="2150" y="10258"/>
                  </a:lnTo>
                  <a:lnTo>
                    <a:pt x="2248" y="9769"/>
                  </a:lnTo>
                  <a:lnTo>
                    <a:pt x="2297" y="9672"/>
                  </a:lnTo>
                  <a:lnTo>
                    <a:pt x="2370" y="9598"/>
                  </a:lnTo>
                  <a:lnTo>
                    <a:pt x="2443" y="9574"/>
                  </a:lnTo>
                  <a:close/>
                  <a:moveTo>
                    <a:pt x="2297" y="10844"/>
                  </a:moveTo>
                  <a:lnTo>
                    <a:pt x="2394" y="10868"/>
                  </a:lnTo>
                  <a:lnTo>
                    <a:pt x="2468" y="10942"/>
                  </a:lnTo>
                  <a:lnTo>
                    <a:pt x="2516" y="11015"/>
                  </a:lnTo>
                  <a:lnTo>
                    <a:pt x="2516" y="11113"/>
                  </a:lnTo>
                  <a:lnTo>
                    <a:pt x="2492" y="11357"/>
                  </a:lnTo>
                  <a:lnTo>
                    <a:pt x="2468" y="11430"/>
                  </a:lnTo>
                  <a:lnTo>
                    <a:pt x="2419" y="11503"/>
                  </a:lnTo>
                  <a:lnTo>
                    <a:pt x="2345" y="11552"/>
                  </a:lnTo>
                  <a:lnTo>
                    <a:pt x="2248" y="11577"/>
                  </a:lnTo>
                  <a:lnTo>
                    <a:pt x="2223" y="11577"/>
                  </a:lnTo>
                  <a:lnTo>
                    <a:pt x="2126" y="11552"/>
                  </a:lnTo>
                  <a:lnTo>
                    <a:pt x="2052" y="11503"/>
                  </a:lnTo>
                  <a:lnTo>
                    <a:pt x="2028" y="11406"/>
                  </a:lnTo>
                  <a:lnTo>
                    <a:pt x="2003" y="11308"/>
                  </a:lnTo>
                  <a:lnTo>
                    <a:pt x="2028" y="11064"/>
                  </a:lnTo>
                  <a:lnTo>
                    <a:pt x="2052" y="10966"/>
                  </a:lnTo>
                  <a:lnTo>
                    <a:pt x="2126" y="10893"/>
                  </a:lnTo>
                  <a:lnTo>
                    <a:pt x="2199" y="10844"/>
                  </a:lnTo>
                  <a:close/>
                  <a:moveTo>
                    <a:pt x="6155" y="0"/>
                  </a:moveTo>
                  <a:lnTo>
                    <a:pt x="538" y="2858"/>
                  </a:lnTo>
                  <a:lnTo>
                    <a:pt x="416" y="2906"/>
                  </a:lnTo>
                  <a:lnTo>
                    <a:pt x="318" y="3004"/>
                  </a:lnTo>
                  <a:lnTo>
                    <a:pt x="221" y="3102"/>
                  </a:lnTo>
                  <a:lnTo>
                    <a:pt x="147" y="3224"/>
                  </a:lnTo>
                  <a:lnTo>
                    <a:pt x="74" y="3322"/>
                  </a:lnTo>
                  <a:lnTo>
                    <a:pt x="25" y="3444"/>
                  </a:lnTo>
                  <a:lnTo>
                    <a:pt x="1" y="3566"/>
                  </a:lnTo>
                  <a:lnTo>
                    <a:pt x="1" y="3688"/>
                  </a:lnTo>
                  <a:lnTo>
                    <a:pt x="1" y="15924"/>
                  </a:lnTo>
                  <a:lnTo>
                    <a:pt x="1" y="16046"/>
                  </a:lnTo>
                  <a:lnTo>
                    <a:pt x="50" y="16119"/>
                  </a:lnTo>
                  <a:lnTo>
                    <a:pt x="98" y="16193"/>
                  </a:lnTo>
                  <a:lnTo>
                    <a:pt x="172" y="16241"/>
                  </a:lnTo>
                  <a:lnTo>
                    <a:pt x="245" y="16266"/>
                  </a:lnTo>
                  <a:lnTo>
                    <a:pt x="343" y="16290"/>
                  </a:lnTo>
                  <a:lnTo>
                    <a:pt x="465" y="16266"/>
                  </a:lnTo>
                  <a:lnTo>
                    <a:pt x="563" y="16217"/>
                  </a:lnTo>
                  <a:lnTo>
                    <a:pt x="6155" y="13360"/>
                  </a:lnTo>
                  <a:lnTo>
                    <a:pt x="6155" y="5813"/>
                  </a:lnTo>
                  <a:lnTo>
                    <a:pt x="6009" y="5813"/>
                  </a:lnTo>
                  <a:lnTo>
                    <a:pt x="5936" y="5764"/>
                  </a:lnTo>
                  <a:lnTo>
                    <a:pt x="5887" y="5691"/>
                  </a:lnTo>
                  <a:lnTo>
                    <a:pt x="5862" y="5593"/>
                  </a:lnTo>
                  <a:lnTo>
                    <a:pt x="5887" y="5495"/>
                  </a:lnTo>
                  <a:lnTo>
                    <a:pt x="5936" y="5422"/>
                  </a:lnTo>
                  <a:lnTo>
                    <a:pt x="6009" y="5373"/>
                  </a:lnTo>
                  <a:lnTo>
                    <a:pt x="6082" y="5349"/>
                  </a:lnTo>
                  <a:lnTo>
                    <a:pt x="6155" y="5324"/>
                  </a:lnTo>
                  <a:lnTo>
                    <a:pt x="615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 name="Shape 368"/>
            <p:cNvSpPr/>
            <p:nvPr/>
          </p:nvSpPr>
          <p:spPr>
            <a:xfrm>
              <a:off x="4253250" y="298550"/>
              <a:ext cx="153900" cy="406675"/>
            </a:xfrm>
            <a:custGeom>
              <a:avLst/>
              <a:gdLst/>
              <a:ahLst/>
              <a:cxnLst/>
              <a:rect l="0" t="0" r="0" b="0"/>
              <a:pathLst>
                <a:path w="6156" h="16267" extrusionOk="0">
                  <a:moveTo>
                    <a:pt x="3713" y="4348"/>
                  </a:moveTo>
                  <a:lnTo>
                    <a:pt x="3737" y="4373"/>
                  </a:lnTo>
                  <a:lnTo>
                    <a:pt x="3786" y="4397"/>
                  </a:lnTo>
                  <a:lnTo>
                    <a:pt x="3811" y="4421"/>
                  </a:lnTo>
                  <a:lnTo>
                    <a:pt x="3835" y="4544"/>
                  </a:lnTo>
                  <a:lnTo>
                    <a:pt x="3811" y="4666"/>
                  </a:lnTo>
                  <a:lnTo>
                    <a:pt x="3737" y="4812"/>
                  </a:lnTo>
                  <a:lnTo>
                    <a:pt x="3224" y="5716"/>
                  </a:lnTo>
                  <a:lnTo>
                    <a:pt x="3762" y="6009"/>
                  </a:lnTo>
                  <a:lnTo>
                    <a:pt x="3786" y="6033"/>
                  </a:lnTo>
                  <a:lnTo>
                    <a:pt x="3811" y="6082"/>
                  </a:lnTo>
                  <a:lnTo>
                    <a:pt x="3835" y="6180"/>
                  </a:lnTo>
                  <a:lnTo>
                    <a:pt x="3811" y="6326"/>
                  </a:lnTo>
                  <a:lnTo>
                    <a:pt x="3762" y="6473"/>
                  </a:lnTo>
                  <a:lnTo>
                    <a:pt x="3664" y="6595"/>
                  </a:lnTo>
                  <a:lnTo>
                    <a:pt x="3566" y="6668"/>
                  </a:lnTo>
                  <a:lnTo>
                    <a:pt x="3444" y="6717"/>
                  </a:lnTo>
                  <a:lnTo>
                    <a:pt x="3395" y="6717"/>
                  </a:lnTo>
                  <a:lnTo>
                    <a:pt x="3371" y="6693"/>
                  </a:lnTo>
                  <a:lnTo>
                    <a:pt x="2834" y="6400"/>
                  </a:lnTo>
                  <a:lnTo>
                    <a:pt x="2321" y="7303"/>
                  </a:lnTo>
                  <a:lnTo>
                    <a:pt x="2223" y="7426"/>
                  </a:lnTo>
                  <a:lnTo>
                    <a:pt x="2125" y="7499"/>
                  </a:lnTo>
                  <a:lnTo>
                    <a:pt x="2003" y="7548"/>
                  </a:lnTo>
                  <a:lnTo>
                    <a:pt x="1954" y="7548"/>
                  </a:lnTo>
                  <a:lnTo>
                    <a:pt x="1930" y="7523"/>
                  </a:lnTo>
                  <a:lnTo>
                    <a:pt x="1881" y="7499"/>
                  </a:lnTo>
                  <a:lnTo>
                    <a:pt x="1857" y="7450"/>
                  </a:lnTo>
                  <a:lnTo>
                    <a:pt x="1832" y="7352"/>
                  </a:lnTo>
                  <a:lnTo>
                    <a:pt x="1857" y="7206"/>
                  </a:lnTo>
                  <a:lnTo>
                    <a:pt x="1930" y="7059"/>
                  </a:lnTo>
                  <a:lnTo>
                    <a:pt x="2443" y="6156"/>
                  </a:lnTo>
                  <a:lnTo>
                    <a:pt x="1906" y="5862"/>
                  </a:lnTo>
                  <a:lnTo>
                    <a:pt x="1881" y="5838"/>
                  </a:lnTo>
                  <a:lnTo>
                    <a:pt x="1857" y="5789"/>
                  </a:lnTo>
                  <a:lnTo>
                    <a:pt x="1832" y="5691"/>
                  </a:lnTo>
                  <a:lnTo>
                    <a:pt x="1857" y="5569"/>
                  </a:lnTo>
                  <a:lnTo>
                    <a:pt x="1906" y="5423"/>
                  </a:lnTo>
                  <a:lnTo>
                    <a:pt x="2003" y="5301"/>
                  </a:lnTo>
                  <a:lnTo>
                    <a:pt x="2101" y="5203"/>
                  </a:lnTo>
                  <a:lnTo>
                    <a:pt x="2223" y="5179"/>
                  </a:lnTo>
                  <a:lnTo>
                    <a:pt x="2272" y="5179"/>
                  </a:lnTo>
                  <a:lnTo>
                    <a:pt x="2296" y="5203"/>
                  </a:lnTo>
                  <a:lnTo>
                    <a:pt x="2834" y="5496"/>
                  </a:lnTo>
                  <a:lnTo>
                    <a:pt x="3347" y="4592"/>
                  </a:lnTo>
                  <a:lnTo>
                    <a:pt x="3444" y="4470"/>
                  </a:lnTo>
                  <a:lnTo>
                    <a:pt x="3542" y="4373"/>
                  </a:lnTo>
                  <a:lnTo>
                    <a:pt x="3664" y="4348"/>
                  </a:lnTo>
                  <a:close/>
                  <a:moveTo>
                    <a:pt x="3176" y="7303"/>
                  </a:moveTo>
                  <a:lnTo>
                    <a:pt x="3249" y="7328"/>
                  </a:lnTo>
                  <a:lnTo>
                    <a:pt x="3322" y="7401"/>
                  </a:lnTo>
                  <a:lnTo>
                    <a:pt x="3371" y="7474"/>
                  </a:lnTo>
                  <a:lnTo>
                    <a:pt x="3420" y="7743"/>
                  </a:lnTo>
                  <a:lnTo>
                    <a:pt x="3420" y="7841"/>
                  </a:lnTo>
                  <a:lnTo>
                    <a:pt x="3371" y="7914"/>
                  </a:lnTo>
                  <a:lnTo>
                    <a:pt x="3298" y="7987"/>
                  </a:lnTo>
                  <a:lnTo>
                    <a:pt x="3224" y="8012"/>
                  </a:lnTo>
                  <a:lnTo>
                    <a:pt x="3102" y="8012"/>
                  </a:lnTo>
                  <a:lnTo>
                    <a:pt x="3029" y="7963"/>
                  </a:lnTo>
                  <a:lnTo>
                    <a:pt x="2956" y="7914"/>
                  </a:lnTo>
                  <a:lnTo>
                    <a:pt x="2931" y="7816"/>
                  </a:lnTo>
                  <a:lnTo>
                    <a:pt x="2883" y="7596"/>
                  </a:lnTo>
                  <a:lnTo>
                    <a:pt x="2883" y="7499"/>
                  </a:lnTo>
                  <a:lnTo>
                    <a:pt x="2907" y="7426"/>
                  </a:lnTo>
                  <a:lnTo>
                    <a:pt x="2980" y="7352"/>
                  </a:lnTo>
                  <a:lnTo>
                    <a:pt x="3078" y="7303"/>
                  </a:lnTo>
                  <a:close/>
                  <a:moveTo>
                    <a:pt x="3249" y="8354"/>
                  </a:moveTo>
                  <a:lnTo>
                    <a:pt x="3347" y="8378"/>
                  </a:lnTo>
                  <a:lnTo>
                    <a:pt x="3444" y="8427"/>
                  </a:lnTo>
                  <a:lnTo>
                    <a:pt x="3493" y="8500"/>
                  </a:lnTo>
                  <a:lnTo>
                    <a:pt x="3518" y="8598"/>
                  </a:lnTo>
                  <a:lnTo>
                    <a:pt x="3542" y="9013"/>
                  </a:lnTo>
                  <a:lnTo>
                    <a:pt x="3518" y="9111"/>
                  </a:lnTo>
                  <a:lnTo>
                    <a:pt x="3518" y="9208"/>
                  </a:lnTo>
                  <a:lnTo>
                    <a:pt x="3469" y="9282"/>
                  </a:lnTo>
                  <a:lnTo>
                    <a:pt x="3371" y="9331"/>
                  </a:lnTo>
                  <a:lnTo>
                    <a:pt x="3273" y="9355"/>
                  </a:lnTo>
                  <a:lnTo>
                    <a:pt x="3176" y="9331"/>
                  </a:lnTo>
                  <a:lnTo>
                    <a:pt x="3102" y="9282"/>
                  </a:lnTo>
                  <a:lnTo>
                    <a:pt x="3054" y="9184"/>
                  </a:lnTo>
                  <a:lnTo>
                    <a:pt x="3029" y="9086"/>
                  </a:lnTo>
                  <a:lnTo>
                    <a:pt x="3054" y="9013"/>
                  </a:lnTo>
                  <a:lnTo>
                    <a:pt x="3029" y="8622"/>
                  </a:lnTo>
                  <a:lnTo>
                    <a:pt x="3054" y="8525"/>
                  </a:lnTo>
                  <a:lnTo>
                    <a:pt x="3102" y="8451"/>
                  </a:lnTo>
                  <a:lnTo>
                    <a:pt x="3176" y="8378"/>
                  </a:lnTo>
                  <a:lnTo>
                    <a:pt x="3249" y="8354"/>
                  </a:lnTo>
                  <a:close/>
                  <a:moveTo>
                    <a:pt x="3249" y="9648"/>
                  </a:moveTo>
                  <a:lnTo>
                    <a:pt x="3347" y="9697"/>
                  </a:lnTo>
                  <a:lnTo>
                    <a:pt x="3420" y="9746"/>
                  </a:lnTo>
                  <a:lnTo>
                    <a:pt x="3469" y="9843"/>
                  </a:lnTo>
                  <a:lnTo>
                    <a:pt x="3469" y="9941"/>
                  </a:lnTo>
                  <a:lnTo>
                    <a:pt x="3347" y="10454"/>
                  </a:lnTo>
                  <a:lnTo>
                    <a:pt x="3322" y="10527"/>
                  </a:lnTo>
                  <a:lnTo>
                    <a:pt x="3273" y="10576"/>
                  </a:lnTo>
                  <a:lnTo>
                    <a:pt x="3200" y="10601"/>
                  </a:lnTo>
                  <a:lnTo>
                    <a:pt x="3127" y="10625"/>
                  </a:lnTo>
                  <a:lnTo>
                    <a:pt x="3054" y="10625"/>
                  </a:lnTo>
                  <a:lnTo>
                    <a:pt x="2956" y="10576"/>
                  </a:lnTo>
                  <a:lnTo>
                    <a:pt x="2907" y="10503"/>
                  </a:lnTo>
                  <a:lnTo>
                    <a:pt x="2883" y="10405"/>
                  </a:lnTo>
                  <a:lnTo>
                    <a:pt x="2883" y="10307"/>
                  </a:lnTo>
                  <a:lnTo>
                    <a:pt x="2980" y="9868"/>
                  </a:lnTo>
                  <a:lnTo>
                    <a:pt x="3005" y="9770"/>
                  </a:lnTo>
                  <a:lnTo>
                    <a:pt x="3078" y="9697"/>
                  </a:lnTo>
                  <a:lnTo>
                    <a:pt x="3151" y="9648"/>
                  </a:lnTo>
                  <a:close/>
                  <a:moveTo>
                    <a:pt x="2858" y="10869"/>
                  </a:moveTo>
                  <a:lnTo>
                    <a:pt x="2931" y="10894"/>
                  </a:lnTo>
                  <a:lnTo>
                    <a:pt x="3005" y="10967"/>
                  </a:lnTo>
                  <a:lnTo>
                    <a:pt x="3054" y="11040"/>
                  </a:lnTo>
                  <a:lnTo>
                    <a:pt x="3078" y="11138"/>
                  </a:lnTo>
                  <a:lnTo>
                    <a:pt x="3029" y="11236"/>
                  </a:lnTo>
                  <a:lnTo>
                    <a:pt x="2907" y="11480"/>
                  </a:lnTo>
                  <a:lnTo>
                    <a:pt x="2736" y="11700"/>
                  </a:lnTo>
                  <a:lnTo>
                    <a:pt x="2663" y="11748"/>
                  </a:lnTo>
                  <a:lnTo>
                    <a:pt x="2565" y="11773"/>
                  </a:lnTo>
                  <a:lnTo>
                    <a:pt x="2467" y="11773"/>
                  </a:lnTo>
                  <a:lnTo>
                    <a:pt x="2394" y="11724"/>
                  </a:lnTo>
                  <a:lnTo>
                    <a:pt x="2345" y="11651"/>
                  </a:lnTo>
                  <a:lnTo>
                    <a:pt x="2321" y="11577"/>
                  </a:lnTo>
                  <a:lnTo>
                    <a:pt x="2321" y="11480"/>
                  </a:lnTo>
                  <a:lnTo>
                    <a:pt x="2370" y="11382"/>
                  </a:lnTo>
                  <a:lnTo>
                    <a:pt x="2492" y="11211"/>
                  </a:lnTo>
                  <a:lnTo>
                    <a:pt x="2614" y="11016"/>
                  </a:lnTo>
                  <a:lnTo>
                    <a:pt x="2663" y="10918"/>
                  </a:lnTo>
                  <a:lnTo>
                    <a:pt x="2760" y="10894"/>
                  </a:lnTo>
                  <a:lnTo>
                    <a:pt x="2858" y="10869"/>
                  </a:lnTo>
                  <a:close/>
                  <a:moveTo>
                    <a:pt x="2028" y="11846"/>
                  </a:moveTo>
                  <a:lnTo>
                    <a:pt x="2101" y="11871"/>
                  </a:lnTo>
                  <a:lnTo>
                    <a:pt x="2174" y="11944"/>
                  </a:lnTo>
                  <a:lnTo>
                    <a:pt x="2223" y="12041"/>
                  </a:lnTo>
                  <a:lnTo>
                    <a:pt x="2223" y="12115"/>
                  </a:lnTo>
                  <a:lnTo>
                    <a:pt x="2174" y="12212"/>
                  </a:lnTo>
                  <a:lnTo>
                    <a:pt x="2125" y="12286"/>
                  </a:lnTo>
                  <a:lnTo>
                    <a:pt x="1881" y="12432"/>
                  </a:lnTo>
                  <a:lnTo>
                    <a:pt x="1661" y="12554"/>
                  </a:lnTo>
                  <a:lnTo>
                    <a:pt x="1539" y="12579"/>
                  </a:lnTo>
                  <a:lnTo>
                    <a:pt x="1490" y="12554"/>
                  </a:lnTo>
                  <a:lnTo>
                    <a:pt x="1417" y="12530"/>
                  </a:lnTo>
                  <a:lnTo>
                    <a:pt x="1368" y="12481"/>
                  </a:lnTo>
                  <a:lnTo>
                    <a:pt x="1319" y="12432"/>
                  </a:lnTo>
                  <a:lnTo>
                    <a:pt x="1295" y="12335"/>
                  </a:lnTo>
                  <a:lnTo>
                    <a:pt x="1319" y="12237"/>
                  </a:lnTo>
                  <a:lnTo>
                    <a:pt x="1368" y="12164"/>
                  </a:lnTo>
                  <a:lnTo>
                    <a:pt x="1442" y="12115"/>
                  </a:lnTo>
                  <a:lnTo>
                    <a:pt x="1637" y="11993"/>
                  </a:lnTo>
                  <a:lnTo>
                    <a:pt x="1832" y="11871"/>
                  </a:lnTo>
                  <a:lnTo>
                    <a:pt x="1930" y="11846"/>
                  </a:lnTo>
                  <a:close/>
                  <a:moveTo>
                    <a:pt x="831" y="12335"/>
                  </a:moveTo>
                  <a:lnTo>
                    <a:pt x="929" y="12383"/>
                  </a:lnTo>
                  <a:lnTo>
                    <a:pt x="1002" y="12432"/>
                  </a:lnTo>
                  <a:lnTo>
                    <a:pt x="1026" y="12530"/>
                  </a:lnTo>
                  <a:lnTo>
                    <a:pt x="1026" y="12628"/>
                  </a:lnTo>
                  <a:lnTo>
                    <a:pt x="1002" y="12701"/>
                  </a:lnTo>
                  <a:lnTo>
                    <a:pt x="929" y="12774"/>
                  </a:lnTo>
                  <a:lnTo>
                    <a:pt x="855" y="12823"/>
                  </a:lnTo>
                  <a:lnTo>
                    <a:pt x="318" y="12896"/>
                  </a:lnTo>
                  <a:lnTo>
                    <a:pt x="294" y="12896"/>
                  </a:lnTo>
                  <a:lnTo>
                    <a:pt x="220" y="12872"/>
                  </a:lnTo>
                  <a:lnTo>
                    <a:pt x="147" y="12823"/>
                  </a:lnTo>
                  <a:lnTo>
                    <a:pt x="74" y="12774"/>
                  </a:lnTo>
                  <a:lnTo>
                    <a:pt x="49" y="12676"/>
                  </a:lnTo>
                  <a:lnTo>
                    <a:pt x="74" y="12579"/>
                  </a:lnTo>
                  <a:lnTo>
                    <a:pt x="123" y="12506"/>
                  </a:lnTo>
                  <a:lnTo>
                    <a:pt x="196" y="12432"/>
                  </a:lnTo>
                  <a:lnTo>
                    <a:pt x="269" y="12408"/>
                  </a:lnTo>
                  <a:lnTo>
                    <a:pt x="733" y="12335"/>
                  </a:lnTo>
                  <a:close/>
                  <a:moveTo>
                    <a:pt x="5691" y="1"/>
                  </a:moveTo>
                  <a:lnTo>
                    <a:pt x="5593" y="50"/>
                  </a:lnTo>
                  <a:lnTo>
                    <a:pt x="1" y="2907"/>
                  </a:lnTo>
                  <a:lnTo>
                    <a:pt x="1" y="16267"/>
                  </a:lnTo>
                  <a:lnTo>
                    <a:pt x="5618" y="13409"/>
                  </a:lnTo>
                  <a:lnTo>
                    <a:pt x="5740" y="13360"/>
                  </a:lnTo>
                  <a:lnTo>
                    <a:pt x="5838" y="13263"/>
                  </a:lnTo>
                  <a:lnTo>
                    <a:pt x="5935" y="13165"/>
                  </a:lnTo>
                  <a:lnTo>
                    <a:pt x="6009" y="13067"/>
                  </a:lnTo>
                  <a:lnTo>
                    <a:pt x="6082" y="12945"/>
                  </a:lnTo>
                  <a:lnTo>
                    <a:pt x="6131" y="12823"/>
                  </a:lnTo>
                  <a:lnTo>
                    <a:pt x="6155" y="12701"/>
                  </a:lnTo>
                  <a:lnTo>
                    <a:pt x="6155" y="12579"/>
                  </a:lnTo>
                  <a:lnTo>
                    <a:pt x="6155" y="343"/>
                  </a:lnTo>
                  <a:lnTo>
                    <a:pt x="6155" y="221"/>
                  </a:lnTo>
                  <a:lnTo>
                    <a:pt x="6106" y="147"/>
                  </a:lnTo>
                  <a:lnTo>
                    <a:pt x="6058" y="74"/>
                  </a:lnTo>
                  <a:lnTo>
                    <a:pt x="5984" y="25"/>
                  </a:lnTo>
                  <a:lnTo>
                    <a:pt x="591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3" name="Rectangle 22"/>
          <p:cNvSpPr/>
          <p:nvPr/>
        </p:nvSpPr>
        <p:spPr>
          <a:xfrm rot="5400000">
            <a:off x="11704790" y="530756"/>
            <a:ext cx="1369286" cy="307777"/>
          </a:xfrm>
          <a:prstGeom prst="rect">
            <a:avLst/>
          </a:prstGeom>
        </p:spPr>
        <p:txBody>
          <a:bodyPr wrap="none">
            <a:spAutoFit/>
          </a:bodyPr>
          <a:lstStyle/>
          <a:p>
            <a:r>
              <a:rPr lang="en-US" sz="1400" dirty="0"/>
              <a:t>Slidehood.com</a:t>
            </a:r>
          </a:p>
        </p:txBody>
      </p:sp>
      <p:pic>
        <p:nvPicPr>
          <p:cNvPr id="36" name="Picture 35"/>
          <p:cNvPicPr>
            <a:picLocks noChangeAspect="1"/>
          </p:cNvPicPr>
          <p:nvPr/>
        </p:nvPicPr>
        <p:blipFill>
          <a:blip r:embed="rId2" cstate="email">
            <a:extLst>
              <a:ext uri="{28A0092B-C50C-407E-A947-70E740481C1C}">
                <a14:useLocalDpi xmlns:a14="http://schemas.microsoft.com/office/drawing/2010/main"/>
              </a:ext>
            </a:extLst>
          </a:blip>
          <a:stretch>
            <a:fillRect/>
          </a:stretch>
        </p:blipFill>
        <p:spPr>
          <a:xfrm>
            <a:off x="4347080" y="1794070"/>
            <a:ext cx="3438442" cy="4285859"/>
          </a:xfrm>
          <a:prstGeom prst="rect">
            <a:avLst/>
          </a:prstGeom>
        </p:spPr>
      </p:pic>
    </p:spTree>
    <p:extLst>
      <p:ext uri="{BB962C8B-B14F-4D97-AF65-F5344CB8AC3E}">
        <p14:creationId xmlns:p14="http://schemas.microsoft.com/office/powerpoint/2010/main" val="1799427932"/>
      </p:ext>
    </p:extLst>
  </p:cSld>
  <p:clrMapOvr>
    <a:masterClrMapping/>
  </p:clrMapOvr>
  <p:timing>
    <p:tnLst>
      <p:par>
        <p:cTn id="1" dur="indefinite" restart="never" nodeType="tmRoot"/>
      </p:par>
    </p:tnLst>
  </p:timing>
</p:sld>
</file>

<file path=ppt/slides/slide9.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pic>
        <p:nvPicPr>
          <p:cNvPr id="7" name="Picture 6"/>
          <p:cNvPicPr>
            <a:picLocks noChangeAspect="1"/>
          </p:cNvPicPr>
          <p:nvPr/>
        </p:nvPicPr>
        <p:blipFill>
          <a:blip r:embed="rId2">
            <a:extLst>
              <a:ext uri="{28A0092B-C50C-407E-A947-70E740481C1C}">
                <a14:useLocalDpi xmlns:a14="http://schemas.microsoft.com/office/drawing/2010/main"/>
              </a:ext>
            </a:extLst>
          </a:blip>
          <a:stretch>
            <a:fillRect/>
          </a:stretch>
        </p:blipFill>
        <p:spPr>
          <a:xfrm>
            <a:off x="-30779" y="0"/>
            <a:ext cx="12222779" cy="6858000"/>
          </a:xfrm>
          <a:prstGeom prst="rect">
            <a:avLst/>
          </a:prstGeom>
        </p:spPr>
      </p:pic>
      <p:grpSp>
        <p:nvGrpSpPr>
          <p:cNvPr id="2" name="Group 1"/>
          <p:cNvGrpSpPr/>
          <p:nvPr/>
        </p:nvGrpSpPr>
        <p:grpSpPr>
          <a:xfrm>
            <a:off x="-30772" y="428726"/>
            <a:ext cx="4350232" cy="1932272"/>
            <a:chOff x="5" y="1740305"/>
            <a:chExt cx="4350232" cy="2035277"/>
          </a:xfrm>
        </p:grpSpPr>
        <p:sp>
          <p:nvSpPr>
            <p:cNvPr id="6" name="Round Same Side Corner Rectangle 5"/>
            <p:cNvSpPr/>
            <p:nvPr/>
          </p:nvSpPr>
          <p:spPr>
            <a:xfrm rot="5400000">
              <a:off x="1022497" y="717813"/>
              <a:ext cx="2035277" cy="4080262"/>
            </a:xfrm>
            <a:prstGeom prst="round2SameRect">
              <a:avLst>
                <a:gd name="adj1" fmla="val 21687"/>
                <a:gd name="adj2" fmla="val 0"/>
              </a:avLst>
            </a:prstGeom>
            <a:solidFill>
              <a:srgbClr val="EAB800"/>
            </a:solidFill>
            <a:ln>
              <a:noFill/>
            </a:ln>
            <a:effectLst>
              <a:outerShdw blurRad="50800" dist="38100" algn="l"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 name="Title 1">
              <a:extLst>
                <a:ext uri="{FF2B5EF4-FFF2-40B4-BE49-F238E27FC236}">
                  <a16:creationId xmlns:a16="http://schemas.microsoft.com/office/drawing/2014/main" id="{9C98CEC8-2E60-4064-BDD4-9E2DF1BC342E}"/>
                </a:ext>
              </a:extLst>
            </p:cNvPr>
            <p:cNvSpPr txBox="1">
              <a:spLocks/>
            </p:cNvSpPr>
            <p:nvPr/>
          </p:nvSpPr>
          <p:spPr>
            <a:xfrm>
              <a:off x="30777" y="1990944"/>
              <a:ext cx="4319460" cy="1683655"/>
            </a:xfrm>
            <a:prstGeom prst="rect">
              <a:avLst/>
            </a:prstGeom>
          </p:spPr>
          <p:txBody>
            <a:bodyPr>
              <a:normAutofit fontScale="90000" lnSpcReduction="20000"/>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lnSpc>
                  <a:spcPct val="100000"/>
                </a:lnSpc>
              </a:pPr>
              <a:r>
                <a:rPr lang="en-US" sz="3700" dirty="0">
                  <a:solidFill>
                    <a:schemeClr val="tx1">
                      <a:lumMod val="85000"/>
                      <a:lumOff val="15000"/>
                    </a:schemeClr>
                  </a:solidFill>
                  <a:latin typeface="Montserrat" panose="00000500000000000000" pitchFamily="50" charset="0"/>
                  <a:ea typeface="Roboto Medium" panose="02000000000000000000" pitchFamily="2" charset="0"/>
                </a:rPr>
                <a:t>BIG PICTURE CREATES BIG IMPACT</a:t>
              </a:r>
              <a:r>
                <a:rPr lang="en-US" sz="2400" dirty="0">
                  <a:solidFill>
                    <a:schemeClr val="tx1">
                      <a:lumMod val="85000"/>
                      <a:lumOff val="15000"/>
                    </a:schemeClr>
                  </a:solidFill>
                  <a:latin typeface="Montserrat" panose="00000500000000000000" pitchFamily="50" charset="0"/>
                  <a:ea typeface="Roboto Medium" panose="02000000000000000000" pitchFamily="2" charset="0"/>
                </a:rPr>
                <a:t/>
              </a:r>
              <a:br>
                <a:rPr lang="en-US" sz="2400" dirty="0">
                  <a:solidFill>
                    <a:schemeClr val="tx1">
                      <a:lumMod val="85000"/>
                      <a:lumOff val="15000"/>
                    </a:schemeClr>
                  </a:solidFill>
                  <a:latin typeface="Montserrat" panose="00000500000000000000" pitchFamily="50" charset="0"/>
                  <a:ea typeface="Roboto Medium" panose="02000000000000000000" pitchFamily="2" charset="0"/>
                </a:rPr>
              </a:br>
              <a:r>
                <a:rPr lang="en-US" sz="1400" dirty="0">
                  <a:solidFill>
                    <a:schemeClr val="tx1">
                      <a:lumMod val="85000"/>
                      <a:lumOff val="15000"/>
                    </a:schemeClr>
                  </a:solidFill>
                  <a:latin typeface="Montserrat" panose="00000500000000000000" pitchFamily="50" charset="0"/>
                  <a:ea typeface="Roboto Medium" panose="02000000000000000000" pitchFamily="2" charset="0"/>
                </a:rPr>
                <a:t>A Picture Is Worth A Thousand Words</a:t>
              </a:r>
            </a:p>
          </p:txBody>
        </p:sp>
      </p:grpSp>
      <p:sp>
        <p:nvSpPr>
          <p:cNvPr id="4" name="Rectangle 3"/>
          <p:cNvSpPr/>
          <p:nvPr/>
        </p:nvSpPr>
        <p:spPr>
          <a:xfrm rot="5400000">
            <a:off x="11692023" y="556334"/>
            <a:ext cx="1369286" cy="307777"/>
          </a:xfrm>
          <a:prstGeom prst="rect">
            <a:avLst/>
          </a:prstGeom>
        </p:spPr>
        <p:txBody>
          <a:bodyPr wrap="none">
            <a:spAutoFit/>
          </a:bodyPr>
          <a:lstStyle/>
          <a:p>
            <a:r>
              <a:rPr lang="en-US" sz="1400" dirty="0"/>
              <a:t>Slidehood.com</a:t>
            </a:r>
          </a:p>
        </p:txBody>
      </p:sp>
    </p:spTree>
    <p:extLst>
      <p:ext uri="{BB962C8B-B14F-4D97-AF65-F5344CB8AC3E}">
        <p14:creationId xmlns:p14="http://schemas.microsoft.com/office/powerpoint/2010/main" val="3302808160"/>
      </p:ext>
    </p:extLst>
  </p:cSld>
  <p:clrMapOvr>
    <a:masterClrMapping/>
  </p:clrMapOvr>
  <p:timing>
    <p:tnLst>
      <p:par>
        <p:cTn id="1" dur="indefinite" restart="never" nodeType="tmRoot"/>
      </p:par>
    </p:tnLst>
  </p:timing>
</p:sld>
</file>

<file path=ppt/slides/slide10.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 name="Shape 218">
            <a:extLst>
              <a:ext uri="{FF2B5EF4-FFF2-40B4-BE49-F238E27FC236}">
                <a16:creationId xmlns:a16="http://schemas.microsoft.com/office/drawing/2014/main" id="{1957E58B-004F-4F78-8D2D-7B31C1DE0287}"/>
              </a:ext>
            </a:extLst>
          </p:cNvPr>
          <p:cNvSpPr txBox="1">
            <a:spLocks/>
          </p:cNvSpPr>
          <p:nvPr/>
        </p:nvSpPr>
        <p:spPr>
          <a:xfrm>
            <a:off x="2924242" y="369611"/>
            <a:ext cx="5924829" cy="1244635"/>
          </a:xfrm>
          <a:prstGeom prst="rect">
            <a:avLst/>
          </a:prstGeom>
        </p:spPr>
        <p:txBody>
          <a:bodyPr lIns="91425" tIns="91425" rIns="91425" bIns="91425" anchor="b" anchorCtr="0">
            <a:noAutofit/>
          </a:bodyPr>
          <a:lstStyle>
            <a:defPPr>
              <a:defRPr lang="en-US"/>
            </a:defPPr>
            <a:lvl1pPr algn="ctr">
              <a:lnSpc>
                <a:spcPct val="90000"/>
              </a:lnSpc>
              <a:spcBef>
                <a:spcPts val="0"/>
              </a:spcBef>
              <a:buNone/>
              <a:defRPr sz="3600">
                <a:solidFill>
                  <a:srgbClr val="3F3F41"/>
                </a:solidFill>
                <a:latin typeface="Montserrat" panose="00000500000000000000" pitchFamily="50" charset="0"/>
                <a:ea typeface="Roboto Medium" panose="02000000000000000000" pitchFamily="2" charset="0"/>
                <a:cs typeface="+mj-cs"/>
              </a:defRPr>
            </a:lvl1pPr>
          </a:lstStyle>
          <a:p>
            <a:r>
              <a:rPr lang="en" dirty="0"/>
              <a:t>USE CHARTS TO EXPLAIN YOUR IDEAS</a:t>
            </a:r>
          </a:p>
        </p:txBody>
      </p:sp>
      <p:graphicFrame>
        <p:nvGraphicFramePr>
          <p:cNvPr id="6" name="Chart 5">
            <a:extLst>
              <a:ext uri="{FF2B5EF4-FFF2-40B4-BE49-F238E27FC236}">
                <a16:creationId xmlns:a16="http://schemas.microsoft.com/office/drawing/2014/main" id="{64D6DB72-2E48-448B-A0E4-47322D4FC72B}"/>
              </a:ext>
            </a:extLst>
          </p:cNvPr>
          <p:cNvGraphicFramePr/>
          <p:nvPr>
            <p:extLst>
              <p:ext uri="{D42A27DB-BD31-4B8C-83A1-F6EECF244321}">
                <p14:modId xmlns:p14="http://schemas.microsoft.com/office/powerpoint/2010/main" val="1514217160"/>
              </p:ext>
            </p:extLst>
          </p:nvPr>
        </p:nvGraphicFramePr>
        <p:xfrm>
          <a:off x="572853" y="1913673"/>
          <a:ext cx="5532189" cy="3892767"/>
        </p:xfrm>
        <a:graphic>
          <a:graphicData uri="http://schemas.openxmlformats.org/drawingml/2006/chart">
            <c:chart xmlns:c="http://schemas.openxmlformats.org/drawingml/2006/chart" xmlns:r="http://schemas.openxmlformats.org/officeDocument/2006/relationships" r:id="rId2"/>
          </a:graphicData>
        </a:graphic>
      </p:graphicFrame>
      <p:sp>
        <p:nvSpPr>
          <p:cNvPr id="4" name="Rectangle 3"/>
          <p:cNvSpPr/>
          <p:nvPr/>
        </p:nvSpPr>
        <p:spPr>
          <a:xfrm rot="5400000">
            <a:off x="11692023" y="556334"/>
            <a:ext cx="1369286" cy="307777"/>
          </a:xfrm>
          <a:prstGeom prst="rect">
            <a:avLst/>
          </a:prstGeom>
        </p:spPr>
        <p:txBody>
          <a:bodyPr wrap="none">
            <a:spAutoFit/>
          </a:bodyPr>
          <a:lstStyle/>
          <a:p>
            <a:r>
              <a:rPr lang="en-US" sz="1400" dirty="0"/>
              <a:t>Slidehood.com</a:t>
            </a:r>
          </a:p>
        </p:txBody>
      </p:sp>
      <p:graphicFrame>
        <p:nvGraphicFramePr>
          <p:cNvPr id="5" name="Chart 4">
            <a:extLst>
              <a:ext uri="{FF2B5EF4-FFF2-40B4-BE49-F238E27FC236}">
                <a16:creationId xmlns:a16="http://schemas.microsoft.com/office/drawing/2014/main" id="{64D6DB72-2E48-448B-A0E4-47322D4FC72B}"/>
              </a:ext>
            </a:extLst>
          </p:cNvPr>
          <p:cNvGraphicFramePr/>
          <p:nvPr>
            <p:extLst>
              <p:ext uri="{D42A27DB-BD31-4B8C-83A1-F6EECF244321}">
                <p14:modId xmlns:p14="http://schemas.microsoft.com/office/powerpoint/2010/main" val="1014507612"/>
              </p:ext>
            </p:extLst>
          </p:nvPr>
        </p:nvGraphicFramePr>
        <p:xfrm>
          <a:off x="6212875" y="2148346"/>
          <a:ext cx="5272393" cy="3658094"/>
        </p:xfrm>
        <a:graphic>
          <a:graphicData uri="http://schemas.openxmlformats.org/drawingml/2006/chart">
            <c:chart xmlns:c="http://schemas.openxmlformats.org/drawingml/2006/chart" xmlns:r="http://schemas.openxmlformats.org/officeDocument/2006/relationships" r:id="rId3"/>
          </a:graphicData>
        </a:graphic>
      </p:graphicFrame>
    </p:spTree>
    <p:extLst>
      <p:ext uri="{BB962C8B-B14F-4D97-AF65-F5344CB8AC3E}">
        <p14:creationId xmlns:p14="http://schemas.microsoft.com/office/powerpoint/2010/main" val="3270132726"/>
      </p:ext>
    </p:extLst>
  </p:cSld>
  <p:clrMapOvr>
    <a:masterClrMapping/>
  </p:clrMapOvr>
  <p:timing>
    <p:tnLst>
      <p:par>
        <p:cTn id="1" dur="indefinite" restart="never" nodeType="tmRoot"/>
      </p:par>
    </p:tnLst>
  </p:timing>
</p:sld>
</file>

<file path=ppt/slides/slide11.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 name="Shape 218">
            <a:extLst>
              <a:ext uri="{FF2B5EF4-FFF2-40B4-BE49-F238E27FC236}">
                <a16:creationId xmlns:a16="http://schemas.microsoft.com/office/drawing/2014/main" id="{F8C70935-AD9C-4BB7-845D-9E158701D0E2}"/>
              </a:ext>
            </a:extLst>
          </p:cNvPr>
          <p:cNvSpPr txBox="1">
            <a:spLocks/>
          </p:cNvSpPr>
          <p:nvPr/>
        </p:nvSpPr>
        <p:spPr>
          <a:xfrm>
            <a:off x="3502635" y="471950"/>
            <a:ext cx="5186731" cy="1204992"/>
          </a:xfrm>
          <a:prstGeom prst="rect">
            <a:avLst/>
          </a:prstGeom>
        </p:spPr>
        <p:txBody>
          <a:bodyPr lIns="91425" tIns="91425" rIns="91425" bIns="91425"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lgn="ctr">
              <a:spcBef>
                <a:spcPts val="0"/>
              </a:spcBef>
            </a:pPr>
            <a:r>
              <a:rPr lang="en" sz="3600" dirty="0">
                <a:solidFill>
                  <a:srgbClr val="3F3F41"/>
                </a:solidFill>
                <a:latin typeface="Montserrat" panose="00000500000000000000" pitchFamily="50" charset="0"/>
                <a:ea typeface="Roboto Medium" panose="02000000000000000000" pitchFamily="2" charset="0"/>
              </a:rPr>
              <a:t>USE </a:t>
            </a:r>
            <a:r>
              <a:rPr lang="en-US" sz="3600" dirty="0">
                <a:solidFill>
                  <a:srgbClr val="3F3F41"/>
                </a:solidFill>
                <a:latin typeface="Montserrat" panose="00000500000000000000" pitchFamily="50" charset="0"/>
                <a:ea typeface="Roboto Medium" panose="02000000000000000000" pitchFamily="2" charset="0"/>
              </a:rPr>
              <a:t>TABLES</a:t>
            </a:r>
            <a:r>
              <a:rPr lang="en" sz="3600" dirty="0">
                <a:solidFill>
                  <a:srgbClr val="3F3F41"/>
                </a:solidFill>
                <a:latin typeface="Montserrat" panose="00000500000000000000" pitchFamily="50" charset="0"/>
                <a:ea typeface="Roboto Medium" panose="02000000000000000000" pitchFamily="2" charset="0"/>
              </a:rPr>
              <a:t> TO EXPLAIN YOUR </a:t>
            </a:r>
            <a:r>
              <a:rPr lang="en-US" sz="3600" dirty="0">
                <a:solidFill>
                  <a:srgbClr val="3F3F41"/>
                </a:solidFill>
                <a:latin typeface="Montserrat" panose="00000500000000000000" pitchFamily="50" charset="0"/>
                <a:ea typeface="Roboto Medium" panose="02000000000000000000" pitchFamily="2" charset="0"/>
              </a:rPr>
              <a:t>DATA</a:t>
            </a:r>
            <a:endParaRPr lang="en" sz="3600" dirty="0">
              <a:solidFill>
                <a:srgbClr val="3F3F41"/>
              </a:solidFill>
              <a:latin typeface="Montserrat" panose="00000500000000000000" pitchFamily="50" charset="0"/>
              <a:ea typeface="Roboto Medium" panose="02000000000000000000" pitchFamily="2" charset="0"/>
            </a:endParaRPr>
          </a:p>
        </p:txBody>
      </p:sp>
      <p:graphicFrame>
        <p:nvGraphicFramePr>
          <p:cNvPr id="4" name="Table 3">
            <a:extLst>
              <a:ext uri="{FF2B5EF4-FFF2-40B4-BE49-F238E27FC236}">
                <a16:creationId xmlns:a16="http://schemas.microsoft.com/office/drawing/2014/main" id="{C156B53D-A384-4A77-8FD9-F1AF20D14BC6}"/>
              </a:ext>
            </a:extLst>
          </p:cNvPr>
          <p:cNvGraphicFramePr>
            <a:graphicFrameLocks noGrp="1"/>
          </p:cNvGraphicFramePr>
          <p:nvPr>
            <p:extLst>
              <p:ext uri="{D42A27DB-BD31-4B8C-83A1-F6EECF244321}">
                <p14:modId xmlns:p14="http://schemas.microsoft.com/office/powerpoint/2010/main" val="2125217231"/>
              </p:ext>
            </p:extLst>
          </p:nvPr>
        </p:nvGraphicFramePr>
        <p:xfrm>
          <a:off x="2641650" y="2352145"/>
          <a:ext cx="6908700" cy="3186098"/>
        </p:xfrm>
        <a:graphic>
          <a:graphicData uri="http://schemas.openxmlformats.org/drawingml/2006/table">
            <a:tbl>
              <a:tblPr firstRow="1" firstCol="1" bandRow="1">
                <a:effectLst>
                  <a:outerShdw blurRad="63500" sx="102000" sy="102000" algn="ctr" rotWithShape="0">
                    <a:prstClr val="black">
                      <a:alpha val="40000"/>
                    </a:prstClr>
                  </a:outerShdw>
                </a:effectLst>
                <a:tableStyleId>{5C22544A-7EE6-4342-B048-85BDC9FD1C3A}</a:tableStyleId>
              </a:tblPr>
              <a:tblGrid>
                <a:gridCol w="1727175">
                  <a:extLst>
                    <a:ext uri="{9D8B030D-6E8A-4147-A177-3AD203B41FA5}">
                      <a16:colId xmlns:a16="http://schemas.microsoft.com/office/drawing/2014/main" val="4287316403"/>
                    </a:ext>
                  </a:extLst>
                </a:gridCol>
                <a:gridCol w="1727175">
                  <a:extLst>
                    <a:ext uri="{9D8B030D-6E8A-4147-A177-3AD203B41FA5}">
                      <a16:colId xmlns:a16="http://schemas.microsoft.com/office/drawing/2014/main" val="1902235641"/>
                    </a:ext>
                  </a:extLst>
                </a:gridCol>
                <a:gridCol w="1727175">
                  <a:extLst>
                    <a:ext uri="{9D8B030D-6E8A-4147-A177-3AD203B41FA5}">
                      <a16:colId xmlns:a16="http://schemas.microsoft.com/office/drawing/2014/main" val="3162900589"/>
                    </a:ext>
                  </a:extLst>
                </a:gridCol>
                <a:gridCol w="1727175">
                  <a:extLst>
                    <a:ext uri="{9D8B030D-6E8A-4147-A177-3AD203B41FA5}">
                      <a16:colId xmlns:a16="http://schemas.microsoft.com/office/drawing/2014/main" val="2921416807"/>
                    </a:ext>
                  </a:extLst>
                </a:gridCol>
              </a:tblGrid>
              <a:tr h="295889">
                <a:tc>
                  <a:txBody>
                    <a:bodyPr/>
                    <a:lstStyle/>
                    <a:p>
                      <a:pPr algn="ctr"/>
                      <a:r>
                        <a:rPr lang="en-US" sz="1400" dirty="0"/>
                        <a:t>DATA</a:t>
                      </a:r>
                    </a:p>
                  </a:txBody>
                  <a:tcPr marL="72168" marR="72168" marT="36084" marB="3608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rgbClr val="FFD025"/>
                    </a:solidFill>
                  </a:tcPr>
                </a:tc>
                <a:tc>
                  <a:txBody>
                    <a:bodyPr/>
                    <a:lstStyle/>
                    <a:p>
                      <a:pPr algn="ctr"/>
                      <a:r>
                        <a:rPr lang="en-US" sz="1400" dirty="0"/>
                        <a:t>DATA</a:t>
                      </a:r>
                    </a:p>
                  </a:txBody>
                  <a:tcPr marL="72168" marR="72168" marT="36084" marB="3608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rgbClr val="FFD025"/>
                    </a:solidFill>
                  </a:tcPr>
                </a:tc>
                <a:tc>
                  <a:txBody>
                    <a:bodyPr/>
                    <a:lstStyle/>
                    <a:p>
                      <a:pPr algn="ctr"/>
                      <a:r>
                        <a:rPr lang="en-US" sz="1400" dirty="0"/>
                        <a:t>MORE DATA</a:t>
                      </a:r>
                    </a:p>
                  </a:txBody>
                  <a:tcPr marL="72168" marR="72168" marT="36084" marB="3608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rgbClr val="FFD025"/>
                    </a:solidFill>
                  </a:tcPr>
                </a:tc>
                <a:tc>
                  <a:txBody>
                    <a:bodyPr/>
                    <a:lstStyle/>
                    <a:p>
                      <a:pPr algn="ctr"/>
                      <a:r>
                        <a:rPr lang="en-US" sz="1400" dirty="0"/>
                        <a:t>LOTS OF DATA</a:t>
                      </a:r>
                    </a:p>
                  </a:txBody>
                  <a:tcPr marL="72168" marR="72168" marT="36084" marB="3608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rgbClr val="FFD025"/>
                    </a:solidFill>
                  </a:tcPr>
                </a:tc>
                <a:extLst>
                  <a:ext uri="{0D108BD9-81ED-4DB2-BD59-A6C34878D82A}">
                    <a16:rowId xmlns:a16="http://schemas.microsoft.com/office/drawing/2014/main" val="3132156098"/>
                  </a:ext>
                </a:extLst>
              </a:tr>
              <a:tr h="412887">
                <a:tc>
                  <a:txBody>
                    <a:bodyPr/>
                    <a:lstStyle/>
                    <a:p>
                      <a:endParaRPr lang="en-US" sz="1400" dirty="0"/>
                    </a:p>
                  </a:txBody>
                  <a:tcPr marL="72168" marR="72168" marT="36084" marB="3608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rgbClr val="FFD025"/>
                    </a:solidFill>
                  </a:tcPr>
                </a:tc>
                <a:tc>
                  <a:txBody>
                    <a:bodyPr/>
                    <a:lstStyle/>
                    <a:p>
                      <a:endParaRPr lang="en-US" sz="1400" dirty="0"/>
                    </a:p>
                  </a:txBody>
                  <a:tcPr marL="72168" marR="72168" marT="36084" marB="3608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chemeClr val="bg1"/>
                    </a:solidFill>
                  </a:tcPr>
                </a:tc>
                <a:tc>
                  <a:txBody>
                    <a:bodyPr/>
                    <a:lstStyle/>
                    <a:p>
                      <a:endParaRPr lang="en-US" sz="1400"/>
                    </a:p>
                  </a:txBody>
                  <a:tcPr marL="72168" marR="72168" marT="36084" marB="3608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chemeClr val="bg1"/>
                    </a:solidFill>
                  </a:tcPr>
                </a:tc>
                <a:tc>
                  <a:txBody>
                    <a:bodyPr/>
                    <a:lstStyle/>
                    <a:p>
                      <a:endParaRPr lang="en-US" sz="1400" dirty="0"/>
                    </a:p>
                  </a:txBody>
                  <a:tcPr marL="72168" marR="72168" marT="36084" marB="3608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chemeClr val="bg1"/>
                    </a:solidFill>
                  </a:tcPr>
                </a:tc>
                <a:extLst>
                  <a:ext uri="{0D108BD9-81ED-4DB2-BD59-A6C34878D82A}">
                    <a16:rowId xmlns:a16="http://schemas.microsoft.com/office/drawing/2014/main" val="1140749153"/>
                  </a:ext>
                </a:extLst>
              </a:tr>
              <a:tr h="412887">
                <a:tc>
                  <a:txBody>
                    <a:bodyPr/>
                    <a:lstStyle/>
                    <a:p>
                      <a:endParaRPr lang="en-US" sz="1400" dirty="0"/>
                    </a:p>
                  </a:txBody>
                  <a:tcPr marL="72168" marR="72168" marT="36084" marB="3608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rgbClr val="FFD025"/>
                    </a:solidFill>
                  </a:tcPr>
                </a:tc>
                <a:tc>
                  <a:txBody>
                    <a:bodyPr/>
                    <a:lstStyle/>
                    <a:p>
                      <a:endParaRPr lang="en-US" sz="1400" dirty="0"/>
                    </a:p>
                  </a:txBody>
                  <a:tcPr marL="72168" marR="72168" marT="36084" marB="3608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chemeClr val="bg1">
                        <a:lumMod val="65000"/>
                      </a:schemeClr>
                    </a:solidFill>
                  </a:tcPr>
                </a:tc>
                <a:tc>
                  <a:txBody>
                    <a:bodyPr/>
                    <a:lstStyle/>
                    <a:p>
                      <a:endParaRPr lang="en-US" sz="1400" dirty="0"/>
                    </a:p>
                  </a:txBody>
                  <a:tcPr marL="72168" marR="72168" marT="36084" marB="3608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chemeClr val="bg1">
                        <a:lumMod val="65000"/>
                      </a:schemeClr>
                    </a:solidFill>
                  </a:tcPr>
                </a:tc>
                <a:tc>
                  <a:txBody>
                    <a:bodyPr/>
                    <a:lstStyle/>
                    <a:p>
                      <a:endParaRPr lang="en-US" sz="1400" dirty="0"/>
                    </a:p>
                  </a:txBody>
                  <a:tcPr marL="72168" marR="72168" marT="36084" marB="3608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chemeClr val="bg1">
                        <a:lumMod val="65000"/>
                      </a:schemeClr>
                    </a:solidFill>
                  </a:tcPr>
                </a:tc>
                <a:extLst>
                  <a:ext uri="{0D108BD9-81ED-4DB2-BD59-A6C34878D82A}">
                    <a16:rowId xmlns:a16="http://schemas.microsoft.com/office/drawing/2014/main" val="2813096950"/>
                  </a:ext>
                </a:extLst>
              </a:tr>
              <a:tr h="412887">
                <a:tc>
                  <a:txBody>
                    <a:bodyPr/>
                    <a:lstStyle/>
                    <a:p>
                      <a:endParaRPr lang="en-US" sz="1400" dirty="0"/>
                    </a:p>
                  </a:txBody>
                  <a:tcPr marL="72168" marR="72168" marT="36084" marB="3608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rgbClr val="FFD025"/>
                    </a:solidFill>
                  </a:tcPr>
                </a:tc>
                <a:tc>
                  <a:txBody>
                    <a:bodyPr/>
                    <a:lstStyle/>
                    <a:p>
                      <a:endParaRPr lang="en-US" sz="1400" dirty="0"/>
                    </a:p>
                  </a:txBody>
                  <a:tcPr marL="72168" marR="72168" marT="36084" marB="3608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chemeClr val="bg1"/>
                    </a:solidFill>
                  </a:tcPr>
                </a:tc>
                <a:tc>
                  <a:txBody>
                    <a:bodyPr/>
                    <a:lstStyle/>
                    <a:p>
                      <a:endParaRPr lang="en-US" sz="1400" dirty="0"/>
                    </a:p>
                  </a:txBody>
                  <a:tcPr marL="72168" marR="72168" marT="36084" marB="3608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chemeClr val="bg1"/>
                    </a:solidFill>
                  </a:tcPr>
                </a:tc>
                <a:tc>
                  <a:txBody>
                    <a:bodyPr/>
                    <a:lstStyle/>
                    <a:p>
                      <a:endParaRPr lang="en-US" sz="1400" dirty="0"/>
                    </a:p>
                  </a:txBody>
                  <a:tcPr marL="72168" marR="72168" marT="36084" marB="3608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chemeClr val="bg1"/>
                    </a:solidFill>
                  </a:tcPr>
                </a:tc>
                <a:extLst>
                  <a:ext uri="{0D108BD9-81ED-4DB2-BD59-A6C34878D82A}">
                    <a16:rowId xmlns:a16="http://schemas.microsoft.com/office/drawing/2014/main" val="3324557131"/>
                  </a:ext>
                </a:extLst>
              </a:tr>
              <a:tr h="412887">
                <a:tc>
                  <a:txBody>
                    <a:bodyPr/>
                    <a:lstStyle/>
                    <a:p>
                      <a:endParaRPr lang="en-US" sz="1400" dirty="0"/>
                    </a:p>
                  </a:txBody>
                  <a:tcPr marL="72168" marR="72168" marT="36084" marB="3608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rgbClr val="FFD025"/>
                    </a:solidFill>
                  </a:tcPr>
                </a:tc>
                <a:tc>
                  <a:txBody>
                    <a:bodyPr/>
                    <a:lstStyle/>
                    <a:p>
                      <a:endParaRPr lang="en-US" sz="1400" dirty="0"/>
                    </a:p>
                  </a:txBody>
                  <a:tcPr marL="72168" marR="72168" marT="36084" marB="3608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chemeClr val="bg1">
                        <a:lumMod val="65000"/>
                      </a:schemeClr>
                    </a:solidFill>
                  </a:tcPr>
                </a:tc>
                <a:tc>
                  <a:txBody>
                    <a:bodyPr/>
                    <a:lstStyle/>
                    <a:p>
                      <a:endParaRPr lang="en-US" sz="1400" dirty="0"/>
                    </a:p>
                  </a:txBody>
                  <a:tcPr marL="72168" marR="72168" marT="36084" marB="3608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chemeClr val="bg1">
                        <a:lumMod val="65000"/>
                      </a:schemeClr>
                    </a:solidFill>
                  </a:tcPr>
                </a:tc>
                <a:tc>
                  <a:txBody>
                    <a:bodyPr/>
                    <a:lstStyle/>
                    <a:p>
                      <a:endParaRPr lang="en-US" sz="1400" dirty="0"/>
                    </a:p>
                  </a:txBody>
                  <a:tcPr marL="72168" marR="72168" marT="36084" marB="3608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chemeClr val="bg1">
                        <a:lumMod val="65000"/>
                      </a:schemeClr>
                    </a:solidFill>
                  </a:tcPr>
                </a:tc>
                <a:extLst>
                  <a:ext uri="{0D108BD9-81ED-4DB2-BD59-A6C34878D82A}">
                    <a16:rowId xmlns:a16="http://schemas.microsoft.com/office/drawing/2014/main" val="1120665361"/>
                  </a:ext>
                </a:extLst>
              </a:tr>
              <a:tr h="412887">
                <a:tc>
                  <a:txBody>
                    <a:bodyPr/>
                    <a:lstStyle/>
                    <a:p>
                      <a:endParaRPr lang="en-US" sz="1400" dirty="0"/>
                    </a:p>
                  </a:txBody>
                  <a:tcPr marL="72168" marR="72168" marT="36084" marB="3608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rgbClr val="FFD025"/>
                    </a:solidFill>
                  </a:tcPr>
                </a:tc>
                <a:tc>
                  <a:txBody>
                    <a:bodyPr/>
                    <a:lstStyle/>
                    <a:p>
                      <a:endParaRPr lang="en-US" sz="1400" dirty="0"/>
                    </a:p>
                  </a:txBody>
                  <a:tcPr marL="72168" marR="72168" marT="36084" marB="3608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chemeClr val="bg1"/>
                    </a:solidFill>
                  </a:tcPr>
                </a:tc>
                <a:tc>
                  <a:txBody>
                    <a:bodyPr/>
                    <a:lstStyle/>
                    <a:p>
                      <a:endParaRPr lang="en-US" sz="1400" dirty="0"/>
                    </a:p>
                  </a:txBody>
                  <a:tcPr marL="72168" marR="72168" marT="36084" marB="3608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chemeClr val="bg1"/>
                    </a:solidFill>
                  </a:tcPr>
                </a:tc>
                <a:tc>
                  <a:txBody>
                    <a:bodyPr/>
                    <a:lstStyle/>
                    <a:p>
                      <a:endParaRPr lang="en-US" sz="1400" dirty="0"/>
                    </a:p>
                  </a:txBody>
                  <a:tcPr marL="72168" marR="72168" marT="36084" marB="3608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chemeClr val="bg1"/>
                    </a:solidFill>
                  </a:tcPr>
                </a:tc>
                <a:extLst>
                  <a:ext uri="{0D108BD9-81ED-4DB2-BD59-A6C34878D82A}">
                    <a16:rowId xmlns:a16="http://schemas.microsoft.com/office/drawing/2014/main" val="3810860564"/>
                  </a:ext>
                </a:extLst>
              </a:tr>
              <a:tr h="412887">
                <a:tc>
                  <a:txBody>
                    <a:bodyPr/>
                    <a:lstStyle/>
                    <a:p>
                      <a:endParaRPr lang="en-US" sz="1400" dirty="0"/>
                    </a:p>
                  </a:txBody>
                  <a:tcPr marL="72168" marR="72168" marT="36084" marB="3608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rgbClr val="FFD025"/>
                    </a:solidFill>
                  </a:tcPr>
                </a:tc>
                <a:tc>
                  <a:txBody>
                    <a:bodyPr/>
                    <a:lstStyle/>
                    <a:p>
                      <a:endParaRPr lang="en-US" sz="1400" dirty="0"/>
                    </a:p>
                  </a:txBody>
                  <a:tcPr marL="72168" marR="72168" marT="36084" marB="3608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chemeClr val="bg1">
                        <a:lumMod val="65000"/>
                      </a:schemeClr>
                    </a:solidFill>
                  </a:tcPr>
                </a:tc>
                <a:tc>
                  <a:txBody>
                    <a:bodyPr/>
                    <a:lstStyle/>
                    <a:p>
                      <a:endParaRPr lang="en-US" sz="1400" dirty="0"/>
                    </a:p>
                  </a:txBody>
                  <a:tcPr marL="72168" marR="72168" marT="36084" marB="3608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chemeClr val="bg1">
                        <a:lumMod val="65000"/>
                      </a:schemeClr>
                    </a:solidFill>
                  </a:tcPr>
                </a:tc>
                <a:tc>
                  <a:txBody>
                    <a:bodyPr/>
                    <a:lstStyle/>
                    <a:p>
                      <a:endParaRPr lang="en-US" sz="1400" dirty="0"/>
                    </a:p>
                  </a:txBody>
                  <a:tcPr marL="72168" marR="72168" marT="36084" marB="3608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chemeClr val="bg1">
                        <a:lumMod val="65000"/>
                      </a:schemeClr>
                    </a:solidFill>
                  </a:tcPr>
                </a:tc>
                <a:extLst>
                  <a:ext uri="{0D108BD9-81ED-4DB2-BD59-A6C34878D82A}">
                    <a16:rowId xmlns:a16="http://schemas.microsoft.com/office/drawing/2014/main" val="825413436"/>
                  </a:ext>
                </a:extLst>
              </a:tr>
              <a:tr h="412887">
                <a:tc>
                  <a:txBody>
                    <a:bodyPr/>
                    <a:lstStyle/>
                    <a:p>
                      <a:endParaRPr lang="en-US" sz="1400" dirty="0"/>
                    </a:p>
                  </a:txBody>
                  <a:tcPr marL="72168" marR="72168" marT="36084" marB="3608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rgbClr val="FFD025"/>
                    </a:solidFill>
                  </a:tcPr>
                </a:tc>
                <a:tc>
                  <a:txBody>
                    <a:bodyPr/>
                    <a:lstStyle/>
                    <a:p>
                      <a:endParaRPr lang="en-US" sz="1400" dirty="0"/>
                    </a:p>
                  </a:txBody>
                  <a:tcPr marL="72168" marR="72168" marT="36084" marB="3608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chemeClr val="bg1"/>
                    </a:solidFill>
                  </a:tcPr>
                </a:tc>
                <a:tc>
                  <a:txBody>
                    <a:bodyPr/>
                    <a:lstStyle/>
                    <a:p>
                      <a:endParaRPr lang="en-US" sz="1400" dirty="0"/>
                    </a:p>
                  </a:txBody>
                  <a:tcPr marL="72168" marR="72168" marT="36084" marB="3608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chemeClr val="bg1"/>
                    </a:solidFill>
                  </a:tcPr>
                </a:tc>
                <a:tc>
                  <a:txBody>
                    <a:bodyPr/>
                    <a:lstStyle/>
                    <a:p>
                      <a:endParaRPr lang="en-US" sz="1400" dirty="0"/>
                    </a:p>
                  </a:txBody>
                  <a:tcPr marL="72168" marR="72168" marT="36084" marB="3608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chemeClr val="bg1"/>
                    </a:solidFill>
                  </a:tcPr>
                </a:tc>
                <a:extLst>
                  <a:ext uri="{0D108BD9-81ED-4DB2-BD59-A6C34878D82A}">
                    <a16:rowId xmlns:a16="http://schemas.microsoft.com/office/drawing/2014/main" val="1927027449"/>
                  </a:ext>
                </a:extLst>
              </a:tr>
            </a:tbl>
          </a:graphicData>
        </a:graphic>
      </p:graphicFrame>
      <p:sp>
        <p:nvSpPr>
          <p:cNvPr id="5" name="Rectangle 4"/>
          <p:cNvSpPr/>
          <p:nvPr/>
        </p:nvSpPr>
        <p:spPr>
          <a:xfrm rot="5400000">
            <a:off x="11692023" y="556334"/>
            <a:ext cx="1369286" cy="307777"/>
          </a:xfrm>
          <a:prstGeom prst="rect">
            <a:avLst/>
          </a:prstGeom>
        </p:spPr>
        <p:txBody>
          <a:bodyPr wrap="none">
            <a:spAutoFit/>
          </a:bodyPr>
          <a:lstStyle/>
          <a:p>
            <a:r>
              <a:rPr lang="en-US" sz="1400" dirty="0"/>
              <a:t>Slidehood.com</a:t>
            </a:r>
          </a:p>
        </p:txBody>
      </p:sp>
    </p:spTree>
    <p:extLst>
      <p:ext uri="{BB962C8B-B14F-4D97-AF65-F5344CB8AC3E}">
        <p14:creationId xmlns:p14="http://schemas.microsoft.com/office/powerpoint/2010/main" val="2409653312"/>
      </p:ext>
    </p:extLst>
  </p:cSld>
  <p:clrMapOvr>
    <a:masterClrMapping/>
  </p:clrMapOvr>
  <p:timing>
    <p:tnLst>
      <p:par>
        <p:cTn id="1" dur="indefinite" restart="never" nodeType="tmRoot"/>
      </p:par>
    </p:tnLst>
  </p:timing>
</p:sld>
</file>

<file path=ppt/slides/slide12.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 name="Shape 250">
            <a:extLst>
              <a:ext uri="{FF2B5EF4-FFF2-40B4-BE49-F238E27FC236}">
                <a16:creationId xmlns:a16="http://schemas.microsoft.com/office/drawing/2014/main" id="{42B67C66-11CD-45FD-84F3-6104645770A5}"/>
              </a:ext>
            </a:extLst>
          </p:cNvPr>
          <p:cNvSpPr txBox="1">
            <a:spLocks/>
          </p:cNvSpPr>
          <p:nvPr/>
        </p:nvSpPr>
        <p:spPr>
          <a:xfrm>
            <a:off x="4286959" y="282567"/>
            <a:ext cx="3552600" cy="855310"/>
          </a:xfrm>
          <a:prstGeom prst="rect">
            <a:avLst/>
          </a:prstGeom>
        </p:spPr>
        <p:txBody>
          <a:bodyPr lIns="91425" tIns="91425" rIns="91425" bIns="91425"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lgn="ctr">
              <a:spcBef>
                <a:spcPts val="0"/>
              </a:spcBef>
            </a:pPr>
            <a:r>
              <a:rPr lang="en" sz="3600" dirty="0">
                <a:solidFill>
                  <a:srgbClr val="EAB800"/>
                </a:solidFill>
                <a:latin typeface="Montserrat" panose="00000500000000000000" pitchFamily="50" charset="0"/>
              </a:rPr>
              <a:t>USE </a:t>
            </a:r>
            <a:r>
              <a:rPr lang="en" sz="3600" b="1" dirty="0">
                <a:solidFill>
                  <a:srgbClr val="EAB800"/>
                </a:solidFill>
                <a:effectLst>
                  <a:outerShdw blurRad="38100" dist="38100" dir="2700000" algn="tl">
                    <a:srgbClr val="000000">
                      <a:alpha val="43137"/>
                    </a:srgbClr>
                  </a:outerShdw>
                </a:effectLst>
                <a:latin typeface="Montserrat" panose="00000500000000000000" pitchFamily="50" charset="0"/>
              </a:rPr>
              <a:t>MAPS</a:t>
            </a:r>
          </a:p>
        </p:txBody>
      </p:sp>
      <p:sp>
        <p:nvSpPr>
          <p:cNvPr id="5" name="Shape 249">
            <a:extLst>
              <a:ext uri="{FF2B5EF4-FFF2-40B4-BE49-F238E27FC236}">
                <a16:creationId xmlns:a16="http://schemas.microsoft.com/office/drawing/2014/main" id="{44357103-9277-4716-AE8A-A83FDDBE1545}"/>
              </a:ext>
            </a:extLst>
          </p:cNvPr>
          <p:cNvSpPr/>
          <p:nvPr/>
        </p:nvSpPr>
        <p:spPr>
          <a:xfrm>
            <a:off x="1517651" y="1685284"/>
            <a:ext cx="9888244" cy="4710970"/>
          </a:xfrm>
          <a:custGeom>
            <a:avLst/>
            <a:gdLst/>
            <a:ahLst/>
            <a:cxnLst/>
            <a:rect l="0" t="0" r="0" b="0"/>
            <a:pathLst>
              <a:path w="285750" h="136125" extrusionOk="0">
                <a:moveTo>
                  <a:pt x="74830" y="1313"/>
                </a:moveTo>
                <a:lnTo>
                  <a:pt x="74352" y="1330"/>
                </a:lnTo>
                <a:lnTo>
                  <a:pt x="74864" y="1330"/>
                </a:lnTo>
                <a:lnTo>
                  <a:pt x="74830" y="1313"/>
                </a:lnTo>
                <a:close/>
                <a:moveTo>
                  <a:pt x="77830" y="1739"/>
                </a:moveTo>
                <a:lnTo>
                  <a:pt x="77830" y="1739"/>
                </a:lnTo>
                <a:lnTo>
                  <a:pt x="77830" y="1739"/>
                </a:lnTo>
                <a:close/>
                <a:moveTo>
                  <a:pt x="176011" y="1432"/>
                </a:moveTo>
                <a:lnTo>
                  <a:pt x="176114" y="1636"/>
                </a:lnTo>
                <a:lnTo>
                  <a:pt x="175500" y="1841"/>
                </a:lnTo>
                <a:lnTo>
                  <a:pt x="175807" y="1943"/>
                </a:lnTo>
                <a:lnTo>
                  <a:pt x="178875" y="1943"/>
                </a:lnTo>
                <a:lnTo>
                  <a:pt x="178773" y="1636"/>
                </a:lnTo>
                <a:lnTo>
                  <a:pt x="176011" y="1432"/>
                </a:lnTo>
                <a:close/>
                <a:moveTo>
                  <a:pt x="135102" y="1841"/>
                </a:moveTo>
                <a:lnTo>
                  <a:pt x="134898" y="1943"/>
                </a:lnTo>
                <a:lnTo>
                  <a:pt x="135102" y="2045"/>
                </a:lnTo>
                <a:lnTo>
                  <a:pt x="134489" y="2045"/>
                </a:lnTo>
                <a:lnTo>
                  <a:pt x="134795" y="2148"/>
                </a:lnTo>
                <a:lnTo>
                  <a:pt x="134489" y="2148"/>
                </a:lnTo>
                <a:lnTo>
                  <a:pt x="135920" y="2352"/>
                </a:lnTo>
                <a:lnTo>
                  <a:pt x="135307" y="2455"/>
                </a:lnTo>
                <a:lnTo>
                  <a:pt x="137148" y="2557"/>
                </a:lnTo>
                <a:lnTo>
                  <a:pt x="137148" y="2659"/>
                </a:lnTo>
                <a:lnTo>
                  <a:pt x="139500" y="2148"/>
                </a:lnTo>
                <a:lnTo>
                  <a:pt x="137148" y="2045"/>
                </a:lnTo>
                <a:lnTo>
                  <a:pt x="137250" y="1841"/>
                </a:lnTo>
                <a:lnTo>
                  <a:pt x="136739" y="1841"/>
                </a:lnTo>
                <a:lnTo>
                  <a:pt x="136739" y="2045"/>
                </a:lnTo>
                <a:lnTo>
                  <a:pt x="135102" y="1841"/>
                </a:lnTo>
                <a:close/>
                <a:moveTo>
                  <a:pt x="178466" y="2045"/>
                </a:moveTo>
                <a:lnTo>
                  <a:pt x="177443" y="2148"/>
                </a:lnTo>
                <a:lnTo>
                  <a:pt x="177136" y="2455"/>
                </a:lnTo>
                <a:lnTo>
                  <a:pt x="181534" y="2864"/>
                </a:lnTo>
                <a:lnTo>
                  <a:pt x="181534" y="2864"/>
                </a:lnTo>
                <a:lnTo>
                  <a:pt x="180716" y="2659"/>
                </a:lnTo>
                <a:lnTo>
                  <a:pt x="181023" y="2659"/>
                </a:lnTo>
                <a:lnTo>
                  <a:pt x="180818" y="2250"/>
                </a:lnTo>
                <a:lnTo>
                  <a:pt x="178466" y="2045"/>
                </a:lnTo>
                <a:close/>
                <a:moveTo>
                  <a:pt x="75068" y="3170"/>
                </a:moveTo>
                <a:lnTo>
                  <a:pt x="74870" y="3225"/>
                </a:lnTo>
                <a:lnTo>
                  <a:pt x="75022" y="3201"/>
                </a:lnTo>
                <a:lnTo>
                  <a:pt x="75022" y="3201"/>
                </a:lnTo>
                <a:lnTo>
                  <a:pt x="75068" y="3170"/>
                </a:lnTo>
                <a:close/>
                <a:moveTo>
                  <a:pt x="72920" y="1227"/>
                </a:moveTo>
                <a:lnTo>
                  <a:pt x="72102" y="1330"/>
                </a:lnTo>
                <a:lnTo>
                  <a:pt x="72511" y="1330"/>
                </a:lnTo>
                <a:lnTo>
                  <a:pt x="70977" y="1534"/>
                </a:lnTo>
                <a:lnTo>
                  <a:pt x="71591" y="1739"/>
                </a:lnTo>
                <a:lnTo>
                  <a:pt x="70364" y="1739"/>
                </a:lnTo>
                <a:lnTo>
                  <a:pt x="70568" y="1841"/>
                </a:lnTo>
                <a:lnTo>
                  <a:pt x="70057" y="1943"/>
                </a:lnTo>
                <a:lnTo>
                  <a:pt x="71080" y="2045"/>
                </a:lnTo>
                <a:lnTo>
                  <a:pt x="69648" y="2045"/>
                </a:lnTo>
                <a:lnTo>
                  <a:pt x="69750" y="2352"/>
                </a:lnTo>
                <a:lnTo>
                  <a:pt x="70670" y="2352"/>
                </a:lnTo>
                <a:lnTo>
                  <a:pt x="69545" y="2557"/>
                </a:lnTo>
                <a:lnTo>
                  <a:pt x="70568" y="2557"/>
                </a:lnTo>
                <a:lnTo>
                  <a:pt x="70466" y="2659"/>
                </a:lnTo>
                <a:lnTo>
                  <a:pt x="72102" y="2557"/>
                </a:lnTo>
                <a:lnTo>
                  <a:pt x="70773" y="2761"/>
                </a:lnTo>
                <a:lnTo>
                  <a:pt x="70466" y="2966"/>
                </a:lnTo>
                <a:lnTo>
                  <a:pt x="70159" y="3068"/>
                </a:lnTo>
                <a:lnTo>
                  <a:pt x="70977" y="3170"/>
                </a:lnTo>
                <a:lnTo>
                  <a:pt x="70364" y="3273"/>
                </a:lnTo>
                <a:lnTo>
                  <a:pt x="72102" y="3477"/>
                </a:lnTo>
                <a:lnTo>
                  <a:pt x="72102" y="3170"/>
                </a:lnTo>
                <a:lnTo>
                  <a:pt x="72307" y="3273"/>
                </a:lnTo>
                <a:lnTo>
                  <a:pt x="73330" y="3170"/>
                </a:lnTo>
                <a:lnTo>
                  <a:pt x="73227" y="3068"/>
                </a:lnTo>
                <a:lnTo>
                  <a:pt x="73739" y="2864"/>
                </a:lnTo>
                <a:lnTo>
                  <a:pt x="73432" y="3068"/>
                </a:lnTo>
                <a:lnTo>
                  <a:pt x="75580" y="2557"/>
                </a:lnTo>
                <a:lnTo>
                  <a:pt x="74557" y="2455"/>
                </a:lnTo>
                <a:lnTo>
                  <a:pt x="74659" y="2045"/>
                </a:lnTo>
                <a:lnTo>
                  <a:pt x="74966" y="1841"/>
                </a:lnTo>
                <a:lnTo>
                  <a:pt x="74352" y="1943"/>
                </a:lnTo>
                <a:lnTo>
                  <a:pt x="74455" y="2045"/>
                </a:lnTo>
                <a:lnTo>
                  <a:pt x="73534" y="1739"/>
                </a:lnTo>
                <a:lnTo>
                  <a:pt x="73534" y="1636"/>
                </a:lnTo>
                <a:lnTo>
                  <a:pt x="72920" y="1227"/>
                </a:lnTo>
                <a:close/>
                <a:moveTo>
                  <a:pt x="74870" y="3225"/>
                </a:moveTo>
                <a:lnTo>
                  <a:pt x="73227" y="3477"/>
                </a:lnTo>
                <a:lnTo>
                  <a:pt x="74301" y="3380"/>
                </a:lnTo>
                <a:lnTo>
                  <a:pt x="74301" y="3380"/>
                </a:lnTo>
                <a:lnTo>
                  <a:pt x="74870" y="3225"/>
                </a:lnTo>
                <a:close/>
                <a:moveTo>
                  <a:pt x="74352" y="3375"/>
                </a:moveTo>
                <a:lnTo>
                  <a:pt x="74301" y="3380"/>
                </a:lnTo>
                <a:lnTo>
                  <a:pt x="74301" y="3380"/>
                </a:lnTo>
                <a:lnTo>
                  <a:pt x="73943" y="3477"/>
                </a:lnTo>
                <a:lnTo>
                  <a:pt x="74352" y="3375"/>
                </a:lnTo>
                <a:close/>
                <a:moveTo>
                  <a:pt x="182148" y="2557"/>
                </a:moveTo>
                <a:lnTo>
                  <a:pt x="182250" y="2966"/>
                </a:lnTo>
                <a:lnTo>
                  <a:pt x="182148" y="3170"/>
                </a:lnTo>
                <a:lnTo>
                  <a:pt x="182045" y="3580"/>
                </a:lnTo>
                <a:lnTo>
                  <a:pt x="185114" y="3170"/>
                </a:lnTo>
                <a:lnTo>
                  <a:pt x="183682" y="2761"/>
                </a:lnTo>
                <a:lnTo>
                  <a:pt x="183170" y="2864"/>
                </a:lnTo>
                <a:lnTo>
                  <a:pt x="182966" y="2761"/>
                </a:lnTo>
                <a:lnTo>
                  <a:pt x="183068" y="2659"/>
                </a:lnTo>
                <a:lnTo>
                  <a:pt x="182455" y="2557"/>
                </a:lnTo>
                <a:lnTo>
                  <a:pt x="182455" y="2557"/>
                </a:lnTo>
                <a:lnTo>
                  <a:pt x="182557" y="2659"/>
                </a:lnTo>
                <a:lnTo>
                  <a:pt x="182148" y="2557"/>
                </a:lnTo>
                <a:close/>
                <a:moveTo>
                  <a:pt x="64739" y="2557"/>
                </a:moveTo>
                <a:lnTo>
                  <a:pt x="63614" y="2864"/>
                </a:lnTo>
                <a:lnTo>
                  <a:pt x="64023" y="2864"/>
                </a:lnTo>
                <a:lnTo>
                  <a:pt x="63716" y="2966"/>
                </a:lnTo>
                <a:lnTo>
                  <a:pt x="63716" y="2966"/>
                </a:lnTo>
                <a:lnTo>
                  <a:pt x="64432" y="2864"/>
                </a:lnTo>
                <a:lnTo>
                  <a:pt x="64125" y="2966"/>
                </a:lnTo>
                <a:lnTo>
                  <a:pt x="64534" y="3068"/>
                </a:lnTo>
                <a:lnTo>
                  <a:pt x="64125" y="3068"/>
                </a:lnTo>
                <a:lnTo>
                  <a:pt x="64330" y="3170"/>
                </a:lnTo>
                <a:lnTo>
                  <a:pt x="63511" y="3375"/>
                </a:lnTo>
                <a:lnTo>
                  <a:pt x="65352" y="3477"/>
                </a:lnTo>
                <a:lnTo>
                  <a:pt x="65352" y="3580"/>
                </a:lnTo>
                <a:lnTo>
                  <a:pt x="66068" y="3682"/>
                </a:lnTo>
                <a:lnTo>
                  <a:pt x="66273" y="3375"/>
                </a:lnTo>
                <a:lnTo>
                  <a:pt x="66580" y="3170"/>
                </a:lnTo>
                <a:lnTo>
                  <a:pt x="65966" y="2966"/>
                </a:lnTo>
                <a:lnTo>
                  <a:pt x="66068" y="2864"/>
                </a:lnTo>
                <a:lnTo>
                  <a:pt x="65148" y="2966"/>
                </a:lnTo>
                <a:lnTo>
                  <a:pt x="65148" y="2864"/>
                </a:lnTo>
                <a:lnTo>
                  <a:pt x="64739" y="2557"/>
                </a:lnTo>
                <a:close/>
                <a:moveTo>
                  <a:pt x="67705" y="2966"/>
                </a:moveTo>
                <a:lnTo>
                  <a:pt x="67295" y="3273"/>
                </a:lnTo>
                <a:lnTo>
                  <a:pt x="67705" y="3477"/>
                </a:lnTo>
                <a:lnTo>
                  <a:pt x="67398" y="3682"/>
                </a:lnTo>
                <a:lnTo>
                  <a:pt x="69136" y="3273"/>
                </a:lnTo>
                <a:lnTo>
                  <a:pt x="67705" y="2966"/>
                </a:lnTo>
                <a:close/>
                <a:moveTo>
                  <a:pt x="136943" y="3170"/>
                </a:moveTo>
                <a:lnTo>
                  <a:pt x="135818" y="3273"/>
                </a:lnTo>
                <a:lnTo>
                  <a:pt x="136841" y="3682"/>
                </a:lnTo>
                <a:lnTo>
                  <a:pt x="136432" y="3886"/>
                </a:lnTo>
                <a:lnTo>
                  <a:pt x="137557" y="3886"/>
                </a:lnTo>
                <a:lnTo>
                  <a:pt x="137352" y="3989"/>
                </a:lnTo>
                <a:lnTo>
                  <a:pt x="137761" y="4091"/>
                </a:lnTo>
                <a:lnTo>
                  <a:pt x="138784" y="3784"/>
                </a:lnTo>
                <a:lnTo>
                  <a:pt x="137659" y="3477"/>
                </a:lnTo>
                <a:lnTo>
                  <a:pt x="137761" y="3477"/>
                </a:lnTo>
                <a:lnTo>
                  <a:pt x="137148" y="3375"/>
                </a:lnTo>
                <a:lnTo>
                  <a:pt x="136943" y="3170"/>
                </a:lnTo>
                <a:close/>
                <a:moveTo>
                  <a:pt x="131114" y="2250"/>
                </a:moveTo>
                <a:lnTo>
                  <a:pt x="131114" y="2352"/>
                </a:lnTo>
                <a:lnTo>
                  <a:pt x="130295" y="2352"/>
                </a:lnTo>
                <a:lnTo>
                  <a:pt x="131318" y="2864"/>
                </a:lnTo>
                <a:lnTo>
                  <a:pt x="130705" y="2864"/>
                </a:lnTo>
                <a:lnTo>
                  <a:pt x="131625" y="3375"/>
                </a:lnTo>
                <a:lnTo>
                  <a:pt x="132648" y="3273"/>
                </a:lnTo>
                <a:lnTo>
                  <a:pt x="132545" y="3170"/>
                </a:lnTo>
                <a:lnTo>
                  <a:pt x="132545" y="3068"/>
                </a:lnTo>
                <a:lnTo>
                  <a:pt x="132955" y="3068"/>
                </a:lnTo>
                <a:lnTo>
                  <a:pt x="133261" y="3273"/>
                </a:lnTo>
                <a:lnTo>
                  <a:pt x="133875" y="3068"/>
                </a:lnTo>
                <a:lnTo>
                  <a:pt x="133670" y="3170"/>
                </a:lnTo>
                <a:lnTo>
                  <a:pt x="134080" y="3273"/>
                </a:lnTo>
                <a:lnTo>
                  <a:pt x="132443" y="3580"/>
                </a:lnTo>
                <a:lnTo>
                  <a:pt x="132750" y="3784"/>
                </a:lnTo>
                <a:lnTo>
                  <a:pt x="134080" y="3784"/>
                </a:lnTo>
                <a:lnTo>
                  <a:pt x="132545" y="4091"/>
                </a:lnTo>
                <a:lnTo>
                  <a:pt x="134284" y="4602"/>
                </a:lnTo>
                <a:lnTo>
                  <a:pt x="134386" y="4398"/>
                </a:lnTo>
                <a:lnTo>
                  <a:pt x="134284" y="4295"/>
                </a:lnTo>
                <a:lnTo>
                  <a:pt x="134898" y="3886"/>
                </a:lnTo>
                <a:lnTo>
                  <a:pt x="134898" y="3580"/>
                </a:lnTo>
                <a:lnTo>
                  <a:pt x="135205" y="3477"/>
                </a:lnTo>
                <a:lnTo>
                  <a:pt x="135511" y="3170"/>
                </a:lnTo>
                <a:lnTo>
                  <a:pt x="136432" y="3068"/>
                </a:lnTo>
                <a:lnTo>
                  <a:pt x="135920" y="2864"/>
                </a:lnTo>
                <a:lnTo>
                  <a:pt x="136023" y="2761"/>
                </a:lnTo>
                <a:lnTo>
                  <a:pt x="134795" y="2659"/>
                </a:lnTo>
                <a:lnTo>
                  <a:pt x="134795" y="2455"/>
                </a:lnTo>
                <a:lnTo>
                  <a:pt x="134182" y="2557"/>
                </a:lnTo>
                <a:lnTo>
                  <a:pt x="134386" y="2352"/>
                </a:lnTo>
                <a:lnTo>
                  <a:pt x="133261" y="2250"/>
                </a:lnTo>
                <a:lnTo>
                  <a:pt x="133261" y="2250"/>
                </a:lnTo>
                <a:lnTo>
                  <a:pt x="133568" y="2864"/>
                </a:lnTo>
                <a:lnTo>
                  <a:pt x="133568" y="2864"/>
                </a:lnTo>
                <a:lnTo>
                  <a:pt x="132750" y="2455"/>
                </a:lnTo>
                <a:lnTo>
                  <a:pt x="131318" y="2455"/>
                </a:lnTo>
                <a:lnTo>
                  <a:pt x="131932" y="2250"/>
                </a:lnTo>
                <a:close/>
                <a:moveTo>
                  <a:pt x="66682" y="4398"/>
                </a:moveTo>
                <a:lnTo>
                  <a:pt x="66784" y="4500"/>
                </a:lnTo>
                <a:lnTo>
                  <a:pt x="66477" y="4500"/>
                </a:lnTo>
                <a:lnTo>
                  <a:pt x="67091" y="4705"/>
                </a:lnTo>
                <a:lnTo>
                  <a:pt x="66784" y="4705"/>
                </a:lnTo>
                <a:lnTo>
                  <a:pt x="68232" y="4795"/>
                </a:lnTo>
                <a:lnTo>
                  <a:pt x="68232" y="4795"/>
                </a:lnTo>
                <a:lnTo>
                  <a:pt x="68625" y="4500"/>
                </a:lnTo>
                <a:lnTo>
                  <a:pt x="66682" y="4398"/>
                </a:lnTo>
                <a:close/>
                <a:moveTo>
                  <a:pt x="68232" y="4795"/>
                </a:moveTo>
                <a:lnTo>
                  <a:pt x="68216" y="4807"/>
                </a:lnTo>
                <a:lnTo>
                  <a:pt x="68324" y="4801"/>
                </a:lnTo>
                <a:lnTo>
                  <a:pt x="68324" y="4801"/>
                </a:lnTo>
                <a:lnTo>
                  <a:pt x="68232" y="4795"/>
                </a:lnTo>
                <a:close/>
                <a:moveTo>
                  <a:pt x="71489" y="4500"/>
                </a:moveTo>
                <a:lnTo>
                  <a:pt x="70568" y="4705"/>
                </a:lnTo>
                <a:lnTo>
                  <a:pt x="71080" y="4807"/>
                </a:lnTo>
                <a:lnTo>
                  <a:pt x="71489" y="4500"/>
                </a:lnTo>
                <a:close/>
                <a:moveTo>
                  <a:pt x="81102" y="205"/>
                </a:moveTo>
                <a:lnTo>
                  <a:pt x="81614" y="409"/>
                </a:lnTo>
                <a:lnTo>
                  <a:pt x="80386" y="307"/>
                </a:lnTo>
                <a:lnTo>
                  <a:pt x="80489" y="409"/>
                </a:lnTo>
                <a:lnTo>
                  <a:pt x="79773" y="409"/>
                </a:lnTo>
                <a:lnTo>
                  <a:pt x="79977" y="511"/>
                </a:lnTo>
                <a:lnTo>
                  <a:pt x="79466" y="511"/>
                </a:lnTo>
                <a:lnTo>
                  <a:pt x="80693" y="920"/>
                </a:lnTo>
                <a:lnTo>
                  <a:pt x="80693" y="920"/>
                </a:lnTo>
                <a:lnTo>
                  <a:pt x="79159" y="716"/>
                </a:lnTo>
                <a:lnTo>
                  <a:pt x="77011" y="716"/>
                </a:lnTo>
                <a:lnTo>
                  <a:pt x="77727" y="818"/>
                </a:lnTo>
                <a:lnTo>
                  <a:pt x="73841" y="1023"/>
                </a:lnTo>
                <a:lnTo>
                  <a:pt x="73943" y="1125"/>
                </a:lnTo>
                <a:lnTo>
                  <a:pt x="74864" y="1023"/>
                </a:lnTo>
                <a:lnTo>
                  <a:pt x="74864" y="1023"/>
                </a:lnTo>
                <a:lnTo>
                  <a:pt x="74250" y="1125"/>
                </a:lnTo>
                <a:lnTo>
                  <a:pt x="75989" y="1125"/>
                </a:lnTo>
                <a:lnTo>
                  <a:pt x="74659" y="1227"/>
                </a:lnTo>
                <a:lnTo>
                  <a:pt x="74830" y="1313"/>
                </a:lnTo>
                <a:lnTo>
                  <a:pt x="74830" y="1313"/>
                </a:lnTo>
                <a:lnTo>
                  <a:pt x="77216" y="1227"/>
                </a:lnTo>
                <a:lnTo>
                  <a:pt x="74557" y="1534"/>
                </a:lnTo>
                <a:lnTo>
                  <a:pt x="74557" y="1534"/>
                </a:lnTo>
                <a:lnTo>
                  <a:pt x="78034" y="1330"/>
                </a:lnTo>
                <a:lnTo>
                  <a:pt x="75784" y="1739"/>
                </a:lnTo>
                <a:lnTo>
                  <a:pt x="75784" y="1739"/>
                </a:lnTo>
                <a:lnTo>
                  <a:pt x="78341" y="1636"/>
                </a:lnTo>
                <a:lnTo>
                  <a:pt x="78341" y="1636"/>
                </a:lnTo>
                <a:lnTo>
                  <a:pt x="77830" y="1739"/>
                </a:lnTo>
                <a:lnTo>
                  <a:pt x="81818" y="1125"/>
                </a:lnTo>
                <a:lnTo>
                  <a:pt x="81818" y="1125"/>
                </a:lnTo>
                <a:lnTo>
                  <a:pt x="80386" y="1534"/>
                </a:lnTo>
                <a:lnTo>
                  <a:pt x="81409" y="1534"/>
                </a:lnTo>
                <a:lnTo>
                  <a:pt x="77523" y="1943"/>
                </a:lnTo>
                <a:lnTo>
                  <a:pt x="78648" y="2352"/>
                </a:lnTo>
                <a:lnTo>
                  <a:pt x="78648" y="2352"/>
                </a:lnTo>
                <a:lnTo>
                  <a:pt x="75375" y="2045"/>
                </a:lnTo>
                <a:lnTo>
                  <a:pt x="75375" y="2352"/>
                </a:lnTo>
                <a:lnTo>
                  <a:pt x="76193" y="2761"/>
                </a:lnTo>
                <a:lnTo>
                  <a:pt x="75682" y="2761"/>
                </a:lnTo>
                <a:lnTo>
                  <a:pt x="77216" y="2864"/>
                </a:lnTo>
                <a:lnTo>
                  <a:pt x="75022" y="3201"/>
                </a:lnTo>
                <a:lnTo>
                  <a:pt x="75022" y="3201"/>
                </a:lnTo>
                <a:lnTo>
                  <a:pt x="74761" y="3375"/>
                </a:lnTo>
                <a:lnTo>
                  <a:pt x="75170" y="3477"/>
                </a:lnTo>
                <a:lnTo>
                  <a:pt x="74148" y="3682"/>
                </a:lnTo>
                <a:lnTo>
                  <a:pt x="74045" y="3886"/>
                </a:lnTo>
                <a:lnTo>
                  <a:pt x="75989" y="3580"/>
                </a:lnTo>
                <a:lnTo>
                  <a:pt x="73739" y="3989"/>
                </a:lnTo>
                <a:lnTo>
                  <a:pt x="73432" y="3682"/>
                </a:lnTo>
                <a:lnTo>
                  <a:pt x="72716" y="3682"/>
                </a:lnTo>
                <a:lnTo>
                  <a:pt x="72818" y="4193"/>
                </a:lnTo>
                <a:lnTo>
                  <a:pt x="71489" y="4500"/>
                </a:lnTo>
                <a:lnTo>
                  <a:pt x="71489" y="4500"/>
                </a:lnTo>
                <a:lnTo>
                  <a:pt x="71489" y="4500"/>
                </a:lnTo>
                <a:lnTo>
                  <a:pt x="71284" y="4807"/>
                </a:lnTo>
                <a:lnTo>
                  <a:pt x="71898" y="4705"/>
                </a:lnTo>
                <a:lnTo>
                  <a:pt x="71898" y="4807"/>
                </a:lnTo>
                <a:lnTo>
                  <a:pt x="75784" y="4807"/>
                </a:lnTo>
                <a:lnTo>
                  <a:pt x="75477" y="5011"/>
                </a:lnTo>
                <a:lnTo>
                  <a:pt x="75477" y="5011"/>
                </a:lnTo>
                <a:lnTo>
                  <a:pt x="77318" y="4705"/>
                </a:lnTo>
                <a:lnTo>
                  <a:pt x="77727" y="4398"/>
                </a:lnTo>
                <a:lnTo>
                  <a:pt x="77114" y="4398"/>
                </a:lnTo>
                <a:lnTo>
                  <a:pt x="77216" y="4193"/>
                </a:lnTo>
                <a:lnTo>
                  <a:pt x="75682" y="4091"/>
                </a:lnTo>
                <a:lnTo>
                  <a:pt x="76193" y="4091"/>
                </a:lnTo>
                <a:lnTo>
                  <a:pt x="76091" y="3989"/>
                </a:lnTo>
                <a:lnTo>
                  <a:pt x="78341" y="3886"/>
                </a:lnTo>
                <a:lnTo>
                  <a:pt x="78545" y="3580"/>
                </a:lnTo>
                <a:lnTo>
                  <a:pt x="80489" y="3375"/>
                </a:lnTo>
                <a:lnTo>
                  <a:pt x="79977" y="3170"/>
                </a:lnTo>
                <a:lnTo>
                  <a:pt x="81205" y="3068"/>
                </a:lnTo>
                <a:lnTo>
                  <a:pt x="79159" y="2761"/>
                </a:lnTo>
                <a:lnTo>
                  <a:pt x="81614" y="2659"/>
                </a:lnTo>
                <a:lnTo>
                  <a:pt x="80386" y="2455"/>
                </a:lnTo>
                <a:lnTo>
                  <a:pt x="82534" y="2352"/>
                </a:lnTo>
                <a:lnTo>
                  <a:pt x="81920" y="2250"/>
                </a:lnTo>
                <a:lnTo>
                  <a:pt x="83966" y="2250"/>
                </a:lnTo>
                <a:lnTo>
                  <a:pt x="83864" y="2148"/>
                </a:lnTo>
                <a:lnTo>
                  <a:pt x="84375" y="2045"/>
                </a:lnTo>
                <a:lnTo>
                  <a:pt x="83557" y="2045"/>
                </a:lnTo>
                <a:lnTo>
                  <a:pt x="84682" y="1943"/>
                </a:lnTo>
                <a:lnTo>
                  <a:pt x="84580" y="1739"/>
                </a:lnTo>
                <a:lnTo>
                  <a:pt x="88466" y="1125"/>
                </a:lnTo>
                <a:lnTo>
                  <a:pt x="86216" y="1330"/>
                </a:lnTo>
                <a:lnTo>
                  <a:pt x="90920" y="614"/>
                </a:lnTo>
                <a:lnTo>
                  <a:pt x="89898" y="511"/>
                </a:lnTo>
                <a:lnTo>
                  <a:pt x="90000" y="409"/>
                </a:lnTo>
                <a:lnTo>
                  <a:pt x="89795" y="409"/>
                </a:lnTo>
                <a:lnTo>
                  <a:pt x="89898" y="307"/>
                </a:lnTo>
                <a:lnTo>
                  <a:pt x="89898" y="307"/>
                </a:lnTo>
                <a:lnTo>
                  <a:pt x="87136" y="409"/>
                </a:lnTo>
                <a:lnTo>
                  <a:pt x="88466" y="205"/>
                </a:lnTo>
                <a:lnTo>
                  <a:pt x="84682" y="205"/>
                </a:lnTo>
                <a:lnTo>
                  <a:pt x="84989" y="409"/>
                </a:lnTo>
                <a:lnTo>
                  <a:pt x="82739" y="205"/>
                </a:lnTo>
                <a:lnTo>
                  <a:pt x="83352" y="409"/>
                </a:lnTo>
                <a:lnTo>
                  <a:pt x="83352" y="409"/>
                </a:lnTo>
                <a:lnTo>
                  <a:pt x="81102" y="205"/>
                </a:lnTo>
                <a:close/>
                <a:moveTo>
                  <a:pt x="62898" y="4909"/>
                </a:moveTo>
                <a:lnTo>
                  <a:pt x="63205" y="5011"/>
                </a:lnTo>
                <a:lnTo>
                  <a:pt x="63205" y="4909"/>
                </a:lnTo>
                <a:close/>
                <a:moveTo>
                  <a:pt x="55227" y="3989"/>
                </a:moveTo>
                <a:lnTo>
                  <a:pt x="55330" y="4091"/>
                </a:lnTo>
                <a:lnTo>
                  <a:pt x="50318" y="5011"/>
                </a:lnTo>
                <a:lnTo>
                  <a:pt x="50523" y="5011"/>
                </a:lnTo>
                <a:lnTo>
                  <a:pt x="50318" y="5216"/>
                </a:lnTo>
                <a:lnTo>
                  <a:pt x="50318" y="5216"/>
                </a:lnTo>
                <a:lnTo>
                  <a:pt x="51545" y="5011"/>
                </a:lnTo>
                <a:lnTo>
                  <a:pt x="51443" y="5318"/>
                </a:lnTo>
                <a:lnTo>
                  <a:pt x="54102" y="4500"/>
                </a:lnTo>
                <a:lnTo>
                  <a:pt x="53591" y="4909"/>
                </a:lnTo>
                <a:lnTo>
                  <a:pt x="53591" y="4909"/>
                </a:lnTo>
                <a:lnTo>
                  <a:pt x="56045" y="4091"/>
                </a:lnTo>
                <a:lnTo>
                  <a:pt x="55227" y="3989"/>
                </a:lnTo>
                <a:close/>
                <a:moveTo>
                  <a:pt x="65761" y="4705"/>
                </a:moveTo>
                <a:lnTo>
                  <a:pt x="63818" y="4807"/>
                </a:lnTo>
                <a:lnTo>
                  <a:pt x="64227" y="4909"/>
                </a:lnTo>
                <a:lnTo>
                  <a:pt x="63920" y="4909"/>
                </a:lnTo>
                <a:lnTo>
                  <a:pt x="64330" y="5011"/>
                </a:lnTo>
                <a:lnTo>
                  <a:pt x="64023" y="5216"/>
                </a:lnTo>
                <a:lnTo>
                  <a:pt x="63205" y="5011"/>
                </a:lnTo>
                <a:lnTo>
                  <a:pt x="62898" y="5114"/>
                </a:lnTo>
                <a:lnTo>
                  <a:pt x="63000" y="5114"/>
                </a:lnTo>
                <a:lnTo>
                  <a:pt x="63102" y="5318"/>
                </a:lnTo>
                <a:lnTo>
                  <a:pt x="63102" y="5318"/>
                </a:lnTo>
                <a:lnTo>
                  <a:pt x="62489" y="5216"/>
                </a:lnTo>
                <a:lnTo>
                  <a:pt x="61875" y="5420"/>
                </a:lnTo>
                <a:lnTo>
                  <a:pt x="64125" y="5420"/>
                </a:lnTo>
                <a:lnTo>
                  <a:pt x="62898" y="5625"/>
                </a:lnTo>
                <a:lnTo>
                  <a:pt x="63102" y="5727"/>
                </a:lnTo>
                <a:lnTo>
                  <a:pt x="63000" y="5932"/>
                </a:lnTo>
                <a:lnTo>
                  <a:pt x="63000" y="5932"/>
                </a:lnTo>
                <a:lnTo>
                  <a:pt x="65148" y="5420"/>
                </a:lnTo>
                <a:lnTo>
                  <a:pt x="64943" y="5318"/>
                </a:lnTo>
                <a:lnTo>
                  <a:pt x="65761" y="4705"/>
                </a:lnTo>
                <a:close/>
                <a:moveTo>
                  <a:pt x="209148" y="5011"/>
                </a:moveTo>
                <a:lnTo>
                  <a:pt x="209455" y="5420"/>
                </a:lnTo>
                <a:lnTo>
                  <a:pt x="207102" y="5216"/>
                </a:lnTo>
                <a:lnTo>
                  <a:pt x="207409" y="5318"/>
                </a:lnTo>
                <a:lnTo>
                  <a:pt x="207205" y="5318"/>
                </a:lnTo>
                <a:lnTo>
                  <a:pt x="207716" y="5625"/>
                </a:lnTo>
                <a:lnTo>
                  <a:pt x="207511" y="5625"/>
                </a:lnTo>
                <a:lnTo>
                  <a:pt x="211705" y="5932"/>
                </a:lnTo>
                <a:lnTo>
                  <a:pt x="210170" y="5420"/>
                </a:lnTo>
                <a:lnTo>
                  <a:pt x="210170" y="5420"/>
                </a:lnTo>
                <a:lnTo>
                  <a:pt x="212420" y="5727"/>
                </a:lnTo>
                <a:lnTo>
                  <a:pt x="212318" y="5523"/>
                </a:lnTo>
                <a:lnTo>
                  <a:pt x="209148" y="5011"/>
                </a:lnTo>
                <a:close/>
                <a:moveTo>
                  <a:pt x="65148" y="5932"/>
                </a:moveTo>
                <a:lnTo>
                  <a:pt x="65966" y="6239"/>
                </a:lnTo>
                <a:lnTo>
                  <a:pt x="66989" y="5932"/>
                </a:lnTo>
                <a:close/>
                <a:moveTo>
                  <a:pt x="59523" y="4500"/>
                </a:moveTo>
                <a:lnTo>
                  <a:pt x="58193" y="4807"/>
                </a:lnTo>
                <a:lnTo>
                  <a:pt x="58295" y="5011"/>
                </a:lnTo>
                <a:lnTo>
                  <a:pt x="57886" y="5216"/>
                </a:lnTo>
                <a:lnTo>
                  <a:pt x="58193" y="5420"/>
                </a:lnTo>
                <a:lnTo>
                  <a:pt x="56455" y="5216"/>
                </a:lnTo>
                <a:lnTo>
                  <a:pt x="56659" y="5216"/>
                </a:lnTo>
                <a:lnTo>
                  <a:pt x="55739" y="4909"/>
                </a:lnTo>
                <a:lnTo>
                  <a:pt x="55841" y="4807"/>
                </a:lnTo>
                <a:lnTo>
                  <a:pt x="54716" y="4909"/>
                </a:lnTo>
                <a:lnTo>
                  <a:pt x="55227" y="5011"/>
                </a:lnTo>
                <a:lnTo>
                  <a:pt x="53795" y="5216"/>
                </a:lnTo>
                <a:lnTo>
                  <a:pt x="54818" y="5216"/>
                </a:lnTo>
                <a:lnTo>
                  <a:pt x="53182" y="5420"/>
                </a:lnTo>
                <a:lnTo>
                  <a:pt x="54511" y="5318"/>
                </a:lnTo>
                <a:lnTo>
                  <a:pt x="52466" y="5727"/>
                </a:lnTo>
                <a:lnTo>
                  <a:pt x="53386" y="5932"/>
                </a:lnTo>
                <a:lnTo>
                  <a:pt x="53693" y="5830"/>
                </a:lnTo>
                <a:lnTo>
                  <a:pt x="53898" y="5932"/>
                </a:lnTo>
                <a:lnTo>
                  <a:pt x="54307" y="5830"/>
                </a:lnTo>
                <a:lnTo>
                  <a:pt x="54409" y="5727"/>
                </a:lnTo>
                <a:lnTo>
                  <a:pt x="55227" y="5625"/>
                </a:lnTo>
                <a:lnTo>
                  <a:pt x="54614" y="5830"/>
                </a:lnTo>
                <a:lnTo>
                  <a:pt x="56455" y="5727"/>
                </a:lnTo>
                <a:lnTo>
                  <a:pt x="56455" y="5727"/>
                </a:lnTo>
                <a:lnTo>
                  <a:pt x="54102" y="6136"/>
                </a:lnTo>
                <a:lnTo>
                  <a:pt x="54102" y="6341"/>
                </a:lnTo>
                <a:lnTo>
                  <a:pt x="57784" y="5932"/>
                </a:lnTo>
                <a:lnTo>
                  <a:pt x="57682" y="5932"/>
                </a:lnTo>
                <a:lnTo>
                  <a:pt x="59625" y="5727"/>
                </a:lnTo>
                <a:lnTo>
                  <a:pt x="60443" y="5114"/>
                </a:lnTo>
                <a:lnTo>
                  <a:pt x="58909" y="5318"/>
                </a:lnTo>
                <a:lnTo>
                  <a:pt x="59216" y="5114"/>
                </a:lnTo>
                <a:lnTo>
                  <a:pt x="58909" y="5114"/>
                </a:lnTo>
                <a:lnTo>
                  <a:pt x="59523" y="4500"/>
                </a:lnTo>
                <a:close/>
                <a:moveTo>
                  <a:pt x="70057" y="4705"/>
                </a:moveTo>
                <a:lnTo>
                  <a:pt x="68324" y="4801"/>
                </a:lnTo>
                <a:lnTo>
                  <a:pt x="68324" y="4801"/>
                </a:lnTo>
                <a:lnTo>
                  <a:pt x="68420" y="4807"/>
                </a:lnTo>
                <a:lnTo>
                  <a:pt x="68420" y="5318"/>
                </a:lnTo>
                <a:lnTo>
                  <a:pt x="67909" y="5625"/>
                </a:lnTo>
                <a:lnTo>
                  <a:pt x="67807" y="5830"/>
                </a:lnTo>
                <a:lnTo>
                  <a:pt x="68420" y="6034"/>
                </a:lnTo>
                <a:lnTo>
                  <a:pt x="68318" y="6136"/>
                </a:lnTo>
                <a:lnTo>
                  <a:pt x="69955" y="6136"/>
                </a:lnTo>
                <a:lnTo>
                  <a:pt x="69648" y="6341"/>
                </a:lnTo>
                <a:lnTo>
                  <a:pt x="75580" y="6034"/>
                </a:lnTo>
                <a:lnTo>
                  <a:pt x="75068" y="5932"/>
                </a:lnTo>
                <a:lnTo>
                  <a:pt x="75580" y="5523"/>
                </a:lnTo>
                <a:lnTo>
                  <a:pt x="74966" y="5420"/>
                </a:lnTo>
                <a:lnTo>
                  <a:pt x="75068" y="5318"/>
                </a:lnTo>
                <a:lnTo>
                  <a:pt x="71898" y="5523"/>
                </a:lnTo>
                <a:lnTo>
                  <a:pt x="72000" y="5625"/>
                </a:lnTo>
                <a:lnTo>
                  <a:pt x="70261" y="5420"/>
                </a:lnTo>
                <a:lnTo>
                  <a:pt x="70159" y="5523"/>
                </a:lnTo>
                <a:lnTo>
                  <a:pt x="69750" y="5523"/>
                </a:lnTo>
                <a:lnTo>
                  <a:pt x="70261" y="5318"/>
                </a:lnTo>
                <a:lnTo>
                  <a:pt x="69239" y="4909"/>
                </a:lnTo>
                <a:lnTo>
                  <a:pt x="70568" y="4909"/>
                </a:lnTo>
                <a:lnTo>
                  <a:pt x="69443" y="4807"/>
                </a:lnTo>
                <a:lnTo>
                  <a:pt x="70057" y="4705"/>
                </a:lnTo>
                <a:close/>
                <a:moveTo>
                  <a:pt x="165273" y="4705"/>
                </a:moveTo>
                <a:lnTo>
                  <a:pt x="160773" y="4909"/>
                </a:lnTo>
                <a:lnTo>
                  <a:pt x="160875" y="5011"/>
                </a:lnTo>
                <a:lnTo>
                  <a:pt x="160364" y="5114"/>
                </a:lnTo>
                <a:lnTo>
                  <a:pt x="159341" y="5420"/>
                </a:lnTo>
                <a:lnTo>
                  <a:pt x="158727" y="5625"/>
                </a:lnTo>
                <a:lnTo>
                  <a:pt x="158830" y="5727"/>
                </a:lnTo>
                <a:lnTo>
                  <a:pt x="158216" y="5830"/>
                </a:lnTo>
                <a:lnTo>
                  <a:pt x="158727" y="5932"/>
                </a:lnTo>
                <a:lnTo>
                  <a:pt x="158318" y="6239"/>
                </a:lnTo>
                <a:lnTo>
                  <a:pt x="158727" y="6341"/>
                </a:lnTo>
                <a:lnTo>
                  <a:pt x="158318" y="6443"/>
                </a:lnTo>
                <a:lnTo>
                  <a:pt x="158114" y="6648"/>
                </a:lnTo>
                <a:lnTo>
                  <a:pt x="157602" y="6955"/>
                </a:lnTo>
                <a:lnTo>
                  <a:pt x="158114" y="7261"/>
                </a:lnTo>
                <a:lnTo>
                  <a:pt x="160057" y="7057"/>
                </a:lnTo>
                <a:lnTo>
                  <a:pt x="159750" y="6852"/>
                </a:lnTo>
                <a:lnTo>
                  <a:pt x="160159" y="6341"/>
                </a:lnTo>
                <a:lnTo>
                  <a:pt x="160875" y="6239"/>
                </a:lnTo>
                <a:lnTo>
                  <a:pt x="160875" y="6136"/>
                </a:lnTo>
                <a:lnTo>
                  <a:pt x="161182" y="6034"/>
                </a:lnTo>
                <a:lnTo>
                  <a:pt x="160977" y="5932"/>
                </a:lnTo>
                <a:lnTo>
                  <a:pt x="165273" y="4705"/>
                </a:lnTo>
                <a:close/>
                <a:moveTo>
                  <a:pt x="212114" y="6852"/>
                </a:moveTo>
                <a:lnTo>
                  <a:pt x="211500" y="7261"/>
                </a:lnTo>
                <a:lnTo>
                  <a:pt x="214057" y="7364"/>
                </a:lnTo>
                <a:lnTo>
                  <a:pt x="212114" y="6852"/>
                </a:lnTo>
                <a:close/>
                <a:moveTo>
                  <a:pt x="177955" y="7159"/>
                </a:moveTo>
                <a:lnTo>
                  <a:pt x="178568" y="7466"/>
                </a:lnTo>
                <a:lnTo>
                  <a:pt x="177852" y="7261"/>
                </a:lnTo>
                <a:lnTo>
                  <a:pt x="177955" y="7159"/>
                </a:lnTo>
                <a:close/>
                <a:moveTo>
                  <a:pt x="58602" y="6955"/>
                </a:moveTo>
                <a:lnTo>
                  <a:pt x="57375" y="7159"/>
                </a:lnTo>
                <a:lnTo>
                  <a:pt x="57784" y="7568"/>
                </a:lnTo>
                <a:lnTo>
                  <a:pt x="58602" y="7261"/>
                </a:lnTo>
                <a:lnTo>
                  <a:pt x="58602" y="6955"/>
                </a:lnTo>
                <a:close/>
                <a:moveTo>
                  <a:pt x="108307" y="7568"/>
                </a:moveTo>
                <a:lnTo>
                  <a:pt x="108211" y="7587"/>
                </a:lnTo>
                <a:lnTo>
                  <a:pt x="108211" y="7587"/>
                </a:lnTo>
                <a:lnTo>
                  <a:pt x="108381" y="7603"/>
                </a:lnTo>
                <a:lnTo>
                  <a:pt x="108381" y="7603"/>
                </a:lnTo>
                <a:lnTo>
                  <a:pt x="108307" y="7568"/>
                </a:lnTo>
                <a:close/>
                <a:moveTo>
                  <a:pt x="73636" y="7159"/>
                </a:moveTo>
                <a:lnTo>
                  <a:pt x="74659" y="7670"/>
                </a:lnTo>
                <a:lnTo>
                  <a:pt x="76193" y="7670"/>
                </a:lnTo>
                <a:lnTo>
                  <a:pt x="76193" y="7466"/>
                </a:lnTo>
                <a:lnTo>
                  <a:pt x="75989" y="7261"/>
                </a:lnTo>
                <a:lnTo>
                  <a:pt x="73636" y="7159"/>
                </a:lnTo>
                <a:close/>
                <a:moveTo>
                  <a:pt x="108381" y="7603"/>
                </a:moveTo>
                <a:lnTo>
                  <a:pt x="109841" y="8284"/>
                </a:lnTo>
                <a:lnTo>
                  <a:pt x="110250" y="7773"/>
                </a:lnTo>
                <a:lnTo>
                  <a:pt x="108381" y="7603"/>
                </a:lnTo>
                <a:close/>
                <a:moveTo>
                  <a:pt x="68011" y="6852"/>
                </a:moveTo>
                <a:lnTo>
                  <a:pt x="64227" y="7364"/>
                </a:lnTo>
                <a:lnTo>
                  <a:pt x="63511" y="8386"/>
                </a:lnTo>
                <a:lnTo>
                  <a:pt x="63511" y="8386"/>
                </a:lnTo>
                <a:lnTo>
                  <a:pt x="64534" y="8182"/>
                </a:lnTo>
                <a:lnTo>
                  <a:pt x="64739" y="7773"/>
                </a:lnTo>
                <a:lnTo>
                  <a:pt x="65352" y="7773"/>
                </a:lnTo>
                <a:lnTo>
                  <a:pt x="68011" y="6852"/>
                </a:lnTo>
                <a:close/>
                <a:moveTo>
                  <a:pt x="216716" y="8182"/>
                </a:moveTo>
                <a:lnTo>
                  <a:pt x="217227" y="8489"/>
                </a:lnTo>
                <a:lnTo>
                  <a:pt x="217330" y="8182"/>
                </a:lnTo>
                <a:close/>
                <a:moveTo>
                  <a:pt x="62080" y="6852"/>
                </a:moveTo>
                <a:lnTo>
                  <a:pt x="60852" y="7159"/>
                </a:lnTo>
                <a:lnTo>
                  <a:pt x="61568" y="7364"/>
                </a:lnTo>
                <a:lnTo>
                  <a:pt x="61057" y="7466"/>
                </a:lnTo>
                <a:lnTo>
                  <a:pt x="61057" y="7568"/>
                </a:lnTo>
                <a:lnTo>
                  <a:pt x="60341" y="7773"/>
                </a:lnTo>
                <a:lnTo>
                  <a:pt x="60034" y="7466"/>
                </a:lnTo>
                <a:lnTo>
                  <a:pt x="59420" y="7773"/>
                </a:lnTo>
                <a:lnTo>
                  <a:pt x="59727" y="8182"/>
                </a:lnTo>
                <a:lnTo>
                  <a:pt x="60136" y="8284"/>
                </a:lnTo>
                <a:lnTo>
                  <a:pt x="60443" y="8898"/>
                </a:lnTo>
                <a:lnTo>
                  <a:pt x="61159" y="8898"/>
                </a:lnTo>
                <a:lnTo>
                  <a:pt x="61364" y="8489"/>
                </a:lnTo>
                <a:lnTo>
                  <a:pt x="62182" y="8591"/>
                </a:lnTo>
                <a:lnTo>
                  <a:pt x="63205" y="7773"/>
                </a:lnTo>
                <a:lnTo>
                  <a:pt x="62795" y="7875"/>
                </a:lnTo>
                <a:lnTo>
                  <a:pt x="62795" y="7670"/>
                </a:lnTo>
                <a:lnTo>
                  <a:pt x="62898" y="7670"/>
                </a:lnTo>
                <a:lnTo>
                  <a:pt x="62182" y="7568"/>
                </a:lnTo>
                <a:lnTo>
                  <a:pt x="63409" y="7261"/>
                </a:lnTo>
                <a:lnTo>
                  <a:pt x="63205" y="7159"/>
                </a:lnTo>
                <a:lnTo>
                  <a:pt x="63511" y="6852"/>
                </a:lnTo>
                <a:close/>
                <a:moveTo>
                  <a:pt x="47250" y="6443"/>
                </a:moveTo>
                <a:lnTo>
                  <a:pt x="47148" y="6852"/>
                </a:lnTo>
                <a:lnTo>
                  <a:pt x="43977" y="8386"/>
                </a:lnTo>
                <a:lnTo>
                  <a:pt x="44284" y="8386"/>
                </a:lnTo>
                <a:lnTo>
                  <a:pt x="44898" y="8693"/>
                </a:lnTo>
                <a:lnTo>
                  <a:pt x="44795" y="9102"/>
                </a:lnTo>
                <a:lnTo>
                  <a:pt x="44795" y="9102"/>
                </a:lnTo>
                <a:lnTo>
                  <a:pt x="51955" y="7159"/>
                </a:lnTo>
                <a:lnTo>
                  <a:pt x="51545" y="6545"/>
                </a:lnTo>
                <a:lnTo>
                  <a:pt x="50318" y="6750"/>
                </a:lnTo>
                <a:lnTo>
                  <a:pt x="50420" y="6545"/>
                </a:lnTo>
                <a:lnTo>
                  <a:pt x="50011" y="6648"/>
                </a:lnTo>
                <a:lnTo>
                  <a:pt x="50216" y="6545"/>
                </a:lnTo>
                <a:lnTo>
                  <a:pt x="47250" y="6443"/>
                </a:lnTo>
                <a:close/>
                <a:moveTo>
                  <a:pt x="158625" y="7261"/>
                </a:moveTo>
                <a:lnTo>
                  <a:pt x="157602" y="7875"/>
                </a:lnTo>
                <a:lnTo>
                  <a:pt x="157500" y="8182"/>
                </a:lnTo>
                <a:lnTo>
                  <a:pt x="156989" y="8284"/>
                </a:lnTo>
                <a:lnTo>
                  <a:pt x="159034" y="9102"/>
                </a:lnTo>
                <a:lnTo>
                  <a:pt x="158830" y="9102"/>
                </a:lnTo>
                <a:lnTo>
                  <a:pt x="158830" y="9205"/>
                </a:lnTo>
                <a:lnTo>
                  <a:pt x="158727" y="9205"/>
                </a:lnTo>
                <a:lnTo>
                  <a:pt x="158727" y="9307"/>
                </a:lnTo>
                <a:lnTo>
                  <a:pt x="158625" y="9307"/>
                </a:lnTo>
                <a:lnTo>
                  <a:pt x="160773" y="9614"/>
                </a:lnTo>
                <a:lnTo>
                  <a:pt x="160773" y="9614"/>
                </a:lnTo>
                <a:lnTo>
                  <a:pt x="160568" y="9511"/>
                </a:lnTo>
                <a:lnTo>
                  <a:pt x="161489" y="9511"/>
                </a:lnTo>
                <a:lnTo>
                  <a:pt x="159239" y="8080"/>
                </a:lnTo>
                <a:lnTo>
                  <a:pt x="159341" y="7773"/>
                </a:lnTo>
                <a:lnTo>
                  <a:pt x="159545" y="7670"/>
                </a:lnTo>
                <a:lnTo>
                  <a:pt x="159545" y="7466"/>
                </a:lnTo>
                <a:lnTo>
                  <a:pt x="158625" y="7261"/>
                </a:lnTo>
                <a:close/>
                <a:moveTo>
                  <a:pt x="18920" y="9818"/>
                </a:moveTo>
                <a:lnTo>
                  <a:pt x="18511" y="9920"/>
                </a:lnTo>
                <a:lnTo>
                  <a:pt x="18511" y="9920"/>
                </a:lnTo>
                <a:lnTo>
                  <a:pt x="18637" y="9901"/>
                </a:lnTo>
                <a:lnTo>
                  <a:pt x="18637" y="9901"/>
                </a:lnTo>
                <a:lnTo>
                  <a:pt x="18920" y="9818"/>
                </a:lnTo>
                <a:close/>
                <a:moveTo>
                  <a:pt x="137352" y="10125"/>
                </a:moveTo>
                <a:lnTo>
                  <a:pt x="137352" y="10125"/>
                </a:lnTo>
                <a:lnTo>
                  <a:pt x="137352" y="10125"/>
                </a:lnTo>
                <a:close/>
                <a:moveTo>
                  <a:pt x="88977" y="9818"/>
                </a:moveTo>
                <a:lnTo>
                  <a:pt x="88670" y="10125"/>
                </a:lnTo>
                <a:lnTo>
                  <a:pt x="88466" y="10125"/>
                </a:lnTo>
                <a:lnTo>
                  <a:pt x="88364" y="10432"/>
                </a:lnTo>
                <a:lnTo>
                  <a:pt x="88875" y="10534"/>
                </a:lnTo>
                <a:lnTo>
                  <a:pt x="88568" y="10636"/>
                </a:lnTo>
                <a:lnTo>
                  <a:pt x="89489" y="10636"/>
                </a:lnTo>
                <a:lnTo>
                  <a:pt x="90000" y="10227"/>
                </a:lnTo>
                <a:lnTo>
                  <a:pt x="88977" y="9818"/>
                </a:lnTo>
                <a:close/>
                <a:moveTo>
                  <a:pt x="52466" y="7261"/>
                </a:moveTo>
                <a:lnTo>
                  <a:pt x="48170" y="8591"/>
                </a:lnTo>
                <a:lnTo>
                  <a:pt x="48784" y="8693"/>
                </a:lnTo>
                <a:lnTo>
                  <a:pt x="48375" y="8898"/>
                </a:lnTo>
                <a:lnTo>
                  <a:pt x="50216" y="8795"/>
                </a:lnTo>
                <a:lnTo>
                  <a:pt x="50216" y="8795"/>
                </a:lnTo>
                <a:lnTo>
                  <a:pt x="49705" y="8898"/>
                </a:lnTo>
                <a:lnTo>
                  <a:pt x="49807" y="8898"/>
                </a:lnTo>
                <a:lnTo>
                  <a:pt x="47761" y="9307"/>
                </a:lnTo>
                <a:lnTo>
                  <a:pt x="51545" y="9818"/>
                </a:lnTo>
                <a:lnTo>
                  <a:pt x="48273" y="9920"/>
                </a:lnTo>
                <a:lnTo>
                  <a:pt x="47557" y="10534"/>
                </a:lnTo>
                <a:lnTo>
                  <a:pt x="49193" y="10739"/>
                </a:lnTo>
                <a:lnTo>
                  <a:pt x="48989" y="11352"/>
                </a:lnTo>
                <a:lnTo>
                  <a:pt x="54102" y="10534"/>
                </a:lnTo>
                <a:lnTo>
                  <a:pt x="54102" y="10739"/>
                </a:lnTo>
                <a:lnTo>
                  <a:pt x="54818" y="10841"/>
                </a:lnTo>
                <a:lnTo>
                  <a:pt x="54614" y="10943"/>
                </a:lnTo>
                <a:lnTo>
                  <a:pt x="56148" y="11045"/>
                </a:lnTo>
                <a:lnTo>
                  <a:pt x="57170" y="10534"/>
                </a:lnTo>
                <a:lnTo>
                  <a:pt x="56250" y="10739"/>
                </a:lnTo>
                <a:lnTo>
                  <a:pt x="56455" y="10534"/>
                </a:lnTo>
                <a:lnTo>
                  <a:pt x="56352" y="10432"/>
                </a:lnTo>
                <a:lnTo>
                  <a:pt x="58295" y="10023"/>
                </a:lnTo>
                <a:lnTo>
                  <a:pt x="57989" y="9920"/>
                </a:lnTo>
                <a:lnTo>
                  <a:pt x="57989" y="9818"/>
                </a:lnTo>
                <a:lnTo>
                  <a:pt x="56864" y="9409"/>
                </a:lnTo>
                <a:lnTo>
                  <a:pt x="57682" y="7670"/>
                </a:lnTo>
                <a:lnTo>
                  <a:pt x="56455" y="7364"/>
                </a:lnTo>
                <a:lnTo>
                  <a:pt x="55739" y="8489"/>
                </a:lnTo>
                <a:lnTo>
                  <a:pt x="55023" y="8693"/>
                </a:lnTo>
                <a:lnTo>
                  <a:pt x="55023" y="8693"/>
                </a:lnTo>
                <a:lnTo>
                  <a:pt x="55227" y="7875"/>
                </a:lnTo>
                <a:lnTo>
                  <a:pt x="54614" y="7773"/>
                </a:lnTo>
                <a:lnTo>
                  <a:pt x="53591" y="8080"/>
                </a:lnTo>
                <a:lnTo>
                  <a:pt x="53693" y="7977"/>
                </a:lnTo>
                <a:lnTo>
                  <a:pt x="53182" y="8080"/>
                </a:lnTo>
                <a:lnTo>
                  <a:pt x="53182" y="8080"/>
                </a:lnTo>
                <a:lnTo>
                  <a:pt x="53898" y="7773"/>
                </a:lnTo>
                <a:lnTo>
                  <a:pt x="51750" y="7875"/>
                </a:lnTo>
                <a:lnTo>
                  <a:pt x="52466" y="7261"/>
                </a:lnTo>
                <a:close/>
                <a:moveTo>
                  <a:pt x="60341" y="10330"/>
                </a:moveTo>
                <a:lnTo>
                  <a:pt x="58602" y="10841"/>
                </a:lnTo>
                <a:lnTo>
                  <a:pt x="59114" y="11148"/>
                </a:lnTo>
                <a:lnTo>
                  <a:pt x="60136" y="11352"/>
                </a:lnTo>
                <a:lnTo>
                  <a:pt x="61159" y="11045"/>
                </a:lnTo>
                <a:lnTo>
                  <a:pt x="60239" y="10432"/>
                </a:lnTo>
                <a:lnTo>
                  <a:pt x="60341" y="10330"/>
                </a:lnTo>
                <a:close/>
                <a:moveTo>
                  <a:pt x="175193" y="11250"/>
                </a:moveTo>
                <a:lnTo>
                  <a:pt x="176114" y="11557"/>
                </a:lnTo>
                <a:lnTo>
                  <a:pt x="176114" y="12068"/>
                </a:lnTo>
                <a:lnTo>
                  <a:pt x="177136" y="12170"/>
                </a:lnTo>
                <a:lnTo>
                  <a:pt x="177136" y="12170"/>
                </a:lnTo>
                <a:lnTo>
                  <a:pt x="176011" y="12068"/>
                </a:lnTo>
                <a:lnTo>
                  <a:pt x="175193" y="11250"/>
                </a:lnTo>
                <a:close/>
                <a:moveTo>
                  <a:pt x="73023" y="11557"/>
                </a:moveTo>
                <a:lnTo>
                  <a:pt x="72307" y="12375"/>
                </a:lnTo>
                <a:lnTo>
                  <a:pt x="73432" y="12375"/>
                </a:lnTo>
                <a:lnTo>
                  <a:pt x="74148" y="11659"/>
                </a:lnTo>
                <a:lnTo>
                  <a:pt x="73023" y="11557"/>
                </a:lnTo>
                <a:close/>
                <a:moveTo>
                  <a:pt x="108409" y="13295"/>
                </a:moveTo>
                <a:lnTo>
                  <a:pt x="108716" y="13398"/>
                </a:lnTo>
                <a:lnTo>
                  <a:pt x="108818" y="13398"/>
                </a:lnTo>
                <a:lnTo>
                  <a:pt x="108409" y="13295"/>
                </a:lnTo>
                <a:close/>
                <a:moveTo>
                  <a:pt x="9205" y="13807"/>
                </a:moveTo>
                <a:lnTo>
                  <a:pt x="9102" y="13909"/>
                </a:lnTo>
                <a:lnTo>
                  <a:pt x="9205" y="13909"/>
                </a:lnTo>
                <a:lnTo>
                  <a:pt x="9205" y="13807"/>
                </a:lnTo>
                <a:close/>
                <a:moveTo>
                  <a:pt x="5420" y="11045"/>
                </a:moveTo>
                <a:lnTo>
                  <a:pt x="0" y="14420"/>
                </a:lnTo>
                <a:lnTo>
                  <a:pt x="511" y="14318"/>
                </a:lnTo>
                <a:lnTo>
                  <a:pt x="1227" y="13909"/>
                </a:lnTo>
                <a:lnTo>
                  <a:pt x="1227" y="13705"/>
                </a:lnTo>
                <a:lnTo>
                  <a:pt x="1739" y="13398"/>
                </a:lnTo>
                <a:lnTo>
                  <a:pt x="1636" y="13500"/>
                </a:lnTo>
                <a:lnTo>
                  <a:pt x="2352" y="13295"/>
                </a:lnTo>
                <a:lnTo>
                  <a:pt x="2148" y="13398"/>
                </a:lnTo>
                <a:lnTo>
                  <a:pt x="2761" y="13193"/>
                </a:lnTo>
                <a:lnTo>
                  <a:pt x="2761" y="13193"/>
                </a:lnTo>
                <a:lnTo>
                  <a:pt x="1636" y="14011"/>
                </a:lnTo>
                <a:lnTo>
                  <a:pt x="3273" y="14114"/>
                </a:lnTo>
                <a:lnTo>
                  <a:pt x="3068" y="14625"/>
                </a:lnTo>
                <a:lnTo>
                  <a:pt x="3375" y="15034"/>
                </a:lnTo>
                <a:lnTo>
                  <a:pt x="3989" y="14932"/>
                </a:lnTo>
                <a:lnTo>
                  <a:pt x="3682" y="15136"/>
                </a:lnTo>
                <a:lnTo>
                  <a:pt x="4295" y="14932"/>
                </a:lnTo>
                <a:lnTo>
                  <a:pt x="4193" y="15034"/>
                </a:lnTo>
                <a:lnTo>
                  <a:pt x="4193" y="15034"/>
                </a:lnTo>
                <a:lnTo>
                  <a:pt x="4602" y="14727"/>
                </a:lnTo>
                <a:lnTo>
                  <a:pt x="4500" y="14625"/>
                </a:lnTo>
                <a:lnTo>
                  <a:pt x="5523" y="14318"/>
                </a:lnTo>
                <a:lnTo>
                  <a:pt x="5318" y="14318"/>
                </a:lnTo>
                <a:lnTo>
                  <a:pt x="5830" y="14114"/>
                </a:lnTo>
                <a:lnTo>
                  <a:pt x="5727" y="14114"/>
                </a:lnTo>
                <a:lnTo>
                  <a:pt x="5727" y="13909"/>
                </a:lnTo>
                <a:lnTo>
                  <a:pt x="6136" y="14011"/>
                </a:lnTo>
                <a:lnTo>
                  <a:pt x="6750" y="14011"/>
                </a:lnTo>
                <a:lnTo>
                  <a:pt x="6852" y="13807"/>
                </a:lnTo>
                <a:lnTo>
                  <a:pt x="7159" y="13909"/>
                </a:lnTo>
                <a:lnTo>
                  <a:pt x="8386" y="13500"/>
                </a:lnTo>
                <a:lnTo>
                  <a:pt x="8080" y="13398"/>
                </a:lnTo>
                <a:lnTo>
                  <a:pt x="7977" y="13398"/>
                </a:lnTo>
                <a:lnTo>
                  <a:pt x="8080" y="13193"/>
                </a:lnTo>
                <a:lnTo>
                  <a:pt x="8080" y="12886"/>
                </a:lnTo>
                <a:lnTo>
                  <a:pt x="7364" y="12682"/>
                </a:lnTo>
                <a:lnTo>
                  <a:pt x="7364" y="12682"/>
                </a:lnTo>
                <a:lnTo>
                  <a:pt x="7568" y="12784"/>
                </a:lnTo>
                <a:lnTo>
                  <a:pt x="6852" y="12886"/>
                </a:lnTo>
                <a:lnTo>
                  <a:pt x="7261" y="12682"/>
                </a:lnTo>
                <a:lnTo>
                  <a:pt x="6341" y="12682"/>
                </a:lnTo>
                <a:lnTo>
                  <a:pt x="6034" y="12989"/>
                </a:lnTo>
                <a:lnTo>
                  <a:pt x="6034" y="13193"/>
                </a:lnTo>
                <a:lnTo>
                  <a:pt x="5625" y="13398"/>
                </a:lnTo>
                <a:lnTo>
                  <a:pt x="5625" y="13398"/>
                </a:lnTo>
                <a:lnTo>
                  <a:pt x="5932" y="13193"/>
                </a:lnTo>
                <a:lnTo>
                  <a:pt x="5523" y="13295"/>
                </a:lnTo>
                <a:lnTo>
                  <a:pt x="5523" y="13091"/>
                </a:lnTo>
                <a:lnTo>
                  <a:pt x="6545" y="12375"/>
                </a:lnTo>
                <a:lnTo>
                  <a:pt x="6136" y="12375"/>
                </a:lnTo>
                <a:lnTo>
                  <a:pt x="6648" y="12068"/>
                </a:lnTo>
                <a:lnTo>
                  <a:pt x="5830" y="11659"/>
                </a:lnTo>
                <a:lnTo>
                  <a:pt x="5932" y="11557"/>
                </a:lnTo>
                <a:lnTo>
                  <a:pt x="5727" y="11352"/>
                </a:lnTo>
                <a:lnTo>
                  <a:pt x="5523" y="11557"/>
                </a:lnTo>
                <a:lnTo>
                  <a:pt x="5523" y="11352"/>
                </a:lnTo>
                <a:lnTo>
                  <a:pt x="5625" y="11250"/>
                </a:lnTo>
                <a:lnTo>
                  <a:pt x="5420" y="11045"/>
                </a:lnTo>
                <a:close/>
                <a:moveTo>
                  <a:pt x="113011" y="13193"/>
                </a:moveTo>
                <a:lnTo>
                  <a:pt x="112807" y="13398"/>
                </a:lnTo>
                <a:lnTo>
                  <a:pt x="112500" y="13398"/>
                </a:lnTo>
                <a:lnTo>
                  <a:pt x="112193" y="13602"/>
                </a:lnTo>
                <a:lnTo>
                  <a:pt x="111682" y="13500"/>
                </a:lnTo>
                <a:lnTo>
                  <a:pt x="111682" y="13500"/>
                </a:lnTo>
                <a:lnTo>
                  <a:pt x="111784" y="13807"/>
                </a:lnTo>
                <a:lnTo>
                  <a:pt x="111170" y="13500"/>
                </a:lnTo>
                <a:lnTo>
                  <a:pt x="110864" y="13500"/>
                </a:lnTo>
                <a:lnTo>
                  <a:pt x="110864" y="13807"/>
                </a:lnTo>
                <a:lnTo>
                  <a:pt x="110250" y="13602"/>
                </a:lnTo>
                <a:lnTo>
                  <a:pt x="110148" y="14011"/>
                </a:lnTo>
                <a:lnTo>
                  <a:pt x="109739" y="14011"/>
                </a:lnTo>
                <a:lnTo>
                  <a:pt x="109636" y="14216"/>
                </a:lnTo>
                <a:lnTo>
                  <a:pt x="109432" y="14114"/>
                </a:lnTo>
                <a:lnTo>
                  <a:pt x="109534" y="14011"/>
                </a:lnTo>
                <a:lnTo>
                  <a:pt x="109330" y="13807"/>
                </a:lnTo>
                <a:lnTo>
                  <a:pt x="109534" y="13602"/>
                </a:lnTo>
                <a:lnTo>
                  <a:pt x="108716" y="13398"/>
                </a:lnTo>
                <a:lnTo>
                  <a:pt x="108511" y="13398"/>
                </a:lnTo>
                <a:lnTo>
                  <a:pt x="108716" y="13705"/>
                </a:lnTo>
                <a:lnTo>
                  <a:pt x="108102" y="13500"/>
                </a:lnTo>
                <a:lnTo>
                  <a:pt x="108102" y="13500"/>
                </a:lnTo>
                <a:lnTo>
                  <a:pt x="108205" y="13602"/>
                </a:lnTo>
                <a:lnTo>
                  <a:pt x="108102" y="13705"/>
                </a:lnTo>
                <a:lnTo>
                  <a:pt x="107898" y="13705"/>
                </a:lnTo>
                <a:lnTo>
                  <a:pt x="108205" y="13807"/>
                </a:lnTo>
                <a:lnTo>
                  <a:pt x="107693" y="13807"/>
                </a:lnTo>
                <a:lnTo>
                  <a:pt x="107795" y="14011"/>
                </a:lnTo>
                <a:lnTo>
                  <a:pt x="107386" y="14011"/>
                </a:lnTo>
                <a:lnTo>
                  <a:pt x="109125" y="14114"/>
                </a:lnTo>
                <a:lnTo>
                  <a:pt x="108614" y="14318"/>
                </a:lnTo>
                <a:lnTo>
                  <a:pt x="109125" y="14318"/>
                </a:lnTo>
                <a:lnTo>
                  <a:pt x="109125" y="14420"/>
                </a:lnTo>
                <a:lnTo>
                  <a:pt x="107898" y="14523"/>
                </a:lnTo>
                <a:lnTo>
                  <a:pt x="107795" y="14727"/>
                </a:lnTo>
                <a:lnTo>
                  <a:pt x="109227" y="14830"/>
                </a:lnTo>
                <a:lnTo>
                  <a:pt x="108818" y="15136"/>
                </a:lnTo>
                <a:lnTo>
                  <a:pt x="109227" y="15034"/>
                </a:lnTo>
                <a:lnTo>
                  <a:pt x="108307" y="15341"/>
                </a:lnTo>
                <a:lnTo>
                  <a:pt x="108716" y="15545"/>
                </a:lnTo>
                <a:lnTo>
                  <a:pt x="109432" y="15443"/>
                </a:lnTo>
                <a:lnTo>
                  <a:pt x="111375" y="15852"/>
                </a:lnTo>
                <a:lnTo>
                  <a:pt x="114648" y="14625"/>
                </a:lnTo>
                <a:lnTo>
                  <a:pt x="114648" y="14216"/>
                </a:lnTo>
                <a:lnTo>
                  <a:pt x="114034" y="13807"/>
                </a:lnTo>
                <a:lnTo>
                  <a:pt x="113830" y="13500"/>
                </a:lnTo>
                <a:lnTo>
                  <a:pt x="114239" y="13295"/>
                </a:lnTo>
                <a:lnTo>
                  <a:pt x="113011" y="13193"/>
                </a:lnTo>
                <a:close/>
                <a:moveTo>
                  <a:pt x="65557" y="13705"/>
                </a:moveTo>
                <a:lnTo>
                  <a:pt x="63102" y="15750"/>
                </a:lnTo>
                <a:lnTo>
                  <a:pt x="63818" y="15750"/>
                </a:lnTo>
                <a:lnTo>
                  <a:pt x="64023" y="16159"/>
                </a:lnTo>
                <a:lnTo>
                  <a:pt x="66309" y="15364"/>
                </a:lnTo>
                <a:lnTo>
                  <a:pt x="66309" y="15364"/>
                </a:lnTo>
                <a:lnTo>
                  <a:pt x="67091" y="15852"/>
                </a:lnTo>
                <a:lnTo>
                  <a:pt x="68114" y="15545"/>
                </a:lnTo>
                <a:lnTo>
                  <a:pt x="67091" y="15443"/>
                </a:lnTo>
                <a:lnTo>
                  <a:pt x="67295" y="14830"/>
                </a:lnTo>
                <a:lnTo>
                  <a:pt x="65659" y="14011"/>
                </a:lnTo>
                <a:lnTo>
                  <a:pt x="65557" y="13705"/>
                </a:lnTo>
                <a:close/>
                <a:moveTo>
                  <a:pt x="128864" y="16773"/>
                </a:moveTo>
                <a:lnTo>
                  <a:pt x="128455" y="16875"/>
                </a:lnTo>
                <a:lnTo>
                  <a:pt x="128455" y="16875"/>
                </a:lnTo>
                <a:lnTo>
                  <a:pt x="128785" y="16804"/>
                </a:lnTo>
                <a:lnTo>
                  <a:pt x="128785" y="16804"/>
                </a:lnTo>
                <a:lnTo>
                  <a:pt x="128864" y="16773"/>
                </a:lnTo>
                <a:close/>
                <a:moveTo>
                  <a:pt x="73227" y="6955"/>
                </a:moveTo>
                <a:lnTo>
                  <a:pt x="70773" y="7364"/>
                </a:lnTo>
                <a:lnTo>
                  <a:pt x="71080" y="7670"/>
                </a:lnTo>
                <a:lnTo>
                  <a:pt x="70159" y="7773"/>
                </a:lnTo>
                <a:lnTo>
                  <a:pt x="70466" y="8080"/>
                </a:lnTo>
                <a:lnTo>
                  <a:pt x="70466" y="8386"/>
                </a:lnTo>
                <a:lnTo>
                  <a:pt x="69443" y="8386"/>
                </a:lnTo>
                <a:lnTo>
                  <a:pt x="69955" y="8693"/>
                </a:lnTo>
                <a:lnTo>
                  <a:pt x="69545" y="9205"/>
                </a:lnTo>
                <a:lnTo>
                  <a:pt x="68318" y="9205"/>
                </a:lnTo>
                <a:lnTo>
                  <a:pt x="69545" y="8898"/>
                </a:lnTo>
                <a:lnTo>
                  <a:pt x="69136" y="8489"/>
                </a:lnTo>
                <a:lnTo>
                  <a:pt x="69443" y="7773"/>
                </a:lnTo>
                <a:lnTo>
                  <a:pt x="71284" y="6955"/>
                </a:lnTo>
                <a:lnTo>
                  <a:pt x="71284" y="6955"/>
                </a:lnTo>
                <a:lnTo>
                  <a:pt x="67193" y="8284"/>
                </a:lnTo>
                <a:lnTo>
                  <a:pt x="66682" y="8898"/>
                </a:lnTo>
                <a:lnTo>
                  <a:pt x="67909" y="9205"/>
                </a:lnTo>
                <a:lnTo>
                  <a:pt x="66477" y="9205"/>
                </a:lnTo>
                <a:lnTo>
                  <a:pt x="68114" y="9716"/>
                </a:lnTo>
                <a:lnTo>
                  <a:pt x="67909" y="9920"/>
                </a:lnTo>
                <a:lnTo>
                  <a:pt x="70875" y="10125"/>
                </a:lnTo>
                <a:lnTo>
                  <a:pt x="70875" y="10023"/>
                </a:lnTo>
                <a:lnTo>
                  <a:pt x="72205" y="10227"/>
                </a:lnTo>
                <a:lnTo>
                  <a:pt x="72614" y="9716"/>
                </a:lnTo>
                <a:lnTo>
                  <a:pt x="73534" y="9920"/>
                </a:lnTo>
                <a:lnTo>
                  <a:pt x="73432" y="10227"/>
                </a:lnTo>
                <a:lnTo>
                  <a:pt x="73841" y="10330"/>
                </a:lnTo>
                <a:lnTo>
                  <a:pt x="73636" y="10432"/>
                </a:lnTo>
                <a:lnTo>
                  <a:pt x="74148" y="10330"/>
                </a:lnTo>
                <a:lnTo>
                  <a:pt x="74250" y="10739"/>
                </a:lnTo>
                <a:lnTo>
                  <a:pt x="73432" y="11148"/>
                </a:lnTo>
                <a:lnTo>
                  <a:pt x="74685" y="10969"/>
                </a:lnTo>
                <a:lnTo>
                  <a:pt x="74761" y="11045"/>
                </a:lnTo>
                <a:lnTo>
                  <a:pt x="74557" y="11148"/>
                </a:lnTo>
                <a:lnTo>
                  <a:pt x="75375" y="11557"/>
                </a:lnTo>
                <a:lnTo>
                  <a:pt x="75477" y="12273"/>
                </a:lnTo>
                <a:lnTo>
                  <a:pt x="73534" y="13398"/>
                </a:lnTo>
                <a:lnTo>
                  <a:pt x="73636" y="13807"/>
                </a:lnTo>
                <a:lnTo>
                  <a:pt x="72000" y="14216"/>
                </a:lnTo>
                <a:lnTo>
                  <a:pt x="72000" y="14318"/>
                </a:lnTo>
                <a:lnTo>
                  <a:pt x="72000" y="14420"/>
                </a:lnTo>
                <a:lnTo>
                  <a:pt x="71898" y="14625"/>
                </a:lnTo>
                <a:lnTo>
                  <a:pt x="72000" y="14318"/>
                </a:lnTo>
                <a:lnTo>
                  <a:pt x="71080" y="14114"/>
                </a:lnTo>
                <a:lnTo>
                  <a:pt x="70057" y="14727"/>
                </a:lnTo>
                <a:lnTo>
                  <a:pt x="70977" y="15136"/>
                </a:lnTo>
                <a:lnTo>
                  <a:pt x="72307" y="14727"/>
                </a:lnTo>
                <a:lnTo>
                  <a:pt x="72818" y="14830"/>
                </a:lnTo>
                <a:lnTo>
                  <a:pt x="72716" y="15034"/>
                </a:lnTo>
                <a:lnTo>
                  <a:pt x="72716" y="15034"/>
                </a:lnTo>
                <a:lnTo>
                  <a:pt x="73330" y="14830"/>
                </a:lnTo>
                <a:lnTo>
                  <a:pt x="73125" y="15034"/>
                </a:lnTo>
                <a:lnTo>
                  <a:pt x="73739" y="15545"/>
                </a:lnTo>
                <a:lnTo>
                  <a:pt x="73636" y="15648"/>
                </a:lnTo>
                <a:lnTo>
                  <a:pt x="74148" y="15750"/>
                </a:lnTo>
                <a:lnTo>
                  <a:pt x="73636" y="15955"/>
                </a:lnTo>
                <a:lnTo>
                  <a:pt x="74250" y="16261"/>
                </a:lnTo>
                <a:lnTo>
                  <a:pt x="74045" y="16364"/>
                </a:lnTo>
                <a:lnTo>
                  <a:pt x="76909" y="17386"/>
                </a:lnTo>
                <a:lnTo>
                  <a:pt x="77318" y="17080"/>
                </a:lnTo>
                <a:lnTo>
                  <a:pt x="76398" y="16364"/>
                </a:lnTo>
                <a:lnTo>
                  <a:pt x="76500" y="16261"/>
                </a:lnTo>
                <a:lnTo>
                  <a:pt x="75989" y="15648"/>
                </a:lnTo>
                <a:lnTo>
                  <a:pt x="76705" y="15648"/>
                </a:lnTo>
                <a:lnTo>
                  <a:pt x="78034" y="16568"/>
                </a:lnTo>
                <a:lnTo>
                  <a:pt x="78239" y="16364"/>
                </a:lnTo>
                <a:lnTo>
                  <a:pt x="78545" y="16364"/>
                </a:lnTo>
                <a:lnTo>
                  <a:pt x="78545" y="15648"/>
                </a:lnTo>
                <a:lnTo>
                  <a:pt x="78955" y="15955"/>
                </a:lnTo>
                <a:lnTo>
                  <a:pt x="78955" y="15443"/>
                </a:lnTo>
                <a:lnTo>
                  <a:pt x="79057" y="15341"/>
                </a:lnTo>
                <a:lnTo>
                  <a:pt x="78750" y="15341"/>
                </a:lnTo>
                <a:lnTo>
                  <a:pt x="78545" y="15136"/>
                </a:lnTo>
                <a:lnTo>
                  <a:pt x="78955" y="14932"/>
                </a:lnTo>
                <a:lnTo>
                  <a:pt x="78648" y="14932"/>
                </a:lnTo>
                <a:lnTo>
                  <a:pt x="78955" y="14830"/>
                </a:lnTo>
                <a:lnTo>
                  <a:pt x="78648" y="14625"/>
                </a:lnTo>
                <a:lnTo>
                  <a:pt x="78034" y="14625"/>
                </a:lnTo>
                <a:lnTo>
                  <a:pt x="77830" y="14216"/>
                </a:lnTo>
                <a:lnTo>
                  <a:pt x="78034" y="14114"/>
                </a:lnTo>
                <a:lnTo>
                  <a:pt x="77523" y="14011"/>
                </a:lnTo>
                <a:lnTo>
                  <a:pt x="77727" y="13807"/>
                </a:lnTo>
                <a:lnTo>
                  <a:pt x="77318" y="13398"/>
                </a:lnTo>
                <a:lnTo>
                  <a:pt x="78341" y="13602"/>
                </a:lnTo>
                <a:lnTo>
                  <a:pt x="78136" y="13193"/>
                </a:lnTo>
                <a:lnTo>
                  <a:pt x="78545" y="13091"/>
                </a:lnTo>
                <a:lnTo>
                  <a:pt x="79466" y="13398"/>
                </a:lnTo>
                <a:lnTo>
                  <a:pt x="79159" y="13602"/>
                </a:lnTo>
                <a:lnTo>
                  <a:pt x="79159" y="13602"/>
                </a:lnTo>
                <a:lnTo>
                  <a:pt x="80284" y="13295"/>
                </a:lnTo>
                <a:lnTo>
                  <a:pt x="79466" y="13909"/>
                </a:lnTo>
                <a:lnTo>
                  <a:pt x="79568" y="14318"/>
                </a:lnTo>
                <a:lnTo>
                  <a:pt x="79977" y="14114"/>
                </a:lnTo>
                <a:lnTo>
                  <a:pt x="80182" y="14420"/>
                </a:lnTo>
                <a:lnTo>
                  <a:pt x="80489" y="14420"/>
                </a:lnTo>
                <a:lnTo>
                  <a:pt x="80693" y="13909"/>
                </a:lnTo>
                <a:lnTo>
                  <a:pt x="80489" y="13909"/>
                </a:lnTo>
                <a:lnTo>
                  <a:pt x="81818" y="13602"/>
                </a:lnTo>
                <a:lnTo>
                  <a:pt x="81511" y="13398"/>
                </a:lnTo>
                <a:lnTo>
                  <a:pt x="81716" y="13295"/>
                </a:lnTo>
                <a:lnTo>
                  <a:pt x="81614" y="13193"/>
                </a:lnTo>
                <a:lnTo>
                  <a:pt x="82023" y="13295"/>
                </a:lnTo>
                <a:lnTo>
                  <a:pt x="82023" y="12989"/>
                </a:lnTo>
                <a:lnTo>
                  <a:pt x="82227" y="12989"/>
                </a:lnTo>
                <a:lnTo>
                  <a:pt x="82227" y="12682"/>
                </a:lnTo>
                <a:lnTo>
                  <a:pt x="81000" y="12886"/>
                </a:lnTo>
                <a:lnTo>
                  <a:pt x="81716" y="12477"/>
                </a:lnTo>
                <a:lnTo>
                  <a:pt x="80591" y="12375"/>
                </a:lnTo>
                <a:lnTo>
                  <a:pt x="81307" y="12170"/>
                </a:lnTo>
                <a:lnTo>
                  <a:pt x="80591" y="11966"/>
                </a:lnTo>
                <a:lnTo>
                  <a:pt x="80795" y="11864"/>
                </a:lnTo>
                <a:lnTo>
                  <a:pt x="80284" y="12068"/>
                </a:lnTo>
                <a:lnTo>
                  <a:pt x="80386" y="11864"/>
                </a:lnTo>
                <a:lnTo>
                  <a:pt x="80080" y="11864"/>
                </a:lnTo>
                <a:lnTo>
                  <a:pt x="80182" y="11761"/>
                </a:lnTo>
                <a:lnTo>
                  <a:pt x="79670" y="11966"/>
                </a:lnTo>
                <a:lnTo>
                  <a:pt x="80080" y="11557"/>
                </a:lnTo>
                <a:lnTo>
                  <a:pt x="79670" y="11761"/>
                </a:lnTo>
                <a:lnTo>
                  <a:pt x="79466" y="11761"/>
                </a:lnTo>
                <a:lnTo>
                  <a:pt x="79568" y="11557"/>
                </a:lnTo>
                <a:lnTo>
                  <a:pt x="79773" y="11455"/>
                </a:lnTo>
                <a:lnTo>
                  <a:pt x="79057" y="11352"/>
                </a:lnTo>
                <a:lnTo>
                  <a:pt x="78955" y="11148"/>
                </a:lnTo>
                <a:lnTo>
                  <a:pt x="78239" y="11045"/>
                </a:lnTo>
                <a:lnTo>
                  <a:pt x="79466" y="10943"/>
                </a:lnTo>
                <a:lnTo>
                  <a:pt x="78648" y="10841"/>
                </a:lnTo>
                <a:lnTo>
                  <a:pt x="80284" y="10739"/>
                </a:lnTo>
                <a:lnTo>
                  <a:pt x="78648" y="10534"/>
                </a:lnTo>
                <a:lnTo>
                  <a:pt x="80080" y="10330"/>
                </a:lnTo>
                <a:lnTo>
                  <a:pt x="79670" y="10023"/>
                </a:lnTo>
                <a:lnTo>
                  <a:pt x="79057" y="10125"/>
                </a:lnTo>
                <a:lnTo>
                  <a:pt x="79364" y="9920"/>
                </a:lnTo>
                <a:lnTo>
                  <a:pt x="78443" y="10023"/>
                </a:lnTo>
                <a:lnTo>
                  <a:pt x="79568" y="9716"/>
                </a:lnTo>
                <a:lnTo>
                  <a:pt x="79466" y="9409"/>
                </a:lnTo>
                <a:lnTo>
                  <a:pt x="78750" y="9409"/>
                </a:lnTo>
                <a:lnTo>
                  <a:pt x="77625" y="10023"/>
                </a:lnTo>
                <a:lnTo>
                  <a:pt x="77420" y="9716"/>
                </a:lnTo>
                <a:lnTo>
                  <a:pt x="78545" y="9205"/>
                </a:lnTo>
                <a:lnTo>
                  <a:pt x="77216" y="9409"/>
                </a:lnTo>
                <a:lnTo>
                  <a:pt x="77216" y="9409"/>
                </a:lnTo>
                <a:lnTo>
                  <a:pt x="78341" y="8898"/>
                </a:lnTo>
                <a:lnTo>
                  <a:pt x="76500" y="8898"/>
                </a:lnTo>
                <a:lnTo>
                  <a:pt x="77011" y="8591"/>
                </a:lnTo>
                <a:lnTo>
                  <a:pt x="75886" y="9000"/>
                </a:lnTo>
                <a:lnTo>
                  <a:pt x="76398" y="8693"/>
                </a:lnTo>
                <a:lnTo>
                  <a:pt x="76091" y="8693"/>
                </a:lnTo>
                <a:lnTo>
                  <a:pt x="76807" y="8386"/>
                </a:lnTo>
                <a:lnTo>
                  <a:pt x="76807" y="8386"/>
                </a:lnTo>
                <a:lnTo>
                  <a:pt x="75580" y="8591"/>
                </a:lnTo>
                <a:lnTo>
                  <a:pt x="75580" y="8591"/>
                </a:lnTo>
                <a:lnTo>
                  <a:pt x="76500" y="8182"/>
                </a:lnTo>
                <a:lnTo>
                  <a:pt x="74761" y="7875"/>
                </a:lnTo>
                <a:lnTo>
                  <a:pt x="74761" y="7875"/>
                </a:lnTo>
                <a:lnTo>
                  <a:pt x="74864" y="8182"/>
                </a:lnTo>
                <a:lnTo>
                  <a:pt x="74045" y="8489"/>
                </a:lnTo>
                <a:lnTo>
                  <a:pt x="73739" y="8080"/>
                </a:lnTo>
                <a:lnTo>
                  <a:pt x="72511" y="8489"/>
                </a:lnTo>
                <a:lnTo>
                  <a:pt x="72818" y="8284"/>
                </a:lnTo>
                <a:lnTo>
                  <a:pt x="72716" y="8182"/>
                </a:lnTo>
                <a:lnTo>
                  <a:pt x="73125" y="7977"/>
                </a:lnTo>
                <a:lnTo>
                  <a:pt x="72614" y="8182"/>
                </a:lnTo>
                <a:lnTo>
                  <a:pt x="73534" y="7773"/>
                </a:lnTo>
                <a:lnTo>
                  <a:pt x="73227" y="6955"/>
                </a:lnTo>
                <a:close/>
                <a:moveTo>
                  <a:pt x="103500" y="0"/>
                </a:moveTo>
                <a:lnTo>
                  <a:pt x="103807" y="102"/>
                </a:lnTo>
                <a:lnTo>
                  <a:pt x="99205" y="205"/>
                </a:lnTo>
                <a:lnTo>
                  <a:pt x="101864" y="307"/>
                </a:lnTo>
                <a:lnTo>
                  <a:pt x="99614" y="409"/>
                </a:lnTo>
                <a:lnTo>
                  <a:pt x="100125" y="511"/>
                </a:lnTo>
                <a:lnTo>
                  <a:pt x="99818" y="818"/>
                </a:lnTo>
                <a:lnTo>
                  <a:pt x="97057" y="511"/>
                </a:lnTo>
                <a:lnTo>
                  <a:pt x="97057" y="818"/>
                </a:lnTo>
                <a:lnTo>
                  <a:pt x="94705" y="1023"/>
                </a:lnTo>
                <a:lnTo>
                  <a:pt x="94705" y="614"/>
                </a:lnTo>
                <a:lnTo>
                  <a:pt x="91841" y="818"/>
                </a:lnTo>
                <a:lnTo>
                  <a:pt x="92966" y="1227"/>
                </a:lnTo>
                <a:lnTo>
                  <a:pt x="90716" y="920"/>
                </a:lnTo>
                <a:lnTo>
                  <a:pt x="86625" y="1841"/>
                </a:lnTo>
                <a:lnTo>
                  <a:pt x="86932" y="2148"/>
                </a:lnTo>
                <a:lnTo>
                  <a:pt x="87955" y="2045"/>
                </a:lnTo>
                <a:lnTo>
                  <a:pt x="87955" y="2045"/>
                </a:lnTo>
                <a:lnTo>
                  <a:pt x="81818" y="3477"/>
                </a:lnTo>
                <a:lnTo>
                  <a:pt x="83148" y="3682"/>
                </a:lnTo>
                <a:lnTo>
                  <a:pt x="82841" y="3784"/>
                </a:lnTo>
                <a:lnTo>
                  <a:pt x="85091" y="3989"/>
                </a:lnTo>
                <a:lnTo>
                  <a:pt x="82023" y="4295"/>
                </a:lnTo>
                <a:lnTo>
                  <a:pt x="82125" y="4398"/>
                </a:lnTo>
                <a:lnTo>
                  <a:pt x="82125" y="4500"/>
                </a:lnTo>
                <a:lnTo>
                  <a:pt x="83557" y="4602"/>
                </a:lnTo>
                <a:lnTo>
                  <a:pt x="82534" y="4807"/>
                </a:lnTo>
                <a:lnTo>
                  <a:pt x="88568" y="5318"/>
                </a:lnTo>
                <a:lnTo>
                  <a:pt x="88568" y="5625"/>
                </a:lnTo>
                <a:lnTo>
                  <a:pt x="89489" y="6341"/>
                </a:lnTo>
                <a:lnTo>
                  <a:pt x="88670" y="6648"/>
                </a:lnTo>
                <a:lnTo>
                  <a:pt x="89386" y="6750"/>
                </a:lnTo>
                <a:lnTo>
                  <a:pt x="89182" y="7057"/>
                </a:lnTo>
                <a:lnTo>
                  <a:pt x="89386" y="7466"/>
                </a:lnTo>
                <a:lnTo>
                  <a:pt x="89386" y="7568"/>
                </a:lnTo>
                <a:lnTo>
                  <a:pt x="89591" y="7773"/>
                </a:lnTo>
                <a:lnTo>
                  <a:pt x="88977" y="7977"/>
                </a:lnTo>
                <a:lnTo>
                  <a:pt x="89080" y="8080"/>
                </a:lnTo>
                <a:lnTo>
                  <a:pt x="88773" y="8182"/>
                </a:lnTo>
                <a:lnTo>
                  <a:pt x="88773" y="8182"/>
                </a:lnTo>
                <a:lnTo>
                  <a:pt x="89386" y="8080"/>
                </a:lnTo>
                <a:lnTo>
                  <a:pt x="88568" y="8795"/>
                </a:lnTo>
                <a:lnTo>
                  <a:pt x="90102" y="8489"/>
                </a:lnTo>
                <a:lnTo>
                  <a:pt x="90102" y="8591"/>
                </a:lnTo>
                <a:lnTo>
                  <a:pt x="90205" y="8591"/>
                </a:lnTo>
                <a:lnTo>
                  <a:pt x="90205" y="8693"/>
                </a:lnTo>
                <a:lnTo>
                  <a:pt x="91023" y="8693"/>
                </a:lnTo>
                <a:lnTo>
                  <a:pt x="90000" y="9102"/>
                </a:lnTo>
                <a:lnTo>
                  <a:pt x="91227" y="9205"/>
                </a:lnTo>
                <a:lnTo>
                  <a:pt x="90716" y="9205"/>
                </a:lnTo>
                <a:lnTo>
                  <a:pt x="91023" y="9409"/>
                </a:lnTo>
                <a:lnTo>
                  <a:pt x="91227" y="9716"/>
                </a:lnTo>
                <a:lnTo>
                  <a:pt x="88875" y="9614"/>
                </a:lnTo>
                <a:lnTo>
                  <a:pt x="91330" y="10125"/>
                </a:lnTo>
                <a:lnTo>
                  <a:pt x="90511" y="10739"/>
                </a:lnTo>
                <a:lnTo>
                  <a:pt x="91023" y="10739"/>
                </a:lnTo>
                <a:lnTo>
                  <a:pt x="90511" y="10841"/>
                </a:lnTo>
                <a:lnTo>
                  <a:pt x="90205" y="11148"/>
                </a:lnTo>
                <a:lnTo>
                  <a:pt x="90511" y="11148"/>
                </a:lnTo>
                <a:lnTo>
                  <a:pt x="88568" y="11557"/>
                </a:lnTo>
                <a:lnTo>
                  <a:pt x="90102" y="11455"/>
                </a:lnTo>
                <a:lnTo>
                  <a:pt x="88057" y="12170"/>
                </a:lnTo>
                <a:lnTo>
                  <a:pt x="90102" y="11966"/>
                </a:lnTo>
                <a:lnTo>
                  <a:pt x="89898" y="12068"/>
                </a:lnTo>
                <a:lnTo>
                  <a:pt x="90205" y="12273"/>
                </a:lnTo>
                <a:lnTo>
                  <a:pt x="88261" y="12273"/>
                </a:lnTo>
                <a:lnTo>
                  <a:pt x="87955" y="12784"/>
                </a:lnTo>
                <a:lnTo>
                  <a:pt x="88773" y="12784"/>
                </a:lnTo>
                <a:lnTo>
                  <a:pt x="87648" y="13500"/>
                </a:lnTo>
                <a:lnTo>
                  <a:pt x="89489" y="12784"/>
                </a:lnTo>
                <a:lnTo>
                  <a:pt x="89489" y="12784"/>
                </a:lnTo>
                <a:lnTo>
                  <a:pt x="87750" y="13602"/>
                </a:lnTo>
                <a:lnTo>
                  <a:pt x="87852" y="13602"/>
                </a:lnTo>
                <a:lnTo>
                  <a:pt x="87750" y="14011"/>
                </a:lnTo>
                <a:lnTo>
                  <a:pt x="89182" y="13807"/>
                </a:lnTo>
                <a:lnTo>
                  <a:pt x="88261" y="14114"/>
                </a:lnTo>
                <a:lnTo>
                  <a:pt x="88057" y="15239"/>
                </a:lnTo>
                <a:lnTo>
                  <a:pt x="88773" y="14727"/>
                </a:lnTo>
                <a:lnTo>
                  <a:pt x="89080" y="14318"/>
                </a:lnTo>
                <a:lnTo>
                  <a:pt x="89489" y="15034"/>
                </a:lnTo>
                <a:lnTo>
                  <a:pt x="88466" y="15034"/>
                </a:lnTo>
                <a:lnTo>
                  <a:pt x="88364" y="15341"/>
                </a:lnTo>
                <a:lnTo>
                  <a:pt x="89080" y="15136"/>
                </a:lnTo>
                <a:lnTo>
                  <a:pt x="88977" y="15239"/>
                </a:lnTo>
                <a:lnTo>
                  <a:pt x="89182" y="15239"/>
                </a:lnTo>
                <a:lnTo>
                  <a:pt x="88261" y="15443"/>
                </a:lnTo>
                <a:lnTo>
                  <a:pt x="88568" y="16466"/>
                </a:lnTo>
                <a:lnTo>
                  <a:pt x="89080" y="16261"/>
                </a:lnTo>
                <a:lnTo>
                  <a:pt x="88568" y="16773"/>
                </a:lnTo>
                <a:lnTo>
                  <a:pt x="89386" y="17182"/>
                </a:lnTo>
                <a:lnTo>
                  <a:pt x="88977" y="17591"/>
                </a:lnTo>
                <a:lnTo>
                  <a:pt x="89386" y="18205"/>
                </a:lnTo>
                <a:lnTo>
                  <a:pt x="89795" y="18205"/>
                </a:lnTo>
                <a:lnTo>
                  <a:pt x="89386" y="18409"/>
                </a:lnTo>
                <a:lnTo>
                  <a:pt x="89795" y="18409"/>
                </a:lnTo>
                <a:lnTo>
                  <a:pt x="89795" y="18307"/>
                </a:lnTo>
                <a:lnTo>
                  <a:pt x="91227" y="18000"/>
                </a:lnTo>
                <a:lnTo>
                  <a:pt x="91023" y="18614"/>
                </a:lnTo>
                <a:lnTo>
                  <a:pt x="91943" y="18511"/>
                </a:lnTo>
                <a:lnTo>
                  <a:pt x="91943" y="18511"/>
                </a:lnTo>
                <a:lnTo>
                  <a:pt x="91330" y="18920"/>
                </a:lnTo>
                <a:lnTo>
                  <a:pt x="91330" y="18920"/>
                </a:lnTo>
                <a:lnTo>
                  <a:pt x="92148" y="18818"/>
                </a:lnTo>
                <a:lnTo>
                  <a:pt x="92148" y="19227"/>
                </a:lnTo>
                <a:lnTo>
                  <a:pt x="92455" y="19227"/>
                </a:lnTo>
                <a:lnTo>
                  <a:pt x="92250" y="19125"/>
                </a:lnTo>
                <a:lnTo>
                  <a:pt x="92966" y="18920"/>
                </a:lnTo>
                <a:lnTo>
                  <a:pt x="92455" y="18614"/>
                </a:lnTo>
                <a:lnTo>
                  <a:pt x="93375" y="18409"/>
                </a:lnTo>
                <a:lnTo>
                  <a:pt x="93989" y="17591"/>
                </a:lnTo>
                <a:lnTo>
                  <a:pt x="93784" y="17489"/>
                </a:lnTo>
                <a:lnTo>
                  <a:pt x="94091" y="17386"/>
                </a:lnTo>
                <a:lnTo>
                  <a:pt x="94295" y="16670"/>
                </a:lnTo>
                <a:lnTo>
                  <a:pt x="93784" y="16568"/>
                </a:lnTo>
                <a:lnTo>
                  <a:pt x="94807" y="16364"/>
                </a:lnTo>
                <a:lnTo>
                  <a:pt x="94500" y="16159"/>
                </a:lnTo>
                <a:lnTo>
                  <a:pt x="95830" y="15648"/>
                </a:lnTo>
                <a:lnTo>
                  <a:pt x="95830" y="15239"/>
                </a:lnTo>
                <a:lnTo>
                  <a:pt x="95216" y="15136"/>
                </a:lnTo>
                <a:lnTo>
                  <a:pt x="96136" y="15034"/>
                </a:lnTo>
                <a:lnTo>
                  <a:pt x="95830" y="14625"/>
                </a:lnTo>
                <a:lnTo>
                  <a:pt x="96955" y="14216"/>
                </a:lnTo>
                <a:lnTo>
                  <a:pt x="96545" y="14011"/>
                </a:lnTo>
                <a:lnTo>
                  <a:pt x="98489" y="13398"/>
                </a:lnTo>
                <a:lnTo>
                  <a:pt x="98182" y="13295"/>
                </a:lnTo>
                <a:lnTo>
                  <a:pt x="98795" y="13295"/>
                </a:lnTo>
                <a:lnTo>
                  <a:pt x="98386" y="13909"/>
                </a:lnTo>
                <a:lnTo>
                  <a:pt x="99205" y="13602"/>
                </a:lnTo>
                <a:lnTo>
                  <a:pt x="99307" y="13705"/>
                </a:lnTo>
                <a:lnTo>
                  <a:pt x="102580" y="11659"/>
                </a:lnTo>
                <a:lnTo>
                  <a:pt x="102682" y="11455"/>
                </a:lnTo>
                <a:lnTo>
                  <a:pt x="109125" y="10227"/>
                </a:lnTo>
                <a:lnTo>
                  <a:pt x="109023" y="10227"/>
                </a:lnTo>
                <a:lnTo>
                  <a:pt x="109636" y="10023"/>
                </a:lnTo>
                <a:lnTo>
                  <a:pt x="106159" y="10023"/>
                </a:lnTo>
                <a:lnTo>
                  <a:pt x="106977" y="9716"/>
                </a:lnTo>
                <a:lnTo>
                  <a:pt x="105239" y="9716"/>
                </a:lnTo>
                <a:lnTo>
                  <a:pt x="105852" y="9205"/>
                </a:lnTo>
                <a:lnTo>
                  <a:pt x="107386" y="9205"/>
                </a:lnTo>
                <a:lnTo>
                  <a:pt x="106773" y="8693"/>
                </a:lnTo>
                <a:lnTo>
                  <a:pt x="108409" y="9102"/>
                </a:lnTo>
                <a:lnTo>
                  <a:pt x="109023" y="9716"/>
                </a:lnTo>
                <a:lnTo>
                  <a:pt x="109636" y="9307"/>
                </a:lnTo>
                <a:lnTo>
                  <a:pt x="109636" y="9716"/>
                </a:lnTo>
                <a:lnTo>
                  <a:pt x="110148" y="9307"/>
                </a:lnTo>
                <a:lnTo>
                  <a:pt x="110148" y="8795"/>
                </a:lnTo>
                <a:lnTo>
                  <a:pt x="109739" y="9000"/>
                </a:lnTo>
                <a:lnTo>
                  <a:pt x="110148" y="8591"/>
                </a:lnTo>
                <a:lnTo>
                  <a:pt x="108205" y="8080"/>
                </a:lnTo>
                <a:lnTo>
                  <a:pt x="108511" y="7977"/>
                </a:lnTo>
                <a:lnTo>
                  <a:pt x="108307" y="7670"/>
                </a:lnTo>
                <a:lnTo>
                  <a:pt x="107284" y="7773"/>
                </a:lnTo>
                <a:lnTo>
                  <a:pt x="107284" y="7773"/>
                </a:lnTo>
                <a:lnTo>
                  <a:pt x="108211" y="7587"/>
                </a:lnTo>
                <a:lnTo>
                  <a:pt x="108211" y="7587"/>
                </a:lnTo>
                <a:lnTo>
                  <a:pt x="106875" y="7466"/>
                </a:lnTo>
                <a:lnTo>
                  <a:pt x="107489" y="7364"/>
                </a:lnTo>
                <a:lnTo>
                  <a:pt x="107080" y="7159"/>
                </a:lnTo>
                <a:lnTo>
                  <a:pt x="108716" y="7159"/>
                </a:lnTo>
                <a:lnTo>
                  <a:pt x="108307" y="6852"/>
                </a:lnTo>
                <a:lnTo>
                  <a:pt x="111375" y="7159"/>
                </a:lnTo>
                <a:lnTo>
                  <a:pt x="111068" y="6750"/>
                </a:lnTo>
                <a:lnTo>
                  <a:pt x="110352" y="6750"/>
                </a:lnTo>
                <a:lnTo>
                  <a:pt x="110352" y="6545"/>
                </a:lnTo>
                <a:lnTo>
                  <a:pt x="110659" y="6239"/>
                </a:lnTo>
                <a:lnTo>
                  <a:pt x="110557" y="6545"/>
                </a:lnTo>
                <a:lnTo>
                  <a:pt x="112295" y="6443"/>
                </a:lnTo>
                <a:lnTo>
                  <a:pt x="111989" y="6034"/>
                </a:lnTo>
                <a:lnTo>
                  <a:pt x="111273" y="6239"/>
                </a:lnTo>
                <a:lnTo>
                  <a:pt x="111273" y="5830"/>
                </a:lnTo>
                <a:lnTo>
                  <a:pt x="110557" y="5830"/>
                </a:lnTo>
                <a:lnTo>
                  <a:pt x="111784" y="5727"/>
                </a:lnTo>
                <a:lnTo>
                  <a:pt x="112091" y="5830"/>
                </a:lnTo>
                <a:lnTo>
                  <a:pt x="112193" y="5011"/>
                </a:lnTo>
                <a:lnTo>
                  <a:pt x="111375" y="4909"/>
                </a:lnTo>
                <a:lnTo>
                  <a:pt x="111068" y="4705"/>
                </a:lnTo>
                <a:lnTo>
                  <a:pt x="110659" y="4602"/>
                </a:lnTo>
                <a:lnTo>
                  <a:pt x="113011" y="4500"/>
                </a:lnTo>
                <a:lnTo>
                  <a:pt x="113216" y="4091"/>
                </a:lnTo>
                <a:lnTo>
                  <a:pt x="111989" y="3886"/>
                </a:lnTo>
                <a:lnTo>
                  <a:pt x="112807" y="3886"/>
                </a:lnTo>
                <a:lnTo>
                  <a:pt x="111580" y="3784"/>
                </a:lnTo>
                <a:lnTo>
                  <a:pt x="112091" y="3170"/>
                </a:lnTo>
                <a:lnTo>
                  <a:pt x="111989" y="3068"/>
                </a:lnTo>
                <a:lnTo>
                  <a:pt x="113114" y="2557"/>
                </a:lnTo>
                <a:lnTo>
                  <a:pt x="112909" y="2352"/>
                </a:lnTo>
                <a:lnTo>
                  <a:pt x="113216" y="1943"/>
                </a:lnTo>
                <a:lnTo>
                  <a:pt x="115261" y="1841"/>
                </a:lnTo>
                <a:lnTo>
                  <a:pt x="114750" y="1739"/>
                </a:lnTo>
                <a:lnTo>
                  <a:pt x="116284" y="1534"/>
                </a:lnTo>
                <a:lnTo>
                  <a:pt x="116080" y="1432"/>
                </a:lnTo>
                <a:lnTo>
                  <a:pt x="117818" y="1125"/>
                </a:lnTo>
                <a:lnTo>
                  <a:pt x="111273" y="1636"/>
                </a:lnTo>
                <a:lnTo>
                  <a:pt x="111273" y="1636"/>
                </a:lnTo>
                <a:lnTo>
                  <a:pt x="112398" y="1125"/>
                </a:lnTo>
                <a:lnTo>
                  <a:pt x="107898" y="818"/>
                </a:lnTo>
                <a:lnTo>
                  <a:pt x="112500" y="409"/>
                </a:lnTo>
                <a:lnTo>
                  <a:pt x="106977" y="205"/>
                </a:lnTo>
                <a:lnTo>
                  <a:pt x="110352" y="0"/>
                </a:lnTo>
                <a:close/>
                <a:moveTo>
                  <a:pt x="5114" y="22807"/>
                </a:moveTo>
                <a:lnTo>
                  <a:pt x="5069" y="22823"/>
                </a:lnTo>
                <a:lnTo>
                  <a:pt x="5069" y="22823"/>
                </a:lnTo>
                <a:lnTo>
                  <a:pt x="5011" y="22909"/>
                </a:lnTo>
                <a:lnTo>
                  <a:pt x="5114" y="22807"/>
                </a:lnTo>
                <a:close/>
                <a:moveTo>
                  <a:pt x="133057" y="23011"/>
                </a:moveTo>
                <a:lnTo>
                  <a:pt x="132955" y="23216"/>
                </a:lnTo>
                <a:lnTo>
                  <a:pt x="132443" y="23216"/>
                </a:lnTo>
                <a:lnTo>
                  <a:pt x="132955" y="23727"/>
                </a:lnTo>
                <a:lnTo>
                  <a:pt x="133261" y="23727"/>
                </a:lnTo>
                <a:lnTo>
                  <a:pt x="133568" y="23216"/>
                </a:lnTo>
                <a:lnTo>
                  <a:pt x="133057" y="23011"/>
                </a:lnTo>
                <a:close/>
                <a:moveTo>
                  <a:pt x="1125" y="23625"/>
                </a:moveTo>
                <a:lnTo>
                  <a:pt x="102" y="24034"/>
                </a:lnTo>
                <a:lnTo>
                  <a:pt x="1120" y="23634"/>
                </a:lnTo>
                <a:lnTo>
                  <a:pt x="1120" y="23634"/>
                </a:lnTo>
                <a:lnTo>
                  <a:pt x="1125" y="23625"/>
                </a:lnTo>
                <a:close/>
                <a:moveTo>
                  <a:pt x="102" y="24034"/>
                </a:moveTo>
                <a:lnTo>
                  <a:pt x="102" y="24034"/>
                </a:lnTo>
                <a:lnTo>
                  <a:pt x="102" y="24034"/>
                </a:lnTo>
                <a:close/>
                <a:moveTo>
                  <a:pt x="138170" y="24136"/>
                </a:moveTo>
                <a:lnTo>
                  <a:pt x="138375" y="24239"/>
                </a:lnTo>
                <a:lnTo>
                  <a:pt x="138477" y="24239"/>
                </a:lnTo>
                <a:lnTo>
                  <a:pt x="138170" y="24136"/>
                </a:lnTo>
                <a:close/>
                <a:moveTo>
                  <a:pt x="118534" y="23523"/>
                </a:moveTo>
                <a:lnTo>
                  <a:pt x="118636" y="23625"/>
                </a:lnTo>
                <a:lnTo>
                  <a:pt x="118330" y="23932"/>
                </a:lnTo>
                <a:lnTo>
                  <a:pt x="118330" y="23727"/>
                </a:lnTo>
                <a:lnTo>
                  <a:pt x="117818" y="23830"/>
                </a:lnTo>
                <a:lnTo>
                  <a:pt x="117511" y="24239"/>
                </a:lnTo>
                <a:lnTo>
                  <a:pt x="117920" y="24239"/>
                </a:lnTo>
                <a:lnTo>
                  <a:pt x="117614" y="24648"/>
                </a:lnTo>
                <a:lnTo>
                  <a:pt x="116489" y="24750"/>
                </a:lnTo>
                <a:lnTo>
                  <a:pt x="116591" y="24852"/>
                </a:lnTo>
                <a:lnTo>
                  <a:pt x="116591" y="25057"/>
                </a:lnTo>
                <a:lnTo>
                  <a:pt x="116795" y="24955"/>
                </a:lnTo>
                <a:lnTo>
                  <a:pt x="116693" y="25261"/>
                </a:lnTo>
                <a:lnTo>
                  <a:pt x="116386" y="25364"/>
                </a:lnTo>
                <a:lnTo>
                  <a:pt x="116386" y="25466"/>
                </a:lnTo>
                <a:lnTo>
                  <a:pt x="116591" y="25466"/>
                </a:lnTo>
                <a:lnTo>
                  <a:pt x="116591" y="25568"/>
                </a:lnTo>
                <a:lnTo>
                  <a:pt x="117307" y="25670"/>
                </a:lnTo>
                <a:lnTo>
                  <a:pt x="116489" y="26284"/>
                </a:lnTo>
                <a:lnTo>
                  <a:pt x="116489" y="26284"/>
                </a:lnTo>
                <a:lnTo>
                  <a:pt x="117409" y="26182"/>
                </a:lnTo>
                <a:lnTo>
                  <a:pt x="116489" y="26489"/>
                </a:lnTo>
                <a:lnTo>
                  <a:pt x="116591" y="26591"/>
                </a:lnTo>
                <a:lnTo>
                  <a:pt x="116080" y="26693"/>
                </a:lnTo>
                <a:lnTo>
                  <a:pt x="116489" y="26693"/>
                </a:lnTo>
                <a:lnTo>
                  <a:pt x="116080" y="27000"/>
                </a:lnTo>
                <a:lnTo>
                  <a:pt x="116693" y="27000"/>
                </a:lnTo>
                <a:lnTo>
                  <a:pt x="116284" y="27205"/>
                </a:lnTo>
                <a:lnTo>
                  <a:pt x="116284" y="27205"/>
                </a:lnTo>
                <a:lnTo>
                  <a:pt x="116693" y="27102"/>
                </a:lnTo>
                <a:lnTo>
                  <a:pt x="116489" y="27307"/>
                </a:lnTo>
                <a:lnTo>
                  <a:pt x="119250" y="26591"/>
                </a:lnTo>
                <a:lnTo>
                  <a:pt x="119148" y="26489"/>
                </a:lnTo>
                <a:lnTo>
                  <a:pt x="119455" y="24852"/>
                </a:lnTo>
                <a:lnTo>
                  <a:pt x="119352" y="24750"/>
                </a:lnTo>
                <a:lnTo>
                  <a:pt x="119966" y="24545"/>
                </a:lnTo>
                <a:lnTo>
                  <a:pt x="119864" y="24341"/>
                </a:lnTo>
                <a:lnTo>
                  <a:pt x="119659" y="24239"/>
                </a:lnTo>
                <a:lnTo>
                  <a:pt x="119455" y="23727"/>
                </a:lnTo>
                <a:lnTo>
                  <a:pt x="118636" y="23830"/>
                </a:lnTo>
                <a:lnTo>
                  <a:pt x="118841" y="23625"/>
                </a:lnTo>
                <a:lnTo>
                  <a:pt x="118534" y="23523"/>
                </a:lnTo>
                <a:close/>
                <a:moveTo>
                  <a:pt x="121398" y="20455"/>
                </a:moveTo>
                <a:lnTo>
                  <a:pt x="120477" y="20761"/>
                </a:lnTo>
                <a:lnTo>
                  <a:pt x="119966" y="21682"/>
                </a:lnTo>
                <a:lnTo>
                  <a:pt x="119761" y="22091"/>
                </a:lnTo>
                <a:lnTo>
                  <a:pt x="119864" y="22091"/>
                </a:lnTo>
                <a:lnTo>
                  <a:pt x="119557" y="22295"/>
                </a:lnTo>
                <a:lnTo>
                  <a:pt x="120273" y="22193"/>
                </a:lnTo>
                <a:lnTo>
                  <a:pt x="119966" y="23523"/>
                </a:lnTo>
                <a:lnTo>
                  <a:pt x="120170" y="23011"/>
                </a:lnTo>
                <a:lnTo>
                  <a:pt x="120580" y="22807"/>
                </a:lnTo>
                <a:lnTo>
                  <a:pt x="120682" y="23011"/>
                </a:lnTo>
                <a:lnTo>
                  <a:pt x="120375" y="24239"/>
                </a:lnTo>
                <a:lnTo>
                  <a:pt x="121807" y="23932"/>
                </a:lnTo>
                <a:lnTo>
                  <a:pt x="122011" y="25568"/>
                </a:lnTo>
                <a:lnTo>
                  <a:pt x="120580" y="26080"/>
                </a:lnTo>
                <a:lnTo>
                  <a:pt x="120580" y="26080"/>
                </a:lnTo>
                <a:lnTo>
                  <a:pt x="120989" y="25977"/>
                </a:lnTo>
                <a:lnTo>
                  <a:pt x="121091" y="26284"/>
                </a:lnTo>
                <a:lnTo>
                  <a:pt x="120068" y="27000"/>
                </a:lnTo>
                <a:lnTo>
                  <a:pt x="120989" y="27205"/>
                </a:lnTo>
                <a:lnTo>
                  <a:pt x="120886" y="27307"/>
                </a:lnTo>
                <a:lnTo>
                  <a:pt x="121602" y="27409"/>
                </a:lnTo>
                <a:lnTo>
                  <a:pt x="122216" y="27102"/>
                </a:lnTo>
                <a:lnTo>
                  <a:pt x="121602" y="27614"/>
                </a:lnTo>
                <a:lnTo>
                  <a:pt x="120989" y="27614"/>
                </a:lnTo>
                <a:lnTo>
                  <a:pt x="119761" y="28739"/>
                </a:lnTo>
                <a:lnTo>
                  <a:pt x="120068" y="28841"/>
                </a:lnTo>
                <a:lnTo>
                  <a:pt x="120375" y="28534"/>
                </a:lnTo>
                <a:lnTo>
                  <a:pt x="121091" y="28534"/>
                </a:lnTo>
                <a:lnTo>
                  <a:pt x="121807" y="28125"/>
                </a:lnTo>
                <a:lnTo>
                  <a:pt x="122625" y="28227"/>
                </a:lnTo>
                <a:lnTo>
                  <a:pt x="122523" y="28125"/>
                </a:lnTo>
                <a:lnTo>
                  <a:pt x="123136" y="28023"/>
                </a:lnTo>
                <a:lnTo>
                  <a:pt x="123034" y="27920"/>
                </a:lnTo>
                <a:lnTo>
                  <a:pt x="124773" y="27920"/>
                </a:lnTo>
                <a:lnTo>
                  <a:pt x="125182" y="27409"/>
                </a:lnTo>
                <a:lnTo>
                  <a:pt x="124466" y="27409"/>
                </a:lnTo>
                <a:lnTo>
                  <a:pt x="125080" y="26898"/>
                </a:lnTo>
                <a:lnTo>
                  <a:pt x="125284" y="25977"/>
                </a:lnTo>
                <a:lnTo>
                  <a:pt x="124159" y="25977"/>
                </a:lnTo>
                <a:lnTo>
                  <a:pt x="123648" y="25159"/>
                </a:lnTo>
                <a:lnTo>
                  <a:pt x="124261" y="25261"/>
                </a:lnTo>
                <a:lnTo>
                  <a:pt x="124261" y="25261"/>
                </a:lnTo>
                <a:lnTo>
                  <a:pt x="124057" y="24750"/>
                </a:lnTo>
                <a:lnTo>
                  <a:pt x="123239" y="24239"/>
                </a:lnTo>
                <a:lnTo>
                  <a:pt x="122932" y="23420"/>
                </a:lnTo>
                <a:lnTo>
                  <a:pt x="121295" y="22807"/>
                </a:lnTo>
                <a:lnTo>
                  <a:pt x="122011" y="22705"/>
                </a:lnTo>
                <a:lnTo>
                  <a:pt x="121705" y="22602"/>
                </a:lnTo>
                <a:lnTo>
                  <a:pt x="122318" y="22295"/>
                </a:lnTo>
                <a:lnTo>
                  <a:pt x="122830" y="21580"/>
                </a:lnTo>
                <a:lnTo>
                  <a:pt x="121091" y="21375"/>
                </a:lnTo>
                <a:lnTo>
                  <a:pt x="121295" y="21170"/>
                </a:lnTo>
                <a:lnTo>
                  <a:pt x="121193" y="21170"/>
                </a:lnTo>
                <a:lnTo>
                  <a:pt x="121807" y="20659"/>
                </a:lnTo>
                <a:lnTo>
                  <a:pt x="121398" y="20455"/>
                </a:lnTo>
                <a:close/>
                <a:moveTo>
                  <a:pt x="23830" y="27920"/>
                </a:moveTo>
                <a:lnTo>
                  <a:pt x="23523" y="28330"/>
                </a:lnTo>
                <a:lnTo>
                  <a:pt x="24034" y="28227"/>
                </a:lnTo>
                <a:lnTo>
                  <a:pt x="23932" y="28432"/>
                </a:lnTo>
                <a:lnTo>
                  <a:pt x="23523" y="28534"/>
                </a:lnTo>
                <a:lnTo>
                  <a:pt x="23625" y="28534"/>
                </a:lnTo>
                <a:lnTo>
                  <a:pt x="23420" y="28739"/>
                </a:lnTo>
                <a:lnTo>
                  <a:pt x="23830" y="28739"/>
                </a:lnTo>
                <a:lnTo>
                  <a:pt x="23932" y="28636"/>
                </a:lnTo>
                <a:lnTo>
                  <a:pt x="24034" y="28943"/>
                </a:lnTo>
                <a:lnTo>
                  <a:pt x="24443" y="29148"/>
                </a:lnTo>
                <a:lnTo>
                  <a:pt x="24034" y="29455"/>
                </a:lnTo>
                <a:lnTo>
                  <a:pt x="24443" y="29455"/>
                </a:lnTo>
                <a:lnTo>
                  <a:pt x="24341" y="29557"/>
                </a:lnTo>
                <a:lnTo>
                  <a:pt x="24545" y="29659"/>
                </a:lnTo>
                <a:lnTo>
                  <a:pt x="24341" y="29761"/>
                </a:lnTo>
                <a:lnTo>
                  <a:pt x="25261" y="29557"/>
                </a:lnTo>
                <a:lnTo>
                  <a:pt x="25057" y="30273"/>
                </a:lnTo>
                <a:lnTo>
                  <a:pt x="25057" y="30273"/>
                </a:lnTo>
                <a:lnTo>
                  <a:pt x="25875" y="30170"/>
                </a:lnTo>
                <a:lnTo>
                  <a:pt x="25466" y="28534"/>
                </a:lnTo>
                <a:lnTo>
                  <a:pt x="23830" y="27920"/>
                </a:lnTo>
                <a:close/>
                <a:moveTo>
                  <a:pt x="25875" y="30170"/>
                </a:moveTo>
                <a:lnTo>
                  <a:pt x="25875" y="30273"/>
                </a:lnTo>
                <a:lnTo>
                  <a:pt x="25977" y="30170"/>
                </a:lnTo>
                <a:close/>
                <a:moveTo>
                  <a:pt x="72102" y="30989"/>
                </a:moveTo>
                <a:lnTo>
                  <a:pt x="72146" y="31003"/>
                </a:lnTo>
                <a:lnTo>
                  <a:pt x="72146" y="31003"/>
                </a:lnTo>
                <a:lnTo>
                  <a:pt x="72205" y="30989"/>
                </a:lnTo>
                <a:close/>
                <a:moveTo>
                  <a:pt x="25568" y="31398"/>
                </a:moveTo>
                <a:lnTo>
                  <a:pt x="25364" y="31500"/>
                </a:lnTo>
                <a:lnTo>
                  <a:pt x="25364" y="31500"/>
                </a:lnTo>
                <a:lnTo>
                  <a:pt x="25466" y="31398"/>
                </a:lnTo>
                <a:close/>
                <a:moveTo>
                  <a:pt x="80386" y="31500"/>
                </a:moveTo>
                <a:lnTo>
                  <a:pt x="80386" y="31500"/>
                </a:lnTo>
                <a:lnTo>
                  <a:pt x="80386" y="31500"/>
                </a:lnTo>
                <a:close/>
                <a:moveTo>
                  <a:pt x="80693" y="27307"/>
                </a:moveTo>
                <a:lnTo>
                  <a:pt x="80182" y="27409"/>
                </a:lnTo>
                <a:lnTo>
                  <a:pt x="78136" y="29864"/>
                </a:lnTo>
                <a:lnTo>
                  <a:pt x="77625" y="29966"/>
                </a:lnTo>
                <a:lnTo>
                  <a:pt x="77318" y="30170"/>
                </a:lnTo>
                <a:lnTo>
                  <a:pt x="77420" y="30068"/>
                </a:lnTo>
                <a:lnTo>
                  <a:pt x="77011" y="30273"/>
                </a:lnTo>
                <a:lnTo>
                  <a:pt x="77727" y="30273"/>
                </a:lnTo>
                <a:lnTo>
                  <a:pt x="76705" y="30989"/>
                </a:lnTo>
                <a:lnTo>
                  <a:pt x="79466" y="30989"/>
                </a:lnTo>
                <a:lnTo>
                  <a:pt x="79159" y="31295"/>
                </a:lnTo>
                <a:lnTo>
                  <a:pt x="80284" y="31193"/>
                </a:lnTo>
                <a:lnTo>
                  <a:pt x="79261" y="32011"/>
                </a:lnTo>
                <a:lnTo>
                  <a:pt x="80489" y="31295"/>
                </a:lnTo>
                <a:lnTo>
                  <a:pt x="80386" y="31500"/>
                </a:lnTo>
                <a:lnTo>
                  <a:pt x="80795" y="30989"/>
                </a:lnTo>
                <a:lnTo>
                  <a:pt x="81000" y="31398"/>
                </a:lnTo>
                <a:lnTo>
                  <a:pt x="80591" y="32011"/>
                </a:lnTo>
                <a:lnTo>
                  <a:pt x="81102" y="31705"/>
                </a:lnTo>
                <a:lnTo>
                  <a:pt x="81000" y="32216"/>
                </a:lnTo>
                <a:lnTo>
                  <a:pt x="81000" y="32216"/>
                </a:lnTo>
                <a:lnTo>
                  <a:pt x="81409" y="32114"/>
                </a:lnTo>
                <a:lnTo>
                  <a:pt x="81920" y="31091"/>
                </a:lnTo>
                <a:lnTo>
                  <a:pt x="81511" y="31398"/>
                </a:lnTo>
                <a:lnTo>
                  <a:pt x="81920" y="30682"/>
                </a:lnTo>
                <a:lnTo>
                  <a:pt x="81205" y="31193"/>
                </a:lnTo>
                <a:lnTo>
                  <a:pt x="81205" y="31193"/>
                </a:lnTo>
                <a:lnTo>
                  <a:pt x="81307" y="30784"/>
                </a:lnTo>
                <a:lnTo>
                  <a:pt x="81102" y="30784"/>
                </a:lnTo>
                <a:lnTo>
                  <a:pt x="81920" y="30170"/>
                </a:lnTo>
                <a:lnTo>
                  <a:pt x="81920" y="30170"/>
                </a:lnTo>
                <a:lnTo>
                  <a:pt x="81000" y="30477"/>
                </a:lnTo>
                <a:lnTo>
                  <a:pt x="81409" y="30170"/>
                </a:lnTo>
                <a:lnTo>
                  <a:pt x="81205" y="30068"/>
                </a:lnTo>
                <a:lnTo>
                  <a:pt x="81307" y="29966"/>
                </a:lnTo>
                <a:lnTo>
                  <a:pt x="81102" y="30068"/>
                </a:lnTo>
                <a:lnTo>
                  <a:pt x="81716" y="29557"/>
                </a:lnTo>
                <a:lnTo>
                  <a:pt x="81000" y="29455"/>
                </a:lnTo>
                <a:lnTo>
                  <a:pt x="81102" y="29250"/>
                </a:lnTo>
                <a:lnTo>
                  <a:pt x="80284" y="29761"/>
                </a:lnTo>
                <a:lnTo>
                  <a:pt x="80489" y="29250"/>
                </a:lnTo>
                <a:lnTo>
                  <a:pt x="80489" y="29250"/>
                </a:lnTo>
                <a:lnTo>
                  <a:pt x="80284" y="29455"/>
                </a:lnTo>
                <a:lnTo>
                  <a:pt x="80386" y="29352"/>
                </a:lnTo>
                <a:lnTo>
                  <a:pt x="79773" y="29352"/>
                </a:lnTo>
                <a:lnTo>
                  <a:pt x="79977" y="29148"/>
                </a:lnTo>
                <a:lnTo>
                  <a:pt x="79773" y="29250"/>
                </a:lnTo>
                <a:lnTo>
                  <a:pt x="80386" y="28841"/>
                </a:lnTo>
                <a:lnTo>
                  <a:pt x="79261" y="29250"/>
                </a:lnTo>
                <a:lnTo>
                  <a:pt x="80489" y="27716"/>
                </a:lnTo>
                <a:lnTo>
                  <a:pt x="80591" y="27511"/>
                </a:lnTo>
                <a:lnTo>
                  <a:pt x="80898" y="27307"/>
                </a:lnTo>
                <a:close/>
                <a:moveTo>
                  <a:pt x="239523" y="32216"/>
                </a:moveTo>
                <a:lnTo>
                  <a:pt x="240239" y="32830"/>
                </a:lnTo>
                <a:lnTo>
                  <a:pt x="239727" y="32318"/>
                </a:lnTo>
                <a:lnTo>
                  <a:pt x="239523" y="32216"/>
                </a:lnTo>
                <a:close/>
                <a:moveTo>
                  <a:pt x="232875" y="24443"/>
                </a:moveTo>
                <a:lnTo>
                  <a:pt x="232773" y="24648"/>
                </a:lnTo>
                <a:lnTo>
                  <a:pt x="233591" y="25159"/>
                </a:lnTo>
                <a:lnTo>
                  <a:pt x="233489" y="25261"/>
                </a:lnTo>
                <a:lnTo>
                  <a:pt x="233386" y="25364"/>
                </a:lnTo>
                <a:lnTo>
                  <a:pt x="234511" y="27102"/>
                </a:lnTo>
                <a:lnTo>
                  <a:pt x="239216" y="32932"/>
                </a:lnTo>
                <a:lnTo>
                  <a:pt x="239114" y="32114"/>
                </a:lnTo>
                <a:lnTo>
                  <a:pt x="239523" y="32216"/>
                </a:lnTo>
                <a:lnTo>
                  <a:pt x="239523" y="32216"/>
                </a:lnTo>
                <a:lnTo>
                  <a:pt x="238193" y="31091"/>
                </a:lnTo>
                <a:lnTo>
                  <a:pt x="237784" y="29557"/>
                </a:lnTo>
                <a:lnTo>
                  <a:pt x="239318" y="30170"/>
                </a:lnTo>
                <a:lnTo>
                  <a:pt x="232875" y="24443"/>
                </a:lnTo>
                <a:close/>
                <a:moveTo>
                  <a:pt x="244841" y="33341"/>
                </a:moveTo>
                <a:lnTo>
                  <a:pt x="244330" y="33443"/>
                </a:lnTo>
                <a:lnTo>
                  <a:pt x="244432" y="33648"/>
                </a:lnTo>
                <a:lnTo>
                  <a:pt x="244125" y="34364"/>
                </a:lnTo>
                <a:lnTo>
                  <a:pt x="244125" y="34466"/>
                </a:lnTo>
                <a:lnTo>
                  <a:pt x="244330" y="33955"/>
                </a:lnTo>
                <a:lnTo>
                  <a:pt x="245045" y="33545"/>
                </a:lnTo>
                <a:lnTo>
                  <a:pt x="244841" y="33341"/>
                </a:lnTo>
                <a:close/>
                <a:moveTo>
                  <a:pt x="243409" y="34466"/>
                </a:moveTo>
                <a:lnTo>
                  <a:pt x="243409" y="35080"/>
                </a:lnTo>
                <a:lnTo>
                  <a:pt x="243614" y="35284"/>
                </a:lnTo>
                <a:lnTo>
                  <a:pt x="243920" y="34466"/>
                </a:lnTo>
                <a:close/>
                <a:moveTo>
                  <a:pt x="54102" y="29864"/>
                </a:moveTo>
                <a:lnTo>
                  <a:pt x="56352" y="30886"/>
                </a:lnTo>
                <a:lnTo>
                  <a:pt x="56045" y="31193"/>
                </a:lnTo>
                <a:lnTo>
                  <a:pt x="56250" y="31602"/>
                </a:lnTo>
                <a:lnTo>
                  <a:pt x="56045" y="31807"/>
                </a:lnTo>
                <a:lnTo>
                  <a:pt x="56250" y="32011"/>
                </a:lnTo>
                <a:lnTo>
                  <a:pt x="56045" y="32114"/>
                </a:lnTo>
                <a:lnTo>
                  <a:pt x="56148" y="32114"/>
                </a:lnTo>
                <a:lnTo>
                  <a:pt x="55943" y="32318"/>
                </a:lnTo>
                <a:lnTo>
                  <a:pt x="58193" y="32727"/>
                </a:lnTo>
                <a:lnTo>
                  <a:pt x="58091" y="32830"/>
                </a:lnTo>
                <a:lnTo>
                  <a:pt x="58500" y="32830"/>
                </a:lnTo>
                <a:lnTo>
                  <a:pt x="58500" y="32932"/>
                </a:lnTo>
                <a:lnTo>
                  <a:pt x="58909" y="33239"/>
                </a:lnTo>
                <a:lnTo>
                  <a:pt x="59114" y="34057"/>
                </a:lnTo>
                <a:lnTo>
                  <a:pt x="59216" y="34057"/>
                </a:lnTo>
                <a:lnTo>
                  <a:pt x="59216" y="34159"/>
                </a:lnTo>
                <a:lnTo>
                  <a:pt x="59011" y="34057"/>
                </a:lnTo>
                <a:lnTo>
                  <a:pt x="58807" y="34364"/>
                </a:lnTo>
                <a:lnTo>
                  <a:pt x="58091" y="34261"/>
                </a:lnTo>
                <a:lnTo>
                  <a:pt x="57989" y="34159"/>
                </a:lnTo>
                <a:lnTo>
                  <a:pt x="58193" y="33955"/>
                </a:lnTo>
                <a:lnTo>
                  <a:pt x="58091" y="33955"/>
                </a:lnTo>
                <a:lnTo>
                  <a:pt x="58091" y="33648"/>
                </a:lnTo>
                <a:lnTo>
                  <a:pt x="57682" y="33648"/>
                </a:lnTo>
                <a:lnTo>
                  <a:pt x="56250" y="35898"/>
                </a:lnTo>
                <a:lnTo>
                  <a:pt x="56045" y="34875"/>
                </a:lnTo>
                <a:lnTo>
                  <a:pt x="55330" y="35182"/>
                </a:lnTo>
                <a:lnTo>
                  <a:pt x="55330" y="35182"/>
                </a:lnTo>
                <a:lnTo>
                  <a:pt x="56352" y="33750"/>
                </a:lnTo>
                <a:lnTo>
                  <a:pt x="56250" y="33443"/>
                </a:lnTo>
                <a:lnTo>
                  <a:pt x="55330" y="33136"/>
                </a:lnTo>
                <a:lnTo>
                  <a:pt x="54409" y="34159"/>
                </a:lnTo>
                <a:lnTo>
                  <a:pt x="54614" y="33648"/>
                </a:lnTo>
                <a:lnTo>
                  <a:pt x="52568" y="36818"/>
                </a:lnTo>
                <a:lnTo>
                  <a:pt x="51545" y="37125"/>
                </a:lnTo>
                <a:lnTo>
                  <a:pt x="52773" y="34364"/>
                </a:lnTo>
                <a:lnTo>
                  <a:pt x="52364" y="34364"/>
                </a:lnTo>
                <a:lnTo>
                  <a:pt x="53693" y="32932"/>
                </a:lnTo>
                <a:lnTo>
                  <a:pt x="53693" y="33136"/>
                </a:lnTo>
                <a:lnTo>
                  <a:pt x="54102" y="32932"/>
                </a:lnTo>
                <a:lnTo>
                  <a:pt x="53898" y="33239"/>
                </a:lnTo>
                <a:lnTo>
                  <a:pt x="53898" y="33239"/>
                </a:lnTo>
                <a:lnTo>
                  <a:pt x="55125" y="32727"/>
                </a:lnTo>
                <a:lnTo>
                  <a:pt x="55534" y="32932"/>
                </a:lnTo>
                <a:lnTo>
                  <a:pt x="55636" y="32830"/>
                </a:lnTo>
                <a:lnTo>
                  <a:pt x="56250" y="32830"/>
                </a:lnTo>
                <a:lnTo>
                  <a:pt x="55534" y="32318"/>
                </a:lnTo>
                <a:lnTo>
                  <a:pt x="55739" y="32114"/>
                </a:lnTo>
                <a:lnTo>
                  <a:pt x="53693" y="32318"/>
                </a:lnTo>
                <a:lnTo>
                  <a:pt x="53591" y="32011"/>
                </a:lnTo>
                <a:lnTo>
                  <a:pt x="52977" y="32011"/>
                </a:lnTo>
                <a:lnTo>
                  <a:pt x="52977" y="31602"/>
                </a:lnTo>
                <a:lnTo>
                  <a:pt x="50830" y="32216"/>
                </a:lnTo>
                <a:lnTo>
                  <a:pt x="50830" y="31909"/>
                </a:lnTo>
                <a:lnTo>
                  <a:pt x="50011" y="32011"/>
                </a:lnTo>
                <a:lnTo>
                  <a:pt x="53489" y="30273"/>
                </a:lnTo>
                <a:lnTo>
                  <a:pt x="53489" y="30273"/>
                </a:lnTo>
                <a:lnTo>
                  <a:pt x="53693" y="30068"/>
                </a:lnTo>
                <a:lnTo>
                  <a:pt x="53898" y="30068"/>
                </a:lnTo>
                <a:lnTo>
                  <a:pt x="53591" y="30375"/>
                </a:lnTo>
                <a:lnTo>
                  <a:pt x="54102" y="30068"/>
                </a:lnTo>
                <a:lnTo>
                  <a:pt x="54102" y="29864"/>
                </a:lnTo>
                <a:close/>
                <a:moveTo>
                  <a:pt x="131932" y="36000"/>
                </a:moveTo>
                <a:lnTo>
                  <a:pt x="131830" y="36205"/>
                </a:lnTo>
                <a:lnTo>
                  <a:pt x="131216" y="36511"/>
                </a:lnTo>
                <a:lnTo>
                  <a:pt x="131318" y="36614"/>
                </a:lnTo>
                <a:lnTo>
                  <a:pt x="131318" y="37023"/>
                </a:lnTo>
                <a:lnTo>
                  <a:pt x="131830" y="37432"/>
                </a:lnTo>
                <a:lnTo>
                  <a:pt x="131932" y="36000"/>
                </a:lnTo>
                <a:close/>
                <a:moveTo>
                  <a:pt x="239216" y="33443"/>
                </a:moveTo>
                <a:lnTo>
                  <a:pt x="240341" y="35693"/>
                </a:lnTo>
                <a:lnTo>
                  <a:pt x="239625" y="35591"/>
                </a:lnTo>
                <a:lnTo>
                  <a:pt x="239625" y="36205"/>
                </a:lnTo>
                <a:lnTo>
                  <a:pt x="240750" y="37432"/>
                </a:lnTo>
                <a:lnTo>
                  <a:pt x="240750" y="37125"/>
                </a:lnTo>
                <a:lnTo>
                  <a:pt x="241159" y="37125"/>
                </a:lnTo>
                <a:lnTo>
                  <a:pt x="240239" y="36614"/>
                </a:lnTo>
                <a:lnTo>
                  <a:pt x="240341" y="36307"/>
                </a:lnTo>
                <a:lnTo>
                  <a:pt x="240750" y="36511"/>
                </a:lnTo>
                <a:lnTo>
                  <a:pt x="241364" y="36409"/>
                </a:lnTo>
                <a:lnTo>
                  <a:pt x="242795" y="36920"/>
                </a:lnTo>
                <a:lnTo>
                  <a:pt x="242693" y="36409"/>
                </a:lnTo>
                <a:lnTo>
                  <a:pt x="244023" y="35489"/>
                </a:lnTo>
                <a:lnTo>
                  <a:pt x="243716" y="35591"/>
                </a:lnTo>
                <a:lnTo>
                  <a:pt x="243205" y="35284"/>
                </a:lnTo>
                <a:lnTo>
                  <a:pt x="242898" y="34568"/>
                </a:lnTo>
                <a:lnTo>
                  <a:pt x="242284" y="34875"/>
                </a:lnTo>
                <a:lnTo>
                  <a:pt x="239216" y="33443"/>
                </a:lnTo>
                <a:close/>
                <a:moveTo>
                  <a:pt x="143693" y="38659"/>
                </a:moveTo>
                <a:lnTo>
                  <a:pt x="144000" y="38864"/>
                </a:lnTo>
                <a:lnTo>
                  <a:pt x="143740" y="38678"/>
                </a:lnTo>
                <a:lnTo>
                  <a:pt x="143740" y="38678"/>
                </a:lnTo>
                <a:lnTo>
                  <a:pt x="143693" y="38659"/>
                </a:lnTo>
                <a:close/>
                <a:moveTo>
                  <a:pt x="155250" y="31602"/>
                </a:moveTo>
                <a:lnTo>
                  <a:pt x="155148" y="31705"/>
                </a:lnTo>
                <a:lnTo>
                  <a:pt x="155659" y="31705"/>
                </a:lnTo>
                <a:lnTo>
                  <a:pt x="155148" y="32011"/>
                </a:lnTo>
                <a:lnTo>
                  <a:pt x="155148" y="32216"/>
                </a:lnTo>
                <a:lnTo>
                  <a:pt x="154636" y="32216"/>
                </a:lnTo>
                <a:lnTo>
                  <a:pt x="155250" y="32727"/>
                </a:lnTo>
                <a:lnTo>
                  <a:pt x="154943" y="32932"/>
                </a:lnTo>
                <a:lnTo>
                  <a:pt x="154739" y="33341"/>
                </a:lnTo>
                <a:lnTo>
                  <a:pt x="154023" y="33443"/>
                </a:lnTo>
                <a:lnTo>
                  <a:pt x="154125" y="33545"/>
                </a:lnTo>
                <a:lnTo>
                  <a:pt x="153920" y="33648"/>
                </a:lnTo>
                <a:lnTo>
                  <a:pt x="158318" y="36205"/>
                </a:lnTo>
                <a:lnTo>
                  <a:pt x="158318" y="37636"/>
                </a:lnTo>
                <a:lnTo>
                  <a:pt x="148398" y="37636"/>
                </a:lnTo>
                <a:lnTo>
                  <a:pt x="149011" y="38148"/>
                </a:lnTo>
                <a:lnTo>
                  <a:pt x="148193" y="38352"/>
                </a:lnTo>
                <a:lnTo>
                  <a:pt x="148398" y="38455"/>
                </a:lnTo>
                <a:lnTo>
                  <a:pt x="147477" y="38557"/>
                </a:lnTo>
                <a:lnTo>
                  <a:pt x="147273" y="38455"/>
                </a:lnTo>
                <a:lnTo>
                  <a:pt x="147273" y="38455"/>
                </a:lnTo>
                <a:lnTo>
                  <a:pt x="147375" y="38557"/>
                </a:lnTo>
                <a:lnTo>
                  <a:pt x="146761" y="38455"/>
                </a:lnTo>
                <a:lnTo>
                  <a:pt x="146045" y="38864"/>
                </a:lnTo>
                <a:lnTo>
                  <a:pt x="146045" y="38864"/>
                </a:lnTo>
                <a:lnTo>
                  <a:pt x="147580" y="37841"/>
                </a:lnTo>
                <a:lnTo>
                  <a:pt x="148091" y="37943"/>
                </a:lnTo>
                <a:lnTo>
                  <a:pt x="148091" y="37943"/>
                </a:lnTo>
                <a:lnTo>
                  <a:pt x="146864" y="36409"/>
                </a:lnTo>
                <a:lnTo>
                  <a:pt x="147682" y="34364"/>
                </a:lnTo>
                <a:lnTo>
                  <a:pt x="147886" y="33955"/>
                </a:lnTo>
                <a:lnTo>
                  <a:pt x="147886" y="34159"/>
                </a:lnTo>
                <a:lnTo>
                  <a:pt x="148295" y="33545"/>
                </a:lnTo>
                <a:lnTo>
                  <a:pt x="148193" y="33239"/>
                </a:lnTo>
                <a:lnTo>
                  <a:pt x="149523" y="32011"/>
                </a:lnTo>
                <a:lnTo>
                  <a:pt x="149830" y="32114"/>
                </a:lnTo>
                <a:lnTo>
                  <a:pt x="149625" y="31602"/>
                </a:lnTo>
                <a:lnTo>
                  <a:pt x="150443" y="32216"/>
                </a:lnTo>
                <a:lnTo>
                  <a:pt x="149625" y="32318"/>
                </a:lnTo>
                <a:lnTo>
                  <a:pt x="150341" y="32727"/>
                </a:lnTo>
                <a:lnTo>
                  <a:pt x="151159" y="32727"/>
                </a:lnTo>
                <a:lnTo>
                  <a:pt x="151261" y="33034"/>
                </a:lnTo>
                <a:lnTo>
                  <a:pt x="150545" y="33443"/>
                </a:lnTo>
                <a:lnTo>
                  <a:pt x="151466" y="33852"/>
                </a:lnTo>
                <a:lnTo>
                  <a:pt x="151466" y="34364"/>
                </a:lnTo>
                <a:lnTo>
                  <a:pt x="152080" y="34364"/>
                </a:lnTo>
                <a:lnTo>
                  <a:pt x="153102" y="33750"/>
                </a:lnTo>
                <a:lnTo>
                  <a:pt x="153614" y="33852"/>
                </a:lnTo>
                <a:lnTo>
                  <a:pt x="153818" y="33443"/>
                </a:lnTo>
                <a:lnTo>
                  <a:pt x="152795" y="33443"/>
                </a:lnTo>
                <a:lnTo>
                  <a:pt x="152386" y="32830"/>
                </a:lnTo>
                <a:lnTo>
                  <a:pt x="152591" y="32420"/>
                </a:lnTo>
                <a:lnTo>
                  <a:pt x="152489" y="32727"/>
                </a:lnTo>
                <a:lnTo>
                  <a:pt x="152489" y="32727"/>
                </a:lnTo>
                <a:lnTo>
                  <a:pt x="155250" y="31602"/>
                </a:lnTo>
                <a:close/>
                <a:moveTo>
                  <a:pt x="144000" y="38864"/>
                </a:moveTo>
                <a:lnTo>
                  <a:pt x="144000" y="38864"/>
                </a:lnTo>
                <a:lnTo>
                  <a:pt x="144000" y="38864"/>
                </a:lnTo>
                <a:close/>
                <a:moveTo>
                  <a:pt x="144000" y="38864"/>
                </a:moveTo>
                <a:lnTo>
                  <a:pt x="144000" y="38864"/>
                </a:lnTo>
                <a:lnTo>
                  <a:pt x="144000" y="38864"/>
                </a:lnTo>
                <a:close/>
                <a:moveTo>
                  <a:pt x="131011" y="37943"/>
                </a:moveTo>
                <a:lnTo>
                  <a:pt x="131011" y="38250"/>
                </a:lnTo>
                <a:lnTo>
                  <a:pt x="131216" y="39580"/>
                </a:lnTo>
                <a:lnTo>
                  <a:pt x="132136" y="39682"/>
                </a:lnTo>
                <a:lnTo>
                  <a:pt x="132136" y="37943"/>
                </a:lnTo>
                <a:close/>
                <a:moveTo>
                  <a:pt x="165580" y="31807"/>
                </a:moveTo>
                <a:lnTo>
                  <a:pt x="166091" y="32011"/>
                </a:lnTo>
                <a:lnTo>
                  <a:pt x="166295" y="31909"/>
                </a:lnTo>
                <a:lnTo>
                  <a:pt x="166705" y="31909"/>
                </a:lnTo>
                <a:lnTo>
                  <a:pt x="167420" y="33545"/>
                </a:lnTo>
                <a:lnTo>
                  <a:pt x="165886" y="33545"/>
                </a:lnTo>
                <a:lnTo>
                  <a:pt x="166193" y="34364"/>
                </a:lnTo>
                <a:lnTo>
                  <a:pt x="165273" y="34568"/>
                </a:lnTo>
                <a:lnTo>
                  <a:pt x="165682" y="34670"/>
                </a:lnTo>
                <a:lnTo>
                  <a:pt x="166398" y="35693"/>
                </a:lnTo>
                <a:lnTo>
                  <a:pt x="166705" y="35795"/>
                </a:lnTo>
                <a:lnTo>
                  <a:pt x="166909" y="36000"/>
                </a:lnTo>
                <a:lnTo>
                  <a:pt x="167420" y="36102"/>
                </a:lnTo>
                <a:lnTo>
                  <a:pt x="168136" y="37739"/>
                </a:lnTo>
                <a:lnTo>
                  <a:pt x="168136" y="36818"/>
                </a:lnTo>
                <a:lnTo>
                  <a:pt x="169670" y="37841"/>
                </a:lnTo>
                <a:lnTo>
                  <a:pt x="169466" y="38250"/>
                </a:lnTo>
                <a:lnTo>
                  <a:pt x="168239" y="37841"/>
                </a:lnTo>
                <a:lnTo>
                  <a:pt x="168648" y="39068"/>
                </a:lnTo>
                <a:lnTo>
                  <a:pt x="168955" y="38864"/>
                </a:lnTo>
                <a:lnTo>
                  <a:pt x="169159" y="39273"/>
                </a:lnTo>
                <a:lnTo>
                  <a:pt x="168852" y="39273"/>
                </a:lnTo>
                <a:lnTo>
                  <a:pt x="168852" y="39580"/>
                </a:lnTo>
                <a:lnTo>
                  <a:pt x="169261" y="39682"/>
                </a:lnTo>
                <a:lnTo>
                  <a:pt x="169773" y="42034"/>
                </a:lnTo>
                <a:lnTo>
                  <a:pt x="169977" y="42034"/>
                </a:lnTo>
                <a:lnTo>
                  <a:pt x="169773" y="42136"/>
                </a:lnTo>
                <a:lnTo>
                  <a:pt x="169773" y="42034"/>
                </a:lnTo>
                <a:lnTo>
                  <a:pt x="167420" y="42136"/>
                </a:lnTo>
                <a:lnTo>
                  <a:pt x="165580" y="41114"/>
                </a:lnTo>
                <a:lnTo>
                  <a:pt x="165375" y="39682"/>
                </a:lnTo>
                <a:lnTo>
                  <a:pt x="165375" y="39682"/>
                </a:lnTo>
                <a:lnTo>
                  <a:pt x="165477" y="39886"/>
                </a:lnTo>
                <a:lnTo>
                  <a:pt x="166295" y="38659"/>
                </a:lnTo>
                <a:lnTo>
                  <a:pt x="163227" y="35693"/>
                </a:lnTo>
                <a:lnTo>
                  <a:pt x="163227" y="35080"/>
                </a:lnTo>
                <a:lnTo>
                  <a:pt x="163125" y="35386"/>
                </a:lnTo>
                <a:lnTo>
                  <a:pt x="162307" y="34261"/>
                </a:lnTo>
                <a:lnTo>
                  <a:pt x="162409" y="34057"/>
                </a:lnTo>
                <a:lnTo>
                  <a:pt x="162511" y="34057"/>
                </a:lnTo>
                <a:lnTo>
                  <a:pt x="162614" y="33136"/>
                </a:lnTo>
                <a:lnTo>
                  <a:pt x="162818" y="33239"/>
                </a:lnTo>
                <a:lnTo>
                  <a:pt x="163636" y="32932"/>
                </a:lnTo>
                <a:lnTo>
                  <a:pt x="163534" y="32727"/>
                </a:lnTo>
                <a:lnTo>
                  <a:pt x="163943" y="32523"/>
                </a:lnTo>
                <a:lnTo>
                  <a:pt x="164045" y="32420"/>
                </a:lnTo>
                <a:lnTo>
                  <a:pt x="163943" y="32318"/>
                </a:lnTo>
                <a:lnTo>
                  <a:pt x="165580" y="31807"/>
                </a:lnTo>
                <a:close/>
                <a:moveTo>
                  <a:pt x="137352" y="40602"/>
                </a:moveTo>
                <a:lnTo>
                  <a:pt x="135511" y="40807"/>
                </a:lnTo>
                <a:lnTo>
                  <a:pt x="134898" y="40705"/>
                </a:lnTo>
                <a:lnTo>
                  <a:pt x="137045" y="42239"/>
                </a:lnTo>
                <a:lnTo>
                  <a:pt x="137148" y="41932"/>
                </a:lnTo>
                <a:lnTo>
                  <a:pt x="137045" y="41625"/>
                </a:lnTo>
                <a:lnTo>
                  <a:pt x="137352" y="40602"/>
                </a:lnTo>
                <a:close/>
                <a:moveTo>
                  <a:pt x="146659" y="43670"/>
                </a:moveTo>
                <a:lnTo>
                  <a:pt x="146148" y="43875"/>
                </a:lnTo>
                <a:lnTo>
                  <a:pt x="146250" y="43875"/>
                </a:lnTo>
                <a:lnTo>
                  <a:pt x="146659" y="43670"/>
                </a:lnTo>
                <a:close/>
                <a:moveTo>
                  <a:pt x="144409" y="43364"/>
                </a:moveTo>
                <a:lnTo>
                  <a:pt x="144307" y="43466"/>
                </a:lnTo>
                <a:lnTo>
                  <a:pt x="144307" y="43773"/>
                </a:lnTo>
                <a:lnTo>
                  <a:pt x="145330" y="44080"/>
                </a:lnTo>
                <a:lnTo>
                  <a:pt x="146148" y="43875"/>
                </a:lnTo>
                <a:lnTo>
                  <a:pt x="146045" y="43670"/>
                </a:lnTo>
                <a:lnTo>
                  <a:pt x="144716" y="43568"/>
                </a:lnTo>
                <a:lnTo>
                  <a:pt x="144818" y="43466"/>
                </a:lnTo>
                <a:lnTo>
                  <a:pt x="144409" y="43364"/>
                </a:lnTo>
                <a:close/>
                <a:moveTo>
                  <a:pt x="153614" y="43364"/>
                </a:moveTo>
                <a:lnTo>
                  <a:pt x="151773" y="43977"/>
                </a:lnTo>
                <a:lnTo>
                  <a:pt x="152489" y="44489"/>
                </a:lnTo>
                <a:lnTo>
                  <a:pt x="153307" y="44080"/>
                </a:lnTo>
                <a:lnTo>
                  <a:pt x="153614" y="43466"/>
                </a:lnTo>
                <a:lnTo>
                  <a:pt x="153614" y="43364"/>
                </a:lnTo>
                <a:close/>
                <a:moveTo>
                  <a:pt x="241568" y="37534"/>
                </a:moveTo>
                <a:lnTo>
                  <a:pt x="241261" y="37636"/>
                </a:lnTo>
                <a:lnTo>
                  <a:pt x="241670" y="37739"/>
                </a:lnTo>
                <a:lnTo>
                  <a:pt x="241466" y="38045"/>
                </a:lnTo>
                <a:lnTo>
                  <a:pt x="240955" y="37636"/>
                </a:lnTo>
                <a:lnTo>
                  <a:pt x="241057" y="37943"/>
                </a:lnTo>
                <a:lnTo>
                  <a:pt x="240955" y="38148"/>
                </a:lnTo>
                <a:lnTo>
                  <a:pt x="241261" y="38864"/>
                </a:lnTo>
                <a:lnTo>
                  <a:pt x="241159" y="38864"/>
                </a:lnTo>
                <a:lnTo>
                  <a:pt x="241875" y="40807"/>
                </a:lnTo>
                <a:lnTo>
                  <a:pt x="241670" y="41114"/>
                </a:lnTo>
                <a:lnTo>
                  <a:pt x="241466" y="41727"/>
                </a:lnTo>
                <a:lnTo>
                  <a:pt x="240955" y="42136"/>
                </a:lnTo>
                <a:lnTo>
                  <a:pt x="240443" y="41932"/>
                </a:lnTo>
                <a:lnTo>
                  <a:pt x="240545" y="41420"/>
                </a:lnTo>
                <a:lnTo>
                  <a:pt x="240545" y="41420"/>
                </a:lnTo>
                <a:lnTo>
                  <a:pt x="240136" y="41727"/>
                </a:lnTo>
                <a:lnTo>
                  <a:pt x="240341" y="43261"/>
                </a:lnTo>
                <a:lnTo>
                  <a:pt x="239727" y="43466"/>
                </a:lnTo>
                <a:lnTo>
                  <a:pt x="239420" y="43364"/>
                </a:lnTo>
                <a:lnTo>
                  <a:pt x="237477" y="43977"/>
                </a:lnTo>
                <a:lnTo>
                  <a:pt x="236761" y="45102"/>
                </a:lnTo>
                <a:lnTo>
                  <a:pt x="237886" y="45205"/>
                </a:lnTo>
                <a:lnTo>
                  <a:pt x="237784" y="44795"/>
                </a:lnTo>
                <a:lnTo>
                  <a:pt x="240341" y="44489"/>
                </a:lnTo>
                <a:lnTo>
                  <a:pt x="240239" y="44795"/>
                </a:lnTo>
                <a:lnTo>
                  <a:pt x="240955" y="45614"/>
                </a:lnTo>
                <a:lnTo>
                  <a:pt x="241670" y="44795"/>
                </a:lnTo>
                <a:lnTo>
                  <a:pt x="241261" y="44080"/>
                </a:lnTo>
                <a:lnTo>
                  <a:pt x="241568" y="44386"/>
                </a:lnTo>
                <a:lnTo>
                  <a:pt x="241568" y="44182"/>
                </a:lnTo>
                <a:lnTo>
                  <a:pt x="241670" y="44489"/>
                </a:lnTo>
                <a:lnTo>
                  <a:pt x="242693" y="44489"/>
                </a:lnTo>
                <a:lnTo>
                  <a:pt x="243102" y="43977"/>
                </a:lnTo>
                <a:lnTo>
                  <a:pt x="243307" y="43977"/>
                </a:lnTo>
                <a:lnTo>
                  <a:pt x="243409" y="43773"/>
                </a:lnTo>
                <a:lnTo>
                  <a:pt x="243614" y="43773"/>
                </a:lnTo>
                <a:lnTo>
                  <a:pt x="243511" y="43364"/>
                </a:lnTo>
                <a:lnTo>
                  <a:pt x="243818" y="43466"/>
                </a:lnTo>
                <a:lnTo>
                  <a:pt x="243818" y="43773"/>
                </a:lnTo>
                <a:lnTo>
                  <a:pt x="244023" y="44182"/>
                </a:lnTo>
                <a:lnTo>
                  <a:pt x="244432" y="43261"/>
                </a:lnTo>
                <a:lnTo>
                  <a:pt x="244023" y="42852"/>
                </a:lnTo>
                <a:lnTo>
                  <a:pt x="243205" y="40602"/>
                </a:lnTo>
                <a:lnTo>
                  <a:pt x="243511" y="40500"/>
                </a:lnTo>
                <a:lnTo>
                  <a:pt x="243409" y="39886"/>
                </a:lnTo>
                <a:lnTo>
                  <a:pt x="243409" y="39784"/>
                </a:lnTo>
                <a:lnTo>
                  <a:pt x="241568" y="37534"/>
                </a:lnTo>
                <a:close/>
                <a:moveTo>
                  <a:pt x="238909" y="44795"/>
                </a:moveTo>
                <a:lnTo>
                  <a:pt x="238807" y="45102"/>
                </a:lnTo>
                <a:lnTo>
                  <a:pt x="238398" y="45000"/>
                </a:lnTo>
                <a:lnTo>
                  <a:pt x="238295" y="45307"/>
                </a:lnTo>
                <a:lnTo>
                  <a:pt x="237989" y="45716"/>
                </a:lnTo>
                <a:lnTo>
                  <a:pt x="238398" y="45920"/>
                </a:lnTo>
                <a:lnTo>
                  <a:pt x="238705" y="46330"/>
                </a:lnTo>
                <a:lnTo>
                  <a:pt x="239523" y="45614"/>
                </a:lnTo>
                <a:lnTo>
                  <a:pt x="239830" y="45818"/>
                </a:lnTo>
                <a:lnTo>
                  <a:pt x="240034" y="45307"/>
                </a:lnTo>
                <a:lnTo>
                  <a:pt x="239625" y="44795"/>
                </a:lnTo>
                <a:close/>
                <a:moveTo>
                  <a:pt x="151875" y="47659"/>
                </a:moveTo>
                <a:lnTo>
                  <a:pt x="151773" y="47761"/>
                </a:lnTo>
                <a:lnTo>
                  <a:pt x="152080" y="47864"/>
                </a:lnTo>
                <a:lnTo>
                  <a:pt x="151875" y="47659"/>
                </a:lnTo>
                <a:close/>
                <a:moveTo>
                  <a:pt x="236455" y="45307"/>
                </a:moveTo>
                <a:lnTo>
                  <a:pt x="236045" y="45614"/>
                </a:lnTo>
                <a:lnTo>
                  <a:pt x="236045" y="45818"/>
                </a:lnTo>
                <a:lnTo>
                  <a:pt x="235943" y="45716"/>
                </a:lnTo>
                <a:lnTo>
                  <a:pt x="236352" y="46227"/>
                </a:lnTo>
                <a:lnTo>
                  <a:pt x="236045" y="46023"/>
                </a:lnTo>
                <a:lnTo>
                  <a:pt x="236352" y="46534"/>
                </a:lnTo>
                <a:lnTo>
                  <a:pt x="236659" y="46227"/>
                </a:lnTo>
                <a:lnTo>
                  <a:pt x="236455" y="46023"/>
                </a:lnTo>
                <a:lnTo>
                  <a:pt x="236659" y="46125"/>
                </a:lnTo>
                <a:lnTo>
                  <a:pt x="236966" y="46534"/>
                </a:lnTo>
                <a:lnTo>
                  <a:pt x="237068" y="47761"/>
                </a:lnTo>
                <a:lnTo>
                  <a:pt x="237580" y="47966"/>
                </a:lnTo>
                <a:lnTo>
                  <a:pt x="237580" y="47455"/>
                </a:lnTo>
                <a:lnTo>
                  <a:pt x="237784" y="48170"/>
                </a:lnTo>
                <a:lnTo>
                  <a:pt x="237886" y="47966"/>
                </a:lnTo>
                <a:lnTo>
                  <a:pt x="237886" y="47761"/>
                </a:lnTo>
                <a:lnTo>
                  <a:pt x="238193" y="47761"/>
                </a:lnTo>
                <a:lnTo>
                  <a:pt x="237886" y="45818"/>
                </a:lnTo>
                <a:lnTo>
                  <a:pt x="237580" y="45818"/>
                </a:lnTo>
                <a:lnTo>
                  <a:pt x="237477" y="45409"/>
                </a:lnTo>
                <a:lnTo>
                  <a:pt x="237273" y="45511"/>
                </a:lnTo>
                <a:lnTo>
                  <a:pt x="236864" y="45307"/>
                </a:lnTo>
                <a:close/>
                <a:moveTo>
                  <a:pt x="49602" y="49398"/>
                </a:moveTo>
                <a:lnTo>
                  <a:pt x="49705" y="49500"/>
                </a:lnTo>
                <a:lnTo>
                  <a:pt x="49655" y="49401"/>
                </a:lnTo>
                <a:lnTo>
                  <a:pt x="49655" y="49401"/>
                </a:lnTo>
                <a:lnTo>
                  <a:pt x="49602" y="49398"/>
                </a:lnTo>
                <a:close/>
                <a:moveTo>
                  <a:pt x="53489" y="53386"/>
                </a:moveTo>
                <a:lnTo>
                  <a:pt x="53485" y="53390"/>
                </a:lnTo>
                <a:lnTo>
                  <a:pt x="53485" y="53390"/>
                </a:lnTo>
                <a:lnTo>
                  <a:pt x="53489" y="53489"/>
                </a:lnTo>
                <a:lnTo>
                  <a:pt x="53489" y="53386"/>
                </a:lnTo>
                <a:close/>
                <a:moveTo>
                  <a:pt x="231648" y="54102"/>
                </a:moveTo>
                <a:lnTo>
                  <a:pt x="231239" y="54205"/>
                </a:lnTo>
                <a:lnTo>
                  <a:pt x="230625" y="55739"/>
                </a:lnTo>
                <a:lnTo>
                  <a:pt x="231648" y="57477"/>
                </a:lnTo>
                <a:lnTo>
                  <a:pt x="231852" y="54511"/>
                </a:lnTo>
                <a:lnTo>
                  <a:pt x="231648" y="54102"/>
                </a:lnTo>
                <a:close/>
                <a:moveTo>
                  <a:pt x="46432" y="57886"/>
                </a:moveTo>
                <a:lnTo>
                  <a:pt x="46432" y="57989"/>
                </a:lnTo>
                <a:lnTo>
                  <a:pt x="46636" y="57886"/>
                </a:lnTo>
                <a:close/>
                <a:moveTo>
                  <a:pt x="176216" y="59114"/>
                </a:moveTo>
                <a:lnTo>
                  <a:pt x="176216" y="59114"/>
                </a:lnTo>
                <a:lnTo>
                  <a:pt x="176216" y="59114"/>
                </a:lnTo>
                <a:close/>
                <a:moveTo>
                  <a:pt x="52057" y="56250"/>
                </a:moveTo>
                <a:lnTo>
                  <a:pt x="49193" y="57170"/>
                </a:lnTo>
                <a:lnTo>
                  <a:pt x="49091" y="57375"/>
                </a:lnTo>
                <a:lnTo>
                  <a:pt x="48682" y="57580"/>
                </a:lnTo>
                <a:lnTo>
                  <a:pt x="48989" y="57477"/>
                </a:lnTo>
                <a:lnTo>
                  <a:pt x="48989" y="57682"/>
                </a:lnTo>
                <a:lnTo>
                  <a:pt x="51443" y="56761"/>
                </a:lnTo>
                <a:lnTo>
                  <a:pt x="51443" y="56761"/>
                </a:lnTo>
                <a:lnTo>
                  <a:pt x="51239" y="56966"/>
                </a:lnTo>
                <a:lnTo>
                  <a:pt x="54205" y="57886"/>
                </a:lnTo>
                <a:lnTo>
                  <a:pt x="54307" y="58500"/>
                </a:lnTo>
                <a:lnTo>
                  <a:pt x="55330" y="58807"/>
                </a:lnTo>
                <a:lnTo>
                  <a:pt x="54818" y="59625"/>
                </a:lnTo>
                <a:lnTo>
                  <a:pt x="54818" y="59625"/>
                </a:lnTo>
                <a:lnTo>
                  <a:pt x="57068" y="59420"/>
                </a:lnTo>
                <a:lnTo>
                  <a:pt x="57170" y="59523"/>
                </a:lnTo>
                <a:lnTo>
                  <a:pt x="57886" y="59420"/>
                </a:lnTo>
                <a:lnTo>
                  <a:pt x="57886" y="59114"/>
                </a:lnTo>
                <a:lnTo>
                  <a:pt x="55739" y="58091"/>
                </a:lnTo>
                <a:lnTo>
                  <a:pt x="55534" y="57886"/>
                </a:lnTo>
                <a:lnTo>
                  <a:pt x="55330" y="57784"/>
                </a:lnTo>
                <a:lnTo>
                  <a:pt x="55534" y="57784"/>
                </a:lnTo>
                <a:lnTo>
                  <a:pt x="55125" y="57580"/>
                </a:lnTo>
                <a:lnTo>
                  <a:pt x="55227" y="57682"/>
                </a:lnTo>
                <a:lnTo>
                  <a:pt x="52057" y="56250"/>
                </a:lnTo>
                <a:close/>
                <a:moveTo>
                  <a:pt x="207307" y="59625"/>
                </a:moveTo>
                <a:lnTo>
                  <a:pt x="207307" y="59625"/>
                </a:lnTo>
                <a:lnTo>
                  <a:pt x="207307" y="59625"/>
                </a:lnTo>
                <a:close/>
                <a:moveTo>
                  <a:pt x="222648" y="59420"/>
                </a:moveTo>
                <a:lnTo>
                  <a:pt x="222648" y="59523"/>
                </a:lnTo>
                <a:lnTo>
                  <a:pt x="221625" y="59727"/>
                </a:lnTo>
                <a:lnTo>
                  <a:pt x="221727" y="59727"/>
                </a:lnTo>
                <a:lnTo>
                  <a:pt x="221216" y="60341"/>
                </a:lnTo>
                <a:lnTo>
                  <a:pt x="221727" y="61159"/>
                </a:lnTo>
                <a:lnTo>
                  <a:pt x="222750" y="60852"/>
                </a:lnTo>
                <a:lnTo>
                  <a:pt x="223159" y="59932"/>
                </a:lnTo>
                <a:lnTo>
                  <a:pt x="222648" y="59420"/>
                </a:lnTo>
                <a:close/>
                <a:moveTo>
                  <a:pt x="54511" y="60955"/>
                </a:moveTo>
                <a:lnTo>
                  <a:pt x="54205" y="61057"/>
                </a:lnTo>
                <a:lnTo>
                  <a:pt x="54614" y="61670"/>
                </a:lnTo>
                <a:lnTo>
                  <a:pt x="55023" y="61773"/>
                </a:lnTo>
                <a:lnTo>
                  <a:pt x="55534" y="61568"/>
                </a:lnTo>
                <a:lnTo>
                  <a:pt x="55943" y="61568"/>
                </a:lnTo>
                <a:lnTo>
                  <a:pt x="54511" y="60955"/>
                </a:lnTo>
                <a:close/>
                <a:moveTo>
                  <a:pt x="58602" y="59727"/>
                </a:moveTo>
                <a:lnTo>
                  <a:pt x="59114" y="60034"/>
                </a:lnTo>
                <a:lnTo>
                  <a:pt x="59114" y="60443"/>
                </a:lnTo>
                <a:lnTo>
                  <a:pt x="59420" y="60955"/>
                </a:lnTo>
                <a:lnTo>
                  <a:pt x="59114" y="61057"/>
                </a:lnTo>
                <a:lnTo>
                  <a:pt x="57784" y="60852"/>
                </a:lnTo>
                <a:lnTo>
                  <a:pt x="57580" y="61159"/>
                </a:lnTo>
                <a:lnTo>
                  <a:pt x="57989" y="61466"/>
                </a:lnTo>
                <a:lnTo>
                  <a:pt x="59420" y="61261"/>
                </a:lnTo>
                <a:lnTo>
                  <a:pt x="59932" y="61568"/>
                </a:lnTo>
                <a:lnTo>
                  <a:pt x="60239" y="61875"/>
                </a:lnTo>
                <a:lnTo>
                  <a:pt x="60545" y="61261"/>
                </a:lnTo>
                <a:lnTo>
                  <a:pt x="62693" y="61261"/>
                </a:lnTo>
                <a:lnTo>
                  <a:pt x="63000" y="60750"/>
                </a:lnTo>
                <a:lnTo>
                  <a:pt x="61977" y="60341"/>
                </a:lnTo>
                <a:lnTo>
                  <a:pt x="62284" y="60239"/>
                </a:lnTo>
                <a:lnTo>
                  <a:pt x="58602" y="59727"/>
                </a:lnTo>
                <a:close/>
                <a:moveTo>
                  <a:pt x="208739" y="63614"/>
                </a:moveTo>
                <a:lnTo>
                  <a:pt x="208739" y="63614"/>
                </a:lnTo>
                <a:lnTo>
                  <a:pt x="208739" y="63614"/>
                </a:lnTo>
                <a:close/>
                <a:moveTo>
                  <a:pt x="48989" y="64227"/>
                </a:moveTo>
                <a:lnTo>
                  <a:pt x="48989" y="64330"/>
                </a:lnTo>
                <a:lnTo>
                  <a:pt x="49091" y="64432"/>
                </a:lnTo>
                <a:lnTo>
                  <a:pt x="49091" y="64432"/>
                </a:lnTo>
                <a:lnTo>
                  <a:pt x="48989" y="64227"/>
                </a:lnTo>
                <a:close/>
                <a:moveTo>
                  <a:pt x="44182" y="66375"/>
                </a:moveTo>
                <a:lnTo>
                  <a:pt x="44386" y="66477"/>
                </a:lnTo>
                <a:lnTo>
                  <a:pt x="44386" y="66477"/>
                </a:lnTo>
                <a:lnTo>
                  <a:pt x="44284" y="66375"/>
                </a:lnTo>
                <a:close/>
                <a:moveTo>
                  <a:pt x="232261" y="60955"/>
                </a:moveTo>
                <a:lnTo>
                  <a:pt x="231955" y="61670"/>
                </a:lnTo>
                <a:lnTo>
                  <a:pt x="232159" y="63511"/>
                </a:lnTo>
                <a:lnTo>
                  <a:pt x="231648" y="63307"/>
                </a:lnTo>
                <a:lnTo>
                  <a:pt x="232364" y="64943"/>
                </a:lnTo>
                <a:lnTo>
                  <a:pt x="232568" y="64739"/>
                </a:lnTo>
                <a:lnTo>
                  <a:pt x="232977" y="65148"/>
                </a:lnTo>
                <a:lnTo>
                  <a:pt x="232773" y="65864"/>
                </a:lnTo>
                <a:lnTo>
                  <a:pt x="233591" y="65966"/>
                </a:lnTo>
                <a:lnTo>
                  <a:pt x="233795" y="65659"/>
                </a:lnTo>
                <a:lnTo>
                  <a:pt x="234716" y="66375"/>
                </a:lnTo>
                <a:lnTo>
                  <a:pt x="234409" y="65761"/>
                </a:lnTo>
                <a:lnTo>
                  <a:pt x="236045" y="67091"/>
                </a:lnTo>
                <a:lnTo>
                  <a:pt x="235432" y="65966"/>
                </a:lnTo>
                <a:lnTo>
                  <a:pt x="235739" y="65864"/>
                </a:lnTo>
                <a:lnTo>
                  <a:pt x="235125" y="65659"/>
                </a:lnTo>
                <a:lnTo>
                  <a:pt x="235125" y="65864"/>
                </a:lnTo>
                <a:lnTo>
                  <a:pt x="234511" y="65352"/>
                </a:lnTo>
                <a:lnTo>
                  <a:pt x="234205" y="65455"/>
                </a:lnTo>
                <a:lnTo>
                  <a:pt x="234307" y="65659"/>
                </a:lnTo>
                <a:lnTo>
                  <a:pt x="233284" y="64330"/>
                </a:lnTo>
                <a:lnTo>
                  <a:pt x="233489" y="63511"/>
                </a:lnTo>
                <a:lnTo>
                  <a:pt x="233795" y="63205"/>
                </a:lnTo>
                <a:lnTo>
                  <a:pt x="233591" y="61159"/>
                </a:lnTo>
                <a:lnTo>
                  <a:pt x="233284" y="61261"/>
                </a:lnTo>
                <a:lnTo>
                  <a:pt x="232261" y="60955"/>
                </a:lnTo>
                <a:close/>
                <a:moveTo>
                  <a:pt x="236045" y="67091"/>
                </a:moveTo>
                <a:lnTo>
                  <a:pt x="236045" y="67091"/>
                </a:lnTo>
                <a:lnTo>
                  <a:pt x="236045" y="67091"/>
                </a:lnTo>
                <a:close/>
                <a:moveTo>
                  <a:pt x="232670" y="66170"/>
                </a:moveTo>
                <a:lnTo>
                  <a:pt x="233693" y="67398"/>
                </a:lnTo>
                <a:lnTo>
                  <a:pt x="233693" y="66580"/>
                </a:lnTo>
                <a:lnTo>
                  <a:pt x="233080" y="66170"/>
                </a:lnTo>
                <a:close/>
                <a:moveTo>
                  <a:pt x="222750" y="67705"/>
                </a:moveTo>
                <a:lnTo>
                  <a:pt x="222750" y="67705"/>
                </a:lnTo>
                <a:lnTo>
                  <a:pt x="222750" y="67705"/>
                </a:lnTo>
                <a:close/>
                <a:moveTo>
                  <a:pt x="222750" y="67705"/>
                </a:moveTo>
                <a:lnTo>
                  <a:pt x="222737" y="67743"/>
                </a:lnTo>
                <a:lnTo>
                  <a:pt x="222750" y="67807"/>
                </a:lnTo>
                <a:lnTo>
                  <a:pt x="222750" y="67705"/>
                </a:lnTo>
                <a:close/>
                <a:moveTo>
                  <a:pt x="235330" y="67091"/>
                </a:moveTo>
                <a:lnTo>
                  <a:pt x="235330" y="67807"/>
                </a:lnTo>
                <a:lnTo>
                  <a:pt x="235739" y="67602"/>
                </a:lnTo>
                <a:lnTo>
                  <a:pt x="236148" y="67909"/>
                </a:lnTo>
                <a:lnTo>
                  <a:pt x="235534" y="67193"/>
                </a:lnTo>
                <a:lnTo>
                  <a:pt x="235330" y="67091"/>
                </a:lnTo>
                <a:close/>
                <a:moveTo>
                  <a:pt x="236250" y="67091"/>
                </a:moveTo>
                <a:lnTo>
                  <a:pt x="237068" y="68420"/>
                </a:lnTo>
                <a:lnTo>
                  <a:pt x="237682" y="68625"/>
                </a:lnTo>
                <a:lnTo>
                  <a:pt x="237784" y="68625"/>
                </a:lnTo>
                <a:lnTo>
                  <a:pt x="237170" y="67295"/>
                </a:lnTo>
                <a:lnTo>
                  <a:pt x="236250" y="67091"/>
                </a:lnTo>
                <a:close/>
                <a:moveTo>
                  <a:pt x="234307" y="67807"/>
                </a:moveTo>
                <a:lnTo>
                  <a:pt x="234205" y="67909"/>
                </a:lnTo>
                <a:lnTo>
                  <a:pt x="234409" y="68011"/>
                </a:lnTo>
                <a:lnTo>
                  <a:pt x="234409" y="69341"/>
                </a:lnTo>
                <a:lnTo>
                  <a:pt x="235330" y="68420"/>
                </a:lnTo>
                <a:lnTo>
                  <a:pt x="234307" y="67807"/>
                </a:lnTo>
                <a:close/>
                <a:moveTo>
                  <a:pt x="236455" y="68216"/>
                </a:moveTo>
                <a:lnTo>
                  <a:pt x="236557" y="68625"/>
                </a:lnTo>
                <a:lnTo>
                  <a:pt x="236864" y="68932"/>
                </a:lnTo>
                <a:lnTo>
                  <a:pt x="237170" y="69750"/>
                </a:lnTo>
                <a:lnTo>
                  <a:pt x="237170" y="69341"/>
                </a:lnTo>
                <a:lnTo>
                  <a:pt x="237273" y="69545"/>
                </a:lnTo>
                <a:lnTo>
                  <a:pt x="237273" y="69443"/>
                </a:lnTo>
                <a:lnTo>
                  <a:pt x="237273" y="69136"/>
                </a:lnTo>
                <a:lnTo>
                  <a:pt x="237170" y="68932"/>
                </a:lnTo>
                <a:lnTo>
                  <a:pt x="236966" y="68318"/>
                </a:lnTo>
                <a:lnTo>
                  <a:pt x="236761" y="68420"/>
                </a:lnTo>
                <a:lnTo>
                  <a:pt x="236455" y="68216"/>
                </a:lnTo>
                <a:close/>
                <a:moveTo>
                  <a:pt x="193091" y="69852"/>
                </a:moveTo>
                <a:lnTo>
                  <a:pt x="193295" y="70261"/>
                </a:lnTo>
                <a:lnTo>
                  <a:pt x="193160" y="69965"/>
                </a:lnTo>
                <a:lnTo>
                  <a:pt x="193091" y="69852"/>
                </a:lnTo>
                <a:close/>
                <a:moveTo>
                  <a:pt x="235636" y="68830"/>
                </a:moveTo>
                <a:lnTo>
                  <a:pt x="235227" y="69034"/>
                </a:lnTo>
                <a:lnTo>
                  <a:pt x="235125" y="69239"/>
                </a:lnTo>
                <a:lnTo>
                  <a:pt x="235227" y="69648"/>
                </a:lnTo>
                <a:lnTo>
                  <a:pt x="234818" y="69955"/>
                </a:lnTo>
                <a:lnTo>
                  <a:pt x="235636" y="70670"/>
                </a:lnTo>
                <a:lnTo>
                  <a:pt x="235636" y="68830"/>
                </a:lnTo>
                <a:close/>
                <a:moveTo>
                  <a:pt x="232057" y="68420"/>
                </a:moveTo>
                <a:lnTo>
                  <a:pt x="230318" y="71284"/>
                </a:lnTo>
                <a:lnTo>
                  <a:pt x="230318" y="71386"/>
                </a:lnTo>
                <a:lnTo>
                  <a:pt x="232261" y="69341"/>
                </a:lnTo>
                <a:lnTo>
                  <a:pt x="232057" y="68420"/>
                </a:lnTo>
                <a:close/>
                <a:moveTo>
                  <a:pt x="196568" y="70159"/>
                </a:moveTo>
                <a:lnTo>
                  <a:pt x="196364" y="71795"/>
                </a:lnTo>
                <a:lnTo>
                  <a:pt x="196364" y="72000"/>
                </a:lnTo>
                <a:lnTo>
                  <a:pt x="197591" y="73739"/>
                </a:lnTo>
                <a:lnTo>
                  <a:pt x="198102" y="72102"/>
                </a:lnTo>
                <a:lnTo>
                  <a:pt x="196875" y="70261"/>
                </a:lnTo>
                <a:lnTo>
                  <a:pt x="196568" y="70159"/>
                </a:lnTo>
                <a:close/>
                <a:moveTo>
                  <a:pt x="237580" y="70261"/>
                </a:moveTo>
                <a:lnTo>
                  <a:pt x="237580" y="70773"/>
                </a:lnTo>
                <a:lnTo>
                  <a:pt x="237068" y="70977"/>
                </a:lnTo>
                <a:lnTo>
                  <a:pt x="237068" y="71182"/>
                </a:lnTo>
                <a:lnTo>
                  <a:pt x="236761" y="71182"/>
                </a:lnTo>
                <a:lnTo>
                  <a:pt x="236659" y="71591"/>
                </a:lnTo>
                <a:lnTo>
                  <a:pt x="236250" y="71795"/>
                </a:lnTo>
                <a:lnTo>
                  <a:pt x="236148" y="71182"/>
                </a:lnTo>
                <a:lnTo>
                  <a:pt x="235739" y="71284"/>
                </a:lnTo>
                <a:lnTo>
                  <a:pt x="235432" y="71693"/>
                </a:lnTo>
                <a:lnTo>
                  <a:pt x="234818" y="71898"/>
                </a:lnTo>
                <a:lnTo>
                  <a:pt x="234818" y="72818"/>
                </a:lnTo>
                <a:lnTo>
                  <a:pt x="235227" y="72000"/>
                </a:lnTo>
                <a:lnTo>
                  <a:pt x="235636" y="72102"/>
                </a:lnTo>
                <a:lnTo>
                  <a:pt x="235943" y="72409"/>
                </a:lnTo>
                <a:lnTo>
                  <a:pt x="236045" y="72000"/>
                </a:lnTo>
                <a:lnTo>
                  <a:pt x="236455" y="72205"/>
                </a:lnTo>
                <a:lnTo>
                  <a:pt x="236557" y="73125"/>
                </a:lnTo>
                <a:lnTo>
                  <a:pt x="237580" y="73943"/>
                </a:lnTo>
                <a:lnTo>
                  <a:pt x="237682" y="73841"/>
                </a:lnTo>
                <a:lnTo>
                  <a:pt x="237682" y="74045"/>
                </a:lnTo>
                <a:lnTo>
                  <a:pt x="238091" y="73841"/>
                </a:lnTo>
                <a:lnTo>
                  <a:pt x="237784" y="73227"/>
                </a:lnTo>
                <a:lnTo>
                  <a:pt x="237989" y="72614"/>
                </a:lnTo>
                <a:lnTo>
                  <a:pt x="238295" y="72818"/>
                </a:lnTo>
                <a:lnTo>
                  <a:pt x="238500" y="73534"/>
                </a:lnTo>
                <a:lnTo>
                  <a:pt x="238500" y="73023"/>
                </a:lnTo>
                <a:lnTo>
                  <a:pt x="238807" y="72614"/>
                </a:lnTo>
                <a:lnTo>
                  <a:pt x="238500" y="71284"/>
                </a:lnTo>
                <a:lnTo>
                  <a:pt x="238398" y="71182"/>
                </a:lnTo>
                <a:lnTo>
                  <a:pt x="238500" y="70977"/>
                </a:lnTo>
                <a:lnTo>
                  <a:pt x="238295" y="70466"/>
                </a:lnTo>
                <a:lnTo>
                  <a:pt x="237580" y="70261"/>
                </a:lnTo>
                <a:close/>
                <a:moveTo>
                  <a:pt x="240443" y="77727"/>
                </a:moveTo>
                <a:lnTo>
                  <a:pt x="240034" y="78545"/>
                </a:lnTo>
                <a:lnTo>
                  <a:pt x="240136" y="80284"/>
                </a:lnTo>
                <a:lnTo>
                  <a:pt x="240852" y="81000"/>
                </a:lnTo>
                <a:lnTo>
                  <a:pt x="240341" y="79568"/>
                </a:lnTo>
                <a:lnTo>
                  <a:pt x="241261" y="79773"/>
                </a:lnTo>
                <a:lnTo>
                  <a:pt x="240750" y="79057"/>
                </a:lnTo>
                <a:lnTo>
                  <a:pt x="241057" y="78852"/>
                </a:lnTo>
                <a:lnTo>
                  <a:pt x="241057" y="78545"/>
                </a:lnTo>
                <a:lnTo>
                  <a:pt x="240136" y="78955"/>
                </a:lnTo>
                <a:lnTo>
                  <a:pt x="240443" y="78648"/>
                </a:lnTo>
                <a:lnTo>
                  <a:pt x="240443" y="78341"/>
                </a:lnTo>
                <a:lnTo>
                  <a:pt x="240341" y="78136"/>
                </a:lnTo>
                <a:lnTo>
                  <a:pt x="240443" y="77727"/>
                </a:lnTo>
                <a:close/>
                <a:moveTo>
                  <a:pt x="79875" y="80284"/>
                </a:moveTo>
                <a:lnTo>
                  <a:pt x="78136" y="80591"/>
                </a:lnTo>
                <a:lnTo>
                  <a:pt x="78136" y="81511"/>
                </a:lnTo>
                <a:lnTo>
                  <a:pt x="78443" y="81818"/>
                </a:lnTo>
                <a:lnTo>
                  <a:pt x="79466" y="81511"/>
                </a:lnTo>
                <a:lnTo>
                  <a:pt x="80080" y="80693"/>
                </a:lnTo>
                <a:lnTo>
                  <a:pt x="79875" y="80284"/>
                </a:lnTo>
                <a:close/>
                <a:moveTo>
                  <a:pt x="261102" y="82636"/>
                </a:moveTo>
                <a:lnTo>
                  <a:pt x="261000" y="82841"/>
                </a:lnTo>
                <a:lnTo>
                  <a:pt x="261205" y="82943"/>
                </a:lnTo>
                <a:lnTo>
                  <a:pt x="261307" y="82943"/>
                </a:lnTo>
                <a:lnTo>
                  <a:pt x="261102" y="82636"/>
                </a:lnTo>
                <a:close/>
                <a:moveTo>
                  <a:pt x="220500" y="81818"/>
                </a:moveTo>
                <a:lnTo>
                  <a:pt x="219784" y="81920"/>
                </a:lnTo>
                <a:lnTo>
                  <a:pt x="219886" y="82227"/>
                </a:lnTo>
                <a:lnTo>
                  <a:pt x="220295" y="82534"/>
                </a:lnTo>
                <a:lnTo>
                  <a:pt x="220295" y="82841"/>
                </a:lnTo>
                <a:lnTo>
                  <a:pt x="221011" y="83148"/>
                </a:lnTo>
                <a:lnTo>
                  <a:pt x="221114" y="82636"/>
                </a:lnTo>
                <a:lnTo>
                  <a:pt x="220500" y="81818"/>
                </a:lnTo>
                <a:close/>
                <a:moveTo>
                  <a:pt x="222034" y="82636"/>
                </a:moveTo>
                <a:lnTo>
                  <a:pt x="221830" y="83045"/>
                </a:lnTo>
                <a:lnTo>
                  <a:pt x="221830" y="83352"/>
                </a:lnTo>
                <a:lnTo>
                  <a:pt x="222341" y="83148"/>
                </a:lnTo>
                <a:lnTo>
                  <a:pt x="222034" y="82636"/>
                </a:lnTo>
                <a:close/>
                <a:moveTo>
                  <a:pt x="240443" y="83352"/>
                </a:moveTo>
                <a:lnTo>
                  <a:pt x="240239" y="83659"/>
                </a:lnTo>
                <a:lnTo>
                  <a:pt x="240239" y="83659"/>
                </a:lnTo>
                <a:lnTo>
                  <a:pt x="240545" y="83352"/>
                </a:lnTo>
                <a:close/>
                <a:moveTo>
                  <a:pt x="240852" y="82943"/>
                </a:moveTo>
                <a:lnTo>
                  <a:pt x="240545" y="83352"/>
                </a:lnTo>
                <a:lnTo>
                  <a:pt x="240750" y="83557"/>
                </a:lnTo>
                <a:lnTo>
                  <a:pt x="241261" y="83455"/>
                </a:lnTo>
                <a:lnTo>
                  <a:pt x="241670" y="83557"/>
                </a:lnTo>
                <a:lnTo>
                  <a:pt x="241977" y="83455"/>
                </a:lnTo>
                <a:lnTo>
                  <a:pt x="242898" y="83966"/>
                </a:lnTo>
                <a:lnTo>
                  <a:pt x="241568" y="82943"/>
                </a:lnTo>
                <a:close/>
                <a:moveTo>
                  <a:pt x="230011" y="72818"/>
                </a:moveTo>
                <a:lnTo>
                  <a:pt x="228989" y="74250"/>
                </a:lnTo>
                <a:lnTo>
                  <a:pt x="228989" y="74761"/>
                </a:lnTo>
                <a:lnTo>
                  <a:pt x="228477" y="74966"/>
                </a:lnTo>
                <a:lnTo>
                  <a:pt x="228477" y="74864"/>
                </a:lnTo>
                <a:lnTo>
                  <a:pt x="227557" y="75375"/>
                </a:lnTo>
                <a:lnTo>
                  <a:pt x="227045" y="76398"/>
                </a:lnTo>
                <a:lnTo>
                  <a:pt x="225409" y="77216"/>
                </a:lnTo>
                <a:lnTo>
                  <a:pt x="225307" y="77420"/>
                </a:lnTo>
                <a:lnTo>
                  <a:pt x="225205" y="77523"/>
                </a:lnTo>
                <a:lnTo>
                  <a:pt x="225205" y="78648"/>
                </a:lnTo>
                <a:lnTo>
                  <a:pt x="223670" y="77932"/>
                </a:lnTo>
                <a:lnTo>
                  <a:pt x="223159" y="78750"/>
                </a:lnTo>
                <a:lnTo>
                  <a:pt x="223261" y="78750"/>
                </a:lnTo>
                <a:lnTo>
                  <a:pt x="224182" y="83045"/>
                </a:lnTo>
                <a:lnTo>
                  <a:pt x="225511" y="83045"/>
                </a:lnTo>
                <a:lnTo>
                  <a:pt x="225818" y="83659"/>
                </a:lnTo>
                <a:lnTo>
                  <a:pt x="226023" y="83455"/>
                </a:lnTo>
                <a:lnTo>
                  <a:pt x="226330" y="83557"/>
                </a:lnTo>
                <a:lnTo>
                  <a:pt x="226739" y="83045"/>
                </a:lnTo>
                <a:lnTo>
                  <a:pt x="227352" y="83557"/>
                </a:lnTo>
                <a:lnTo>
                  <a:pt x="227966" y="83352"/>
                </a:lnTo>
                <a:lnTo>
                  <a:pt x="228068" y="83557"/>
                </a:lnTo>
                <a:lnTo>
                  <a:pt x="228375" y="84273"/>
                </a:lnTo>
                <a:lnTo>
                  <a:pt x="229398" y="83659"/>
                </a:lnTo>
                <a:lnTo>
                  <a:pt x="229705" y="83250"/>
                </a:lnTo>
                <a:lnTo>
                  <a:pt x="229602" y="83045"/>
                </a:lnTo>
                <a:lnTo>
                  <a:pt x="229807" y="82739"/>
                </a:lnTo>
                <a:lnTo>
                  <a:pt x="229705" y="81920"/>
                </a:lnTo>
                <a:lnTo>
                  <a:pt x="230216" y="81102"/>
                </a:lnTo>
                <a:lnTo>
                  <a:pt x="230523" y="81102"/>
                </a:lnTo>
                <a:lnTo>
                  <a:pt x="231239" y="78955"/>
                </a:lnTo>
                <a:lnTo>
                  <a:pt x="231852" y="79159"/>
                </a:lnTo>
                <a:lnTo>
                  <a:pt x="232159" y="79159"/>
                </a:lnTo>
                <a:lnTo>
                  <a:pt x="232057" y="78955"/>
                </a:lnTo>
                <a:lnTo>
                  <a:pt x="231136" y="77932"/>
                </a:lnTo>
                <a:lnTo>
                  <a:pt x="231034" y="77114"/>
                </a:lnTo>
                <a:lnTo>
                  <a:pt x="230932" y="77011"/>
                </a:lnTo>
                <a:lnTo>
                  <a:pt x="230420" y="76295"/>
                </a:lnTo>
                <a:lnTo>
                  <a:pt x="230830" y="76193"/>
                </a:lnTo>
                <a:lnTo>
                  <a:pt x="230932" y="76091"/>
                </a:lnTo>
                <a:lnTo>
                  <a:pt x="230932" y="75580"/>
                </a:lnTo>
                <a:lnTo>
                  <a:pt x="231750" y="75580"/>
                </a:lnTo>
                <a:lnTo>
                  <a:pt x="231443" y="74864"/>
                </a:lnTo>
                <a:lnTo>
                  <a:pt x="232261" y="74761"/>
                </a:lnTo>
                <a:lnTo>
                  <a:pt x="231136" y="73841"/>
                </a:lnTo>
                <a:lnTo>
                  <a:pt x="230727" y="73943"/>
                </a:lnTo>
                <a:lnTo>
                  <a:pt x="230420" y="72920"/>
                </a:lnTo>
                <a:lnTo>
                  <a:pt x="230011" y="73227"/>
                </a:lnTo>
                <a:lnTo>
                  <a:pt x="230011" y="72818"/>
                </a:lnTo>
                <a:close/>
                <a:moveTo>
                  <a:pt x="261307" y="82943"/>
                </a:moveTo>
                <a:lnTo>
                  <a:pt x="262841" y="84989"/>
                </a:lnTo>
                <a:lnTo>
                  <a:pt x="262330" y="83761"/>
                </a:lnTo>
                <a:lnTo>
                  <a:pt x="261307" y="82943"/>
                </a:lnTo>
                <a:close/>
                <a:moveTo>
                  <a:pt x="237682" y="78239"/>
                </a:moveTo>
                <a:lnTo>
                  <a:pt x="237170" y="78852"/>
                </a:lnTo>
                <a:lnTo>
                  <a:pt x="234614" y="78955"/>
                </a:lnTo>
                <a:lnTo>
                  <a:pt x="234409" y="78750"/>
                </a:lnTo>
                <a:lnTo>
                  <a:pt x="233489" y="79057"/>
                </a:lnTo>
                <a:lnTo>
                  <a:pt x="232977" y="79875"/>
                </a:lnTo>
                <a:lnTo>
                  <a:pt x="232977" y="80080"/>
                </a:lnTo>
                <a:lnTo>
                  <a:pt x="232875" y="80182"/>
                </a:lnTo>
                <a:lnTo>
                  <a:pt x="232977" y="80898"/>
                </a:lnTo>
                <a:lnTo>
                  <a:pt x="232875" y="80693"/>
                </a:lnTo>
                <a:lnTo>
                  <a:pt x="232057" y="83455"/>
                </a:lnTo>
                <a:lnTo>
                  <a:pt x="232364" y="83659"/>
                </a:lnTo>
                <a:lnTo>
                  <a:pt x="232568" y="83864"/>
                </a:lnTo>
                <a:lnTo>
                  <a:pt x="232670" y="85909"/>
                </a:lnTo>
                <a:lnTo>
                  <a:pt x="233386" y="85807"/>
                </a:lnTo>
                <a:lnTo>
                  <a:pt x="233591" y="82841"/>
                </a:lnTo>
                <a:lnTo>
                  <a:pt x="234409" y="84784"/>
                </a:lnTo>
                <a:lnTo>
                  <a:pt x="235636" y="84375"/>
                </a:lnTo>
                <a:lnTo>
                  <a:pt x="235125" y="83761"/>
                </a:lnTo>
                <a:lnTo>
                  <a:pt x="235227" y="83148"/>
                </a:lnTo>
                <a:lnTo>
                  <a:pt x="234409" y="82023"/>
                </a:lnTo>
                <a:lnTo>
                  <a:pt x="234614" y="82023"/>
                </a:lnTo>
                <a:lnTo>
                  <a:pt x="235739" y="81000"/>
                </a:lnTo>
                <a:lnTo>
                  <a:pt x="236148" y="81102"/>
                </a:lnTo>
                <a:lnTo>
                  <a:pt x="235739" y="80693"/>
                </a:lnTo>
                <a:lnTo>
                  <a:pt x="235739" y="80795"/>
                </a:lnTo>
                <a:lnTo>
                  <a:pt x="233591" y="81205"/>
                </a:lnTo>
                <a:lnTo>
                  <a:pt x="233284" y="80693"/>
                </a:lnTo>
                <a:lnTo>
                  <a:pt x="233182" y="80182"/>
                </a:lnTo>
                <a:lnTo>
                  <a:pt x="235943" y="79568"/>
                </a:lnTo>
                <a:lnTo>
                  <a:pt x="236455" y="79773"/>
                </a:lnTo>
                <a:lnTo>
                  <a:pt x="236966" y="79670"/>
                </a:lnTo>
                <a:lnTo>
                  <a:pt x="237580" y="79057"/>
                </a:lnTo>
                <a:lnTo>
                  <a:pt x="237682" y="78239"/>
                </a:lnTo>
                <a:close/>
                <a:moveTo>
                  <a:pt x="210580" y="74659"/>
                </a:moveTo>
                <a:lnTo>
                  <a:pt x="219068" y="86114"/>
                </a:lnTo>
                <a:lnTo>
                  <a:pt x="219068" y="85705"/>
                </a:lnTo>
                <a:lnTo>
                  <a:pt x="219989" y="86011"/>
                </a:lnTo>
                <a:lnTo>
                  <a:pt x="220398" y="83250"/>
                </a:lnTo>
                <a:lnTo>
                  <a:pt x="219273" y="82636"/>
                </a:lnTo>
                <a:lnTo>
                  <a:pt x="218966" y="81102"/>
                </a:lnTo>
                <a:lnTo>
                  <a:pt x="218352" y="80898"/>
                </a:lnTo>
                <a:lnTo>
                  <a:pt x="218148" y="80489"/>
                </a:lnTo>
                <a:lnTo>
                  <a:pt x="218455" y="79977"/>
                </a:lnTo>
                <a:lnTo>
                  <a:pt x="218045" y="79466"/>
                </a:lnTo>
                <a:lnTo>
                  <a:pt x="217330" y="79773"/>
                </a:lnTo>
                <a:lnTo>
                  <a:pt x="217739" y="79568"/>
                </a:lnTo>
                <a:lnTo>
                  <a:pt x="216102" y="77830"/>
                </a:lnTo>
                <a:lnTo>
                  <a:pt x="215795" y="78034"/>
                </a:lnTo>
                <a:lnTo>
                  <a:pt x="212625" y="74659"/>
                </a:lnTo>
                <a:close/>
                <a:moveTo>
                  <a:pt x="246170" y="85602"/>
                </a:moveTo>
                <a:lnTo>
                  <a:pt x="245864" y="85909"/>
                </a:lnTo>
                <a:lnTo>
                  <a:pt x="245761" y="86216"/>
                </a:lnTo>
                <a:lnTo>
                  <a:pt x="246273" y="86523"/>
                </a:lnTo>
                <a:lnTo>
                  <a:pt x="246375" y="86011"/>
                </a:lnTo>
                <a:lnTo>
                  <a:pt x="246170" y="85602"/>
                </a:lnTo>
                <a:close/>
                <a:moveTo>
                  <a:pt x="261818" y="84375"/>
                </a:moveTo>
                <a:lnTo>
                  <a:pt x="261716" y="84886"/>
                </a:lnTo>
                <a:lnTo>
                  <a:pt x="260693" y="85705"/>
                </a:lnTo>
                <a:lnTo>
                  <a:pt x="260386" y="85705"/>
                </a:lnTo>
                <a:lnTo>
                  <a:pt x="260284" y="85193"/>
                </a:lnTo>
                <a:lnTo>
                  <a:pt x="260080" y="85705"/>
                </a:lnTo>
                <a:lnTo>
                  <a:pt x="258648" y="85909"/>
                </a:lnTo>
                <a:lnTo>
                  <a:pt x="259773" y="86523"/>
                </a:lnTo>
                <a:lnTo>
                  <a:pt x="262125" y="85500"/>
                </a:lnTo>
                <a:lnTo>
                  <a:pt x="262023" y="85295"/>
                </a:lnTo>
                <a:lnTo>
                  <a:pt x="262227" y="85193"/>
                </a:lnTo>
                <a:lnTo>
                  <a:pt x="262432" y="84477"/>
                </a:lnTo>
                <a:lnTo>
                  <a:pt x="261818" y="84375"/>
                </a:lnTo>
                <a:close/>
                <a:moveTo>
                  <a:pt x="249239" y="87852"/>
                </a:moveTo>
                <a:lnTo>
                  <a:pt x="248727" y="88670"/>
                </a:lnTo>
                <a:lnTo>
                  <a:pt x="249648" y="88466"/>
                </a:lnTo>
                <a:lnTo>
                  <a:pt x="249239" y="87852"/>
                </a:lnTo>
                <a:close/>
                <a:moveTo>
                  <a:pt x="220500" y="86216"/>
                </a:moveTo>
                <a:lnTo>
                  <a:pt x="219682" y="86932"/>
                </a:lnTo>
                <a:lnTo>
                  <a:pt x="219784" y="87136"/>
                </a:lnTo>
                <a:lnTo>
                  <a:pt x="227250" y="88875"/>
                </a:lnTo>
                <a:lnTo>
                  <a:pt x="227761" y="88977"/>
                </a:lnTo>
                <a:lnTo>
                  <a:pt x="227761" y="88057"/>
                </a:lnTo>
                <a:lnTo>
                  <a:pt x="226330" y="87648"/>
                </a:lnTo>
                <a:lnTo>
                  <a:pt x="226125" y="87136"/>
                </a:lnTo>
                <a:lnTo>
                  <a:pt x="224591" y="86727"/>
                </a:lnTo>
                <a:lnTo>
                  <a:pt x="224284" y="87136"/>
                </a:lnTo>
                <a:lnTo>
                  <a:pt x="222648" y="87034"/>
                </a:lnTo>
                <a:lnTo>
                  <a:pt x="222239" y="86523"/>
                </a:lnTo>
                <a:lnTo>
                  <a:pt x="220500" y="86216"/>
                </a:lnTo>
                <a:close/>
                <a:moveTo>
                  <a:pt x="227761" y="88364"/>
                </a:moveTo>
                <a:lnTo>
                  <a:pt x="228273" y="89080"/>
                </a:lnTo>
                <a:lnTo>
                  <a:pt x="228886" y="88670"/>
                </a:lnTo>
                <a:lnTo>
                  <a:pt x="228375" y="88364"/>
                </a:lnTo>
                <a:close/>
                <a:moveTo>
                  <a:pt x="229398" y="88568"/>
                </a:moveTo>
                <a:lnTo>
                  <a:pt x="228989" y="88977"/>
                </a:lnTo>
                <a:lnTo>
                  <a:pt x="229705" y="89182"/>
                </a:lnTo>
                <a:lnTo>
                  <a:pt x="229807" y="88670"/>
                </a:lnTo>
                <a:lnTo>
                  <a:pt x="229398" y="88568"/>
                </a:lnTo>
                <a:close/>
                <a:moveTo>
                  <a:pt x="235432" y="88466"/>
                </a:moveTo>
                <a:lnTo>
                  <a:pt x="234920" y="88875"/>
                </a:lnTo>
                <a:lnTo>
                  <a:pt x="233182" y="88568"/>
                </a:lnTo>
                <a:lnTo>
                  <a:pt x="232670" y="88670"/>
                </a:lnTo>
                <a:lnTo>
                  <a:pt x="232670" y="89182"/>
                </a:lnTo>
                <a:lnTo>
                  <a:pt x="234716" y="88977"/>
                </a:lnTo>
                <a:lnTo>
                  <a:pt x="235330" y="88773"/>
                </a:lnTo>
                <a:lnTo>
                  <a:pt x="235534" y="88466"/>
                </a:lnTo>
                <a:close/>
                <a:moveTo>
                  <a:pt x="230932" y="88364"/>
                </a:moveTo>
                <a:lnTo>
                  <a:pt x="230727" y="88568"/>
                </a:lnTo>
                <a:lnTo>
                  <a:pt x="231034" y="88977"/>
                </a:lnTo>
                <a:lnTo>
                  <a:pt x="231034" y="88977"/>
                </a:lnTo>
                <a:lnTo>
                  <a:pt x="230420" y="88670"/>
                </a:lnTo>
                <a:lnTo>
                  <a:pt x="230011" y="89386"/>
                </a:lnTo>
                <a:lnTo>
                  <a:pt x="231341" y="88977"/>
                </a:lnTo>
                <a:lnTo>
                  <a:pt x="231750" y="89080"/>
                </a:lnTo>
                <a:lnTo>
                  <a:pt x="231648" y="88977"/>
                </a:lnTo>
                <a:lnTo>
                  <a:pt x="231750" y="88977"/>
                </a:lnTo>
                <a:lnTo>
                  <a:pt x="231648" y="88670"/>
                </a:lnTo>
                <a:lnTo>
                  <a:pt x="231239" y="88568"/>
                </a:lnTo>
                <a:lnTo>
                  <a:pt x="230932" y="88364"/>
                </a:lnTo>
                <a:close/>
                <a:moveTo>
                  <a:pt x="232670" y="89591"/>
                </a:moveTo>
                <a:lnTo>
                  <a:pt x="231750" y="89898"/>
                </a:lnTo>
                <a:lnTo>
                  <a:pt x="232670" y="90409"/>
                </a:lnTo>
                <a:lnTo>
                  <a:pt x="233284" y="90205"/>
                </a:lnTo>
                <a:lnTo>
                  <a:pt x="232670" y="89591"/>
                </a:lnTo>
                <a:close/>
                <a:moveTo>
                  <a:pt x="239420" y="88670"/>
                </a:moveTo>
                <a:lnTo>
                  <a:pt x="237989" y="88773"/>
                </a:lnTo>
                <a:lnTo>
                  <a:pt x="235943" y="90102"/>
                </a:lnTo>
                <a:lnTo>
                  <a:pt x="235943" y="90511"/>
                </a:lnTo>
                <a:lnTo>
                  <a:pt x="237068" y="90102"/>
                </a:lnTo>
                <a:lnTo>
                  <a:pt x="239420" y="88670"/>
                </a:lnTo>
                <a:close/>
                <a:moveTo>
                  <a:pt x="244636" y="80386"/>
                </a:moveTo>
                <a:lnTo>
                  <a:pt x="243205" y="81409"/>
                </a:lnTo>
                <a:lnTo>
                  <a:pt x="243920" y="81614"/>
                </a:lnTo>
                <a:lnTo>
                  <a:pt x="244125" y="82125"/>
                </a:lnTo>
                <a:lnTo>
                  <a:pt x="244432" y="82330"/>
                </a:lnTo>
                <a:lnTo>
                  <a:pt x="245761" y="82227"/>
                </a:lnTo>
                <a:lnTo>
                  <a:pt x="245557" y="82739"/>
                </a:lnTo>
                <a:lnTo>
                  <a:pt x="244023" y="82943"/>
                </a:lnTo>
                <a:lnTo>
                  <a:pt x="244534" y="83250"/>
                </a:lnTo>
                <a:lnTo>
                  <a:pt x="244739" y="84068"/>
                </a:lnTo>
                <a:lnTo>
                  <a:pt x="245659" y="83148"/>
                </a:lnTo>
                <a:lnTo>
                  <a:pt x="245761" y="83966"/>
                </a:lnTo>
                <a:lnTo>
                  <a:pt x="246580" y="84068"/>
                </a:lnTo>
                <a:lnTo>
                  <a:pt x="246784" y="84580"/>
                </a:lnTo>
                <a:lnTo>
                  <a:pt x="249648" y="85909"/>
                </a:lnTo>
                <a:lnTo>
                  <a:pt x="249443" y="86011"/>
                </a:lnTo>
                <a:lnTo>
                  <a:pt x="249648" y="86011"/>
                </a:lnTo>
                <a:lnTo>
                  <a:pt x="250261" y="87443"/>
                </a:lnTo>
                <a:lnTo>
                  <a:pt x="249852" y="87545"/>
                </a:lnTo>
                <a:lnTo>
                  <a:pt x="250057" y="88057"/>
                </a:lnTo>
                <a:lnTo>
                  <a:pt x="249852" y="88466"/>
                </a:lnTo>
                <a:lnTo>
                  <a:pt x="251080" y="88159"/>
                </a:lnTo>
                <a:lnTo>
                  <a:pt x="251080" y="88670"/>
                </a:lnTo>
                <a:lnTo>
                  <a:pt x="251693" y="89386"/>
                </a:lnTo>
                <a:lnTo>
                  <a:pt x="253534" y="89386"/>
                </a:lnTo>
                <a:lnTo>
                  <a:pt x="253841" y="88977"/>
                </a:lnTo>
                <a:lnTo>
                  <a:pt x="252920" y="88466"/>
                </a:lnTo>
                <a:lnTo>
                  <a:pt x="254455" y="88261"/>
                </a:lnTo>
                <a:lnTo>
                  <a:pt x="254455" y="88159"/>
                </a:lnTo>
                <a:lnTo>
                  <a:pt x="254557" y="88159"/>
                </a:lnTo>
                <a:lnTo>
                  <a:pt x="254250" y="87750"/>
                </a:lnTo>
                <a:lnTo>
                  <a:pt x="254864" y="87955"/>
                </a:lnTo>
                <a:lnTo>
                  <a:pt x="255375" y="87852"/>
                </a:lnTo>
                <a:lnTo>
                  <a:pt x="257625" y="90307"/>
                </a:lnTo>
                <a:lnTo>
                  <a:pt x="260080" y="91023"/>
                </a:lnTo>
                <a:lnTo>
                  <a:pt x="260080" y="90716"/>
                </a:lnTo>
                <a:lnTo>
                  <a:pt x="260489" y="90614"/>
                </a:lnTo>
                <a:lnTo>
                  <a:pt x="259670" y="90307"/>
                </a:lnTo>
                <a:lnTo>
                  <a:pt x="259670" y="90102"/>
                </a:lnTo>
                <a:lnTo>
                  <a:pt x="259159" y="89386"/>
                </a:lnTo>
                <a:lnTo>
                  <a:pt x="258648" y="89386"/>
                </a:lnTo>
                <a:lnTo>
                  <a:pt x="257318" y="87034"/>
                </a:lnTo>
                <a:lnTo>
                  <a:pt x="258136" y="86932"/>
                </a:lnTo>
                <a:lnTo>
                  <a:pt x="256500" y="85705"/>
                </a:lnTo>
                <a:lnTo>
                  <a:pt x="256398" y="84989"/>
                </a:lnTo>
                <a:lnTo>
                  <a:pt x="251898" y="82636"/>
                </a:lnTo>
                <a:lnTo>
                  <a:pt x="249545" y="81716"/>
                </a:lnTo>
                <a:lnTo>
                  <a:pt x="248727" y="81920"/>
                </a:lnTo>
                <a:lnTo>
                  <a:pt x="248727" y="82125"/>
                </a:lnTo>
                <a:lnTo>
                  <a:pt x="246989" y="83455"/>
                </a:lnTo>
                <a:lnTo>
                  <a:pt x="246375" y="82636"/>
                </a:lnTo>
                <a:lnTo>
                  <a:pt x="246273" y="82943"/>
                </a:lnTo>
                <a:lnTo>
                  <a:pt x="245864" y="80795"/>
                </a:lnTo>
                <a:lnTo>
                  <a:pt x="244636" y="80386"/>
                </a:lnTo>
                <a:close/>
                <a:moveTo>
                  <a:pt x="242693" y="91534"/>
                </a:moveTo>
                <a:lnTo>
                  <a:pt x="241977" y="91636"/>
                </a:lnTo>
                <a:lnTo>
                  <a:pt x="241977" y="91841"/>
                </a:lnTo>
                <a:lnTo>
                  <a:pt x="242386" y="92352"/>
                </a:lnTo>
                <a:lnTo>
                  <a:pt x="242693" y="91534"/>
                </a:lnTo>
                <a:close/>
                <a:moveTo>
                  <a:pt x="285750" y="96648"/>
                </a:moveTo>
                <a:lnTo>
                  <a:pt x="285545" y="96750"/>
                </a:lnTo>
                <a:lnTo>
                  <a:pt x="284420" y="97159"/>
                </a:lnTo>
                <a:lnTo>
                  <a:pt x="284216" y="97261"/>
                </a:lnTo>
                <a:lnTo>
                  <a:pt x="285239" y="97261"/>
                </a:lnTo>
                <a:lnTo>
                  <a:pt x="285750" y="96648"/>
                </a:lnTo>
                <a:close/>
                <a:moveTo>
                  <a:pt x="285648" y="97057"/>
                </a:moveTo>
                <a:lnTo>
                  <a:pt x="285239" y="97261"/>
                </a:lnTo>
                <a:lnTo>
                  <a:pt x="285545" y="97261"/>
                </a:lnTo>
                <a:lnTo>
                  <a:pt x="285648" y="97057"/>
                </a:lnTo>
                <a:close/>
                <a:moveTo>
                  <a:pt x="284011" y="98080"/>
                </a:moveTo>
                <a:lnTo>
                  <a:pt x="282886" y="98591"/>
                </a:lnTo>
                <a:lnTo>
                  <a:pt x="283807" y="98693"/>
                </a:lnTo>
                <a:lnTo>
                  <a:pt x="284114" y="98386"/>
                </a:lnTo>
                <a:lnTo>
                  <a:pt x="284011" y="98080"/>
                </a:lnTo>
                <a:close/>
                <a:moveTo>
                  <a:pt x="168852" y="92761"/>
                </a:moveTo>
                <a:lnTo>
                  <a:pt x="168136" y="92864"/>
                </a:lnTo>
                <a:lnTo>
                  <a:pt x="168136" y="93682"/>
                </a:lnTo>
                <a:lnTo>
                  <a:pt x="167318" y="94295"/>
                </a:lnTo>
                <a:lnTo>
                  <a:pt x="167318" y="95114"/>
                </a:lnTo>
                <a:lnTo>
                  <a:pt x="166807" y="95420"/>
                </a:lnTo>
                <a:lnTo>
                  <a:pt x="166705" y="95318"/>
                </a:lnTo>
                <a:lnTo>
                  <a:pt x="165886" y="96341"/>
                </a:lnTo>
                <a:lnTo>
                  <a:pt x="165375" y="96239"/>
                </a:lnTo>
                <a:lnTo>
                  <a:pt x="164966" y="96443"/>
                </a:lnTo>
                <a:lnTo>
                  <a:pt x="164761" y="96443"/>
                </a:lnTo>
                <a:lnTo>
                  <a:pt x="164045" y="96955"/>
                </a:lnTo>
                <a:lnTo>
                  <a:pt x="163330" y="105955"/>
                </a:lnTo>
                <a:lnTo>
                  <a:pt x="163943" y="106261"/>
                </a:lnTo>
                <a:lnTo>
                  <a:pt x="165477" y="105852"/>
                </a:lnTo>
                <a:lnTo>
                  <a:pt x="168750" y="96034"/>
                </a:lnTo>
                <a:lnTo>
                  <a:pt x="169159" y="96341"/>
                </a:lnTo>
                <a:lnTo>
                  <a:pt x="169364" y="96136"/>
                </a:lnTo>
                <a:lnTo>
                  <a:pt x="168852" y="92761"/>
                </a:lnTo>
                <a:close/>
                <a:moveTo>
                  <a:pt x="79364" y="112500"/>
                </a:moveTo>
                <a:lnTo>
                  <a:pt x="79057" y="112807"/>
                </a:lnTo>
                <a:lnTo>
                  <a:pt x="79057" y="113011"/>
                </a:lnTo>
                <a:lnTo>
                  <a:pt x="79364" y="112500"/>
                </a:lnTo>
                <a:close/>
                <a:moveTo>
                  <a:pt x="185114" y="3784"/>
                </a:moveTo>
                <a:lnTo>
                  <a:pt x="184091" y="4398"/>
                </a:lnTo>
                <a:lnTo>
                  <a:pt x="184909" y="4705"/>
                </a:lnTo>
                <a:lnTo>
                  <a:pt x="183273" y="4705"/>
                </a:lnTo>
                <a:lnTo>
                  <a:pt x="183989" y="5011"/>
                </a:lnTo>
                <a:lnTo>
                  <a:pt x="184193" y="5318"/>
                </a:lnTo>
                <a:lnTo>
                  <a:pt x="184193" y="5318"/>
                </a:lnTo>
                <a:lnTo>
                  <a:pt x="183784" y="5011"/>
                </a:lnTo>
                <a:lnTo>
                  <a:pt x="180102" y="5114"/>
                </a:lnTo>
                <a:lnTo>
                  <a:pt x="180920" y="5216"/>
                </a:lnTo>
                <a:lnTo>
                  <a:pt x="177341" y="5727"/>
                </a:lnTo>
                <a:lnTo>
                  <a:pt x="177545" y="5932"/>
                </a:lnTo>
                <a:lnTo>
                  <a:pt x="177341" y="6239"/>
                </a:lnTo>
                <a:lnTo>
                  <a:pt x="176830" y="6136"/>
                </a:lnTo>
                <a:lnTo>
                  <a:pt x="177955" y="6443"/>
                </a:lnTo>
                <a:lnTo>
                  <a:pt x="177239" y="6443"/>
                </a:lnTo>
                <a:lnTo>
                  <a:pt x="178568" y="6852"/>
                </a:lnTo>
                <a:lnTo>
                  <a:pt x="178057" y="7057"/>
                </a:lnTo>
                <a:lnTo>
                  <a:pt x="178261" y="6852"/>
                </a:lnTo>
                <a:lnTo>
                  <a:pt x="178261" y="6852"/>
                </a:lnTo>
                <a:lnTo>
                  <a:pt x="174477" y="7057"/>
                </a:lnTo>
                <a:lnTo>
                  <a:pt x="174682" y="7466"/>
                </a:lnTo>
                <a:lnTo>
                  <a:pt x="174989" y="7568"/>
                </a:lnTo>
                <a:lnTo>
                  <a:pt x="175091" y="7773"/>
                </a:lnTo>
                <a:lnTo>
                  <a:pt x="177648" y="8795"/>
                </a:lnTo>
                <a:lnTo>
                  <a:pt x="177852" y="9205"/>
                </a:lnTo>
                <a:lnTo>
                  <a:pt x="178261" y="9511"/>
                </a:lnTo>
                <a:lnTo>
                  <a:pt x="178169" y="9789"/>
                </a:lnTo>
                <a:lnTo>
                  <a:pt x="177852" y="9409"/>
                </a:lnTo>
                <a:lnTo>
                  <a:pt x="177545" y="9716"/>
                </a:lnTo>
                <a:lnTo>
                  <a:pt x="177034" y="8591"/>
                </a:lnTo>
                <a:lnTo>
                  <a:pt x="173352" y="8182"/>
                </a:lnTo>
                <a:lnTo>
                  <a:pt x="173352" y="8182"/>
                </a:lnTo>
                <a:lnTo>
                  <a:pt x="173966" y="8489"/>
                </a:lnTo>
                <a:lnTo>
                  <a:pt x="172636" y="8489"/>
                </a:lnTo>
                <a:lnTo>
                  <a:pt x="175193" y="9205"/>
                </a:lnTo>
                <a:lnTo>
                  <a:pt x="175193" y="9205"/>
                </a:lnTo>
                <a:lnTo>
                  <a:pt x="172432" y="8898"/>
                </a:lnTo>
                <a:lnTo>
                  <a:pt x="172432" y="8693"/>
                </a:lnTo>
                <a:lnTo>
                  <a:pt x="172227" y="8591"/>
                </a:lnTo>
                <a:lnTo>
                  <a:pt x="172227" y="8182"/>
                </a:lnTo>
                <a:lnTo>
                  <a:pt x="171307" y="7670"/>
                </a:lnTo>
                <a:lnTo>
                  <a:pt x="171307" y="7670"/>
                </a:lnTo>
                <a:lnTo>
                  <a:pt x="171716" y="8284"/>
                </a:lnTo>
                <a:lnTo>
                  <a:pt x="171102" y="8898"/>
                </a:lnTo>
                <a:lnTo>
                  <a:pt x="172227" y="9511"/>
                </a:lnTo>
                <a:lnTo>
                  <a:pt x="172330" y="10330"/>
                </a:lnTo>
                <a:lnTo>
                  <a:pt x="174886" y="11148"/>
                </a:lnTo>
                <a:lnTo>
                  <a:pt x="173966" y="11045"/>
                </a:lnTo>
                <a:lnTo>
                  <a:pt x="174170" y="12068"/>
                </a:lnTo>
                <a:lnTo>
                  <a:pt x="173966" y="12375"/>
                </a:lnTo>
                <a:lnTo>
                  <a:pt x="173966" y="12580"/>
                </a:lnTo>
                <a:lnTo>
                  <a:pt x="173250" y="13398"/>
                </a:lnTo>
                <a:lnTo>
                  <a:pt x="170898" y="12886"/>
                </a:lnTo>
                <a:lnTo>
                  <a:pt x="172023" y="12886"/>
                </a:lnTo>
                <a:lnTo>
                  <a:pt x="172125" y="13091"/>
                </a:lnTo>
                <a:lnTo>
                  <a:pt x="172636" y="12989"/>
                </a:lnTo>
                <a:lnTo>
                  <a:pt x="172330" y="12784"/>
                </a:lnTo>
                <a:lnTo>
                  <a:pt x="173045" y="11761"/>
                </a:lnTo>
                <a:lnTo>
                  <a:pt x="173045" y="11352"/>
                </a:lnTo>
                <a:lnTo>
                  <a:pt x="172330" y="11045"/>
                </a:lnTo>
                <a:lnTo>
                  <a:pt x="171307" y="9920"/>
                </a:lnTo>
                <a:lnTo>
                  <a:pt x="171307" y="9716"/>
                </a:lnTo>
                <a:lnTo>
                  <a:pt x="171102" y="9307"/>
                </a:lnTo>
                <a:lnTo>
                  <a:pt x="170284" y="8898"/>
                </a:lnTo>
                <a:lnTo>
                  <a:pt x="170182" y="7875"/>
                </a:lnTo>
                <a:lnTo>
                  <a:pt x="168545" y="7670"/>
                </a:lnTo>
                <a:lnTo>
                  <a:pt x="167727" y="8080"/>
                </a:lnTo>
                <a:lnTo>
                  <a:pt x="167625" y="8795"/>
                </a:lnTo>
                <a:lnTo>
                  <a:pt x="167114" y="9205"/>
                </a:lnTo>
                <a:lnTo>
                  <a:pt x="167727" y="9409"/>
                </a:lnTo>
                <a:lnTo>
                  <a:pt x="168034" y="10432"/>
                </a:lnTo>
                <a:lnTo>
                  <a:pt x="169875" y="10943"/>
                </a:lnTo>
                <a:lnTo>
                  <a:pt x="169568" y="11557"/>
                </a:lnTo>
                <a:lnTo>
                  <a:pt x="164148" y="10227"/>
                </a:lnTo>
                <a:lnTo>
                  <a:pt x="163636" y="10432"/>
                </a:lnTo>
                <a:lnTo>
                  <a:pt x="164352" y="10841"/>
                </a:lnTo>
                <a:lnTo>
                  <a:pt x="163841" y="11250"/>
                </a:lnTo>
                <a:lnTo>
                  <a:pt x="159648" y="11557"/>
                </a:lnTo>
                <a:lnTo>
                  <a:pt x="159648" y="11557"/>
                </a:lnTo>
                <a:lnTo>
                  <a:pt x="159955" y="11455"/>
                </a:lnTo>
                <a:lnTo>
                  <a:pt x="159852" y="11045"/>
                </a:lnTo>
                <a:lnTo>
                  <a:pt x="159750" y="11045"/>
                </a:lnTo>
                <a:lnTo>
                  <a:pt x="158830" y="11250"/>
                </a:lnTo>
                <a:lnTo>
                  <a:pt x="159136" y="11352"/>
                </a:lnTo>
                <a:lnTo>
                  <a:pt x="158830" y="11455"/>
                </a:lnTo>
                <a:lnTo>
                  <a:pt x="158625" y="11352"/>
                </a:lnTo>
                <a:lnTo>
                  <a:pt x="156682" y="11966"/>
                </a:lnTo>
                <a:lnTo>
                  <a:pt x="156886" y="12068"/>
                </a:lnTo>
                <a:lnTo>
                  <a:pt x="155250" y="12886"/>
                </a:lnTo>
                <a:lnTo>
                  <a:pt x="154330" y="12273"/>
                </a:lnTo>
                <a:lnTo>
                  <a:pt x="155352" y="11966"/>
                </a:lnTo>
                <a:lnTo>
                  <a:pt x="152898" y="11250"/>
                </a:lnTo>
                <a:lnTo>
                  <a:pt x="153614" y="11659"/>
                </a:lnTo>
                <a:lnTo>
                  <a:pt x="153614" y="12375"/>
                </a:lnTo>
                <a:lnTo>
                  <a:pt x="154227" y="12784"/>
                </a:lnTo>
                <a:lnTo>
                  <a:pt x="154227" y="13602"/>
                </a:lnTo>
                <a:lnTo>
                  <a:pt x="152795" y="13193"/>
                </a:lnTo>
                <a:lnTo>
                  <a:pt x="151466" y="14011"/>
                </a:lnTo>
                <a:lnTo>
                  <a:pt x="152080" y="14727"/>
                </a:lnTo>
                <a:lnTo>
                  <a:pt x="151568" y="14932"/>
                </a:lnTo>
                <a:lnTo>
                  <a:pt x="149625" y="14318"/>
                </a:lnTo>
                <a:lnTo>
                  <a:pt x="149420" y="14523"/>
                </a:lnTo>
                <a:lnTo>
                  <a:pt x="150545" y="15239"/>
                </a:lnTo>
                <a:lnTo>
                  <a:pt x="150341" y="15545"/>
                </a:lnTo>
                <a:lnTo>
                  <a:pt x="146864" y="13295"/>
                </a:lnTo>
                <a:lnTo>
                  <a:pt x="147068" y="13193"/>
                </a:lnTo>
                <a:lnTo>
                  <a:pt x="145636" y="12580"/>
                </a:lnTo>
                <a:lnTo>
                  <a:pt x="151057" y="13398"/>
                </a:lnTo>
                <a:lnTo>
                  <a:pt x="151977" y="12886"/>
                </a:lnTo>
                <a:lnTo>
                  <a:pt x="151875" y="12375"/>
                </a:lnTo>
                <a:lnTo>
                  <a:pt x="150648" y="11659"/>
                </a:lnTo>
                <a:lnTo>
                  <a:pt x="150750" y="11761"/>
                </a:lnTo>
                <a:lnTo>
                  <a:pt x="150750" y="11761"/>
                </a:lnTo>
                <a:lnTo>
                  <a:pt x="146455" y="10636"/>
                </a:lnTo>
                <a:lnTo>
                  <a:pt x="146045" y="10841"/>
                </a:lnTo>
                <a:lnTo>
                  <a:pt x="145841" y="10636"/>
                </a:lnTo>
                <a:lnTo>
                  <a:pt x="145841" y="10534"/>
                </a:lnTo>
                <a:lnTo>
                  <a:pt x="145227" y="10432"/>
                </a:lnTo>
                <a:lnTo>
                  <a:pt x="145739" y="10330"/>
                </a:lnTo>
                <a:lnTo>
                  <a:pt x="145023" y="10125"/>
                </a:lnTo>
                <a:lnTo>
                  <a:pt x="145023" y="10125"/>
                </a:lnTo>
                <a:lnTo>
                  <a:pt x="145125" y="10227"/>
                </a:lnTo>
                <a:lnTo>
                  <a:pt x="143591" y="10330"/>
                </a:lnTo>
                <a:lnTo>
                  <a:pt x="143489" y="10125"/>
                </a:lnTo>
                <a:lnTo>
                  <a:pt x="142875" y="9920"/>
                </a:lnTo>
                <a:lnTo>
                  <a:pt x="144102" y="9920"/>
                </a:lnTo>
                <a:lnTo>
                  <a:pt x="143080" y="9409"/>
                </a:lnTo>
                <a:lnTo>
                  <a:pt x="142466" y="9920"/>
                </a:lnTo>
                <a:lnTo>
                  <a:pt x="141955" y="9409"/>
                </a:lnTo>
                <a:lnTo>
                  <a:pt x="141443" y="9716"/>
                </a:lnTo>
                <a:lnTo>
                  <a:pt x="141341" y="9511"/>
                </a:lnTo>
                <a:lnTo>
                  <a:pt x="141136" y="9409"/>
                </a:lnTo>
                <a:lnTo>
                  <a:pt x="140727" y="9920"/>
                </a:lnTo>
                <a:lnTo>
                  <a:pt x="140830" y="9409"/>
                </a:lnTo>
                <a:lnTo>
                  <a:pt x="140318" y="9307"/>
                </a:lnTo>
                <a:lnTo>
                  <a:pt x="139398" y="10023"/>
                </a:lnTo>
                <a:lnTo>
                  <a:pt x="138886" y="9716"/>
                </a:lnTo>
                <a:lnTo>
                  <a:pt x="138068" y="9920"/>
                </a:lnTo>
                <a:lnTo>
                  <a:pt x="138477" y="10227"/>
                </a:lnTo>
                <a:lnTo>
                  <a:pt x="137864" y="10125"/>
                </a:lnTo>
                <a:lnTo>
                  <a:pt x="137557" y="10330"/>
                </a:lnTo>
                <a:lnTo>
                  <a:pt x="137761" y="10534"/>
                </a:lnTo>
                <a:lnTo>
                  <a:pt x="137352" y="10636"/>
                </a:lnTo>
                <a:lnTo>
                  <a:pt x="137352" y="10125"/>
                </a:lnTo>
                <a:lnTo>
                  <a:pt x="137045" y="10534"/>
                </a:lnTo>
                <a:lnTo>
                  <a:pt x="136330" y="10534"/>
                </a:lnTo>
                <a:lnTo>
                  <a:pt x="136636" y="10636"/>
                </a:lnTo>
                <a:lnTo>
                  <a:pt x="136125" y="10636"/>
                </a:lnTo>
                <a:lnTo>
                  <a:pt x="136125" y="10841"/>
                </a:lnTo>
                <a:lnTo>
                  <a:pt x="135818" y="10841"/>
                </a:lnTo>
                <a:lnTo>
                  <a:pt x="135716" y="11045"/>
                </a:lnTo>
                <a:lnTo>
                  <a:pt x="135102" y="11352"/>
                </a:lnTo>
                <a:lnTo>
                  <a:pt x="135818" y="11455"/>
                </a:lnTo>
                <a:lnTo>
                  <a:pt x="135307" y="11455"/>
                </a:lnTo>
                <a:lnTo>
                  <a:pt x="135102" y="11761"/>
                </a:lnTo>
                <a:lnTo>
                  <a:pt x="135102" y="11966"/>
                </a:lnTo>
                <a:lnTo>
                  <a:pt x="134795" y="11659"/>
                </a:lnTo>
                <a:lnTo>
                  <a:pt x="134386" y="11761"/>
                </a:lnTo>
                <a:lnTo>
                  <a:pt x="134591" y="11864"/>
                </a:lnTo>
                <a:lnTo>
                  <a:pt x="134080" y="12068"/>
                </a:lnTo>
                <a:lnTo>
                  <a:pt x="134386" y="12068"/>
                </a:lnTo>
                <a:lnTo>
                  <a:pt x="134693" y="12273"/>
                </a:lnTo>
                <a:lnTo>
                  <a:pt x="134693" y="12375"/>
                </a:lnTo>
                <a:lnTo>
                  <a:pt x="133875" y="12477"/>
                </a:lnTo>
                <a:lnTo>
                  <a:pt x="134591" y="12477"/>
                </a:lnTo>
                <a:lnTo>
                  <a:pt x="133364" y="12784"/>
                </a:lnTo>
                <a:lnTo>
                  <a:pt x="133568" y="12886"/>
                </a:lnTo>
                <a:lnTo>
                  <a:pt x="133057" y="13091"/>
                </a:lnTo>
                <a:lnTo>
                  <a:pt x="133670" y="13295"/>
                </a:lnTo>
                <a:lnTo>
                  <a:pt x="132852" y="13500"/>
                </a:lnTo>
                <a:lnTo>
                  <a:pt x="133057" y="13602"/>
                </a:lnTo>
                <a:lnTo>
                  <a:pt x="133057" y="14216"/>
                </a:lnTo>
                <a:lnTo>
                  <a:pt x="132750" y="14420"/>
                </a:lnTo>
                <a:lnTo>
                  <a:pt x="132545" y="14318"/>
                </a:lnTo>
                <a:lnTo>
                  <a:pt x="131932" y="14727"/>
                </a:lnTo>
                <a:lnTo>
                  <a:pt x="132239" y="14625"/>
                </a:lnTo>
                <a:lnTo>
                  <a:pt x="130909" y="15750"/>
                </a:lnTo>
                <a:lnTo>
                  <a:pt x="131114" y="15852"/>
                </a:lnTo>
                <a:lnTo>
                  <a:pt x="131830" y="15545"/>
                </a:lnTo>
                <a:lnTo>
                  <a:pt x="131727" y="15443"/>
                </a:lnTo>
                <a:lnTo>
                  <a:pt x="132136" y="15443"/>
                </a:lnTo>
                <a:lnTo>
                  <a:pt x="131932" y="15545"/>
                </a:lnTo>
                <a:lnTo>
                  <a:pt x="132136" y="15545"/>
                </a:lnTo>
                <a:lnTo>
                  <a:pt x="131727" y="15852"/>
                </a:lnTo>
                <a:lnTo>
                  <a:pt x="130091" y="15955"/>
                </a:lnTo>
                <a:lnTo>
                  <a:pt x="129886" y="16057"/>
                </a:lnTo>
                <a:lnTo>
                  <a:pt x="130193" y="16466"/>
                </a:lnTo>
                <a:lnTo>
                  <a:pt x="128864" y="16568"/>
                </a:lnTo>
                <a:lnTo>
                  <a:pt x="129886" y="16568"/>
                </a:lnTo>
                <a:lnTo>
                  <a:pt x="128785" y="16804"/>
                </a:lnTo>
                <a:lnTo>
                  <a:pt x="128785" y="16804"/>
                </a:lnTo>
                <a:lnTo>
                  <a:pt x="127841" y="17182"/>
                </a:lnTo>
                <a:lnTo>
                  <a:pt x="128966" y="17386"/>
                </a:lnTo>
                <a:lnTo>
                  <a:pt x="127739" y="17386"/>
                </a:lnTo>
                <a:lnTo>
                  <a:pt x="128045" y="18102"/>
                </a:lnTo>
                <a:lnTo>
                  <a:pt x="129477" y="17795"/>
                </a:lnTo>
                <a:lnTo>
                  <a:pt x="129580" y="18000"/>
                </a:lnTo>
                <a:lnTo>
                  <a:pt x="129273" y="18205"/>
                </a:lnTo>
                <a:lnTo>
                  <a:pt x="127739" y="18307"/>
                </a:lnTo>
                <a:lnTo>
                  <a:pt x="128250" y="18511"/>
                </a:lnTo>
                <a:lnTo>
                  <a:pt x="127943" y="18818"/>
                </a:lnTo>
                <a:lnTo>
                  <a:pt x="128250" y="19023"/>
                </a:lnTo>
                <a:lnTo>
                  <a:pt x="127943" y="19227"/>
                </a:lnTo>
                <a:lnTo>
                  <a:pt x="128045" y="19330"/>
                </a:lnTo>
                <a:lnTo>
                  <a:pt x="129170" y="18614"/>
                </a:lnTo>
                <a:lnTo>
                  <a:pt x="128864" y="19023"/>
                </a:lnTo>
                <a:lnTo>
                  <a:pt x="128557" y="19023"/>
                </a:lnTo>
                <a:lnTo>
                  <a:pt x="128659" y="19330"/>
                </a:lnTo>
                <a:lnTo>
                  <a:pt x="127943" y="19841"/>
                </a:lnTo>
                <a:lnTo>
                  <a:pt x="128864" y="19534"/>
                </a:lnTo>
                <a:lnTo>
                  <a:pt x="128557" y="19841"/>
                </a:lnTo>
                <a:lnTo>
                  <a:pt x="128864" y="20045"/>
                </a:lnTo>
                <a:lnTo>
                  <a:pt x="128250" y="20352"/>
                </a:lnTo>
                <a:lnTo>
                  <a:pt x="129068" y="20761"/>
                </a:lnTo>
                <a:lnTo>
                  <a:pt x="128966" y="20864"/>
                </a:lnTo>
                <a:lnTo>
                  <a:pt x="131011" y="20148"/>
                </a:lnTo>
                <a:lnTo>
                  <a:pt x="131114" y="19943"/>
                </a:lnTo>
                <a:lnTo>
                  <a:pt x="131727" y="19841"/>
                </a:lnTo>
                <a:lnTo>
                  <a:pt x="131727" y="19534"/>
                </a:lnTo>
                <a:lnTo>
                  <a:pt x="131830" y="19330"/>
                </a:lnTo>
                <a:lnTo>
                  <a:pt x="132034" y="19841"/>
                </a:lnTo>
                <a:lnTo>
                  <a:pt x="132443" y="20045"/>
                </a:lnTo>
                <a:lnTo>
                  <a:pt x="132443" y="20659"/>
                </a:lnTo>
                <a:lnTo>
                  <a:pt x="133670" y="22295"/>
                </a:lnTo>
                <a:lnTo>
                  <a:pt x="133670" y="22500"/>
                </a:lnTo>
                <a:lnTo>
                  <a:pt x="133773" y="22705"/>
                </a:lnTo>
                <a:lnTo>
                  <a:pt x="133466" y="22705"/>
                </a:lnTo>
                <a:lnTo>
                  <a:pt x="133875" y="23523"/>
                </a:lnTo>
                <a:lnTo>
                  <a:pt x="135000" y="23318"/>
                </a:lnTo>
                <a:lnTo>
                  <a:pt x="135205" y="22909"/>
                </a:lnTo>
                <a:lnTo>
                  <a:pt x="136023" y="22807"/>
                </a:lnTo>
                <a:lnTo>
                  <a:pt x="136432" y="20557"/>
                </a:lnTo>
                <a:lnTo>
                  <a:pt x="136636" y="20557"/>
                </a:lnTo>
                <a:lnTo>
                  <a:pt x="136023" y="20455"/>
                </a:lnTo>
                <a:lnTo>
                  <a:pt x="137761" y="19739"/>
                </a:lnTo>
                <a:lnTo>
                  <a:pt x="137250" y="19739"/>
                </a:lnTo>
                <a:lnTo>
                  <a:pt x="137966" y="19227"/>
                </a:lnTo>
                <a:lnTo>
                  <a:pt x="136636" y="18307"/>
                </a:lnTo>
                <a:lnTo>
                  <a:pt x="136432" y="17489"/>
                </a:lnTo>
                <a:lnTo>
                  <a:pt x="136636" y="17591"/>
                </a:lnTo>
                <a:lnTo>
                  <a:pt x="136636" y="17080"/>
                </a:lnTo>
                <a:lnTo>
                  <a:pt x="136432" y="16773"/>
                </a:lnTo>
                <a:lnTo>
                  <a:pt x="136943" y="16670"/>
                </a:lnTo>
                <a:lnTo>
                  <a:pt x="136841" y="16670"/>
                </a:lnTo>
                <a:lnTo>
                  <a:pt x="136739" y="16466"/>
                </a:lnTo>
                <a:lnTo>
                  <a:pt x="137148" y="16364"/>
                </a:lnTo>
                <a:lnTo>
                  <a:pt x="137045" y="16364"/>
                </a:lnTo>
                <a:lnTo>
                  <a:pt x="137455" y="16159"/>
                </a:lnTo>
                <a:lnTo>
                  <a:pt x="137352" y="16057"/>
                </a:lnTo>
                <a:lnTo>
                  <a:pt x="137864" y="15955"/>
                </a:lnTo>
                <a:lnTo>
                  <a:pt x="137864" y="15852"/>
                </a:lnTo>
                <a:lnTo>
                  <a:pt x="139091" y="15034"/>
                </a:lnTo>
                <a:lnTo>
                  <a:pt x="138784" y="14625"/>
                </a:lnTo>
                <a:lnTo>
                  <a:pt x="138886" y="14216"/>
                </a:lnTo>
                <a:lnTo>
                  <a:pt x="138989" y="14216"/>
                </a:lnTo>
                <a:lnTo>
                  <a:pt x="139193" y="14011"/>
                </a:lnTo>
                <a:lnTo>
                  <a:pt x="139398" y="14011"/>
                </a:lnTo>
                <a:lnTo>
                  <a:pt x="139295" y="13909"/>
                </a:lnTo>
                <a:lnTo>
                  <a:pt x="141034" y="13705"/>
                </a:lnTo>
                <a:lnTo>
                  <a:pt x="141545" y="14011"/>
                </a:lnTo>
                <a:lnTo>
                  <a:pt x="141648" y="14625"/>
                </a:lnTo>
                <a:lnTo>
                  <a:pt x="139807" y="15852"/>
                </a:lnTo>
                <a:lnTo>
                  <a:pt x="139807" y="15955"/>
                </a:lnTo>
                <a:lnTo>
                  <a:pt x="139295" y="16159"/>
                </a:lnTo>
                <a:lnTo>
                  <a:pt x="139602" y="18511"/>
                </a:lnTo>
                <a:lnTo>
                  <a:pt x="140523" y="18716"/>
                </a:lnTo>
                <a:lnTo>
                  <a:pt x="140523" y="18920"/>
                </a:lnTo>
                <a:lnTo>
                  <a:pt x="140727" y="18920"/>
                </a:lnTo>
                <a:lnTo>
                  <a:pt x="140830" y="19330"/>
                </a:lnTo>
                <a:lnTo>
                  <a:pt x="142977" y="18818"/>
                </a:lnTo>
                <a:lnTo>
                  <a:pt x="142875" y="18716"/>
                </a:lnTo>
                <a:lnTo>
                  <a:pt x="143386" y="18511"/>
                </a:lnTo>
                <a:lnTo>
                  <a:pt x="143284" y="18716"/>
                </a:lnTo>
                <a:lnTo>
                  <a:pt x="144731" y="18619"/>
                </a:lnTo>
                <a:lnTo>
                  <a:pt x="144731" y="18619"/>
                </a:lnTo>
                <a:lnTo>
                  <a:pt x="146045" y="19125"/>
                </a:lnTo>
                <a:lnTo>
                  <a:pt x="144920" y="19227"/>
                </a:lnTo>
                <a:lnTo>
                  <a:pt x="144818" y="19432"/>
                </a:lnTo>
                <a:lnTo>
                  <a:pt x="144614" y="19330"/>
                </a:lnTo>
                <a:lnTo>
                  <a:pt x="144511" y="19636"/>
                </a:lnTo>
                <a:lnTo>
                  <a:pt x="141750" y="19739"/>
                </a:lnTo>
                <a:lnTo>
                  <a:pt x="141341" y="20045"/>
                </a:lnTo>
                <a:lnTo>
                  <a:pt x="142261" y="20864"/>
                </a:lnTo>
                <a:lnTo>
                  <a:pt x="142261" y="21784"/>
                </a:lnTo>
                <a:lnTo>
                  <a:pt x="140318" y="21375"/>
                </a:lnTo>
                <a:lnTo>
                  <a:pt x="139909" y="22398"/>
                </a:lnTo>
                <a:lnTo>
                  <a:pt x="140011" y="23318"/>
                </a:lnTo>
                <a:lnTo>
                  <a:pt x="140114" y="23932"/>
                </a:lnTo>
                <a:lnTo>
                  <a:pt x="139807" y="23932"/>
                </a:lnTo>
                <a:lnTo>
                  <a:pt x="140011" y="23318"/>
                </a:lnTo>
                <a:lnTo>
                  <a:pt x="138886" y="24545"/>
                </a:lnTo>
                <a:lnTo>
                  <a:pt x="138375" y="24239"/>
                </a:lnTo>
                <a:lnTo>
                  <a:pt x="134693" y="24750"/>
                </a:lnTo>
                <a:lnTo>
                  <a:pt x="135307" y="25261"/>
                </a:lnTo>
                <a:lnTo>
                  <a:pt x="134795" y="25057"/>
                </a:lnTo>
                <a:lnTo>
                  <a:pt x="134693" y="24750"/>
                </a:lnTo>
                <a:lnTo>
                  <a:pt x="133773" y="24443"/>
                </a:lnTo>
                <a:lnTo>
                  <a:pt x="132852" y="24955"/>
                </a:lnTo>
                <a:lnTo>
                  <a:pt x="131625" y="24443"/>
                </a:lnTo>
                <a:lnTo>
                  <a:pt x="131625" y="24136"/>
                </a:lnTo>
                <a:lnTo>
                  <a:pt x="131318" y="23830"/>
                </a:lnTo>
                <a:lnTo>
                  <a:pt x="131420" y="23420"/>
                </a:lnTo>
                <a:lnTo>
                  <a:pt x="131727" y="23216"/>
                </a:lnTo>
                <a:lnTo>
                  <a:pt x="131625" y="23114"/>
                </a:lnTo>
                <a:lnTo>
                  <a:pt x="132341" y="22500"/>
                </a:lnTo>
                <a:lnTo>
                  <a:pt x="131932" y="22398"/>
                </a:lnTo>
                <a:lnTo>
                  <a:pt x="132034" y="21273"/>
                </a:lnTo>
                <a:lnTo>
                  <a:pt x="132034" y="21273"/>
                </a:lnTo>
                <a:lnTo>
                  <a:pt x="130602" y="21886"/>
                </a:lnTo>
                <a:lnTo>
                  <a:pt x="130602" y="22193"/>
                </a:lnTo>
                <a:lnTo>
                  <a:pt x="131011" y="22295"/>
                </a:lnTo>
                <a:lnTo>
                  <a:pt x="130705" y="22398"/>
                </a:lnTo>
                <a:lnTo>
                  <a:pt x="130295" y="22398"/>
                </a:lnTo>
                <a:lnTo>
                  <a:pt x="130295" y="23318"/>
                </a:lnTo>
                <a:lnTo>
                  <a:pt x="130909" y="24341"/>
                </a:lnTo>
                <a:lnTo>
                  <a:pt x="130807" y="24545"/>
                </a:lnTo>
                <a:lnTo>
                  <a:pt x="131625" y="25261"/>
                </a:lnTo>
                <a:lnTo>
                  <a:pt x="131011" y="25057"/>
                </a:lnTo>
                <a:lnTo>
                  <a:pt x="130705" y="25466"/>
                </a:lnTo>
                <a:lnTo>
                  <a:pt x="128864" y="25466"/>
                </a:lnTo>
                <a:lnTo>
                  <a:pt x="127739" y="26080"/>
                </a:lnTo>
                <a:lnTo>
                  <a:pt x="127432" y="27205"/>
                </a:lnTo>
                <a:lnTo>
                  <a:pt x="127227" y="27205"/>
                </a:lnTo>
                <a:lnTo>
                  <a:pt x="127534" y="27409"/>
                </a:lnTo>
                <a:lnTo>
                  <a:pt x="127534" y="27409"/>
                </a:lnTo>
                <a:lnTo>
                  <a:pt x="126818" y="27307"/>
                </a:lnTo>
                <a:lnTo>
                  <a:pt x="126818" y="27307"/>
                </a:lnTo>
                <a:lnTo>
                  <a:pt x="127432" y="27409"/>
                </a:lnTo>
                <a:lnTo>
                  <a:pt x="125386" y="28023"/>
                </a:lnTo>
                <a:lnTo>
                  <a:pt x="124977" y="28841"/>
                </a:lnTo>
                <a:lnTo>
                  <a:pt x="124261" y="29148"/>
                </a:lnTo>
                <a:lnTo>
                  <a:pt x="124466" y="29352"/>
                </a:lnTo>
                <a:lnTo>
                  <a:pt x="123239" y="29455"/>
                </a:lnTo>
                <a:lnTo>
                  <a:pt x="123136" y="29148"/>
                </a:lnTo>
                <a:lnTo>
                  <a:pt x="122727" y="29352"/>
                </a:lnTo>
                <a:lnTo>
                  <a:pt x="123034" y="30170"/>
                </a:lnTo>
                <a:lnTo>
                  <a:pt x="120375" y="30375"/>
                </a:lnTo>
                <a:lnTo>
                  <a:pt x="120784" y="30477"/>
                </a:lnTo>
                <a:lnTo>
                  <a:pt x="120477" y="30580"/>
                </a:lnTo>
                <a:lnTo>
                  <a:pt x="120682" y="30682"/>
                </a:lnTo>
                <a:lnTo>
                  <a:pt x="120375" y="30784"/>
                </a:lnTo>
                <a:lnTo>
                  <a:pt x="122011" y="31193"/>
                </a:lnTo>
                <a:lnTo>
                  <a:pt x="121909" y="31295"/>
                </a:lnTo>
                <a:lnTo>
                  <a:pt x="122114" y="31295"/>
                </a:lnTo>
                <a:lnTo>
                  <a:pt x="122114" y="31398"/>
                </a:lnTo>
                <a:lnTo>
                  <a:pt x="122727" y="31602"/>
                </a:lnTo>
                <a:lnTo>
                  <a:pt x="122420" y="31705"/>
                </a:lnTo>
                <a:lnTo>
                  <a:pt x="122523" y="32114"/>
                </a:lnTo>
                <a:lnTo>
                  <a:pt x="123239" y="32523"/>
                </a:lnTo>
                <a:lnTo>
                  <a:pt x="123341" y="33136"/>
                </a:lnTo>
                <a:lnTo>
                  <a:pt x="123136" y="33034"/>
                </a:lnTo>
                <a:lnTo>
                  <a:pt x="123750" y="33852"/>
                </a:lnTo>
                <a:lnTo>
                  <a:pt x="123750" y="33852"/>
                </a:lnTo>
                <a:lnTo>
                  <a:pt x="123239" y="33341"/>
                </a:lnTo>
                <a:lnTo>
                  <a:pt x="123136" y="34261"/>
                </a:lnTo>
                <a:lnTo>
                  <a:pt x="123239" y="34159"/>
                </a:lnTo>
                <a:lnTo>
                  <a:pt x="123239" y="34261"/>
                </a:lnTo>
                <a:lnTo>
                  <a:pt x="122830" y="35386"/>
                </a:lnTo>
                <a:lnTo>
                  <a:pt x="117409" y="35284"/>
                </a:lnTo>
                <a:lnTo>
                  <a:pt x="117307" y="35489"/>
                </a:lnTo>
                <a:lnTo>
                  <a:pt x="116898" y="35591"/>
                </a:lnTo>
                <a:lnTo>
                  <a:pt x="116693" y="36307"/>
                </a:lnTo>
                <a:lnTo>
                  <a:pt x="116898" y="36307"/>
                </a:lnTo>
                <a:lnTo>
                  <a:pt x="116898" y="36614"/>
                </a:lnTo>
                <a:lnTo>
                  <a:pt x="117000" y="36614"/>
                </a:lnTo>
                <a:lnTo>
                  <a:pt x="116182" y="40091"/>
                </a:lnTo>
                <a:lnTo>
                  <a:pt x="116795" y="39784"/>
                </a:lnTo>
                <a:lnTo>
                  <a:pt x="116386" y="40295"/>
                </a:lnTo>
                <a:lnTo>
                  <a:pt x="116687" y="40446"/>
                </a:lnTo>
                <a:lnTo>
                  <a:pt x="116687" y="40446"/>
                </a:lnTo>
                <a:lnTo>
                  <a:pt x="116489" y="41932"/>
                </a:lnTo>
                <a:lnTo>
                  <a:pt x="118330" y="41625"/>
                </a:lnTo>
                <a:lnTo>
                  <a:pt x="118739" y="42136"/>
                </a:lnTo>
                <a:lnTo>
                  <a:pt x="118841" y="42034"/>
                </a:lnTo>
                <a:lnTo>
                  <a:pt x="119455" y="42955"/>
                </a:lnTo>
                <a:lnTo>
                  <a:pt x="122420" y="42034"/>
                </a:lnTo>
                <a:lnTo>
                  <a:pt x="122727" y="41625"/>
                </a:lnTo>
                <a:lnTo>
                  <a:pt x="123545" y="41318"/>
                </a:lnTo>
                <a:lnTo>
                  <a:pt x="123852" y="40500"/>
                </a:lnTo>
                <a:lnTo>
                  <a:pt x="124261" y="40193"/>
                </a:lnTo>
                <a:lnTo>
                  <a:pt x="123955" y="39784"/>
                </a:lnTo>
                <a:lnTo>
                  <a:pt x="124773" y="38045"/>
                </a:lnTo>
                <a:lnTo>
                  <a:pt x="126818" y="36920"/>
                </a:lnTo>
                <a:lnTo>
                  <a:pt x="126818" y="35693"/>
                </a:lnTo>
                <a:lnTo>
                  <a:pt x="129682" y="35591"/>
                </a:lnTo>
                <a:lnTo>
                  <a:pt x="131318" y="34466"/>
                </a:lnTo>
                <a:lnTo>
                  <a:pt x="136943" y="38864"/>
                </a:lnTo>
                <a:lnTo>
                  <a:pt x="137250" y="38864"/>
                </a:lnTo>
                <a:lnTo>
                  <a:pt x="137761" y="40091"/>
                </a:lnTo>
                <a:lnTo>
                  <a:pt x="137557" y="40193"/>
                </a:lnTo>
                <a:lnTo>
                  <a:pt x="137352" y="40807"/>
                </a:lnTo>
                <a:lnTo>
                  <a:pt x="137761" y="41011"/>
                </a:lnTo>
                <a:lnTo>
                  <a:pt x="138170" y="39989"/>
                </a:lnTo>
                <a:lnTo>
                  <a:pt x="138580" y="39886"/>
                </a:lnTo>
                <a:lnTo>
                  <a:pt x="138477" y="39375"/>
                </a:lnTo>
                <a:lnTo>
                  <a:pt x="138068" y="39170"/>
                </a:lnTo>
                <a:lnTo>
                  <a:pt x="138375" y="38455"/>
                </a:lnTo>
                <a:lnTo>
                  <a:pt x="139602" y="38966"/>
                </a:lnTo>
                <a:lnTo>
                  <a:pt x="137455" y="37432"/>
                </a:lnTo>
                <a:lnTo>
                  <a:pt x="137557" y="37023"/>
                </a:lnTo>
                <a:lnTo>
                  <a:pt x="136432" y="36818"/>
                </a:lnTo>
                <a:lnTo>
                  <a:pt x="134182" y="34057"/>
                </a:lnTo>
                <a:lnTo>
                  <a:pt x="134284" y="33341"/>
                </a:lnTo>
                <a:lnTo>
                  <a:pt x="135307" y="33239"/>
                </a:lnTo>
                <a:lnTo>
                  <a:pt x="135205" y="33750"/>
                </a:lnTo>
                <a:lnTo>
                  <a:pt x="135716" y="33750"/>
                </a:lnTo>
                <a:lnTo>
                  <a:pt x="135818" y="33545"/>
                </a:lnTo>
                <a:lnTo>
                  <a:pt x="136841" y="34670"/>
                </a:lnTo>
                <a:lnTo>
                  <a:pt x="136534" y="34670"/>
                </a:lnTo>
                <a:lnTo>
                  <a:pt x="138784" y="36102"/>
                </a:lnTo>
                <a:lnTo>
                  <a:pt x="138170" y="35898"/>
                </a:lnTo>
                <a:lnTo>
                  <a:pt x="140420" y="37330"/>
                </a:lnTo>
                <a:lnTo>
                  <a:pt x="140420" y="38557"/>
                </a:lnTo>
                <a:lnTo>
                  <a:pt x="140318" y="38557"/>
                </a:lnTo>
                <a:lnTo>
                  <a:pt x="141955" y="39989"/>
                </a:lnTo>
                <a:lnTo>
                  <a:pt x="141648" y="39989"/>
                </a:lnTo>
                <a:lnTo>
                  <a:pt x="141955" y="40398"/>
                </a:lnTo>
                <a:lnTo>
                  <a:pt x="143080" y="40500"/>
                </a:lnTo>
                <a:lnTo>
                  <a:pt x="143489" y="40807"/>
                </a:lnTo>
                <a:lnTo>
                  <a:pt x="143489" y="40909"/>
                </a:lnTo>
                <a:lnTo>
                  <a:pt x="142159" y="40909"/>
                </a:lnTo>
                <a:lnTo>
                  <a:pt x="142773" y="42239"/>
                </a:lnTo>
                <a:lnTo>
                  <a:pt x="143284" y="42545"/>
                </a:lnTo>
                <a:lnTo>
                  <a:pt x="143898" y="42545"/>
                </a:lnTo>
                <a:lnTo>
                  <a:pt x="143489" y="41318"/>
                </a:lnTo>
                <a:lnTo>
                  <a:pt x="144102" y="41523"/>
                </a:lnTo>
                <a:lnTo>
                  <a:pt x="144102" y="41523"/>
                </a:lnTo>
                <a:lnTo>
                  <a:pt x="143591" y="41011"/>
                </a:lnTo>
                <a:lnTo>
                  <a:pt x="144205" y="41011"/>
                </a:lnTo>
                <a:lnTo>
                  <a:pt x="144409" y="40807"/>
                </a:lnTo>
                <a:lnTo>
                  <a:pt x="143182" y="39989"/>
                </a:lnTo>
                <a:lnTo>
                  <a:pt x="143591" y="39784"/>
                </a:lnTo>
                <a:lnTo>
                  <a:pt x="143386" y="39682"/>
                </a:lnTo>
                <a:lnTo>
                  <a:pt x="143591" y="39580"/>
                </a:lnTo>
                <a:lnTo>
                  <a:pt x="143693" y="39784"/>
                </a:lnTo>
                <a:lnTo>
                  <a:pt x="143591" y="39477"/>
                </a:lnTo>
                <a:lnTo>
                  <a:pt x="143080" y="38761"/>
                </a:lnTo>
                <a:lnTo>
                  <a:pt x="143284" y="38352"/>
                </a:lnTo>
                <a:lnTo>
                  <a:pt x="143740" y="38678"/>
                </a:lnTo>
                <a:lnTo>
                  <a:pt x="143740" y="38678"/>
                </a:lnTo>
                <a:lnTo>
                  <a:pt x="144205" y="38864"/>
                </a:lnTo>
                <a:lnTo>
                  <a:pt x="144102" y="38557"/>
                </a:lnTo>
                <a:lnTo>
                  <a:pt x="144511" y="38761"/>
                </a:lnTo>
                <a:lnTo>
                  <a:pt x="144000" y="38250"/>
                </a:lnTo>
                <a:lnTo>
                  <a:pt x="145636" y="38045"/>
                </a:lnTo>
                <a:lnTo>
                  <a:pt x="145943" y="38250"/>
                </a:lnTo>
                <a:lnTo>
                  <a:pt x="146557" y="38250"/>
                </a:lnTo>
                <a:lnTo>
                  <a:pt x="146045" y="38864"/>
                </a:lnTo>
                <a:lnTo>
                  <a:pt x="146864" y="39989"/>
                </a:lnTo>
                <a:lnTo>
                  <a:pt x="146761" y="40295"/>
                </a:lnTo>
                <a:lnTo>
                  <a:pt x="147068" y="40398"/>
                </a:lnTo>
                <a:lnTo>
                  <a:pt x="146659" y="40602"/>
                </a:lnTo>
                <a:lnTo>
                  <a:pt x="146455" y="40295"/>
                </a:lnTo>
                <a:lnTo>
                  <a:pt x="146352" y="40705"/>
                </a:lnTo>
                <a:lnTo>
                  <a:pt x="146864" y="40807"/>
                </a:lnTo>
                <a:lnTo>
                  <a:pt x="147477" y="41727"/>
                </a:lnTo>
                <a:lnTo>
                  <a:pt x="147375" y="41830"/>
                </a:lnTo>
                <a:lnTo>
                  <a:pt x="147273" y="41932"/>
                </a:lnTo>
                <a:lnTo>
                  <a:pt x="148091" y="41932"/>
                </a:lnTo>
                <a:lnTo>
                  <a:pt x="147477" y="42239"/>
                </a:lnTo>
                <a:lnTo>
                  <a:pt x="147989" y="42239"/>
                </a:lnTo>
                <a:lnTo>
                  <a:pt x="147989" y="42341"/>
                </a:lnTo>
                <a:lnTo>
                  <a:pt x="148602" y="42239"/>
                </a:lnTo>
                <a:lnTo>
                  <a:pt x="149523" y="42852"/>
                </a:lnTo>
                <a:lnTo>
                  <a:pt x="150136" y="42648"/>
                </a:lnTo>
                <a:lnTo>
                  <a:pt x="150341" y="42136"/>
                </a:lnTo>
                <a:lnTo>
                  <a:pt x="152080" y="42955"/>
                </a:lnTo>
                <a:lnTo>
                  <a:pt x="152898" y="42852"/>
                </a:lnTo>
                <a:lnTo>
                  <a:pt x="153511" y="42239"/>
                </a:lnTo>
                <a:lnTo>
                  <a:pt x="154227" y="42443"/>
                </a:lnTo>
                <a:lnTo>
                  <a:pt x="154636" y="42136"/>
                </a:lnTo>
                <a:lnTo>
                  <a:pt x="154023" y="47659"/>
                </a:lnTo>
                <a:lnTo>
                  <a:pt x="152489" y="48068"/>
                </a:lnTo>
                <a:lnTo>
                  <a:pt x="152080" y="47864"/>
                </a:lnTo>
                <a:lnTo>
                  <a:pt x="151773" y="47864"/>
                </a:lnTo>
                <a:lnTo>
                  <a:pt x="151773" y="47761"/>
                </a:lnTo>
                <a:lnTo>
                  <a:pt x="151261" y="47557"/>
                </a:lnTo>
                <a:lnTo>
                  <a:pt x="150648" y="47761"/>
                </a:lnTo>
                <a:lnTo>
                  <a:pt x="150955" y="47557"/>
                </a:lnTo>
                <a:lnTo>
                  <a:pt x="150955" y="47557"/>
                </a:lnTo>
                <a:lnTo>
                  <a:pt x="149114" y="48170"/>
                </a:lnTo>
                <a:lnTo>
                  <a:pt x="146148" y="47659"/>
                </a:lnTo>
                <a:lnTo>
                  <a:pt x="145739" y="47148"/>
                </a:lnTo>
                <a:lnTo>
                  <a:pt x="144102" y="46739"/>
                </a:lnTo>
                <a:lnTo>
                  <a:pt x="144000" y="46432"/>
                </a:lnTo>
                <a:lnTo>
                  <a:pt x="143489" y="46227"/>
                </a:lnTo>
                <a:lnTo>
                  <a:pt x="141955" y="46534"/>
                </a:lnTo>
                <a:lnTo>
                  <a:pt x="141443" y="47250"/>
                </a:lnTo>
                <a:lnTo>
                  <a:pt x="141648" y="48170"/>
                </a:lnTo>
                <a:lnTo>
                  <a:pt x="140114" y="48580"/>
                </a:lnTo>
                <a:lnTo>
                  <a:pt x="133773" y="45818"/>
                </a:lnTo>
                <a:lnTo>
                  <a:pt x="133875" y="45818"/>
                </a:lnTo>
                <a:lnTo>
                  <a:pt x="132750" y="44898"/>
                </a:lnTo>
                <a:lnTo>
                  <a:pt x="133568" y="43670"/>
                </a:lnTo>
                <a:lnTo>
                  <a:pt x="133159" y="43057"/>
                </a:lnTo>
                <a:lnTo>
                  <a:pt x="133466" y="41932"/>
                </a:lnTo>
                <a:lnTo>
                  <a:pt x="132852" y="42136"/>
                </a:lnTo>
                <a:lnTo>
                  <a:pt x="132852" y="41830"/>
                </a:lnTo>
                <a:lnTo>
                  <a:pt x="132545" y="41727"/>
                </a:lnTo>
                <a:lnTo>
                  <a:pt x="132545" y="41625"/>
                </a:lnTo>
                <a:lnTo>
                  <a:pt x="130807" y="42136"/>
                </a:lnTo>
                <a:lnTo>
                  <a:pt x="130295" y="41830"/>
                </a:lnTo>
                <a:lnTo>
                  <a:pt x="122318" y="43977"/>
                </a:lnTo>
                <a:lnTo>
                  <a:pt x="121602" y="43670"/>
                </a:lnTo>
                <a:lnTo>
                  <a:pt x="120477" y="43875"/>
                </a:lnTo>
                <a:lnTo>
                  <a:pt x="119659" y="43057"/>
                </a:lnTo>
                <a:lnTo>
                  <a:pt x="115568" y="48477"/>
                </a:lnTo>
                <a:lnTo>
                  <a:pt x="115773" y="48784"/>
                </a:lnTo>
                <a:lnTo>
                  <a:pt x="114034" y="50932"/>
                </a:lnTo>
                <a:lnTo>
                  <a:pt x="112909" y="51239"/>
                </a:lnTo>
                <a:lnTo>
                  <a:pt x="109943" y="55739"/>
                </a:lnTo>
                <a:lnTo>
                  <a:pt x="109943" y="55739"/>
                </a:lnTo>
                <a:lnTo>
                  <a:pt x="110148" y="55534"/>
                </a:lnTo>
                <a:lnTo>
                  <a:pt x="110148" y="55534"/>
                </a:lnTo>
                <a:lnTo>
                  <a:pt x="108920" y="58602"/>
                </a:lnTo>
                <a:lnTo>
                  <a:pt x="109432" y="58807"/>
                </a:lnTo>
                <a:lnTo>
                  <a:pt x="109432" y="60034"/>
                </a:lnTo>
                <a:lnTo>
                  <a:pt x="109636" y="59932"/>
                </a:lnTo>
                <a:lnTo>
                  <a:pt x="109330" y="63716"/>
                </a:lnTo>
                <a:lnTo>
                  <a:pt x="108409" y="64841"/>
                </a:lnTo>
                <a:lnTo>
                  <a:pt x="109023" y="65659"/>
                </a:lnTo>
                <a:lnTo>
                  <a:pt x="109227" y="65557"/>
                </a:lnTo>
                <a:lnTo>
                  <a:pt x="109227" y="66170"/>
                </a:lnTo>
                <a:lnTo>
                  <a:pt x="110250" y="66170"/>
                </a:lnTo>
                <a:lnTo>
                  <a:pt x="109330" y="66375"/>
                </a:lnTo>
                <a:lnTo>
                  <a:pt x="109227" y="66273"/>
                </a:lnTo>
                <a:lnTo>
                  <a:pt x="109023" y="67091"/>
                </a:lnTo>
                <a:lnTo>
                  <a:pt x="109023" y="67091"/>
                </a:lnTo>
                <a:lnTo>
                  <a:pt x="109227" y="66989"/>
                </a:lnTo>
                <a:lnTo>
                  <a:pt x="109739" y="67909"/>
                </a:lnTo>
                <a:lnTo>
                  <a:pt x="110557" y="67705"/>
                </a:lnTo>
                <a:lnTo>
                  <a:pt x="110557" y="67705"/>
                </a:lnTo>
                <a:lnTo>
                  <a:pt x="110148" y="67909"/>
                </a:lnTo>
                <a:lnTo>
                  <a:pt x="110557" y="68114"/>
                </a:lnTo>
                <a:lnTo>
                  <a:pt x="110148" y="68318"/>
                </a:lnTo>
                <a:lnTo>
                  <a:pt x="110250" y="68318"/>
                </a:lnTo>
                <a:lnTo>
                  <a:pt x="110455" y="68523"/>
                </a:lnTo>
                <a:lnTo>
                  <a:pt x="110352" y="68727"/>
                </a:lnTo>
                <a:lnTo>
                  <a:pt x="110557" y="68625"/>
                </a:lnTo>
                <a:lnTo>
                  <a:pt x="110659" y="68932"/>
                </a:lnTo>
                <a:lnTo>
                  <a:pt x="110864" y="69034"/>
                </a:lnTo>
                <a:lnTo>
                  <a:pt x="110966" y="68932"/>
                </a:lnTo>
                <a:lnTo>
                  <a:pt x="111375" y="69648"/>
                </a:lnTo>
                <a:lnTo>
                  <a:pt x="111784" y="69852"/>
                </a:lnTo>
                <a:lnTo>
                  <a:pt x="111784" y="70261"/>
                </a:lnTo>
                <a:lnTo>
                  <a:pt x="112295" y="70875"/>
                </a:lnTo>
                <a:lnTo>
                  <a:pt x="112193" y="71182"/>
                </a:lnTo>
                <a:lnTo>
                  <a:pt x="112500" y="71182"/>
                </a:lnTo>
                <a:lnTo>
                  <a:pt x="112193" y="71284"/>
                </a:lnTo>
                <a:lnTo>
                  <a:pt x="117511" y="75477"/>
                </a:lnTo>
                <a:lnTo>
                  <a:pt x="119557" y="74761"/>
                </a:lnTo>
                <a:lnTo>
                  <a:pt x="119250" y="74761"/>
                </a:lnTo>
                <a:lnTo>
                  <a:pt x="120477" y="74659"/>
                </a:lnTo>
                <a:lnTo>
                  <a:pt x="119966" y="74659"/>
                </a:lnTo>
                <a:lnTo>
                  <a:pt x="121295" y="74557"/>
                </a:lnTo>
                <a:lnTo>
                  <a:pt x="121398" y="74761"/>
                </a:lnTo>
                <a:lnTo>
                  <a:pt x="127534" y="73227"/>
                </a:lnTo>
                <a:lnTo>
                  <a:pt x="127330" y="73432"/>
                </a:lnTo>
                <a:lnTo>
                  <a:pt x="129170" y="74455"/>
                </a:lnTo>
                <a:lnTo>
                  <a:pt x="129170" y="74761"/>
                </a:lnTo>
                <a:lnTo>
                  <a:pt x="129068" y="74761"/>
                </a:lnTo>
                <a:lnTo>
                  <a:pt x="129886" y="75477"/>
                </a:lnTo>
                <a:lnTo>
                  <a:pt x="130091" y="75477"/>
                </a:lnTo>
                <a:lnTo>
                  <a:pt x="130398" y="75580"/>
                </a:lnTo>
                <a:lnTo>
                  <a:pt x="130295" y="75170"/>
                </a:lnTo>
                <a:lnTo>
                  <a:pt x="130398" y="75477"/>
                </a:lnTo>
                <a:lnTo>
                  <a:pt x="130602" y="75170"/>
                </a:lnTo>
                <a:lnTo>
                  <a:pt x="131420" y="75375"/>
                </a:lnTo>
                <a:lnTo>
                  <a:pt x="131625" y="74966"/>
                </a:lnTo>
                <a:lnTo>
                  <a:pt x="132341" y="75784"/>
                </a:lnTo>
                <a:lnTo>
                  <a:pt x="132955" y="75886"/>
                </a:lnTo>
                <a:lnTo>
                  <a:pt x="132852" y="79466"/>
                </a:lnTo>
                <a:lnTo>
                  <a:pt x="132648" y="79568"/>
                </a:lnTo>
                <a:lnTo>
                  <a:pt x="133261" y="79875"/>
                </a:lnTo>
                <a:lnTo>
                  <a:pt x="133057" y="79977"/>
                </a:lnTo>
                <a:lnTo>
                  <a:pt x="132648" y="79670"/>
                </a:lnTo>
                <a:lnTo>
                  <a:pt x="132443" y="80591"/>
                </a:lnTo>
                <a:lnTo>
                  <a:pt x="132034" y="80693"/>
                </a:lnTo>
                <a:lnTo>
                  <a:pt x="132852" y="81716"/>
                </a:lnTo>
                <a:lnTo>
                  <a:pt x="132852" y="81716"/>
                </a:lnTo>
                <a:lnTo>
                  <a:pt x="132341" y="81409"/>
                </a:lnTo>
                <a:lnTo>
                  <a:pt x="132750" y="82023"/>
                </a:lnTo>
                <a:lnTo>
                  <a:pt x="132648" y="82023"/>
                </a:lnTo>
                <a:lnTo>
                  <a:pt x="133261" y="82636"/>
                </a:lnTo>
                <a:lnTo>
                  <a:pt x="132955" y="82534"/>
                </a:lnTo>
                <a:lnTo>
                  <a:pt x="135205" y="85909"/>
                </a:lnTo>
                <a:lnTo>
                  <a:pt x="136023" y="86114"/>
                </a:lnTo>
                <a:lnTo>
                  <a:pt x="135307" y="86318"/>
                </a:lnTo>
                <a:lnTo>
                  <a:pt x="135920" y="89284"/>
                </a:lnTo>
                <a:lnTo>
                  <a:pt x="136023" y="89182"/>
                </a:lnTo>
                <a:lnTo>
                  <a:pt x="136432" y="92557"/>
                </a:lnTo>
                <a:lnTo>
                  <a:pt x="134795" y="96648"/>
                </a:lnTo>
                <a:lnTo>
                  <a:pt x="137045" y="103602"/>
                </a:lnTo>
                <a:lnTo>
                  <a:pt x="136943" y="103602"/>
                </a:lnTo>
                <a:lnTo>
                  <a:pt x="140011" y="115364"/>
                </a:lnTo>
                <a:lnTo>
                  <a:pt x="146148" y="114955"/>
                </a:lnTo>
                <a:lnTo>
                  <a:pt x="146557" y="114648"/>
                </a:lnTo>
                <a:lnTo>
                  <a:pt x="147068" y="114648"/>
                </a:lnTo>
                <a:lnTo>
                  <a:pt x="152693" y="109125"/>
                </a:lnTo>
                <a:lnTo>
                  <a:pt x="153205" y="106977"/>
                </a:lnTo>
                <a:lnTo>
                  <a:pt x="153102" y="107080"/>
                </a:lnTo>
                <a:lnTo>
                  <a:pt x="153205" y="106875"/>
                </a:lnTo>
                <a:lnTo>
                  <a:pt x="153205" y="106977"/>
                </a:lnTo>
                <a:lnTo>
                  <a:pt x="155659" y="104523"/>
                </a:lnTo>
                <a:lnTo>
                  <a:pt x="155659" y="102784"/>
                </a:lnTo>
                <a:lnTo>
                  <a:pt x="155557" y="103091"/>
                </a:lnTo>
                <a:lnTo>
                  <a:pt x="155045" y="100330"/>
                </a:lnTo>
                <a:lnTo>
                  <a:pt x="160670" y="95932"/>
                </a:lnTo>
                <a:lnTo>
                  <a:pt x="160875" y="91125"/>
                </a:lnTo>
                <a:lnTo>
                  <a:pt x="160057" y="90307"/>
                </a:lnTo>
                <a:lnTo>
                  <a:pt x="159955" y="87136"/>
                </a:lnTo>
                <a:lnTo>
                  <a:pt x="159341" y="86523"/>
                </a:lnTo>
                <a:lnTo>
                  <a:pt x="161284" y="82125"/>
                </a:lnTo>
                <a:lnTo>
                  <a:pt x="161693" y="82023"/>
                </a:lnTo>
                <a:lnTo>
                  <a:pt x="170591" y="69341"/>
                </a:lnTo>
                <a:lnTo>
                  <a:pt x="170386" y="69136"/>
                </a:lnTo>
                <a:lnTo>
                  <a:pt x="170284" y="69341"/>
                </a:lnTo>
                <a:lnTo>
                  <a:pt x="170182" y="67807"/>
                </a:lnTo>
                <a:lnTo>
                  <a:pt x="164557" y="69341"/>
                </a:lnTo>
                <a:lnTo>
                  <a:pt x="162511" y="68114"/>
                </a:lnTo>
                <a:lnTo>
                  <a:pt x="163330" y="67602"/>
                </a:lnTo>
                <a:lnTo>
                  <a:pt x="162920" y="66784"/>
                </a:lnTo>
                <a:lnTo>
                  <a:pt x="162920" y="66886"/>
                </a:lnTo>
                <a:lnTo>
                  <a:pt x="159955" y="64125"/>
                </a:lnTo>
                <a:lnTo>
                  <a:pt x="159955" y="64534"/>
                </a:lnTo>
                <a:lnTo>
                  <a:pt x="157193" y="58295"/>
                </a:lnTo>
                <a:lnTo>
                  <a:pt x="157193" y="58295"/>
                </a:lnTo>
                <a:lnTo>
                  <a:pt x="157295" y="58398"/>
                </a:lnTo>
                <a:lnTo>
                  <a:pt x="156375" y="56761"/>
                </a:lnTo>
                <a:lnTo>
                  <a:pt x="155966" y="56557"/>
                </a:lnTo>
                <a:lnTo>
                  <a:pt x="155659" y="56148"/>
                </a:lnTo>
                <a:lnTo>
                  <a:pt x="155864" y="55432"/>
                </a:lnTo>
                <a:lnTo>
                  <a:pt x="152591" y="49193"/>
                </a:lnTo>
                <a:lnTo>
                  <a:pt x="152591" y="49193"/>
                </a:lnTo>
                <a:lnTo>
                  <a:pt x="153716" y="51136"/>
                </a:lnTo>
                <a:lnTo>
                  <a:pt x="154330" y="50830"/>
                </a:lnTo>
                <a:lnTo>
                  <a:pt x="154739" y="49602"/>
                </a:lnTo>
                <a:lnTo>
                  <a:pt x="154534" y="51136"/>
                </a:lnTo>
                <a:lnTo>
                  <a:pt x="158727" y="56557"/>
                </a:lnTo>
                <a:lnTo>
                  <a:pt x="158625" y="56557"/>
                </a:lnTo>
                <a:lnTo>
                  <a:pt x="162614" y="64330"/>
                </a:lnTo>
                <a:lnTo>
                  <a:pt x="162511" y="64227"/>
                </a:lnTo>
                <a:lnTo>
                  <a:pt x="162511" y="64227"/>
                </a:lnTo>
                <a:lnTo>
                  <a:pt x="163330" y="66989"/>
                </a:lnTo>
                <a:lnTo>
                  <a:pt x="171102" y="63818"/>
                </a:lnTo>
                <a:lnTo>
                  <a:pt x="171102" y="63409"/>
                </a:lnTo>
                <a:lnTo>
                  <a:pt x="173557" y="62489"/>
                </a:lnTo>
                <a:lnTo>
                  <a:pt x="173659" y="61977"/>
                </a:lnTo>
                <a:lnTo>
                  <a:pt x="174580" y="61568"/>
                </a:lnTo>
                <a:lnTo>
                  <a:pt x="174989" y="60750"/>
                </a:lnTo>
                <a:lnTo>
                  <a:pt x="175807" y="60443"/>
                </a:lnTo>
                <a:lnTo>
                  <a:pt x="175705" y="59625"/>
                </a:lnTo>
                <a:lnTo>
                  <a:pt x="176114" y="58807"/>
                </a:lnTo>
                <a:lnTo>
                  <a:pt x="176216" y="59114"/>
                </a:lnTo>
                <a:lnTo>
                  <a:pt x="177341" y="57170"/>
                </a:lnTo>
                <a:lnTo>
                  <a:pt x="174273" y="54920"/>
                </a:lnTo>
                <a:lnTo>
                  <a:pt x="173864" y="52977"/>
                </a:lnTo>
                <a:lnTo>
                  <a:pt x="172330" y="55023"/>
                </a:lnTo>
                <a:lnTo>
                  <a:pt x="170080" y="55330"/>
                </a:lnTo>
                <a:lnTo>
                  <a:pt x="169875" y="55023"/>
                </a:lnTo>
                <a:lnTo>
                  <a:pt x="169568" y="55023"/>
                </a:lnTo>
                <a:lnTo>
                  <a:pt x="169670" y="54818"/>
                </a:lnTo>
                <a:lnTo>
                  <a:pt x="169466" y="54716"/>
                </a:lnTo>
                <a:lnTo>
                  <a:pt x="169670" y="54000"/>
                </a:lnTo>
                <a:lnTo>
                  <a:pt x="169466" y="53284"/>
                </a:lnTo>
                <a:lnTo>
                  <a:pt x="169057" y="53795"/>
                </a:lnTo>
                <a:lnTo>
                  <a:pt x="169057" y="54511"/>
                </a:lnTo>
                <a:lnTo>
                  <a:pt x="168239" y="53182"/>
                </a:lnTo>
                <a:lnTo>
                  <a:pt x="168341" y="53182"/>
                </a:lnTo>
                <a:lnTo>
                  <a:pt x="168239" y="52568"/>
                </a:lnTo>
                <a:lnTo>
                  <a:pt x="168341" y="52568"/>
                </a:lnTo>
                <a:lnTo>
                  <a:pt x="165886" y="49807"/>
                </a:lnTo>
                <a:lnTo>
                  <a:pt x="166193" y="49602"/>
                </a:lnTo>
                <a:lnTo>
                  <a:pt x="165989" y="49193"/>
                </a:lnTo>
                <a:lnTo>
                  <a:pt x="166398" y="49295"/>
                </a:lnTo>
                <a:lnTo>
                  <a:pt x="166807" y="48682"/>
                </a:lnTo>
                <a:lnTo>
                  <a:pt x="166807" y="48784"/>
                </a:lnTo>
                <a:lnTo>
                  <a:pt x="171409" y="52568"/>
                </a:lnTo>
                <a:lnTo>
                  <a:pt x="172943" y="52466"/>
                </a:lnTo>
                <a:lnTo>
                  <a:pt x="173557" y="52057"/>
                </a:lnTo>
                <a:lnTo>
                  <a:pt x="174273" y="52364"/>
                </a:lnTo>
                <a:lnTo>
                  <a:pt x="174580" y="53182"/>
                </a:lnTo>
                <a:lnTo>
                  <a:pt x="177545" y="54000"/>
                </a:lnTo>
                <a:lnTo>
                  <a:pt x="177648" y="53898"/>
                </a:lnTo>
                <a:lnTo>
                  <a:pt x="177750" y="54000"/>
                </a:lnTo>
                <a:lnTo>
                  <a:pt x="182761" y="53898"/>
                </a:lnTo>
                <a:lnTo>
                  <a:pt x="182557" y="53795"/>
                </a:lnTo>
                <a:lnTo>
                  <a:pt x="182557" y="53795"/>
                </a:lnTo>
                <a:lnTo>
                  <a:pt x="182864" y="53898"/>
                </a:lnTo>
                <a:lnTo>
                  <a:pt x="182966" y="53898"/>
                </a:lnTo>
                <a:lnTo>
                  <a:pt x="184091" y="55432"/>
                </a:lnTo>
                <a:lnTo>
                  <a:pt x="184500" y="55636"/>
                </a:lnTo>
                <a:lnTo>
                  <a:pt x="184500" y="55534"/>
                </a:lnTo>
                <a:lnTo>
                  <a:pt x="185114" y="55534"/>
                </a:lnTo>
                <a:lnTo>
                  <a:pt x="184909" y="56045"/>
                </a:lnTo>
                <a:lnTo>
                  <a:pt x="185727" y="56557"/>
                </a:lnTo>
                <a:lnTo>
                  <a:pt x="186750" y="56250"/>
                </a:lnTo>
                <a:lnTo>
                  <a:pt x="185727" y="57068"/>
                </a:lnTo>
                <a:lnTo>
                  <a:pt x="185420" y="57068"/>
                </a:lnTo>
                <a:lnTo>
                  <a:pt x="187568" y="58602"/>
                </a:lnTo>
                <a:lnTo>
                  <a:pt x="188386" y="58193"/>
                </a:lnTo>
                <a:lnTo>
                  <a:pt x="188284" y="57170"/>
                </a:lnTo>
                <a:lnTo>
                  <a:pt x="188898" y="57170"/>
                </a:lnTo>
                <a:lnTo>
                  <a:pt x="188693" y="57682"/>
                </a:lnTo>
                <a:lnTo>
                  <a:pt x="189205" y="57682"/>
                </a:lnTo>
                <a:lnTo>
                  <a:pt x="188795" y="57989"/>
                </a:lnTo>
                <a:lnTo>
                  <a:pt x="188898" y="57989"/>
                </a:lnTo>
                <a:lnTo>
                  <a:pt x="189307" y="60239"/>
                </a:lnTo>
                <a:lnTo>
                  <a:pt x="189205" y="60239"/>
                </a:lnTo>
                <a:lnTo>
                  <a:pt x="189205" y="60545"/>
                </a:lnTo>
                <a:lnTo>
                  <a:pt x="189307" y="60341"/>
                </a:lnTo>
                <a:lnTo>
                  <a:pt x="190636" y="64227"/>
                </a:lnTo>
                <a:lnTo>
                  <a:pt x="190534" y="64227"/>
                </a:lnTo>
                <a:lnTo>
                  <a:pt x="193160" y="69965"/>
                </a:lnTo>
                <a:lnTo>
                  <a:pt x="194216" y="71693"/>
                </a:lnTo>
                <a:lnTo>
                  <a:pt x="195955" y="70568"/>
                </a:lnTo>
                <a:lnTo>
                  <a:pt x="195545" y="70261"/>
                </a:lnTo>
                <a:lnTo>
                  <a:pt x="195852" y="69443"/>
                </a:lnTo>
                <a:lnTo>
                  <a:pt x="196364" y="69239"/>
                </a:lnTo>
                <a:lnTo>
                  <a:pt x="196568" y="66375"/>
                </a:lnTo>
                <a:lnTo>
                  <a:pt x="196466" y="66170"/>
                </a:lnTo>
                <a:lnTo>
                  <a:pt x="196261" y="63920"/>
                </a:lnTo>
                <a:lnTo>
                  <a:pt x="196875" y="63818"/>
                </a:lnTo>
                <a:lnTo>
                  <a:pt x="200455" y="59830"/>
                </a:lnTo>
                <a:lnTo>
                  <a:pt x="200250" y="59932"/>
                </a:lnTo>
                <a:lnTo>
                  <a:pt x="200250" y="59932"/>
                </a:lnTo>
                <a:lnTo>
                  <a:pt x="201580" y="58705"/>
                </a:lnTo>
                <a:lnTo>
                  <a:pt x="201477" y="58091"/>
                </a:lnTo>
                <a:lnTo>
                  <a:pt x="202398" y="57580"/>
                </a:lnTo>
                <a:lnTo>
                  <a:pt x="202295" y="57068"/>
                </a:lnTo>
                <a:lnTo>
                  <a:pt x="202500" y="57580"/>
                </a:lnTo>
                <a:lnTo>
                  <a:pt x="202705" y="57682"/>
                </a:lnTo>
                <a:lnTo>
                  <a:pt x="202909" y="57273"/>
                </a:lnTo>
                <a:lnTo>
                  <a:pt x="203114" y="57886"/>
                </a:lnTo>
                <a:lnTo>
                  <a:pt x="203216" y="57682"/>
                </a:lnTo>
                <a:lnTo>
                  <a:pt x="203420" y="57784"/>
                </a:lnTo>
                <a:lnTo>
                  <a:pt x="203420" y="57784"/>
                </a:lnTo>
                <a:lnTo>
                  <a:pt x="203216" y="57477"/>
                </a:lnTo>
                <a:lnTo>
                  <a:pt x="203318" y="57273"/>
                </a:lnTo>
                <a:lnTo>
                  <a:pt x="203625" y="57682"/>
                </a:lnTo>
                <a:lnTo>
                  <a:pt x="203625" y="57170"/>
                </a:lnTo>
                <a:lnTo>
                  <a:pt x="203830" y="57682"/>
                </a:lnTo>
                <a:lnTo>
                  <a:pt x="204136" y="56966"/>
                </a:lnTo>
                <a:lnTo>
                  <a:pt x="204136" y="57375"/>
                </a:lnTo>
                <a:lnTo>
                  <a:pt x="204341" y="57273"/>
                </a:lnTo>
                <a:lnTo>
                  <a:pt x="204341" y="57580"/>
                </a:lnTo>
                <a:lnTo>
                  <a:pt x="204648" y="57170"/>
                </a:lnTo>
                <a:lnTo>
                  <a:pt x="204545" y="56250"/>
                </a:lnTo>
                <a:lnTo>
                  <a:pt x="204239" y="55943"/>
                </a:lnTo>
                <a:lnTo>
                  <a:pt x="204443" y="55943"/>
                </a:lnTo>
                <a:lnTo>
                  <a:pt x="204443" y="55739"/>
                </a:lnTo>
                <a:lnTo>
                  <a:pt x="205773" y="57068"/>
                </a:lnTo>
                <a:lnTo>
                  <a:pt x="206795" y="59216"/>
                </a:lnTo>
                <a:lnTo>
                  <a:pt x="206795" y="58909"/>
                </a:lnTo>
                <a:lnTo>
                  <a:pt x="207102" y="59011"/>
                </a:lnTo>
                <a:lnTo>
                  <a:pt x="207307" y="59625"/>
                </a:lnTo>
                <a:lnTo>
                  <a:pt x="207307" y="59420"/>
                </a:lnTo>
                <a:lnTo>
                  <a:pt x="207818" y="59523"/>
                </a:lnTo>
                <a:lnTo>
                  <a:pt x="208125" y="60136"/>
                </a:lnTo>
                <a:lnTo>
                  <a:pt x="207716" y="60136"/>
                </a:lnTo>
                <a:lnTo>
                  <a:pt x="208125" y="60648"/>
                </a:lnTo>
                <a:lnTo>
                  <a:pt x="208125" y="60239"/>
                </a:lnTo>
                <a:lnTo>
                  <a:pt x="208432" y="60750"/>
                </a:lnTo>
                <a:lnTo>
                  <a:pt x="208330" y="60750"/>
                </a:lnTo>
                <a:lnTo>
                  <a:pt x="208739" y="63614"/>
                </a:lnTo>
                <a:lnTo>
                  <a:pt x="209148" y="63102"/>
                </a:lnTo>
                <a:lnTo>
                  <a:pt x="209148" y="63716"/>
                </a:lnTo>
                <a:lnTo>
                  <a:pt x="209352" y="63409"/>
                </a:lnTo>
                <a:lnTo>
                  <a:pt x="210170" y="63409"/>
                </a:lnTo>
                <a:lnTo>
                  <a:pt x="210477" y="63205"/>
                </a:lnTo>
                <a:lnTo>
                  <a:pt x="210477" y="62795"/>
                </a:lnTo>
                <a:lnTo>
                  <a:pt x="210886" y="62898"/>
                </a:lnTo>
                <a:lnTo>
                  <a:pt x="210989" y="62182"/>
                </a:lnTo>
                <a:lnTo>
                  <a:pt x="211807" y="63000"/>
                </a:lnTo>
                <a:lnTo>
                  <a:pt x="212318" y="64943"/>
                </a:lnTo>
                <a:lnTo>
                  <a:pt x="212216" y="64943"/>
                </a:lnTo>
                <a:lnTo>
                  <a:pt x="212523" y="65966"/>
                </a:lnTo>
                <a:lnTo>
                  <a:pt x="212625" y="65659"/>
                </a:lnTo>
                <a:lnTo>
                  <a:pt x="213239" y="69750"/>
                </a:lnTo>
                <a:lnTo>
                  <a:pt x="213341" y="69545"/>
                </a:lnTo>
                <a:lnTo>
                  <a:pt x="213136" y="71386"/>
                </a:lnTo>
                <a:lnTo>
                  <a:pt x="218045" y="78545"/>
                </a:lnTo>
                <a:lnTo>
                  <a:pt x="218455" y="78545"/>
                </a:lnTo>
                <a:lnTo>
                  <a:pt x="218557" y="78341"/>
                </a:lnTo>
                <a:lnTo>
                  <a:pt x="218864" y="78341"/>
                </a:lnTo>
                <a:lnTo>
                  <a:pt x="217739" y="74659"/>
                </a:lnTo>
                <a:lnTo>
                  <a:pt x="215182" y="72307"/>
                </a:lnTo>
                <a:lnTo>
                  <a:pt x="215284" y="72614"/>
                </a:lnTo>
                <a:lnTo>
                  <a:pt x="214875" y="72102"/>
                </a:lnTo>
                <a:lnTo>
                  <a:pt x="215182" y="72307"/>
                </a:lnTo>
                <a:lnTo>
                  <a:pt x="214875" y="71284"/>
                </a:lnTo>
                <a:lnTo>
                  <a:pt x="214773" y="71386"/>
                </a:lnTo>
                <a:lnTo>
                  <a:pt x="213852" y="69852"/>
                </a:lnTo>
                <a:lnTo>
                  <a:pt x="214364" y="66580"/>
                </a:lnTo>
                <a:lnTo>
                  <a:pt x="214261" y="66375"/>
                </a:lnTo>
                <a:lnTo>
                  <a:pt x="215080" y="66273"/>
                </a:lnTo>
                <a:lnTo>
                  <a:pt x="215080" y="66784"/>
                </a:lnTo>
                <a:lnTo>
                  <a:pt x="216409" y="67398"/>
                </a:lnTo>
                <a:lnTo>
                  <a:pt x="216409" y="67295"/>
                </a:lnTo>
                <a:lnTo>
                  <a:pt x="216716" y="67602"/>
                </a:lnTo>
                <a:lnTo>
                  <a:pt x="216716" y="67500"/>
                </a:lnTo>
                <a:lnTo>
                  <a:pt x="217023" y="68011"/>
                </a:lnTo>
                <a:lnTo>
                  <a:pt x="217125" y="67909"/>
                </a:lnTo>
                <a:lnTo>
                  <a:pt x="217330" y="68625"/>
                </a:lnTo>
                <a:lnTo>
                  <a:pt x="217636" y="68625"/>
                </a:lnTo>
                <a:lnTo>
                  <a:pt x="217739" y="69034"/>
                </a:lnTo>
                <a:lnTo>
                  <a:pt x="219068" y="69648"/>
                </a:lnTo>
                <a:lnTo>
                  <a:pt x="218966" y="71182"/>
                </a:lnTo>
                <a:lnTo>
                  <a:pt x="218966" y="71182"/>
                </a:lnTo>
                <a:lnTo>
                  <a:pt x="219886" y="70568"/>
                </a:lnTo>
                <a:lnTo>
                  <a:pt x="219886" y="69750"/>
                </a:lnTo>
                <a:lnTo>
                  <a:pt x="220500" y="70159"/>
                </a:lnTo>
                <a:lnTo>
                  <a:pt x="220091" y="69545"/>
                </a:lnTo>
                <a:lnTo>
                  <a:pt x="220602" y="69852"/>
                </a:lnTo>
                <a:lnTo>
                  <a:pt x="220398" y="69443"/>
                </a:lnTo>
                <a:lnTo>
                  <a:pt x="222545" y="68318"/>
                </a:lnTo>
                <a:lnTo>
                  <a:pt x="222737" y="67743"/>
                </a:lnTo>
                <a:lnTo>
                  <a:pt x="222648" y="67295"/>
                </a:lnTo>
                <a:lnTo>
                  <a:pt x="222750" y="67295"/>
                </a:lnTo>
                <a:lnTo>
                  <a:pt x="222750" y="66886"/>
                </a:lnTo>
                <a:lnTo>
                  <a:pt x="222852" y="67091"/>
                </a:lnTo>
                <a:lnTo>
                  <a:pt x="222545" y="65864"/>
                </a:lnTo>
                <a:lnTo>
                  <a:pt x="219375" y="61773"/>
                </a:lnTo>
                <a:lnTo>
                  <a:pt x="219477" y="61773"/>
                </a:lnTo>
                <a:lnTo>
                  <a:pt x="218659" y="60239"/>
                </a:lnTo>
                <a:lnTo>
                  <a:pt x="219170" y="58398"/>
                </a:lnTo>
                <a:lnTo>
                  <a:pt x="219682" y="58500"/>
                </a:lnTo>
                <a:lnTo>
                  <a:pt x="220602" y="57477"/>
                </a:lnTo>
                <a:lnTo>
                  <a:pt x="221216" y="57989"/>
                </a:lnTo>
                <a:lnTo>
                  <a:pt x="221625" y="57682"/>
                </a:lnTo>
                <a:lnTo>
                  <a:pt x="221830" y="57886"/>
                </a:lnTo>
                <a:lnTo>
                  <a:pt x="221830" y="58500"/>
                </a:lnTo>
                <a:lnTo>
                  <a:pt x="222239" y="59011"/>
                </a:lnTo>
                <a:lnTo>
                  <a:pt x="222136" y="59011"/>
                </a:lnTo>
                <a:lnTo>
                  <a:pt x="222545" y="59114"/>
                </a:lnTo>
                <a:lnTo>
                  <a:pt x="222239" y="58500"/>
                </a:lnTo>
                <a:lnTo>
                  <a:pt x="222443" y="58091"/>
                </a:lnTo>
                <a:lnTo>
                  <a:pt x="224080" y="57477"/>
                </a:lnTo>
                <a:lnTo>
                  <a:pt x="224591" y="57477"/>
                </a:lnTo>
                <a:lnTo>
                  <a:pt x="224693" y="57170"/>
                </a:lnTo>
                <a:lnTo>
                  <a:pt x="225102" y="57068"/>
                </a:lnTo>
                <a:lnTo>
                  <a:pt x="224795" y="56455"/>
                </a:lnTo>
                <a:lnTo>
                  <a:pt x="225000" y="56250"/>
                </a:lnTo>
                <a:lnTo>
                  <a:pt x="225716" y="57068"/>
                </a:lnTo>
                <a:lnTo>
                  <a:pt x="226023" y="56659"/>
                </a:lnTo>
                <a:lnTo>
                  <a:pt x="226125" y="56761"/>
                </a:lnTo>
                <a:lnTo>
                  <a:pt x="226534" y="56659"/>
                </a:lnTo>
                <a:lnTo>
                  <a:pt x="226739" y="56659"/>
                </a:lnTo>
                <a:lnTo>
                  <a:pt x="226739" y="56557"/>
                </a:lnTo>
                <a:lnTo>
                  <a:pt x="227352" y="56455"/>
                </a:lnTo>
                <a:lnTo>
                  <a:pt x="227761" y="55739"/>
                </a:lnTo>
                <a:lnTo>
                  <a:pt x="228170" y="55739"/>
                </a:lnTo>
                <a:lnTo>
                  <a:pt x="228375" y="55534"/>
                </a:lnTo>
                <a:lnTo>
                  <a:pt x="228477" y="54920"/>
                </a:lnTo>
                <a:lnTo>
                  <a:pt x="229807" y="54000"/>
                </a:lnTo>
                <a:lnTo>
                  <a:pt x="229705" y="53386"/>
                </a:lnTo>
                <a:lnTo>
                  <a:pt x="229193" y="53182"/>
                </a:lnTo>
                <a:lnTo>
                  <a:pt x="229807" y="52977"/>
                </a:lnTo>
                <a:lnTo>
                  <a:pt x="229398" y="52466"/>
                </a:lnTo>
                <a:lnTo>
                  <a:pt x="229602" y="52466"/>
                </a:lnTo>
                <a:lnTo>
                  <a:pt x="229807" y="52670"/>
                </a:lnTo>
                <a:lnTo>
                  <a:pt x="230318" y="50932"/>
                </a:lnTo>
                <a:lnTo>
                  <a:pt x="230727" y="50932"/>
                </a:lnTo>
                <a:lnTo>
                  <a:pt x="230523" y="50318"/>
                </a:lnTo>
                <a:lnTo>
                  <a:pt x="230625" y="50318"/>
                </a:lnTo>
                <a:lnTo>
                  <a:pt x="230318" y="50114"/>
                </a:lnTo>
                <a:lnTo>
                  <a:pt x="230727" y="50114"/>
                </a:lnTo>
                <a:lnTo>
                  <a:pt x="230625" y="49602"/>
                </a:lnTo>
                <a:lnTo>
                  <a:pt x="230318" y="49705"/>
                </a:lnTo>
                <a:lnTo>
                  <a:pt x="230625" y="49295"/>
                </a:lnTo>
                <a:lnTo>
                  <a:pt x="229807" y="48886"/>
                </a:lnTo>
                <a:lnTo>
                  <a:pt x="229295" y="49091"/>
                </a:lnTo>
                <a:lnTo>
                  <a:pt x="228886" y="48989"/>
                </a:lnTo>
                <a:lnTo>
                  <a:pt x="230011" y="48273"/>
                </a:lnTo>
                <a:lnTo>
                  <a:pt x="229909" y="47966"/>
                </a:lnTo>
                <a:lnTo>
                  <a:pt x="228682" y="47148"/>
                </a:lnTo>
                <a:lnTo>
                  <a:pt x="228170" y="47250"/>
                </a:lnTo>
                <a:lnTo>
                  <a:pt x="228477" y="47045"/>
                </a:lnTo>
                <a:lnTo>
                  <a:pt x="229807" y="47455"/>
                </a:lnTo>
                <a:lnTo>
                  <a:pt x="226227" y="44080"/>
                </a:lnTo>
                <a:lnTo>
                  <a:pt x="226739" y="43057"/>
                </a:lnTo>
                <a:lnTo>
                  <a:pt x="226534" y="42750"/>
                </a:lnTo>
                <a:lnTo>
                  <a:pt x="226534" y="42750"/>
                </a:lnTo>
                <a:lnTo>
                  <a:pt x="226739" y="42955"/>
                </a:lnTo>
                <a:lnTo>
                  <a:pt x="227045" y="42545"/>
                </a:lnTo>
                <a:lnTo>
                  <a:pt x="226943" y="42341"/>
                </a:lnTo>
                <a:lnTo>
                  <a:pt x="228170" y="41932"/>
                </a:lnTo>
                <a:lnTo>
                  <a:pt x="228170" y="41523"/>
                </a:lnTo>
                <a:lnTo>
                  <a:pt x="225920" y="41216"/>
                </a:lnTo>
                <a:lnTo>
                  <a:pt x="225511" y="41830"/>
                </a:lnTo>
                <a:lnTo>
                  <a:pt x="225000" y="41625"/>
                </a:lnTo>
                <a:lnTo>
                  <a:pt x="224898" y="41216"/>
                </a:lnTo>
                <a:lnTo>
                  <a:pt x="223159" y="39989"/>
                </a:lnTo>
                <a:lnTo>
                  <a:pt x="224182" y="39580"/>
                </a:lnTo>
                <a:lnTo>
                  <a:pt x="224284" y="38966"/>
                </a:lnTo>
                <a:lnTo>
                  <a:pt x="224898" y="38659"/>
                </a:lnTo>
                <a:lnTo>
                  <a:pt x="225000" y="38250"/>
                </a:lnTo>
                <a:lnTo>
                  <a:pt x="225614" y="37943"/>
                </a:lnTo>
                <a:lnTo>
                  <a:pt x="226227" y="38557"/>
                </a:lnTo>
                <a:lnTo>
                  <a:pt x="226023" y="39477"/>
                </a:lnTo>
                <a:lnTo>
                  <a:pt x="226432" y="39477"/>
                </a:lnTo>
                <a:lnTo>
                  <a:pt x="226432" y="39784"/>
                </a:lnTo>
                <a:lnTo>
                  <a:pt x="226125" y="39989"/>
                </a:lnTo>
                <a:lnTo>
                  <a:pt x="226534" y="39989"/>
                </a:lnTo>
                <a:lnTo>
                  <a:pt x="226636" y="39886"/>
                </a:lnTo>
                <a:lnTo>
                  <a:pt x="228273" y="38864"/>
                </a:lnTo>
                <a:lnTo>
                  <a:pt x="228682" y="39273"/>
                </a:lnTo>
                <a:lnTo>
                  <a:pt x="228784" y="39068"/>
                </a:lnTo>
                <a:lnTo>
                  <a:pt x="229500" y="39580"/>
                </a:lnTo>
                <a:lnTo>
                  <a:pt x="229602" y="40091"/>
                </a:lnTo>
                <a:lnTo>
                  <a:pt x="229909" y="40193"/>
                </a:lnTo>
                <a:lnTo>
                  <a:pt x="229500" y="40807"/>
                </a:lnTo>
                <a:lnTo>
                  <a:pt x="230011" y="40807"/>
                </a:lnTo>
                <a:lnTo>
                  <a:pt x="229807" y="41011"/>
                </a:lnTo>
                <a:lnTo>
                  <a:pt x="230114" y="41114"/>
                </a:lnTo>
                <a:lnTo>
                  <a:pt x="230216" y="41216"/>
                </a:lnTo>
                <a:lnTo>
                  <a:pt x="230420" y="41114"/>
                </a:lnTo>
                <a:lnTo>
                  <a:pt x="230523" y="40909"/>
                </a:lnTo>
                <a:lnTo>
                  <a:pt x="231955" y="42136"/>
                </a:lnTo>
                <a:lnTo>
                  <a:pt x="231341" y="42136"/>
                </a:lnTo>
                <a:lnTo>
                  <a:pt x="232670" y="44182"/>
                </a:lnTo>
                <a:lnTo>
                  <a:pt x="232568" y="44284"/>
                </a:lnTo>
                <a:lnTo>
                  <a:pt x="232670" y="44386"/>
                </a:lnTo>
                <a:lnTo>
                  <a:pt x="232466" y="44386"/>
                </a:lnTo>
                <a:lnTo>
                  <a:pt x="232875" y="44795"/>
                </a:lnTo>
                <a:lnTo>
                  <a:pt x="233080" y="44591"/>
                </a:lnTo>
                <a:lnTo>
                  <a:pt x="233182" y="44284"/>
                </a:lnTo>
                <a:lnTo>
                  <a:pt x="233489" y="44489"/>
                </a:lnTo>
                <a:lnTo>
                  <a:pt x="233386" y="44284"/>
                </a:lnTo>
                <a:lnTo>
                  <a:pt x="233591" y="44284"/>
                </a:lnTo>
                <a:lnTo>
                  <a:pt x="233693" y="44080"/>
                </a:lnTo>
                <a:lnTo>
                  <a:pt x="234205" y="44182"/>
                </a:lnTo>
                <a:lnTo>
                  <a:pt x="234614" y="43875"/>
                </a:lnTo>
                <a:lnTo>
                  <a:pt x="234614" y="42955"/>
                </a:lnTo>
                <a:lnTo>
                  <a:pt x="231034" y="39170"/>
                </a:lnTo>
                <a:lnTo>
                  <a:pt x="232261" y="38045"/>
                </a:lnTo>
                <a:lnTo>
                  <a:pt x="232057" y="36205"/>
                </a:lnTo>
                <a:lnTo>
                  <a:pt x="232057" y="36205"/>
                </a:lnTo>
                <a:lnTo>
                  <a:pt x="232364" y="36307"/>
                </a:lnTo>
                <a:lnTo>
                  <a:pt x="232670" y="35591"/>
                </a:lnTo>
                <a:lnTo>
                  <a:pt x="232977" y="35591"/>
                </a:lnTo>
                <a:lnTo>
                  <a:pt x="234102" y="36102"/>
                </a:lnTo>
                <a:lnTo>
                  <a:pt x="235739" y="30273"/>
                </a:lnTo>
                <a:lnTo>
                  <a:pt x="232670" y="25773"/>
                </a:lnTo>
                <a:lnTo>
                  <a:pt x="232670" y="25466"/>
                </a:lnTo>
                <a:lnTo>
                  <a:pt x="229909" y="24545"/>
                </a:lnTo>
                <a:lnTo>
                  <a:pt x="230420" y="25159"/>
                </a:lnTo>
                <a:lnTo>
                  <a:pt x="230318" y="25364"/>
                </a:lnTo>
                <a:lnTo>
                  <a:pt x="230114" y="24955"/>
                </a:lnTo>
                <a:lnTo>
                  <a:pt x="230114" y="25159"/>
                </a:lnTo>
                <a:lnTo>
                  <a:pt x="229500" y="25261"/>
                </a:lnTo>
                <a:lnTo>
                  <a:pt x="229602" y="24955"/>
                </a:lnTo>
                <a:lnTo>
                  <a:pt x="228886" y="24648"/>
                </a:lnTo>
                <a:lnTo>
                  <a:pt x="229193" y="25057"/>
                </a:lnTo>
                <a:lnTo>
                  <a:pt x="226841" y="23830"/>
                </a:lnTo>
                <a:lnTo>
                  <a:pt x="228068" y="21068"/>
                </a:lnTo>
                <a:lnTo>
                  <a:pt x="227864" y="20761"/>
                </a:lnTo>
                <a:lnTo>
                  <a:pt x="228170" y="20455"/>
                </a:lnTo>
                <a:lnTo>
                  <a:pt x="228170" y="20045"/>
                </a:lnTo>
                <a:lnTo>
                  <a:pt x="231034" y="19841"/>
                </a:lnTo>
                <a:lnTo>
                  <a:pt x="231034" y="19636"/>
                </a:lnTo>
                <a:lnTo>
                  <a:pt x="232875" y="19841"/>
                </a:lnTo>
                <a:lnTo>
                  <a:pt x="232568" y="19534"/>
                </a:lnTo>
                <a:lnTo>
                  <a:pt x="232875" y="19636"/>
                </a:lnTo>
                <a:lnTo>
                  <a:pt x="232670" y="19432"/>
                </a:lnTo>
                <a:lnTo>
                  <a:pt x="233898" y="19534"/>
                </a:lnTo>
                <a:lnTo>
                  <a:pt x="233795" y="19636"/>
                </a:lnTo>
                <a:lnTo>
                  <a:pt x="235432" y="19841"/>
                </a:lnTo>
                <a:lnTo>
                  <a:pt x="234716" y="19943"/>
                </a:lnTo>
                <a:lnTo>
                  <a:pt x="236250" y="19943"/>
                </a:lnTo>
                <a:lnTo>
                  <a:pt x="236250" y="19841"/>
                </a:lnTo>
                <a:lnTo>
                  <a:pt x="236966" y="19943"/>
                </a:lnTo>
                <a:lnTo>
                  <a:pt x="237068" y="19841"/>
                </a:lnTo>
                <a:lnTo>
                  <a:pt x="237580" y="19841"/>
                </a:lnTo>
                <a:lnTo>
                  <a:pt x="236557" y="19636"/>
                </a:lnTo>
                <a:lnTo>
                  <a:pt x="236148" y="18818"/>
                </a:lnTo>
                <a:lnTo>
                  <a:pt x="236352" y="17489"/>
                </a:lnTo>
                <a:lnTo>
                  <a:pt x="238602" y="17693"/>
                </a:lnTo>
                <a:lnTo>
                  <a:pt x="239011" y="18205"/>
                </a:lnTo>
                <a:lnTo>
                  <a:pt x="239216" y="18102"/>
                </a:lnTo>
                <a:lnTo>
                  <a:pt x="239625" y="18511"/>
                </a:lnTo>
                <a:lnTo>
                  <a:pt x="239932" y="18409"/>
                </a:lnTo>
                <a:lnTo>
                  <a:pt x="240341" y="17591"/>
                </a:lnTo>
                <a:lnTo>
                  <a:pt x="240239" y="17489"/>
                </a:lnTo>
                <a:lnTo>
                  <a:pt x="240648" y="17693"/>
                </a:lnTo>
                <a:lnTo>
                  <a:pt x="239727" y="16773"/>
                </a:lnTo>
                <a:lnTo>
                  <a:pt x="241364" y="16875"/>
                </a:lnTo>
                <a:lnTo>
                  <a:pt x="240648" y="16875"/>
                </a:lnTo>
                <a:lnTo>
                  <a:pt x="241875" y="18307"/>
                </a:lnTo>
                <a:lnTo>
                  <a:pt x="241261" y="18614"/>
                </a:lnTo>
                <a:lnTo>
                  <a:pt x="241261" y="19432"/>
                </a:lnTo>
                <a:lnTo>
                  <a:pt x="241159" y="19534"/>
                </a:lnTo>
                <a:lnTo>
                  <a:pt x="241057" y="20966"/>
                </a:lnTo>
                <a:lnTo>
                  <a:pt x="240648" y="20966"/>
                </a:lnTo>
                <a:lnTo>
                  <a:pt x="240750" y="21170"/>
                </a:lnTo>
                <a:lnTo>
                  <a:pt x="240443" y="21273"/>
                </a:lnTo>
                <a:lnTo>
                  <a:pt x="240852" y="21784"/>
                </a:lnTo>
                <a:lnTo>
                  <a:pt x="240852" y="22398"/>
                </a:lnTo>
                <a:lnTo>
                  <a:pt x="246784" y="27716"/>
                </a:lnTo>
                <a:lnTo>
                  <a:pt x="247091" y="26898"/>
                </a:lnTo>
                <a:lnTo>
                  <a:pt x="246273" y="25773"/>
                </a:lnTo>
                <a:lnTo>
                  <a:pt x="246273" y="25773"/>
                </a:lnTo>
                <a:lnTo>
                  <a:pt x="246580" y="25977"/>
                </a:lnTo>
                <a:lnTo>
                  <a:pt x="247398" y="25773"/>
                </a:lnTo>
                <a:lnTo>
                  <a:pt x="246477" y="24852"/>
                </a:lnTo>
                <a:lnTo>
                  <a:pt x="246580" y="24341"/>
                </a:lnTo>
                <a:lnTo>
                  <a:pt x="247193" y="24341"/>
                </a:lnTo>
                <a:lnTo>
                  <a:pt x="246068" y="22705"/>
                </a:lnTo>
                <a:lnTo>
                  <a:pt x="246170" y="22398"/>
                </a:lnTo>
                <a:lnTo>
                  <a:pt x="246375" y="22807"/>
                </a:lnTo>
                <a:lnTo>
                  <a:pt x="246784" y="22705"/>
                </a:lnTo>
                <a:lnTo>
                  <a:pt x="245045" y="21170"/>
                </a:lnTo>
                <a:lnTo>
                  <a:pt x="244330" y="21068"/>
                </a:lnTo>
                <a:lnTo>
                  <a:pt x="244432" y="21273"/>
                </a:lnTo>
                <a:lnTo>
                  <a:pt x="243614" y="20761"/>
                </a:lnTo>
                <a:lnTo>
                  <a:pt x="243307" y="19943"/>
                </a:lnTo>
                <a:lnTo>
                  <a:pt x="243409" y="19943"/>
                </a:lnTo>
                <a:lnTo>
                  <a:pt x="242898" y="19227"/>
                </a:lnTo>
                <a:lnTo>
                  <a:pt x="244023" y="19227"/>
                </a:lnTo>
                <a:lnTo>
                  <a:pt x="243818" y="19023"/>
                </a:lnTo>
                <a:lnTo>
                  <a:pt x="244330" y="18716"/>
                </a:lnTo>
                <a:lnTo>
                  <a:pt x="244943" y="19227"/>
                </a:lnTo>
                <a:lnTo>
                  <a:pt x="244943" y="18920"/>
                </a:lnTo>
                <a:lnTo>
                  <a:pt x="245250" y="18716"/>
                </a:lnTo>
                <a:lnTo>
                  <a:pt x="247807" y="19125"/>
                </a:lnTo>
                <a:lnTo>
                  <a:pt x="247398" y="18716"/>
                </a:lnTo>
                <a:lnTo>
                  <a:pt x="247909" y="18102"/>
                </a:lnTo>
                <a:lnTo>
                  <a:pt x="247807" y="18000"/>
                </a:lnTo>
                <a:lnTo>
                  <a:pt x="247909" y="17898"/>
                </a:lnTo>
                <a:lnTo>
                  <a:pt x="248011" y="17898"/>
                </a:lnTo>
                <a:lnTo>
                  <a:pt x="247807" y="17693"/>
                </a:lnTo>
                <a:lnTo>
                  <a:pt x="248011" y="17795"/>
                </a:lnTo>
                <a:lnTo>
                  <a:pt x="248011" y="17489"/>
                </a:lnTo>
                <a:lnTo>
                  <a:pt x="249545" y="16773"/>
                </a:lnTo>
                <a:lnTo>
                  <a:pt x="249136" y="16568"/>
                </a:lnTo>
                <a:lnTo>
                  <a:pt x="251182" y="16977"/>
                </a:lnTo>
                <a:lnTo>
                  <a:pt x="251080" y="16670"/>
                </a:lnTo>
                <a:lnTo>
                  <a:pt x="249443" y="15852"/>
                </a:lnTo>
                <a:lnTo>
                  <a:pt x="249443" y="15852"/>
                </a:lnTo>
                <a:lnTo>
                  <a:pt x="249545" y="15955"/>
                </a:lnTo>
                <a:lnTo>
                  <a:pt x="249545" y="15955"/>
                </a:lnTo>
                <a:lnTo>
                  <a:pt x="249136" y="15750"/>
                </a:lnTo>
                <a:lnTo>
                  <a:pt x="249239" y="15750"/>
                </a:lnTo>
                <a:lnTo>
                  <a:pt x="248011" y="15034"/>
                </a:lnTo>
                <a:lnTo>
                  <a:pt x="248114" y="15239"/>
                </a:lnTo>
                <a:lnTo>
                  <a:pt x="245045" y="14830"/>
                </a:lnTo>
                <a:lnTo>
                  <a:pt x="246682" y="14625"/>
                </a:lnTo>
                <a:lnTo>
                  <a:pt x="245761" y="14420"/>
                </a:lnTo>
                <a:lnTo>
                  <a:pt x="248318" y="14420"/>
                </a:lnTo>
                <a:lnTo>
                  <a:pt x="237375" y="10125"/>
                </a:lnTo>
                <a:lnTo>
                  <a:pt x="237477" y="10227"/>
                </a:lnTo>
                <a:lnTo>
                  <a:pt x="235330" y="10023"/>
                </a:lnTo>
                <a:lnTo>
                  <a:pt x="236864" y="11148"/>
                </a:lnTo>
                <a:lnTo>
                  <a:pt x="236864" y="11148"/>
                </a:lnTo>
                <a:lnTo>
                  <a:pt x="234000" y="10330"/>
                </a:lnTo>
                <a:lnTo>
                  <a:pt x="233795" y="10432"/>
                </a:lnTo>
                <a:lnTo>
                  <a:pt x="230523" y="10432"/>
                </a:lnTo>
                <a:lnTo>
                  <a:pt x="231136" y="11352"/>
                </a:lnTo>
                <a:lnTo>
                  <a:pt x="231136" y="11352"/>
                </a:lnTo>
                <a:lnTo>
                  <a:pt x="222034" y="9205"/>
                </a:lnTo>
                <a:lnTo>
                  <a:pt x="222239" y="9205"/>
                </a:lnTo>
                <a:lnTo>
                  <a:pt x="219375" y="8591"/>
                </a:lnTo>
                <a:lnTo>
                  <a:pt x="219886" y="8489"/>
                </a:lnTo>
                <a:lnTo>
                  <a:pt x="217636" y="8080"/>
                </a:lnTo>
                <a:lnTo>
                  <a:pt x="217330" y="8591"/>
                </a:lnTo>
                <a:lnTo>
                  <a:pt x="216614" y="8489"/>
                </a:lnTo>
                <a:lnTo>
                  <a:pt x="217023" y="8489"/>
                </a:lnTo>
                <a:lnTo>
                  <a:pt x="216716" y="8182"/>
                </a:lnTo>
                <a:lnTo>
                  <a:pt x="215693" y="8182"/>
                </a:lnTo>
                <a:lnTo>
                  <a:pt x="216920" y="8080"/>
                </a:lnTo>
                <a:lnTo>
                  <a:pt x="212727" y="7670"/>
                </a:lnTo>
                <a:lnTo>
                  <a:pt x="213341" y="7875"/>
                </a:lnTo>
                <a:lnTo>
                  <a:pt x="212420" y="8080"/>
                </a:lnTo>
                <a:lnTo>
                  <a:pt x="213239" y="8182"/>
                </a:lnTo>
                <a:lnTo>
                  <a:pt x="213034" y="8284"/>
                </a:lnTo>
                <a:lnTo>
                  <a:pt x="212932" y="8386"/>
                </a:lnTo>
                <a:lnTo>
                  <a:pt x="213852" y="8795"/>
                </a:lnTo>
                <a:lnTo>
                  <a:pt x="212830" y="8795"/>
                </a:lnTo>
                <a:lnTo>
                  <a:pt x="213034" y="9000"/>
                </a:lnTo>
                <a:lnTo>
                  <a:pt x="212830" y="9000"/>
                </a:lnTo>
                <a:lnTo>
                  <a:pt x="213034" y="9102"/>
                </a:lnTo>
                <a:lnTo>
                  <a:pt x="210886" y="8693"/>
                </a:lnTo>
                <a:lnTo>
                  <a:pt x="210580" y="8898"/>
                </a:lnTo>
                <a:lnTo>
                  <a:pt x="208739" y="8591"/>
                </a:lnTo>
                <a:lnTo>
                  <a:pt x="209045" y="9000"/>
                </a:lnTo>
                <a:lnTo>
                  <a:pt x="209045" y="9409"/>
                </a:lnTo>
                <a:lnTo>
                  <a:pt x="208534" y="9307"/>
                </a:lnTo>
                <a:lnTo>
                  <a:pt x="206591" y="8693"/>
                </a:lnTo>
                <a:lnTo>
                  <a:pt x="206898" y="8591"/>
                </a:lnTo>
                <a:lnTo>
                  <a:pt x="205057" y="8080"/>
                </a:lnTo>
                <a:lnTo>
                  <a:pt x="206386" y="8284"/>
                </a:lnTo>
                <a:lnTo>
                  <a:pt x="205364" y="7977"/>
                </a:lnTo>
                <a:lnTo>
                  <a:pt x="205773" y="7773"/>
                </a:lnTo>
                <a:lnTo>
                  <a:pt x="201068" y="7057"/>
                </a:lnTo>
                <a:lnTo>
                  <a:pt x="201682" y="7364"/>
                </a:lnTo>
                <a:lnTo>
                  <a:pt x="201170" y="7568"/>
                </a:lnTo>
                <a:lnTo>
                  <a:pt x="201477" y="7670"/>
                </a:lnTo>
                <a:lnTo>
                  <a:pt x="198205" y="7159"/>
                </a:lnTo>
                <a:lnTo>
                  <a:pt x="195034" y="7159"/>
                </a:lnTo>
                <a:lnTo>
                  <a:pt x="195443" y="7261"/>
                </a:lnTo>
                <a:lnTo>
                  <a:pt x="195545" y="7568"/>
                </a:lnTo>
                <a:lnTo>
                  <a:pt x="195955" y="7875"/>
                </a:lnTo>
                <a:lnTo>
                  <a:pt x="195545" y="7670"/>
                </a:lnTo>
                <a:lnTo>
                  <a:pt x="195545" y="7568"/>
                </a:lnTo>
                <a:lnTo>
                  <a:pt x="194830" y="7159"/>
                </a:lnTo>
                <a:lnTo>
                  <a:pt x="194830" y="6955"/>
                </a:lnTo>
                <a:lnTo>
                  <a:pt x="194216" y="6750"/>
                </a:lnTo>
                <a:lnTo>
                  <a:pt x="194011" y="6955"/>
                </a:lnTo>
                <a:lnTo>
                  <a:pt x="193193" y="6750"/>
                </a:lnTo>
                <a:lnTo>
                  <a:pt x="193295" y="6750"/>
                </a:lnTo>
                <a:lnTo>
                  <a:pt x="192989" y="6648"/>
                </a:lnTo>
                <a:lnTo>
                  <a:pt x="193091" y="6750"/>
                </a:lnTo>
                <a:lnTo>
                  <a:pt x="192375" y="6955"/>
                </a:lnTo>
                <a:lnTo>
                  <a:pt x="193193" y="6955"/>
                </a:lnTo>
                <a:lnTo>
                  <a:pt x="190432" y="7773"/>
                </a:lnTo>
                <a:lnTo>
                  <a:pt x="191966" y="6648"/>
                </a:lnTo>
                <a:lnTo>
                  <a:pt x="191966" y="6443"/>
                </a:lnTo>
                <a:lnTo>
                  <a:pt x="193193" y="5830"/>
                </a:lnTo>
                <a:lnTo>
                  <a:pt x="192068" y="5216"/>
                </a:lnTo>
                <a:lnTo>
                  <a:pt x="192068" y="5216"/>
                </a:lnTo>
                <a:lnTo>
                  <a:pt x="192989" y="5523"/>
                </a:lnTo>
                <a:lnTo>
                  <a:pt x="191966" y="4909"/>
                </a:lnTo>
                <a:lnTo>
                  <a:pt x="191966" y="5114"/>
                </a:lnTo>
                <a:lnTo>
                  <a:pt x="188489" y="4602"/>
                </a:lnTo>
                <a:lnTo>
                  <a:pt x="188489" y="4602"/>
                </a:lnTo>
                <a:lnTo>
                  <a:pt x="188591" y="4705"/>
                </a:lnTo>
                <a:lnTo>
                  <a:pt x="187670" y="4705"/>
                </a:lnTo>
                <a:lnTo>
                  <a:pt x="187977" y="4398"/>
                </a:lnTo>
                <a:lnTo>
                  <a:pt x="185830" y="4295"/>
                </a:lnTo>
                <a:lnTo>
                  <a:pt x="186648" y="4091"/>
                </a:lnTo>
                <a:lnTo>
                  <a:pt x="185114" y="3784"/>
                </a:lnTo>
                <a:close/>
                <a:moveTo>
                  <a:pt x="252818" y="91125"/>
                </a:moveTo>
                <a:lnTo>
                  <a:pt x="252307" y="92455"/>
                </a:lnTo>
                <a:lnTo>
                  <a:pt x="252205" y="92352"/>
                </a:lnTo>
                <a:lnTo>
                  <a:pt x="252000" y="92966"/>
                </a:lnTo>
                <a:lnTo>
                  <a:pt x="252102" y="93170"/>
                </a:lnTo>
                <a:lnTo>
                  <a:pt x="250364" y="97875"/>
                </a:lnTo>
                <a:lnTo>
                  <a:pt x="249341" y="98080"/>
                </a:lnTo>
                <a:lnTo>
                  <a:pt x="246375" y="95727"/>
                </a:lnTo>
                <a:lnTo>
                  <a:pt x="246170" y="95011"/>
                </a:lnTo>
                <a:lnTo>
                  <a:pt x="246886" y="93580"/>
                </a:lnTo>
                <a:lnTo>
                  <a:pt x="247091" y="93682"/>
                </a:lnTo>
                <a:lnTo>
                  <a:pt x="247705" y="92761"/>
                </a:lnTo>
                <a:lnTo>
                  <a:pt x="247193" y="92455"/>
                </a:lnTo>
                <a:lnTo>
                  <a:pt x="247091" y="92864"/>
                </a:lnTo>
                <a:lnTo>
                  <a:pt x="246784" y="92352"/>
                </a:lnTo>
                <a:lnTo>
                  <a:pt x="246886" y="92148"/>
                </a:lnTo>
                <a:lnTo>
                  <a:pt x="246886" y="92148"/>
                </a:lnTo>
                <a:lnTo>
                  <a:pt x="246170" y="92557"/>
                </a:lnTo>
                <a:lnTo>
                  <a:pt x="244227" y="91841"/>
                </a:lnTo>
                <a:lnTo>
                  <a:pt x="244023" y="91841"/>
                </a:lnTo>
                <a:lnTo>
                  <a:pt x="243716" y="91534"/>
                </a:lnTo>
                <a:lnTo>
                  <a:pt x="243307" y="91534"/>
                </a:lnTo>
                <a:lnTo>
                  <a:pt x="243818" y="91841"/>
                </a:lnTo>
                <a:lnTo>
                  <a:pt x="243920" y="92455"/>
                </a:lnTo>
                <a:lnTo>
                  <a:pt x="243614" y="92659"/>
                </a:lnTo>
                <a:lnTo>
                  <a:pt x="242591" y="92455"/>
                </a:lnTo>
                <a:lnTo>
                  <a:pt x="242182" y="92966"/>
                </a:lnTo>
                <a:lnTo>
                  <a:pt x="241977" y="92864"/>
                </a:lnTo>
                <a:lnTo>
                  <a:pt x="241977" y="93068"/>
                </a:lnTo>
                <a:lnTo>
                  <a:pt x="241773" y="93068"/>
                </a:lnTo>
                <a:lnTo>
                  <a:pt x="241466" y="93375"/>
                </a:lnTo>
                <a:lnTo>
                  <a:pt x="241466" y="93784"/>
                </a:lnTo>
                <a:lnTo>
                  <a:pt x="241159" y="93989"/>
                </a:lnTo>
                <a:lnTo>
                  <a:pt x="240852" y="95011"/>
                </a:lnTo>
                <a:lnTo>
                  <a:pt x="240955" y="95318"/>
                </a:lnTo>
                <a:lnTo>
                  <a:pt x="240750" y="95625"/>
                </a:lnTo>
                <a:lnTo>
                  <a:pt x="239420" y="95727"/>
                </a:lnTo>
                <a:lnTo>
                  <a:pt x="239318" y="95727"/>
                </a:lnTo>
                <a:lnTo>
                  <a:pt x="239318" y="95011"/>
                </a:lnTo>
                <a:lnTo>
                  <a:pt x="238500" y="94193"/>
                </a:lnTo>
                <a:lnTo>
                  <a:pt x="238295" y="94500"/>
                </a:lnTo>
                <a:lnTo>
                  <a:pt x="237784" y="94602"/>
                </a:lnTo>
                <a:lnTo>
                  <a:pt x="237375" y="95114"/>
                </a:lnTo>
                <a:lnTo>
                  <a:pt x="237273" y="95011"/>
                </a:lnTo>
                <a:lnTo>
                  <a:pt x="237273" y="94705"/>
                </a:lnTo>
                <a:lnTo>
                  <a:pt x="236557" y="95932"/>
                </a:lnTo>
                <a:lnTo>
                  <a:pt x="236250" y="95727"/>
                </a:lnTo>
                <a:lnTo>
                  <a:pt x="235943" y="96443"/>
                </a:lnTo>
                <a:lnTo>
                  <a:pt x="236148" y="96341"/>
                </a:lnTo>
                <a:lnTo>
                  <a:pt x="236045" y="96545"/>
                </a:lnTo>
                <a:lnTo>
                  <a:pt x="235841" y="96648"/>
                </a:lnTo>
                <a:lnTo>
                  <a:pt x="236148" y="96955"/>
                </a:lnTo>
                <a:lnTo>
                  <a:pt x="235023" y="97057"/>
                </a:lnTo>
                <a:lnTo>
                  <a:pt x="235125" y="97670"/>
                </a:lnTo>
                <a:lnTo>
                  <a:pt x="234818" y="98080"/>
                </a:lnTo>
                <a:lnTo>
                  <a:pt x="234614" y="97364"/>
                </a:lnTo>
                <a:lnTo>
                  <a:pt x="234307" y="97159"/>
                </a:lnTo>
                <a:lnTo>
                  <a:pt x="233795" y="97568"/>
                </a:lnTo>
                <a:lnTo>
                  <a:pt x="233489" y="98795"/>
                </a:lnTo>
                <a:lnTo>
                  <a:pt x="225511" y="103193"/>
                </a:lnTo>
                <a:lnTo>
                  <a:pt x="225614" y="102477"/>
                </a:lnTo>
                <a:lnTo>
                  <a:pt x="224591" y="105034"/>
                </a:lnTo>
                <a:lnTo>
                  <a:pt x="224795" y="106466"/>
                </a:lnTo>
                <a:lnTo>
                  <a:pt x="224386" y="106977"/>
                </a:lnTo>
                <a:lnTo>
                  <a:pt x="224386" y="107386"/>
                </a:lnTo>
                <a:lnTo>
                  <a:pt x="224080" y="106875"/>
                </a:lnTo>
                <a:lnTo>
                  <a:pt x="223977" y="106977"/>
                </a:lnTo>
                <a:lnTo>
                  <a:pt x="223875" y="106977"/>
                </a:lnTo>
                <a:lnTo>
                  <a:pt x="224284" y="113318"/>
                </a:lnTo>
                <a:lnTo>
                  <a:pt x="222955" y="115261"/>
                </a:lnTo>
                <a:lnTo>
                  <a:pt x="223159" y="115364"/>
                </a:lnTo>
                <a:lnTo>
                  <a:pt x="223568" y="115773"/>
                </a:lnTo>
                <a:lnTo>
                  <a:pt x="228989" y="114852"/>
                </a:lnTo>
                <a:lnTo>
                  <a:pt x="229193" y="114955"/>
                </a:lnTo>
                <a:lnTo>
                  <a:pt x="237068" y="112500"/>
                </a:lnTo>
                <a:lnTo>
                  <a:pt x="239932" y="113216"/>
                </a:lnTo>
                <a:lnTo>
                  <a:pt x="240136" y="113523"/>
                </a:lnTo>
                <a:lnTo>
                  <a:pt x="240034" y="113727"/>
                </a:lnTo>
                <a:lnTo>
                  <a:pt x="240341" y="115364"/>
                </a:lnTo>
                <a:lnTo>
                  <a:pt x="240034" y="115568"/>
                </a:lnTo>
                <a:lnTo>
                  <a:pt x="240341" y="115977"/>
                </a:lnTo>
                <a:lnTo>
                  <a:pt x="240648" y="115977"/>
                </a:lnTo>
                <a:lnTo>
                  <a:pt x="240648" y="115670"/>
                </a:lnTo>
                <a:lnTo>
                  <a:pt x="243205" y="113523"/>
                </a:lnTo>
                <a:lnTo>
                  <a:pt x="241261" y="116284"/>
                </a:lnTo>
                <a:lnTo>
                  <a:pt x="242795" y="115159"/>
                </a:lnTo>
                <a:lnTo>
                  <a:pt x="242795" y="115977"/>
                </a:lnTo>
                <a:lnTo>
                  <a:pt x="242182" y="116693"/>
                </a:lnTo>
                <a:lnTo>
                  <a:pt x="242182" y="116693"/>
                </a:lnTo>
                <a:lnTo>
                  <a:pt x="242898" y="116489"/>
                </a:lnTo>
                <a:lnTo>
                  <a:pt x="243000" y="116591"/>
                </a:lnTo>
                <a:lnTo>
                  <a:pt x="243102" y="116591"/>
                </a:lnTo>
                <a:lnTo>
                  <a:pt x="243102" y="116693"/>
                </a:lnTo>
                <a:lnTo>
                  <a:pt x="243000" y="116591"/>
                </a:lnTo>
                <a:lnTo>
                  <a:pt x="242898" y="116591"/>
                </a:lnTo>
                <a:lnTo>
                  <a:pt x="243000" y="119148"/>
                </a:lnTo>
                <a:lnTo>
                  <a:pt x="244739" y="119864"/>
                </a:lnTo>
                <a:lnTo>
                  <a:pt x="246273" y="119352"/>
                </a:lnTo>
                <a:lnTo>
                  <a:pt x="246170" y="119352"/>
                </a:lnTo>
                <a:lnTo>
                  <a:pt x="246784" y="119148"/>
                </a:lnTo>
                <a:lnTo>
                  <a:pt x="246784" y="119148"/>
                </a:lnTo>
                <a:lnTo>
                  <a:pt x="246273" y="119557"/>
                </a:lnTo>
                <a:lnTo>
                  <a:pt x="246989" y="119557"/>
                </a:lnTo>
                <a:lnTo>
                  <a:pt x="246784" y="119761"/>
                </a:lnTo>
                <a:lnTo>
                  <a:pt x="247193" y="120375"/>
                </a:lnTo>
                <a:lnTo>
                  <a:pt x="247500" y="120068"/>
                </a:lnTo>
                <a:lnTo>
                  <a:pt x="247295" y="120068"/>
                </a:lnTo>
                <a:lnTo>
                  <a:pt x="254148" y="115057"/>
                </a:lnTo>
                <a:lnTo>
                  <a:pt x="254045" y="114955"/>
                </a:lnTo>
                <a:lnTo>
                  <a:pt x="258648" y="109432"/>
                </a:lnTo>
                <a:lnTo>
                  <a:pt x="259261" y="106773"/>
                </a:lnTo>
                <a:lnTo>
                  <a:pt x="258648" y="104932"/>
                </a:lnTo>
                <a:lnTo>
                  <a:pt x="258034" y="104420"/>
                </a:lnTo>
                <a:lnTo>
                  <a:pt x="257932" y="103193"/>
                </a:lnTo>
                <a:lnTo>
                  <a:pt x="257318" y="103193"/>
                </a:lnTo>
                <a:lnTo>
                  <a:pt x="257318" y="103091"/>
                </a:lnTo>
                <a:lnTo>
                  <a:pt x="257114" y="103091"/>
                </a:lnTo>
                <a:lnTo>
                  <a:pt x="256909" y="101148"/>
                </a:lnTo>
                <a:lnTo>
                  <a:pt x="254966" y="99614"/>
                </a:lnTo>
                <a:lnTo>
                  <a:pt x="254761" y="95318"/>
                </a:lnTo>
                <a:lnTo>
                  <a:pt x="254250" y="94807"/>
                </a:lnTo>
                <a:lnTo>
                  <a:pt x="253739" y="94909"/>
                </a:lnTo>
                <a:lnTo>
                  <a:pt x="252920" y="91227"/>
                </a:lnTo>
                <a:lnTo>
                  <a:pt x="252818" y="91125"/>
                </a:lnTo>
                <a:close/>
                <a:moveTo>
                  <a:pt x="272352" y="115466"/>
                </a:moveTo>
                <a:lnTo>
                  <a:pt x="272352" y="116591"/>
                </a:lnTo>
                <a:lnTo>
                  <a:pt x="272659" y="116386"/>
                </a:lnTo>
                <a:lnTo>
                  <a:pt x="272352" y="116693"/>
                </a:lnTo>
                <a:lnTo>
                  <a:pt x="272352" y="117511"/>
                </a:lnTo>
                <a:lnTo>
                  <a:pt x="272557" y="117000"/>
                </a:lnTo>
                <a:lnTo>
                  <a:pt x="272557" y="117307"/>
                </a:lnTo>
                <a:lnTo>
                  <a:pt x="272659" y="117205"/>
                </a:lnTo>
                <a:lnTo>
                  <a:pt x="272455" y="117716"/>
                </a:lnTo>
                <a:lnTo>
                  <a:pt x="272352" y="117614"/>
                </a:lnTo>
                <a:lnTo>
                  <a:pt x="272352" y="118125"/>
                </a:lnTo>
                <a:lnTo>
                  <a:pt x="272659" y="118227"/>
                </a:lnTo>
                <a:lnTo>
                  <a:pt x="272352" y="118330"/>
                </a:lnTo>
                <a:lnTo>
                  <a:pt x="272352" y="118227"/>
                </a:lnTo>
                <a:lnTo>
                  <a:pt x="270920" y="120170"/>
                </a:lnTo>
                <a:lnTo>
                  <a:pt x="270205" y="120477"/>
                </a:lnTo>
                <a:lnTo>
                  <a:pt x="270716" y="121398"/>
                </a:lnTo>
                <a:lnTo>
                  <a:pt x="269386" y="122523"/>
                </a:lnTo>
                <a:lnTo>
                  <a:pt x="269591" y="122420"/>
                </a:lnTo>
                <a:lnTo>
                  <a:pt x="269489" y="122625"/>
                </a:lnTo>
                <a:lnTo>
                  <a:pt x="270102" y="122625"/>
                </a:lnTo>
                <a:lnTo>
                  <a:pt x="275216" y="118739"/>
                </a:lnTo>
                <a:lnTo>
                  <a:pt x="274091" y="119148"/>
                </a:lnTo>
                <a:lnTo>
                  <a:pt x="273273" y="118739"/>
                </a:lnTo>
                <a:lnTo>
                  <a:pt x="273580" y="117818"/>
                </a:lnTo>
                <a:lnTo>
                  <a:pt x="273477" y="117818"/>
                </a:lnTo>
                <a:lnTo>
                  <a:pt x="273477" y="117614"/>
                </a:lnTo>
                <a:lnTo>
                  <a:pt x="273170" y="118330"/>
                </a:lnTo>
                <a:lnTo>
                  <a:pt x="272659" y="117920"/>
                </a:lnTo>
                <a:lnTo>
                  <a:pt x="273273" y="116284"/>
                </a:lnTo>
                <a:lnTo>
                  <a:pt x="273068" y="116386"/>
                </a:lnTo>
                <a:lnTo>
                  <a:pt x="272761" y="115875"/>
                </a:lnTo>
                <a:lnTo>
                  <a:pt x="272557" y="115977"/>
                </a:lnTo>
                <a:lnTo>
                  <a:pt x="272557" y="115977"/>
                </a:lnTo>
                <a:lnTo>
                  <a:pt x="272659" y="115466"/>
                </a:lnTo>
                <a:close/>
                <a:moveTo>
                  <a:pt x="246959" y="123166"/>
                </a:moveTo>
                <a:lnTo>
                  <a:pt x="246901" y="123224"/>
                </a:lnTo>
                <a:lnTo>
                  <a:pt x="246901" y="123224"/>
                </a:lnTo>
                <a:lnTo>
                  <a:pt x="246959" y="123166"/>
                </a:lnTo>
                <a:close/>
                <a:moveTo>
                  <a:pt x="246901" y="123224"/>
                </a:moveTo>
                <a:lnTo>
                  <a:pt x="246886" y="123239"/>
                </a:lnTo>
                <a:lnTo>
                  <a:pt x="246784" y="123443"/>
                </a:lnTo>
                <a:lnTo>
                  <a:pt x="246784" y="123443"/>
                </a:lnTo>
                <a:lnTo>
                  <a:pt x="246901" y="123224"/>
                </a:lnTo>
                <a:close/>
                <a:moveTo>
                  <a:pt x="244841" y="121807"/>
                </a:moveTo>
                <a:lnTo>
                  <a:pt x="244330" y="123341"/>
                </a:lnTo>
                <a:lnTo>
                  <a:pt x="244432" y="123341"/>
                </a:lnTo>
                <a:lnTo>
                  <a:pt x="244330" y="123648"/>
                </a:lnTo>
                <a:lnTo>
                  <a:pt x="244227" y="123443"/>
                </a:lnTo>
                <a:lnTo>
                  <a:pt x="244330" y="124466"/>
                </a:lnTo>
                <a:lnTo>
                  <a:pt x="244023" y="124670"/>
                </a:lnTo>
                <a:lnTo>
                  <a:pt x="244739" y="124670"/>
                </a:lnTo>
                <a:lnTo>
                  <a:pt x="245659" y="123955"/>
                </a:lnTo>
                <a:lnTo>
                  <a:pt x="245557" y="124159"/>
                </a:lnTo>
                <a:lnTo>
                  <a:pt x="245557" y="124159"/>
                </a:lnTo>
                <a:lnTo>
                  <a:pt x="245966" y="124057"/>
                </a:lnTo>
                <a:lnTo>
                  <a:pt x="245761" y="124364"/>
                </a:lnTo>
                <a:lnTo>
                  <a:pt x="246901" y="123224"/>
                </a:lnTo>
                <a:lnTo>
                  <a:pt x="247602" y="121909"/>
                </a:lnTo>
                <a:lnTo>
                  <a:pt x="246375" y="122318"/>
                </a:lnTo>
                <a:lnTo>
                  <a:pt x="244841" y="121807"/>
                </a:lnTo>
                <a:close/>
                <a:moveTo>
                  <a:pt x="265623" y="124957"/>
                </a:moveTo>
                <a:lnTo>
                  <a:pt x="265500" y="124977"/>
                </a:lnTo>
                <a:lnTo>
                  <a:pt x="265705" y="124977"/>
                </a:lnTo>
                <a:lnTo>
                  <a:pt x="265623" y="124957"/>
                </a:lnTo>
                <a:close/>
                <a:moveTo>
                  <a:pt x="268568" y="121705"/>
                </a:moveTo>
                <a:lnTo>
                  <a:pt x="265091" y="124057"/>
                </a:lnTo>
                <a:lnTo>
                  <a:pt x="265193" y="123852"/>
                </a:lnTo>
                <a:lnTo>
                  <a:pt x="265193" y="123852"/>
                </a:lnTo>
                <a:lnTo>
                  <a:pt x="264784" y="124159"/>
                </a:lnTo>
                <a:lnTo>
                  <a:pt x="264580" y="124261"/>
                </a:lnTo>
                <a:lnTo>
                  <a:pt x="264375" y="124261"/>
                </a:lnTo>
                <a:lnTo>
                  <a:pt x="264375" y="124364"/>
                </a:lnTo>
                <a:lnTo>
                  <a:pt x="260489" y="126102"/>
                </a:lnTo>
                <a:lnTo>
                  <a:pt x="260489" y="126102"/>
                </a:lnTo>
                <a:lnTo>
                  <a:pt x="260591" y="126000"/>
                </a:lnTo>
                <a:lnTo>
                  <a:pt x="259466" y="126818"/>
                </a:lnTo>
                <a:lnTo>
                  <a:pt x="259670" y="126818"/>
                </a:lnTo>
                <a:lnTo>
                  <a:pt x="259364" y="126920"/>
                </a:lnTo>
                <a:lnTo>
                  <a:pt x="259568" y="126920"/>
                </a:lnTo>
                <a:lnTo>
                  <a:pt x="259063" y="127173"/>
                </a:lnTo>
                <a:lnTo>
                  <a:pt x="259063" y="127173"/>
                </a:lnTo>
                <a:lnTo>
                  <a:pt x="259159" y="127125"/>
                </a:lnTo>
                <a:lnTo>
                  <a:pt x="258955" y="127330"/>
                </a:lnTo>
                <a:lnTo>
                  <a:pt x="259261" y="127227"/>
                </a:lnTo>
                <a:lnTo>
                  <a:pt x="258955" y="127432"/>
                </a:lnTo>
                <a:lnTo>
                  <a:pt x="259670" y="127636"/>
                </a:lnTo>
                <a:lnTo>
                  <a:pt x="259875" y="127841"/>
                </a:lnTo>
                <a:lnTo>
                  <a:pt x="265295" y="124875"/>
                </a:lnTo>
                <a:lnTo>
                  <a:pt x="265623" y="124957"/>
                </a:lnTo>
                <a:lnTo>
                  <a:pt x="265623" y="124957"/>
                </a:lnTo>
                <a:lnTo>
                  <a:pt x="266114" y="124875"/>
                </a:lnTo>
                <a:lnTo>
                  <a:pt x="266011" y="124670"/>
                </a:lnTo>
                <a:lnTo>
                  <a:pt x="265909" y="124670"/>
                </a:lnTo>
                <a:lnTo>
                  <a:pt x="269284" y="122318"/>
                </a:lnTo>
                <a:lnTo>
                  <a:pt x="268875" y="122420"/>
                </a:lnTo>
                <a:lnTo>
                  <a:pt x="268875" y="122420"/>
                </a:lnTo>
                <a:lnTo>
                  <a:pt x="269080" y="122318"/>
                </a:lnTo>
                <a:lnTo>
                  <a:pt x="269284" y="122216"/>
                </a:lnTo>
                <a:lnTo>
                  <a:pt x="269284" y="122216"/>
                </a:lnTo>
                <a:lnTo>
                  <a:pt x="268670" y="122420"/>
                </a:lnTo>
                <a:lnTo>
                  <a:pt x="269080" y="122114"/>
                </a:lnTo>
                <a:lnTo>
                  <a:pt x="268159" y="122420"/>
                </a:lnTo>
                <a:lnTo>
                  <a:pt x="268261" y="122011"/>
                </a:lnTo>
                <a:lnTo>
                  <a:pt x="268568" y="121705"/>
                </a:lnTo>
                <a:close/>
                <a:moveTo>
                  <a:pt x="76909" y="132648"/>
                </a:moveTo>
                <a:lnTo>
                  <a:pt x="77216" y="132852"/>
                </a:lnTo>
                <a:lnTo>
                  <a:pt x="77011" y="132955"/>
                </a:lnTo>
                <a:lnTo>
                  <a:pt x="77216" y="133057"/>
                </a:lnTo>
                <a:lnTo>
                  <a:pt x="76807" y="133261"/>
                </a:lnTo>
                <a:lnTo>
                  <a:pt x="77625" y="133057"/>
                </a:lnTo>
                <a:lnTo>
                  <a:pt x="77830" y="132750"/>
                </a:lnTo>
                <a:lnTo>
                  <a:pt x="76909" y="132648"/>
                </a:lnTo>
                <a:close/>
                <a:moveTo>
                  <a:pt x="78136" y="132545"/>
                </a:moveTo>
                <a:lnTo>
                  <a:pt x="78136" y="133261"/>
                </a:lnTo>
                <a:lnTo>
                  <a:pt x="78648" y="133364"/>
                </a:lnTo>
                <a:lnTo>
                  <a:pt x="78545" y="133159"/>
                </a:lnTo>
                <a:lnTo>
                  <a:pt x="78852" y="133057"/>
                </a:lnTo>
                <a:lnTo>
                  <a:pt x="78955" y="132852"/>
                </a:lnTo>
                <a:lnTo>
                  <a:pt x="79057" y="132750"/>
                </a:lnTo>
                <a:lnTo>
                  <a:pt x="78750" y="132852"/>
                </a:lnTo>
                <a:lnTo>
                  <a:pt x="78443" y="132648"/>
                </a:lnTo>
                <a:lnTo>
                  <a:pt x="78545" y="132648"/>
                </a:lnTo>
                <a:lnTo>
                  <a:pt x="78136" y="132545"/>
                </a:lnTo>
                <a:close/>
                <a:moveTo>
                  <a:pt x="78136" y="133261"/>
                </a:moveTo>
                <a:lnTo>
                  <a:pt x="78136" y="133568"/>
                </a:lnTo>
                <a:lnTo>
                  <a:pt x="78341" y="133364"/>
                </a:lnTo>
                <a:lnTo>
                  <a:pt x="78136" y="133261"/>
                </a:lnTo>
                <a:close/>
                <a:moveTo>
                  <a:pt x="68830" y="133875"/>
                </a:moveTo>
                <a:lnTo>
                  <a:pt x="67970" y="133970"/>
                </a:lnTo>
                <a:lnTo>
                  <a:pt x="67970" y="133970"/>
                </a:lnTo>
                <a:lnTo>
                  <a:pt x="68114" y="133875"/>
                </a:lnTo>
                <a:close/>
                <a:moveTo>
                  <a:pt x="63920" y="8386"/>
                </a:moveTo>
                <a:lnTo>
                  <a:pt x="62795" y="8795"/>
                </a:lnTo>
                <a:lnTo>
                  <a:pt x="63000" y="8795"/>
                </a:lnTo>
                <a:lnTo>
                  <a:pt x="62182" y="9000"/>
                </a:lnTo>
                <a:lnTo>
                  <a:pt x="61568" y="10330"/>
                </a:lnTo>
                <a:lnTo>
                  <a:pt x="62693" y="10534"/>
                </a:lnTo>
                <a:lnTo>
                  <a:pt x="62693" y="10636"/>
                </a:lnTo>
                <a:lnTo>
                  <a:pt x="62386" y="10739"/>
                </a:lnTo>
                <a:lnTo>
                  <a:pt x="62591" y="10636"/>
                </a:lnTo>
                <a:lnTo>
                  <a:pt x="61977" y="10841"/>
                </a:lnTo>
                <a:lnTo>
                  <a:pt x="62080" y="10841"/>
                </a:lnTo>
                <a:lnTo>
                  <a:pt x="61568" y="11148"/>
                </a:lnTo>
                <a:lnTo>
                  <a:pt x="62182" y="11250"/>
                </a:lnTo>
                <a:lnTo>
                  <a:pt x="60136" y="12068"/>
                </a:lnTo>
                <a:lnTo>
                  <a:pt x="59727" y="12784"/>
                </a:lnTo>
                <a:lnTo>
                  <a:pt x="59216" y="12784"/>
                </a:lnTo>
                <a:lnTo>
                  <a:pt x="59216" y="13091"/>
                </a:lnTo>
                <a:lnTo>
                  <a:pt x="59114" y="12682"/>
                </a:lnTo>
                <a:lnTo>
                  <a:pt x="59420" y="12682"/>
                </a:lnTo>
                <a:lnTo>
                  <a:pt x="59727" y="12477"/>
                </a:lnTo>
                <a:lnTo>
                  <a:pt x="59420" y="12477"/>
                </a:lnTo>
                <a:lnTo>
                  <a:pt x="60239" y="11557"/>
                </a:lnTo>
                <a:lnTo>
                  <a:pt x="59523" y="11761"/>
                </a:lnTo>
                <a:lnTo>
                  <a:pt x="59523" y="11761"/>
                </a:lnTo>
                <a:lnTo>
                  <a:pt x="59932" y="11557"/>
                </a:lnTo>
                <a:lnTo>
                  <a:pt x="59523" y="11557"/>
                </a:lnTo>
                <a:lnTo>
                  <a:pt x="59420" y="11352"/>
                </a:lnTo>
                <a:lnTo>
                  <a:pt x="58602" y="11455"/>
                </a:lnTo>
                <a:lnTo>
                  <a:pt x="58500" y="11864"/>
                </a:lnTo>
                <a:lnTo>
                  <a:pt x="59114" y="11966"/>
                </a:lnTo>
                <a:lnTo>
                  <a:pt x="58500" y="12068"/>
                </a:lnTo>
                <a:lnTo>
                  <a:pt x="58295" y="11761"/>
                </a:lnTo>
                <a:lnTo>
                  <a:pt x="58295" y="11966"/>
                </a:lnTo>
                <a:lnTo>
                  <a:pt x="54307" y="11557"/>
                </a:lnTo>
                <a:lnTo>
                  <a:pt x="53795" y="11045"/>
                </a:lnTo>
                <a:lnTo>
                  <a:pt x="51750" y="11557"/>
                </a:lnTo>
                <a:lnTo>
                  <a:pt x="54000" y="11250"/>
                </a:lnTo>
                <a:lnTo>
                  <a:pt x="54000" y="11250"/>
                </a:lnTo>
                <a:lnTo>
                  <a:pt x="52057" y="11966"/>
                </a:lnTo>
                <a:lnTo>
                  <a:pt x="51239" y="13193"/>
                </a:lnTo>
                <a:lnTo>
                  <a:pt x="50932" y="12068"/>
                </a:lnTo>
                <a:lnTo>
                  <a:pt x="50727" y="11966"/>
                </a:lnTo>
                <a:lnTo>
                  <a:pt x="50625" y="11864"/>
                </a:lnTo>
                <a:lnTo>
                  <a:pt x="46943" y="11864"/>
                </a:lnTo>
                <a:lnTo>
                  <a:pt x="48375" y="11455"/>
                </a:lnTo>
                <a:lnTo>
                  <a:pt x="42341" y="10636"/>
                </a:lnTo>
                <a:lnTo>
                  <a:pt x="42852" y="10330"/>
                </a:lnTo>
                <a:lnTo>
                  <a:pt x="43057" y="9920"/>
                </a:lnTo>
                <a:lnTo>
                  <a:pt x="42545" y="10023"/>
                </a:lnTo>
                <a:lnTo>
                  <a:pt x="42750" y="10125"/>
                </a:lnTo>
                <a:lnTo>
                  <a:pt x="41420" y="10636"/>
                </a:lnTo>
                <a:lnTo>
                  <a:pt x="41420" y="9920"/>
                </a:lnTo>
                <a:lnTo>
                  <a:pt x="40909" y="9716"/>
                </a:lnTo>
                <a:lnTo>
                  <a:pt x="40909" y="9716"/>
                </a:lnTo>
                <a:lnTo>
                  <a:pt x="41011" y="9818"/>
                </a:lnTo>
                <a:lnTo>
                  <a:pt x="41114" y="9818"/>
                </a:lnTo>
                <a:lnTo>
                  <a:pt x="39580" y="10330"/>
                </a:lnTo>
                <a:lnTo>
                  <a:pt x="39989" y="10125"/>
                </a:lnTo>
                <a:lnTo>
                  <a:pt x="37841" y="10739"/>
                </a:lnTo>
                <a:lnTo>
                  <a:pt x="38045" y="10534"/>
                </a:lnTo>
                <a:lnTo>
                  <a:pt x="37739" y="10636"/>
                </a:lnTo>
                <a:lnTo>
                  <a:pt x="37841" y="10636"/>
                </a:lnTo>
                <a:lnTo>
                  <a:pt x="36409" y="11045"/>
                </a:lnTo>
                <a:lnTo>
                  <a:pt x="36102" y="11045"/>
                </a:lnTo>
                <a:lnTo>
                  <a:pt x="35898" y="11148"/>
                </a:lnTo>
                <a:lnTo>
                  <a:pt x="35898" y="11045"/>
                </a:lnTo>
                <a:lnTo>
                  <a:pt x="36102" y="11045"/>
                </a:lnTo>
                <a:lnTo>
                  <a:pt x="39682" y="9920"/>
                </a:lnTo>
                <a:lnTo>
                  <a:pt x="37330" y="10330"/>
                </a:lnTo>
                <a:lnTo>
                  <a:pt x="37432" y="10330"/>
                </a:lnTo>
                <a:lnTo>
                  <a:pt x="35795" y="10739"/>
                </a:lnTo>
                <a:lnTo>
                  <a:pt x="36307" y="10534"/>
                </a:lnTo>
                <a:lnTo>
                  <a:pt x="34466" y="10841"/>
                </a:lnTo>
                <a:lnTo>
                  <a:pt x="34670" y="10943"/>
                </a:lnTo>
                <a:lnTo>
                  <a:pt x="34364" y="11045"/>
                </a:lnTo>
                <a:lnTo>
                  <a:pt x="34568" y="11148"/>
                </a:lnTo>
                <a:lnTo>
                  <a:pt x="25466" y="9716"/>
                </a:lnTo>
                <a:lnTo>
                  <a:pt x="25773" y="9614"/>
                </a:lnTo>
                <a:lnTo>
                  <a:pt x="25466" y="9614"/>
                </a:lnTo>
                <a:lnTo>
                  <a:pt x="25466" y="9511"/>
                </a:lnTo>
                <a:lnTo>
                  <a:pt x="25364" y="9511"/>
                </a:lnTo>
                <a:lnTo>
                  <a:pt x="25773" y="9409"/>
                </a:lnTo>
                <a:lnTo>
                  <a:pt x="24239" y="9307"/>
                </a:lnTo>
                <a:lnTo>
                  <a:pt x="24341" y="9205"/>
                </a:lnTo>
                <a:lnTo>
                  <a:pt x="23318" y="9409"/>
                </a:lnTo>
                <a:lnTo>
                  <a:pt x="23318" y="9307"/>
                </a:lnTo>
                <a:lnTo>
                  <a:pt x="24034" y="9102"/>
                </a:lnTo>
                <a:lnTo>
                  <a:pt x="23625" y="9000"/>
                </a:lnTo>
                <a:lnTo>
                  <a:pt x="23727" y="8898"/>
                </a:lnTo>
                <a:lnTo>
                  <a:pt x="23727" y="8898"/>
                </a:lnTo>
                <a:lnTo>
                  <a:pt x="21068" y="9409"/>
                </a:lnTo>
                <a:lnTo>
                  <a:pt x="21068" y="9409"/>
                </a:lnTo>
                <a:lnTo>
                  <a:pt x="21273" y="9307"/>
                </a:lnTo>
                <a:lnTo>
                  <a:pt x="20455" y="9511"/>
                </a:lnTo>
                <a:lnTo>
                  <a:pt x="20761" y="9614"/>
                </a:lnTo>
                <a:lnTo>
                  <a:pt x="20148" y="9818"/>
                </a:lnTo>
                <a:lnTo>
                  <a:pt x="20045" y="9818"/>
                </a:lnTo>
                <a:lnTo>
                  <a:pt x="20455" y="9614"/>
                </a:lnTo>
                <a:lnTo>
                  <a:pt x="18637" y="9901"/>
                </a:lnTo>
                <a:lnTo>
                  <a:pt x="18637" y="9901"/>
                </a:lnTo>
                <a:lnTo>
                  <a:pt x="13295" y="11455"/>
                </a:lnTo>
                <a:lnTo>
                  <a:pt x="13398" y="11455"/>
                </a:lnTo>
                <a:lnTo>
                  <a:pt x="13193" y="11557"/>
                </a:lnTo>
                <a:lnTo>
                  <a:pt x="14011" y="12273"/>
                </a:lnTo>
                <a:lnTo>
                  <a:pt x="13909" y="12682"/>
                </a:lnTo>
                <a:lnTo>
                  <a:pt x="14625" y="12580"/>
                </a:lnTo>
                <a:lnTo>
                  <a:pt x="14625" y="12580"/>
                </a:lnTo>
                <a:lnTo>
                  <a:pt x="14523" y="12682"/>
                </a:lnTo>
                <a:lnTo>
                  <a:pt x="14932" y="12682"/>
                </a:lnTo>
                <a:lnTo>
                  <a:pt x="14523" y="12989"/>
                </a:lnTo>
                <a:lnTo>
                  <a:pt x="15341" y="13091"/>
                </a:lnTo>
                <a:lnTo>
                  <a:pt x="14727" y="13193"/>
                </a:lnTo>
                <a:lnTo>
                  <a:pt x="14523" y="12989"/>
                </a:lnTo>
                <a:lnTo>
                  <a:pt x="14420" y="12886"/>
                </a:lnTo>
                <a:lnTo>
                  <a:pt x="14420" y="12784"/>
                </a:lnTo>
                <a:lnTo>
                  <a:pt x="14114" y="12989"/>
                </a:lnTo>
                <a:lnTo>
                  <a:pt x="14114" y="13295"/>
                </a:lnTo>
                <a:lnTo>
                  <a:pt x="14523" y="13295"/>
                </a:lnTo>
                <a:lnTo>
                  <a:pt x="14420" y="13398"/>
                </a:lnTo>
                <a:lnTo>
                  <a:pt x="12375" y="13398"/>
                </a:lnTo>
                <a:lnTo>
                  <a:pt x="12886" y="13091"/>
                </a:lnTo>
                <a:lnTo>
                  <a:pt x="11250" y="13398"/>
                </a:lnTo>
                <a:lnTo>
                  <a:pt x="11352" y="13398"/>
                </a:lnTo>
                <a:lnTo>
                  <a:pt x="9205" y="13909"/>
                </a:lnTo>
                <a:lnTo>
                  <a:pt x="9818" y="14216"/>
                </a:lnTo>
                <a:lnTo>
                  <a:pt x="9102" y="14318"/>
                </a:lnTo>
                <a:lnTo>
                  <a:pt x="9205" y="14523"/>
                </a:lnTo>
                <a:lnTo>
                  <a:pt x="9102" y="14932"/>
                </a:lnTo>
                <a:lnTo>
                  <a:pt x="11045" y="14932"/>
                </a:lnTo>
                <a:lnTo>
                  <a:pt x="11045" y="15034"/>
                </a:lnTo>
                <a:lnTo>
                  <a:pt x="12580" y="14625"/>
                </a:lnTo>
                <a:lnTo>
                  <a:pt x="12784" y="14830"/>
                </a:lnTo>
                <a:lnTo>
                  <a:pt x="12068" y="15034"/>
                </a:lnTo>
                <a:lnTo>
                  <a:pt x="11659" y="15648"/>
                </a:lnTo>
                <a:lnTo>
                  <a:pt x="10534" y="15852"/>
                </a:lnTo>
                <a:lnTo>
                  <a:pt x="8795" y="16261"/>
                </a:lnTo>
                <a:lnTo>
                  <a:pt x="8489" y="16159"/>
                </a:lnTo>
                <a:lnTo>
                  <a:pt x="7745" y="16624"/>
                </a:lnTo>
                <a:lnTo>
                  <a:pt x="7745" y="16624"/>
                </a:lnTo>
                <a:lnTo>
                  <a:pt x="5727" y="17489"/>
                </a:lnTo>
                <a:lnTo>
                  <a:pt x="5830" y="17489"/>
                </a:lnTo>
                <a:lnTo>
                  <a:pt x="5420" y="17693"/>
                </a:lnTo>
                <a:lnTo>
                  <a:pt x="5625" y="17693"/>
                </a:lnTo>
                <a:lnTo>
                  <a:pt x="5318" y="17898"/>
                </a:lnTo>
                <a:lnTo>
                  <a:pt x="5420" y="17898"/>
                </a:lnTo>
                <a:lnTo>
                  <a:pt x="5318" y="18102"/>
                </a:lnTo>
                <a:lnTo>
                  <a:pt x="5318" y="18102"/>
                </a:lnTo>
                <a:lnTo>
                  <a:pt x="5727" y="17898"/>
                </a:lnTo>
                <a:lnTo>
                  <a:pt x="5625" y="18000"/>
                </a:lnTo>
                <a:lnTo>
                  <a:pt x="5727" y="18000"/>
                </a:lnTo>
                <a:lnTo>
                  <a:pt x="5625" y="18102"/>
                </a:lnTo>
                <a:lnTo>
                  <a:pt x="5830" y="18102"/>
                </a:lnTo>
                <a:lnTo>
                  <a:pt x="5420" y="18205"/>
                </a:lnTo>
                <a:lnTo>
                  <a:pt x="6545" y="18307"/>
                </a:lnTo>
                <a:lnTo>
                  <a:pt x="6239" y="18307"/>
                </a:lnTo>
                <a:lnTo>
                  <a:pt x="6443" y="18409"/>
                </a:lnTo>
                <a:lnTo>
                  <a:pt x="6034" y="18614"/>
                </a:lnTo>
                <a:lnTo>
                  <a:pt x="6034" y="18614"/>
                </a:lnTo>
                <a:lnTo>
                  <a:pt x="6136" y="18409"/>
                </a:lnTo>
                <a:lnTo>
                  <a:pt x="5625" y="18511"/>
                </a:lnTo>
                <a:lnTo>
                  <a:pt x="5625" y="18307"/>
                </a:lnTo>
                <a:lnTo>
                  <a:pt x="4807" y="18614"/>
                </a:lnTo>
                <a:lnTo>
                  <a:pt x="5011" y="18614"/>
                </a:lnTo>
                <a:lnTo>
                  <a:pt x="5011" y="19227"/>
                </a:lnTo>
                <a:lnTo>
                  <a:pt x="7466" y="18511"/>
                </a:lnTo>
                <a:lnTo>
                  <a:pt x="7466" y="18511"/>
                </a:lnTo>
                <a:lnTo>
                  <a:pt x="5727" y="19943"/>
                </a:lnTo>
                <a:lnTo>
                  <a:pt x="5932" y="19943"/>
                </a:lnTo>
                <a:lnTo>
                  <a:pt x="5011" y="20352"/>
                </a:lnTo>
                <a:lnTo>
                  <a:pt x="6750" y="20045"/>
                </a:lnTo>
                <a:lnTo>
                  <a:pt x="7159" y="20352"/>
                </a:lnTo>
                <a:lnTo>
                  <a:pt x="8386" y="20045"/>
                </a:lnTo>
                <a:lnTo>
                  <a:pt x="8386" y="20045"/>
                </a:lnTo>
                <a:lnTo>
                  <a:pt x="7875" y="20352"/>
                </a:lnTo>
                <a:lnTo>
                  <a:pt x="7875" y="20352"/>
                </a:lnTo>
                <a:lnTo>
                  <a:pt x="9511" y="19943"/>
                </a:lnTo>
                <a:lnTo>
                  <a:pt x="8080" y="20761"/>
                </a:lnTo>
                <a:lnTo>
                  <a:pt x="8182" y="20864"/>
                </a:lnTo>
                <a:lnTo>
                  <a:pt x="5523" y="22193"/>
                </a:lnTo>
                <a:lnTo>
                  <a:pt x="5523" y="22091"/>
                </a:lnTo>
                <a:lnTo>
                  <a:pt x="3375" y="22909"/>
                </a:lnTo>
                <a:lnTo>
                  <a:pt x="3375" y="23114"/>
                </a:lnTo>
                <a:lnTo>
                  <a:pt x="3170" y="23011"/>
                </a:lnTo>
                <a:lnTo>
                  <a:pt x="2966" y="23114"/>
                </a:lnTo>
                <a:lnTo>
                  <a:pt x="2966" y="23114"/>
                </a:lnTo>
                <a:lnTo>
                  <a:pt x="3170" y="22909"/>
                </a:lnTo>
                <a:lnTo>
                  <a:pt x="2864" y="23011"/>
                </a:lnTo>
                <a:lnTo>
                  <a:pt x="2864" y="23011"/>
                </a:lnTo>
                <a:lnTo>
                  <a:pt x="2966" y="22909"/>
                </a:lnTo>
                <a:lnTo>
                  <a:pt x="1120" y="23634"/>
                </a:lnTo>
                <a:lnTo>
                  <a:pt x="1120" y="23634"/>
                </a:lnTo>
                <a:lnTo>
                  <a:pt x="1023" y="23830"/>
                </a:lnTo>
                <a:lnTo>
                  <a:pt x="2276" y="23472"/>
                </a:lnTo>
                <a:lnTo>
                  <a:pt x="2276" y="23472"/>
                </a:lnTo>
                <a:lnTo>
                  <a:pt x="3886" y="23114"/>
                </a:lnTo>
                <a:lnTo>
                  <a:pt x="3682" y="23318"/>
                </a:lnTo>
                <a:lnTo>
                  <a:pt x="5069" y="22823"/>
                </a:lnTo>
                <a:lnTo>
                  <a:pt x="5069" y="22823"/>
                </a:lnTo>
                <a:lnTo>
                  <a:pt x="5216" y="22602"/>
                </a:lnTo>
                <a:lnTo>
                  <a:pt x="5932" y="22398"/>
                </a:lnTo>
                <a:lnTo>
                  <a:pt x="5830" y="22398"/>
                </a:lnTo>
                <a:lnTo>
                  <a:pt x="10534" y="20761"/>
                </a:lnTo>
                <a:lnTo>
                  <a:pt x="10432" y="20761"/>
                </a:lnTo>
                <a:lnTo>
                  <a:pt x="11352" y="20352"/>
                </a:lnTo>
                <a:lnTo>
                  <a:pt x="11455" y="19943"/>
                </a:lnTo>
                <a:lnTo>
                  <a:pt x="12580" y="19330"/>
                </a:lnTo>
                <a:lnTo>
                  <a:pt x="12580" y="19432"/>
                </a:lnTo>
                <a:lnTo>
                  <a:pt x="12886" y="19330"/>
                </a:lnTo>
                <a:lnTo>
                  <a:pt x="12886" y="19227"/>
                </a:lnTo>
                <a:lnTo>
                  <a:pt x="17386" y="17693"/>
                </a:lnTo>
                <a:lnTo>
                  <a:pt x="16568" y="18102"/>
                </a:lnTo>
                <a:lnTo>
                  <a:pt x="16875" y="18205"/>
                </a:lnTo>
                <a:lnTo>
                  <a:pt x="16875" y="18307"/>
                </a:lnTo>
                <a:lnTo>
                  <a:pt x="14011" y="19125"/>
                </a:lnTo>
                <a:lnTo>
                  <a:pt x="14318" y="19330"/>
                </a:lnTo>
                <a:lnTo>
                  <a:pt x="13193" y="19841"/>
                </a:lnTo>
                <a:lnTo>
                  <a:pt x="15443" y="19227"/>
                </a:lnTo>
                <a:lnTo>
                  <a:pt x="15443" y="19227"/>
                </a:lnTo>
                <a:lnTo>
                  <a:pt x="15341" y="19330"/>
                </a:lnTo>
                <a:lnTo>
                  <a:pt x="15852" y="19023"/>
                </a:lnTo>
                <a:lnTo>
                  <a:pt x="15852" y="19125"/>
                </a:lnTo>
                <a:lnTo>
                  <a:pt x="17284" y="18614"/>
                </a:lnTo>
                <a:lnTo>
                  <a:pt x="16875" y="18614"/>
                </a:lnTo>
                <a:lnTo>
                  <a:pt x="17284" y="18409"/>
                </a:lnTo>
                <a:lnTo>
                  <a:pt x="17182" y="18409"/>
                </a:lnTo>
                <a:lnTo>
                  <a:pt x="17554" y="18186"/>
                </a:lnTo>
                <a:lnTo>
                  <a:pt x="17554" y="18186"/>
                </a:lnTo>
                <a:lnTo>
                  <a:pt x="18205" y="18000"/>
                </a:lnTo>
                <a:lnTo>
                  <a:pt x="18205" y="18000"/>
                </a:lnTo>
                <a:lnTo>
                  <a:pt x="17795" y="18307"/>
                </a:lnTo>
                <a:lnTo>
                  <a:pt x="19125" y="18102"/>
                </a:lnTo>
                <a:lnTo>
                  <a:pt x="18614" y="18409"/>
                </a:lnTo>
                <a:lnTo>
                  <a:pt x="18818" y="18409"/>
                </a:lnTo>
                <a:lnTo>
                  <a:pt x="18818" y="18511"/>
                </a:lnTo>
                <a:lnTo>
                  <a:pt x="19125" y="18511"/>
                </a:lnTo>
                <a:lnTo>
                  <a:pt x="18818" y="18716"/>
                </a:lnTo>
                <a:lnTo>
                  <a:pt x="19227" y="18716"/>
                </a:lnTo>
                <a:lnTo>
                  <a:pt x="19841" y="18511"/>
                </a:lnTo>
                <a:lnTo>
                  <a:pt x="19432" y="18920"/>
                </a:lnTo>
                <a:lnTo>
                  <a:pt x="19636" y="19125"/>
                </a:lnTo>
                <a:lnTo>
                  <a:pt x="21682" y="19023"/>
                </a:lnTo>
                <a:lnTo>
                  <a:pt x="21682" y="19023"/>
                </a:lnTo>
                <a:lnTo>
                  <a:pt x="21477" y="19227"/>
                </a:lnTo>
                <a:lnTo>
                  <a:pt x="23216" y="19227"/>
                </a:lnTo>
                <a:lnTo>
                  <a:pt x="22295" y="19534"/>
                </a:lnTo>
                <a:lnTo>
                  <a:pt x="22909" y="19943"/>
                </a:lnTo>
                <a:lnTo>
                  <a:pt x="22807" y="19943"/>
                </a:lnTo>
                <a:lnTo>
                  <a:pt x="23216" y="20659"/>
                </a:lnTo>
                <a:lnTo>
                  <a:pt x="23830" y="20659"/>
                </a:lnTo>
                <a:lnTo>
                  <a:pt x="23830" y="20455"/>
                </a:lnTo>
                <a:lnTo>
                  <a:pt x="24034" y="20352"/>
                </a:lnTo>
                <a:lnTo>
                  <a:pt x="23625" y="20148"/>
                </a:lnTo>
                <a:lnTo>
                  <a:pt x="24545" y="20045"/>
                </a:lnTo>
                <a:lnTo>
                  <a:pt x="24443" y="20148"/>
                </a:lnTo>
                <a:lnTo>
                  <a:pt x="24648" y="20148"/>
                </a:lnTo>
                <a:lnTo>
                  <a:pt x="24136" y="20659"/>
                </a:lnTo>
                <a:lnTo>
                  <a:pt x="24545" y="20761"/>
                </a:lnTo>
                <a:lnTo>
                  <a:pt x="25466" y="19636"/>
                </a:lnTo>
                <a:lnTo>
                  <a:pt x="24955" y="20557"/>
                </a:lnTo>
                <a:lnTo>
                  <a:pt x="25159" y="20761"/>
                </a:lnTo>
                <a:lnTo>
                  <a:pt x="25670" y="20557"/>
                </a:lnTo>
                <a:lnTo>
                  <a:pt x="25159" y="20966"/>
                </a:lnTo>
                <a:lnTo>
                  <a:pt x="25568" y="21170"/>
                </a:lnTo>
                <a:lnTo>
                  <a:pt x="24750" y="21784"/>
                </a:lnTo>
                <a:lnTo>
                  <a:pt x="25159" y="21886"/>
                </a:lnTo>
                <a:lnTo>
                  <a:pt x="25159" y="22193"/>
                </a:lnTo>
                <a:lnTo>
                  <a:pt x="25057" y="22295"/>
                </a:lnTo>
                <a:lnTo>
                  <a:pt x="25364" y="22705"/>
                </a:lnTo>
                <a:lnTo>
                  <a:pt x="24648" y="23114"/>
                </a:lnTo>
                <a:lnTo>
                  <a:pt x="24545" y="23420"/>
                </a:lnTo>
                <a:lnTo>
                  <a:pt x="25670" y="22807"/>
                </a:lnTo>
                <a:lnTo>
                  <a:pt x="24750" y="24136"/>
                </a:lnTo>
                <a:lnTo>
                  <a:pt x="26284" y="23011"/>
                </a:lnTo>
                <a:lnTo>
                  <a:pt x="26284" y="23011"/>
                </a:lnTo>
                <a:lnTo>
                  <a:pt x="25568" y="23830"/>
                </a:lnTo>
                <a:lnTo>
                  <a:pt x="25568" y="23830"/>
                </a:lnTo>
                <a:lnTo>
                  <a:pt x="26182" y="23318"/>
                </a:lnTo>
                <a:lnTo>
                  <a:pt x="26182" y="23495"/>
                </a:lnTo>
                <a:lnTo>
                  <a:pt x="26182" y="23495"/>
                </a:lnTo>
                <a:lnTo>
                  <a:pt x="24750" y="24545"/>
                </a:lnTo>
                <a:lnTo>
                  <a:pt x="25159" y="24648"/>
                </a:lnTo>
                <a:lnTo>
                  <a:pt x="24443" y="25364"/>
                </a:lnTo>
                <a:lnTo>
                  <a:pt x="24443" y="25568"/>
                </a:lnTo>
                <a:lnTo>
                  <a:pt x="25261" y="25261"/>
                </a:lnTo>
                <a:lnTo>
                  <a:pt x="25364" y="25159"/>
                </a:lnTo>
                <a:lnTo>
                  <a:pt x="25773" y="25057"/>
                </a:lnTo>
                <a:lnTo>
                  <a:pt x="25364" y="25261"/>
                </a:lnTo>
                <a:lnTo>
                  <a:pt x="25773" y="25568"/>
                </a:lnTo>
                <a:lnTo>
                  <a:pt x="25261" y="25261"/>
                </a:lnTo>
                <a:lnTo>
                  <a:pt x="24955" y="25466"/>
                </a:lnTo>
                <a:lnTo>
                  <a:pt x="25364" y="25977"/>
                </a:lnTo>
                <a:lnTo>
                  <a:pt x="24750" y="26489"/>
                </a:lnTo>
                <a:lnTo>
                  <a:pt x="24750" y="26489"/>
                </a:lnTo>
                <a:lnTo>
                  <a:pt x="25159" y="26284"/>
                </a:lnTo>
                <a:lnTo>
                  <a:pt x="24545" y="26693"/>
                </a:lnTo>
                <a:lnTo>
                  <a:pt x="24443" y="27000"/>
                </a:lnTo>
                <a:lnTo>
                  <a:pt x="26080" y="25977"/>
                </a:lnTo>
                <a:lnTo>
                  <a:pt x="25670" y="26386"/>
                </a:lnTo>
                <a:lnTo>
                  <a:pt x="25773" y="26795"/>
                </a:lnTo>
                <a:lnTo>
                  <a:pt x="25568" y="26489"/>
                </a:lnTo>
                <a:lnTo>
                  <a:pt x="24852" y="26795"/>
                </a:lnTo>
                <a:lnTo>
                  <a:pt x="24955" y="26795"/>
                </a:lnTo>
                <a:lnTo>
                  <a:pt x="24545" y="27307"/>
                </a:lnTo>
                <a:lnTo>
                  <a:pt x="25466" y="27102"/>
                </a:lnTo>
                <a:lnTo>
                  <a:pt x="24341" y="27614"/>
                </a:lnTo>
                <a:lnTo>
                  <a:pt x="25159" y="27818"/>
                </a:lnTo>
                <a:lnTo>
                  <a:pt x="25057" y="27920"/>
                </a:lnTo>
                <a:lnTo>
                  <a:pt x="25159" y="28023"/>
                </a:lnTo>
                <a:lnTo>
                  <a:pt x="24852" y="28125"/>
                </a:lnTo>
                <a:lnTo>
                  <a:pt x="25364" y="28125"/>
                </a:lnTo>
                <a:lnTo>
                  <a:pt x="24852" y="28227"/>
                </a:lnTo>
                <a:lnTo>
                  <a:pt x="25977" y="28227"/>
                </a:lnTo>
                <a:lnTo>
                  <a:pt x="26284" y="27920"/>
                </a:lnTo>
                <a:lnTo>
                  <a:pt x="25773" y="28841"/>
                </a:lnTo>
                <a:lnTo>
                  <a:pt x="26591" y="28636"/>
                </a:lnTo>
                <a:lnTo>
                  <a:pt x="26489" y="29148"/>
                </a:lnTo>
                <a:lnTo>
                  <a:pt x="26182" y="29352"/>
                </a:lnTo>
                <a:lnTo>
                  <a:pt x="26182" y="29352"/>
                </a:lnTo>
                <a:lnTo>
                  <a:pt x="26795" y="29148"/>
                </a:lnTo>
                <a:lnTo>
                  <a:pt x="26489" y="29455"/>
                </a:lnTo>
                <a:lnTo>
                  <a:pt x="26898" y="29455"/>
                </a:lnTo>
                <a:lnTo>
                  <a:pt x="26489" y="29659"/>
                </a:lnTo>
                <a:lnTo>
                  <a:pt x="26489" y="29864"/>
                </a:lnTo>
                <a:lnTo>
                  <a:pt x="26591" y="30068"/>
                </a:lnTo>
                <a:lnTo>
                  <a:pt x="26693" y="30068"/>
                </a:lnTo>
                <a:lnTo>
                  <a:pt x="26386" y="30375"/>
                </a:lnTo>
                <a:lnTo>
                  <a:pt x="26386" y="30682"/>
                </a:lnTo>
                <a:lnTo>
                  <a:pt x="26489" y="30682"/>
                </a:lnTo>
                <a:lnTo>
                  <a:pt x="26386" y="30784"/>
                </a:lnTo>
                <a:lnTo>
                  <a:pt x="26386" y="30682"/>
                </a:lnTo>
                <a:lnTo>
                  <a:pt x="26080" y="31295"/>
                </a:lnTo>
                <a:lnTo>
                  <a:pt x="25670" y="31500"/>
                </a:lnTo>
                <a:lnTo>
                  <a:pt x="25568" y="31602"/>
                </a:lnTo>
                <a:lnTo>
                  <a:pt x="25568" y="31500"/>
                </a:lnTo>
                <a:lnTo>
                  <a:pt x="25670" y="31500"/>
                </a:lnTo>
                <a:lnTo>
                  <a:pt x="26182" y="30886"/>
                </a:lnTo>
                <a:lnTo>
                  <a:pt x="26182" y="30886"/>
                </a:lnTo>
                <a:lnTo>
                  <a:pt x="25466" y="31398"/>
                </a:lnTo>
                <a:lnTo>
                  <a:pt x="25875" y="30989"/>
                </a:lnTo>
                <a:lnTo>
                  <a:pt x="25875" y="31091"/>
                </a:lnTo>
                <a:lnTo>
                  <a:pt x="26182" y="30682"/>
                </a:lnTo>
                <a:lnTo>
                  <a:pt x="24852" y="30477"/>
                </a:lnTo>
                <a:lnTo>
                  <a:pt x="24341" y="31909"/>
                </a:lnTo>
                <a:lnTo>
                  <a:pt x="24545" y="31909"/>
                </a:lnTo>
                <a:lnTo>
                  <a:pt x="24136" y="32420"/>
                </a:lnTo>
                <a:lnTo>
                  <a:pt x="24136" y="32216"/>
                </a:lnTo>
                <a:lnTo>
                  <a:pt x="23932" y="32523"/>
                </a:lnTo>
                <a:lnTo>
                  <a:pt x="24545" y="32727"/>
                </a:lnTo>
                <a:lnTo>
                  <a:pt x="24034" y="32625"/>
                </a:lnTo>
                <a:lnTo>
                  <a:pt x="21989" y="35489"/>
                </a:lnTo>
                <a:lnTo>
                  <a:pt x="22091" y="35489"/>
                </a:lnTo>
                <a:lnTo>
                  <a:pt x="20557" y="38250"/>
                </a:lnTo>
                <a:lnTo>
                  <a:pt x="20557" y="38148"/>
                </a:lnTo>
                <a:lnTo>
                  <a:pt x="20250" y="38659"/>
                </a:lnTo>
                <a:lnTo>
                  <a:pt x="20348" y="40709"/>
                </a:lnTo>
                <a:lnTo>
                  <a:pt x="20348" y="40709"/>
                </a:lnTo>
                <a:lnTo>
                  <a:pt x="20148" y="40909"/>
                </a:lnTo>
                <a:lnTo>
                  <a:pt x="20455" y="41011"/>
                </a:lnTo>
                <a:lnTo>
                  <a:pt x="20761" y="40807"/>
                </a:lnTo>
                <a:lnTo>
                  <a:pt x="21477" y="40807"/>
                </a:lnTo>
                <a:lnTo>
                  <a:pt x="20761" y="40909"/>
                </a:lnTo>
                <a:lnTo>
                  <a:pt x="20761" y="41420"/>
                </a:lnTo>
                <a:lnTo>
                  <a:pt x="20557" y="41114"/>
                </a:lnTo>
                <a:lnTo>
                  <a:pt x="20352" y="41727"/>
                </a:lnTo>
                <a:lnTo>
                  <a:pt x="20557" y="42341"/>
                </a:lnTo>
                <a:lnTo>
                  <a:pt x="20352" y="42648"/>
                </a:lnTo>
                <a:lnTo>
                  <a:pt x="20864" y="43875"/>
                </a:lnTo>
                <a:lnTo>
                  <a:pt x="20761" y="44284"/>
                </a:lnTo>
                <a:lnTo>
                  <a:pt x="21068" y="44591"/>
                </a:lnTo>
                <a:lnTo>
                  <a:pt x="21477" y="44693"/>
                </a:lnTo>
                <a:lnTo>
                  <a:pt x="23011" y="47250"/>
                </a:lnTo>
                <a:lnTo>
                  <a:pt x="22909" y="47455"/>
                </a:lnTo>
                <a:lnTo>
                  <a:pt x="23216" y="49295"/>
                </a:lnTo>
                <a:lnTo>
                  <a:pt x="23932" y="50114"/>
                </a:lnTo>
                <a:lnTo>
                  <a:pt x="23932" y="51341"/>
                </a:lnTo>
                <a:lnTo>
                  <a:pt x="24034" y="51341"/>
                </a:lnTo>
                <a:lnTo>
                  <a:pt x="24034" y="51545"/>
                </a:lnTo>
                <a:lnTo>
                  <a:pt x="23830" y="51341"/>
                </a:lnTo>
                <a:lnTo>
                  <a:pt x="23216" y="51443"/>
                </a:lnTo>
                <a:lnTo>
                  <a:pt x="23830" y="52159"/>
                </a:lnTo>
                <a:lnTo>
                  <a:pt x="24648" y="52364"/>
                </a:lnTo>
                <a:lnTo>
                  <a:pt x="25261" y="54818"/>
                </a:lnTo>
                <a:lnTo>
                  <a:pt x="26795" y="56455"/>
                </a:lnTo>
                <a:lnTo>
                  <a:pt x="26898" y="55432"/>
                </a:lnTo>
                <a:lnTo>
                  <a:pt x="26386" y="55227"/>
                </a:lnTo>
                <a:lnTo>
                  <a:pt x="25773" y="52364"/>
                </a:lnTo>
                <a:lnTo>
                  <a:pt x="25773" y="52670"/>
                </a:lnTo>
                <a:lnTo>
                  <a:pt x="25261" y="50830"/>
                </a:lnTo>
                <a:lnTo>
                  <a:pt x="25057" y="50727"/>
                </a:lnTo>
                <a:lnTo>
                  <a:pt x="24341" y="48068"/>
                </a:lnTo>
                <a:lnTo>
                  <a:pt x="24545" y="47250"/>
                </a:lnTo>
                <a:lnTo>
                  <a:pt x="25159" y="47659"/>
                </a:lnTo>
                <a:lnTo>
                  <a:pt x="25364" y="47557"/>
                </a:lnTo>
                <a:lnTo>
                  <a:pt x="25466" y="47761"/>
                </a:lnTo>
                <a:lnTo>
                  <a:pt x="25875" y="47966"/>
                </a:lnTo>
                <a:lnTo>
                  <a:pt x="26591" y="51034"/>
                </a:lnTo>
                <a:lnTo>
                  <a:pt x="27205" y="51341"/>
                </a:lnTo>
                <a:lnTo>
                  <a:pt x="27000" y="51852"/>
                </a:lnTo>
                <a:lnTo>
                  <a:pt x="28023" y="53080"/>
                </a:lnTo>
                <a:lnTo>
                  <a:pt x="27920" y="52977"/>
                </a:lnTo>
                <a:lnTo>
                  <a:pt x="28125" y="53591"/>
                </a:lnTo>
                <a:lnTo>
                  <a:pt x="27920" y="53795"/>
                </a:lnTo>
                <a:lnTo>
                  <a:pt x="28636" y="54307"/>
                </a:lnTo>
                <a:lnTo>
                  <a:pt x="28432" y="54205"/>
                </a:lnTo>
                <a:lnTo>
                  <a:pt x="29045" y="54920"/>
                </a:lnTo>
                <a:lnTo>
                  <a:pt x="28841" y="54920"/>
                </a:lnTo>
                <a:lnTo>
                  <a:pt x="29761" y="56148"/>
                </a:lnTo>
                <a:lnTo>
                  <a:pt x="30477" y="58091"/>
                </a:lnTo>
                <a:lnTo>
                  <a:pt x="29966" y="59216"/>
                </a:lnTo>
                <a:lnTo>
                  <a:pt x="37534" y="63920"/>
                </a:lnTo>
                <a:lnTo>
                  <a:pt x="39068" y="63307"/>
                </a:lnTo>
                <a:lnTo>
                  <a:pt x="39170" y="63307"/>
                </a:lnTo>
                <a:lnTo>
                  <a:pt x="39784" y="63614"/>
                </a:lnTo>
                <a:lnTo>
                  <a:pt x="39784" y="63614"/>
                </a:lnTo>
                <a:lnTo>
                  <a:pt x="39375" y="63307"/>
                </a:lnTo>
                <a:lnTo>
                  <a:pt x="39375" y="63307"/>
                </a:lnTo>
                <a:lnTo>
                  <a:pt x="44284" y="66375"/>
                </a:lnTo>
                <a:lnTo>
                  <a:pt x="45000" y="66273"/>
                </a:lnTo>
                <a:lnTo>
                  <a:pt x="45409" y="66682"/>
                </a:lnTo>
                <a:lnTo>
                  <a:pt x="45307" y="66989"/>
                </a:lnTo>
                <a:lnTo>
                  <a:pt x="46534" y="68830"/>
                </a:lnTo>
                <a:lnTo>
                  <a:pt x="46534" y="69443"/>
                </a:lnTo>
                <a:lnTo>
                  <a:pt x="47148" y="70159"/>
                </a:lnTo>
                <a:lnTo>
                  <a:pt x="47352" y="69852"/>
                </a:lnTo>
                <a:lnTo>
                  <a:pt x="47045" y="69443"/>
                </a:lnTo>
                <a:lnTo>
                  <a:pt x="47045" y="69443"/>
                </a:lnTo>
                <a:lnTo>
                  <a:pt x="48784" y="71386"/>
                </a:lnTo>
                <a:lnTo>
                  <a:pt x="48784" y="71386"/>
                </a:lnTo>
                <a:lnTo>
                  <a:pt x="48580" y="71080"/>
                </a:lnTo>
                <a:lnTo>
                  <a:pt x="49091" y="71693"/>
                </a:lnTo>
                <a:lnTo>
                  <a:pt x="49705" y="71489"/>
                </a:lnTo>
                <a:lnTo>
                  <a:pt x="50625" y="72205"/>
                </a:lnTo>
                <a:lnTo>
                  <a:pt x="50727" y="71898"/>
                </a:lnTo>
                <a:lnTo>
                  <a:pt x="51136" y="72614"/>
                </a:lnTo>
                <a:lnTo>
                  <a:pt x="51648" y="72307"/>
                </a:lnTo>
                <a:lnTo>
                  <a:pt x="51341" y="71693"/>
                </a:lnTo>
                <a:lnTo>
                  <a:pt x="52670" y="70773"/>
                </a:lnTo>
                <a:lnTo>
                  <a:pt x="53182" y="71489"/>
                </a:lnTo>
                <a:lnTo>
                  <a:pt x="53182" y="71284"/>
                </a:lnTo>
                <a:lnTo>
                  <a:pt x="53386" y="71386"/>
                </a:lnTo>
                <a:lnTo>
                  <a:pt x="53489" y="71284"/>
                </a:lnTo>
                <a:lnTo>
                  <a:pt x="53693" y="71693"/>
                </a:lnTo>
                <a:lnTo>
                  <a:pt x="53386" y="71386"/>
                </a:lnTo>
                <a:lnTo>
                  <a:pt x="53182" y="71795"/>
                </a:lnTo>
                <a:lnTo>
                  <a:pt x="53795" y="75682"/>
                </a:lnTo>
                <a:lnTo>
                  <a:pt x="53898" y="75682"/>
                </a:lnTo>
                <a:lnTo>
                  <a:pt x="53898" y="75989"/>
                </a:lnTo>
                <a:lnTo>
                  <a:pt x="54000" y="75886"/>
                </a:lnTo>
                <a:lnTo>
                  <a:pt x="54205" y="75989"/>
                </a:lnTo>
                <a:lnTo>
                  <a:pt x="53489" y="77216"/>
                </a:lnTo>
                <a:lnTo>
                  <a:pt x="52977" y="77523"/>
                </a:lnTo>
                <a:lnTo>
                  <a:pt x="52773" y="78239"/>
                </a:lnTo>
                <a:lnTo>
                  <a:pt x="52364" y="78341"/>
                </a:lnTo>
                <a:lnTo>
                  <a:pt x="52568" y="78750"/>
                </a:lnTo>
                <a:lnTo>
                  <a:pt x="51648" y="79159"/>
                </a:lnTo>
                <a:lnTo>
                  <a:pt x="51239" y="80693"/>
                </a:lnTo>
                <a:lnTo>
                  <a:pt x="51034" y="80591"/>
                </a:lnTo>
                <a:lnTo>
                  <a:pt x="50727" y="81307"/>
                </a:lnTo>
                <a:lnTo>
                  <a:pt x="50727" y="82227"/>
                </a:lnTo>
                <a:lnTo>
                  <a:pt x="51034" y="82739"/>
                </a:lnTo>
                <a:lnTo>
                  <a:pt x="51545" y="82432"/>
                </a:lnTo>
                <a:lnTo>
                  <a:pt x="51648" y="82125"/>
                </a:lnTo>
                <a:lnTo>
                  <a:pt x="51750" y="82841"/>
                </a:lnTo>
                <a:lnTo>
                  <a:pt x="50318" y="84886"/>
                </a:lnTo>
                <a:lnTo>
                  <a:pt x="50830" y="85909"/>
                </a:lnTo>
                <a:lnTo>
                  <a:pt x="50625" y="86011"/>
                </a:lnTo>
                <a:lnTo>
                  <a:pt x="60852" y="98693"/>
                </a:lnTo>
                <a:lnTo>
                  <a:pt x="61977" y="118125"/>
                </a:lnTo>
                <a:lnTo>
                  <a:pt x="61670" y="118330"/>
                </a:lnTo>
                <a:lnTo>
                  <a:pt x="63102" y="122932"/>
                </a:lnTo>
                <a:lnTo>
                  <a:pt x="64125" y="122625"/>
                </a:lnTo>
                <a:lnTo>
                  <a:pt x="63818" y="123136"/>
                </a:lnTo>
                <a:lnTo>
                  <a:pt x="64125" y="123136"/>
                </a:lnTo>
                <a:lnTo>
                  <a:pt x="64330" y="123648"/>
                </a:lnTo>
                <a:lnTo>
                  <a:pt x="64023" y="123648"/>
                </a:lnTo>
                <a:lnTo>
                  <a:pt x="64227" y="125284"/>
                </a:lnTo>
                <a:lnTo>
                  <a:pt x="64636" y="125489"/>
                </a:lnTo>
                <a:lnTo>
                  <a:pt x="64534" y="126511"/>
                </a:lnTo>
                <a:lnTo>
                  <a:pt x="64943" y="126716"/>
                </a:lnTo>
                <a:lnTo>
                  <a:pt x="64330" y="126716"/>
                </a:lnTo>
                <a:lnTo>
                  <a:pt x="64636" y="127432"/>
                </a:lnTo>
                <a:lnTo>
                  <a:pt x="64534" y="127739"/>
                </a:lnTo>
                <a:lnTo>
                  <a:pt x="64330" y="127023"/>
                </a:lnTo>
                <a:lnTo>
                  <a:pt x="64023" y="127432"/>
                </a:lnTo>
                <a:lnTo>
                  <a:pt x="64023" y="127432"/>
                </a:lnTo>
                <a:lnTo>
                  <a:pt x="64227" y="127023"/>
                </a:lnTo>
                <a:lnTo>
                  <a:pt x="64023" y="126614"/>
                </a:lnTo>
                <a:lnTo>
                  <a:pt x="64023" y="127023"/>
                </a:lnTo>
                <a:lnTo>
                  <a:pt x="63409" y="127125"/>
                </a:lnTo>
                <a:lnTo>
                  <a:pt x="63614" y="127432"/>
                </a:lnTo>
                <a:lnTo>
                  <a:pt x="63205" y="127943"/>
                </a:lnTo>
                <a:lnTo>
                  <a:pt x="63205" y="127943"/>
                </a:lnTo>
                <a:lnTo>
                  <a:pt x="63716" y="127739"/>
                </a:lnTo>
                <a:lnTo>
                  <a:pt x="64227" y="128148"/>
                </a:lnTo>
                <a:lnTo>
                  <a:pt x="64227" y="128045"/>
                </a:lnTo>
                <a:lnTo>
                  <a:pt x="64534" y="128250"/>
                </a:lnTo>
                <a:lnTo>
                  <a:pt x="64534" y="128455"/>
                </a:lnTo>
                <a:lnTo>
                  <a:pt x="64432" y="128659"/>
                </a:lnTo>
                <a:lnTo>
                  <a:pt x="64636" y="129068"/>
                </a:lnTo>
                <a:lnTo>
                  <a:pt x="65148" y="128864"/>
                </a:lnTo>
                <a:lnTo>
                  <a:pt x="65557" y="129477"/>
                </a:lnTo>
                <a:lnTo>
                  <a:pt x="64534" y="129273"/>
                </a:lnTo>
                <a:lnTo>
                  <a:pt x="65148" y="129682"/>
                </a:lnTo>
                <a:lnTo>
                  <a:pt x="65455" y="130705"/>
                </a:lnTo>
                <a:lnTo>
                  <a:pt x="65352" y="130295"/>
                </a:lnTo>
                <a:lnTo>
                  <a:pt x="65455" y="130295"/>
                </a:lnTo>
                <a:lnTo>
                  <a:pt x="65864" y="131216"/>
                </a:lnTo>
                <a:lnTo>
                  <a:pt x="65352" y="131420"/>
                </a:lnTo>
                <a:lnTo>
                  <a:pt x="66068" y="131727"/>
                </a:lnTo>
                <a:lnTo>
                  <a:pt x="65864" y="131727"/>
                </a:lnTo>
                <a:lnTo>
                  <a:pt x="66170" y="132034"/>
                </a:lnTo>
                <a:lnTo>
                  <a:pt x="66273" y="131727"/>
                </a:lnTo>
                <a:lnTo>
                  <a:pt x="66375" y="131932"/>
                </a:lnTo>
                <a:lnTo>
                  <a:pt x="66375" y="132239"/>
                </a:lnTo>
                <a:lnTo>
                  <a:pt x="66170" y="132034"/>
                </a:lnTo>
                <a:lnTo>
                  <a:pt x="65557" y="131625"/>
                </a:lnTo>
                <a:lnTo>
                  <a:pt x="65250" y="131932"/>
                </a:lnTo>
                <a:lnTo>
                  <a:pt x="67193" y="133261"/>
                </a:lnTo>
                <a:lnTo>
                  <a:pt x="67398" y="133159"/>
                </a:lnTo>
                <a:lnTo>
                  <a:pt x="67091" y="132750"/>
                </a:lnTo>
                <a:lnTo>
                  <a:pt x="67705" y="133057"/>
                </a:lnTo>
                <a:lnTo>
                  <a:pt x="67398" y="133159"/>
                </a:lnTo>
                <a:lnTo>
                  <a:pt x="67500" y="133261"/>
                </a:lnTo>
                <a:lnTo>
                  <a:pt x="67602" y="133159"/>
                </a:lnTo>
                <a:lnTo>
                  <a:pt x="67807" y="133568"/>
                </a:lnTo>
                <a:lnTo>
                  <a:pt x="67807" y="133568"/>
                </a:lnTo>
                <a:lnTo>
                  <a:pt x="67500" y="133261"/>
                </a:lnTo>
                <a:lnTo>
                  <a:pt x="67295" y="133364"/>
                </a:lnTo>
                <a:lnTo>
                  <a:pt x="66477" y="133364"/>
                </a:lnTo>
                <a:lnTo>
                  <a:pt x="66886" y="133773"/>
                </a:lnTo>
                <a:lnTo>
                  <a:pt x="67500" y="133670"/>
                </a:lnTo>
                <a:lnTo>
                  <a:pt x="67295" y="134080"/>
                </a:lnTo>
                <a:lnTo>
                  <a:pt x="67705" y="134284"/>
                </a:lnTo>
                <a:lnTo>
                  <a:pt x="67807" y="134080"/>
                </a:lnTo>
                <a:lnTo>
                  <a:pt x="67926" y="134000"/>
                </a:lnTo>
                <a:lnTo>
                  <a:pt x="67926" y="134000"/>
                </a:lnTo>
                <a:lnTo>
                  <a:pt x="68420" y="134693"/>
                </a:lnTo>
                <a:lnTo>
                  <a:pt x="69136" y="133977"/>
                </a:lnTo>
                <a:lnTo>
                  <a:pt x="69136" y="134284"/>
                </a:lnTo>
                <a:lnTo>
                  <a:pt x="68932" y="134489"/>
                </a:lnTo>
                <a:lnTo>
                  <a:pt x="68932" y="134693"/>
                </a:lnTo>
                <a:lnTo>
                  <a:pt x="68727" y="134795"/>
                </a:lnTo>
                <a:lnTo>
                  <a:pt x="69750" y="134795"/>
                </a:lnTo>
                <a:lnTo>
                  <a:pt x="69545" y="134182"/>
                </a:lnTo>
                <a:lnTo>
                  <a:pt x="69767" y="133988"/>
                </a:lnTo>
                <a:lnTo>
                  <a:pt x="69767" y="133988"/>
                </a:lnTo>
                <a:lnTo>
                  <a:pt x="70057" y="134182"/>
                </a:lnTo>
                <a:lnTo>
                  <a:pt x="69852" y="134284"/>
                </a:lnTo>
                <a:lnTo>
                  <a:pt x="70568" y="134591"/>
                </a:lnTo>
                <a:lnTo>
                  <a:pt x="70364" y="135000"/>
                </a:lnTo>
                <a:lnTo>
                  <a:pt x="71489" y="135614"/>
                </a:lnTo>
                <a:lnTo>
                  <a:pt x="71386" y="135716"/>
                </a:lnTo>
                <a:lnTo>
                  <a:pt x="70159" y="135205"/>
                </a:lnTo>
                <a:lnTo>
                  <a:pt x="70364" y="135205"/>
                </a:lnTo>
                <a:lnTo>
                  <a:pt x="70057" y="135000"/>
                </a:lnTo>
                <a:lnTo>
                  <a:pt x="69955" y="135102"/>
                </a:lnTo>
                <a:lnTo>
                  <a:pt x="70568" y="135716"/>
                </a:lnTo>
                <a:lnTo>
                  <a:pt x="70057" y="135511"/>
                </a:lnTo>
                <a:lnTo>
                  <a:pt x="69443" y="135716"/>
                </a:lnTo>
                <a:lnTo>
                  <a:pt x="69545" y="135818"/>
                </a:lnTo>
                <a:lnTo>
                  <a:pt x="73943" y="136125"/>
                </a:lnTo>
                <a:lnTo>
                  <a:pt x="74557" y="135818"/>
                </a:lnTo>
                <a:lnTo>
                  <a:pt x="71489" y="134489"/>
                </a:lnTo>
                <a:lnTo>
                  <a:pt x="71591" y="134284"/>
                </a:lnTo>
                <a:lnTo>
                  <a:pt x="71080" y="133875"/>
                </a:lnTo>
                <a:lnTo>
                  <a:pt x="69782" y="133975"/>
                </a:lnTo>
                <a:lnTo>
                  <a:pt x="69782" y="133975"/>
                </a:lnTo>
                <a:lnTo>
                  <a:pt x="70364" y="133466"/>
                </a:lnTo>
                <a:lnTo>
                  <a:pt x="71080" y="133568"/>
                </a:lnTo>
                <a:lnTo>
                  <a:pt x="71080" y="133568"/>
                </a:lnTo>
                <a:lnTo>
                  <a:pt x="70057" y="132852"/>
                </a:lnTo>
                <a:lnTo>
                  <a:pt x="70364" y="132750"/>
                </a:lnTo>
                <a:lnTo>
                  <a:pt x="69852" y="132341"/>
                </a:lnTo>
                <a:lnTo>
                  <a:pt x="70159" y="131318"/>
                </a:lnTo>
                <a:lnTo>
                  <a:pt x="69750" y="131216"/>
                </a:lnTo>
                <a:lnTo>
                  <a:pt x="69955" y="131216"/>
                </a:lnTo>
                <a:lnTo>
                  <a:pt x="69955" y="131011"/>
                </a:lnTo>
                <a:lnTo>
                  <a:pt x="70670" y="131216"/>
                </a:lnTo>
                <a:lnTo>
                  <a:pt x="70670" y="131216"/>
                </a:lnTo>
                <a:lnTo>
                  <a:pt x="70466" y="130500"/>
                </a:lnTo>
                <a:lnTo>
                  <a:pt x="71591" y="129170"/>
                </a:lnTo>
                <a:lnTo>
                  <a:pt x="71182" y="129068"/>
                </a:lnTo>
                <a:lnTo>
                  <a:pt x="71284" y="128455"/>
                </a:lnTo>
                <a:lnTo>
                  <a:pt x="69443" y="127330"/>
                </a:lnTo>
                <a:lnTo>
                  <a:pt x="69852" y="126409"/>
                </a:lnTo>
                <a:lnTo>
                  <a:pt x="70159" y="126205"/>
                </a:lnTo>
                <a:lnTo>
                  <a:pt x="70670" y="126205"/>
                </a:lnTo>
                <a:lnTo>
                  <a:pt x="70568" y="124670"/>
                </a:lnTo>
                <a:lnTo>
                  <a:pt x="71182" y="124159"/>
                </a:lnTo>
                <a:lnTo>
                  <a:pt x="70568" y="123852"/>
                </a:lnTo>
                <a:lnTo>
                  <a:pt x="70977" y="123750"/>
                </a:lnTo>
                <a:lnTo>
                  <a:pt x="71284" y="124057"/>
                </a:lnTo>
                <a:lnTo>
                  <a:pt x="71284" y="124057"/>
                </a:lnTo>
                <a:lnTo>
                  <a:pt x="70977" y="123443"/>
                </a:lnTo>
                <a:lnTo>
                  <a:pt x="70773" y="123545"/>
                </a:lnTo>
                <a:lnTo>
                  <a:pt x="70364" y="123239"/>
                </a:lnTo>
                <a:lnTo>
                  <a:pt x="69955" y="122318"/>
                </a:lnTo>
                <a:lnTo>
                  <a:pt x="70057" y="122011"/>
                </a:lnTo>
                <a:lnTo>
                  <a:pt x="71182" y="122318"/>
                </a:lnTo>
                <a:lnTo>
                  <a:pt x="72205" y="122011"/>
                </a:lnTo>
                <a:lnTo>
                  <a:pt x="72000" y="121193"/>
                </a:lnTo>
                <a:lnTo>
                  <a:pt x="72102" y="120886"/>
                </a:lnTo>
                <a:lnTo>
                  <a:pt x="71898" y="120580"/>
                </a:lnTo>
                <a:lnTo>
                  <a:pt x="72000" y="120580"/>
                </a:lnTo>
                <a:lnTo>
                  <a:pt x="71693" y="120170"/>
                </a:lnTo>
                <a:lnTo>
                  <a:pt x="75477" y="119250"/>
                </a:lnTo>
                <a:lnTo>
                  <a:pt x="75886" y="117716"/>
                </a:lnTo>
                <a:lnTo>
                  <a:pt x="73739" y="114545"/>
                </a:lnTo>
                <a:lnTo>
                  <a:pt x="73739" y="114034"/>
                </a:lnTo>
                <a:lnTo>
                  <a:pt x="73943" y="114034"/>
                </a:lnTo>
                <a:lnTo>
                  <a:pt x="73841" y="113420"/>
                </a:lnTo>
                <a:lnTo>
                  <a:pt x="74045" y="113932"/>
                </a:lnTo>
                <a:lnTo>
                  <a:pt x="73841" y="114341"/>
                </a:lnTo>
                <a:lnTo>
                  <a:pt x="74557" y="115466"/>
                </a:lnTo>
                <a:lnTo>
                  <a:pt x="77216" y="115875"/>
                </a:lnTo>
                <a:lnTo>
                  <a:pt x="79466" y="111580"/>
                </a:lnTo>
                <a:lnTo>
                  <a:pt x="79568" y="111682"/>
                </a:lnTo>
                <a:lnTo>
                  <a:pt x="79568" y="111273"/>
                </a:lnTo>
                <a:lnTo>
                  <a:pt x="79466" y="110966"/>
                </a:lnTo>
                <a:lnTo>
                  <a:pt x="79773" y="111273"/>
                </a:lnTo>
                <a:lnTo>
                  <a:pt x="79875" y="111273"/>
                </a:lnTo>
                <a:lnTo>
                  <a:pt x="79364" y="112500"/>
                </a:lnTo>
                <a:lnTo>
                  <a:pt x="79773" y="112193"/>
                </a:lnTo>
                <a:lnTo>
                  <a:pt x="80080" y="111170"/>
                </a:lnTo>
                <a:lnTo>
                  <a:pt x="79875" y="111273"/>
                </a:lnTo>
                <a:lnTo>
                  <a:pt x="79875" y="111273"/>
                </a:lnTo>
                <a:lnTo>
                  <a:pt x="81409" y="107898"/>
                </a:lnTo>
                <a:lnTo>
                  <a:pt x="81102" y="106159"/>
                </a:lnTo>
                <a:lnTo>
                  <a:pt x="81614" y="106057"/>
                </a:lnTo>
                <a:lnTo>
                  <a:pt x="81511" y="106159"/>
                </a:lnTo>
                <a:lnTo>
                  <a:pt x="85398" y="103705"/>
                </a:lnTo>
                <a:lnTo>
                  <a:pt x="85807" y="103602"/>
                </a:lnTo>
                <a:lnTo>
                  <a:pt x="85909" y="103398"/>
                </a:lnTo>
                <a:lnTo>
                  <a:pt x="86114" y="103705"/>
                </a:lnTo>
                <a:lnTo>
                  <a:pt x="86830" y="103602"/>
                </a:lnTo>
                <a:lnTo>
                  <a:pt x="86932" y="103091"/>
                </a:lnTo>
                <a:lnTo>
                  <a:pt x="87750" y="102580"/>
                </a:lnTo>
                <a:lnTo>
                  <a:pt x="89080" y="94398"/>
                </a:lnTo>
                <a:lnTo>
                  <a:pt x="89080" y="93170"/>
                </a:lnTo>
                <a:lnTo>
                  <a:pt x="89284" y="93068"/>
                </a:lnTo>
                <a:lnTo>
                  <a:pt x="89489" y="93375"/>
                </a:lnTo>
                <a:lnTo>
                  <a:pt x="90409" y="91534"/>
                </a:lnTo>
                <a:lnTo>
                  <a:pt x="90409" y="91739"/>
                </a:lnTo>
                <a:lnTo>
                  <a:pt x="92557" y="87136"/>
                </a:lnTo>
                <a:lnTo>
                  <a:pt x="91943" y="85398"/>
                </a:lnTo>
                <a:lnTo>
                  <a:pt x="84273" y="82739"/>
                </a:lnTo>
                <a:lnTo>
                  <a:pt x="84068" y="82943"/>
                </a:lnTo>
                <a:lnTo>
                  <a:pt x="83966" y="82534"/>
                </a:lnTo>
                <a:lnTo>
                  <a:pt x="83557" y="83352"/>
                </a:lnTo>
                <a:lnTo>
                  <a:pt x="83557" y="83352"/>
                </a:lnTo>
                <a:lnTo>
                  <a:pt x="83659" y="82636"/>
                </a:lnTo>
                <a:lnTo>
                  <a:pt x="83557" y="82330"/>
                </a:lnTo>
                <a:lnTo>
                  <a:pt x="83557" y="81818"/>
                </a:lnTo>
                <a:lnTo>
                  <a:pt x="80591" y="80795"/>
                </a:lnTo>
                <a:lnTo>
                  <a:pt x="79057" y="82739"/>
                </a:lnTo>
                <a:lnTo>
                  <a:pt x="79364" y="81818"/>
                </a:lnTo>
                <a:lnTo>
                  <a:pt x="78341" y="82125"/>
                </a:lnTo>
                <a:lnTo>
                  <a:pt x="77932" y="81307"/>
                </a:lnTo>
                <a:lnTo>
                  <a:pt x="77625" y="81205"/>
                </a:lnTo>
                <a:lnTo>
                  <a:pt x="77011" y="81614"/>
                </a:lnTo>
                <a:lnTo>
                  <a:pt x="76295" y="81614"/>
                </a:lnTo>
                <a:lnTo>
                  <a:pt x="78852" y="78750"/>
                </a:lnTo>
                <a:lnTo>
                  <a:pt x="77216" y="75375"/>
                </a:lnTo>
                <a:lnTo>
                  <a:pt x="77011" y="75580"/>
                </a:lnTo>
                <a:lnTo>
                  <a:pt x="76807" y="75068"/>
                </a:lnTo>
                <a:lnTo>
                  <a:pt x="76705" y="75170"/>
                </a:lnTo>
                <a:lnTo>
                  <a:pt x="75273" y="74148"/>
                </a:lnTo>
                <a:lnTo>
                  <a:pt x="75068" y="74557"/>
                </a:lnTo>
                <a:lnTo>
                  <a:pt x="74455" y="73841"/>
                </a:lnTo>
                <a:lnTo>
                  <a:pt x="73432" y="74148"/>
                </a:lnTo>
                <a:lnTo>
                  <a:pt x="72614" y="73943"/>
                </a:lnTo>
                <a:lnTo>
                  <a:pt x="72307" y="74352"/>
                </a:lnTo>
                <a:lnTo>
                  <a:pt x="72307" y="73739"/>
                </a:lnTo>
                <a:lnTo>
                  <a:pt x="71284" y="72920"/>
                </a:lnTo>
                <a:lnTo>
                  <a:pt x="70977" y="73432"/>
                </a:lnTo>
                <a:lnTo>
                  <a:pt x="70977" y="73432"/>
                </a:lnTo>
                <a:lnTo>
                  <a:pt x="71080" y="72307"/>
                </a:lnTo>
                <a:lnTo>
                  <a:pt x="69852" y="71284"/>
                </a:lnTo>
                <a:lnTo>
                  <a:pt x="68420" y="71182"/>
                </a:lnTo>
                <a:lnTo>
                  <a:pt x="68830" y="70875"/>
                </a:lnTo>
                <a:lnTo>
                  <a:pt x="69034" y="70568"/>
                </a:lnTo>
                <a:lnTo>
                  <a:pt x="68932" y="70159"/>
                </a:lnTo>
                <a:lnTo>
                  <a:pt x="68420" y="69852"/>
                </a:lnTo>
                <a:lnTo>
                  <a:pt x="68318" y="69955"/>
                </a:lnTo>
                <a:lnTo>
                  <a:pt x="68318" y="70159"/>
                </a:lnTo>
                <a:lnTo>
                  <a:pt x="67909" y="69852"/>
                </a:lnTo>
                <a:lnTo>
                  <a:pt x="67807" y="69955"/>
                </a:lnTo>
                <a:lnTo>
                  <a:pt x="67602" y="69545"/>
                </a:lnTo>
                <a:lnTo>
                  <a:pt x="67398" y="69648"/>
                </a:lnTo>
                <a:lnTo>
                  <a:pt x="67295" y="69239"/>
                </a:lnTo>
                <a:lnTo>
                  <a:pt x="68216" y="69034"/>
                </a:lnTo>
                <a:lnTo>
                  <a:pt x="66068" y="69136"/>
                </a:lnTo>
                <a:lnTo>
                  <a:pt x="66068" y="69239"/>
                </a:lnTo>
                <a:lnTo>
                  <a:pt x="66580" y="69239"/>
                </a:lnTo>
                <a:lnTo>
                  <a:pt x="65045" y="69648"/>
                </a:lnTo>
                <a:lnTo>
                  <a:pt x="64636" y="69443"/>
                </a:lnTo>
                <a:lnTo>
                  <a:pt x="64432" y="69136"/>
                </a:lnTo>
                <a:lnTo>
                  <a:pt x="62489" y="69136"/>
                </a:lnTo>
                <a:lnTo>
                  <a:pt x="62284" y="68523"/>
                </a:lnTo>
                <a:lnTo>
                  <a:pt x="61466" y="68216"/>
                </a:lnTo>
                <a:lnTo>
                  <a:pt x="61159" y="67705"/>
                </a:lnTo>
                <a:lnTo>
                  <a:pt x="60750" y="67705"/>
                </a:lnTo>
                <a:lnTo>
                  <a:pt x="61159" y="68114"/>
                </a:lnTo>
                <a:lnTo>
                  <a:pt x="59727" y="68727"/>
                </a:lnTo>
                <a:lnTo>
                  <a:pt x="59523" y="69239"/>
                </a:lnTo>
                <a:lnTo>
                  <a:pt x="59932" y="70057"/>
                </a:lnTo>
                <a:lnTo>
                  <a:pt x="59625" y="70670"/>
                </a:lnTo>
                <a:lnTo>
                  <a:pt x="59216" y="70364"/>
                </a:lnTo>
                <a:lnTo>
                  <a:pt x="59114" y="69648"/>
                </a:lnTo>
                <a:lnTo>
                  <a:pt x="59420" y="69239"/>
                </a:lnTo>
                <a:lnTo>
                  <a:pt x="59318" y="68727"/>
                </a:lnTo>
                <a:lnTo>
                  <a:pt x="59420" y="68727"/>
                </a:lnTo>
                <a:lnTo>
                  <a:pt x="59216" y="68114"/>
                </a:lnTo>
                <a:lnTo>
                  <a:pt x="59830" y="67807"/>
                </a:lnTo>
                <a:lnTo>
                  <a:pt x="59625" y="67295"/>
                </a:lnTo>
                <a:lnTo>
                  <a:pt x="56966" y="68932"/>
                </a:lnTo>
                <a:lnTo>
                  <a:pt x="56966" y="68727"/>
                </a:lnTo>
                <a:lnTo>
                  <a:pt x="56557" y="68625"/>
                </a:lnTo>
                <a:lnTo>
                  <a:pt x="55739" y="69648"/>
                </a:lnTo>
                <a:lnTo>
                  <a:pt x="55841" y="69545"/>
                </a:lnTo>
                <a:lnTo>
                  <a:pt x="55534" y="70364"/>
                </a:lnTo>
                <a:lnTo>
                  <a:pt x="54614" y="71182"/>
                </a:lnTo>
                <a:lnTo>
                  <a:pt x="54511" y="71898"/>
                </a:lnTo>
                <a:lnTo>
                  <a:pt x="52977" y="70364"/>
                </a:lnTo>
                <a:lnTo>
                  <a:pt x="52057" y="70261"/>
                </a:lnTo>
                <a:lnTo>
                  <a:pt x="51034" y="70875"/>
                </a:lnTo>
                <a:lnTo>
                  <a:pt x="50011" y="70670"/>
                </a:lnTo>
                <a:lnTo>
                  <a:pt x="50011" y="70670"/>
                </a:lnTo>
                <a:lnTo>
                  <a:pt x="50114" y="70875"/>
                </a:lnTo>
                <a:lnTo>
                  <a:pt x="48375" y="68420"/>
                </a:lnTo>
                <a:lnTo>
                  <a:pt x="48580" y="67602"/>
                </a:lnTo>
                <a:lnTo>
                  <a:pt x="48682" y="67705"/>
                </a:lnTo>
                <a:lnTo>
                  <a:pt x="48784" y="66989"/>
                </a:lnTo>
                <a:lnTo>
                  <a:pt x="48784" y="67193"/>
                </a:lnTo>
                <a:lnTo>
                  <a:pt x="49193" y="64739"/>
                </a:lnTo>
                <a:lnTo>
                  <a:pt x="48989" y="64330"/>
                </a:lnTo>
                <a:lnTo>
                  <a:pt x="48580" y="64125"/>
                </a:lnTo>
                <a:lnTo>
                  <a:pt x="48886" y="64227"/>
                </a:lnTo>
                <a:lnTo>
                  <a:pt x="48273" y="63716"/>
                </a:lnTo>
                <a:lnTo>
                  <a:pt x="44284" y="63614"/>
                </a:lnTo>
                <a:lnTo>
                  <a:pt x="45000" y="62795"/>
                </a:lnTo>
                <a:lnTo>
                  <a:pt x="45102" y="61159"/>
                </a:lnTo>
                <a:lnTo>
                  <a:pt x="45409" y="60648"/>
                </a:lnTo>
                <a:lnTo>
                  <a:pt x="45511" y="61261"/>
                </a:lnTo>
                <a:lnTo>
                  <a:pt x="46023" y="60136"/>
                </a:lnTo>
                <a:lnTo>
                  <a:pt x="45818" y="60239"/>
                </a:lnTo>
                <a:lnTo>
                  <a:pt x="46125" y="59932"/>
                </a:lnTo>
                <a:lnTo>
                  <a:pt x="46125" y="59625"/>
                </a:lnTo>
                <a:lnTo>
                  <a:pt x="46534" y="58807"/>
                </a:lnTo>
                <a:lnTo>
                  <a:pt x="46432" y="57989"/>
                </a:lnTo>
                <a:lnTo>
                  <a:pt x="43875" y="58295"/>
                </a:lnTo>
                <a:lnTo>
                  <a:pt x="42955" y="60239"/>
                </a:lnTo>
                <a:lnTo>
                  <a:pt x="42341" y="60648"/>
                </a:lnTo>
                <a:lnTo>
                  <a:pt x="42545" y="60648"/>
                </a:lnTo>
                <a:lnTo>
                  <a:pt x="42443" y="60955"/>
                </a:lnTo>
                <a:lnTo>
                  <a:pt x="39477" y="61261"/>
                </a:lnTo>
                <a:lnTo>
                  <a:pt x="38557" y="60750"/>
                </a:lnTo>
                <a:lnTo>
                  <a:pt x="38557" y="60750"/>
                </a:lnTo>
                <a:lnTo>
                  <a:pt x="38659" y="60852"/>
                </a:lnTo>
                <a:lnTo>
                  <a:pt x="38659" y="60852"/>
                </a:lnTo>
                <a:lnTo>
                  <a:pt x="38352" y="60648"/>
                </a:lnTo>
                <a:lnTo>
                  <a:pt x="38352" y="60648"/>
                </a:lnTo>
                <a:lnTo>
                  <a:pt x="38557" y="60750"/>
                </a:lnTo>
                <a:lnTo>
                  <a:pt x="37432" y="57989"/>
                </a:lnTo>
                <a:lnTo>
                  <a:pt x="37432" y="58193"/>
                </a:lnTo>
                <a:lnTo>
                  <a:pt x="37227" y="57375"/>
                </a:lnTo>
                <a:lnTo>
                  <a:pt x="37432" y="57989"/>
                </a:lnTo>
                <a:lnTo>
                  <a:pt x="38455" y="52159"/>
                </a:lnTo>
                <a:lnTo>
                  <a:pt x="38250" y="51750"/>
                </a:lnTo>
                <a:lnTo>
                  <a:pt x="38761" y="51545"/>
                </a:lnTo>
                <a:lnTo>
                  <a:pt x="38761" y="51341"/>
                </a:lnTo>
                <a:lnTo>
                  <a:pt x="39068" y="51136"/>
                </a:lnTo>
                <a:lnTo>
                  <a:pt x="38966" y="51136"/>
                </a:lnTo>
                <a:lnTo>
                  <a:pt x="39170" y="51034"/>
                </a:lnTo>
                <a:lnTo>
                  <a:pt x="39375" y="50830"/>
                </a:lnTo>
                <a:lnTo>
                  <a:pt x="39682" y="50727"/>
                </a:lnTo>
                <a:lnTo>
                  <a:pt x="39580" y="50523"/>
                </a:lnTo>
                <a:lnTo>
                  <a:pt x="40091" y="50625"/>
                </a:lnTo>
                <a:lnTo>
                  <a:pt x="41216" y="49909"/>
                </a:lnTo>
                <a:lnTo>
                  <a:pt x="41216" y="49705"/>
                </a:lnTo>
                <a:lnTo>
                  <a:pt x="41420" y="49398"/>
                </a:lnTo>
                <a:lnTo>
                  <a:pt x="41420" y="49602"/>
                </a:lnTo>
                <a:lnTo>
                  <a:pt x="41625" y="49602"/>
                </a:lnTo>
                <a:lnTo>
                  <a:pt x="41318" y="49807"/>
                </a:lnTo>
                <a:lnTo>
                  <a:pt x="42341" y="49193"/>
                </a:lnTo>
                <a:lnTo>
                  <a:pt x="43773" y="49602"/>
                </a:lnTo>
                <a:lnTo>
                  <a:pt x="43977" y="49398"/>
                </a:lnTo>
                <a:lnTo>
                  <a:pt x="44489" y="49602"/>
                </a:lnTo>
                <a:lnTo>
                  <a:pt x="44489" y="49909"/>
                </a:lnTo>
                <a:lnTo>
                  <a:pt x="44386" y="49909"/>
                </a:lnTo>
                <a:lnTo>
                  <a:pt x="45205" y="50114"/>
                </a:lnTo>
                <a:lnTo>
                  <a:pt x="45409" y="49705"/>
                </a:lnTo>
                <a:lnTo>
                  <a:pt x="45920" y="50216"/>
                </a:lnTo>
                <a:lnTo>
                  <a:pt x="46125" y="50216"/>
                </a:lnTo>
                <a:lnTo>
                  <a:pt x="45818" y="49705"/>
                </a:lnTo>
                <a:lnTo>
                  <a:pt x="46227" y="49091"/>
                </a:lnTo>
                <a:lnTo>
                  <a:pt x="46227" y="49091"/>
                </a:lnTo>
                <a:lnTo>
                  <a:pt x="45920" y="49295"/>
                </a:lnTo>
                <a:lnTo>
                  <a:pt x="46023" y="48989"/>
                </a:lnTo>
                <a:lnTo>
                  <a:pt x="45307" y="49091"/>
                </a:lnTo>
                <a:lnTo>
                  <a:pt x="47557" y="48477"/>
                </a:lnTo>
                <a:lnTo>
                  <a:pt x="47557" y="48477"/>
                </a:lnTo>
                <a:lnTo>
                  <a:pt x="47455" y="48989"/>
                </a:lnTo>
                <a:lnTo>
                  <a:pt x="47966" y="48784"/>
                </a:lnTo>
                <a:lnTo>
                  <a:pt x="47966" y="48886"/>
                </a:lnTo>
                <a:lnTo>
                  <a:pt x="48477" y="48580"/>
                </a:lnTo>
                <a:lnTo>
                  <a:pt x="48477" y="48580"/>
                </a:lnTo>
                <a:lnTo>
                  <a:pt x="48170" y="48886"/>
                </a:lnTo>
                <a:lnTo>
                  <a:pt x="48886" y="48784"/>
                </a:lnTo>
                <a:lnTo>
                  <a:pt x="49602" y="48886"/>
                </a:lnTo>
                <a:lnTo>
                  <a:pt x="49500" y="49091"/>
                </a:lnTo>
                <a:lnTo>
                  <a:pt x="49655" y="49401"/>
                </a:lnTo>
                <a:lnTo>
                  <a:pt x="49655" y="49401"/>
                </a:lnTo>
                <a:lnTo>
                  <a:pt x="51239" y="49500"/>
                </a:lnTo>
                <a:lnTo>
                  <a:pt x="51750" y="50216"/>
                </a:lnTo>
                <a:lnTo>
                  <a:pt x="51443" y="51545"/>
                </a:lnTo>
                <a:lnTo>
                  <a:pt x="51648" y="51239"/>
                </a:lnTo>
                <a:lnTo>
                  <a:pt x="51852" y="51341"/>
                </a:lnTo>
                <a:lnTo>
                  <a:pt x="51443" y="51750"/>
                </a:lnTo>
                <a:lnTo>
                  <a:pt x="52670" y="54102"/>
                </a:lnTo>
                <a:lnTo>
                  <a:pt x="52875" y="54102"/>
                </a:lnTo>
                <a:lnTo>
                  <a:pt x="53485" y="53390"/>
                </a:lnTo>
                <a:lnTo>
                  <a:pt x="53485" y="53390"/>
                </a:lnTo>
                <a:lnTo>
                  <a:pt x="53403" y="50915"/>
                </a:lnTo>
                <a:lnTo>
                  <a:pt x="53591" y="50727"/>
                </a:lnTo>
                <a:lnTo>
                  <a:pt x="53489" y="47761"/>
                </a:lnTo>
                <a:lnTo>
                  <a:pt x="53693" y="47659"/>
                </a:lnTo>
                <a:lnTo>
                  <a:pt x="54307" y="46636"/>
                </a:lnTo>
                <a:lnTo>
                  <a:pt x="54307" y="46841"/>
                </a:lnTo>
                <a:lnTo>
                  <a:pt x="54409" y="46739"/>
                </a:lnTo>
                <a:lnTo>
                  <a:pt x="54409" y="46636"/>
                </a:lnTo>
                <a:lnTo>
                  <a:pt x="55841" y="45716"/>
                </a:lnTo>
                <a:lnTo>
                  <a:pt x="55841" y="45818"/>
                </a:lnTo>
                <a:lnTo>
                  <a:pt x="57170" y="44898"/>
                </a:lnTo>
                <a:lnTo>
                  <a:pt x="57170" y="45102"/>
                </a:lnTo>
                <a:lnTo>
                  <a:pt x="57784" y="44284"/>
                </a:lnTo>
                <a:lnTo>
                  <a:pt x="58705" y="44080"/>
                </a:lnTo>
                <a:lnTo>
                  <a:pt x="58193" y="43875"/>
                </a:lnTo>
                <a:lnTo>
                  <a:pt x="58602" y="43875"/>
                </a:lnTo>
                <a:lnTo>
                  <a:pt x="58295" y="43466"/>
                </a:lnTo>
                <a:lnTo>
                  <a:pt x="59420" y="43364"/>
                </a:lnTo>
                <a:lnTo>
                  <a:pt x="59523" y="43057"/>
                </a:lnTo>
                <a:lnTo>
                  <a:pt x="59523" y="43057"/>
                </a:lnTo>
                <a:lnTo>
                  <a:pt x="59216" y="43364"/>
                </a:lnTo>
                <a:lnTo>
                  <a:pt x="58705" y="43057"/>
                </a:lnTo>
                <a:lnTo>
                  <a:pt x="58807" y="42750"/>
                </a:lnTo>
                <a:lnTo>
                  <a:pt x="59216" y="42852"/>
                </a:lnTo>
                <a:lnTo>
                  <a:pt x="59318" y="42750"/>
                </a:lnTo>
                <a:lnTo>
                  <a:pt x="59523" y="42852"/>
                </a:lnTo>
                <a:lnTo>
                  <a:pt x="59523" y="42545"/>
                </a:lnTo>
                <a:lnTo>
                  <a:pt x="59420" y="42034"/>
                </a:lnTo>
                <a:lnTo>
                  <a:pt x="59216" y="41932"/>
                </a:lnTo>
                <a:lnTo>
                  <a:pt x="58705" y="41625"/>
                </a:lnTo>
                <a:lnTo>
                  <a:pt x="59114" y="41727"/>
                </a:lnTo>
                <a:lnTo>
                  <a:pt x="59216" y="41932"/>
                </a:lnTo>
                <a:lnTo>
                  <a:pt x="59216" y="41932"/>
                </a:lnTo>
                <a:lnTo>
                  <a:pt x="59114" y="41420"/>
                </a:lnTo>
                <a:lnTo>
                  <a:pt x="59420" y="41420"/>
                </a:lnTo>
                <a:lnTo>
                  <a:pt x="59523" y="41318"/>
                </a:lnTo>
                <a:lnTo>
                  <a:pt x="59011" y="40705"/>
                </a:lnTo>
                <a:lnTo>
                  <a:pt x="59523" y="41216"/>
                </a:lnTo>
                <a:lnTo>
                  <a:pt x="59523" y="40807"/>
                </a:lnTo>
                <a:lnTo>
                  <a:pt x="58909" y="40500"/>
                </a:lnTo>
                <a:lnTo>
                  <a:pt x="59318" y="39989"/>
                </a:lnTo>
                <a:lnTo>
                  <a:pt x="59011" y="40500"/>
                </a:lnTo>
                <a:lnTo>
                  <a:pt x="59216" y="40398"/>
                </a:lnTo>
                <a:lnTo>
                  <a:pt x="59216" y="40602"/>
                </a:lnTo>
                <a:lnTo>
                  <a:pt x="59318" y="40500"/>
                </a:lnTo>
                <a:lnTo>
                  <a:pt x="59625" y="40807"/>
                </a:lnTo>
                <a:lnTo>
                  <a:pt x="59523" y="40295"/>
                </a:lnTo>
                <a:lnTo>
                  <a:pt x="59727" y="40500"/>
                </a:lnTo>
                <a:lnTo>
                  <a:pt x="59830" y="39580"/>
                </a:lnTo>
                <a:lnTo>
                  <a:pt x="60034" y="39477"/>
                </a:lnTo>
                <a:lnTo>
                  <a:pt x="60034" y="39580"/>
                </a:lnTo>
                <a:lnTo>
                  <a:pt x="60136" y="39375"/>
                </a:lnTo>
                <a:lnTo>
                  <a:pt x="60136" y="39477"/>
                </a:lnTo>
                <a:lnTo>
                  <a:pt x="60443" y="39273"/>
                </a:lnTo>
                <a:lnTo>
                  <a:pt x="60443" y="39375"/>
                </a:lnTo>
                <a:lnTo>
                  <a:pt x="60341" y="39477"/>
                </a:lnTo>
                <a:lnTo>
                  <a:pt x="60443" y="39477"/>
                </a:lnTo>
                <a:lnTo>
                  <a:pt x="60034" y="39784"/>
                </a:lnTo>
                <a:lnTo>
                  <a:pt x="60136" y="39784"/>
                </a:lnTo>
                <a:lnTo>
                  <a:pt x="59830" y="40193"/>
                </a:lnTo>
                <a:lnTo>
                  <a:pt x="60136" y="40295"/>
                </a:lnTo>
                <a:lnTo>
                  <a:pt x="60136" y="40500"/>
                </a:lnTo>
                <a:lnTo>
                  <a:pt x="60034" y="40705"/>
                </a:lnTo>
                <a:lnTo>
                  <a:pt x="60034" y="40909"/>
                </a:lnTo>
                <a:lnTo>
                  <a:pt x="60136" y="40909"/>
                </a:lnTo>
                <a:lnTo>
                  <a:pt x="59727" y="41830"/>
                </a:lnTo>
                <a:lnTo>
                  <a:pt x="60750" y="40500"/>
                </a:lnTo>
                <a:lnTo>
                  <a:pt x="60750" y="39375"/>
                </a:lnTo>
                <a:lnTo>
                  <a:pt x="61057" y="39886"/>
                </a:lnTo>
                <a:lnTo>
                  <a:pt x="62182" y="38864"/>
                </a:lnTo>
                <a:lnTo>
                  <a:pt x="62386" y="38455"/>
                </a:lnTo>
                <a:lnTo>
                  <a:pt x="62284" y="38250"/>
                </a:lnTo>
                <a:lnTo>
                  <a:pt x="62591" y="37636"/>
                </a:lnTo>
                <a:lnTo>
                  <a:pt x="62489" y="38148"/>
                </a:lnTo>
                <a:lnTo>
                  <a:pt x="64943" y="37125"/>
                </a:lnTo>
                <a:lnTo>
                  <a:pt x="65045" y="37227"/>
                </a:lnTo>
                <a:lnTo>
                  <a:pt x="65148" y="37125"/>
                </a:lnTo>
                <a:lnTo>
                  <a:pt x="65148" y="37125"/>
                </a:lnTo>
                <a:lnTo>
                  <a:pt x="65045" y="37432"/>
                </a:lnTo>
                <a:lnTo>
                  <a:pt x="65557" y="37227"/>
                </a:lnTo>
                <a:lnTo>
                  <a:pt x="65557" y="37227"/>
                </a:lnTo>
                <a:lnTo>
                  <a:pt x="65455" y="37330"/>
                </a:lnTo>
                <a:lnTo>
                  <a:pt x="66068" y="37227"/>
                </a:lnTo>
                <a:lnTo>
                  <a:pt x="65966" y="36818"/>
                </a:lnTo>
                <a:lnTo>
                  <a:pt x="65761" y="37125"/>
                </a:lnTo>
                <a:lnTo>
                  <a:pt x="65455" y="36614"/>
                </a:lnTo>
                <a:lnTo>
                  <a:pt x="66784" y="35080"/>
                </a:lnTo>
                <a:lnTo>
                  <a:pt x="66886" y="35182"/>
                </a:lnTo>
                <a:lnTo>
                  <a:pt x="66989" y="34977"/>
                </a:lnTo>
                <a:lnTo>
                  <a:pt x="66989" y="35080"/>
                </a:lnTo>
                <a:lnTo>
                  <a:pt x="67091" y="34875"/>
                </a:lnTo>
                <a:lnTo>
                  <a:pt x="67091" y="35080"/>
                </a:lnTo>
                <a:lnTo>
                  <a:pt x="67193" y="34977"/>
                </a:lnTo>
                <a:lnTo>
                  <a:pt x="68011" y="34364"/>
                </a:lnTo>
                <a:lnTo>
                  <a:pt x="68011" y="34466"/>
                </a:lnTo>
                <a:lnTo>
                  <a:pt x="67909" y="34568"/>
                </a:lnTo>
                <a:lnTo>
                  <a:pt x="68114" y="34670"/>
                </a:lnTo>
                <a:lnTo>
                  <a:pt x="68216" y="34364"/>
                </a:lnTo>
                <a:lnTo>
                  <a:pt x="68523" y="34568"/>
                </a:lnTo>
                <a:lnTo>
                  <a:pt x="69136" y="34261"/>
                </a:lnTo>
                <a:lnTo>
                  <a:pt x="69545" y="33648"/>
                </a:lnTo>
                <a:lnTo>
                  <a:pt x="70568" y="33443"/>
                </a:lnTo>
                <a:lnTo>
                  <a:pt x="70466" y="33545"/>
                </a:lnTo>
                <a:lnTo>
                  <a:pt x="71795" y="32932"/>
                </a:lnTo>
                <a:lnTo>
                  <a:pt x="72102" y="33034"/>
                </a:lnTo>
                <a:lnTo>
                  <a:pt x="71386" y="33443"/>
                </a:lnTo>
                <a:lnTo>
                  <a:pt x="72716" y="33443"/>
                </a:lnTo>
                <a:lnTo>
                  <a:pt x="71898" y="33852"/>
                </a:lnTo>
                <a:lnTo>
                  <a:pt x="71898" y="33545"/>
                </a:lnTo>
                <a:lnTo>
                  <a:pt x="71795" y="33545"/>
                </a:lnTo>
                <a:lnTo>
                  <a:pt x="70568" y="34261"/>
                </a:lnTo>
                <a:lnTo>
                  <a:pt x="70568" y="34261"/>
                </a:lnTo>
                <a:lnTo>
                  <a:pt x="70364" y="34364"/>
                </a:lnTo>
                <a:lnTo>
                  <a:pt x="69955" y="35182"/>
                </a:lnTo>
                <a:lnTo>
                  <a:pt x="70261" y="35386"/>
                </a:lnTo>
                <a:lnTo>
                  <a:pt x="71795" y="34364"/>
                </a:lnTo>
                <a:lnTo>
                  <a:pt x="71795" y="34466"/>
                </a:lnTo>
                <a:lnTo>
                  <a:pt x="71898" y="34261"/>
                </a:lnTo>
                <a:lnTo>
                  <a:pt x="74250" y="33648"/>
                </a:lnTo>
                <a:lnTo>
                  <a:pt x="74250" y="33443"/>
                </a:lnTo>
                <a:lnTo>
                  <a:pt x="74250" y="33136"/>
                </a:lnTo>
                <a:lnTo>
                  <a:pt x="73943" y="32932"/>
                </a:lnTo>
                <a:lnTo>
                  <a:pt x="73227" y="33239"/>
                </a:lnTo>
                <a:lnTo>
                  <a:pt x="73330" y="33136"/>
                </a:lnTo>
                <a:lnTo>
                  <a:pt x="72307" y="32830"/>
                </a:lnTo>
                <a:lnTo>
                  <a:pt x="72511" y="32727"/>
                </a:lnTo>
                <a:lnTo>
                  <a:pt x="72000" y="32420"/>
                </a:lnTo>
                <a:lnTo>
                  <a:pt x="72000" y="31807"/>
                </a:lnTo>
                <a:lnTo>
                  <a:pt x="71693" y="31705"/>
                </a:lnTo>
                <a:lnTo>
                  <a:pt x="72409" y="31091"/>
                </a:lnTo>
                <a:lnTo>
                  <a:pt x="72146" y="31003"/>
                </a:lnTo>
                <a:lnTo>
                  <a:pt x="72146" y="31003"/>
                </a:lnTo>
                <a:lnTo>
                  <a:pt x="71795" y="31091"/>
                </a:lnTo>
                <a:lnTo>
                  <a:pt x="70875" y="30784"/>
                </a:lnTo>
                <a:lnTo>
                  <a:pt x="72102" y="30784"/>
                </a:lnTo>
                <a:lnTo>
                  <a:pt x="72818" y="29966"/>
                </a:lnTo>
                <a:lnTo>
                  <a:pt x="70568" y="29966"/>
                </a:lnTo>
                <a:lnTo>
                  <a:pt x="63307" y="33852"/>
                </a:lnTo>
                <a:lnTo>
                  <a:pt x="63307" y="33852"/>
                </a:lnTo>
                <a:lnTo>
                  <a:pt x="68114" y="31091"/>
                </a:lnTo>
                <a:lnTo>
                  <a:pt x="67602" y="30375"/>
                </a:lnTo>
                <a:lnTo>
                  <a:pt x="79977" y="27205"/>
                </a:lnTo>
                <a:lnTo>
                  <a:pt x="80795" y="26489"/>
                </a:lnTo>
                <a:lnTo>
                  <a:pt x="80591" y="26284"/>
                </a:lnTo>
                <a:lnTo>
                  <a:pt x="81000" y="26080"/>
                </a:lnTo>
                <a:lnTo>
                  <a:pt x="81205" y="25466"/>
                </a:lnTo>
                <a:lnTo>
                  <a:pt x="80898" y="25159"/>
                </a:lnTo>
                <a:lnTo>
                  <a:pt x="80080" y="25364"/>
                </a:lnTo>
                <a:lnTo>
                  <a:pt x="79977" y="25261"/>
                </a:lnTo>
                <a:lnTo>
                  <a:pt x="80386" y="24852"/>
                </a:lnTo>
                <a:lnTo>
                  <a:pt x="79875" y="24750"/>
                </a:lnTo>
                <a:lnTo>
                  <a:pt x="77727" y="25568"/>
                </a:lnTo>
                <a:lnTo>
                  <a:pt x="78034" y="25364"/>
                </a:lnTo>
                <a:lnTo>
                  <a:pt x="77830" y="25261"/>
                </a:lnTo>
                <a:lnTo>
                  <a:pt x="80182" y="24545"/>
                </a:lnTo>
                <a:lnTo>
                  <a:pt x="80182" y="24034"/>
                </a:lnTo>
                <a:lnTo>
                  <a:pt x="79773" y="24136"/>
                </a:lnTo>
                <a:lnTo>
                  <a:pt x="79261" y="23727"/>
                </a:lnTo>
                <a:lnTo>
                  <a:pt x="78648" y="24034"/>
                </a:lnTo>
                <a:lnTo>
                  <a:pt x="79159" y="23727"/>
                </a:lnTo>
                <a:lnTo>
                  <a:pt x="78852" y="23625"/>
                </a:lnTo>
                <a:lnTo>
                  <a:pt x="78239" y="23830"/>
                </a:lnTo>
                <a:lnTo>
                  <a:pt x="78648" y="23523"/>
                </a:lnTo>
                <a:lnTo>
                  <a:pt x="78648" y="23114"/>
                </a:lnTo>
                <a:lnTo>
                  <a:pt x="78545" y="23216"/>
                </a:lnTo>
                <a:lnTo>
                  <a:pt x="78443" y="23011"/>
                </a:lnTo>
                <a:lnTo>
                  <a:pt x="77932" y="22909"/>
                </a:lnTo>
                <a:lnTo>
                  <a:pt x="78136" y="22705"/>
                </a:lnTo>
                <a:lnTo>
                  <a:pt x="77830" y="22705"/>
                </a:lnTo>
                <a:lnTo>
                  <a:pt x="78136" y="22602"/>
                </a:lnTo>
                <a:lnTo>
                  <a:pt x="77727" y="22500"/>
                </a:lnTo>
                <a:lnTo>
                  <a:pt x="77932" y="22398"/>
                </a:lnTo>
                <a:lnTo>
                  <a:pt x="77523" y="22193"/>
                </a:lnTo>
                <a:lnTo>
                  <a:pt x="78341" y="22091"/>
                </a:lnTo>
                <a:lnTo>
                  <a:pt x="77727" y="21477"/>
                </a:lnTo>
                <a:lnTo>
                  <a:pt x="78341" y="21170"/>
                </a:lnTo>
                <a:lnTo>
                  <a:pt x="78034" y="20864"/>
                </a:lnTo>
                <a:lnTo>
                  <a:pt x="77420" y="20966"/>
                </a:lnTo>
                <a:lnTo>
                  <a:pt x="77420" y="20966"/>
                </a:lnTo>
                <a:lnTo>
                  <a:pt x="78136" y="20557"/>
                </a:lnTo>
                <a:lnTo>
                  <a:pt x="77318" y="20659"/>
                </a:lnTo>
                <a:lnTo>
                  <a:pt x="77318" y="20659"/>
                </a:lnTo>
                <a:lnTo>
                  <a:pt x="77932" y="20455"/>
                </a:lnTo>
                <a:lnTo>
                  <a:pt x="77727" y="20148"/>
                </a:lnTo>
                <a:lnTo>
                  <a:pt x="77932" y="20045"/>
                </a:lnTo>
                <a:lnTo>
                  <a:pt x="77318" y="20045"/>
                </a:lnTo>
                <a:lnTo>
                  <a:pt x="77727" y="19943"/>
                </a:lnTo>
                <a:lnTo>
                  <a:pt x="77523" y="19636"/>
                </a:lnTo>
                <a:lnTo>
                  <a:pt x="77727" y="19534"/>
                </a:lnTo>
                <a:lnTo>
                  <a:pt x="77625" y="19330"/>
                </a:lnTo>
                <a:lnTo>
                  <a:pt x="77420" y="19330"/>
                </a:lnTo>
                <a:lnTo>
                  <a:pt x="77216" y="19125"/>
                </a:lnTo>
                <a:lnTo>
                  <a:pt x="77216" y="18818"/>
                </a:lnTo>
                <a:lnTo>
                  <a:pt x="76705" y="19739"/>
                </a:lnTo>
                <a:lnTo>
                  <a:pt x="76398" y="19739"/>
                </a:lnTo>
                <a:lnTo>
                  <a:pt x="76295" y="20045"/>
                </a:lnTo>
                <a:lnTo>
                  <a:pt x="75580" y="20557"/>
                </a:lnTo>
                <a:lnTo>
                  <a:pt x="75477" y="20250"/>
                </a:lnTo>
                <a:lnTo>
                  <a:pt x="74148" y="21068"/>
                </a:lnTo>
                <a:lnTo>
                  <a:pt x="74250" y="20659"/>
                </a:lnTo>
                <a:lnTo>
                  <a:pt x="73943" y="20864"/>
                </a:lnTo>
                <a:lnTo>
                  <a:pt x="73841" y="20761"/>
                </a:lnTo>
                <a:lnTo>
                  <a:pt x="73739" y="20761"/>
                </a:lnTo>
                <a:lnTo>
                  <a:pt x="73943" y="20250"/>
                </a:lnTo>
                <a:lnTo>
                  <a:pt x="72716" y="20250"/>
                </a:lnTo>
                <a:lnTo>
                  <a:pt x="73534" y="19739"/>
                </a:lnTo>
                <a:lnTo>
                  <a:pt x="73330" y="19739"/>
                </a:lnTo>
                <a:lnTo>
                  <a:pt x="73534" y="19330"/>
                </a:lnTo>
                <a:lnTo>
                  <a:pt x="72920" y="19125"/>
                </a:lnTo>
                <a:lnTo>
                  <a:pt x="73636" y="19023"/>
                </a:lnTo>
                <a:lnTo>
                  <a:pt x="74148" y="18102"/>
                </a:lnTo>
                <a:lnTo>
                  <a:pt x="74148" y="18102"/>
                </a:lnTo>
                <a:lnTo>
                  <a:pt x="73841" y="18307"/>
                </a:lnTo>
                <a:lnTo>
                  <a:pt x="72716" y="17795"/>
                </a:lnTo>
                <a:lnTo>
                  <a:pt x="73023" y="17591"/>
                </a:lnTo>
                <a:lnTo>
                  <a:pt x="72511" y="17591"/>
                </a:lnTo>
                <a:lnTo>
                  <a:pt x="72000" y="16875"/>
                </a:lnTo>
                <a:lnTo>
                  <a:pt x="70364" y="17080"/>
                </a:lnTo>
                <a:lnTo>
                  <a:pt x="70466" y="16977"/>
                </a:lnTo>
                <a:lnTo>
                  <a:pt x="68932" y="16875"/>
                </a:lnTo>
                <a:lnTo>
                  <a:pt x="68727" y="17693"/>
                </a:lnTo>
                <a:lnTo>
                  <a:pt x="67909" y="18307"/>
                </a:lnTo>
                <a:lnTo>
                  <a:pt x="68318" y="18307"/>
                </a:lnTo>
                <a:lnTo>
                  <a:pt x="67909" y="19023"/>
                </a:lnTo>
                <a:lnTo>
                  <a:pt x="68114" y="19125"/>
                </a:lnTo>
                <a:lnTo>
                  <a:pt x="66580" y="20250"/>
                </a:lnTo>
                <a:lnTo>
                  <a:pt x="67193" y="21784"/>
                </a:lnTo>
                <a:lnTo>
                  <a:pt x="63511" y="24239"/>
                </a:lnTo>
                <a:lnTo>
                  <a:pt x="63716" y="24750"/>
                </a:lnTo>
                <a:lnTo>
                  <a:pt x="63614" y="24750"/>
                </a:lnTo>
                <a:lnTo>
                  <a:pt x="63716" y="25057"/>
                </a:lnTo>
                <a:lnTo>
                  <a:pt x="63307" y="26591"/>
                </a:lnTo>
                <a:lnTo>
                  <a:pt x="62693" y="27000"/>
                </a:lnTo>
                <a:lnTo>
                  <a:pt x="62795" y="27307"/>
                </a:lnTo>
                <a:lnTo>
                  <a:pt x="62489" y="27614"/>
                </a:lnTo>
                <a:lnTo>
                  <a:pt x="62386" y="27205"/>
                </a:lnTo>
                <a:lnTo>
                  <a:pt x="61977" y="27511"/>
                </a:lnTo>
                <a:lnTo>
                  <a:pt x="61977" y="28023"/>
                </a:lnTo>
                <a:lnTo>
                  <a:pt x="60955" y="27716"/>
                </a:lnTo>
                <a:lnTo>
                  <a:pt x="61364" y="27000"/>
                </a:lnTo>
                <a:lnTo>
                  <a:pt x="60648" y="26591"/>
                </a:lnTo>
                <a:lnTo>
                  <a:pt x="61466" y="24341"/>
                </a:lnTo>
                <a:lnTo>
                  <a:pt x="60852" y="23625"/>
                </a:lnTo>
                <a:lnTo>
                  <a:pt x="59420" y="23830"/>
                </a:lnTo>
                <a:lnTo>
                  <a:pt x="59216" y="23216"/>
                </a:lnTo>
                <a:lnTo>
                  <a:pt x="57682" y="22091"/>
                </a:lnTo>
                <a:lnTo>
                  <a:pt x="55227" y="21989"/>
                </a:lnTo>
                <a:lnTo>
                  <a:pt x="55330" y="21886"/>
                </a:lnTo>
                <a:lnTo>
                  <a:pt x="54920" y="22091"/>
                </a:lnTo>
                <a:lnTo>
                  <a:pt x="55636" y="20761"/>
                </a:lnTo>
                <a:lnTo>
                  <a:pt x="55534" y="20250"/>
                </a:lnTo>
                <a:lnTo>
                  <a:pt x="54614" y="20761"/>
                </a:lnTo>
                <a:lnTo>
                  <a:pt x="54920" y="20352"/>
                </a:lnTo>
                <a:lnTo>
                  <a:pt x="54716" y="20045"/>
                </a:lnTo>
                <a:lnTo>
                  <a:pt x="57580" y="17489"/>
                </a:lnTo>
                <a:lnTo>
                  <a:pt x="57580" y="17284"/>
                </a:lnTo>
                <a:lnTo>
                  <a:pt x="58091" y="16875"/>
                </a:lnTo>
                <a:lnTo>
                  <a:pt x="58398" y="17080"/>
                </a:lnTo>
                <a:lnTo>
                  <a:pt x="58398" y="16875"/>
                </a:lnTo>
                <a:lnTo>
                  <a:pt x="59114" y="16670"/>
                </a:lnTo>
                <a:lnTo>
                  <a:pt x="59216" y="16466"/>
                </a:lnTo>
                <a:lnTo>
                  <a:pt x="60136" y="16364"/>
                </a:lnTo>
                <a:lnTo>
                  <a:pt x="60239" y="15852"/>
                </a:lnTo>
                <a:lnTo>
                  <a:pt x="59830" y="15648"/>
                </a:lnTo>
                <a:lnTo>
                  <a:pt x="59420" y="15852"/>
                </a:lnTo>
                <a:lnTo>
                  <a:pt x="59727" y="15648"/>
                </a:lnTo>
                <a:lnTo>
                  <a:pt x="59011" y="15443"/>
                </a:lnTo>
                <a:lnTo>
                  <a:pt x="58909" y="15239"/>
                </a:lnTo>
                <a:lnTo>
                  <a:pt x="59932" y="15545"/>
                </a:lnTo>
                <a:lnTo>
                  <a:pt x="59932" y="15648"/>
                </a:lnTo>
                <a:lnTo>
                  <a:pt x="64227" y="14318"/>
                </a:lnTo>
                <a:lnTo>
                  <a:pt x="61670" y="13602"/>
                </a:lnTo>
                <a:lnTo>
                  <a:pt x="62693" y="13705"/>
                </a:lnTo>
                <a:lnTo>
                  <a:pt x="64330" y="14114"/>
                </a:lnTo>
                <a:lnTo>
                  <a:pt x="65455" y="13602"/>
                </a:lnTo>
                <a:lnTo>
                  <a:pt x="65250" y="13193"/>
                </a:lnTo>
                <a:lnTo>
                  <a:pt x="66170" y="13091"/>
                </a:lnTo>
                <a:lnTo>
                  <a:pt x="66375" y="13398"/>
                </a:lnTo>
                <a:lnTo>
                  <a:pt x="66784" y="13295"/>
                </a:lnTo>
                <a:lnTo>
                  <a:pt x="67091" y="13091"/>
                </a:lnTo>
                <a:lnTo>
                  <a:pt x="66580" y="12784"/>
                </a:lnTo>
                <a:lnTo>
                  <a:pt x="66580" y="12784"/>
                </a:lnTo>
                <a:lnTo>
                  <a:pt x="67091" y="12886"/>
                </a:lnTo>
                <a:lnTo>
                  <a:pt x="67398" y="13295"/>
                </a:lnTo>
                <a:lnTo>
                  <a:pt x="69545" y="12273"/>
                </a:lnTo>
                <a:lnTo>
                  <a:pt x="69443" y="11659"/>
                </a:lnTo>
                <a:lnTo>
                  <a:pt x="69955" y="11045"/>
                </a:lnTo>
                <a:lnTo>
                  <a:pt x="70568" y="10841"/>
                </a:lnTo>
                <a:lnTo>
                  <a:pt x="69955" y="10739"/>
                </a:lnTo>
                <a:lnTo>
                  <a:pt x="69852" y="10534"/>
                </a:lnTo>
                <a:lnTo>
                  <a:pt x="70159" y="10432"/>
                </a:lnTo>
                <a:lnTo>
                  <a:pt x="68216" y="10227"/>
                </a:lnTo>
                <a:lnTo>
                  <a:pt x="67909" y="10739"/>
                </a:lnTo>
                <a:lnTo>
                  <a:pt x="68114" y="10943"/>
                </a:lnTo>
                <a:lnTo>
                  <a:pt x="67807" y="11045"/>
                </a:lnTo>
                <a:lnTo>
                  <a:pt x="68011" y="11148"/>
                </a:lnTo>
                <a:lnTo>
                  <a:pt x="65352" y="12580"/>
                </a:lnTo>
                <a:lnTo>
                  <a:pt x="65148" y="11761"/>
                </a:lnTo>
                <a:lnTo>
                  <a:pt x="65352" y="11557"/>
                </a:lnTo>
                <a:lnTo>
                  <a:pt x="65455" y="11557"/>
                </a:lnTo>
                <a:lnTo>
                  <a:pt x="65864" y="11045"/>
                </a:lnTo>
                <a:lnTo>
                  <a:pt x="64841" y="11045"/>
                </a:lnTo>
                <a:lnTo>
                  <a:pt x="64023" y="11557"/>
                </a:lnTo>
                <a:lnTo>
                  <a:pt x="64023" y="11557"/>
                </a:lnTo>
                <a:lnTo>
                  <a:pt x="64125" y="10739"/>
                </a:lnTo>
                <a:lnTo>
                  <a:pt x="64739" y="10534"/>
                </a:lnTo>
                <a:lnTo>
                  <a:pt x="64125" y="10534"/>
                </a:lnTo>
                <a:lnTo>
                  <a:pt x="64432" y="10432"/>
                </a:lnTo>
                <a:lnTo>
                  <a:pt x="63307" y="10330"/>
                </a:lnTo>
                <a:lnTo>
                  <a:pt x="64125" y="10023"/>
                </a:lnTo>
                <a:lnTo>
                  <a:pt x="63818" y="10023"/>
                </a:lnTo>
                <a:lnTo>
                  <a:pt x="64330" y="9920"/>
                </a:lnTo>
                <a:lnTo>
                  <a:pt x="64125" y="9409"/>
                </a:lnTo>
                <a:lnTo>
                  <a:pt x="64432" y="9000"/>
                </a:lnTo>
                <a:lnTo>
                  <a:pt x="64227" y="8591"/>
                </a:lnTo>
                <a:lnTo>
                  <a:pt x="63920" y="8386"/>
                </a:lnTo>
                <a:close/>
              </a:path>
            </a:pathLst>
          </a:custGeom>
          <a:solidFill>
            <a:schemeClr val="tx1">
              <a:lumMod val="65000"/>
              <a:lumOff val="35000"/>
            </a:schemeClr>
          </a:solidFill>
          <a:ln>
            <a:noFill/>
          </a:ln>
          <a:effectLst>
            <a:outerShdw blurRad="50800" dist="38100" dir="2700000" algn="tl" rotWithShape="0">
              <a:prstClr val="black">
                <a:alpha val="40000"/>
              </a:prstClr>
            </a:outerShdw>
          </a:effectLst>
        </p:spPr>
        <p:txBody>
          <a:bodyPr lIns="91425" tIns="91425" rIns="91425" bIns="91425" anchor="ctr" anchorCtr="0">
            <a:noAutofit/>
          </a:bodyPr>
          <a:lstStyle/>
          <a:p>
            <a:pPr lvl="0">
              <a:spcBef>
                <a:spcPts val="0"/>
              </a:spcBef>
              <a:buNone/>
            </a:pPr>
            <a:endParaRPr/>
          </a:p>
        </p:txBody>
      </p:sp>
      <p:sp>
        <p:nvSpPr>
          <p:cNvPr id="6" name="Shape 251">
            <a:extLst>
              <a:ext uri="{FF2B5EF4-FFF2-40B4-BE49-F238E27FC236}">
                <a16:creationId xmlns:a16="http://schemas.microsoft.com/office/drawing/2014/main" id="{FF590FE2-890C-4B6D-BA48-AC143E970EBD}"/>
              </a:ext>
            </a:extLst>
          </p:cNvPr>
          <p:cNvSpPr/>
          <p:nvPr/>
        </p:nvSpPr>
        <p:spPr>
          <a:xfrm>
            <a:off x="2693608" y="2243099"/>
            <a:ext cx="1048503" cy="203627"/>
          </a:xfrm>
          <a:prstGeom prst="wedgeRectCallout">
            <a:avLst>
              <a:gd name="adj1" fmla="val -21428"/>
              <a:gd name="adj2" fmla="val 84287"/>
            </a:avLst>
          </a:prstGeom>
          <a:solidFill>
            <a:srgbClr val="FFD025"/>
          </a:solidFill>
          <a:ln>
            <a:noFill/>
          </a:ln>
          <a:effectLst>
            <a:outerShdw blurRad="50800" dist="38100" dir="16200000" rotWithShape="0">
              <a:prstClr val="black">
                <a:alpha val="40000"/>
              </a:prstClr>
            </a:outerShdw>
          </a:effectLst>
        </p:spPr>
        <p:txBody>
          <a:bodyPr lIns="91425" tIns="91425" rIns="91425" bIns="91425" anchor="ctr" anchorCtr="0">
            <a:noAutofit/>
          </a:bodyPr>
          <a:lstStyle/>
          <a:p>
            <a:pPr lvl="0" algn="ctr">
              <a:spcBef>
                <a:spcPts val="0"/>
              </a:spcBef>
              <a:buNone/>
            </a:pPr>
            <a:r>
              <a:rPr lang="en" sz="900" dirty="0">
                <a:solidFill>
                  <a:srgbClr val="3F3F41"/>
                </a:solidFill>
                <a:ea typeface="Dosis"/>
                <a:cs typeface="Dosis"/>
                <a:sym typeface="Dosis"/>
              </a:rPr>
              <a:t>OUR OFFICE</a:t>
            </a:r>
          </a:p>
        </p:txBody>
      </p:sp>
      <p:sp>
        <p:nvSpPr>
          <p:cNvPr id="7" name="Shape 253">
            <a:extLst>
              <a:ext uri="{FF2B5EF4-FFF2-40B4-BE49-F238E27FC236}">
                <a16:creationId xmlns:a16="http://schemas.microsoft.com/office/drawing/2014/main" id="{945600EC-E3FF-4EFA-8CDA-5B4D7B9A429D}"/>
              </a:ext>
            </a:extLst>
          </p:cNvPr>
          <p:cNvSpPr/>
          <p:nvPr/>
        </p:nvSpPr>
        <p:spPr>
          <a:xfrm rot="8100000">
            <a:off x="2885300" y="2638830"/>
            <a:ext cx="120567" cy="120567"/>
          </a:xfrm>
          <a:prstGeom prst="teardrop">
            <a:avLst>
              <a:gd name="adj" fmla="val 100000"/>
            </a:avLst>
          </a:prstGeom>
          <a:solidFill>
            <a:srgbClr val="FFD025"/>
          </a:solidFill>
          <a:ln>
            <a:noFill/>
          </a:ln>
          <a:effectLst>
            <a:outerShdw blurRad="50800" dist="38100" dir="16200000" rotWithShape="0">
              <a:prstClr val="black">
                <a:alpha val="40000"/>
              </a:prstClr>
            </a:outerShdw>
          </a:effectLst>
        </p:spPr>
        <p:txBody>
          <a:bodyPr lIns="91425" tIns="91425" rIns="91425" bIns="91425" anchor="ctr" anchorCtr="0">
            <a:noAutofit/>
          </a:bodyPr>
          <a:lstStyle/>
          <a:p>
            <a:pPr lvl="0">
              <a:spcBef>
                <a:spcPts val="0"/>
              </a:spcBef>
              <a:buNone/>
            </a:pPr>
            <a:endParaRPr>
              <a:solidFill>
                <a:srgbClr val="3F3F41"/>
              </a:solidFill>
            </a:endParaRPr>
          </a:p>
        </p:txBody>
      </p:sp>
      <p:sp>
        <p:nvSpPr>
          <p:cNvPr id="8" name="Shape 254">
            <a:extLst>
              <a:ext uri="{FF2B5EF4-FFF2-40B4-BE49-F238E27FC236}">
                <a16:creationId xmlns:a16="http://schemas.microsoft.com/office/drawing/2014/main" id="{9F87C5DF-46F4-4008-A41D-C81D5DBC851B}"/>
              </a:ext>
            </a:extLst>
          </p:cNvPr>
          <p:cNvSpPr/>
          <p:nvPr/>
        </p:nvSpPr>
        <p:spPr>
          <a:xfrm rot="8100000">
            <a:off x="3767082" y="4402173"/>
            <a:ext cx="120567" cy="120567"/>
          </a:xfrm>
          <a:prstGeom prst="teardrop">
            <a:avLst>
              <a:gd name="adj" fmla="val 100000"/>
            </a:avLst>
          </a:prstGeom>
          <a:solidFill>
            <a:srgbClr val="FFD025"/>
          </a:solidFill>
          <a:ln>
            <a:noFill/>
          </a:ln>
          <a:effectLst>
            <a:outerShdw blurRad="50800" dist="38100" dir="16200000" rotWithShape="0">
              <a:prstClr val="black">
                <a:alpha val="40000"/>
              </a:prstClr>
            </a:outerShdw>
          </a:effectLst>
        </p:spPr>
        <p:txBody>
          <a:bodyPr lIns="91425" tIns="91425" rIns="91425" bIns="91425" anchor="ctr" anchorCtr="0">
            <a:noAutofit/>
          </a:bodyPr>
          <a:lstStyle/>
          <a:p>
            <a:pPr lvl="0">
              <a:spcBef>
                <a:spcPts val="0"/>
              </a:spcBef>
              <a:buNone/>
            </a:pPr>
            <a:endParaRPr>
              <a:solidFill>
                <a:srgbClr val="3F3F41"/>
              </a:solidFill>
            </a:endParaRPr>
          </a:p>
        </p:txBody>
      </p:sp>
      <p:sp>
        <p:nvSpPr>
          <p:cNvPr id="10" name="Shape 257">
            <a:extLst>
              <a:ext uri="{FF2B5EF4-FFF2-40B4-BE49-F238E27FC236}">
                <a16:creationId xmlns:a16="http://schemas.microsoft.com/office/drawing/2014/main" id="{2C28FC7E-CDB5-4F44-965F-AF78D0FC6729}"/>
              </a:ext>
            </a:extLst>
          </p:cNvPr>
          <p:cNvSpPr/>
          <p:nvPr/>
        </p:nvSpPr>
        <p:spPr>
          <a:xfrm rot="8100000">
            <a:off x="7779276" y="3051815"/>
            <a:ext cx="120567" cy="120567"/>
          </a:xfrm>
          <a:prstGeom prst="teardrop">
            <a:avLst>
              <a:gd name="adj" fmla="val 100000"/>
            </a:avLst>
          </a:prstGeom>
          <a:solidFill>
            <a:srgbClr val="FFD025"/>
          </a:solidFill>
          <a:ln>
            <a:noFill/>
          </a:ln>
          <a:effectLst>
            <a:outerShdw blurRad="50800" dist="38100" dir="16200000" rotWithShape="0">
              <a:prstClr val="black">
                <a:alpha val="40000"/>
              </a:prstClr>
            </a:outerShdw>
          </a:effectLst>
        </p:spPr>
        <p:txBody>
          <a:bodyPr lIns="91425" tIns="91425" rIns="91425" bIns="91425" anchor="ctr" anchorCtr="0">
            <a:noAutofit/>
          </a:bodyPr>
          <a:lstStyle/>
          <a:p>
            <a:pPr lvl="0">
              <a:spcBef>
                <a:spcPts val="0"/>
              </a:spcBef>
              <a:buNone/>
            </a:pPr>
            <a:endParaRPr>
              <a:solidFill>
                <a:srgbClr val="3F3F41"/>
              </a:solidFill>
            </a:endParaRPr>
          </a:p>
        </p:txBody>
      </p:sp>
      <p:sp>
        <p:nvSpPr>
          <p:cNvPr id="9" name="Rectangle 8"/>
          <p:cNvSpPr/>
          <p:nvPr/>
        </p:nvSpPr>
        <p:spPr>
          <a:xfrm rot="5400000">
            <a:off x="11692023" y="556334"/>
            <a:ext cx="1369286" cy="307777"/>
          </a:xfrm>
          <a:prstGeom prst="rect">
            <a:avLst/>
          </a:prstGeom>
        </p:spPr>
        <p:txBody>
          <a:bodyPr wrap="none">
            <a:spAutoFit/>
          </a:bodyPr>
          <a:lstStyle/>
          <a:p>
            <a:r>
              <a:rPr lang="en-US" sz="1400" dirty="0"/>
              <a:t>Slidehood.com</a:t>
            </a:r>
          </a:p>
        </p:txBody>
      </p:sp>
    </p:spTree>
    <p:extLst>
      <p:ext uri="{BB962C8B-B14F-4D97-AF65-F5344CB8AC3E}">
        <p14:creationId xmlns:p14="http://schemas.microsoft.com/office/powerpoint/2010/main" val="2785552100"/>
      </p:ext>
    </p:extLst>
  </p:cSld>
  <p:clrMapOvr>
    <a:masterClrMapping/>
  </p:clrMapOvr>
  <p:timing>
    <p:tnLst>
      <p:par>
        <p:cTn id="1" dur="indefinite" restart="never" nodeType="tmRoot"/>
      </p:par>
    </p:tnLst>
  </p:timing>
</p:sld>
</file>

<file path=ppt/slides/slide13.xml><?xml version="1.0" encoding="utf-8"?>
<p:sld xmlns:a="http://schemas.openxmlformats.org/drawingml/2006/main" xmlns:r="http://schemas.openxmlformats.org/officeDocument/2006/relationships" xmlns:p="http://schemas.openxmlformats.org/presentationml/2006/main">
  <p:cSld>
    <p:bg>
      <p:bgPr>
        <a:gradFill flip="none" rotWithShape="1">
          <a:gsLst>
            <a:gs pos="100000">
              <a:srgbClr val="A1A6AB">
                <a:lumMod val="49000"/>
                <a:lumOff val="51000"/>
              </a:srgbClr>
            </a:gs>
            <a:gs pos="75000">
              <a:schemeClr val="bg1"/>
            </a:gs>
          </a:gsLst>
          <a:path path="circle">
            <a:fillToRect l="50000" t="50000" r="50000" b="50000"/>
          </a:path>
          <a:tileRect/>
        </a:gradFill>
        <a:effectLst/>
      </p:bgPr>
    </p:bg>
    <p:spTree>
      <p:nvGrpSpPr>
        <p:cNvPr id="1" name=""/>
        <p:cNvGrpSpPr/>
        <p:nvPr/>
      </p:nvGrpSpPr>
      <p:grpSpPr>
        <a:xfrm>
          <a:off x="0" y="0"/>
          <a:ext cx="0" cy="0"/>
          <a:chOff x="0" y="0"/>
          <a:chExt cx="0" cy="0"/>
        </a:xfrm>
      </p:grpSpPr>
      <p:graphicFrame>
        <p:nvGraphicFramePr>
          <p:cNvPr id="2" name="Diagram 1"/>
          <p:cNvGraphicFramePr/>
          <p:nvPr>
            <p:extLst>
              <p:ext uri="{D42A27DB-BD31-4B8C-83A1-F6EECF244321}">
                <p14:modId xmlns:p14="http://schemas.microsoft.com/office/powerpoint/2010/main" val="185810394"/>
              </p:ext>
            </p:extLst>
          </p:nvPr>
        </p:nvGraphicFramePr>
        <p:xfrm>
          <a:off x="1409699" y="520656"/>
          <a:ext cx="9078983" cy="6052656"/>
        </p:xfrm>
        <a:graphic>
          <a:graphicData uri="http://schemas.openxmlformats.org/drawingml/2006/diagram">
            <dgm:relIds xmlns:dgm="http://schemas.openxmlformats.org/drawingml/2006/diagram" xmlns:r="http://schemas.openxmlformats.org/officeDocument/2006/relationships" r:dm="rId2" r:lo="rId3" r:qs="rId4" r:cs="rId5"/>
          </a:graphicData>
        </a:graphic>
      </p:graphicFrame>
      <p:sp>
        <p:nvSpPr>
          <p:cNvPr id="25" name="TextBox 24">
            <a:extLst>
              <a:ext uri="{FF2B5EF4-FFF2-40B4-BE49-F238E27FC236}">
                <a16:creationId xmlns:a16="http://schemas.microsoft.com/office/drawing/2014/main" id="{6EC17C9B-7926-4244-9D52-02983425AE80}"/>
              </a:ext>
            </a:extLst>
          </p:cNvPr>
          <p:cNvSpPr txBox="1"/>
          <p:nvPr/>
        </p:nvSpPr>
        <p:spPr>
          <a:xfrm>
            <a:off x="3606707" y="5102384"/>
            <a:ext cx="2785120" cy="954107"/>
          </a:xfrm>
          <a:prstGeom prst="rect">
            <a:avLst/>
          </a:prstGeom>
          <a:noFill/>
        </p:spPr>
        <p:txBody>
          <a:bodyPr wrap="square" rtlCol="0">
            <a:spAutoFit/>
          </a:bodyPr>
          <a:lstStyle/>
          <a:p>
            <a:pPr algn="ctr"/>
            <a:r>
              <a:rPr lang="en-US" b="1" dirty="0">
                <a:solidFill>
                  <a:srgbClr val="3F3F41"/>
                </a:solidFill>
                <a:latin typeface="Roboto" pitchFamily="2" charset="0"/>
                <a:ea typeface="Roboto" pitchFamily="2" charset="0"/>
                <a:cs typeface="Lato" panose="020F0502020204030203" pitchFamily="34" charset="0"/>
              </a:rPr>
              <a:t>SECOND STEP </a:t>
            </a:r>
          </a:p>
          <a:p>
            <a:pPr algn="just"/>
            <a:r>
              <a:rPr lang="en-US" sz="1200" dirty="0">
                <a:latin typeface="Roboto" pitchFamily="2" charset="0"/>
                <a:ea typeface="Roboto" pitchFamily="2" charset="0"/>
                <a:cs typeface="Lato" panose="020F0502020204030203" pitchFamily="34" charset="0"/>
              </a:rPr>
              <a:t>Here you put a little description, Keep it short and to the point. Make it more impactful </a:t>
            </a:r>
            <a:r>
              <a:rPr lang="en-US" sz="1400" dirty="0">
                <a:latin typeface="Roboto" pitchFamily="2" charset="0"/>
                <a:ea typeface="Roboto" pitchFamily="2" charset="0"/>
                <a:cs typeface="Lato" panose="020F0502020204030203" pitchFamily="34" charset="0"/>
              </a:rPr>
              <a:t>. </a:t>
            </a:r>
          </a:p>
        </p:txBody>
      </p:sp>
      <p:sp>
        <p:nvSpPr>
          <p:cNvPr id="27" name="TextBox 26">
            <a:extLst>
              <a:ext uri="{FF2B5EF4-FFF2-40B4-BE49-F238E27FC236}">
                <a16:creationId xmlns:a16="http://schemas.microsoft.com/office/drawing/2014/main" id="{787A15B3-DD6A-42BA-8A35-790A37385E92}"/>
              </a:ext>
            </a:extLst>
          </p:cNvPr>
          <p:cNvSpPr txBox="1"/>
          <p:nvPr/>
        </p:nvSpPr>
        <p:spPr>
          <a:xfrm>
            <a:off x="6396072" y="5065623"/>
            <a:ext cx="2839886" cy="954107"/>
          </a:xfrm>
          <a:prstGeom prst="rect">
            <a:avLst/>
          </a:prstGeom>
          <a:noFill/>
        </p:spPr>
        <p:txBody>
          <a:bodyPr wrap="square" rtlCol="0">
            <a:spAutoFit/>
          </a:bodyPr>
          <a:lstStyle/>
          <a:p>
            <a:pPr algn="ctr"/>
            <a:r>
              <a:rPr lang="en-US" b="1" dirty="0">
                <a:solidFill>
                  <a:srgbClr val="EAB800"/>
                </a:solidFill>
                <a:latin typeface="Roboto" pitchFamily="2" charset="0"/>
                <a:ea typeface="Roboto" pitchFamily="2" charset="0"/>
                <a:cs typeface="Lato" panose="020F0502020204030203" pitchFamily="34" charset="0"/>
              </a:rPr>
              <a:t>THIRD STEP </a:t>
            </a:r>
          </a:p>
          <a:p>
            <a:pPr algn="just"/>
            <a:r>
              <a:rPr lang="en-US" sz="1200" dirty="0">
                <a:latin typeface="Roboto" pitchFamily="2" charset="0"/>
                <a:ea typeface="Roboto" pitchFamily="2" charset="0"/>
                <a:cs typeface="Lato" panose="020F0502020204030203" pitchFamily="34" charset="0"/>
              </a:rPr>
              <a:t>Here you put a little description, Keep it short and to the point. Make it more impactful </a:t>
            </a:r>
            <a:r>
              <a:rPr lang="en-US" sz="1400" dirty="0">
                <a:latin typeface="Roboto" pitchFamily="2" charset="0"/>
                <a:ea typeface="Roboto" pitchFamily="2" charset="0"/>
                <a:cs typeface="Lato" panose="020F0502020204030203" pitchFamily="34" charset="0"/>
              </a:rPr>
              <a:t>. </a:t>
            </a:r>
          </a:p>
        </p:txBody>
      </p:sp>
      <p:sp>
        <p:nvSpPr>
          <p:cNvPr id="28" name="TextBox 27">
            <a:extLst>
              <a:ext uri="{FF2B5EF4-FFF2-40B4-BE49-F238E27FC236}">
                <a16:creationId xmlns:a16="http://schemas.microsoft.com/office/drawing/2014/main" id="{E1026836-1B80-4B1F-BA97-B22E1A8F8633}"/>
              </a:ext>
            </a:extLst>
          </p:cNvPr>
          <p:cNvSpPr txBox="1"/>
          <p:nvPr/>
        </p:nvSpPr>
        <p:spPr>
          <a:xfrm>
            <a:off x="9069679" y="1405583"/>
            <a:ext cx="2764988" cy="954107"/>
          </a:xfrm>
          <a:prstGeom prst="rect">
            <a:avLst/>
          </a:prstGeom>
          <a:noFill/>
        </p:spPr>
        <p:txBody>
          <a:bodyPr wrap="square" rtlCol="0">
            <a:spAutoFit/>
          </a:bodyPr>
          <a:lstStyle/>
          <a:p>
            <a:pPr algn="ctr"/>
            <a:r>
              <a:rPr lang="en-US" b="1" dirty="0">
                <a:solidFill>
                  <a:srgbClr val="3F3F41"/>
                </a:solidFill>
                <a:latin typeface="Roboto" pitchFamily="2" charset="0"/>
                <a:ea typeface="Roboto" pitchFamily="2" charset="0"/>
                <a:cs typeface="Lato" panose="020F0502020204030203" pitchFamily="34" charset="0"/>
              </a:rPr>
              <a:t>FOURTH STEP </a:t>
            </a:r>
          </a:p>
          <a:p>
            <a:pPr algn="just"/>
            <a:r>
              <a:rPr lang="en-US" sz="1200" dirty="0">
                <a:latin typeface="Roboto" pitchFamily="2" charset="0"/>
                <a:ea typeface="Roboto" pitchFamily="2" charset="0"/>
                <a:cs typeface="Lato" panose="020F0502020204030203" pitchFamily="34" charset="0"/>
              </a:rPr>
              <a:t>Here you put a little description, Keep it short and to the point. Make it more impactful </a:t>
            </a:r>
            <a:r>
              <a:rPr lang="en-US" sz="1400" dirty="0">
                <a:latin typeface="Roboto" pitchFamily="2" charset="0"/>
                <a:ea typeface="Roboto" pitchFamily="2" charset="0"/>
                <a:cs typeface="Lato" panose="020F0502020204030203" pitchFamily="34" charset="0"/>
              </a:rPr>
              <a:t>. </a:t>
            </a:r>
          </a:p>
        </p:txBody>
      </p:sp>
      <p:sp>
        <p:nvSpPr>
          <p:cNvPr id="29" name="TextBox 28">
            <a:extLst>
              <a:ext uri="{FF2B5EF4-FFF2-40B4-BE49-F238E27FC236}">
                <a16:creationId xmlns:a16="http://schemas.microsoft.com/office/drawing/2014/main" id="{51672FBC-FE7B-4068-9E8F-C74AA444EAE5}"/>
              </a:ext>
            </a:extLst>
          </p:cNvPr>
          <p:cNvSpPr txBox="1"/>
          <p:nvPr/>
        </p:nvSpPr>
        <p:spPr>
          <a:xfrm>
            <a:off x="662341" y="1471547"/>
            <a:ext cx="2628358" cy="954107"/>
          </a:xfrm>
          <a:prstGeom prst="rect">
            <a:avLst/>
          </a:prstGeom>
          <a:noFill/>
        </p:spPr>
        <p:txBody>
          <a:bodyPr wrap="square" rtlCol="0">
            <a:spAutoFit/>
          </a:bodyPr>
          <a:lstStyle/>
          <a:p>
            <a:pPr algn="ctr"/>
            <a:r>
              <a:rPr lang="en-US" b="1" dirty="0">
                <a:solidFill>
                  <a:srgbClr val="EAB800"/>
                </a:solidFill>
                <a:latin typeface="Roboto" pitchFamily="2" charset="0"/>
                <a:ea typeface="Roboto" pitchFamily="2" charset="0"/>
                <a:cs typeface="Lato" panose="020F0502020204030203" pitchFamily="34" charset="0"/>
              </a:rPr>
              <a:t>FIRST STEP </a:t>
            </a:r>
          </a:p>
          <a:p>
            <a:pPr algn="just"/>
            <a:r>
              <a:rPr lang="en-US" sz="1200" dirty="0">
                <a:latin typeface="Roboto" pitchFamily="2" charset="0"/>
                <a:ea typeface="Roboto" pitchFamily="2" charset="0"/>
                <a:cs typeface="Lato" panose="020F0502020204030203" pitchFamily="34" charset="0"/>
              </a:rPr>
              <a:t>Here you put a little description, Keep it short and to the point. Make it more impactful </a:t>
            </a:r>
            <a:r>
              <a:rPr lang="en-US" sz="1400" dirty="0">
                <a:latin typeface="Roboto" pitchFamily="2" charset="0"/>
                <a:ea typeface="Roboto" pitchFamily="2" charset="0"/>
                <a:cs typeface="Lato" panose="020F0502020204030203" pitchFamily="34" charset="0"/>
              </a:rPr>
              <a:t>. </a:t>
            </a:r>
          </a:p>
        </p:txBody>
      </p:sp>
      <p:sp>
        <p:nvSpPr>
          <p:cNvPr id="30" name="Rectangle 29">
            <a:extLst>
              <a:ext uri="{FF2B5EF4-FFF2-40B4-BE49-F238E27FC236}">
                <a16:creationId xmlns:a16="http://schemas.microsoft.com/office/drawing/2014/main" id="{EFF49A3A-275B-4E2D-9586-12C6492F041A}"/>
              </a:ext>
            </a:extLst>
          </p:cNvPr>
          <p:cNvSpPr/>
          <p:nvPr/>
        </p:nvSpPr>
        <p:spPr>
          <a:xfrm>
            <a:off x="4118260" y="656650"/>
            <a:ext cx="4123858" cy="1006045"/>
          </a:xfrm>
          <a:prstGeom prst="rect">
            <a:avLst/>
          </a:prstGeom>
          <a:noFill/>
        </p:spPr>
        <p:txBody>
          <a:bodyPr wrap="square" lIns="91440" tIns="45720" rIns="91440" bIns="45720">
            <a:spAutoFit/>
          </a:bodyPr>
          <a:lstStyle/>
          <a:p>
            <a:pPr algn="ctr">
              <a:lnSpc>
                <a:spcPts val="3500"/>
              </a:lnSpc>
            </a:pPr>
            <a:r>
              <a:rPr lang="en-US" sz="4000" cap="none" spc="0" dirty="0">
                <a:ln w="0"/>
                <a:solidFill>
                  <a:srgbClr val="EAB800"/>
                </a:solidFill>
                <a:latin typeface="Montserrat" panose="00000500000000000000" pitchFamily="50" charset="0"/>
                <a:ea typeface="Roboto" pitchFamily="2" charset="0"/>
                <a:cs typeface="Lato" panose="020F0502020204030203" pitchFamily="34" charset="0"/>
              </a:rPr>
              <a:t>OUR PROCESS IS </a:t>
            </a:r>
            <a:r>
              <a:rPr lang="en-US" sz="4000" b="1" cap="none" spc="0" dirty="0">
                <a:ln w="0"/>
                <a:solidFill>
                  <a:srgbClr val="EAB800"/>
                </a:solidFill>
                <a:effectLst>
                  <a:outerShdw blurRad="38100" dist="38100" dir="2700000" algn="tl">
                    <a:srgbClr val="000000">
                      <a:alpha val="43137"/>
                    </a:srgbClr>
                  </a:outerShdw>
                </a:effectLst>
                <a:latin typeface="Montserrat" panose="00000500000000000000" pitchFamily="50" charset="0"/>
                <a:ea typeface="Roboto" pitchFamily="2" charset="0"/>
                <a:cs typeface="Lato" panose="020F0502020204030203" pitchFamily="34" charset="0"/>
              </a:rPr>
              <a:t>SIMPLE</a:t>
            </a:r>
          </a:p>
        </p:txBody>
      </p:sp>
      <p:sp>
        <p:nvSpPr>
          <p:cNvPr id="40" name="Shape 440">
            <a:extLst>
              <a:ext uri="{FF2B5EF4-FFF2-40B4-BE49-F238E27FC236}">
                <a16:creationId xmlns:a16="http://schemas.microsoft.com/office/drawing/2014/main" id="{36210CA5-C6C1-4025-B4ED-D14E69637AEA}"/>
              </a:ext>
            </a:extLst>
          </p:cNvPr>
          <p:cNvSpPr/>
          <p:nvPr/>
        </p:nvSpPr>
        <p:spPr>
          <a:xfrm>
            <a:off x="2696127" y="3362650"/>
            <a:ext cx="449743" cy="449716"/>
          </a:xfrm>
          <a:custGeom>
            <a:avLst/>
            <a:gdLst/>
            <a:ahLst/>
            <a:cxnLst/>
            <a:rect l="0" t="0" r="0" b="0"/>
            <a:pathLst>
              <a:path w="16072" h="16071" extrusionOk="0">
                <a:moveTo>
                  <a:pt x="8036" y="0"/>
                </a:moveTo>
                <a:lnTo>
                  <a:pt x="7938" y="24"/>
                </a:lnTo>
                <a:lnTo>
                  <a:pt x="7792" y="98"/>
                </a:lnTo>
                <a:lnTo>
                  <a:pt x="7328" y="366"/>
                </a:lnTo>
                <a:lnTo>
                  <a:pt x="7059" y="537"/>
                </a:lnTo>
                <a:lnTo>
                  <a:pt x="6766" y="757"/>
                </a:lnTo>
                <a:lnTo>
                  <a:pt x="6448" y="977"/>
                </a:lnTo>
                <a:lnTo>
                  <a:pt x="6155" y="1246"/>
                </a:lnTo>
                <a:lnTo>
                  <a:pt x="5887" y="1514"/>
                </a:lnTo>
                <a:lnTo>
                  <a:pt x="5643" y="1807"/>
                </a:lnTo>
                <a:lnTo>
                  <a:pt x="5447" y="2100"/>
                </a:lnTo>
                <a:lnTo>
                  <a:pt x="5374" y="2247"/>
                </a:lnTo>
                <a:lnTo>
                  <a:pt x="5325" y="2418"/>
                </a:lnTo>
                <a:lnTo>
                  <a:pt x="5276" y="2564"/>
                </a:lnTo>
                <a:lnTo>
                  <a:pt x="5252" y="2711"/>
                </a:lnTo>
                <a:lnTo>
                  <a:pt x="5252" y="2858"/>
                </a:lnTo>
                <a:lnTo>
                  <a:pt x="5276" y="3029"/>
                </a:lnTo>
                <a:lnTo>
                  <a:pt x="5325" y="3175"/>
                </a:lnTo>
                <a:lnTo>
                  <a:pt x="5398" y="3322"/>
                </a:lnTo>
                <a:lnTo>
                  <a:pt x="5496" y="3468"/>
                </a:lnTo>
                <a:lnTo>
                  <a:pt x="5618" y="3615"/>
                </a:lnTo>
                <a:lnTo>
                  <a:pt x="5814" y="3761"/>
                </a:lnTo>
                <a:lnTo>
                  <a:pt x="6009" y="3859"/>
                </a:lnTo>
                <a:lnTo>
                  <a:pt x="6204" y="3957"/>
                </a:lnTo>
                <a:lnTo>
                  <a:pt x="6424" y="4005"/>
                </a:lnTo>
                <a:lnTo>
                  <a:pt x="6644" y="4054"/>
                </a:lnTo>
                <a:lnTo>
                  <a:pt x="6864" y="4152"/>
                </a:lnTo>
                <a:lnTo>
                  <a:pt x="7059" y="4250"/>
                </a:lnTo>
                <a:lnTo>
                  <a:pt x="7254" y="4421"/>
                </a:lnTo>
                <a:lnTo>
                  <a:pt x="7425" y="4616"/>
                </a:lnTo>
                <a:lnTo>
                  <a:pt x="7523" y="4836"/>
                </a:lnTo>
                <a:lnTo>
                  <a:pt x="7596" y="5080"/>
                </a:lnTo>
                <a:lnTo>
                  <a:pt x="7621" y="5373"/>
                </a:lnTo>
                <a:lnTo>
                  <a:pt x="7596" y="5569"/>
                </a:lnTo>
                <a:lnTo>
                  <a:pt x="7572" y="5788"/>
                </a:lnTo>
                <a:lnTo>
                  <a:pt x="7499" y="5984"/>
                </a:lnTo>
                <a:lnTo>
                  <a:pt x="7425" y="6179"/>
                </a:lnTo>
                <a:lnTo>
                  <a:pt x="7328" y="6374"/>
                </a:lnTo>
                <a:lnTo>
                  <a:pt x="7206" y="6570"/>
                </a:lnTo>
                <a:lnTo>
                  <a:pt x="7059" y="6741"/>
                </a:lnTo>
                <a:lnTo>
                  <a:pt x="6913" y="6912"/>
                </a:lnTo>
                <a:lnTo>
                  <a:pt x="6742" y="7058"/>
                </a:lnTo>
                <a:lnTo>
                  <a:pt x="6571" y="7205"/>
                </a:lnTo>
                <a:lnTo>
                  <a:pt x="6400" y="7303"/>
                </a:lnTo>
                <a:lnTo>
                  <a:pt x="6204" y="7425"/>
                </a:lnTo>
                <a:lnTo>
                  <a:pt x="6009" y="7498"/>
                </a:lnTo>
                <a:lnTo>
                  <a:pt x="5789" y="7571"/>
                </a:lnTo>
                <a:lnTo>
                  <a:pt x="5569" y="7596"/>
                </a:lnTo>
                <a:lnTo>
                  <a:pt x="5374" y="7620"/>
                </a:lnTo>
                <a:lnTo>
                  <a:pt x="5105" y="7596"/>
                </a:lnTo>
                <a:lnTo>
                  <a:pt x="4861" y="7522"/>
                </a:lnTo>
                <a:lnTo>
                  <a:pt x="4617" y="7425"/>
                </a:lnTo>
                <a:lnTo>
                  <a:pt x="4421" y="7254"/>
                </a:lnTo>
                <a:lnTo>
                  <a:pt x="4250" y="7058"/>
                </a:lnTo>
                <a:lnTo>
                  <a:pt x="4128" y="6839"/>
                </a:lnTo>
                <a:lnTo>
                  <a:pt x="4055" y="6619"/>
                </a:lnTo>
                <a:lnTo>
                  <a:pt x="3982" y="6399"/>
                </a:lnTo>
                <a:lnTo>
                  <a:pt x="3933" y="6204"/>
                </a:lnTo>
                <a:lnTo>
                  <a:pt x="3860" y="6008"/>
                </a:lnTo>
                <a:lnTo>
                  <a:pt x="3762" y="5813"/>
                </a:lnTo>
                <a:lnTo>
                  <a:pt x="3615" y="5617"/>
                </a:lnTo>
                <a:lnTo>
                  <a:pt x="3469" y="5495"/>
                </a:lnTo>
                <a:lnTo>
                  <a:pt x="3322" y="5398"/>
                </a:lnTo>
                <a:lnTo>
                  <a:pt x="3176" y="5324"/>
                </a:lnTo>
                <a:lnTo>
                  <a:pt x="3029" y="5275"/>
                </a:lnTo>
                <a:lnTo>
                  <a:pt x="2858" y="5251"/>
                </a:lnTo>
                <a:lnTo>
                  <a:pt x="2712" y="5251"/>
                </a:lnTo>
                <a:lnTo>
                  <a:pt x="2565" y="5275"/>
                </a:lnTo>
                <a:lnTo>
                  <a:pt x="2419" y="5324"/>
                </a:lnTo>
                <a:lnTo>
                  <a:pt x="2248" y="5373"/>
                </a:lnTo>
                <a:lnTo>
                  <a:pt x="2101" y="5446"/>
                </a:lnTo>
                <a:lnTo>
                  <a:pt x="1808" y="5642"/>
                </a:lnTo>
                <a:lnTo>
                  <a:pt x="1515" y="5886"/>
                </a:lnTo>
                <a:lnTo>
                  <a:pt x="1246" y="6155"/>
                </a:lnTo>
                <a:lnTo>
                  <a:pt x="978" y="6448"/>
                </a:lnTo>
                <a:lnTo>
                  <a:pt x="758" y="6765"/>
                </a:lnTo>
                <a:lnTo>
                  <a:pt x="538" y="7058"/>
                </a:lnTo>
                <a:lnTo>
                  <a:pt x="367" y="7327"/>
                </a:lnTo>
                <a:lnTo>
                  <a:pt x="99" y="7791"/>
                </a:lnTo>
                <a:lnTo>
                  <a:pt x="25" y="7938"/>
                </a:lnTo>
                <a:lnTo>
                  <a:pt x="1" y="8035"/>
                </a:lnTo>
                <a:lnTo>
                  <a:pt x="25" y="8231"/>
                </a:lnTo>
                <a:lnTo>
                  <a:pt x="74" y="8402"/>
                </a:lnTo>
                <a:lnTo>
                  <a:pt x="172" y="8597"/>
                </a:lnTo>
                <a:lnTo>
                  <a:pt x="294" y="8744"/>
                </a:lnTo>
                <a:lnTo>
                  <a:pt x="587" y="9012"/>
                </a:lnTo>
                <a:lnTo>
                  <a:pt x="880" y="9256"/>
                </a:lnTo>
                <a:lnTo>
                  <a:pt x="1417" y="9696"/>
                </a:lnTo>
                <a:lnTo>
                  <a:pt x="1906" y="10062"/>
                </a:lnTo>
                <a:lnTo>
                  <a:pt x="2101" y="10233"/>
                </a:lnTo>
                <a:lnTo>
                  <a:pt x="2297" y="10404"/>
                </a:lnTo>
                <a:lnTo>
                  <a:pt x="2419" y="10575"/>
                </a:lnTo>
                <a:lnTo>
                  <a:pt x="2541" y="10746"/>
                </a:lnTo>
                <a:lnTo>
                  <a:pt x="2590" y="10917"/>
                </a:lnTo>
                <a:lnTo>
                  <a:pt x="2590" y="11113"/>
                </a:lnTo>
                <a:lnTo>
                  <a:pt x="2541" y="11308"/>
                </a:lnTo>
                <a:lnTo>
                  <a:pt x="2443" y="11528"/>
                </a:lnTo>
                <a:lnTo>
                  <a:pt x="2272" y="11772"/>
                </a:lnTo>
                <a:lnTo>
                  <a:pt x="2004" y="12041"/>
                </a:lnTo>
                <a:lnTo>
                  <a:pt x="1833" y="12212"/>
                </a:lnTo>
                <a:lnTo>
                  <a:pt x="1637" y="12309"/>
                </a:lnTo>
                <a:lnTo>
                  <a:pt x="1417" y="12383"/>
                </a:lnTo>
                <a:lnTo>
                  <a:pt x="1222" y="12431"/>
                </a:lnTo>
                <a:lnTo>
                  <a:pt x="1002" y="12480"/>
                </a:lnTo>
                <a:lnTo>
                  <a:pt x="782" y="12578"/>
                </a:lnTo>
                <a:lnTo>
                  <a:pt x="587" y="12700"/>
                </a:lnTo>
                <a:lnTo>
                  <a:pt x="367" y="12871"/>
                </a:lnTo>
                <a:lnTo>
                  <a:pt x="196" y="13066"/>
                </a:lnTo>
                <a:lnTo>
                  <a:pt x="99" y="13286"/>
                </a:lnTo>
                <a:lnTo>
                  <a:pt x="25" y="13530"/>
                </a:lnTo>
                <a:lnTo>
                  <a:pt x="1" y="13799"/>
                </a:lnTo>
                <a:lnTo>
                  <a:pt x="25" y="14019"/>
                </a:lnTo>
                <a:lnTo>
                  <a:pt x="50" y="14239"/>
                </a:lnTo>
                <a:lnTo>
                  <a:pt x="123" y="14434"/>
                </a:lnTo>
                <a:lnTo>
                  <a:pt x="221" y="14654"/>
                </a:lnTo>
                <a:lnTo>
                  <a:pt x="318" y="14825"/>
                </a:lnTo>
                <a:lnTo>
                  <a:pt x="440" y="15020"/>
                </a:lnTo>
                <a:lnTo>
                  <a:pt x="563" y="15191"/>
                </a:lnTo>
                <a:lnTo>
                  <a:pt x="709" y="15362"/>
                </a:lnTo>
                <a:lnTo>
                  <a:pt x="880" y="15509"/>
                </a:lnTo>
                <a:lnTo>
                  <a:pt x="1051" y="15631"/>
                </a:lnTo>
                <a:lnTo>
                  <a:pt x="1246" y="15753"/>
                </a:lnTo>
                <a:lnTo>
                  <a:pt x="1442" y="15875"/>
                </a:lnTo>
                <a:lnTo>
                  <a:pt x="1637" y="15948"/>
                </a:lnTo>
                <a:lnTo>
                  <a:pt x="1857" y="16022"/>
                </a:lnTo>
                <a:lnTo>
                  <a:pt x="2052" y="16046"/>
                </a:lnTo>
                <a:lnTo>
                  <a:pt x="2272" y="16070"/>
                </a:lnTo>
                <a:lnTo>
                  <a:pt x="2541" y="16046"/>
                </a:lnTo>
                <a:lnTo>
                  <a:pt x="2785" y="15973"/>
                </a:lnTo>
                <a:lnTo>
                  <a:pt x="3005" y="15875"/>
                </a:lnTo>
                <a:lnTo>
                  <a:pt x="3200" y="15704"/>
                </a:lnTo>
                <a:lnTo>
                  <a:pt x="3371" y="15509"/>
                </a:lnTo>
                <a:lnTo>
                  <a:pt x="3493" y="15289"/>
                </a:lnTo>
                <a:lnTo>
                  <a:pt x="3567" y="15094"/>
                </a:lnTo>
                <a:lnTo>
                  <a:pt x="3615" y="14874"/>
                </a:lnTo>
                <a:lnTo>
                  <a:pt x="3689" y="14654"/>
                </a:lnTo>
                <a:lnTo>
                  <a:pt x="3762" y="14459"/>
                </a:lnTo>
                <a:lnTo>
                  <a:pt x="3860" y="14239"/>
                </a:lnTo>
                <a:lnTo>
                  <a:pt x="4031" y="14068"/>
                </a:lnTo>
                <a:lnTo>
                  <a:pt x="4299" y="13824"/>
                </a:lnTo>
                <a:lnTo>
                  <a:pt x="4544" y="13628"/>
                </a:lnTo>
                <a:lnTo>
                  <a:pt x="4763" y="13530"/>
                </a:lnTo>
                <a:lnTo>
                  <a:pt x="4959" y="13482"/>
                </a:lnTo>
                <a:lnTo>
                  <a:pt x="5154" y="13482"/>
                </a:lnTo>
                <a:lnTo>
                  <a:pt x="5325" y="13530"/>
                </a:lnTo>
                <a:lnTo>
                  <a:pt x="5496" y="13653"/>
                </a:lnTo>
                <a:lnTo>
                  <a:pt x="5667" y="13775"/>
                </a:lnTo>
                <a:lnTo>
                  <a:pt x="5838" y="13970"/>
                </a:lnTo>
                <a:lnTo>
                  <a:pt x="6009" y="14165"/>
                </a:lnTo>
                <a:lnTo>
                  <a:pt x="6375" y="14654"/>
                </a:lnTo>
                <a:lnTo>
                  <a:pt x="6815" y="15191"/>
                </a:lnTo>
                <a:lnTo>
                  <a:pt x="7059" y="15484"/>
                </a:lnTo>
                <a:lnTo>
                  <a:pt x="7328" y="15777"/>
                </a:lnTo>
                <a:lnTo>
                  <a:pt x="7474" y="15899"/>
                </a:lnTo>
                <a:lnTo>
                  <a:pt x="7670" y="15997"/>
                </a:lnTo>
                <a:lnTo>
                  <a:pt x="7841" y="16046"/>
                </a:lnTo>
                <a:lnTo>
                  <a:pt x="8036" y="16070"/>
                </a:lnTo>
                <a:lnTo>
                  <a:pt x="8134" y="16046"/>
                </a:lnTo>
                <a:lnTo>
                  <a:pt x="8280" y="15973"/>
                </a:lnTo>
                <a:lnTo>
                  <a:pt x="8744" y="15704"/>
                </a:lnTo>
                <a:lnTo>
                  <a:pt x="9013" y="15533"/>
                </a:lnTo>
                <a:lnTo>
                  <a:pt x="9306" y="15313"/>
                </a:lnTo>
                <a:lnTo>
                  <a:pt x="9623" y="15094"/>
                </a:lnTo>
                <a:lnTo>
                  <a:pt x="9917" y="14825"/>
                </a:lnTo>
                <a:lnTo>
                  <a:pt x="10185" y="14556"/>
                </a:lnTo>
                <a:lnTo>
                  <a:pt x="10429" y="14263"/>
                </a:lnTo>
                <a:lnTo>
                  <a:pt x="10625" y="13970"/>
                </a:lnTo>
                <a:lnTo>
                  <a:pt x="10698" y="13824"/>
                </a:lnTo>
                <a:lnTo>
                  <a:pt x="10747" y="13653"/>
                </a:lnTo>
                <a:lnTo>
                  <a:pt x="10796" y="13506"/>
                </a:lnTo>
                <a:lnTo>
                  <a:pt x="10820" y="13359"/>
                </a:lnTo>
                <a:lnTo>
                  <a:pt x="10820" y="13213"/>
                </a:lnTo>
                <a:lnTo>
                  <a:pt x="10796" y="13042"/>
                </a:lnTo>
                <a:lnTo>
                  <a:pt x="10747" y="12895"/>
                </a:lnTo>
                <a:lnTo>
                  <a:pt x="10674" y="12749"/>
                </a:lnTo>
                <a:lnTo>
                  <a:pt x="10576" y="12602"/>
                </a:lnTo>
                <a:lnTo>
                  <a:pt x="10454" y="12456"/>
                </a:lnTo>
                <a:lnTo>
                  <a:pt x="10258" y="12309"/>
                </a:lnTo>
                <a:lnTo>
                  <a:pt x="10063" y="12212"/>
                </a:lnTo>
                <a:lnTo>
                  <a:pt x="9868" y="12138"/>
                </a:lnTo>
                <a:lnTo>
                  <a:pt x="9648" y="12065"/>
                </a:lnTo>
                <a:lnTo>
                  <a:pt x="9428" y="12016"/>
                </a:lnTo>
                <a:lnTo>
                  <a:pt x="9208" y="11919"/>
                </a:lnTo>
                <a:lnTo>
                  <a:pt x="9013" y="11821"/>
                </a:lnTo>
                <a:lnTo>
                  <a:pt x="8818" y="11650"/>
                </a:lnTo>
                <a:lnTo>
                  <a:pt x="8647" y="11454"/>
                </a:lnTo>
                <a:lnTo>
                  <a:pt x="8549" y="11235"/>
                </a:lnTo>
                <a:lnTo>
                  <a:pt x="8476" y="10990"/>
                </a:lnTo>
                <a:lnTo>
                  <a:pt x="8451" y="10697"/>
                </a:lnTo>
                <a:lnTo>
                  <a:pt x="8476" y="10502"/>
                </a:lnTo>
                <a:lnTo>
                  <a:pt x="8500" y="10282"/>
                </a:lnTo>
                <a:lnTo>
                  <a:pt x="8573" y="10087"/>
                </a:lnTo>
                <a:lnTo>
                  <a:pt x="8647" y="9891"/>
                </a:lnTo>
                <a:lnTo>
                  <a:pt x="8744" y="9696"/>
                </a:lnTo>
                <a:lnTo>
                  <a:pt x="8866" y="9501"/>
                </a:lnTo>
                <a:lnTo>
                  <a:pt x="9013" y="9330"/>
                </a:lnTo>
                <a:lnTo>
                  <a:pt x="9159" y="9159"/>
                </a:lnTo>
                <a:lnTo>
                  <a:pt x="9330" y="9012"/>
                </a:lnTo>
                <a:lnTo>
                  <a:pt x="9501" y="8890"/>
                </a:lnTo>
                <a:lnTo>
                  <a:pt x="9672" y="8768"/>
                </a:lnTo>
                <a:lnTo>
                  <a:pt x="9868" y="8646"/>
                </a:lnTo>
                <a:lnTo>
                  <a:pt x="10063" y="8573"/>
                </a:lnTo>
                <a:lnTo>
                  <a:pt x="10283" y="8499"/>
                </a:lnTo>
                <a:lnTo>
                  <a:pt x="10503" y="8475"/>
                </a:lnTo>
                <a:lnTo>
                  <a:pt x="10698" y="8450"/>
                </a:lnTo>
                <a:lnTo>
                  <a:pt x="10967" y="8475"/>
                </a:lnTo>
                <a:lnTo>
                  <a:pt x="11211" y="8548"/>
                </a:lnTo>
                <a:lnTo>
                  <a:pt x="11455" y="8646"/>
                </a:lnTo>
                <a:lnTo>
                  <a:pt x="11651" y="8817"/>
                </a:lnTo>
                <a:lnTo>
                  <a:pt x="11822" y="9012"/>
                </a:lnTo>
                <a:lnTo>
                  <a:pt x="11944" y="9232"/>
                </a:lnTo>
                <a:lnTo>
                  <a:pt x="12017" y="9452"/>
                </a:lnTo>
                <a:lnTo>
                  <a:pt x="12090" y="9672"/>
                </a:lnTo>
                <a:lnTo>
                  <a:pt x="12139" y="9867"/>
                </a:lnTo>
                <a:lnTo>
                  <a:pt x="12212" y="10062"/>
                </a:lnTo>
                <a:lnTo>
                  <a:pt x="12310" y="10258"/>
                </a:lnTo>
                <a:lnTo>
                  <a:pt x="12457" y="10453"/>
                </a:lnTo>
                <a:lnTo>
                  <a:pt x="12603" y="10575"/>
                </a:lnTo>
                <a:lnTo>
                  <a:pt x="12750" y="10673"/>
                </a:lnTo>
                <a:lnTo>
                  <a:pt x="12896" y="10746"/>
                </a:lnTo>
                <a:lnTo>
                  <a:pt x="13043" y="10795"/>
                </a:lnTo>
                <a:lnTo>
                  <a:pt x="13214" y="10819"/>
                </a:lnTo>
                <a:lnTo>
                  <a:pt x="13360" y="10819"/>
                </a:lnTo>
                <a:lnTo>
                  <a:pt x="13507" y="10795"/>
                </a:lnTo>
                <a:lnTo>
                  <a:pt x="13653" y="10746"/>
                </a:lnTo>
                <a:lnTo>
                  <a:pt x="13824" y="10697"/>
                </a:lnTo>
                <a:lnTo>
                  <a:pt x="13971" y="10624"/>
                </a:lnTo>
                <a:lnTo>
                  <a:pt x="14264" y="10429"/>
                </a:lnTo>
                <a:lnTo>
                  <a:pt x="14557" y="10184"/>
                </a:lnTo>
                <a:lnTo>
                  <a:pt x="14826" y="9916"/>
                </a:lnTo>
                <a:lnTo>
                  <a:pt x="15094" y="9623"/>
                </a:lnTo>
                <a:lnTo>
                  <a:pt x="15314" y="9305"/>
                </a:lnTo>
                <a:lnTo>
                  <a:pt x="15534" y="9012"/>
                </a:lnTo>
                <a:lnTo>
                  <a:pt x="15705" y="8744"/>
                </a:lnTo>
                <a:lnTo>
                  <a:pt x="15973" y="8279"/>
                </a:lnTo>
                <a:lnTo>
                  <a:pt x="16047" y="8133"/>
                </a:lnTo>
                <a:lnTo>
                  <a:pt x="16071" y="8035"/>
                </a:lnTo>
                <a:lnTo>
                  <a:pt x="16047" y="7840"/>
                </a:lnTo>
                <a:lnTo>
                  <a:pt x="15998" y="7669"/>
                </a:lnTo>
                <a:lnTo>
                  <a:pt x="15900" y="7474"/>
                </a:lnTo>
                <a:lnTo>
                  <a:pt x="15778" y="7327"/>
                </a:lnTo>
                <a:lnTo>
                  <a:pt x="15485" y="7058"/>
                </a:lnTo>
                <a:lnTo>
                  <a:pt x="15192" y="6814"/>
                </a:lnTo>
                <a:lnTo>
                  <a:pt x="14655" y="6374"/>
                </a:lnTo>
                <a:lnTo>
                  <a:pt x="14166" y="6008"/>
                </a:lnTo>
                <a:lnTo>
                  <a:pt x="13971" y="5837"/>
                </a:lnTo>
                <a:lnTo>
                  <a:pt x="13775" y="5666"/>
                </a:lnTo>
                <a:lnTo>
                  <a:pt x="13653" y="5495"/>
                </a:lnTo>
                <a:lnTo>
                  <a:pt x="13531" y="5324"/>
                </a:lnTo>
                <a:lnTo>
                  <a:pt x="13482" y="5153"/>
                </a:lnTo>
                <a:lnTo>
                  <a:pt x="13482" y="4958"/>
                </a:lnTo>
                <a:lnTo>
                  <a:pt x="13531" y="4763"/>
                </a:lnTo>
                <a:lnTo>
                  <a:pt x="13629" y="4543"/>
                </a:lnTo>
                <a:lnTo>
                  <a:pt x="13800" y="4299"/>
                </a:lnTo>
                <a:lnTo>
                  <a:pt x="14068" y="4030"/>
                </a:lnTo>
                <a:lnTo>
                  <a:pt x="14239" y="3859"/>
                </a:lnTo>
                <a:lnTo>
                  <a:pt x="14435" y="3761"/>
                </a:lnTo>
                <a:lnTo>
                  <a:pt x="14655" y="3688"/>
                </a:lnTo>
                <a:lnTo>
                  <a:pt x="14850" y="3639"/>
                </a:lnTo>
                <a:lnTo>
                  <a:pt x="15070" y="3590"/>
                </a:lnTo>
                <a:lnTo>
                  <a:pt x="15290" y="3493"/>
                </a:lnTo>
                <a:lnTo>
                  <a:pt x="15485" y="3370"/>
                </a:lnTo>
                <a:lnTo>
                  <a:pt x="15705" y="3199"/>
                </a:lnTo>
                <a:lnTo>
                  <a:pt x="15876" y="3004"/>
                </a:lnTo>
                <a:lnTo>
                  <a:pt x="15973" y="2784"/>
                </a:lnTo>
                <a:lnTo>
                  <a:pt x="16047" y="2540"/>
                </a:lnTo>
                <a:lnTo>
                  <a:pt x="16071" y="2271"/>
                </a:lnTo>
                <a:lnTo>
                  <a:pt x="16047" y="2052"/>
                </a:lnTo>
                <a:lnTo>
                  <a:pt x="16022" y="1832"/>
                </a:lnTo>
                <a:lnTo>
                  <a:pt x="15949" y="1636"/>
                </a:lnTo>
                <a:lnTo>
                  <a:pt x="15851" y="1417"/>
                </a:lnTo>
                <a:lnTo>
                  <a:pt x="15754" y="1246"/>
                </a:lnTo>
                <a:lnTo>
                  <a:pt x="15632" y="1050"/>
                </a:lnTo>
                <a:lnTo>
                  <a:pt x="15509" y="879"/>
                </a:lnTo>
                <a:lnTo>
                  <a:pt x="15363" y="708"/>
                </a:lnTo>
                <a:lnTo>
                  <a:pt x="15192" y="562"/>
                </a:lnTo>
                <a:lnTo>
                  <a:pt x="15021" y="440"/>
                </a:lnTo>
                <a:lnTo>
                  <a:pt x="14826" y="318"/>
                </a:lnTo>
                <a:lnTo>
                  <a:pt x="14630" y="195"/>
                </a:lnTo>
                <a:lnTo>
                  <a:pt x="14435" y="122"/>
                </a:lnTo>
                <a:lnTo>
                  <a:pt x="14215" y="49"/>
                </a:lnTo>
                <a:lnTo>
                  <a:pt x="14020" y="24"/>
                </a:lnTo>
                <a:lnTo>
                  <a:pt x="13800" y="0"/>
                </a:lnTo>
                <a:lnTo>
                  <a:pt x="13531" y="24"/>
                </a:lnTo>
                <a:lnTo>
                  <a:pt x="13287" y="98"/>
                </a:lnTo>
                <a:lnTo>
                  <a:pt x="13067" y="195"/>
                </a:lnTo>
                <a:lnTo>
                  <a:pt x="12872" y="366"/>
                </a:lnTo>
                <a:lnTo>
                  <a:pt x="12701" y="562"/>
                </a:lnTo>
                <a:lnTo>
                  <a:pt x="12579" y="782"/>
                </a:lnTo>
                <a:lnTo>
                  <a:pt x="12505" y="977"/>
                </a:lnTo>
                <a:lnTo>
                  <a:pt x="12457" y="1197"/>
                </a:lnTo>
                <a:lnTo>
                  <a:pt x="12383" y="1417"/>
                </a:lnTo>
                <a:lnTo>
                  <a:pt x="12310" y="1612"/>
                </a:lnTo>
                <a:lnTo>
                  <a:pt x="12212" y="1832"/>
                </a:lnTo>
                <a:lnTo>
                  <a:pt x="12041" y="2003"/>
                </a:lnTo>
                <a:lnTo>
                  <a:pt x="11773" y="2271"/>
                </a:lnTo>
                <a:lnTo>
                  <a:pt x="11528" y="2442"/>
                </a:lnTo>
                <a:lnTo>
                  <a:pt x="11309" y="2540"/>
                </a:lnTo>
                <a:lnTo>
                  <a:pt x="11113" y="2589"/>
                </a:lnTo>
                <a:lnTo>
                  <a:pt x="10918" y="2589"/>
                </a:lnTo>
                <a:lnTo>
                  <a:pt x="10747" y="2540"/>
                </a:lnTo>
                <a:lnTo>
                  <a:pt x="10576" y="2418"/>
                </a:lnTo>
                <a:lnTo>
                  <a:pt x="10405" y="2296"/>
                </a:lnTo>
                <a:lnTo>
                  <a:pt x="10234" y="2100"/>
                </a:lnTo>
                <a:lnTo>
                  <a:pt x="10063" y="1905"/>
                </a:lnTo>
                <a:lnTo>
                  <a:pt x="9697" y="1417"/>
                </a:lnTo>
                <a:lnTo>
                  <a:pt x="9257" y="879"/>
                </a:lnTo>
                <a:lnTo>
                  <a:pt x="9013" y="586"/>
                </a:lnTo>
                <a:lnTo>
                  <a:pt x="8744" y="293"/>
                </a:lnTo>
                <a:lnTo>
                  <a:pt x="8598" y="171"/>
                </a:lnTo>
                <a:lnTo>
                  <a:pt x="8402" y="73"/>
                </a:lnTo>
                <a:lnTo>
                  <a:pt x="8231" y="24"/>
                </a:lnTo>
                <a:lnTo>
                  <a:pt x="8036" y="0"/>
                </a:lnTo>
                <a:close/>
              </a:path>
            </a:pathLst>
          </a:custGeom>
          <a:solidFill>
            <a:srgbClr val="EAB800"/>
          </a:solidFill>
          <a:ln>
            <a:noFill/>
          </a:ln>
          <a:effectLst>
            <a:outerShdw blurRad="50800" dist="38100" algn="l" rotWithShape="0">
              <a:prstClr val="black">
                <a:alpha val="23000"/>
              </a:prstClr>
            </a:outerShdw>
          </a:effectLst>
        </p:spPr>
        <p:txBody>
          <a:bodyPr lIns="91425" tIns="91425" rIns="91425" bIns="91425" anchor="ctr" anchorCtr="0">
            <a:noAutofit/>
          </a:bodyPr>
          <a:lstStyle/>
          <a:p>
            <a:pPr lvl="0">
              <a:spcBef>
                <a:spcPts val="0"/>
              </a:spcBef>
              <a:buNone/>
            </a:pPr>
            <a:endParaRPr>
              <a:solidFill>
                <a:srgbClr val="434343"/>
              </a:solidFill>
            </a:endParaRPr>
          </a:p>
        </p:txBody>
      </p:sp>
      <p:sp>
        <p:nvSpPr>
          <p:cNvPr id="41" name="Shape 503">
            <a:extLst>
              <a:ext uri="{FF2B5EF4-FFF2-40B4-BE49-F238E27FC236}">
                <a16:creationId xmlns:a16="http://schemas.microsoft.com/office/drawing/2014/main" id="{7C0B976F-D919-4D3F-B518-F7D2EF154A0B}"/>
              </a:ext>
            </a:extLst>
          </p:cNvPr>
          <p:cNvSpPr/>
          <p:nvPr/>
        </p:nvSpPr>
        <p:spPr>
          <a:xfrm>
            <a:off x="4876436" y="3336681"/>
            <a:ext cx="475713" cy="475685"/>
          </a:xfrm>
          <a:custGeom>
            <a:avLst/>
            <a:gdLst/>
            <a:ahLst/>
            <a:cxnLst/>
            <a:rect l="0" t="0" r="0" b="0"/>
            <a:pathLst>
              <a:path w="17000" h="16999" extrusionOk="0">
                <a:moveTo>
                  <a:pt x="8769" y="5740"/>
                </a:moveTo>
                <a:lnTo>
                  <a:pt x="9037" y="5788"/>
                </a:lnTo>
                <a:lnTo>
                  <a:pt x="9282" y="5862"/>
                </a:lnTo>
                <a:lnTo>
                  <a:pt x="9550" y="5935"/>
                </a:lnTo>
                <a:lnTo>
                  <a:pt x="9794" y="6057"/>
                </a:lnTo>
                <a:lnTo>
                  <a:pt x="10014" y="6204"/>
                </a:lnTo>
                <a:lnTo>
                  <a:pt x="10234" y="6350"/>
                </a:lnTo>
                <a:lnTo>
                  <a:pt x="10454" y="6546"/>
                </a:lnTo>
                <a:lnTo>
                  <a:pt x="10649" y="6765"/>
                </a:lnTo>
                <a:lnTo>
                  <a:pt x="10796" y="6985"/>
                </a:lnTo>
                <a:lnTo>
                  <a:pt x="10942" y="7205"/>
                </a:lnTo>
                <a:lnTo>
                  <a:pt x="11064" y="7449"/>
                </a:lnTo>
                <a:lnTo>
                  <a:pt x="11138" y="7718"/>
                </a:lnTo>
                <a:lnTo>
                  <a:pt x="11211" y="7962"/>
                </a:lnTo>
                <a:lnTo>
                  <a:pt x="11260" y="8231"/>
                </a:lnTo>
                <a:lnTo>
                  <a:pt x="11260" y="8499"/>
                </a:lnTo>
                <a:lnTo>
                  <a:pt x="11260" y="8768"/>
                </a:lnTo>
                <a:lnTo>
                  <a:pt x="11211" y="9037"/>
                </a:lnTo>
                <a:lnTo>
                  <a:pt x="11138" y="9281"/>
                </a:lnTo>
                <a:lnTo>
                  <a:pt x="11064" y="9550"/>
                </a:lnTo>
                <a:lnTo>
                  <a:pt x="10942" y="9794"/>
                </a:lnTo>
                <a:lnTo>
                  <a:pt x="10796" y="10014"/>
                </a:lnTo>
                <a:lnTo>
                  <a:pt x="10649" y="10233"/>
                </a:lnTo>
                <a:lnTo>
                  <a:pt x="10454" y="10453"/>
                </a:lnTo>
                <a:lnTo>
                  <a:pt x="10234" y="10649"/>
                </a:lnTo>
                <a:lnTo>
                  <a:pt x="10014" y="10795"/>
                </a:lnTo>
                <a:lnTo>
                  <a:pt x="9794" y="10942"/>
                </a:lnTo>
                <a:lnTo>
                  <a:pt x="9550" y="11064"/>
                </a:lnTo>
                <a:lnTo>
                  <a:pt x="9282" y="11137"/>
                </a:lnTo>
                <a:lnTo>
                  <a:pt x="9037" y="11210"/>
                </a:lnTo>
                <a:lnTo>
                  <a:pt x="8769" y="11259"/>
                </a:lnTo>
                <a:lnTo>
                  <a:pt x="8231" y="11259"/>
                </a:lnTo>
                <a:lnTo>
                  <a:pt x="7963" y="11210"/>
                </a:lnTo>
                <a:lnTo>
                  <a:pt x="7719" y="11137"/>
                </a:lnTo>
                <a:lnTo>
                  <a:pt x="7450" y="11064"/>
                </a:lnTo>
                <a:lnTo>
                  <a:pt x="7206" y="10942"/>
                </a:lnTo>
                <a:lnTo>
                  <a:pt x="6986" y="10795"/>
                </a:lnTo>
                <a:lnTo>
                  <a:pt x="6766" y="10649"/>
                </a:lnTo>
                <a:lnTo>
                  <a:pt x="6546" y="10453"/>
                </a:lnTo>
                <a:lnTo>
                  <a:pt x="6351" y="10233"/>
                </a:lnTo>
                <a:lnTo>
                  <a:pt x="6204" y="10014"/>
                </a:lnTo>
                <a:lnTo>
                  <a:pt x="6058" y="9794"/>
                </a:lnTo>
                <a:lnTo>
                  <a:pt x="5936" y="9550"/>
                </a:lnTo>
                <a:lnTo>
                  <a:pt x="5862" y="9281"/>
                </a:lnTo>
                <a:lnTo>
                  <a:pt x="5789" y="9037"/>
                </a:lnTo>
                <a:lnTo>
                  <a:pt x="5740" y="8768"/>
                </a:lnTo>
                <a:lnTo>
                  <a:pt x="5740" y="8499"/>
                </a:lnTo>
                <a:lnTo>
                  <a:pt x="5740" y="8231"/>
                </a:lnTo>
                <a:lnTo>
                  <a:pt x="5789" y="7962"/>
                </a:lnTo>
                <a:lnTo>
                  <a:pt x="5862" y="7718"/>
                </a:lnTo>
                <a:lnTo>
                  <a:pt x="5936" y="7449"/>
                </a:lnTo>
                <a:lnTo>
                  <a:pt x="6058" y="7205"/>
                </a:lnTo>
                <a:lnTo>
                  <a:pt x="6204" y="6985"/>
                </a:lnTo>
                <a:lnTo>
                  <a:pt x="6351" y="6765"/>
                </a:lnTo>
                <a:lnTo>
                  <a:pt x="6546" y="6546"/>
                </a:lnTo>
                <a:lnTo>
                  <a:pt x="6766" y="6350"/>
                </a:lnTo>
                <a:lnTo>
                  <a:pt x="6986" y="6204"/>
                </a:lnTo>
                <a:lnTo>
                  <a:pt x="7206" y="6057"/>
                </a:lnTo>
                <a:lnTo>
                  <a:pt x="7450" y="5935"/>
                </a:lnTo>
                <a:lnTo>
                  <a:pt x="7719" y="5862"/>
                </a:lnTo>
                <a:lnTo>
                  <a:pt x="7963" y="5788"/>
                </a:lnTo>
                <a:lnTo>
                  <a:pt x="8231" y="5740"/>
                </a:lnTo>
                <a:close/>
                <a:moveTo>
                  <a:pt x="7914" y="0"/>
                </a:moveTo>
                <a:lnTo>
                  <a:pt x="7743" y="25"/>
                </a:lnTo>
                <a:lnTo>
                  <a:pt x="7596" y="73"/>
                </a:lnTo>
                <a:lnTo>
                  <a:pt x="7474" y="147"/>
                </a:lnTo>
                <a:lnTo>
                  <a:pt x="7328" y="244"/>
                </a:lnTo>
                <a:lnTo>
                  <a:pt x="7230" y="342"/>
                </a:lnTo>
                <a:lnTo>
                  <a:pt x="7132" y="489"/>
                </a:lnTo>
                <a:lnTo>
                  <a:pt x="7084" y="635"/>
                </a:lnTo>
                <a:lnTo>
                  <a:pt x="7035" y="782"/>
                </a:lnTo>
                <a:lnTo>
                  <a:pt x="6839" y="2540"/>
                </a:lnTo>
                <a:lnTo>
                  <a:pt x="6497" y="2638"/>
                </a:lnTo>
                <a:lnTo>
                  <a:pt x="6131" y="2784"/>
                </a:lnTo>
                <a:lnTo>
                  <a:pt x="5789" y="2931"/>
                </a:lnTo>
                <a:lnTo>
                  <a:pt x="5447" y="3102"/>
                </a:lnTo>
                <a:lnTo>
                  <a:pt x="4079" y="2027"/>
                </a:lnTo>
                <a:lnTo>
                  <a:pt x="3933" y="1930"/>
                </a:lnTo>
                <a:lnTo>
                  <a:pt x="3786" y="1881"/>
                </a:lnTo>
                <a:lnTo>
                  <a:pt x="3640" y="1832"/>
                </a:lnTo>
                <a:lnTo>
                  <a:pt x="3493" y="1832"/>
                </a:lnTo>
                <a:lnTo>
                  <a:pt x="3322" y="1856"/>
                </a:lnTo>
                <a:lnTo>
                  <a:pt x="3176" y="1905"/>
                </a:lnTo>
                <a:lnTo>
                  <a:pt x="3029" y="1978"/>
                </a:lnTo>
                <a:lnTo>
                  <a:pt x="2907" y="2076"/>
                </a:lnTo>
                <a:lnTo>
                  <a:pt x="2077" y="2907"/>
                </a:lnTo>
                <a:lnTo>
                  <a:pt x="1979" y="3029"/>
                </a:lnTo>
                <a:lnTo>
                  <a:pt x="1906" y="3175"/>
                </a:lnTo>
                <a:lnTo>
                  <a:pt x="1857" y="3322"/>
                </a:lnTo>
                <a:lnTo>
                  <a:pt x="1833" y="3493"/>
                </a:lnTo>
                <a:lnTo>
                  <a:pt x="1833" y="3639"/>
                </a:lnTo>
                <a:lnTo>
                  <a:pt x="1881" y="3786"/>
                </a:lnTo>
                <a:lnTo>
                  <a:pt x="1930" y="3932"/>
                </a:lnTo>
                <a:lnTo>
                  <a:pt x="2028" y="4079"/>
                </a:lnTo>
                <a:lnTo>
                  <a:pt x="3103" y="5447"/>
                </a:lnTo>
                <a:lnTo>
                  <a:pt x="2932" y="5788"/>
                </a:lnTo>
                <a:lnTo>
                  <a:pt x="2785" y="6130"/>
                </a:lnTo>
                <a:lnTo>
                  <a:pt x="2639" y="6497"/>
                </a:lnTo>
                <a:lnTo>
                  <a:pt x="2541" y="6839"/>
                </a:lnTo>
                <a:lnTo>
                  <a:pt x="782" y="7034"/>
                </a:lnTo>
                <a:lnTo>
                  <a:pt x="636" y="7083"/>
                </a:lnTo>
                <a:lnTo>
                  <a:pt x="489" y="7132"/>
                </a:lnTo>
                <a:lnTo>
                  <a:pt x="343" y="7229"/>
                </a:lnTo>
                <a:lnTo>
                  <a:pt x="245" y="7327"/>
                </a:lnTo>
                <a:lnTo>
                  <a:pt x="147" y="7474"/>
                </a:lnTo>
                <a:lnTo>
                  <a:pt x="74" y="7596"/>
                </a:lnTo>
                <a:lnTo>
                  <a:pt x="25" y="7742"/>
                </a:lnTo>
                <a:lnTo>
                  <a:pt x="1" y="7913"/>
                </a:lnTo>
                <a:lnTo>
                  <a:pt x="1" y="9086"/>
                </a:lnTo>
                <a:lnTo>
                  <a:pt x="25" y="9257"/>
                </a:lnTo>
                <a:lnTo>
                  <a:pt x="74" y="9403"/>
                </a:lnTo>
                <a:lnTo>
                  <a:pt x="147" y="9525"/>
                </a:lnTo>
                <a:lnTo>
                  <a:pt x="245" y="9672"/>
                </a:lnTo>
                <a:lnTo>
                  <a:pt x="343" y="9769"/>
                </a:lnTo>
                <a:lnTo>
                  <a:pt x="489" y="9867"/>
                </a:lnTo>
                <a:lnTo>
                  <a:pt x="636" y="9916"/>
                </a:lnTo>
                <a:lnTo>
                  <a:pt x="782" y="9965"/>
                </a:lnTo>
                <a:lnTo>
                  <a:pt x="2541" y="10160"/>
                </a:lnTo>
                <a:lnTo>
                  <a:pt x="2639" y="10502"/>
                </a:lnTo>
                <a:lnTo>
                  <a:pt x="2785" y="10868"/>
                </a:lnTo>
                <a:lnTo>
                  <a:pt x="2932" y="11210"/>
                </a:lnTo>
                <a:lnTo>
                  <a:pt x="3103" y="11552"/>
                </a:lnTo>
                <a:lnTo>
                  <a:pt x="2028" y="12920"/>
                </a:lnTo>
                <a:lnTo>
                  <a:pt x="1930" y="13067"/>
                </a:lnTo>
                <a:lnTo>
                  <a:pt x="1881" y="13213"/>
                </a:lnTo>
                <a:lnTo>
                  <a:pt x="1833" y="13360"/>
                </a:lnTo>
                <a:lnTo>
                  <a:pt x="1833" y="13506"/>
                </a:lnTo>
                <a:lnTo>
                  <a:pt x="1857" y="13677"/>
                </a:lnTo>
                <a:lnTo>
                  <a:pt x="1906" y="13824"/>
                </a:lnTo>
                <a:lnTo>
                  <a:pt x="1979" y="13970"/>
                </a:lnTo>
                <a:lnTo>
                  <a:pt x="2077" y="14092"/>
                </a:lnTo>
                <a:lnTo>
                  <a:pt x="2907" y="14923"/>
                </a:lnTo>
                <a:lnTo>
                  <a:pt x="3029" y="15020"/>
                </a:lnTo>
                <a:lnTo>
                  <a:pt x="3176" y="15094"/>
                </a:lnTo>
                <a:lnTo>
                  <a:pt x="3322" y="15142"/>
                </a:lnTo>
                <a:lnTo>
                  <a:pt x="3493" y="15167"/>
                </a:lnTo>
                <a:lnTo>
                  <a:pt x="3640" y="15167"/>
                </a:lnTo>
                <a:lnTo>
                  <a:pt x="3786" y="15118"/>
                </a:lnTo>
                <a:lnTo>
                  <a:pt x="3933" y="15069"/>
                </a:lnTo>
                <a:lnTo>
                  <a:pt x="4079" y="14996"/>
                </a:lnTo>
                <a:lnTo>
                  <a:pt x="5447" y="13897"/>
                </a:lnTo>
                <a:lnTo>
                  <a:pt x="5789" y="14068"/>
                </a:lnTo>
                <a:lnTo>
                  <a:pt x="6131" y="14214"/>
                </a:lnTo>
                <a:lnTo>
                  <a:pt x="6497" y="14361"/>
                </a:lnTo>
                <a:lnTo>
                  <a:pt x="6839" y="14459"/>
                </a:lnTo>
                <a:lnTo>
                  <a:pt x="7035" y="16217"/>
                </a:lnTo>
                <a:lnTo>
                  <a:pt x="7084" y="16364"/>
                </a:lnTo>
                <a:lnTo>
                  <a:pt x="7132" y="16510"/>
                </a:lnTo>
                <a:lnTo>
                  <a:pt x="7230" y="16657"/>
                </a:lnTo>
                <a:lnTo>
                  <a:pt x="7328" y="16754"/>
                </a:lnTo>
                <a:lnTo>
                  <a:pt x="7474" y="16852"/>
                </a:lnTo>
                <a:lnTo>
                  <a:pt x="7596" y="16925"/>
                </a:lnTo>
                <a:lnTo>
                  <a:pt x="7743" y="16974"/>
                </a:lnTo>
                <a:lnTo>
                  <a:pt x="7914" y="16999"/>
                </a:lnTo>
                <a:lnTo>
                  <a:pt x="9086" y="16999"/>
                </a:lnTo>
                <a:lnTo>
                  <a:pt x="9257" y="16974"/>
                </a:lnTo>
                <a:lnTo>
                  <a:pt x="9404" y="16925"/>
                </a:lnTo>
                <a:lnTo>
                  <a:pt x="9526" y="16852"/>
                </a:lnTo>
                <a:lnTo>
                  <a:pt x="9672" y="16754"/>
                </a:lnTo>
                <a:lnTo>
                  <a:pt x="9770" y="16657"/>
                </a:lnTo>
                <a:lnTo>
                  <a:pt x="9868" y="16510"/>
                </a:lnTo>
                <a:lnTo>
                  <a:pt x="9917" y="16364"/>
                </a:lnTo>
                <a:lnTo>
                  <a:pt x="9965" y="16217"/>
                </a:lnTo>
                <a:lnTo>
                  <a:pt x="10161" y="14459"/>
                </a:lnTo>
                <a:lnTo>
                  <a:pt x="10503" y="14361"/>
                </a:lnTo>
                <a:lnTo>
                  <a:pt x="10869" y="14214"/>
                </a:lnTo>
                <a:lnTo>
                  <a:pt x="11211" y="14068"/>
                </a:lnTo>
                <a:lnTo>
                  <a:pt x="11553" y="13897"/>
                </a:lnTo>
                <a:lnTo>
                  <a:pt x="12921" y="14996"/>
                </a:lnTo>
                <a:lnTo>
                  <a:pt x="13067" y="15069"/>
                </a:lnTo>
                <a:lnTo>
                  <a:pt x="13214" y="15118"/>
                </a:lnTo>
                <a:lnTo>
                  <a:pt x="13360" y="15167"/>
                </a:lnTo>
                <a:lnTo>
                  <a:pt x="13507" y="15167"/>
                </a:lnTo>
                <a:lnTo>
                  <a:pt x="13678" y="15142"/>
                </a:lnTo>
                <a:lnTo>
                  <a:pt x="13824" y="15094"/>
                </a:lnTo>
                <a:lnTo>
                  <a:pt x="13971" y="15020"/>
                </a:lnTo>
                <a:lnTo>
                  <a:pt x="14093" y="14923"/>
                </a:lnTo>
                <a:lnTo>
                  <a:pt x="14923" y="14092"/>
                </a:lnTo>
                <a:lnTo>
                  <a:pt x="15021" y="13970"/>
                </a:lnTo>
                <a:lnTo>
                  <a:pt x="15094" y="13824"/>
                </a:lnTo>
                <a:lnTo>
                  <a:pt x="15143" y="13677"/>
                </a:lnTo>
                <a:lnTo>
                  <a:pt x="15168" y="13506"/>
                </a:lnTo>
                <a:lnTo>
                  <a:pt x="15168" y="13360"/>
                </a:lnTo>
                <a:lnTo>
                  <a:pt x="15119" y="13213"/>
                </a:lnTo>
                <a:lnTo>
                  <a:pt x="15070" y="13067"/>
                </a:lnTo>
                <a:lnTo>
                  <a:pt x="14997" y="12920"/>
                </a:lnTo>
                <a:lnTo>
                  <a:pt x="13898" y="11552"/>
                </a:lnTo>
                <a:lnTo>
                  <a:pt x="14068" y="11210"/>
                </a:lnTo>
                <a:lnTo>
                  <a:pt x="14215" y="10868"/>
                </a:lnTo>
                <a:lnTo>
                  <a:pt x="14362" y="10502"/>
                </a:lnTo>
                <a:lnTo>
                  <a:pt x="14459" y="10160"/>
                </a:lnTo>
                <a:lnTo>
                  <a:pt x="16218" y="9965"/>
                </a:lnTo>
                <a:lnTo>
                  <a:pt x="16364" y="9916"/>
                </a:lnTo>
                <a:lnTo>
                  <a:pt x="16511" y="9867"/>
                </a:lnTo>
                <a:lnTo>
                  <a:pt x="16657" y="9769"/>
                </a:lnTo>
                <a:lnTo>
                  <a:pt x="16755" y="9672"/>
                </a:lnTo>
                <a:lnTo>
                  <a:pt x="16853" y="9525"/>
                </a:lnTo>
                <a:lnTo>
                  <a:pt x="16926" y="9403"/>
                </a:lnTo>
                <a:lnTo>
                  <a:pt x="16975" y="9257"/>
                </a:lnTo>
                <a:lnTo>
                  <a:pt x="16999" y="9086"/>
                </a:lnTo>
                <a:lnTo>
                  <a:pt x="16999" y="7913"/>
                </a:lnTo>
                <a:lnTo>
                  <a:pt x="16975" y="7742"/>
                </a:lnTo>
                <a:lnTo>
                  <a:pt x="16926" y="7596"/>
                </a:lnTo>
                <a:lnTo>
                  <a:pt x="16853" y="7474"/>
                </a:lnTo>
                <a:lnTo>
                  <a:pt x="16755" y="7327"/>
                </a:lnTo>
                <a:lnTo>
                  <a:pt x="16657" y="7229"/>
                </a:lnTo>
                <a:lnTo>
                  <a:pt x="16511" y="7132"/>
                </a:lnTo>
                <a:lnTo>
                  <a:pt x="16364" y="7083"/>
                </a:lnTo>
                <a:lnTo>
                  <a:pt x="16218" y="7034"/>
                </a:lnTo>
                <a:lnTo>
                  <a:pt x="14459" y="6839"/>
                </a:lnTo>
                <a:lnTo>
                  <a:pt x="14362" y="6497"/>
                </a:lnTo>
                <a:lnTo>
                  <a:pt x="14215" y="6130"/>
                </a:lnTo>
                <a:lnTo>
                  <a:pt x="14068" y="5788"/>
                </a:lnTo>
                <a:lnTo>
                  <a:pt x="13898" y="5447"/>
                </a:lnTo>
                <a:lnTo>
                  <a:pt x="14997" y="4079"/>
                </a:lnTo>
                <a:lnTo>
                  <a:pt x="15070" y="3932"/>
                </a:lnTo>
                <a:lnTo>
                  <a:pt x="15119" y="3786"/>
                </a:lnTo>
                <a:lnTo>
                  <a:pt x="15168" y="3639"/>
                </a:lnTo>
                <a:lnTo>
                  <a:pt x="15168" y="3493"/>
                </a:lnTo>
                <a:lnTo>
                  <a:pt x="15143" y="3322"/>
                </a:lnTo>
                <a:lnTo>
                  <a:pt x="15094" y="3175"/>
                </a:lnTo>
                <a:lnTo>
                  <a:pt x="15021" y="3029"/>
                </a:lnTo>
                <a:lnTo>
                  <a:pt x="14923" y="2907"/>
                </a:lnTo>
                <a:lnTo>
                  <a:pt x="14093" y="2076"/>
                </a:lnTo>
                <a:lnTo>
                  <a:pt x="13971" y="1978"/>
                </a:lnTo>
                <a:lnTo>
                  <a:pt x="13824" y="1905"/>
                </a:lnTo>
                <a:lnTo>
                  <a:pt x="13678" y="1856"/>
                </a:lnTo>
                <a:lnTo>
                  <a:pt x="13507" y="1832"/>
                </a:lnTo>
                <a:lnTo>
                  <a:pt x="13360" y="1832"/>
                </a:lnTo>
                <a:lnTo>
                  <a:pt x="13214" y="1881"/>
                </a:lnTo>
                <a:lnTo>
                  <a:pt x="13067" y="1930"/>
                </a:lnTo>
                <a:lnTo>
                  <a:pt x="12921" y="2027"/>
                </a:lnTo>
                <a:lnTo>
                  <a:pt x="11553" y="3102"/>
                </a:lnTo>
                <a:lnTo>
                  <a:pt x="11211" y="2931"/>
                </a:lnTo>
                <a:lnTo>
                  <a:pt x="10869" y="2784"/>
                </a:lnTo>
                <a:lnTo>
                  <a:pt x="10503" y="2638"/>
                </a:lnTo>
                <a:lnTo>
                  <a:pt x="10161" y="2540"/>
                </a:lnTo>
                <a:lnTo>
                  <a:pt x="9965" y="782"/>
                </a:lnTo>
                <a:lnTo>
                  <a:pt x="9917" y="635"/>
                </a:lnTo>
                <a:lnTo>
                  <a:pt x="9868" y="489"/>
                </a:lnTo>
                <a:lnTo>
                  <a:pt x="9770" y="342"/>
                </a:lnTo>
                <a:lnTo>
                  <a:pt x="9672" y="244"/>
                </a:lnTo>
                <a:lnTo>
                  <a:pt x="9526" y="147"/>
                </a:lnTo>
                <a:lnTo>
                  <a:pt x="9404" y="73"/>
                </a:lnTo>
                <a:lnTo>
                  <a:pt x="9257" y="25"/>
                </a:lnTo>
                <a:lnTo>
                  <a:pt x="9086" y="0"/>
                </a:lnTo>
                <a:close/>
              </a:path>
            </a:pathLst>
          </a:custGeom>
          <a:solidFill>
            <a:srgbClr val="131F2B"/>
          </a:solidFill>
          <a:ln>
            <a:noFill/>
          </a:ln>
          <a:effectLst>
            <a:outerShdw blurRad="50800" dist="38100" algn="l" rotWithShape="0">
              <a:prstClr val="black">
                <a:alpha val="23000"/>
              </a:prstClr>
            </a:outerShdw>
          </a:effectLst>
        </p:spPr>
        <p:txBody>
          <a:bodyPr lIns="91425" tIns="91425" rIns="91425" bIns="91425" anchor="ctr" anchorCtr="0">
            <a:noAutofit/>
          </a:bodyPr>
          <a:lstStyle/>
          <a:p>
            <a:pPr lvl="0">
              <a:spcBef>
                <a:spcPts val="0"/>
              </a:spcBef>
              <a:buNone/>
            </a:pPr>
            <a:endParaRPr>
              <a:solidFill>
                <a:srgbClr val="434343"/>
              </a:solidFill>
            </a:endParaRPr>
          </a:p>
        </p:txBody>
      </p:sp>
      <p:grpSp>
        <p:nvGrpSpPr>
          <p:cNvPr id="42" name="Shape 541">
            <a:extLst>
              <a:ext uri="{FF2B5EF4-FFF2-40B4-BE49-F238E27FC236}">
                <a16:creationId xmlns:a16="http://schemas.microsoft.com/office/drawing/2014/main" id="{90F66949-D0E2-4599-A55B-2A505C863763}"/>
              </a:ext>
            </a:extLst>
          </p:cNvPr>
          <p:cNvGrpSpPr/>
          <p:nvPr/>
        </p:nvGrpSpPr>
        <p:grpSpPr>
          <a:xfrm>
            <a:off x="6995561" y="3301494"/>
            <a:ext cx="471571" cy="446974"/>
            <a:chOff x="5300400" y="3670175"/>
            <a:chExt cx="421300" cy="399325"/>
          </a:xfrm>
          <a:solidFill>
            <a:srgbClr val="EAB800"/>
          </a:solidFill>
          <a:effectLst>
            <a:outerShdw blurRad="50800" dist="38100" algn="l" rotWithShape="0">
              <a:prstClr val="black">
                <a:alpha val="23000"/>
              </a:prstClr>
            </a:outerShdw>
          </a:effectLst>
        </p:grpSpPr>
        <p:sp>
          <p:nvSpPr>
            <p:cNvPr id="43" name="Shape 542">
              <a:extLst>
                <a:ext uri="{FF2B5EF4-FFF2-40B4-BE49-F238E27FC236}">
                  <a16:creationId xmlns:a16="http://schemas.microsoft.com/office/drawing/2014/main" id="{DB6E699C-EB43-400B-A5BA-3299472C07CD}"/>
                </a:ext>
              </a:extLst>
            </p:cNvPr>
            <p:cNvSpPr/>
            <p:nvPr/>
          </p:nvSpPr>
          <p:spPr>
            <a:xfrm>
              <a:off x="5300400" y="3708025"/>
              <a:ext cx="421300" cy="267450"/>
            </a:xfrm>
            <a:custGeom>
              <a:avLst/>
              <a:gdLst/>
              <a:ahLst/>
              <a:cxnLst/>
              <a:rect l="0" t="0" r="0" b="0"/>
              <a:pathLst>
                <a:path w="16852" h="10698" extrusionOk="0">
                  <a:moveTo>
                    <a:pt x="16364" y="489"/>
                  </a:moveTo>
                  <a:lnTo>
                    <a:pt x="16364" y="10209"/>
                  </a:lnTo>
                  <a:lnTo>
                    <a:pt x="489" y="10209"/>
                  </a:lnTo>
                  <a:lnTo>
                    <a:pt x="489" y="489"/>
                  </a:lnTo>
                  <a:close/>
                  <a:moveTo>
                    <a:pt x="391" y="0"/>
                  </a:moveTo>
                  <a:lnTo>
                    <a:pt x="293" y="25"/>
                  </a:lnTo>
                  <a:lnTo>
                    <a:pt x="196" y="74"/>
                  </a:lnTo>
                  <a:lnTo>
                    <a:pt x="122" y="147"/>
                  </a:lnTo>
                  <a:lnTo>
                    <a:pt x="73" y="220"/>
                  </a:lnTo>
                  <a:lnTo>
                    <a:pt x="25" y="293"/>
                  </a:lnTo>
                  <a:lnTo>
                    <a:pt x="0" y="391"/>
                  </a:lnTo>
                  <a:lnTo>
                    <a:pt x="0" y="489"/>
                  </a:lnTo>
                  <a:lnTo>
                    <a:pt x="0" y="10209"/>
                  </a:lnTo>
                  <a:lnTo>
                    <a:pt x="0" y="10307"/>
                  </a:lnTo>
                  <a:lnTo>
                    <a:pt x="25" y="10405"/>
                  </a:lnTo>
                  <a:lnTo>
                    <a:pt x="73" y="10478"/>
                  </a:lnTo>
                  <a:lnTo>
                    <a:pt x="122" y="10551"/>
                  </a:lnTo>
                  <a:lnTo>
                    <a:pt x="196" y="10600"/>
                  </a:lnTo>
                  <a:lnTo>
                    <a:pt x="293" y="10649"/>
                  </a:lnTo>
                  <a:lnTo>
                    <a:pt x="391" y="10673"/>
                  </a:lnTo>
                  <a:lnTo>
                    <a:pt x="489" y="10698"/>
                  </a:lnTo>
                  <a:lnTo>
                    <a:pt x="16364" y="10698"/>
                  </a:lnTo>
                  <a:lnTo>
                    <a:pt x="16461" y="10673"/>
                  </a:lnTo>
                  <a:lnTo>
                    <a:pt x="16559" y="10649"/>
                  </a:lnTo>
                  <a:lnTo>
                    <a:pt x="16657" y="10600"/>
                  </a:lnTo>
                  <a:lnTo>
                    <a:pt x="16730" y="10551"/>
                  </a:lnTo>
                  <a:lnTo>
                    <a:pt x="16779" y="10478"/>
                  </a:lnTo>
                  <a:lnTo>
                    <a:pt x="16828" y="10405"/>
                  </a:lnTo>
                  <a:lnTo>
                    <a:pt x="16852" y="10307"/>
                  </a:lnTo>
                  <a:lnTo>
                    <a:pt x="16852" y="10209"/>
                  </a:lnTo>
                  <a:lnTo>
                    <a:pt x="16852" y="489"/>
                  </a:lnTo>
                  <a:lnTo>
                    <a:pt x="16852" y="391"/>
                  </a:lnTo>
                  <a:lnTo>
                    <a:pt x="16828" y="293"/>
                  </a:lnTo>
                  <a:lnTo>
                    <a:pt x="16779" y="220"/>
                  </a:lnTo>
                  <a:lnTo>
                    <a:pt x="16730" y="147"/>
                  </a:lnTo>
                  <a:lnTo>
                    <a:pt x="16657" y="74"/>
                  </a:lnTo>
                  <a:lnTo>
                    <a:pt x="16559" y="25"/>
                  </a:lnTo>
                  <a:lnTo>
                    <a:pt x="1646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4" name="Shape 543">
              <a:extLst>
                <a:ext uri="{FF2B5EF4-FFF2-40B4-BE49-F238E27FC236}">
                  <a16:creationId xmlns:a16="http://schemas.microsoft.com/office/drawing/2014/main" id="{AF3F301D-7ECA-4431-9933-A5EEE6C43C42}"/>
                </a:ext>
              </a:extLst>
            </p:cNvPr>
            <p:cNvSpPr/>
            <p:nvPr/>
          </p:nvSpPr>
          <p:spPr>
            <a:xfrm>
              <a:off x="5498825" y="3670175"/>
              <a:ext cx="24450" cy="25650"/>
            </a:xfrm>
            <a:custGeom>
              <a:avLst/>
              <a:gdLst/>
              <a:ahLst/>
              <a:cxnLst/>
              <a:rect l="0" t="0" r="0" b="0"/>
              <a:pathLst>
                <a:path w="978" h="1026" extrusionOk="0">
                  <a:moveTo>
                    <a:pt x="489" y="0"/>
                  </a:moveTo>
                  <a:lnTo>
                    <a:pt x="391" y="25"/>
                  </a:lnTo>
                  <a:lnTo>
                    <a:pt x="294" y="49"/>
                  </a:lnTo>
                  <a:lnTo>
                    <a:pt x="220" y="98"/>
                  </a:lnTo>
                  <a:lnTo>
                    <a:pt x="147" y="147"/>
                  </a:lnTo>
                  <a:lnTo>
                    <a:pt x="74" y="220"/>
                  </a:lnTo>
                  <a:lnTo>
                    <a:pt x="49" y="318"/>
                  </a:lnTo>
                  <a:lnTo>
                    <a:pt x="1" y="391"/>
                  </a:lnTo>
                  <a:lnTo>
                    <a:pt x="1" y="489"/>
                  </a:lnTo>
                  <a:lnTo>
                    <a:pt x="1" y="1026"/>
                  </a:lnTo>
                  <a:lnTo>
                    <a:pt x="978" y="1026"/>
                  </a:lnTo>
                  <a:lnTo>
                    <a:pt x="978" y="489"/>
                  </a:lnTo>
                  <a:lnTo>
                    <a:pt x="978" y="391"/>
                  </a:lnTo>
                  <a:lnTo>
                    <a:pt x="929" y="318"/>
                  </a:lnTo>
                  <a:lnTo>
                    <a:pt x="904" y="220"/>
                  </a:lnTo>
                  <a:lnTo>
                    <a:pt x="831" y="147"/>
                  </a:lnTo>
                  <a:lnTo>
                    <a:pt x="758" y="98"/>
                  </a:lnTo>
                  <a:lnTo>
                    <a:pt x="684" y="49"/>
                  </a:lnTo>
                  <a:lnTo>
                    <a:pt x="587" y="25"/>
                  </a:lnTo>
                  <a:lnTo>
                    <a:pt x="48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5" name="Shape 544">
              <a:extLst>
                <a:ext uri="{FF2B5EF4-FFF2-40B4-BE49-F238E27FC236}">
                  <a16:creationId xmlns:a16="http://schemas.microsoft.com/office/drawing/2014/main" id="{C56CBE64-200F-4FD8-9C15-8BBEC569815B}"/>
                </a:ext>
              </a:extLst>
            </p:cNvPr>
            <p:cNvSpPr/>
            <p:nvPr/>
          </p:nvSpPr>
          <p:spPr>
            <a:xfrm>
              <a:off x="5366325" y="3987675"/>
              <a:ext cx="61100" cy="81825"/>
            </a:xfrm>
            <a:custGeom>
              <a:avLst/>
              <a:gdLst/>
              <a:ahLst/>
              <a:cxnLst/>
              <a:rect l="0" t="0" r="0" b="0"/>
              <a:pathLst>
                <a:path w="2444" h="3273" extrusionOk="0">
                  <a:moveTo>
                    <a:pt x="1344" y="0"/>
                  </a:moveTo>
                  <a:lnTo>
                    <a:pt x="50" y="2565"/>
                  </a:lnTo>
                  <a:lnTo>
                    <a:pt x="25" y="2638"/>
                  </a:lnTo>
                  <a:lnTo>
                    <a:pt x="1" y="2736"/>
                  </a:lnTo>
                  <a:lnTo>
                    <a:pt x="1" y="2833"/>
                  </a:lnTo>
                  <a:lnTo>
                    <a:pt x="25" y="2931"/>
                  </a:lnTo>
                  <a:lnTo>
                    <a:pt x="74" y="3004"/>
                  </a:lnTo>
                  <a:lnTo>
                    <a:pt x="123" y="3102"/>
                  </a:lnTo>
                  <a:lnTo>
                    <a:pt x="196" y="3151"/>
                  </a:lnTo>
                  <a:lnTo>
                    <a:pt x="269" y="3224"/>
                  </a:lnTo>
                  <a:lnTo>
                    <a:pt x="392" y="3248"/>
                  </a:lnTo>
                  <a:lnTo>
                    <a:pt x="489" y="3273"/>
                  </a:lnTo>
                  <a:lnTo>
                    <a:pt x="636" y="3248"/>
                  </a:lnTo>
                  <a:lnTo>
                    <a:pt x="758" y="3200"/>
                  </a:lnTo>
                  <a:lnTo>
                    <a:pt x="856" y="3102"/>
                  </a:lnTo>
                  <a:lnTo>
                    <a:pt x="929" y="3004"/>
                  </a:lnTo>
                  <a:lnTo>
                    <a:pt x="244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6" name="Shape 545">
              <a:extLst>
                <a:ext uri="{FF2B5EF4-FFF2-40B4-BE49-F238E27FC236}">
                  <a16:creationId xmlns:a16="http://schemas.microsoft.com/office/drawing/2014/main" id="{7ACA557B-DBB7-49CC-B444-051D4B999941}"/>
                </a:ext>
              </a:extLst>
            </p:cNvPr>
            <p:cNvSpPr/>
            <p:nvPr/>
          </p:nvSpPr>
          <p:spPr>
            <a:xfrm>
              <a:off x="5594700" y="3987675"/>
              <a:ext cx="61075" cy="81825"/>
            </a:xfrm>
            <a:custGeom>
              <a:avLst/>
              <a:gdLst/>
              <a:ahLst/>
              <a:cxnLst/>
              <a:rect l="0" t="0" r="0" b="0"/>
              <a:pathLst>
                <a:path w="2443" h="3273" extrusionOk="0">
                  <a:moveTo>
                    <a:pt x="0" y="0"/>
                  </a:moveTo>
                  <a:lnTo>
                    <a:pt x="1514" y="3004"/>
                  </a:lnTo>
                  <a:lnTo>
                    <a:pt x="1588" y="3102"/>
                  </a:lnTo>
                  <a:lnTo>
                    <a:pt x="1685" y="3200"/>
                  </a:lnTo>
                  <a:lnTo>
                    <a:pt x="1807" y="3248"/>
                  </a:lnTo>
                  <a:lnTo>
                    <a:pt x="1954" y="3273"/>
                  </a:lnTo>
                  <a:lnTo>
                    <a:pt x="2052" y="3248"/>
                  </a:lnTo>
                  <a:lnTo>
                    <a:pt x="2174" y="3224"/>
                  </a:lnTo>
                  <a:lnTo>
                    <a:pt x="2247" y="3151"/>
                  </a:lnTo>
                  <a:lnTo>
                    <a:pt x="2320" y="3102"/>
                  </a:lnTo>
                  <a:lnTo>
                    <a:pt x="2369" y="3004"/>
                  </a:lnTo>
                  <a:lnTo>
                    <a:pt x="2418" y="2931"/>
                  </a:lnTo>
                  <a:lnTo>
                    <a:pt x="2442" y="2833"/>
                  </a:lnTo>
                  <a:lnTo>
                    <a:pt x="2442" y="2736"/>
                  </a:lnTo>
                  <a:lnTo>
                    <a:pt x="2418" y="2638"/>
                  </a:lnTo>
                  <a:lnTo>
                    <a:pt x="2393" y="2565"/>
                  </a:lnTo>
                  <a:lnTo>
                    <a:pt x="109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7" name="Shape 546">
              <a:extLst>
                <a:ext uri="{FF2B5EF4-FFF2-40B4-BE49-F238E27FC236}">
                  <a16:creationId xmlns:a16="http://schemas.microsoft.com/office/drawing/2014/main" id="{64C9B4FD-87AF-4AFB-9ED8-093F75EE1B09}"/>
                </a:ext>
              </a:extLst>
            </p:cNvPr>
            <p:cNvSpPr/>
            <p:nvPr/>
          </p:nvSpPr>
          <p:spPr>
            <a:xfrm>
              <a:off x="5324825" y="3732450"/>
              <a:ext cx="372475" cy="218600"/>
            </a:xfrm>
            <a:custGeom>
              <a:avLst/>
              <a:gdLst/>
              <a:ahLst/>
              <a:cxnLst/>
              <a:rect l="0" t="0" r="0" b="0"/>
              <a:pathLst>
                <a:path w="14899" h="8744" extrusionOk="0">
                  <a:moveTo>
                    <a:pt x="12578" y="1319"/>
                  </a:moveTo>
                  <a:lnTo>
                    <a:pt x="12676" y="1344"/>
                  </a:lnTo>
                  <a:lnTo>
                    <a:pt x="12749" y="1392"/>
                  </a:lnTo>
                  <a:lnTo>
                    <a:pt x="12822" y="1441"/>
                  </a:lnTo>
                  <a:lnTo>
                    <a:pt x="12895" y="1515"/>
                  </a:lnTo>
                  <a:lnTo>
                    <a:pt x="12920" y="1612"/>
                  </a:lnTo>
                  <a:lnTo>
                    <a:pt x="12969" y="1710"/>
                  </a:lnTo>
                  <a:lnTo>
                    <a:pt x="12969" y="1808"/>
                  </a:lnTo>
                  <a:lnTo>
                    <a:pt x="12969" y="4079"/>
                  </a:lnTo>
                  <a:lnTo>
                    <a:pt x="12969" y="4177"/>
                  </a:lnTo>
                  <a:lnTo>
                    <a:pt x="12920" y="4274"/>
                  </a:lnTo>
                  <a:lnTo>
                    <a:pt x="12895" y="4348"/>
                  </a:lnTo>
                  <a:lnTo>
                    <a:pt x="12822" y="4421"/>
                  </a:lnTo>
                  <a:lnTo>
                    <a:pt x="12749" y="4470"/>
                  </a:lnTo>
                  <a:lnTo>
                    <a:pt x="12676" y="4519"/>
                  </a:lnTo>
                  <a:lnTo>
                    <a:pt x="12578" y="4543"/>
                  </a:lnTo>
                  <a:lnTo>
                    <a:pt x="12480" y="4567"/>
                  </a:lnTo>
                  <a:lnTo>
                    <a:pt x="12383" y="4543"/>
                  </a:lnTo>
                  <a:lnTo>
                    <a:pt x="12285" y="4519"/>
                  </a:lnTo>
                  <a:lnTo>
                    <a:pt x="12212" y="4470"/>
                  </a:lnTo>
                  <a:lnTo>
                    <a:pt x="12138" y="4421"/>
                  </a:lnTo>
                  <a:lnTo>
                    <a:pt x="12065" y="4348"/>
                  </a:lnTo>
                  <a:lnTo>
                    <a:pt x="12041" y="4274"/>
                  </a:lnTo>
                  <a:lnTo>
                    <a:pt x="11992" y="4177"/>
                  </a:lnTo>
                  <a:lnTo>
                    <a:pt x="11992" y="4079"/>
                  </a:lnTo>
                  <a:lnTo>
                    <a:pt x="11992" y="3004"/>
                  </a:lnTo>
                  <a:lnTo>
                    <a:pt x="7986" y="7010"/>
                  </a:lnTo>
                  <a:lnTo>
                    <a:pt x="7913" y="7059"/>
                  </a:lnTo>
                  <a:lnTo>
                    <a:pt x="7815" y="7107"/>
                  </a:lnTo>
                  <a:lnTo>
                    <a:pt x="7742" y="7132"/>
                  </a:lnTo>
                  <a:lnTo>
                    <a:pt x="7644" y="7156"/>
                  </a:lnTo>
                  <a:lnTo>
                    <a:pt x="7547" y="7132"/>
                  </a:lnTo>
                  <a:lnTo>
                    <a:pt x="7449" y="7107"/>
                  </a:lnTo>
                  <a:lnTo>
                    <a:pt x="7376" y="7059"/>
                  </a:lnTo>
                  <a:lnTo>
                    <a:pt x="7303" y="7010"/>
                  </a:lnTo>
                  <a:lnTo>
                    <a:pt x="5349" y="5056"/>
                  </a:lnTo>
                  <a:lnTo>
                    <a:pt x="2760" y="7620"/>
                  </a:lnTo>
                  <a:lnTo>
                    <a:pt x="2687" y="7694"/>
                  </a:lnTo>
                  <a:lnTo>
                    <a:pt x="2613" y="7742"/>
                  </a:lnTo>
                  <a:lnTo>
                    <a:pt x="2516" y="7767"/>
                  </a:lnTo>
                  <a:lnTo>
                    <a:pt x="2320" y="7767"/>
                  </a:lnTo>
                  <a:lnTo>
                    <a:pt x="2247" y="7742"/>
                  </a:lnTo>
                  <a:lnTo>
                    <a:pt x="2149" y="7694"/>
                  </a:lnTo>
                  <a:lnTo>
                    <a:pt x="2076" y="7620"/>
                  </a:lnTo>
                  <a:lnTo>
                    <a:pt x="2003" y="7547"/>
                  </a:lnTo>
                  <a:lnTo>
                    <a:pt x="1978" y="7474"/>
                  </a:lnTo>
                  <a:lnTo>
                    <a:pt x="1929" y="7376"/>
                  </a:lnTo>
                  <a:lnTo>
                    <a:pt x="1929" y="7278"/>
                  </a:lnTo>
                  <a:lnTo>
                    <a:pt x="1929" y="7205"/>
                  </a:lnTo>
                  <a:lnTo>
                    <a:pt x="1978" y="7107"/>
                  </a:lnTo>
                  <a:lnTo>
                    <a:pt x="2003" y="7010"/>
                  </a:lnTo>
                  <a:lnTo>
                    <a:pt x="2076" y="6936"/>
                  </a:lnTo>
                  <a:lnTo>
                    <a:pt x="5007" y="4006"/>
                  </a:lnTo>
                  <a:lnTo>
                    <a:pt x="5080" y="3957"/>
                  </a:lnTo>
                  <a:lnTo>
                    <a:pt x="5153" y="3908"/>
                  </a:lnTo>
                  <a:lnTo>
                    <a:pt x="5251" y="3884"/>
                  </a:lnTo>
                  <a:lnTo>
                    <a:pt x="5446" y="3884"/>
                  </a:lnTo>
                  <a:lnTo>
                    <a:pt x="5520" y="3908"/>
                  </a:lnTo>
                  <a:lnTo>
                    <a:pt x="5617" y="3957"/>
                  </a:lnTo>
                  <a:lnTo>
                    <a:pt x="5691" y="4006"/>
                  </a:lnTo>
                  <a:lnTo>
                    <a:pt x="7644" y="5960"/>
                  </a:lnTo>
                  <a:lnTo>
                    <a:pt x="11332" y="2296"/>
                  </a:lnTo>
                  <a:lnTo>
                    <a:pt x="10209" y="2296"/>
                  </a:lnTo>
                  <a:lnTo>
                    <a:pt x="10111" y="2272"/>
                  </a:lnTo>
                  <a:lnTo>
                    <a:pt x="10013" y="2247"/>
                  </a:lnTo>
                  <a:lnTo>
                    <a:pt x="9916" y="2198"/>
                  </a:lnTo>
                  <a:lnTo>
                    <a:pt x="9843" y="2150"/>
                  </a:lnTo>
                  <a:lnTo>
                    <a:pt x="9794" y="2076"/>
                  </a:lnTo>
                  <a:lnTo>
                    <a:pt x="9745" y="1979"/>
                  </a:lnTo>
                  <a:lnTo>
                    <a:pt x="9720" y="1905"/>
                  </a:lnTo>
                  <a:lnTo>
                    <a:pt x="9720" y="1808"/>
                  </a:lnTo>
                  <a:lnTo>
                    <a:pt x="9720" y="1710"/>
                  </a:lnTo>
                  <a:lnTo>
                    <a:pt x="9745" y="1612"/>
                  </a:lnTo>
                  <a:lnTo>
                    <a:pt x="9794" y="1515"/>
                  </a:lnTo>
                  <a:lnTo>
                    <a:pt x="9843" y="1441"/>
                  </a:lnTo>
                  <a:lnTo>
                    <a:pt x="9916" y="1392"/>
                  </a:lnTo>
                  <a:lnTo>
                    <a:pt x="10013" y="1344"/>
                  </a:lnTo>
                  <a:lnTo>
                    <a:pt x="10111" y="1319"/>
                  </a:lnTo>
                  <a:close/>
                  <a:moveTo>
                    <a:pt x="0" y="0"/>
                  </a:moveTo>
                  <a:lnTo>
                    <a:pt x="0" y="8744"/>
                  </a:lnTo>
                  <a:lnTo>
                    <a:pt x="14898" y="8744"/>
                  </a:lnTo>
                  <a:lnTo>
                    <a:pt x="1489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48" name="Shape 551">
            <a:extLst>
              <a:ext uri="{FF2B5EF4-FFF2-40B4-BE49-F238E27FC236}">
                <a16:creationId xmlns:a16="http://schemas.microsoft.com/office/drawing/2014/main" id="{F96ECCA8-4565-4D77-AF76-10C38C75E3B2}"/>
              </a:ext>
            </a:extLst>
          </p:cNvPr>
          <p:cNvGrpSpPr/>
          <p:nvPr/>
        </p:nvGrpSpPr>
        <p:grpSpPr>
          <a:xfrm>
            <a:off x="9110545" y="3290203"/>
            <a:ext cx="496196" cy="496224"/>
            <a:chOff x="570875" y="4322250"/>
            <a:chExt cx="443300" cy="443325"/>
          </a:xfrm>
          <a:solidFill>
            <a:srgbClr val="131F2B"/>
          </a:solidFill>
          <a:effectLst>
            <a:outerShdw blurRad="50800" dist="38100" algn="l" rotWithShape="0">
              <a:prstClr val="black">
                <a:alpha val="23000"/>
              </a:prstClr>
            </a:outerShdw>
          </a:effectLst>
        </p:grpSpPr>
        <p:sp>
          <p:nvSpPr>
            <p:cNvPr id="49" name="Shape 552">
              <a:extLst>
                <a:ext uri="{FF2B5EF4-FFF2-40B4-BE49-F238E27FC236}">
                  <a16:creationId xmlns:a16="http://schemas.microsoft.com/office/drawing/2014/main" id="{E10B16F2-24F7-43EA-ABBD-0EE05706E2FA}"/>
                </a:ext>
              </a:extLst>
            </p:cNvPr>
            <p:cNvSpPr/>
            <p:nvPr/>
          </p:nvSpPr>
          <p:spPr>
            <a:xfrm>
              <a:off x="570875" y="4322250"/>
              <a:ext cx="443300" cy="443325"/>
            </a:xfrm>
            <a:custGeom>
              <a:avLst/>
              <a:gdLst/>
              <a:ahLst/>
              <a:cxnLst/>
              <a:rect l="0" t="0" r="0" b="0"/>
              <a:pathLst>
                <a:path w="17732" h="17733" extrusionOk="0">
                  <a:moveTo>
                    <a:pt x="13091" y="2712"/>
                  </a:moveTo>
                  <a:lnTo>
                    <a:pt x="13286" y="2736"/>
                  </a:lnTo>
                  <a:lnTo>
                    <a:pt x="13506" y="2785"/>
                  </a:lnTo>
                  <a:lnTo>
                    <a:pt x="13702" y="2858"/>
                  </a:lnTo>
                  <a:lnTo>
                    <a:pt x="13873" y="2956"/>
                  </a:lnTo>
                  <a:lnTo>
                    <a:pt x="14068" y="3054"/>
                  </a:lnTo>
                  <a:lnTo>
                    <a:pt x="14239" y="3176"/>
                  </a:lnTo>
                  <a:lnTo>
                    <a:pt x="14410" y="3323"/>
                  </a:lnTo>
                  <a:lnTo>
                    <a:pt x="14556" y="3493"/>
                  </a:lnTo>
                  <a:lnTo>
                    <a:pt x="14679" y="3664"/>
                  </a:lnTo>
                  <a:lnTo>
                    <a:pt x="14776" y="3860"/>
                  </a:lnTo>
                  <a:lnTo>
                    <a:pt x="14874" y="4031"/>
                  </a:lnTo>
                  <a:lnTo>
                    <a:pt x="14947" y="4226"/>
                  </a:lnTo>
                  <a:lnTo>
                    <a:pt x="14996" y="4446"/>
                  </a:lnTo>
                  <a:lnTo>
                    <a:pt x="15021" y="4641"/>
                  </a:lnTo>
                  <a:lnTo>
                    <a:pt x="15021" y="4861"/>
                  </a:lnTo>
                  <a:lnTo>
                    <a:pt x="15021" y="5057"/>
                  </a:lnTo>
                  <a:lnTo>
                    <a:pt x="14996" y="5252"/>
                  </a:lnTo>
                  <a:lnTo>
                    <a:pt x="14947" y="5472"/>
                  </a:lnTo>
                  <a:lnTo>
                    <a:pt x="14874" y="5667"/>
                  </a:lnTo>
                  <a:lnTo>
                    <a:pt x="14776" y="5838"/>
                  </a:lnTo>
                  <a:lnTo>
                    <a:pt x="14679" y="6033"/>
                  </a:lnTo>
                  <a:lnTo>
                    <a:pt x="14556" y="6204"/>
                  </a:lnTo>
                  <a:lnTo>
                    <a:pt x="14410" y="6375"/>
                  </a:lnTo>
                  <a:lnTo>
                    <a:pt x="13433" y="7328"/>
                  </a:lnTo>
                  <a:lnTo>
                    <a:pt x="13311" y="7426"/>
                  </a:lnTo>
                  <a:lnTo>
                    <a:pt x="13189" y="7499"/>
                  </a:lnTo>
                  <a:lnTo>
                    <a:pt x="13042" y="7548"/>
                  </a:lnTo>
                  <a:lnTo>
                    <a:pt x="12871" y="7572"/>
                  </a:lnTo>
                  <a:lnTo>
                    <a:pt x="12725" y="7548"/>
                  </a:lnTo>
                  <a:lnTo>
                    <a:pt x="12578" y="7499"/>
                  </a:lnTo>
                  <a:lnTo>
                    <a:pt x="12456" y="7426"/>
                  </a:lnTo>
                  <a:lnTo>
                    <a:pt x="12334" y="7328"/>
                  </a:lnTo>
                  <a:lnTo>
                    <a:pt x="10405" y="5398"/>
                  </a:lnTo>
                  <a:lnTo>
                    <a:pt x="10307" y="5276"/>
                  </a:lnTo>
                  <a:lnTo>
                    <a:pt x="10234" y="5154"/>
                  </a:lnTo>
                  <a:lnTo>
                    <a:pt x="10185" y="5008"/>
                  </a:lnTo>
                  <a:lnTo>
                    <a:pt x="10160" y="4861"/>
                  </a:lnTo>
                  <a:lnTo>
                    <a:pt x="10185" y="4690"/>
                  </a:lnTo>
                  <a:lnTo>
                    <a:pt x="10234" y="4544"/>
                  </a:lnTo>
                  <a:lnTo>
                    <a:pt x="10307" y="4422"/>
                  </a:lnTo>
                  <a:lnTo>
                    <a:pt x="10405" y="4299"/>
                  </a:lnTo>
                  <a:lnTo>
                    <a:pt x="11357" y="3323"/>
                  </a:lnTo>
                  <a:lnTo>
                    <a:pt x="11528" y="3176"/>
                  </a:lnTo>
                  <a:lnTo>
                    <a:pt x="11699" y="3054"/>
                  </a:lnTo>
                  <a:lnTo>
                    <a:pt x="11894" y="2956"/>
                  </a:lnTo>
                  <a:lnTo>
                    <a:pt x="12065" y="2858"/>
                  </a:lnTo>
                  <a:lnTo>
                    <a:pt x="12261" y="2785"/>
                  </a:lnTo>
                  <a:lnTo>
                    <a:pt x="12481" y="2736"/>
                  </a:lnTo>
                  <a:lnTo>
                    <a:pt x="12676" y="2712"/>
                  </a:lnTo>
                  <a:close/>
                  <a:moveTo>
                    <a:pt x="8377" y="8867"/>
                  </a:moveTo>
                  <a:lnTo>
                    <a:pt x="8475" y="8891"/>
                  </a:lnTo>
                  <a:lnTo>
                    <a:pt x="8548" y="8915"/>
                  </a:lnTo>
                  <a:lnTo>
                    <a:pt x="8646" y="8964"/>
                  </a:lnTo>
                  <a:lnTo>
                    <a:pt x="8719" y="9013"/>
                  </a:lnTo>
                  <a:lnTo>
                    <a:pt x="8768" y="9086"/>
                  </a:lnTo>
                  <a:lnTo>
                    <a:pt x="8817" y="9184"/>
                  </a:lnTo>
                  <a:lnTo>
                    <a:pt x="8841" y="9257"/>
                  </a:lnTo>
                  <a:lnTo>
                    <a:pt x="8866" y="9355"/>
                  </a:lnTo>
                  <a:lnTo>
                    <a:pt x="8841" y="9453"/>
                  </a:lnTo>
                  <a:lnTo>
                    <a:pt x="8817" y="9550"/>
                  </a:lnTo>
                  <a:lnTo>
                    <a:pt x="8768" y="9624"/>
                  </a:lnTo>
                  <a:lnTo>
                    <a:pt x="8719" y="9697"/>
                  </a:lnTo>
                  <a:lnTo>
                    <a:pt x="6179" y="12237"/>
                  </a:lnTo>
                  <a:lnTo>
                    <a:pt x="6106" y="12310"/>
                  </a:lnTo>
                  <a:lnTo>
                    <a:pt x="6033" y="12359"/>
                  </a:lnTo>
                  <a:lnTo>
                    <a:pt x="5935" y="12383"/>
                  </a:lnTo>
                  <a:lnTo>
                    <a:pt x="5740" y="12383"/>
                  </a:lnTo>
                  <a:lnTo>
                    <a:pt x="5642" y="12359"/>
                  </a:lnTo>
                  <a:lnTo>
                    <a:pt x="5569" y="12310"/>
                  </a:lnTo>
                  <a:lnTo>
                    <a:pt x="5496" y="12237"/>
                  </a:lnTo>
                  <a:lnTo>
                    <a:pt x="5422" y="12164"/>
                  </a:lnTo>
                  <a:lnTo>
                    <a:pt x="5373" y="12090"/>
                  </a:lnTo>
                  <a:lnTo>
                    <a:pt x="5349" y="11993"/>
                  </a:lnTo>
                  <a:lnTo>
                    <a:pt x="5349" y="11895"/>
                  </a:lnTo>
                  <a:lnTo>
                    <a:pt x="5349" y="11797"/>
                  </a:lnTo>
                  <a:lnTo>
                    <a:pt x="5373" y="11700"/>
                  </a:lnTo>
                  <a:lnTo>
                    <a:pt x="5422" y="11626"/>
                  </a:lnTo>
                  <a:lnTo>
                    <a:pt x="5496" y="11553"/>
                  </a:lnTo>
                  <a:lnTo>
                    <a:pt x="8036" y="9013"/>
                  </a:lnTo>
                  <a:lnTo>
                    <a:pt x="8109" y="8964"/>
                  </a:lnTo>
                  <a:lnTo>
                    <a:pt x="8182" y="8915"/>
                  </a:lnTo>
                  <a:lnTo>
                    <a:pt x="8280" y="8891"/>
                  </a:lnTo>
                  <a:lnTo>
                    <a:pt x="8377" y="8867"/>
                  </a:lnTo>
                  <a:close/>
                  <a:moveTo>
                    <a:pt x="14825" y="1"/>
                  </a:moveTo>
                  <a:lnTo>
                    <a:pt x="14288" y="25"/>
                  </a:lnTo>
                  <a:lnTo>
                    <a:pt x="13751" y="50"/>
                  </a:lnTo>
                  <a:lnTo>
                    <a:pt x="13213" y="123"/>
                  </a:lnTo>
                  <a:lnTo>
                    <a:pt x="12676" y="245"/>
                  </a:lnTo>
                  <a:lnTo>
                    <a:pt x="12163" y="367"/>
                  </a:lnTo>
                  <a:lnTo>
                    <a:pt x="11675" y="538"/>
                  </a:lnTo>
                  <a:lnTo>
                    <a:pt x="11235" y="758"/>
                  </a:lnTo>
                  <a:lnTo>
                    <a:pt x="11015" y="856"/>
                  </a:lnTo>
                  <a:lnTo>
                    <a:pt x="10844" y="1002"/>
                  </a:lnTo>
                  <a:lnTo>
                    <a:pt x="10649" y="1124"/>
                  </a:lnTo>
                  <a:lnTo>
                    <a:pt x="10502" y="1271"/>
                  </a:lnTo>
                  <a:lnTo>
                    <a:pt x="5544" y="6229"/>
                  </a:lnTo>
                  <a:lnTo>
                    <a:pt x="391" y="6229"/>
                  </a:lnTo>
                  <a:lnTo>
                    <a:pt x="245" y="6253"/>
                  </a:lnTo>
                  <a:lnTo>
                    <a:pt x="147" y="6278"/>
                  </a:lnTo>
                  <a:lnTo>
                    <a:pt x="49" y="6327"/>
                  </a:lnTo>
                  <a:lnTo>
                    <a:pt x="0" y="6400"/>
                  </a:lnTo>
                  <a:lnTo>
                    <a:pt x="0" y="6473"/>
                  </a:lnTo>
                  <a:lnTo>
                    <a:pt x="25" y="6571"/>
                  </a:lnTo>
                  <a:lnTo>
                    <a:pt x="74" y="6668"/>
                  </a:lnTo>
                  <a:lnTo>
                    <a:pt x="171" y="6791"/>
                  </a:lnTo>
                  <a:lnTo>
                    <a:pt x="2589" y="9184"/>
                  </a:lnTo>
                  <a:lnTo>
                    <a:pt x="2272" y="9502"/>
                  </a:lnTo>
                  <a:lnTo>
                    <a:pt x="953" y="9746"/>
                  </a:lnTo>
                  <a:lnTo>
                    <a:pt x="806" y="9795"/>
                  </a:lnTo>
                  <a:lnTo>
                    <a:pt x="684" y="9843"/>
                  </a:lnTo>
                  <a:lnTo>
                    <a:pt x="611" y="9941"/>
                  </a:lnTo>
                  <a:lnTo>
                    <a:pt x="562" y="10014"/>
                  </a:lnTo>
                  <a:lnTo>
                    <a:pt x="562" y="10112"/>
                  </a:lnTo>
                  <a:lnTo>
                    <a:pt x="586" y="10234"/>
                  </a:lnTo>
                  <a:lnTo>
                    <a:pt x="635" y="10332"/>
                  </a:lnTo>
                  <a:lnTo>
                    <a:pt x="733" y="10454"/>
                  </a:lnTo>
                  <a:lnTo>
                    <a:pt x="7278" y="16999"/>
                  </a:lnTo>
                  <a:lnTo>
                    <a:pt x="7401" y="17097"/>
                  </a:lnTo>
                  <a:lnTo>
                    <a:pt x="7498" y="17146"/>
                  </a:lnTo>
                  <a:lnTo>
                    <a:pt x="7620" y="17170"/>
                  </a:lnTo>
                  <a:lnTo>
                    <a:pt x="7718" y="17170"/>
                  </a:lnTo>
                  <a:lnTo>
                    <a:pt x="7791" y="17122"/>
                  </a:lnTo>
                  <a:lnTo>
                    <a:pt x="7889" y="17048"/>
                  </a:lnTo>
                  <a:lnTo>
                    <a:pt x="7938" y="16926"/>
                  </a:lnTo>
                  <a:lnTo>
                    <a:pt x="7987" y="16780"/>
                  </a:lnTo>
                  <a:lnTo>
                    <a:pt x="8231" y="15461"/>
                  </a:lnTo>
                  <a:lnTo>
                    <a:pt x="8548" y="15143"/>
                  </a:lnTo>
                  <a:lnTo>
                    <a:pt x="10942" y="17561"/>
                  </a:lnTo>
                  <a:lnTo>
                    <a:pt x="11064" y="17659"/>
                  </a:lnTo>
                  <a:lnTo>
                    <a:pt x="11162" y="17708"/>
                  </a:lnTo>
                  <a:lnTo>
                    <a:pt x="11259" y="17732"/>
                  </a:lnTo>
                  <a:lnTo>
                    <a:pt x="11333" y="17732"/>
                  </a:lnTo>
                  <a:lnTo>
                    <a:pt x="11406" y="17683"/>
                  </a:lnTo>
                  <a:lnTo>
                    <a:pt x="11455" y="17586"/>
                  </a:lnTo>
                  <a:lnTo>
                    <a:pt x="11479" y="17488"/>
                  </a:lnTo>
                  <a:lnTo>
                    <a:pt x="11504" y="17341"/>
                  </a:lnTo>
                  <a:lnTo>
                    <a:pt x="11504" y="12188"/>
                  </a:lnTo>
                  <a:lnTo>
                    <a:pt x="16461" y="7230"/>
                  </a:lnTo>
                  <a:lnTo>
                    <a:pt x="16608" y="7084"/>
                  </a:lnTo>
                  <a:lnTo>
                    <a:pt x="16730" y="6888"/>
                  </a:lnTo>
                  <a:lnTo>
                    <a:pt x="16877" y="6693"/>
                  </a:lnTo>
                  <a:lnTo>
                    <a:pt x="16974" y="6498"/>
                  </a:lnTo>
                  <a:lnTo>
                    <a:pt x="17194" y="6058"/>
                  </a:lnTo>
                  <a:lnTo>
                    <a:pt x="17365" y="5569"/>
                  </a:lnTo>
                  <a:lnTo>
                    <a:pt x="17487" y="5057"/>
                  </a:lnTo>
                  <a:lnTo>
                    <a:pt x="17609" y="4519"/>
                  </a:lnTo>
                  <a:lnTo>
                    <a:pt x="17683" y="3982"/>
                  </a:lnTo>
                  <a:lnTo>
                    <a:pt x="17707" y="3445"/>
                  </a:lnTo>
                  <a:lnTo>
                    <a:pt x="17731" y="2907"/>
                  </a:lnTo>
                  <a:lnTo>
                    <a:pt x="17731" y="2419"/>
                  </a:lnTo>
                  <a:lnTo>
                    <a:pt x="17707" y="1955"/>
                  </a:lnTo>
                  <a:lnTo>
                    <a:pt x="17658" y="1515"/>
                  </a:lnTo>
                  <a:lnTo>
                    <a:pt x="17585" y="1149"/>
                  </a:lnTo>
                  <a:lnTo>
                    <a:pt x="17512" y="831"/>
                  </a:lnTo>
                  <a:lnTo>
                    <a:pt x="17414" y="587"/>
                  </a:lnTo>
                  <a:lnTo>
                    <a:pt x="17341" y="489"/>
                  </a:lnTo>
                  <a:lnTo>
                    <a:pt x="17292" y="441"/>
                  </a:lnTo>
                  <a:lnTo>
                    <a:pt x="17243" y="392"/>
                  </a:lnTo>
                  <a:lnTo>
                    <a:pt x="17145" y="318"/>
                  </a:lnTo>
                  <a:lnTo>
                    <a:pt x="16901" y="221"/>
                  </a:lnTo>
                  <a:lnTo>
                    <a:pt x="16584" y="148"/>
                  </a:lnTo>
                  <a:lnTo>
                    <a:pt x="16217" y="74"/>
                  </a:lnTo>
                  <a:lnTo>
                    <a:pt x="15778" y="25"/>
                  </a:lnTo>
                  <a:lnTo>
                    <a:pt x="1531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0" name="Shape 553">
              <a:extLst>
                <a:ext uri="{FF2B5EF4-FFF2-40B4-BE49-F238E27FC236}">
                  <a16:creationId xmlns:a16="http://schemas.microsoft.com/office/drawing/2014/main" id="{77541D56-D313-4F1A-8D1E-9C86302A34B0}"/>
                </a:ext>
              </a:extLst>
            </p:cNvPr>
            <p:cNvSpPr/>
            <p:nvPr/>
          </p:nvSpPr>
          <p:spPr>
            <a:xfrm>
              <a:off x="597725" y="4665400"/>
              <a:ext cx="73300" cy="73300"/>
            </a:xfrm>
            <a:custGeom>
              <a:avLst/>
              <a:gdLst/>
              <a:ahLst/>
              <a:cxnLst/>
              <a:rect l="0" t="0" r="0" b="0"/>
              <a:pathLst>
                <a:path w="2932" h="2932" extrusionOk="0">
                  <a:moveTo>
                    <a:pt x="2028" y="1"/>
                  </a:moveTo>
                  <a:lnTo>
                    <a:pt x="1857" y="25"/>
                  </a:lnTo>
                  <a:lnTo>
                    <a:pt x="1686" y="74"/>
                  </a:lnTo>
                  <a:lnTo>
                    <a:pt x="1515" y="147"/>
                  </a:lnTo>
                  <a:lnTo>
                    <a:pt x="1369" y="269"/>
                  </a:lnTo>
                  <a:lnTo>
                    <a:pt x="1222" y="489"/>
                  </a:lnTo>
                  <a:lnTo>
                    <a:pt x="1002" y="831"/>
                  </a:lnTo>
                  <a:lnTo>
                    <a:pt x="563" y="1735"/>
                  </a:lnTo>
                  <a:lnTo>
                    <a:pt x="172" y="2565"/>
                  </a:lnTo>
                  <a:lnTo>
                    <a:pt x="1" y="2932"/>
                  </a:lnTo>
                  <a:lnTo>
                    <a:pt x="1" y="2932"/>
                  </a:lnTo>
                  <a:lnTo>
                    <a:pt x="367" y="2761"/>
                  </a:lnTo>
                  <a:lnTo>
                    <a:pt x="1198" y="2370"/>
                  </a:lnTo>
                  <a:lnTo>
                    <a:pt x="2101" y="1930"/>
                  </a:lnTo>
                  <a:lnTo>
                    <a:pt x="2443" y="1710"/>
                  </a:lnTo>
                  <a:lnTo>
                    <a:pt x="2663" y="1564"/>
                  </a:lnTo>
                  <a:lnTo>
                    <a:pt x="2785" y="1417"/>
                  </a:lnTo>
                  <a:lnTo>
                    <a:pt x="2858" y="1246"/>
                  </a:lnTo>
                  <a:lnTo>
                    <a:pt x="2907" y="1075"/>
                  </a:lnTo>
                  <a:lnTo>
                    <a:pt x="2932" y="904"/>
                  </a:lnTo>
                  <a:lnTo>
                    <a:pt x="2907" y="733"/>
                  </a:lnTo>
                  <a:lnTo>
                    <a:pt x="2858" y="562"/>
                  </a:lnTo>
                  <a:lnTo>
                    <a:pt x="2785" y="416"/>
                  </a:lnTo>
                  <a:lnTo>
                    <a:pt x="2663" y="269"/>
                  </a:lnTo>
                  <a:lnTo>
                    <a:pt x="2517" y="147"/>
                  </a:lnTo>
                  <a:lnTo>
                    <a:pt x="2370" y="74"/>
                  </a:lnTo>
                  <a:lnTo>
                    <a:pt x="2199" y="25"/>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1" name="Shape 554">
              <a:extLst>
                <a:ext uri="{FF2B5EF4-FFF2-40B4-BE49-F238E27FC236}">
                  <a16:creationId xmlns:a16="http://schemas.microsoft.com/office/drawing/2014/main" id="{4EF54CE5-958B-48D4-B4D2-8F845E12ECAC}"/>
                </a:ext>
              </a:extLst>
            </p:cNvPr>
            <p:cNvSpPr/>
            <p:nvPr/>
          </p:nvSpPr>
          <p:spPr>
            <a:xfrm>
              <a:off x="654525" y="4708150"/>
              <a:ext cx="47025" cy="47025"/>
            </a:xfrm>
            <a:custGeom>
              <a:avLst/>
              <a:gdLst/>
              <a:ahLst/>
              <a:cxnLst/>
              <a:rect l="0" t="0" r="0" b="0"/>
              <a:pathLst>
                <a:path w="1881" h="1881" extrusionOk="0">
                  <a:moveTo>
                    <a:pt x="1124" y="0"/>
                  </a:moveTo>
                  <a:lnTo>
                    <a:pt x="977" y="25"/>
                  </a:lnTo>
                  <a:lnTo>
                    <a:pt x="831" y="74"/>
                  </a:lnTo>
                  <a:lnTo>
                    <a:pt x="709" y="147"/>
                  </a:lnTo>
                  <a:lnTo>
                    <a:pt x="586" y="245"/>
                  </a:lnTo>
                  <a:lnTo>
                    <a:pt x="464" y="391"/>
                  </a:lnTo>
                  <a:lnTo>
                    <a:pt x="367" y="611"/>
                  </a:lnTo>
                  <a:lnTo>
                    <a:pt x="269" y="880"/>
                  </a:lnTo>
                  <a:lnTo>
                    <a:pt x="171" y="1173"/>
                  </a:lnTo>
                  <a:lnTo>
                    <a:pt x="49" y="1686"/>
                  </a:lnTo>
                  <a:lnTo>
                    <a:pt x="0" y="1881"/>
                  </a:lnTo>
                  <a:lnTo>
                    <a:pt x="0" y="1881"/>
                  </a:lnTo>
                  <a:lnTo>
                    <a:pt x="220" y="1857"/>
                  </a:lnTo>
                  <a:lnTo>
                    <a:pt x="733" y="1710"/>
                  </a:lnTo>
                  <a:lnTo>
                    <a:pt x="1002" y="1637"/>
                  </a:lnTo>
                  <a:lnTo>
                    <a:pt x="1270" y="1539"/>
                  </a:lnTo>
                  <a:lnTo>
                    <a:pt x="1515" y="1417"/>
                  </a:lnTo>
                  <a:lnTo>
                    <a:pt x="1661" y="1319"/>
                  </a:lnTo>
                  <a:lnTo>
                    <a:pt x="1759" y="1197"/>
                  </a:lnTo>
                  <a:lnTo>
                    <a:pt x="1832" y="1051"/>
                  </a:lnTo>
                  <a:lnTo>
                    <a:pt x="1881" y="928"/>
                  </a:lnTo>
                  <a:lnTo>
                    <a:pt x="1881" y="782"/>
                  </a:lnTo>
                  <a:lnTo>
                    <a:pt x="1881" y="635"/>
                  </a:lnTo>
                  <a:lnTo>
                    <a:pt x="1832" y="489"/>
                  </a:lnTo>
                  <a:lnTo>
                    <a:pt x="1759" y="367"/>
                  </a:lnTo>
                  <a:lnTo>
                    <a:pt x="1661" y="245"/>
                  </a:lnTo>
                  <a:lnTo>
                    <a:pt x="1539" y="147"/>
                  </a:lnTo>
                  <a:lnTo>
                    <a:pt x="1417" y="74"/>
                  </a:lnTo>
                  <a:lnTo>
                    <a:pt x="1270" y="25"/>
                  </a:lnTo>
                  <a:lnTo>
                    <a:pt x="112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2" name="Shape 555">
              <a:extLst>
                <a:ext uri="{FF2B5EF4-FFF2-40B4-BE49-F238E27FC236}">
                  <a16:creationId xmlns:a16="http://schemas.microsoft.com/office/drawing/2014/main" id="{EC9B8338-F594-489E-B5BD-82683C71B344}"/>
                </a:ext>
              </a:extLst>
            </p:cNvPr>
            <p:cNvSpPr/>
            <p:nvPr/>
          </p:nvSpPr>
          <p:spPr>
            <a:xfrm>
              <a:off x="581250" y="4634875"/>
              <a:ext cx="47050" cy="47050"/>
            </a:xfrm>
            <a:custGeom>
              <a:avLst/>
              <a:gdLst/>
              <a:ahLst/>
              <a:cxnLst/>
              <a:rect l="0" t="0" r="0" b="0"/>
              <a:pathLst>
                <a:path w="1882" h="1882" extrusionOk="0">
                  <a:moveTo>
                    <a:pt x="953" y="1"/>
                  </a:moveTo>
                  <a:lnTo>
                    <a:pt x="831" y="49"/>
                  </a:lnTo>
                  <a:lnTo>
                    <a:pt x="684" y="123"/>
                  </a:lnTo>
                  <a:lnTo>
                    <a:pt x="562" y="220"/>
                  </a:lnTo>
                  <a:lnTo>
                    <a:pt x="465" y="367"/>
                  </a:lnTo>
                  <a:lnTo>
                    <a:pt x="342" y="611"/>
                  </a:lnTo>
                  <a:lnTo>
                    <a:pt x="245" y="880"/>
                  </a:lnTo>
                  <a:lnTo>
                    <a:pt x="171" y="1148"/>
                  </a:lnTo>
                  <a:lnTo>
                    <a:pt x="25" y="1661"/>
                  </a:lnTo>
                  <a:lnTo>
                    <a:pt x="1" y="1881"/>
                  </a:lnTo>
                  <a:lnTo>
                    <a:pt x="196" y="1832"/>
                  </a:lnTo>
                  <a:lnTo>
                    <a:pt x="709" y="1710"/>
                  </a:lnTo>
                  <a:lnTo>
                    <a:pt x="1002" y="1613"/>
                  </a:lnTo>
                  <a:lnTo>
                    <a:pt x="1271" y="1515"/>
                  </a:lnTo>
                  <a:lnTo>
                    <a:pt x="1490" y="1417"/>
                  </a:lnTo>
                  <a:lnTo>
                    <a:pt x="1637" y="1295"/>
                  </a:lnTo>
                  <a:lnTo>
                    <a:pt x="1735" y="1173"/>
                  </a:lnTo>
                  <a:lnTo>
                    <a:pt x="1808" y="1051"/>
                  </a:lnTo>
                  <a:lnTo>
                    <a:pt x="1857" y="904"/>
                  </a:lnTo>
                  <a:lnTo>
                    <a:pt x="1881" y="758"/>
                  </a:lnTo>
                  <a:lnTo>
                    <a:pt x="1857" y="611"/>
                  </a:lnTo>
                  <a:lnTo>
                    <a:pt x="1808" y="465"/>
                  </a:lnTo>
                  <a:lnTo>
                    <a:pt x="1735" y="343"/>
                  </a:lnTo>
                  <a:lnTo>
                    <a:pt x="1637" y="220"/>
                  </a:lnTo>
                  <a:lnTo>
                    <a:pt x="1515" y="123"/>
                  </a:lnTo>
                  <a:lnTo>
                    <a:pt x="1393" y="49"/>
                  </a:lnTo>
                  <a:lnTo>
                    <a:pt x="124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1" name="Rectangle 20"/>
          <p:cNvSpPr/>
          <p:nvPr/>
        </p:nvSpPr>
        <p:spPr>
          <a:xfrm rot="5400000">
            <a:off x="11692023" y="556334"/>
            <a:ext cx="1369286" cy="307777"/>
          </a:xfrm>
          <a:prstGeom prst="rect">
            <a:avLst/>
          </a:prstGeom>
        </p:spPr>
        <p:txBody>
          <a:bodyPr wrap="none">
            <a:spAutoFit/>
          </a:bodyPr>
          <a:lstStyle/>
          <a:p>
            <a:r>
              <a:rPr lang="en-US" sz="1400" dirty="0"/>
              <a:t>Slidehood.com</a:t>
            </a:r>
          </a:p>
        </p:txBody>
      </p:sp>
    </p:spTree>
    <p:extLst>
      <p:ext uri="{BB962C8B-B14F-4D97-AF65-F5344CB8AC3E}">
        <p14:creationId xmlns:p14="http://schemas.microsoft.com/office/powerpoint/2010/main" val="1331064149"/>
      </p:ext>
    </p:extLst>
  </p:cSld>
  <p:clrMapOvr>
    <a:masterClrMapping/>
  </p:clrMapOvr>
  <p:timing>
    <p:tnLst>
      <p:par>
        <p:cTn id="1" dur="indefinite" restart="never" nodeType="tmRoot"/>
      </p:par>
    </p:tnLst>
  </p:timing>
</p:sld>
</file>

<file path=ppt/slides/slide14.xml><?xml version="1.0" encoding="utf-8"?>
<p:sld xmlns:a="http://schemas.openxmlformats.org/drawingml/2006/main" xmlns:r="http://schemas.openxmlformats.org/officeDocument/2006/relationships" xmlns:p="http://schemas.openxmlformats.org/presentationml/2006/main">
  <p:cSld>
    <p:bg>
      <p:bgPr>
        <a:gradFill flip="none" rotWithShape="1">
          <a:gsLst>
            <a:gs pos="100000">
              <a:schemeClr val="bg1">
                <a:lumMod val="88000"/>
              </a:schemeClr>
            </a:gs>
            <a:gs pos="74000">
              <a:schemeClr val="bg1"/>
            </a:gs>
          </a:gsLst>
          <a:path path="circle">
            <a:fillToRect l="50000" t="50000" r="50000" b="50000"/>
          </a:path>
          <a:tileRect/>
        </a:gradFill>
        <a:effectLst/>
      </p:bgPr>
    </p:bg>
    <p:spTree>
      <p:nvGrpSpPr>
        <p:cNvPr id="1" name=""/>
        <p:cNvGrpSpPr/>
        <p:nvPr/>
      </p:nvGrpSpPr>
      <p:grpSpPr>
        <a:xfrm>
          <a:off x="0" y="0"/>
          <a:ext cx="0" cy="0"/>
          <a:chOff x="0" y="0"/>
          <a:chExt cx="0" cy="0"/>
        </a:xfrm>
      </p:grpSpPr>
      <p:cxnSp>
        <p:nvCxnSpPr>
          <p:cNvPr id="71" name="Straight Connector 70"/>
          <p:cNvCxnSpPr/>
          <p:nvPr/>
        </p:nvCxnSpPr>
        <p:spPr>
          <a:xfrm>
            <a:off x="0" y="3429000"/>
            <a:ext cx="12192000" cy="0"/>
          </a:xfrm>
          <a:prstGeom prst="line">
            <a:avLst/>
          </a:prstGeom>
          <a:ln w="28575">
            <a:solidFill>
              <a:schemeClr val="bg1">
                <a:lumMod val="75000"/>
              </a:schemeClr>
            </a:solidFill>
          </a:ln>
        </p:spPr>
        <p:style>
          <a:lnRef idx="1">
            <a:schemeClr val="accent1"/>
          </a:lnRef>
          <a:fillRef idx="0">
            <a:schemeClr val="accent1"/>
          </a:fillRef>
          <a:effectRef idx="0">
            <a:schemeClr val="accent1"/>
          </a:effectRef>
          <a:fontRef idx="minor">
            <a:schemeClr val="tx1"/>
          </a:fontRef>
        </p:style>
      </p:cxnSp>
      <p:grpSp>
        <p:nvGrpSpPr>
          <p:cNvPr id="72" name="Group 71"/>
          <p:cNvGrpSpPr/>
          <p:nvPr/>
        </p:nvGrpSpPr>
        <p:grpSpPr>
          <a:xfrm>
            <a:off x="1230714" y="2823881"/>
            <a:ext cx="1195487" cy="2175150"/>
            <a:chOff x="995511" y="2687893"/>
            <a:chExt cx="1467465" cy="2670007"/>
          </a:xfrm>
        </p:grpSpPr>
        <p:grpSp>
          <p:nvGrpSpPr>
            <p:cNvPr id="73" name="Group 72"/>
            <p:cNvGrpSpPr/>
            <p:nvPr/>
          </p:nvGrpSpPr>
          <p:grpSpPr>
            <a:xfrm>
              <a:off x="995511" y="2687893"/>
              <a:ext cx="1467465" cy="1467465"/>
              <a:chOff x="1187243" y="1747683"/>
              <a:chExt cx="921776" cy="921776"/>
            </a:xfrm>
            <a:solidFill>
              <a:srgbClr val="FFC000"/>
            </a:solidFill>
          </p:grpSpPr>
          <p:sp>
            <p:nvSpPr>
              <p:cNvPr id="79" name="Oval 78"/>
              <p:cNvSpPr/>
              <p:nvPr/>
            </p:nvSpPr>
            <p:spPr>
              <a:xfrm>
                <a:off x="1419531" y="1979970"/>
                <a:ext cx="457202" cy="457202"/>
              </a:xfrm>
              <a:prstGeom prst="ellipse">
                <a:avLst/>
              </a:prstGeom>
              <a:grpFill/>
              <a:ln>
                <a:solidFill>
                  <a:srgbClr val="FFC000"/>
                </a:solid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0" name="Donut 79"/>
              <p:cNvSpPr/>
              <p:nvPr/>
            </p:nvSpPr>
            <p:spPr>
              <a:xfrm>
                <a:off x="1187243" y="1747683"/>
                <a:ext cx="921776" cy="921776"/>
              </a:xfrm>
              <a:prstGeom prst="donut">
                <a:avLst>
                  <a:gd name="adj" fmla="val 0"/>
                </a:avLst>
              </a:prstGeom>
              <a:grpFill/>
              <a:ln>
                <a:solidFill>
                  <a:schemeClr val="bg1">
                    <a:lumMod val="65000"/>
                  </a:schemeClr>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74" name="Group 73"/>
            <p:cNvGrpSpPr/>
            <p:nvPr/>
          </p:nvGrpSpPr>
          <p:grpSpPr>
            <a:xfrm>
              <a:off x="1630234" y="4155358"/>
              <a:ext cx="198017" cy="1202542"/>
              <a:chOff x="1630234" y="4155358"/>
              <a:chExt cx="198017" cy="1202542"/>
            </a:xfrm>
            <a:solidFill>
              <a:srgbClr val="FFC000"/>
            </a:solidFill>
          </p:grpSpPr>
          <p:cxnSp>
            <p:nvCxnSpPr>
              <p:cNvPr id="77" name="Straight Connector 76"/>
              <p:cNvCxnSpPr/>
              <p:nvPr/>
            </p:nvCxnSpPr>
            <p:spPr>
              <a:xfrm>
                <a:off x="1729242" y="4155358"/>
                <a:ext cx="0" cy="1103536"/>
              </a:xfrm>
              <a:prstGeom prst="line">
                <a:avLst/>
              </a:prstGeom>
              <a:grpFill/>
              <a:ln w="28575">
                <a:solidFill>
                  <a:srgbClr val="FFC000"/>
                </a:solidFill>
              </a:ln>
            </p:spPr>
            <p:style>
              <a:lnRef idx="1">
                <a:schemeClr val="accent1"/>
              </a:lnRef>
              <a:fillRef idx="0">
                <a:schemeClr val="accent1"/>
              </a:fillRef>
              <a:effectRef idx="0">
                <a:schemeClr val="accent1"/>
              </a:effectRef>
              <a:fontRef idx="minor">
                <a:schemeClr val="tx1"/>
              </a:fontRef>
            </p:style>
          </p:cxnSp>
          <p:sp>
            <p:nvSpPr>
              <p:cNvPr id="78" name="Oval 77"/>
              <p:cNvSpPr/>
              <p:nvPr/>
            </p:nvSpPr>
            <p:spPr>
              <a:xfrm>
                <a:off x="1630234" y="5159883"/>
                <a:ext cx="198017" cy="198017"/>
              </a:xfrm>
              <a:prstGeom prst="ellipse">
                <a:avLst/>
              </a:prstGeom>
              <a:grpFill/>
              <a:ln>
                <a:solidFill>
                  <a:srgbClr val="FFC000"/>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grpSp>
        <p:nvGrpSpPr>
          <p:cNvPr id="81" name="Group 80"/>
          <p:cNvGrpSpPr/>
          <p:nvPr/>
        </p:nvGrpSpPr>
        <p:grpSpPr>
          <a:xfrm>
            <a:off x="4147385" y="1844218"/>
            <a:ext cx="1195487" cy="2175151"/>
            <a:chOff x="3908012" y="1485351"/>
            <a:chExt cx="1467465" cy="2670007"/>
          </a:xfrm>
        </p:grpSpPr>
        <p:grpSp>
          <p:nvGrpSpPr>
            <p:cNvPr id="82" name="Group 81"/>
            <p:cNvGrpSpPr/>
            <p:nvPr/>
          </p:nvGrpSpPr>
          <p:grpSpPr>
            <a:xfrm>
              <a:off x="3908012" y="2687893"/>
              <a:ext cx="1467465" cy="1467465"/>
              <a:chOff x="1187244" y="1747683"/>
              <a:chExt cx="921776" cy="921776"/>
            </a:xfrm>
            <a:solidFill>
              <a:srgbClr val="00B050"/>
            </a:solidFill>
          </p:grpSpPr>
          <p:sp>
            <p:nvSpPr>
              <p:cNvPr id="86" name="Oval 85"/>
              <p:cNvSpPr/>
              <p:nvPr/>
            </p:nvSpPr>
            <p:spPr>
              <a:xfrm>
                <a:off x="1419531" y="1979970"/>
                <a:ext cx="457202" cy="457202"/>
              </a:xfrm>
              <a:prstGeom prst="ellipse">
                <a:avLst/>
              </a:prstGeom>
              <a:solidFill>
                <a:srgbClr val="3F3F41"/>
              </a:solidFill>
              <a:ln>
                <a:solidFill>
                  <a:srgbClr val="3F3F41"/>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7" name="Donut 86"/>
              <p:cNvSpPr/>
              <p:nvPr/>
            </p:nvSpPr>
            <p:spPr>
              <a:xfrm>
                <a:off x="1187244" y="1747683"/>
                <a:ext cx="921776" cy="921776"/>
              </a:xfrm>
              <a:prstGeom prst="donut">
                <a:avLst>
                  <a:gd name="adj" fmla="val 0"/>
                </a:avLst>
              </a:prstGeom>
              <a:grpFill/>
              <a:ln>
                <a:solidFill>
                  <a:schemeClr val="bg1">
                    <a:lumMod val="65000"/>
                  </a:schemeClr>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83" name="Group 82"/>
            <p:cNvGrpSpPr/>
            <p:nvPr/>
          </p:nvGrpSpPr>
          <p:grpSpPr>
            <a:xfrm flipV="1">
              <a:off x="4524361" y="1485351"/>
              <a:ext cx="198017" cy="1202542"/>
              <a:chOff x="1630234" y="4155358"/>
              <a:chExt cx="198017" cy="1202542"/>
            </a:xfrm>
            <a:solidFill>
              <a:srgbClr val="00B050"/>
            </a:solidFill>
          </p:grpSpPr>
          <p:cxnSp>
            <p:nvCxnSpPr>
              <p:cNvPr id="84" name="Straight Connector 83"/>
              <p:cNvCxnSpPr/>
              <p:nvPr/>
            </p:nvCxnSpPr>
            <p:spPr>
              <a:xfrm>
                <a:off x="1729242" y="4155358"/>
                <a:ext cx="0" cy="1103536"/>
              </a:xfrm>
              <a:prstGeom prst="line">
                <a:avLst/>
              </a:prstGeom>
              <a:grpFill/>
              <a:ln w="28575">
                <a:solidFill>
                  <a:srgbClr val="3F3F41"/>
                </a:solidFill>
              </a:ln>
            </p:spPr>
            <p:style>
              <a:lnRef idx="1">
                <a:schemeClr val="accent1"/>
              </a:lnRef>
              <a:fillRef idx="0">
                <a:schemeClr val="accent1"/>
              </a:fillRef>
              <a:effectRef idx="0">
                <a:schemeClr val="accent1"/>
              </a:effectRef>
              <a:fontRef idx="minor">
                <a:schemeClr val="tx1"/>
              </a:fontRef>
            </p:style>
          </p:cxnSp>
          <p:sp>
            <p:nvSpPr>
              <p:cNvPr id="85" name="Oval 84"/>
              <p:cNvSpPr/>
              <p:nvPr/>
            </p:nvSpPr>
            <p:spPr>
              <a:xfrm>
                <a:off x="1630234" y="5159883"/>
                <a:ext cx="198017" cy="198017"/>
              </a:xfrm>
              <a:prstGeom prst="ellipse">
                <a:avLst/>
              </a:prstGeom>
              <a:solidFill>
                <a:srgbClr val="3F3F41"/>
              </a:solidFill>
              <a:ln>
                <a:solidFill>
                  <a:srgbClr val="3F3F41"/>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grpSp>
        <p:nvGrpSpPr>
          <p:cNvPr id="88" name="Group 87"/>
          <p:cNvGrpSpPr/>
          <p:nvPr/>
        </p:nvGrpSpPr>
        <p:grpSpPr>
          <a:xfrm>
            <a:off x="9980727" y="1852657"/>
            <a:ext cx="1195487" cy="2172037"/>
            <a:chOff x="9733013" y="1489173"/>
            <a:chExt cx="1467465" cy="2666185"/>
          </a:xfrm>
        </p:grpSpPr>
        <p:grpSp>
          <p:nvGrpSpPr>
            <p:cNvPr id="89" name="Group 88"/>
            <p:cNvGrpSpPr/>
            <p:nvPr/>
          </p:nvGrpSpPr>
          <p:grpSpPr>
            <a:xfrm>
              <a:off x="9733013" y="2687893"/>
              <a:ext cx="1467465" cy="1467465"/>
              <a:chOff x="1187244" y="1747683"/>
              <a:chExt cx="921776" cy="921776"/>
            </a:xfrm>
            <a:solidFill>
              <a:srgbClr val="00B0F0"/>
            </a:solidFill>
          </p:grpSpPr>
          <p:sp>
            <p:nvSpPr>
              <p:cNvPr id="93" name="Oval 92"/>
              <p:cNvSpPr/>
              <p:nvPr/>
            </p:nvSpPr>
            <p:spPr>
              <a:xfrm>
                <a:off x="1419531" y="1979970"/>
                <a:ext cx="457202" cy="457202"/>
              </a:xfrm>
              <a:prstGeom prst="ellipse">
                <a:avLst/>
              </a:prstGeom>
              <a:solidFill>
                <a:schemeClr val="tx1">
                  <a:lumMod val="50000"/>
                  <a:lumOff val="50000"/>
                </a:schemeClr>
              </a:solidFill>
              <a:ln>
                <a:solidFill>
                  <a:schemeClr val="tx1">
                    <a:lumMod val="50000"/>
                    <a:lumOff val="50000"/>
                  </a:schemeClr>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94" name="Donut 93"/>
              <p:cNvSpPr/>
              <p:nvPr/>
            </p:nvSpPr>
            <p:spPr>
              <a:xfrm>
                <a:off x="1187244" y="1747683"/>
                <a:ext cx="921776" cy="921776"/>
              </a:xfrm>
              <a:prstGeom prst="donut">
                <a:avLst>
                  <a:gd name="adj" fmla="val 0"/>
                </a:avLst>
              </a:prstGeom>
              <a:grpFill/>
              <a:ln>
                <a:solidFill>
                  <a:schemeClr val="bg1">
                    <a:lumMod val="65000"/>
                  </a:schemeClr>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90" name="Group 89"/>
            <p:cNvGrpSpPr/>
            <p:nvPr/>
          </p:nvGrpSpPr>
          <p:grpSpPr>
            <a:xfrm flipV="1">
              <a:off x="10367736" y="1489173"/>
              <a:ext cx="198017" cy="1202542"/>
              <a:chOff x="1630234" y="4155358"/>
              <a:chExt cx="198017" cy="1202542"/>
            </a:xfrm>
            <a:solidFill>
              <a:srgbClr val="00B0F0"/>
            </a:solidFill>
          </p:grpSpPr>
          <p:cxnSp>
            <p:nvCxnSpPr>
              <p:cNvPr id="91" name="Straight Connector 90"/>
              <p:cNvCxnSpPr/>
              <p:nvPr/>
            </p:nvCxnSpPr>
            <p:spPr>
              <a:xfrm>
                <a:off x="1729242" y="4155358"/>
                <a:ext cx="0" cy="1103536"/>
              </a:xfrm>
              <a:prstGeom prst="line">
                <a:avLst/>
              </a:prstGeom>
              <a:grpFill/>
              <a:ln w="28575">
                <a:solidFill>
                  <a:schemeClr val="tx1">
                    <a:lumMod val="50000"/>
                    <a:lumOff val="50000"/>
                  </a:schemeClr>
                </a:solidFill>
              </a:ln>
            </p:spPr>
            <p:style>
              <a:lnRef idx="1">
                <a:schemeClr val="accent1"/>
              </a:lnRef>
              <a:fillRef idx="0">
                <a:schemeClr val="accent1"/>
              </a:fillRef>
              <a:effectRef idx="0">
                <a:schemeClr val="accent1"/>
              </a:effectRef>
              <a:fontRef idx="minor">
                <a:schemeClr val="tx1"/>
              </a:fontRef>
            </p:style>
          </p:cxnSp>
          <p:sp>
            <p:nvSpPr>
              <p:cNvPr id="92" name="Oval 91"/>
              <p:cNvSpPr/>
              <p:nvPr/>
            </p:nvSpPr>
            <p:spPr>
              <a:xfrm>
                <a:off x="1630234" y="5159883"/>
                <a:ext cx="198017" cy="198017"/>
              </a:xfrm>
              <a:prstGeom prst="ellipse">
                <a:avLst/>
              </a:prstGeom>
              <a:solidFill>
                <a:schemeClr val="tx1">
                  <a:lumMod val="50000"/>
                  <a:lumOff val="50000"/>
                </a:schemeClr>
              </a:solidFill>
              <a:ln>
                <a:solidFill>
                  <a:schemeClr val="tx1">
                    <a:lumMod val="50000"/>
                    <a:lumOff val="50000"/>
                  </a:schemeClr>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sp>
        <p:nvSpPr>
          <p:cNvPr id="95" name="Donut 94"/>
          <p:cNvSpPr/>
          <p:nvPr/>
        </p:nvSpPr>
        <p:spPr>
          <a:xfrm>
            <a:off x="1367551" y="2968096"/>
            <a:ext cx="921809" cy="921808"/>
          </a:xfrm>
          <a:prstGeom prst="donut">
            <a:avLst>
              <a:gd name="adj" fmla="val 0"/>
            </a:avLst>
          </a:prstGeom>
          <a:solidFill>
            <a:srgbClr val="FFC000"/>
          </a:solidFill>
          <a:ln>
            <a:solidFill>
              <a:srgbClr val="FFC000"/>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96" name="Donut 95"/>
          <p:cNvSpPr/>
          <p:nvPr/>
        </p:nvSpPr>
        <p:spPr>
          <a:xfrm>
            <a:off x="4284223" y="2960720"/>
            <a:ext cx="921809" cy="921808"/>
          </a:xfrm>
          <a:prstGeom prst="donut">
            <a:avLst>
              <a:gd name="adj" fmla="val 0"/>
            </a:avLst>
          </a:prstGeom>
          <a:solidFill>
            <a:srgbClr val="3F3F41"/>
          </a:solidFill>
          <a:ln>
            <a:solidFill>
              <a:srgbClr val="3F3F41"/>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nvGrpSpPr>
          <p:cNvPr id="97" name="Group 96"/>
          <p:cNvGrpSpPr/>
          <p:nvPr/>
        </p:nvGrpSpPr>
        <p:grpSpPr>
          <a:xfrm>
            <a:off x="7064056" y="2823882"/>
            <a:ext cx="1195487" cy="2175151"/>
            <a:chOff x="7064056" y="2823882"/>
            <a:chExt cx="1195487" cy="2175151"/>
          </a:xfrm>
        </p:grpSpPr>
        <p:sp>
          <p:nvSpPr>
            <p:cNvPr id="98" name="Oval 97"/>
            <p:cNvSpPr/>
            <p:nvPr/>
          </p:nvSpPr>
          <p:spPr>
            <a:xfrm>
              <a:off x="7365316" y="3111353"/>
              <a:ext cx="592963" cy="592963"/>
            </a:xfrm>
            <a:prstGeom prst="ellipse">
              <a:avLst/>
            </a:prstGeom>
            <a:solidFill>
              <a:schemeClr val="accent2"/>
            </a:solidFill>
            <a:ln>
              <a:solidFill>
                <a:schemeClr val="accent2"/>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99" name="Donut 98"/>
            <p:cNvSpPr/>
            <p:nvPr/>
          </p:nvSpPr>
          <p:spPr>
            <a:xfrm>
              <a:off x="7064056" y="2823882"/>
              <a:ext cx="1195487" cy="1195487"/>
            </a:xfrm>
            <a:prstGeom prst="donut">
              <a:avLst>
                <a:gd name="adj" fmla="val 0"/>
              </a:avLst>
            </a:prstGeom>
            <a:solidFill>
              <a:srgbClr val="7030A0"/>
            </a:solidFill>
            <a:ln>
              <a:solidFill>
                <a:schemeClr val="bg1">
                  <a:lumMod val="65000"/>
                </a:schemeClr>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nvGrpSpPr>
            <p:cNvPr id="100" name="Group 99"/>
            <p:cNvGrpSpPr/>
            <p:nvPr/>
          </p:nvGrpSpPr>
          <p:grpSpPr>
            <a:xfrm>
              <a:off x="7581140" y="4019369"/>
              <a:ext cx="161317" cy="979664"/>
              <a:chOff x="1630234" y="4155358"/>
              <a:chExt cx="198017" cy="1202542"/>
            </a:xfrm>
            <a:solidFill>
              <a:srgbClr val="7030A0"/>
            </a:solidFill>
          </p:grpSpPr>
          <p:cxnSp>
            <p:nvCxnSpPr>
              <p:cNvPr id="102" name="Straight Connector 101"/>
              <p:cNvCxnSpPr/>
              <p:nvPr/>
            </p:nvCxnSpPr>
            <p:spPr>
              <a:xfrm>
                <a:off x="1729242" y="4155358"/>
                <a:ext cx="0" cy="1103536"/>
              </a:xfrm>
              <a:prstGeom prst="line">
                <a:avLst/>
              </a:prstGeom>
              <a:grpFill/>
              <a:ln w="28575">
                <a:solidFill>
                  <a:schemeClr val="accent2"/>
                </a:solidFill>
              </a:ln>
            </p:spPr>
            <p:style>
              <a:lnRef idx="1">
                <a:schemeClr val="accent1"/>
              </a:lnRef>
              <a:fillRef idx="0">
                <a:schemeClr val="accent1"/>
              </a:fillRef>
              <a:effectRef idx="0">
                <a:schemeClr val="accent1"/>
              </a:effectRef>
              <a:fontRef idx="minor">
                <a:schemeClr val="tx1"/>
              </a:fontRef>
            </p:style>
          </p:cxnSp>
          <p:sp>
            <p:nvSpPr>
              <p:cNvPr id="103" name="Oval 102"/>
              <p:cNvSpPr/>
              <p:nvPr/>
            </p:nvSpPr>
            <p:spPr>
              <a:xfrm>
                <a:off x="1630234" y="5159883"/>
                <a:ext cx="198017" cy="198017"/>
              </a:xfrm>
              <a:prstGeom prst="ellipse">
                <a:avLst/>
              </a:prstGeom>
              <a:solidFill>
                <a:schemeClr val="accent2"/>
              </a:solidFill>
              <a:ln>
                <a:solidFill>
                  <a:schemeClr val="accent2"/>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sp>
          <p:nvSpPr>
            <p:cNvPr id="101" name="Donut 100"/>
            <p:cNvSpPr/>
            <p:nvPr/>
          </p:nvSpPr>
          <p:spPr>
            <a:xfrm>
              <a:off x="7200893" y="2946930"/>
              <a:ext cx="921809" cy="921808"/>
            </a:xfrm>
            <a:prstGeom prst="donut">
              <a:avLst>
                <a:gd name="adj" fmla="val 0"/>
              </a:avLst>
            </a:prstGeom>
            <a:solidFill>
              <a:srgbClr val="FFC000"/>
            </a:solidFill>
            <a:ln>
              <a:solidFill>
                <a:schemeClr val="accent2"/>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sp>
        <p:nvSpPr>
          <p:cNvPr id="104" name="Donut 103"/>
          <p:cNvSpPr/>
          <p:nvPr/>
        </p:nvSpPr>
        <p:spPr>
          <a:xfrm>
            <a:off x="10117564" y="2968096"/>
            <a:ext cx="921809" cy="921808"/>
          </a:xfrm>
          <a:prstGeom prst="donut">
            <a:avLst>
              <a:gd name="adj" fmla="val 0"/>
            </a:avLst>
          </a:prstGeom>
          <a:solidFill>
            <a:srgbClr val="FFC000"/>
          </a:solidFill>
          <a:ln>
            <a:solidFill>
              <a:schemeClr val="tx1">
                <a:lumMod val="50000"/>
                <a:lumOff val="50000"/>
              </a:schemeClr>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05" name="TextBox 104">
            <a:extLst>
              <a:ext uri="{FF2B5EF4-FFF2-40B4-BE49-F238E27FC236}">
                <a16:creationId xmlns:a16="http://schemas.microsoft.com/office/drawing/2014/main" id="{51672FBC-FE7B-4068-9E8F-C74AA444EAE5}"/>
              </a:ext>
            </a:extLst>
          </p:cNvPr>
          <p:cNvSpPr txBox="1"/>
          <p:nvPr/>
        </p:nvSpPr>
        <p:spPr>
          <a:xfrm>
            <a:off x="350439" y="4976228"/>
            <a:ext cx="2363076" cy="1231106"/>
          </a:xfrm>
          <a:prstGeom prst="rect">
            <a:avLst/>
          </a:prstGeom>
          <a:noFill/>
        </p:spPr>
        <p:txBody>
          <a:bodyPr wrap="square" rtlCol="0">
            <a:spAutoFit/>
          </a:bodyPr>
          <a:lstStyle/>
          <a:p>
            <a:r>
              <a:rPr lang="en-US" b="1" dirty="0" smtClean="0">
                <a:solidFill>
                  <a:srgbClr val="FFC000"/>
                </a:solidFill>
                <a:latin typeface="Roboto" pitchFamily="2" charset="0"/>
                <a:ea typeface="Roboto" pitchFamily="2" charset="0"/>
                <a:cs typeface="Lato" panose="020F0502020204030203" pitchFamily="34" charset="0"/>
              </a:rPr>
              <a:t>2015</a:t>
            </a:r>
            <a:endParaRPr lang="en-US" b="1" dirty="0">
              <a:solidFill>
                <a:srgbClr val="FFC000"/>
              </a:solidFill>
              <a:latin typeface="Roboto" pitchFamily="2" charset="0"/>
              <a:ea typeface="Roboto" pitchFamily="2" charset="0"/>
              <a:cs typeface="Lato" panose="020F0502020204030203" pitchFamily="34" charset="0"/>
            </a:endParaRPr>
          </a:p>
          <a:p>
            <a:r>
              <a:rPr lang="en-US" sz="1050" dirty="0" smtClean="0">
                <a:latin typeface="Roboto" pitchFamily="2" charset="0"/>
                <a:ea typeface="Roboto" pitchFamily="2" charset="0"/>
                <a:cs typeface="Lato" panose="020F0502020204030203" pitchFamily="34" charset="0"/>
              </a:rPr>
              <a:t>Here you put a little description, Keep it short and to the point. Make it more impactful </a:t>
            </a:r>
            <a:r>
              <a:rPr lang="en-US" sz="1050" dirty="0">
                <a:latin typeface="Roboto" pitchFamily="2" charset="0"/>
                <a:ea typeface="Roboto" pitchFamily="2" charset="0"/>
                <a:cs typeface="Lato" panose="020F0502020204030203" pitchFamily="34" charset="0"/>
              </a:rPr>
              <a:t>. Make it more impactful . </a:t>
            </a:r>
          </a:p>
          <a:p>
            <a:endParaRPr lang="en-US" sz="1400" dirty="0">
              <a:latin typeface="Roboto" pitchFamily="2" charset="0"/>
              <a:ea typeface="Roboto" pitchFamily="2" charset="0"/>
              <a:cs typeface="Lato" panose="020F0502020204030203" pitchFamily="34" charset="0"/>
            </a:endParaRPr>
          </a:p>
        </p:txBody>
      </p:sp>
      <p:sp>
        <p:nvSpPr>
          <p:cNvPr id="106" name="TextBox 105">
            <a:extLst>
              <a:ext uri="{FF2B5EF4-FFF2-40B4-BE49-F238E27FC236}">
                <a16:creationId xmlns:a16="http://schemas.microsoft.com/office/drawing/2014/main" id="{51672FBC-FE7B-4068-9E8F-C74AA444EAE5}"/>
              </a:ext>
            </a:extLst>
          </p:cNvPr>
          <p:cNvSpPr txBox="1"/>
          <p:nvPr/>
        </p:nvSpPr>
        <p:spPr>
          <a:xfrm>
            <a:off x="3563589" y="755009"/>
            <a:ext cx="2363076" cy="1231106"/>
          </a:xfrm>
          <a:prstGeom prst="rect">
            <a:avLst/>
          </a:prstGeom>
          <a:noFill/>
        </p:spPr>
        <p:txBody>
          <a:bodyPr wrap="square" rtlCol="0">
            <a:spAutoFit/>
          </a:bodyPr>
          <a:lstStyle/>
          <a:p>
            <a:r>
              <a:rPr lang="en-US" b="1" dirty="0" smtClean="0">
                <a:solidFill>
                  <a:srgbClr val="3F3F41"/>
                </a:solidFill>
                <a:latin typeface="Roboto" pitchFamily="2" charset="0"/>
                <a:ea typeface="Roboto" pitchFamily="2" charset="0"/>
                <a:cs typeface="Lato" panose="020F0502020204030203" pitchFamily="34" charset="0"/>
              </a:rPr>
              <a:t>2016</a:t>
            </a:r>
            <a:endParaRPr lang="en-US" b="1" dirty="0">
              <a:solidFill>
                <a:srgbClr val="3F3F41"/>
              </a:solidFill>
              <a:latin typeface="Roboto" pitchFamily="2" charset="0"/>
              <a:ea typeface="Roboto" pitchFamily="2" charset="0"/>
              <a:cs typeface="Lato" panose="020F0502020204030203" pitchFamily="34" charset="0"/>
            </a:endParaRPr>
          </a:p>
          <a:p>
            <a:r>
              <a:rPr lang="en-US" sz="1050" dirty="0" smtClean="0">
                <a:latin typeface="Roboto" pitchFamily="2" charset="0"/>
                <a:ea typeface="Roboto" pitchFamily="2" charset="0"/>
                <a:cs typeface="Lato" panose="020F0502020204030203" pitchFamily="34" charset="0"/>
              </a:rPr>
              <a:t>Here you put a little description, Keep it short and to the point. Make it more impactful </a:t>
            </a:r>
            <a:r>
              <a:rPr lang="en-US" sz="1050" dirty="0">
                <a:latin typeface="Roboto" pitchFamily="2" charset="0"/>
                <a:ea typeface="Roboto" pitchFamily="2" charset="0"/>
                <a:cs typeface="Lato" panose="020F0502020204030203" pitchFamily="34" charset="0"/>
              </a:rPr>
              <a:t>. Make it more impactful . </a:t>
            </a:r>
          </a:p>
          <a:p>
            <a:endParaRPr lang="en-US" sz="1400" dirty="0">
              <a:latin typeface="Roboto" pitchFamily="2" charset="0"/>
              <a:ea typeface="Roboto" pitchFamily="2" charset="0"/>
              <a:cs typeface="Lato" panose="020F0502020204030203" pitchFamily="34" charset="0"/>
            </a:endParaRPr>
          </a:p>
        </p:txBody>
      </p:sp>
      <p:sp>
        <p:nvSpPr>
          <p:cNvPr id="107" name="TextBox 106">
            <a:extLst>
              <a:ext uri="{FF2B5EF4-FFF2-40B4-BE49-F238E27FC236}">
                <a16:creationId xmlns:a16="http://schemas.microsoft.com/office/drawing/2014/main" id="{51672FBC-FE7B-4068-9E8F-C74AA444EAE5}"/>
              </a:ext>
            </a:extLst>
          </p:cNvPr>
          <p:cNvSpPr txBox="1"/>
          <p:nvPr/>
        </p:nvSpPr>
        <p:spPr>
          <a:xfrm>
            <a:off x="6480259" y="4976228"/>
            <a:ext cx="2363076" cy="1231106"/>
          </a:xfrm>
          <a:prstGeom prst="rect">
            <a:avLst/>
          </a:prstGeom>
          <a:noFill/>
        </p:spPr>
        <p:txBody>
          <a:bodyPr wrap="square" rtlCol="0">
            <a:spAutoFit/>
          </a:bodyPr>
          <a:lstStyle/>
          <a:p>
            <a:r>
              <a:rPr lang="en-US" b="1" dirty="0" smtClean="0">
                <a:solidFill>
                  <a:schemeClr val="accent2"/>
                </a:solidFill>
                <a:latin typeface="Roboto" pitchFamily="2" charset="0"/>
                <a:ea typeface="Roboto" pitchFamily="2" charset="0"/>
                <a:cs typeface="Lato" panose="020F0502020204030203" pitchFamily="34" charset="0"/>
              </a:rPr>
              <a:t>2017</a:t>
            </a:r>
            <a:endParaRPr lang="en-US" b="1" dirty="0">
              <a:solidFill>
                <a:schemeClr val="accent2"/>
              </a:solidFill>
              <a:latin typeface="Roboto" pitchFamily="2" charset="0"/>
              <a:ea typeface="Roboto" pitchFamily="2" charset="0"/>
              <a:cs typeface="Lato" panose="020F0502020204030203" pitchFamily="34" charset="0"/>
            </a:endParaRPr>
          </a:p>
          <a:p>
            <a:r>
              <a:rPr lang="en-US" sz="1050" dirty="0" smtClean="0">
                <a:latin typeface="Roboto" pitchFamily="2" charset="0"/>
                <a:ea typeface="Roboto" pitchFamily="2" charset="0"/>
                <a:cs typeface="Lato" panose="020F0502020204030203" pitchFamily="34" charset="0"/>
              </a:rPr>
              <a:t>Here you put a little description, Keep it short and to the point. Make it more impactful </a:t>
            </a:r>
            <a:r>
              <a:rPr lang="en-US" sz="1050" dirty="0">
                <a:latin typeface="Roboto" pitchFamily="2" charset="0"/>
                <a:ea typeface="Roboto" pitchFamily="2" charset="0"/>
                <a:cs typeface="Lato" panose="020F0502020204030203" pitchFamily="34" charset="0"/>
              </a:rPr>
              <a:t>. Make it more impactful . </a:t>
            </a:r>
          </a:p>
          <a:p>
            <a:endParaRPr lang="en-US" sz="1400" dirty="0">
              <a:latin typeface="Roboto" pitchFamily="2" charset="0"/>
              <a:ea typeface="Roboto" pitchFamily="2" charset="0"/>
              <a:cs typeface="Lato" panose="020F0502020204030203" pitchFamily="34" charset="0"/>
            </a:endParaRPr>
          </a:p>
        </p:txBody>
      </p:sp>
      <p:sp>
        <p:nvSpPr>
          <p:cNvPr id="108" name="TextBox 107">
            <a:extLst>
              <a:ext uri="{FF2B5EF4-FFF2-40B4-BE49-F238E27FC236}">
                <a16:creationId xmlns:a16="http://schemas.microsoft.com/office/drawing/2014/main" id="{51672FBC-FE7B-4068-9E8F-C74AA444EAE5}"/>
              </a:ext>
            </a:extLst>
          </p:cNvPr>
          <p:cNvSpPr txBox="1"/>
          <p:nvPr/>
        </p:nvSpPr>
        <p:spPr>
          <a:xfrm>
            <a:off x="9316273" y="722067"/>
            <a:ext cx="2363076" cy="1231106"/>
          </a:xfrm>
          <a:prstGeom prst="rect">
            <a:avLst/>
          </a:prstGeom>
          <a:noFill/>
        </p:spPr>
        <p:txBody>
          <a:bodyPr wrap="square" rtlCol="0">
            <a:spAutoFit/>
          </a:bodyPr>
          <a:lstStyle/>
          <a:p>
            <a:r>
              <a:rPr lang="en-US" b="1" dirty="0" smtClean="0">
                <a:solidFill>
                  <a:schemeClr val="tx1">
                    <a:lumMod val="50000"/>
                    <a:lumOff val="50000"/>
                  </a:schemeClr>
                </a:solidFill>
                <a:latin typeface="Roboto" pitchFamily="2" charset="0"/>
                <a:ea typeface="Roboto" pitchFamily="2" charset="0"/>
                <a:cs typeface="Lato" panose="020F0502020204030203" pitchFamily="34" charset="0"/>
              </a:rPr>
              <a:t>2018</a:t>
            </a:r>
            <a:endParaRPr lang="en-US" b="1" dirty="0">
              <a:solidFill>
                <a:schemeClr val="tx1">
                  <a:lumMod val="50000"/>
                  <a:lumOff val="50000"/>
                </a:schemeClr>
              </a:solidFill>
              <a:latin typeface="Roboto" pitchFamily="2" charset="0"/>
              <a:ea typeface="Roboto" pitchFamily="2" charset="0"/>
              <a:cs typeface="Lato" panose="020F0502020204030203" pitchFamily="34" charset="0"/>
            </a:endParaRPr>
          </a:p>
          <a:p>
            <a:r>
              <a:rPr lang="en-US" sz="1050" dirty="0" smtClean="0">
                <a:latin typeface="Roboto" pitchFamily="2" charset="0"/>
                <a:ea typeface="Roboto" pitchFamily="2" charset="0"/>
                <a:cs typeface="Lato" panose="020F0502020204030203" pitchFamily="34" charset="0"/>
              </a:rPr>
              <a:t>Here you put a little description, Keep it short and to the point. Make it more impactful </a:t>
            </a:r>
            <a:r>
              <a:rPr lang="en-US" sz="1050" dirty="0">
                <a:latin typeface="Roboto" pitchFamily="2" charset="0"/>
                <a:ea typeface="Roboto" pitchFamily="2" charset="0"/>
                <a:cs typeface="Lato" panose="020F0502020204030203" pitchFamily="34" charset="0"/>
              </a:rPr>
              <a:t>. Make it more impactful . </a:t>
            </a:r>
          </a:p>
          <a:p>
            <a:endParaRPr lang="en-US" sz="1400" dirty="0">
              <a:latin typeface="Roboto" pitchFamily="2" charset="0"/>
              <a:ea typeface="Roboto" pitchFamily="2" charset="0"/>
              <a:cs typeface="Lato" panose="020F0502020204030203" pitchFamily="34" charset="0"/>
            </a:endParaRPr>
          </a:p>
        </p:txBody>
      </p:sp>
      <p:sp>
        <p:nvSpPr>
          <p:cNvPr id="109" name="Rectangle 108">
            <a:extLst>
              <a:ext uri="{FF2B5EF4-FFF2-40B4-BE49-F238E27FC236}">
                <a16:creationId xmlns:a16="http://schemas.microsoft.com/office/drawing/2014/main" id="{EFF49A3A-275B-4E2D-9586-12C6492F041A}"/>
              </a:ext>
            </a:extLst>
          </p:cNvPr>
          <p:cNvSpPr/>
          <p:nvPr/>
        </p:nvSpPr>
        <p:spPr>
          <a:xfrm>
            <a:off x="115371" y="200891"/>
            <a:ext cx="3292964" cy="1200329"/>
          </a:xfrm>
          <a:prstGeom prst="rect">
            <a:avLst/>
          </a:prstGeom>
          <a:noFill/>
        </p:spPr>
        <p:txBody>
          <a:bodyPr wrap="square" lIns="91440" tIns="45720" rIns="91440" bIns="45720">
            <a:spAutoFit/>
          </a:bodyPr>
          <a:lstStyle/>
          <a:p>
            <a:r>
              <a:rPr lang="en-US" sz="3600" cap="none" spc="0" dirty="0" smtClean="0">
                <a:ln w="0"/>
                <a:solidFill>
                  <a:srgbClr val="131F2B"/>
                </a:solidFill>
                <a:latin typeface="Roboto" pitchFamily="2" charset="0"/>
                <a:ea typeface="Roboto" pitchFamily="2" charset="0"/>
                <a:cs typeface="Lato" panose="020F0502020204030203" pitchFamily="34" charset="0"/>
              </a:rPr>
              <a:t>TIMELINE </a:t>
            </a:r>
            <a:r>
              <a:rPr lang="en-US" sz="3600" cap="none" spc="0" dirty="0" smtClean="0">
                <a:ln w="0"/>
                <a:solidFill>
                  <a:srgbClr val="131F2B"/>
                </a:solidFill>
                <a:effectLst>
                  <a:outerShdw blurRad="38100" dist="38100" dir="2700000" algn="tl">
                    <a:srgbClr val="000000">
                      <a:alpha val="43137"/>
                    </a:srgbClr>
                  </a:outerShdw>
                </a:effectLst>
                <a:latin typeface="Roboto" pitchFamily="2" charset="0"/>
                <a:ea typeface="Roboto" pitchFamily="2" charset="0"/>
                <a:cs typeface="Lato" panose="020F0502020204030203" pitchFamily="34" charset="0"/>
              </a:rPr>
              <a:t>INFOGRAPHIC</a:t>
            </a:r>
            <a:endParaRPr lang="en-US" sz="3600" cap="none" spc="0" dirty="0">
              <a:ln w="0"/>
              <a:solidFill>
                <a:srgbClr val="131F2B"/>
              </a:solidFill>
              <a:effectLst>
                <a:outerShdw blurRad="38100" dist="38100" dir="2700000" algn="tl">
                  <a:srgbClr val="000000">
                    <a:alpha val="43137"/>
                  </a:srgbClr>
                </a:outerShdw>
              </a:effectLst>
              <a:latin typeface="Roboto" pitchFamily="2" charset="0"/>
              <a:ea typeface="Roboto" pitchFamily="2" charset="0"/>
              <a:cs typeface="Lato" panose="020F0502020204030203" pitchFamily="34" charset="0"/>
            </a:endParaRPr>
          </a:p>
        </p:txBody>
      </p:sp>
      <p:sp>
        <p:nvSpPr>
          <p:cNvPr id="110" name="Rectangle 109">
            <a:extLst>
              <a:ext uri="{FF2B5EF4-FFF2-40B4-BE49-F238E27FC236}">
                <a16:creationId xmlns:a16="http://schemas.microsoft.com/office/drawing/2014/main" id="{EFF49A3A-275B-4E2D-9586-12C6492F041A}"/>
              </a:ext>
            </a:extLst>
          </p:cNvPr>
          <p:cNvSpPr/>
          <p:nvPr/>
        </p:nvSpPr>
        <p:spPr>
          <a:xfrm>
            <a:off x="115371" y="1230699"/>
            <a:ext cx="2945948" cy="425758"/>
          </a:xfrm>
          <a:prstGeom prst="rect">
            <a:avLst/>
          </a:prstGeom>
          <a:noFill/>
        </p:spPr>
        <p:txBody>
          <a:bodyPr wrap="square" lIns="91440" tIns="45720" rIns="91440" bIns="45720">
            <a:spAutoFit/>
          </a:bodyPr>
          <a:lstStyle/>
          <a:p>
            <a:pPr>
              <a:lnSpc>
                <a:spcPts val="2600"/>
              </a:lnSpc>
            </a:pPr>
            <a:r>
              <a:rPr lang="en-US" sz="1400" dirty="0">
                <a:ln w="0"/>
                <a:solidFill>
                  <a:schemeClr val="accent1">
                    <a:lumMod val="75000"/>
                  </a:schemeClr>
                </a:solidFill>
                <a:latin typeface="Roboto" pitchFamily="2" charset="0"/>
                <a:ea typeface="Roboto" pitchFamily="2" charset="0"/>
                <a:cs typeface="Lato" panose="020F0502020204030203" pitchFamily="34" charset="0"/>
              </a:rPr>
              <a:t>Your Journey Starts Here</a:t>
            </a:r>
          </a:p>
        </p:txBody>
      </p:sp>
    </p:spTree>
    <p:extLst>
      <p:ext uri="{BB962C8B-B14F-4D97-AF65-F5344CB8AC3E}">
        <p14:creationId xmlns:p14="http://schemas.microsoft.com/office/powerpoint/2010/main" val="1421734389"/>
      </p:ext>
    </p:extLst>
  </p:cSld>
  <p:clrMapOvr>
    <a:masterClrMapping/>
  </p:clrMapOvr>
  <p:timing>
    <p:tnLst>
      <p:par>
        <p:cTn id="1" dur="indefinite" restart="never" nodeType="tmRoot"/>
      </p:par>
    </p:tnLst>
  </p:timing>
</p:sld>
</file>

<file path=ppt/slides/slide15.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 name="Shape 395">
            <a:extLst>
              <a:ext uri="{FF2B5EF4-FFF2-40B4-BE49-F238E27FC236}">
                <a16:creationId xmlns:a16="http://schemas.microsoft.com/office/drawing/2014/main" id="{945A2B87-35FA-443E-9349-8FCB6F13AEBA}"/>
              </a:ext>
            </a:extLst>
          </p:cNvPr>
          <p:cNvSpPr txBox="1">
            <a:spLocks/>
          </p:cNvSpPr>
          <p:nvPr/>
        </p:nvSpPr>
        <p:spPr>
          <a:xfrm>
            <a:off x="1434493" y="2003956"/>
            <a:ext cx="4985716" cy="652015"/>
          </a:xfrm>
          <a:prstGeom prst="rect">
            <a:avLst/>
          </a:prstGeom>
          <a:noFill/>
          <a:ln>
            <a:noFill/>
          </a:ln>
        </p:spPr>
        <p:txBody>
          <a:bodyPr vert="horz" lIns="91425" tIns="91425" rIns="91425" bIns="91425" rtlCol="0" anchor="t" anchorCtr="0">
            <a:noAutofit/>
          </a:bodyPr>
          <a:lstStyle>
            <a:defPPr>
              <a:defRPr lang="en-US"/>
            </a:defPPr>
            <a:lvl1pPr marL="228600" indent="-228600">
              <a:lnSpc>
                <a:spcPct val="90000"/>
              </a:lnSpc>
              <a:spcBef>
                <a:spcPts val="0"/>
              </a:spcBef>
              <a:buFont typeface="Arial" panose="020B0604020202020204" pitchFamily="34" charset="0"/>
              <a:buNone/>
              <a:defRPr sz="3000">
                <a:latin typeface="+mj-lt"/>
                <a:ea typeface="Muli"/>
                <a:cs typeface="Muli"/>
              </a:defRPr>
            </a:lvl1pPr>
            <a:lvl2pPr marL="685800" indent="-228600">
              <a:lnSpc>
                <a:spcPct val="90000"/>
              </a:lnSpc>
              <a:spcBef>
                <a:spcPts val="500"/>
              </a:spcBef>
              <a:buFont typeface="Arial" panose="020B0604020202020204" pitchFamily="34" charset="0"/>
              <a:buChar char="•"/>
              <a:defRPr sz="2400"/>
            </a:lvl2pPr>
            <a:lvl3pPr marL="1143000" indent="-228600">
              <a:lnSpc>
                <a:spcPct val="90000"/>
              </a:lnSpc>
              <a:spcBef>
                <a:spcPts val="500"/>
              </a:spcBef>
              <a:buFont typeface="Arial" panose="020B0604020202020204" pitchFamily="34" charset="0"/>
              <a:buChar char="•"/>
              <a:defRPr sz="2000"/>
            </a:lvl3pPr>
            <a:lvl4pPr marL="1600200" indent="-228600">
              <a:lnSpc>
                <a:spcPct val="90000"/>
              </a:lnSpc>
              <a:spcBef>
                <a:spcPts val="500"/>
              </a:spcBef>
              <a:buFont typeface="Arial" panose="020B0604020202020204" pitchFamily="34" charset="0"/>
              <a:buChar char="•"/>
            </a:lvl4pPr>
            <a:lvl5pPr marL="2057400" indent="-228600">
              <a:lnSpc>
                <a:spcPct val="90000"/>
              </a:lnSpc>
              <a:spcBef>
                <a:spcPts val="500"/>
              </a:spcBef>
              <a:buFont typeface="Arial" panose="020B0604020202020204" pitchFamily="34" charset="0"/>
              <a:buChar char="•"/>
            </a:lvl5pPr>
            <a:lvl6pPr marL="2514600" indent="-228600">
              <a:lnSpc>
                <a:spcPct val="90000"/>
              </a:lnSpc>
              <a:spcBef>
                <a:spcPts val="500"/>
              </a:spcBef>
              <a:buFont typeface="Arial" panose="020B0604020202020204" pitchFamily="34" charset="0"/>
              <a:buChar char="•"/>
            </a:lvl6pPr>
            <a:lvl7pPr marL="2971800" indent="-228600">
              <a:lnSpc>
                <a:spcPct val="90000"/>
              </a:lnSpc>
              <a:spcBef>
                <a:spcPts val="500"/>
              </a:spcBef>
              <a:buFont typeface="Arial" panose="020B0604020202020204" pitchFamily="34" charset="0"/>
              <a:buChar char="•"/>
            </a:lvl7pPr>
            <a:lvl8pPr marL="3429000" indent="-228600">
              <a:lnSpc>
                <a:spcPct val="90000"/>
              </a:lnSpc>
              <a:spcBef>
                <a:spcPts val="500"/>
              </a:spcBef>
              <a:buFont typeface="Arial" panose="020B0604020202020204" pitchFamily="34" charset="0"/>
              <a:buChar char="•"/>
            </a:lvl8pPr>
            <a:lvl9pPr marL="3886200" indent="-228600">
              <a:lnSpc>
                <a:spcPct val="90000"/>
              </a:lnSpc>
              <a:spcBef>
                <a:spcPts val="500"/>
              </a:spcBef>
              <a:buFont typeface="Arial" panose="020B0604020202020204" pitchFamily="34" charset="0"/>
              <a:buChar char="•"/>
            </a:lvl9pPr>
          </a:lstStyle>
          <a:p>
            <a:r>
              <a:rPr lang="en-US" dirty="0">
                <a:solidFill>
                  <a:schemeClr val="accent1"/>
                </a:solidFill>
                <a:sym typeface="Muli"/>
              </a:rPr>
              <a:t>	</a:t>
            </a:r>
            <a:r>
              <a:rPr lang="en-US" b="1" dirty="0">
                <a:solidFill>
                  <a:schemeClr val="accent1"/>
                </a:solidFill>
                <a:effectLst>
                  <a:outerShdw blurRad="38100" dist="38100" dir="2700000" algn="tl">
                    <a:srgbClr val="000000">
                      <a:alpha val="43137"/>
                    </a:srgbClr>
                  </a:outerShdw>
                </a:effectLst>
                <a:sym typeface="Muli"/>
              </a:rPr>
              <a:t>ANDROID</a:t>
            </a:r>
            <a:r>
              <a:rPr lang="en-US" dirty="0">
                <a:solidFill>
                  <a:schemeClr val="accent1"/>
                </a:solidFill>
                <a:sym typeface="Muli"/>
              </a:rPr>
              <a:t> MOCKUP</a:t>
            </a:r>
          </a:p>
          <a:p>
            <a:endParaRPr lang="en-US" dirty="0">
              <a:solidFill>
                <a:schemeClr val="accent1"/>
              </a:solidFill>
              <a:sym typeface="Muli"/>
            </a:endParaRPr>
          </a:p>
          <a:p>
            <a:endParaRPr lang="en-US" dirty="0">
              <a:solidFill>
                <a:schemeClr val="accent1"/>
              </a:solidFill>
              <a:sym typeface="Muli"/>
            </a:endParaRPr>
          </a:p>
        </p:txBody>
      </p:sp>
      <p:sp>
        <p:nvSpPr>
          <p:cNvPr id="7" name="Shape 496">
            <a:extLst>
              <a:ext uri="{FF2B5EF4-FFF2-40B4-BE49-F238E27FC236}">
                <a16:creationId xmlns:a16="http://schemas.microsoft.com/office/drawing/2014/main" id="{F5383A91-EE0B-41C4-B0A9-9D30283F4F4C}"/>
              </a:ext>
            </a:extLst>
          </p:cNvPr>
          <p:cNvSpPr/>
          <p:nvPr/>
        </p:nvSpPr>
        <p:spPr>
          <a:xfrm>
            <a:off x="1117977" y="2846836"/>
            <a:ext cx="316517" cy="548372"/>
          </a:xfrm>
          <a:custGeom>
            <a:avLst/>
            <a:gdLst/>
            <a:ahLst/>
            <a:cxnLst/>
            <a:rect l="0" t="0" r="0" b="0"/>
            <a:pathLst>
              <a:path w="11870" h="20565" extrusionOk="0">
                <a:moveTo>
                  <a:pt x="6301" y="977"/>
                </a:moveTo>
                <a:lnTo>
                  <a:pt x="6423" y="1002"/>
                </a:lnTo>
                <a:lnTo>
                  <a:pt x="6497" y="1075"/>
                </a:lnTo>
                <a:lnTo>
                  <a:pt x="6570" y="1148"/>
                </a:lnTo>
                <a:lnTo>
                  <a:pt x="6594" y="1270"/>
                </a:lnTo>
                <a:lnTo>
                  <a:pt x="6570" y="1368"/>
                </a:lnTo>
                <a:lnTo>
                  <a:pt x="6497" y="1466"/>
                </a:lnTo>
                <a:lnTo>
                  <a:pt x="6423" y="1515"/>
                </a:lnTo>
                <a:lnTo>
                  <a:pt x="6301" y="1539"/>
                </a:lnTo>
                <a:lnTo>
                  <a:pt x="5569" y="1539"/>
                </a:lnTo>
                <a:lnTo>
                  <a:pt x="5446" y="1515"/>
                </a:lnTo>
                <a:lnTo>
                  <a:pt x="5373" y="1466"/>
                </a:lnTo>
                <a:lnTo>
                  <a:pt x="5300" y="1368"/>
                </a:lnTo>
                <a:lnTo>
                  <a:pt x="5276" y="1270"/>
                </a:lnTo>
                <a:lnTo>
                  <a:pt x="5300" y="1148"/>
                </a:lnTo>
                <a:lnTo>
                  <a:pt x="5373" y="1075"/>
                </a:lnTo>
                <a:lnTo>
                  <a:pt x="5446" y="1002"/>
                </a:lnTo>
                <a:lnTo>
                  <a:pt x="5569" y="977"/>
                </a:lnTo>
                <a:close/>
                <a:moveTo>
                  <a:pt x="10575" y="2565"/>
                </a:moveTo>
                <a:lnTo>
                  <a:pt x="10575" y="16706"/>
                </a:lnTo>
                <a:lnTo>
                  <a:pt x="1295" y="16706"/>
                </a:lnTo>
                <a:lnTo>
                  <a:pt x="1295" y="2565"/>
                </a:lnTo>
                <a:close/>
                <a:moveTo>
                  <a:pt x="5935" y="17780"/>
                </a:moveTo>
                <a:lnTo>
                  <a:pt x="6106" y="17805"/>
                </a:lnTo>
                <a:lnTo>
                  <a:pt x="6277" y="17854"/>
                </a:lnTo>
                <a:lnTo>
                  <a:pt x="6423" y="17927"/>
                </a:lnTo>
                <a:lnTo>
                  <a:pt x="6545" y="18025"/>
                </a:lnTo>
                <a:lnTo>
                  <a:pt x="6643" y="18147"/>
                </a:lnTo>
                <a:lnTo>
                  <a:pt x="6716" y="18293"/>
                </a:lnTo>
                <a:lnTo>
                  <a:pt x="6765" y="18464"/>
                </a:lnTo>
                <a:lnTo>
                  <a:pt x="6790" y="18635"/>
                </a:lnTo>
                <a:lnTo>
                  <a:pt x="6765" y="18806"/>
                </a:lnTo>
                <a:lnTo>
                  <a:pt x="6716" y="18977"/>
                </a:lnTo>
                <a:lnTo>
                  <a:pt x="6643" y="19124"/>
                </a:lnTo>
                <a:lnTo>
                  <a:pt x="6545" y="19246"/>
                </a:lnTo>
                <a:lnTo>
                  <a:pt x="6423" y="19343"/>
                </a:lnTo>
                <a:lnTo>
                  <a:pt x="6277" y="19417"/>
                </a:lnTo>
                <a:lnTo>
                  <a:pt x="6106" y="19465"/>
                </a:lnTo>
                <a:lnTo>
                  <a:pt x="5935" y="19490"/>
                </a:lnTo>
                <a:lnTo>
                  <a:pt x="5764" y="19465"/>
                </a:lnTo>
                <a:lnTo>
                  <a:pt x="5593" y="19417"/>
                </a:lnTo>
                <a:lnTo>
                  <a:pt x="5446" y="19343"/>
                </a:lnTo>
                <a:lnTo>
                  <a:pt x="5324" y="19246"/>
                </a:lnTo>
                <a:lnTo>
                  <a:pt x="5227" y="19124"/>
                </a:lnTo>
                <a:lnTo>
                  <a:pt x="5153" y="18977"/>
                </a:lnTo>
                <a:lnTo>
                  <a:pt x="5105" y="18806"/>
                </a:lnTo>
                <a:lnTo>
                  <a:pt x="5080" y="18635"/>
                </a:lnTo>
                <a:lnTo>
                  <a:pt x="5105" y="18464"/>
                </a:lnTo>
                <a:lnTo>
                  <a:pt x="5153" y="18293"/>
                </a:lnTo>
                <a:lnTo>
                  <a:pt x="5227" y="18147"/>
                </a:lnTo>
                <a:lnTo>
                  <a:pt x="5324" y="18025"/>
                </a:lnTo>
                <a:lnTo>
                  <a:pt x="5446" y="17927"/>
                </a:lnTo>
                <a:lnTo>
                  <a:pt x="5593" y="17854"/>
                </a:lnTo>
                <a:lnTo>
                  <a:pt x="5764" y="17805"/>
                </a:lnTo>
                <a:lnTo>
                  <a:pt x="5935" y="17780"/>
                </a:lnTo>
                <a:close/>
                <a:moveTo>
                  <a:pt x="1295" y="0"/>
                </a:moveTo>
                <a:lnTo>
                  <a:pt x="1026" y="25"/>
                </a:lnTo>
                <a:lnTo>
                  <a:pt x="782" y="98"/>
                </a:lnTo>
                <a:lnTo>
                  <a:pt x="562" y="220"/>
                </a:lnTo>
                <a:lnTo>
                  <a:pt x="366" y="367"/>
                </a:lnTo>
                <a:lnTo>
                  <a:pt x="220" y="562"/>
                </a:lnTo>
                <a:lnTo>
                  <a:pt x="98" y="782"/>
                </a:lnTo>
                <a:lnTo>
                  <a:pt x="25" y="1026"/>
                </a:lnTo>
                <a:lnTo>
                  <a:pt x="0" y="1295"/>
                </a:lnTo>
                <a:lnTo>
                  <a:pt x="0" y="19270"/>
                </a:lnTo>
                <a:lnTo>
                  <a:pt x="25" y="19539"/>
                </a:lnTo>
                <a:lnTo>
                  <a:pt x="98" y="19783"/>
                </a:lnTo>
                <a:lnTo>
                  <a:pt x="220" y="20003"/>
                </a:lnTo>
                <a:lnTo>
                  <a:pt x="366" y="20198"/>
                </a:lnTo>
                <a:lnTo>
                  <a:pt x="562" y="20345"/>
                </a:lnTo>
                <a:lnTo>
                  <a:pt x="782" y="20467"/>
                </a:lnTo>
                <a:lnTo>
                  <a:pt x="1026" y="20540"/>
                </a:lnTo>
                <a:lnTo>
                  <a:pt x="1295" y="20565"/>
                </a:lnTo>
                <a:lnTo>
                  <a:pt x="10575" y="20565"/>
                </a:lnTo>
                <a:lnTo>
                  <a:pt x="10844" y="20540"/>
                </a:lnTo>
                <a:lnTo>
                  <a:pt x="11088" y="20467"/>
                </a:lnTo>
                <a:lnTo>
                  <a:pt x="11308" y="20345"/>
                </a:lnTo>
                <a:lnTo>
                  <a:pt x="11503" y="20198"/>
                </a:lnTo>
                <a:lnTo>
                  <a:pt x="11650" y="20003"/>
                </a:lnTo>
                <a:lnTo>
                  <a:pt x="11772" y="19783"/>
                </a:lnTo>
                <a:lnTo>
                  <a:pt x="11845" y="19539"/>
                </a:lnTo>
                <a:lnTo>
                  <a:pt x="11870" y="19270"/>
                </a:lnTo>
                <a:lnTo>
                  <a:pt x="11870" y="1295"/>
                </a:lnTo>
                <a:lnTo>
                  <a:pt x="11845" y="1026"/>
                </a:lnTo>
                <a:lnTo>
                  <a:pt x="11772" y="782"/>
                </a:lnTo>
                <a:lnTo>
                  <a:pt x="11650" y="562"/>
                </a:lnTo>
                <a:lnTo>
                  <a:pt x="11503" y="367"/>
                </a:lnTo>
                <a:lnTo>
                  <a:pt x="11308" y="220"/>
                </a:lnTo>
                <a:lnTo>
                  <a:pt x="11088" y="98"/>
                </a:lnTo>
                <a:lnTo>
                  <a:pt x="10844" y="25"/>
                </a:lnTo>
                <a:lnTo>
                  <a:pt x="10575" y="0"/>
                </a:lnTo>
                <a:close/>
              </a:path>
            </a:pathLst>
          </a:custGeom>
          <a:solidFill>
            <a:srgbClr val="EAB800"/>
          </a:solidFill>
          <a:ln>
            <a:noFill/>
          </a:ln>
          <a:effectLst>
            <a:outerShdw blurRad="50800" dist="38100" dir="2700000" algn="tl" rotWithShape="0">
              <a:prstClr val="black">
                <a:alpha val="40000"/>
              </a:prstClr>
            </a:outerShdw>
          </a:effectLst>
        </p:spPr>
        <p:txBody>
          <a:bodyPr lIns="91425" tIns="91425" rIns="91425" bIns="91425" anchor="ctr" anchorCtr="0">
            <a:noAutofit/>
          </a:bodyPr>
          <a:lstStyle/>
          <a:p>
            <a:pPr lvl="0">
              <a:spcBef>
                <a:spcPts val="0"/>
              </a:spcBef>
              <a:buNone/>
            </a:pPr>
            <a:endParaRPr>
              <a:solidFill>
                <a:srgbClr val="434343"/>
              </a:solidFill>
            </a:endParaRPr>
          </a:p>
        </p:txBody>
      </p:sp>
      <p:sp>
        <p:nvSpPr>
          <p:cNvPr id="8" name="Shape 496">
            <a:extLst>
              <a:ext uri="{FF2B5EF4-FFF2-40B4-BE49-F238E27FC236}">
                <a16:creationId xmlns:a16="http://schemas.microsoft.com/office/drawing/2014/main" id="{928BDF1D-9AAE-4C50-8793-EED7388D140E}"/>
              </a:ext>
            </a:extLst>
          </p:cNvPr>
          <p:cNvSpPr/>
          <p:nvPr/>
        </p:nvSpPr>
        <p:spPr>
          <a:xfrm>
            <a:off x="1117976" y="3806435"/>
            <a:ext cx="316517" cy="548372"/>
          </a:xfrm>
          <a:custGeom>
            <a:avLst/>
            <a:gdLst/>
            <a:ahLst/>
            <a:cxnLst/>
            <a:rect l="0" t="0" r="0" b="0"/>
            <a:pathLst>
              <a:path w="11870" h="20565" extrusionOk="0">
                <a:moveTo>
                  <a:pt x="6301" y="977"/>
                </a:moveTo>
                <a:lnTo>
                  <a:pt x="6423" y="1002"/>
                </a:lnTo>
                <a:lnTo>
                  <a:pt x="6497" y="1075"/>
                </a:lnTo>
                <a:lnTo>
                  <a:pt x="6570" y="1148"/>
                </a:lnTo>
                <a:lnTo>
                  <a:pt x="6594" y="1270"/>
                </a:lnTo>
                <a:lnTo>
                  <a:pt x="6570" y="1368"/>
                </a:lnTo>
                <a:lnTo>
                  <a:pt x="6497" y="1466"/>
                </a:lnTo>
                <a:lnTo>
                  <a:pt x="6423" y="1515"/>
                </a:lnTo>
                <a:lnTo>
                  <a:pt x="6301" y="1539"/>
                </a:lnTo>
                <a:lnTo>
                  <a:pt x="5569" y="1539"/>
                </a:lnTo>
                <a:lnTo>
                  <a:pt x="5446" y="1515"/>
                </a:lnTo>
                <a:lnTo>
                  <a:pt x="5373" y="1466"/>
                </a:lnTo>
                <a:lnTo>
                  <a:pt x="5300" y="1368"/>
                </a:lnTo>
                <a:lnTo>
                  <a:pt x="5276" y="1270"/>
                </a:lnTo>
                <a:lnTo>
                  <a:pt x="5300" y="1148"/>
                </a:lnTo>
                <a:lnTo>
                  <a:pt x="5373" y="1075"/>
                </a:lnTo>
                <a:lnTo>
                  <a:pt x="5446" y="1002"/>
                </a:lnTo>
                <a:lnTo>
                  <a:pt x="5569" y="977"/>
                </a:lnTo>
                <a:close/>
                <a:moveTo>
                  <a:pt x="10575" y="2565"/>
                </a:moveTo>
                <a:lnTo>
                  <a:pt x="10575" y="16706"/>
                </a:lnTo>
                <a:lnTo>
                  <a:pt x="1295" y="16706"/>
                </a:lnTo>
                <a:lnTo>
                  <a:pt x="1295" y="2565"/>
                </a:lnTo>
                <a:close/>
                <a:moveTo>
                  <a:pt x="5935" y="17780"/>
                </a:moveTo>
                <a:lnTo>
                  <a:pt x="6106" y="17805"/>
                </a:lnTo>
                <a:lnTo>
                  <a:pt x="6277" y="17854"/>
                </a:lnTo>
                <a:lnTo>
                  <a:pt x="6423" y="17927"/>
                </a:lnTo>
                <a:lnTo>
                  <a:pt x="6545" y="18025"/>
                </a:lnTo>
                <a:lnTo>
                  <a:pt x="6643" y="18147"/>
                </a:lnTo>
                <a:lnTo>
                  <a:pt x="6716" y="18293"/>
                </a:lnTo>
                <a:lnTo>
                  <a:pt x="6765" y="18464"/>
                </a:lnTo>
                <a:lnTo>
                  <a:pt x="6790" y="18635"/>
                </a:lnTo>
                <a:lnTo>
                  <a:pt x="6765" y="18806"/>
                </a:lnTo>
                <a:lnTo>
                  <a:pt x="6716" y="18977"/>
                </a:lnTo>
                <a:lnTo>
                  <a:pt x="6643" y="19124"/>
                </a:lnTo>
                <a:lnTo>
                  <a:pt x="6545" y="19246"/>
                </a:lnTo>
                <a:lnTo>
                  <a:pt x="6423" y="19343"/>
                </a:lnTo>
                <a:lnTo>
                  <a:pt x="6277" y="19417"/>
                </a:lnTo>
                <a:lnTo>
                  <a:pt x="6106" y="19465"/>
                </a:lnTo>
                <a:lnTo>
                  <a:pt x="5935" y="19490"/>
                </a:lnTo>
                <a:lnTo>
                  <a:pt x="5764" y="19465"/>
                </a:lnTo>
                <a:lnTo>
                  <a:pt x="5593" y="19417"/>
                </a:lnTo>
                <a:lnTo>
                  <a:pt x="5446" y="19343"/>
                </a:lnTo>
                <a:lnTo>
                  <a:pt x="5324" y="19246"/>
                </a:lnTo>
                <a:lnTo>
                  <a:pt x="5227" y="19124"/>
                </a:lnTo>
                <a:lnTo>
                  <a:pt x="5153" y="18977"/>
                </a:lnTo>
                <a:lnTo>
                  <a:pt x="5105" y="18806"/>
                </a:lnTo>
                <a:lnTo>
                  <a:pt x="5080" y="18635"/>
                </a:lnTo>
                <a:lnTo>
                  <a:pt x="5105" y="18464"/>
                </a:lnTo>
                <a:lnTo>
                  <a:pt x="5153" y="18293"/>
                </a:lnTo>
                <a:lnTo>
                  <a:pt x="5227" y="18147"/>
                </a:lnTo>
                <a:lnTo>
                  <a:pt x="5324" y="18025"/>
                </a:lnTo>
                <a:lnTo>
                  <a:pt x="5446" y="17927"/>
                </a:lnTo>
                <a:lnTo>
                  <a:pt x="5593" y="17854"/>
                </a:lnTo>
                <a:lnTo>
                  <a:pt x="5764" y="17805"/>
                </a:lnTo>
                <a:lnTo>
                  <a:pt x="5935" y="17780"/>
                </a:lnTo>
                <a:close/>
                <a:moveTo>
                  <a:pt x="1295" y="0"/>
                </a:moveTo>
                <a:lnTo>
                  <a:pt x="1026" y="25"/>
                </a:lnTo>
                <a:lnTo>
                  <a:pt x="782" y="98"/>
                </a:lnTo>
                <a:lnTo>
                  <a:pt x="562" y="220"/>
                </a:lnTo>
                <a:lnTo>
                  <a:pt x="366" y="367"/>
                </a:lnTo>
                <a:lnTo>
                  <a:pt x="220" y="562"/>
                </a:lnTo>
                <a:lnTo>
                  <a:pt x="98" y="782"/>
                </a:lnTo>
                <a:lnTo>
                  <a:pt x="25" y="1026"/>
                </a:lnTo>
                <a:lnTo>
                  <a:pt x="0" y="1295"/>
                </a:lnTo>
                <a:lnTo>
                  <a:pt x="0" y="19270"/>
                </a:lnTo>
                <a:lnTo>
                  <a:pt x="25" y="19539"/>
                </a:lnTo>
                <a:lnTo>
                  <a:pt x="98" y="19783"/>
                </a:lnTo>
                <a:lnTo>
                  <a:pt x="220" y="20003"/>
                </a:lnTo>
                <a:lnTo>
                  <a:pt x="366" y="20198"/>
                </a:lnTo>
                <a:lnTo>
                  <a:pt x="562" y="20345"/>
                </a:lnTo>
                <a:lnTo>
                  <a:pt x="782" y="20467"/>
                </a:lnTo>
                <a:lnTo>
                  <a:pt x="1026" y="20540"/>
                </a:lnTo>
                <a:lnTo>
                  <a:pt x="1295" y="20565"/>
                </a:lnTo>
                <a:lnTo>
                  <a:pt x="10575" y="20565"/>
                </a:lnTo>
                <a:lnTo>
                  <a:pt x="10844" y="20540"/>
                </a:lnTo>
                <a:lnTo>
                  <a:pt x="11088" y="20467"/>
                </a:lnTo>
                <a:lnTo>
                  <a:pt x="11308" y="20345"/>
                </a:lnTo>
                <a:lnTo>
                  <a:pt x="11503" y="20198"/>
                </a:lnTo>
                <a:lnTo>
                  <a:pt x="11650" y="20003"/>
                </a:lnTo>
                <a:lnTo>
                  <a:pt x="11772" y="19783"/>
                </a:lnTo>
                <a:lnTo>
                  <a:pt x="11845" y="19539"/>
                </a:lnTo>
                <a:lnTo>
                  <a:pt x="11870" y="19270"/>
                </a:lnTo>
                <a:lnTo>
                  <a:pt x="11870" y="1295"/>
                </a:lnTo>
                <a:lnTo>
                  <a:pt x="11845" y="1026"/>
                </a:lnTo>
                <a:lnTo>
                  <a:pt x="11772" y="782"/>
                </a:lnTo>
                <a:lnTo>
                  <a:pt x="11650" y="562"/>
                </a:lnTo>
                <a:lnTo>
                  <a:pt x="11503" y="367"/>
                </a:lnTo>
                <a:lnTo>
                  <a:pt x="11308" y="220"/>
                </a:lnTo>
                <a:lnTo>
                  <a:pt x="11088" y="98"/>
                </a:lnTo>
                <a:lnTo>
                  <a:pt x="10844" y="25"/>
                </a:lnTo>
                <a:lnTo>
                  <a:pt x="10575" y="0"/>
                </a:lnTo>
                <a:close/>
              </a:path>
            </a:pathLst>
          </a:custGeom>
          <a:solidFill>
            <a:srgbClr val="EAB800"/>
          </a:solidFill>
          <a:ln>
            <a:noFill/>
          </a:ln>
          <a:effectLst>
            <a:outerShdw blurRad="50800" dist="38100" dir="2700000" algn="tl" rotWithShape="0">
              <a:prstClr val="black">
                <a:alpha val="40000"/>
              </a:prstClr>
            </a:outerShdw>
          </a:effectLst>
        </p:spPr>
        <p:txBody>
          <a:bodyPr lIns="91425" tIns="91425" rIns="91425" bIns="91425" anchor="ctr" anchorCtr="0">
            <a:noAutofit/>
          </a:bodyPr>
          <a:lstStyle/>
          <a:p>
            <a:pPr lvl="0">
              <a:spcBef>
                <a:spcPts val="0"/>
              </a:spcBef>
              <a:buNone/>
            </a:pPr>
            <a:endParaRPr>
              <a:solidFill>
                <a:srgbClr val="434343"/>
              </a:solidFill>
            </a:endParaRPr>
          </a:p>
        </p:txBody>
      </p:sp>
      <p:pic>
        <p:nvPicPr>
          <p:cNvPr id="12" name="Picture 11"/>
          <p:cNvPicPr>
            <a:picLocks noChangeAspect="1"/>
          </p:cNvPicPr>
          <p:nvPr/>
        </p:nvPicPr>
        <p:blipFill rotWithShape="1">
          <a:blip r:embed="rId2" cstate="screen">
            <a:extLst>
              <a:ext uri="{28A0092B-C50C-407E-A947-70E740481C1C}">
                <a14:useLocalDpi xmlns:a14="http://schemas.microsoft.com/office/drawing/2010/main"/>
              </a:ext>
            </a:extLst>
          </a:blip>
          <a:srcRect/>
          <a:stretch/>
        </p:blipFill>
        <p:spPr>
          <a:xfrm>
            <a:off x="6268543" y="1325751"/>
            <a:ext cx="2308870" cy="3977868"/>
          </a:xfrm>
          <a:prstGeom prst="rect">
            <a:avLst/>
          </a:prstGeom>
          <a:gradFill flip="none" rotWithShape="1">
            <a:gsLst>
              <a:gs pos="0">
                <a:schemeClr val="bg1"/>
              </a:gs>
              <a:gs pos="100000">
                <a:schemeClr val="bg1">
                  <a:lumMod val="85000"/>
                </a:schemeClr>
              </a:gs>
              <a:gs pos="85000">
                <a:schemeClr val="bg1"/>
              </a:gs>
            </a:gsLst>
            <a:path path="circle">
              <a:fillToRect l="100000" t="100000"/>
            </a:path>
            <a:tileRect r="-100000" b="-100000"/>
          </a:gradFill>
          <a:ln w="9525" cap="flat" cmpd="sng">
            <a:solidFill>
              <a:schemeClr val="bg1">
                <a:lumMod val="65000"/>
              </a:schemeClr>
            </a:solidFill>
            <a:prstDash val="solid"/>
            <a:round/>
            <a:headEnd type="none" w="med" len="med"/>
            <a:tailEnd type="none" w="med" len="med"/>
          </a:ln>
          <a:effectLst>
            <a:outerShdw blurRad="165100" sx="102000" sy="102000" algn="ctr" rotWithShape="0">
              <a:prstClr val="black">
                <a:alpha val="6000"/>
              </a:prstClr>
            </a:outerShdw>
          </a:effectLst>
        </p:spPr>
      </p:pic>
      <p:sp>
        <p:nvSpPr>
          <p:cNvPr id="14" name="Shape 394">
            <a:extLst>
              <a:ext uri="{FF2B5EF4-FFF2-40B4-BE49-F238E27FC236}">
                <a16:creationId xmlns:a16="http://schemas.microsoft.com/office/drawing/2014/main" id="{03D3B36F-C915-4569-B539-CCC4CA4E4B8D}"/>
              </a:ext>
            </a:extLst>
          </p:cNvPr>
          <p:cNvSpPr/>
          <p:nvPr/>
        </p:nvSpPr>
        <p:spPr>
          <a:xfrm>
            <a:off x="6208449" y="958148"/>
            <a:ext cx="2429059" cy="4874119"/>
          </a:xfrm>
          <a:custGeom>
            <a:avLst/>
            <a:gdLst/>
            <a:ahLst/>
            <a:cxnLst/>
            <a:rect l="0" t="0" r="0" b="0"/>
            <a:pathLst>
              <a:path w="30819" h="61841" extrusionOk="0">
                <a:moveTo>
                  <a:pt x="5160" y="2580"/>
                </a:moveTo>
                <a:lnTo>
                  <a:pt x="5295" y="2648"/>
                </a:lnTo>
                <a:lnTo>
                  <a:pt x="5363" y="2784"/>
                </a:lnTo>
                <a:lnTo>
                  <a:pt x="5363" y="2920"/>
                </a:lnTo>
                <a:lnTo>
                  <a:pt x="5363" y="3055"/>
                </a:lnTo>
                <a:lnTo>
                  <a:pt x="5295" y="3191"/>
                </a:lnTo>
                <a:lnTo>
                  <a:pt x="5160" y="3259"/>
                </a:lnTo>
                <a:lnTo>
                  <a:pt x="4888" y="3259"/>
                </a:lnTo>
                <a:lnTo>
                  <a:pt x="4752" y="3191"/>
                </a:lnTo>
                <a:lnTo>
                  <a:pt x="4684" y="3055"/>
                </a:lnTo>
                <a:lnTo>
                  <a:pt x="4684" y="2920"/>
                </a:lnTo>
                <a:lnTo>
                  <a:pt x="4684" y="2784"/>
                </a:lnTo>
                <a:lnTo>
                  <a:pt x="4752" y="2648"/>
                </a:lnTo>
                <a:lnTo>
                  <a:pt x="4888" y="2580"/>
                </a:lnTo>
                <a:close/>
                <a:moveTo>
                  <a:pt x="15410" y="2241"/>
                </a:moveTo>
                <a:lnTo>
                  <a:pt x="15681" y="2309"/>
                </a:lnTo>
                <a:lnTo>
                  <a:pt x="15885" y="2444"/>
                </a:lnTo>
                <a:lnTo>
                  <a:pt x="16021" y="2648"/>
                </a:lnTo>
                <a:lnTo>
                  <a:pt x="16088" y="2920"/>
                </a:lnTo>
                <a:lnTo>
                  <a:pt x="16021" y="3191"/>
                </a:lnTo>
                <a:lnTo>
                  <a:pt x="15885" y="3395"/>
                </a:lnTo>
                <a:lnTo>
                  <a:pt x="15681" y="3531"/>
                </a:lnTo>
                <a:lnTo>
                  <a:pt x="15410" y="3598"/>
                </a:lnTo>
                <a:lnTo>
                  <a:pt x="15138" y="3531"/>
                </a:lnTo>
                <a:lnTo>
                  <a:pt x="14934" y="3395"/>
                </a:lnTo>
                <a:lnTo>
                  <a:pt x="14799" y="3191"/>
                </a:lnTo>
                <a:lnTo>
                  <a:pt x="14731" y="2920"/>
                </a:lnTo>
                <a:lnTo>
                  <a:pt x="14799" y="2648"/>
                </a:lnTo>
                <a:lnTo>
                  <a:pt x="14934" y="2444"/>
                </a:lnTo>
                <a:lnTo>
                  <a:pt x="15138" y="2309"/>
                </a:lnTo>
                <a:lnTo>
                  <a:pt x="15410" y="2241"/>
                </a:lnTo>
                <a:close/>
                <a:moveTo>
                  <a:pt x="29393" y="5228"/>
                </a:moveTo>
                <a:lnTo>
                  <a:pt x="29461" y="5296"/>
                </a:lnTo>
                <a:lnTo>
                  <a:pt x="29461" y="54849"/>
                </a:lnTo>
                <a:lnTo>
                  <a:pt x="1426" y="54849"/>
                </a:lnTo>
                <a:lnTo>
                  <a:pt x="1426" y="5296"/>
                </a:lnTo>
                <a:lnTo>
                  <a:pt x="1494" y="5228"/>
                </a:lnTo>
                <a:close/>
                <a:moveTo>
                  <a:pt x="15410" y="544"/>
                </a:moveTo>
                <a:lnTo>
                  <a:pt x="19143" y="612"/>
                </a:lnTo>
                <a:lnTo>
                  <a:pt x="23012" y="747"/>
                </a:lnTo>
                <a:lnTo>
                  <a:pt x="26339" y="951"/>
                </a:lnTo>
                <a:lnTo>
                  <a:pt x="27560" y="1087"/>
                </a:lnTo>
                <a:lnTo>
                  <a:pt x="27560" y="1087"/>
                </a:lnTo>
                <a:lnTo>
                  <a:pt x="26339" y="1019"/>
                </a:lnTo>
                <a:lnTo>
                  <a:pt x="23012" y="815"/>
                </a:lnTo>
                <a:lnTo>
                  <a:pt x="19143" y="680"/>
                </a:lnTo>
                <a:lnTo>
                  <a:pt x="15410" y="612"/>
                </a:lnTo>
                <a:lnTo>
                  <a:pt x="11676" y="680"/>
                </a:lnTo>
                <a:lnTo>
                  <a:pt x="7807" y="815"/>
                </a:lnTo>
                <a:lnTo>
                  <a:pt x="4481" y="1019"/>
                </a:lnTo>
                <a:lnTo>
                  <a:pt x="3259" y="1087"/>
                </a:lnTo>
                <a:lnTo>
                  <a:pt x="2444" y="1223"/>
                </a:lnTo>
                <a:lnTo>
                  <a:pt x="1969" y="1358"/>
                </a:lnTo>
                <a:lnTo>
                  <a:pt x="1630" y="1494"/>
                </a:lnTo>
                <a:lnTo>
                  <a:pt x="1290" y="1698"/>
                </a:lnTo>
                <a:lnTo>
                  <a:pt x="1019" y="1901"/>
                </a:lnTo>
                <a:lnTo>
                  <a:pt x="815" y="2173"/>
                </a:lnTo>
                <a:lnTo>
                  <a:pt x="679" y="2444"/>
                </a:lnTo>
                <a:lnTo>
                  <a:pt x="544" y="2852"/>
                </a:lnTo>
                <a:lnTo>
                  <a:pt x="544" y="3259"/>
                </a:lnTo>
                <a:lnTo>
                  <a:pt x="544" y="58311"/>
                </a:lnTo>
                <a:lnTo>
                  <a:pt x="544" y="58718"/>
                </a:lnTo>
                <a:lnTo>
                  <a:pt x="476" y="58311"/>
                </a:lnTo>
                <a:lnTo>
                  <a:pt x="476" y="3259"/>
                </a:lnTo>
                <a:lnTo>
                  <a:pt x="544" y="2784"/>
                </a:lnTo>
                <a:lnTo>
                  <a:pt x="612" y="2444"/>
                </a:lnTo>
                <a:lnTo>
                  <a:pt x="747" y="2105"/>
                </a:lnTo>
                <a:lnTo>
                  <a:pt x="951" y="1834"/>
                </a:lnTo>
                <a:lnTo>
                  <a:pt x="1222" y="1630"/>
                </a:lnTo>
                <a:lnTo>
                  <a:pt x="1562" y="1426"/>
                </a:lnTo>
                <a:lnTo>
                  <a:pt x="1969" y="1290"/>
                </a:lnTo>
                <a:lnTo>
                  <a:pt x="2444" y="1155"/>
                </a:lnTo>
                <a:lnTo>
                  <a:pt x="3259" y="1087"/>
                </a:lnTo>
                <a:lnTo>
                  <a:pt x="4481" y="951"/>
                </a:lnTo>
                <a:lnTo>
                  <a:pt x="7807" y="747"/>
                </a:lnTo>
                <a:lnTo>
                  <a:pt x="11676" y="612"/>
                </a:lnTo>
                <a:lnTo>
                  <a:pt x="15410" y="544"/>
                </a:lnTo>
                <a:close/>
                <a:moveTo>
                  <a:pt x="27560" y="1087"/>
                </a:moveTo>
                <a:lnTo>
                  <a:pt x="28375" y="1155"/>
                </a:lnTo>
                <a:lnTo>
                  <a:pt x="28850" y="1290"/>
                </a:lnTo>
                <a:lnTo>
                  <a:pt x="29257" y="1426"/>
                </a:lnTo>
                <a:lnTo>
                  <a:pt x="29597" y="1630"/>
                </a:lnTo>
                <a:lnTo>
                  <a:pt x="29868" y="1834"/>
                </a:lnTo>
                <a:lnTo>
                  <a:pt x="30072" y="2105"/>
                </a:lnTo>
                <a:lnTo>
                  <a:pt x="30208" y="2444"/>
                </a:lnTo>
                <a:lnTo>
                  <a:pt x="30276" y="2784"/>
                </a:lnTo>
                <a:lnTo>
                  <a:pt x="30344" y="3259"/>
                </a:lnTo>
                <a:lnTo>
                  <a:pt x="30344" y="58311"/>
                </a:lnTo>
                <a:lnTo>
                  <a:pt x="30276" y="58718"/>
                </a:lnTo>
                <a:lnTo>
                  <a:pt x="30208" y="59125"/>
                </a:lnTo>
                <a:lnTo>
                  <a:pt x="30072" y="59465"/>
                </a:lnTo>
                <a:lnTo>
                  <a:pt x="29868" y="59736"/>
                </a:lnTo>
                <a:lnTo>
                  <a:pt x="29597" y="60008"/>
                </a:lnTo>
                <a:lnTo>
                  <a:pt x="29257" y="60144"/>
                </a:lnTo>
                <a:lnTo>
                  <a:pt x="28850" y="60347"/>
                </a:lnTo>
                <a:lnTo>
                  <a:pt x="28375" y="60415"/>
                </a:lnTo>
                <a:lnTo>
                  <a:pt x="26746" y="60687"/>
                </a:lnTo>
                <a:lnTo>
                  <a:pt x="23895" y="60958"/>
                </a:lnTo>
                <a:lnTo>
                  <a:pt x="22130" y="61094"/>
                </a:lnTo>
                <a:lnTo>
                  <a:pt x="20093" y="61230"/>
                </a:lnTo>
                <a:lnTo>
                  <a:pt x="17853" y="61298"/>
                </a:lnTo>
                <a:lnTo>
                  <a:pt x="12966" y="61298"/>
                </a:lnTo>
                <a:lnTo>
                  <a:pt x="10726" y="61230"/>
                </a:lnTo>
                <a:lnTo>
                  <a:pt x="8689" y="61094"/>
                </a:lnTo>
                <a:lnTo>
                  <a:pt x="6924" y="60958"/>
                </a:lnTo>
                <a:lnTo>
                  <a:pt x="4073" y="60687"/>
                </a:lnTo>
                <a:lnTo>
                  <a:pt x="2444" y="60415"/>
                </a:lnTo>
                <a:lnTo>
                  <a:pt x="1969" y="60347"/>
                </a:lnTo>
                <a:lnTo>
                  <a:pt x="1562" y="60144"/>
                </a:lnTo>
                <a:lnTo>
                  <a:pt x="1290" y="60008"/>
                </a:lnTo>
                <a:lnTo>
                  <a:pt x="951" y="59736"/>
                </a:lnTo>
                <a:lnTo>
                  <a:pt x="747" y="59465"/>
                </a:lnTo>
                <a:lnTo>
                  <a:pt x="612" y="59125"/>
                </a:lnTo>
                <a:lnTo>
                  <a:pt x="544" y="58718"/>
                </a:lnTo>
                <a:lnTo>
                  <a:pt x="544" y="58718"/>
                </a:lnTo>
                <a:lnTo>
                  <a:pt x="679" y="59125"/>
                </a:lnTo>
                <a:lnTo>
                  <a:pt x="815" y="59397"/>
                </a:lnTo>
                <a:lnTo>
                  <a:pt x="1019" y="59669"/>
                </a:lnTo>
                <a:lnTo>
                  <a:pt x="1290" y="59940"/>
                </a:lnTo>
                <a:lnTo>
                  <a:pt x="1630" y="60144"/>
                </a:lnTo>
                <a:lnTo>
                  <a:pt x="2037" y="60279"/>
                </a:lnTo>
                <a:lnTo>
                  <a:pt x="2444" y="60415"/>
                </a:lnTo>
                <a:lnTo>
                  <a:pt x="4073" y="60619"/>
                </a:lnTo>
                <a:lnTo>
                  <a:pt x="6924" y="60890"/>
                </a:lnTo>
                <a:lnTo>
                  <a:pt x="8689" y="61026"/>
                </a:lnTo>
                <a:lnTo>
                  <a:pt x="10726" y="61162"/>
                </a:lnTo>
                <a:lnTo>
                  <a:pt x="12966" y="61230"/>
                </a:lnTo>
                <a:lnTo>
                  <a:pt x="17853" y="61230"/>
                </a:lnTo>
                <a:lnTo>
                  <a:pt x="20093" y="61162"/>
                </a:lnTo>
                <a:lnTo>
                  <a:pt x="22130" y="61026"/>
                </a:lnTo>
                <a:lnTo>
                  <a:pt x="23895" y="60890"/>
                </a:lnTo>
                <a:lnTo>
                  <a:pt x="26746" y="60619"/>
                </a:lnTo>
                <a:lnTo>
                  <a:pt x="28375" y="60415"/>
                </a:lnTo>
                <a:lnTo>
                  <a:pt x="28850" y="60279"/>
                </a:lnTo>
                <a:lnTo>
                  <a:pt x="29190" y="60144"/>
                </a:lnTo>
                <a:lnTo>
                  <a:pt x="29529" y="59940"/>
                </a:lnTo>
                <a:lnTo>
                  <a:pt x="29800" y="59669"/>
                </a:lnTo>
                <a:lnTo>
                  <a:pt x="30004" y="59397"/>
                </a:lnTo>
                <a:lnTo>
                  <a:pt x="30140" y="59125"/>
                </a:lnTo>
                <a:lnTo>
                  <a:pt x="30276" y="58718"/>
                </a:lnTo>
                <a:lnTo>
                  <a:pt x="30276" y="58311"/>
                </a:lnTo>
                <a:lnTo>
                  <a:pt x="30276" y="3259"/>
                </a:lnTo>
                <a:lnTo>
                  <a:pt x="30276" y="2852"/>
                </a:lnTo>
                <a:lnTo>
                  <a:pt x="30140" y="2444"/>
                </a:lnTo>
                <a:lnTo>
                  <a:pt x="30004" y="2173"/>
                </a:lnTo>
                <a:lnTo>
                  <a:pt x="29800" y="1901"/>
                </a:lnTo>
                <a:lnTo>
                  <a:pt x="29529" y="1698"/>
                </a:lnTo>
                <a:lnTo>
                  <a:pt x="29190" y="1494"/>
                </a:lnTo>
                <a:lnTo>
                  <a:pt x="28850" y="1358"/>
                </a:lnTo>
                <a:lnTo>
                  <a:pt x="28375" y="1223"/>
                </a:lnTo>
                <a:lnTo>
                  <a:pt x="27560" y="1087"/>
                </a:lnTo>
                <a:close/>
                <a:moveTo>
                  <a:pt x="15410" y="1"/>
                </a:moveTo>
                <a:lnTo>
                  <a:pt x="11608" y="69"/>
                </a:lnTo>
                <a:lnTo>
                  <a:pt x="7739" y="204"/>
                </a:lnTo>
                <a:lnTo>
                  <a:pt x="4413" y="408"/>
                </a:lnTo>
                <a:lnTo>
                  <a:pt x="3191" y="544"/>
                </a:lnTo>
                <a:lnTo>
                  <a:pt x="2309" y="680"/>
                </a:lnTo>
                <a:lnTo>
                  <a:pt x="1765" y="815"/>
                </a:lnTo>
                <a:lnTo>
                  <a:pt x="1290" y="1019"/>
                </a:lnTo>
                <a:lnTo>
                  <a:pt x="883" y="1223"/>
                </a:lnTo>
                <a:lnTo>
                  <a:pt x="544" y="1494"/>
                </a:lnTo>
                <a:lnTo>
                  <a:pt x="340" y="1901"/>
                </a:lnTo>
                <a:lnTo>
                  <a:pt x="136" y="2241"/>
                </a:lnTo>
                <a:lnTo>
                  <a:pt x="1" y="2716"/>
                </a:lnTo>
                <a:lnTo>
                  <a:pt x="1" y="3259"/>
                </a:lnTo>
                <a:lnTo>
                  <a:pt x="1" y="58311"/>
                </a:lnTo>
                <a:lnTo>
                  <a:pt x="1" y="58854"/>
                </a:lnTo>
                <a:lnTo>
                  <a:pt x="136" y="59261"/>
                </a:lnTo>
                <a:lnTo>
                  <a:pt x="340" y="59736"/>
                </a:lnTo>
                <a:lnTo>
                  <a:pt x="612" y="60076"/>
                </a:lnTo>
                <a:lnTo>
                  <a:pt x="951" y="60347"/>
                </a:lnTo>
                <a:lnTo>
                  <a:pt x="1358" y="60619"/>
                </a:lnTo>
                <a:lnTo>
                  <a:pt x="1833" y="60823"/>
                </a:lnTo>
                <a:lnTo>
                  <a:pt x="2309" y="60958"/>
                </a:lnTo>
                <a:lnTo>
                  <a:pt x="4006" y="61162"/>
                </a:lnTo>
                <a:lnTo>
                  <a:pt x="6857" y="61501"/>
                </a:lnTo>
                <a:lnTo>
                  <a:pt x="8689" y="61637"/>
                </a:lnTo>
                <a:lnTo>
                  <a:pt x="10726" y="61705"/>
                </a:lnTo>
                <a:lnTo>
                  <a:pt x="12966" y="61773"/>
                </a:lnTo>
                <a:lnTo>
                  <a:pt x="15410" y="61841"/>
                </a:lnTo>
                <a:lnTo>
                  <a:pt x="17853" y="61773"/>
                </a:lnTo>
                <a:lnTo>
                  <a:pt x="20093" y="61705"/>
                </a:lnTo>
                <a:lnTo>
                  <a:pt x="22130" y="61637"/>
                </a:lnTo>
                <a:lnTo>
                  <a:pt x="23963" y="61501"/>
                </a:lnTo>
                <a:lnTo>
                  <a:pt x="26814" y="61162"/>
                </a:lnTo>
                <a:lnTo>
                  <a:pt x="28511" y="60958"/>
                </a:lnTo>
                <a:lnTo>
                  <a:pt x="28986" y="60823"/>
                </a:lnTo>
                <a:lnTo>
                  <a:pt x="29461" y="60619"/>
                </a:lnTo>
                <a:lnTo>
                  <a:pt x="29868" y="60347"/>
                </a:lnTo>
                <a:lnTo>
                  <a:pt x="30208" y="60076"/>
                </a:lnTo>
                <a:lnTo>
                  <a:pt x="30479" y="59736"/>
                </a:lnTo>
                <a:lnTo>
                  <a:pt x="30683" y="59261"/>
                </a:lnTo>
                <a:lnTo>
                  <a:pt x="30819" y="58854"/>
                </a:lnTo>
                <a:lnTo>
                  <a:pt x="30819" y="58311"/>
                </a:lnTo>
                <a:lnTo>
                  <a:pt x="30819" y="3259"/>
                </a:lnTo>
                <a:lnTo>
                  <a:pt x="30819" y="2716"/>
                </a:lnTo>
                <a:lnTo>
                  <a:pt x="30683" y="2241"/>
                </a:lnTo>
                <a:lnTo>
                  <a:pt x="30547" y="1901"/>
                </a:lnTo>
                <a:lnTo>
                  <a:pt x="30276" y="1494"/>
                </a:lnTo>
                <a:lnTo>
                  <a:pt x="29936" y="1223"/>
                </a:lnTo>
                <a:lnTo>
                  <a:pt x="29529" y="1019"/>
                </a:lnTo>
                <a:lnTo>
                  <a:pt x="29054" y="815"/>
                </a:lnTo>
                <a:lnTo>
                  <a:pt x="28511" y="680"/>
                </a:lnTo>
                <a:lnTo>
                  <a:pt x="27628" y="544"/>
                </a:lnTo>
                <a:lnTo>
                  <a:pt x="26406" y="408"/>
                </a:lnTo>
                <a:lnTo>
                  <a:pt x="23080" y="204"/>
                </a:lnTo>
                <a:lnTo>
                  <a:pt x="19211" y="69"/>
                </a:lnTo>
                <a:lnTo>
                  <a:pt x="15410" y="1"/>
                </a:lnTo>
                <a:close/>
              </a:path>
            </a:pathLst>
          </a:custGeom>
          <a:gradFill flip="none" rotWithShape="1">
            <a:gsLst>
              <a:gs pos="0">
                <a:schemeClr val="bg1"/>
              </a:gs>
              <a:gs pos="100000">
                <a:schemeClr val="bg1">
                  <a:lumMod val="85000"/>
                </a:schemeClr>
              </a:gs>
              <a:gs pos="85000">
                <a:schemeClr val="bg1"/>
              </a:gs>
            </a:gsLst>
            <a:path path="circle">
              <a:fillToRect l="100000" t="100000"/>
            </a:path>
            <a:tileRect r="-100000" b="-100000"/>
          </a:gradFill>
          <a:ln w="9525" cap="flat" cmpd="sng">
            <a:solidFill>
              <a:schemeClr val="bg1">
                <a:lumMod val="65000"/>
              </a:schemeClr>
            </a:solidFill>
            <a:prstDash val="solid"/>
            <a:round/>
            <a:headEnd type="none" w="med" len="med"/>
            <a:tailEnd type="none" w="med" len="med"/>
          </a:ln>
          <a:effectLst>
            <a:outerShdw blurRad="431800" sx="102000" sy="102000" algn="ctr" rotWithShape="0">
              <a:prstClr val="black">
                <a:alpha val="27000"/>
              </a:prstClr>
            </a:outerShdw>
          </a:effectLst>
        </p:spPr>
        <p:txBody>
          <a:bodyPr lIns="91425" tIns="91425" rIns="91425" bIns="91425" anchor="ctr" anchorCtr="0">
            <a:noAutofit/>
          </a:bodyPr>
          <a:lstStyle/>
          <a:p>
            <a:endParaRPr/>
          </a:p>
        </p:txBody>
      </p:sp>
      <p:sp>
        <p:nvSpPr>
          <p:cNvPr id="15" name="Rectangle 14">
            <a:extLst>
              <a:ext uri="{FF2B5EF4-FFF2-40B4-BE49-F238E27FC236}">
                <a16:creationId xmlns:a16="http://schemas.microsoft.com/office/drawing/2014/main" id="{74AF34DA-266C-492E-A7CD-23347953F19D}"/>
              </a:ext>
            </a:extLst>
          </p:cNvPr>
          <p:cNvSpPr/>
          <p:nvPr/>
        </p:nvSpPr>
        <p:spPr>
          <a:xfrm>
            <a:off x="1622799" y="2720272"/>
            <a:ext cx="3775111" cy="830997"/>
          </a:xfrm>
          <a:prstGeom prst="rect">
            <a:avLst/>
          </a:prstGeom>
        </p:spPr>
        <p:txBody>
          <a:bodyPr wrap="square">
            <a:spAutoFit/>
          </a:bodyPr>
          <a:lstStyle/>
          <a:p>
            <a:pPr algn="just">
              <a:spcBef>
                <a:spcPts val="0"/>
              </a:spcBef>
              <a:buNone/>
            </a:pPr>
            <a:r>
              <a:rPr lang="en-US" sz="1200" dirty="0">
                <a:solidFill>
                  <a:srgbClr val="3F3F41"/>
                </a:solidFill>
                <a:ea typeface="Muli"/>
                <a:cs typeface="Muli"/>
                <a:sym typeface="Muli"/>
              </a:rPr>
              <a:t>Here you can showcase and explain your app, website or software. Here you can showcase and explain your app, website or software. Here you can showcase and explain your app, website or software. </a:t>
            </a:r>
          </a:p>
        </p:txBody>
      </p:sp>
      <p:sp>
        <p:nvSpPr>
          <p:cNvPr id="16" name="Rectangle 15">
            <a:extLst>
              <a:ext uri="{FF2B5EF4-FFF2-40B4-BE49-F238E27FC236}">
                <a16:creationId xmlns:a16="http://schemas.microsoft.com/office/drawing/2014/main" id="{09A8A4CF-F10A-4A0B-9F3F-B47C3DFDCF09}"/>
              </a:ext>
            </a:extLst>
          </p:cNvPr>
          <p:cNvSpPr/>
          <p:nvPr/>
        </p:nvSpPr>
        <p:spPr>
          <a:xfrm>
            <a:off x="1622799" y="3679871"/>
            <a:ext cx="3775111" cy="830997"/>
          </a:xfrm>
          <a:prstGeom prst="rect">
            <a:avLst/>
          </a:prstGeom>
        </p:spPr>
        <p:txBody>
          <a:bodyPr wrap="square">
            <a:spAutoFit/>
          </a:bodyPr>
          <a:lstStyle/>
          <a:p>
            <a:pPr algn="just"/>
            <a:r>
              <a:rPr lang="en-US" sz="1200" dirty="0">
                <a:solidFill>
                  <a:srgbClr val="3F3F41"/>
                </a:solidFill>
                <a:ea typeface="Muli"/>
                <a:cs typeface="Muli"/>
                <a:sym typeface="Muli"/>
              </a:rPr>
              <a:t>Here you can showcase and explain your app, website or software. Here you can showcase and explain your app, website or software. Here you can showcase and explain your app, website or software.</a:t>
            </a:r>
          </a:p>
        </p:txBody>
      </p:sp>
      <p:sp>
        <p:nvSpPr>
          <p:cNvPr id="9" name="Rectangle 8"/>
          <p:cNvSpPr/>
          <p:nvPr/>
        </p:nvSpPr>
        <p:spPr>
          <a:xfrm rot="5400000">
            <a:off x="11692023" y="556334"/>
            <a:ext cx="1369286" cy="307777"/>
          </a:xfrm>
          <a:prstGeom prst="rect">
            <a:avLst/>
          </a:prstGeom>
        </p:spPr>
        <p:txBody>
          <a:bodyPr wrap="none">
            <a:spAutoFit/>
          </a:bodyPr>
          <a:lstStyle/>
          <a:p>
            <a:r>
              <a:rPr lang="en-US" sz="1400" dirty="0"/>
              <a:t>Slidehood.com</a:t>
            </a:r>
          </a:p>
        </p:txBody>
      </p:sp>
    </p:spTree>
    <p:extLst>
      <p:ext uri="{BB962C8B-B14F-4D97-AF65-F5344CB8AC3E}">
        <p14:creationId xmlns:p14="http://schemas.microsoft.com/office/powerpoint/2010/main" val="684576164"/>
      </p:ext>
    </p:extLst>
  </p:cSld>
  <p:clrMapOvr>
    <a:masterClrMapping/>
  </p:clrMapOvr>
  <p:timing>
    <p:tnLst>
      <p:par>
        <p:cTn id="1" dur="indefinite" restart="never" nodeType="tmRoot"/>
      </p:par>
    </p:tnLst>
  </p:timing>
</p:sld>
</file>

<file path=ppt/slides/slide16.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6" name="Shape 496">
            <a:extLst>
              <a:ext uri="{FF2B5EF4-FFF2-40B4-BE49-F238E27FC236}">
                <a16:creationId xmlns:a16="http://schemas.microsoft.com/office/drawing/2014/main" id="{2917E0F2-C85E-488C-B664-9D9F976B62CE}"/>
              </a:ext>
            </a:extLst>
          </p:cNvPr>
          <p:cNvSpPr/>
          <p:nvPr/>
        </p:nvSpPr>
        <p:spPr>
          <a:xfrm>
            <a:off x="6213179" y="2825623"/>
            <a:ext cx="316517" cy="548372"/>
          </a:xfrm>
          <a:custGeom>
            <a:avLst/>
            <a:gdLst/>
            <a:ahLst/>
            <a:cxnLst/>
            <a:rect l="0" t="0" r="0" b="0"/>
            <a:pathLst>
              <a:path w="11870" h="20565" extrusionOk="0">
                <a:moveTo>
                  <a:pt x="6301" y="977"/>
                </a:moveTo>
                <a:lnTo>
                  <a:pt x="6423" y="1002"/>
                </a:lnTo>
                <a:lnTo>
                  <a:pt x="6497" y="1075"/>
                </a:lnTo>
                <a:lnTo>
                  <a:pt x="6570" y="1148"/>
                </a:lnTo>
                <a:lnTo>
                  <a:pt x="6594" y="1270"/>
                </a:lnTo>
                <a:lnTo>
                  <a:pt x="6570" y="1368"/>
                </a:lnTo>
                <a:lnTo>
                  <a:pt x="6497" y="1466"/>
                </a:lnTo>
                <a:lnTo>
                  <a:pt x="6423" y="1515"/>
                </a:lnTo>
                <a:lnTo>
                  <a:pt x="6301" y="1539"/>
                </a:lnTo>
                <a:lnTo>
                  <a:pt x="5569" y="1539"/>
                </a:lnTo>
                <a:lnTo>
                  <a:pt x="5446" y="1515"/>
                </a:lnTo>
                <a:lnTo>
                  <a:pt x="5373" y="1466"/>
                </a:lnTo>
                <a:lnTo>
                  <a:pt x="5300" y="1368"/>
                </a:lnTo>
                <a:lnTo>
                  <a:pt x="5276" y="1270"/>
                </a:lnTo>
                <a:lnTo>
                  <a:pt x="5300" y="1148"/>
                </a:lnTo>
                <a:lnTo>
                  <a:pt x="5373" y="1075"/>
                </a:lnTo>
                <a:lnTo>
                  <a:pt x="5446" y="1002"/>
                </a:lnTo>
                <a:lnTo>
                  <a:pt x="5569" y="977"/>
                </a:lnTo>
                <a:close/>
                <a:moveTo>
                  <a:pt x="10575" y="2565"/>
                </a:moveTo>
                <a:lnTo>
                  <a:pt x="10575" y="16706"/>
                </a:lnTo>
                <a:lnTo>
                  <a:pt x="1295" y="16706"/>
                </a:lnTo>
                <a:lnTo>
                  <a:pt x="1295" y="2565"/>
                </a:lnTo>
                <a:close/>
                <a:moveTo>
                  <a:pt x="5935" y="17780"/>
                </a:moveTo>
                <a:lnTo>
                  <a:pt x="6106" y="17805"/>
                </a:lnTo>
                <a:lnTo>
                  <a:pt x="6277" y="17854"/>
                </a:lnTo>
                <a:lnTo>
                  <a:pt x="6423" y="17927"/>
                </a:lnTo>
                <a:lnTo>
                  <a:pt x="6545" y="18025"/>
                </a:lnTo>
                <a:lnTo>
                  <a:pt x="6643" y="18147"/>
                </a:lnTo>
                <a:lnTo>
                  <a:pt x="6716" y="18293"/>
                </a:lnTo>
                <a:lnTo>
                  <a:pt x="6765" y="18464"/>
                </a:lnTo>
                <a:lnTo>
                  <a:pt x="6790" y="18635"/>
                </a:lnTo>
                <a:lnTo>
                  <a:pt x="6765" y="18806"/>
                </a:lnTo>
                <a:lnTo>
                  <a:pt x="6716" y="18977"/>
                </a:lnTo>
                <a:lnTo>
                  <a:pt x="6643" y="19124"/>
                </a:lnTo>
                <a:lnTo>
                  <a:pt x="6545" y="19246"/>
                </a:lnTo>
                <a:lnTo>
                  <a:pt x="6423" y="19343"/>
                </a:lnTo>
                <a:lnTo>
                  <a:pt x="6277" y="19417"/>
                </a:lnTo>
                <a:lnTo>
                  <a:pt x="6106" y="19465"/>
                </a:lnTo>
                <a:lnTo>
                  <a:pt x="5935" y="19490"/>
                </a:lnTo>
                <a:lnTo>
                  <a:pt x="5764" y="19465"/>
                </a:lnTo>
                <a:lnTo>
                  <a:pt x="5593" y="19417"/>
                </a:lnTo>
                <a:lnTo>
                  <a:pt x="5446" y="19343"/>
                </a:lnTo>
                <a:lnTo>
                  <a:pt x="5324" y="19246"/>
                </a:lnTo>
                <a:lnTo>
                  <a:pt x="5227" y="19124"/>
                </a:lnTo>
                <a:lnTo>
                  <a:pt x="5153" y="18977"/>
                </a:lnTo>
                <a:lnTo>
                  <a:pt x="5105" y="18806"/>
                </a:lnTo>
                <a:lnTo>
                  <a:pt x="5080" y="18635"/>
                </a:lnTo>
                <a:lnTo>
                  <a:pt x="5105" y="18464"/>
                </a:lnTo>
                <a:lnTo>
                  <a:pt x="5153" y="18293"/>
                </a:lnTo>
                <a:lnTo>
                  <a:pt x="5227" y="18147"/>
                </a:lnTo>
                <a:lnTo>
                  <a:pt x="5324" y="18025"/>
                </a:lnTo>
                <a:lnTo>
                  <a:pt x="5446" y="17927"/>
                </a:lnTo>
                <a:lnTo>
                  <a:pt x="5593" y="17854"/>
                </a:lnTo>
                <a:lnTo>
                  <a:pt x="5764" y="17805"/>
                </a:lnTo>
                <a:lnTo>
                  <a:pt x="5935" y="17780"/>
                </a:lnTo>
                <a:close/>
                <a:moveTo>
                  <a:pt x="1295" y="0"/>
                </a:moveTo>
                <a:lnTo>
                  <a:pt x="1026" y="25"/>
                </a:lnTo>
                <a:lnTo>
                  <a:pt x="782" y="98"/>
                </a:lnTo>
                <a:lnTo>
                  <a:pt x="562" y="220"/>
                </a:lnTo>
                <a:lnTo>
                  <a:pt x="366" y="367"/>
                </a:lnTo>
                <a:lnTo>
                  <a:pt x="220" y="562"/>
                </a:lnTo>
                <a:lnTo>
                  <a:pt x="98" y="782"/>
                </a:lnTo>
                <a:lnTo>
                  <a:pt x="25" y="1026"/>
                </a:lnTo>
                <a:lnTo>
                  <a:pt x="0" y="1295"/>
                </a:lnTo>
                <a:lnTo>
                  <a:pt x="0" y="19270"/>
                </a:lnTo>
                <a:lnTo>
                  <a:pt x="25" y="19539"/>
                </a:lnTo>
                <a:lnTo>
                  <a:pt x="98" y="19783"/>
                </a:lnTo>
                <a:lnTo>
                  <a:pt x="220" y="20003"/>
                </a:lnTo>
                <a:lnTo>
                  <a:pt x="366" y="20198"/>
                </a:lnTo>
                <a:lnTo>
                  <a:pt x="562" y="20345"/>
                </a:lnTo>
                <a:lnTo>
                  <a:pt x="782" y="20467"/>
                </a:lnTo>
                <a:lnTo>
                  <a:pt x="1026" y="20540"/>
                </a:lnTo>
                <a:lnTo>
                  <a:pt x="1295" y="20565"/>
                </a:lnTo>
                <a:lnTo>
                  <a:pt x="10575" y="20565"/>
                </a:lnTo>
                <a:lnTo>
                  <a:pt x="10844" y="20540"/>
                </a:lnTo>
                <a:lnTo>
                  <a:pt x="11088" y="20467"/>
                </a:lnTo>
                <a:lnTo>
                  <a:pt x="11308" y="20345"/>
                </a:lnTo>
                <a:lnTo>
                  <a:pt x="11503" y="20198"/>
                </a:lnTo>
                <a:lnTo>
                  <a:pt x="11650" y="20003"/>
                </a:lnTo>
                <a:lnTo>
                  <a:pt x="11772" y="19783"/>
                </a:lnTo>
                <a:lnTo>
                  <a:pt x="11845" y="19539"/>
                </a:lnTo>
                <a:lnTo>
                  <a:pt x="11870" y="19270"/>
                </a:lnTo>
                <a:lnTo>
                  <a:pt x="11870" y="1295"/>
                </a:lnTo>
                <a:lnTo>
                  <a:pt x="11845" y="1026"/>
                </a:lnTo>
                <a:lnTo>
                  <a:pt x="11772" y="782"/>
                </a:lnTo>
                <a:lnTo>
                  <a:pt x="11650" y="562"/>
                </a:lnTo>
                <a:lnTo>
                  <a:pt x="11503" y="367"/>
                </a:lnTo>
                <a:lnTo>
                  <a:pt x="11308" y="220"/>
                </a:lnTo>
                <a:lnTo>
                  <a:pt x="11088" y="98"/>
                </a:lnTo>
                <a:lnTo>
                  <a:pt x="10844" y="25"/>
                </a:lnTo>
                <a:lnTo>
                  <a:pt x="10575" y="0"/>
                </a:lnTo>
                <a:close/>
              </a:path>
            </a:pathLst>
          </a:custGeom>
          <a:solidFill>
            <a:srgbClr val="3F3F41"/>
          </a:solidFill>
          <a:ln>
            <a:noFill/>
          </a:ln>
          <a:effectLst>
            <a:outerShdw blurRad="50800" dist="38100" dir="2700000" algn="tl" rotWithShape="0">
              <a:prstClr val="black">
                <a:alpha val="40000"/>
              </a:prstClr>
            </a:outerShdw>
          </a:effectLst>
        </p:spPr>
        <p:txBody>
          <a:bodyPr lIns="91425" tIns="91425" rIns="91425" bIns="91425" anchor="ctr" anchorCtr="0">
            <a:noAutofit/>
          </a:bodyPr>
          <a:lstStyle/>
          <a:p>
            <a:endParaRPr>
              <a:solidFill>
                <a:srgbClr val="434343"/>
              </a:solidFill>
            </a:endParaRPr>
          </a:p>
        </p:txBody>
      </p:sp>
      <p:sp>
        <p:nvSpPr>
          <p:cNvPr id="7" name="Shape 496">
            <a:extLst>
              <a:ext uri="{FF2B5EF4-FFF2-40B4-BE49-F238E27FC236}">
                <a16:creationId xmlns:a16="http://schemas.microsoft.com/office/drawing/2014/main" id="{ECFD5349-07B5-4B12-A311-6E30C180776E}"/>
              </a:ext>
            </a:extLst>
          </p:cNvPr>
          <p:cNvSpPr/>
          <p:nvPr/>
        </p:nvSpPr>
        <p:spPr>
          <a:xfrm>
            <a:off x="6213253" y="3789871"/>
            <a:ext cx="316517" cy="548372"/>
          </a:xfrm>
          <a:custGeom>
            <a:avLst/>
            <a:gdLst/>
            <a:ahLst/>
            <a:cxnLst/>
            <a:rect l="0" t="0" r="0" b="0"/>
            <a:pathLst>
              <a:path w="11870" h="20565" extrusionOk="0">
                <a:moveTo>
                  <a:pt x="6301" y="977"/>
                </a:moveTo>
                <a:lnTo>
                  <a:pt x="6423" y="1002"/>
                </a:lnTo>
                <a:lnTo>
                  <a:pt x="6497" y="1075"/>
                </a:lnTo>
                <a:lnTo>
                  <a:pt x="6570" y="1148"/>
                </a:lnTo>
                <a:lnTo>
                  <a:pt x="6594" y="1270"/>
                </a:lnTo>
                <a:lnTo>
                  <a:pt x="6570" y="1368"/>
                </a:lnTo>
                <a:lnTo>
                  <a:pt x="6497" y="1466"/>
                </a:lnTo>
                <a:lnTo>
                  <a:pt x="6423" y="1515"/>
                </a:lnTo>
                <a:lnTo>
                  <a:pt x="6301" y="1539"/>
                </a:lnTo>
                <a:lnTo>
                  <a:pt x="5569" y="1539"/>
                </a:lnTo>
                <a:lnTo>
                  <a:pt x="5446" y="1515"/>
                </a:lnTo>
                <a:lnTo>
                  <a:pt x="5373" y="1466"/>
                </a:lnTo>
                <a:lnTo>
                  <a:pt x="5300" y="1368"/>
                </a:lnTo>
                <a:lnTo>
                  <a:pt x="5276" y="1270"/>
                </a:lnTo>
                <a:lnTo>
                  <a:pt x="5300" y="1148"/>
                </a:lnTo>
                <a:lnTo>
                  <a:pt x="5373" y="1075"/>
                </a:lnTo>
                <a:lnTo>
                  <a:pt x="5446" y="1002"/>
                </a:lnTo>
                <a:lnTo>
                  <a:pt x="5569" y="977"/>
                </a:lnTo>
                <a:close/>
                <a:moveTo>
                  <a:pt x="10575" y="2565"/>
                </a:moveTo>
                <a:lnTo>
                  <a:pt x="10575" y="16706"/>
                </a:lnTo>
                <a:lnTo>
                  <a:pt x="1295" y="16706"/>
                </a:lnTo>
                <a:lnTo>
                  <a:pt x="1295" y="2565"/>
                </a:lnTo>
                <a:close/>
                <a:moveTo>
                  <a:pt x="5935" y="17780"/>
                </a:moveTo>
                <a:lnTo>
                  <a:pt x="6106" y="17805"/>
                </a:lnTo>
                <a:lnTo>
                  <a:pt x="6277" y="17854"/>
                </a:lnTo>
                <a:lnTo>
                  <a:pt x="6423" y="17927"/>
                </a:lnTo>
                <a:lnTo>
                  <a:pt x="6545" y="18025"/>
                </a:lnTo>
                <a:lnTo>
                  <a:pt x="6643" y="18147"/>
                </a:lnTo>
                <a:lnTo>
                  <a:pt x="6716" y="18293"/>
                </a:lnTo>
                <a:lnTo>
                  <a:pt x="6765" y="18464"/>
                </a:lnTo>
                <a:lnTo>
                  <a:pt x="6790" y="18635"/>
                </a:lnTo>
                <a:lnTo>
                  <a:pt x="6765" y="18806"/>
                </a:lnTo>
                <a:lnTo>
                  <a:pt x="6716" y="18977"/>
                </a:lnTo>
                <a:lnTo>
                  <a:pt x="6643" y="19124"/>
                </a:lnTo>
                <a:lnTo>
                  <a:pt x="6545" y="19246"/>
                </a:lnTo>
                <a:lnTo>
                  <a:pt x="6423" y="19343"/>
                </a:lnTo>
                <a:lnTo>
                  <a:pt x="6277" y="19417"/>
                </a:lnTo>
                <a:lnTo>
                  <a:pt x="6106" y="19465"/>
                </a:lnTo>
                <a:lnTo>
                  <a:pt x="5935" y="19490"/>
                </a:lnTo>
                <a:lnTo>
                  <a:pt x="5764" y="19465"/>
                </a:lnTo>
                <a:lnTo>
                  <a:pt x="5593" y="19417"/>
                </a:lnTo>
                <a:lnTo>
                  <a:pt x="5446" y="19343"/>
                </a:lnTo>
                <a:lnTo>
                  <a:pt x="5324" y="19246"/>
                </a:lnTo>
                <a:lnTo>
                  <a:pt x="5227" y="19124"/>
                </a:lnTo>
                <a:lnTo>
                  <a:pt x="5153" y="18977"/>
                </a:lnTo>
                <a:lnTo>
                  <a:pt x="5105" y="18806"/>
                </a:lnTo>
                <a:lnTo>
                  <a:pt x="5080" y="18635"/>
                </a:lnTo>
                <a:lnTo>
                  <a:pt x="5105" y="18464"/>
                </a:lnTo>
                <a:lnTo>
                  <a:pt x="5153" y="18293"/>
                </a:lnTo>
                <a:lnTo>
                  <a:pt x="5227" y="18147"/>
                </a:lnTo>
                <a:lnTo>
                  <a:pt x="5324" y="18025"/>
                </a:lnTo>
                <a:lnTo>
                  <a:pt x="5446" y="17927"/>
                </a:lnTo>
                <a:lnTo>
                  <a:pt x="5593" y="17854"/>
                </a:lnTo>
                <a:lnTo>
                  <a:pt x="5764" y="17805"/>
                </a:lnTo>
                <a:lnTo>
                  <a:pt x="5935" y="17780"/>
                </a:lnTo>
                <a:close/>
                <a:moveTo>
                  <a:pt x="1295" y="0"/>
                </a:moveTo>
                <a:lnTo>
                  <a:pt x="1026" y="25"/>
                </a:lnTo>
                <a:lnTo>
                  <a:pt x="782" y="98"/>
                </a:lnTo>
                <a:lnTo>
                  <a:pt x="562" y="220"/>
                </a:lnTo>
                <a:lnTo>
                  <a:pt x="366" y="367"/>
                </a:lnTo>
                <a:lnTo>
                  <a:pt x="220" y="562"/>
                </a:lnTo>
                <a:lnTo>
                  <a:pt x="98" y="782"/>
                </a:lnTo>
                <a:lnTo>
                  <a:pt x="25" y="1026"/>
                </a:lnTo>
                <a:lnTo>
                  <a:pt x="0" y="1295"/>
                </a:lnTo>
                <a:lnTo>
                  <a:pt x="0" y="19270"/>
                </a:lnTo>
                <a:lnTo>
                  <a:pt x="25" y="19539"/>
                </a:lnTo>
                <a:lnTo>
                  <a:pt x="98" y="19783"/>
                </a:lnTo>
                <a:lnTo>
                  <a:pt x="220" y="20003"/>
                </a:lnTo>
                <a:lnTo>
                  <a:pt x="366" y="20198"/>
                </a:lnTo>
                <a:lnTo>
                  <a:pt x="562" y="20345"/>
                </a:lnTo>
                <a:lnTo>
                  <a:pt x="782" y="20467"/>
                </a:lnTo>
                <a:lnTo>
                  <a:pt x="1026" y="20540"/>
                </a:lnTo>
                <a:lnTo>
                  <a:pt x="1295" y="20565"/>
                </a:lnTo>
                <a:lnTo>
                  <a:pt x="10575" y="20565"/>
                </a:lnTo>
                <a:lnTo>
                  <a:pt x="10844" y="20540"/>
                </a:lnTo>
                <a:lnTo>
                  <a:pt x="11088" y="20467"/>
                </a:lnTo>
                <a:lnTo>
                  <a:pt x="11308" y="20345"/>
                </a:lnTo>
                <a:lnTo>
                  <a:pt x="11503" y="20198"/>
                </a:lnTo>
                <a:lnTo>
                  <a:pt x="11650" y="20003"/>
                </a:lnTo>
                <a:lnTo>
                  <a:pt x="11772" y="19783"/>
                </a:lnTo>
                <a:lnTo>
                  <a:pt x="11845" y="19539"/>
                </a:lnTo>
                <a:lnTo>
                  <a:pt x="11870" y="19270"/>
                </a:lnTo>
                <a:lnTo>
                  <a:pt x="11870" y="1295"/>
                </a:lnTo>
                <a:lnTo>
                  <a:pt x="11845" y="1026"/>
                </a:lnTo>
                <a:lnTo>
                  <a:pt x="11772" y="782"/>
                </a:lnTo>
                <a:lnTo>
                  <a:pt x="11650" y="562"/>
                </a:lnTo>
                <a:lnTo>
                  <a:pt x="11503" y="367"/>
                </a:lnTo>
                <a:lnTo>
                  <a:pt x="11308" y="220"/>
                </a:lnTo>
                <a:lnTo>
                  <a:pt x="11088" y="98"/>
                </a:lnTo>
                <a:lnTo>
                  <a:pt x="10844" y="25"/>
                </a:lnTo>
                <a:lnTo>
                  <a:pt x="10575" y="0"/>
                </a:lnTo>
                <a:close/>
              </a:path>
            </a:pathLst>
          </a:custGeom>
          <a:solidFill>
            <a:srgbClr val="3F3F41"/>
          </a:solidFill>
          <a:ln>
            <a:noFill/>
          </a:ln>
          <a:effectLst>
            <a:outerShdw blurRad="50800" dist="38100" dir="2700000" algn="tl" rotWithShape="0">
              <a:prstClr val="black">
                <a:alpha val="40000"/>
              </a:prstClr>
            </a:outerShdw>
          </a:effectLst>
        </p:spPr>
        <p:txBody>
          <a:bodyPr lIns="91425" tIns="91425" rIns="91425" bIns="91425" anchor="ctr" anchorCtr="0">
            <a:noAutofit/>
          </a:bodyPr>
          <a:lstStyle/>
          <a:p>
            <a:endParaRPr>
              <a:solidFill>
                <a:srgbClr val="434343"/>
              </a:solidFill>
            </a:endParaRPr>
          </a:p>
        </p:txBody>
      </p:sp>
      <p:sp>
        <p:nvSpPr>
          <p:cNvPr id="8" name="Rectangle 7">
            <a:extLst>
              <a:ext uri="{FF2B5EF4-FFF2-40B4-BE49-F238E27FC236}">
                <a16:creationId xmlns:a16="http://schemas.microsoft.com/office/drawing/2014/main" id="{0E639A28-869E-4FCC-9C6D-56F71E0540BD}"/>
              </a:ext>
            </a:extLst>
          </p:cNvPr>
          <p:cNvSpPr/>
          <p:nvPr/>
        </p:nvSpPr>
        <p:spPr>
          <a:xfrm>
            <a:off x="6746403" y="2106687"/>
            <a:ext cx="3903777" cy="507831"/>
          </a:xfrm>
          <a:prstGeom prst="rect">
            <a:avLst/>
          </a:prstGeom>
          <a:noFill/>
          <a:ln>
            <a:noFill/>
          </a:ln>
        </p:spPr>
        <p:txBody>
          <a:bodyPr vert="horz" lIns="91425" tIns="91425" rIns="91425" bIns="91425" rtlCol="0" anchor="t" anchorCtr="0">
            <a:noAutofit/>
          </a:bodyPr>
          <a:lstStyle/>
          <a:p>
            <a:pPr marL="228600" indent="-228600">
              <a:lnSpc>
                <a:spcPct val="90000"/>
              </a:lnSpc>
              <a:buFont typeface="Arial" panose="020B0604020202020204" pitchFamily="34" charset="0"/>
              <a:buNone/>
            </a:pPr>
            <a:r>
              <a:rPr lang="en-US" sz="3000" b="1" dirty="0">
                <a:solidFill>
                  <a:srgbClr val="3F3F41"/>
                </a:solidFill>
                <a:effectLst>
                  <a:outerShdw blurRad="38100" dist="38100" dir="2700000" algn="tl">
                    <a:srgbClr val="000000">
                      <a:alpha val="43137"/>
                    </a:srgbClr>
                  </a:outerShdw>
                </a:effectLst>
                <a:latin typeface="Roboto Medium" panose="02000000000000000000" pitchFamily="2" charset="0"/>
                <a:ea typeface="Roboto Medium" panose="02000000000000000000" pitchFamily="2" charset="0"/>
                <a:cs typeface="Muli"/>
                <a:sym typeface="Muli"/>
              </a:rPr>
              <a:t>iPhone</a:t>
            </a:r>
            <a:r>
              <a:rPr lang="en-US" sz="3000" dirty="0">
                <a:solidFill>
                  <a:srgbClr val="3F3F41"/>
                </a:solidFill>
                <a:latin typeface="Roboto Medium" panose="02000000000000000000" pitchFamily="2" charset="0"/>
                <a:ea typeface="Roboto Medium" panose="02000000000000000000" pitchFamily="2" charset="0"/>
                <a:cs typeface="Muli"/>
                <a:sym typeface="Muli"/>
              </a:rPr>
              <a:t> MOCK</a:t>
            </a:r>
          </a:p>
        </p:txBody>
      </p:sp>
      <p:pic>
        <p:nvPicPr>
          <p:cNvPr id="9" name="Picture 8"/>
          <p:cNvPicPr>
            <a:picLocks noChangeAspect="1"/>
          </p:cNvPicPr>
          <p:nvPr/>
        </p:nvPicPr>
        <p:blipFill rotWithShape="1">
          <a:blip r:embed="rId2">
            <a:extLst>
              <a:ext uri="{28A0092B-C50C-407E-A947-70E740481C1C}">
                <a14:useLocalDpi xmlns:a14="http://schemas.microsoft.com/office/drawing/2010/main" val="0"/>
              </a:ext>
            </a:extLst>
          </a:blip>
          <a:srcRect l="55916" t="2400" r="13079" b="890"/>
          <a:stretch/>
        </p:blipFill>
        <p:spPr>
          <a:xfrm>
            <a:off x="2530139" y="1484079"/>
            <a:ext cx="2032170" cy="3875007"/>
          </a:xfrm>
          <a:prstGeom prst="roundRect">
            <a:avLst>
              <a:gd name="adj" fmla="val 0"/>
            </a:avLst>
          </a:prstGeom>
          <a:gradFill flip="none" rotWithShape="1">
            <a:gsLst>
              <a:gs pos="0">
                <a:schemeClr val="bg1"/>
              </a:gs>
              <a:gs pos="100000">
                <a:schemeClr val="bg1">
                  <a:lumMod val="85000"/>
                </a:schemeClr>
              </a:gs>
              <a:gs pos="85000">
                <a:schemeClr val="bg1"/>
              </a:gs>
            </a:gsLst>
            <a:path path="circle">
              <a:fillToRect l="100000" t="100000"/>
            </a:path>
            <a:tileRect r="-100000" b="-100000"/>
          </a:gradFill>
          <a:ln w="9525" cap="flat" cmpd="sng">
            <a:solidFill>
              <a:schemeClr val="bg1">
                <a:lumMod val="65000"/>
              </a:schemeClr>
            </a:solidFill>
            <a:prstDash val="solid"/>
            <a:round/>
            <a:headEnd type="none" w="med" len="med"/>
            <a:tailEnd type="none" w="med" len="med"/>
          </a:ln>
          <a:effectLst>
            <a:outerShdw blurRad="431800" sx="102000" sy="102000" algn="ctr" rotWithShape="0">
              <a:prstClr val="black">
                <a:alpha val="27000"/>
              </a:prstClr>
            </a:outerShdw>
          </a:effectLst>
        </p:spPr>
      </p:pic>
      <p:sp>
        <p:nvSpPr>
          <p:cNvPr id="12" name="Shape 401">
            <a:extLst>
              <a:ext uri="{FF2B5EF4-FFF2-40B4-BE49-F238E27FC236}">
                <a16:creationId xmlns:a16="http://schemas.microsoft.com/office/drawing/2014/main" id="{85F65B61-6A22-4ADE-B0F7-14DF715996CA}"/>
              </a:ext>
            </a:extLst>
          </p:cNvPr>
          <p:cNvSpPr/>
          <p:nvPr/>
        </p:nvSpPr>
        <p:spPr>
          <a:xfrm>
            <a:off x="2350638" y="943097"/>
            <a:ext cx="2362546" cy="4971806"/>
          </a:xfrm>
          <a:custGeom>
            <a:avLst/>
            <a:gdLst/>
            <a:ahLst/>
            <a:cxnLst/>
            <a:rect l="0" t="0" r="0" b="0"/>
            <a:pathLst>
              <a:path w="25999" h="54713" extrusionOk="0">
                <a:moveTo>
                  <a:pt x="12966" y="2173"/>
                </a:moveTo>
                <a:lnTo>
                  <a:pt x="13169" y="2240"/>
                </a:lnTo>
                <a:lnTo>
                  <a:pt x="13373" y="2308"/>
                </a:lnTo>
                <a:lnTo>
                  <a:pt x="13441" y="2512"/>
                </a:lnTo>
                <a:lnTo>
                  <a:pt x="13509" y="2716"/>
                </a:lnTo>
                <a:lnTo>
                  <a:pt x="13441" y="2919"/>
                </a:lnTo>
                <a:lnTo>
                  <a:pt x="13373" y="3123"/>
                </a:lnTo>
                <a:lnTo>
                  <a:pt x="13169" y="3191"/>
                </a:lnTo>
                <a:lnTo>
                  <a:pt x="12966" y="3259"/>
                </a:lnTo>
                <a:lnTo>
                  <a:pt x="12762" y="3191"/>
                </a:lnTo>
                <a:lnTo>
                  <a:pt x="12626" y="3123"/>
                </a:lnTo>
                <a:lnTo>
                  <a:pt x="12491" y="2919"/>
                </a:lnTo>
                <a:lnTo>
                  <a:pt x="12423" y="2716"/>
                </a:lnTo>
                <a:lnTo>
                  <a:pt x="12491" y="2512"/>
                </a:lnTo>
                <a:lnTo>
                  <a:pt x="12626" y="2308"/>
                </a:lnTo>
                <a:lnTo>
                  <a:pt x="12762" y="2240"/>
                </a:lnTo>
                <a:lnTo>
                  <a:pt x="12966" y="2173"/>
                </a:lnTo>
                <a:close/>
                <a:moveTo>
                  <a:pt x="14934" y="4480"/>
                </a:moveTo>
                <a:lnTo>
                  <a:pt x="15002" y="4548"/>
                </a:lnTo>
                <a:lnTo>
                  <a:pt x="15070" y="4684"/>
                </a:lnTo>
                <a:lnTo>
                  <a:pt x="15138" y="4752"/>
                </a:lnTo>
                <a:lnTo>
                  <a:pt x="15070" y="4888"/>
                </a:lnTo>
                <a:lnTo>
                  <a:pt x="15002" y="5024"/>
                </a:lnTo>
                <a:lnTo>
                  <a:pt x="14934" y="5024"/>
                </a:lnTo>
                <a:lnTo>
                  <a:pt x="14799" y="5091"/>
                </a:lnTo>
                <a:lnTo>
                  <a:pt x="11065" y="5091"/>
                </a:lnTo>
                <a:lnTo>
                  <a:pt x="10929" y="5024"/>
                </a:lnTo>
                <a:lnTo>
                  <a:pt x="10861" y="5024"/>
                </a:lnTo>
                <a:lnTo>
                  <a:pt x="10794" y="4888"/>
                </a:lnTo>
                <a:lnTo>
                  <a:pt x="10726" y="4752"/>
                </a:lnTo>
                <a:lnTo>
                  <a:pt x="10794" y="4684"/>
                </a:lnTo>
                <a:lnTo>
                  <a:pt x="10861" y="4548"/>
                </a:lnTo>
                <a:lnTo>
                  <a:pt x="10929" y="4480"/>
                </a:lnTo>
                <a:close/>
                <a:moveTo>
                  <a:pt x="23963" y="7807"/>
                </a:moveTo>
                <a:lnTo>
                  <a:pt x="23963" y="7875"/>
                </a:lnTo>
                <a:lnTo>
                  <a:pt x="23963" y="46771"/>
                </a:lnTo>
                <a:lnTo>
                  <a:pt x="23963" y="46838"/>
                </a:lnTo>
                <a:lnTo>
                  <a:pt x="1969" y="46838"/>
                </a:lnTo>
                <a:lnTo>
                  <a:pt x="1969" y="46771"/>
                </a:lnTo>
                <a:lnTo>
                  <a:pt x="1969" y="7875"/>
                </a:lnTo>
                <a:lnTo>
                  <a:pt x="1969" y="7807"/>
                </a:lnTo>
                <a:close/>
                <a:moveTo>
                  <a:pt x="12558" y="48536"/>
                </a:moveTo>
                <a:lnTo>
                  <a:pt x="12151" y="48671"/>
                </a:lnTo>
                <a:lnTo>
                  <a:pt x="11812" y="48875"/>
                </a:lnTo>
                <a:lnTo>
                  <a:pt x="11472" y="49146"/>
                </a:lnTo>
                <a:lnTo>
                  <a:pt x="11269" y="49418"/>
                </a:lnTo>
                <a:lnTo>
                  <a:pt x="11065" y="49825"/>
                </a:lnTo>
                <a:lnTo>
                  <a:pt x="10929" y="50165"/>
                </a:lnTo>
                <a:lnTo>
                  <a:pt x="10861" y="50640"/>
                </a:lnTo>
                <a:lnTo>
                  <a:pt x="10929" y="51047"/>
                </a:lnTo>
                <a:lnTo>
                  <a:pt x="11065" y="51454"/>
                </a:lnTo>
                <a:lnTo>
                  <a:pt x="11269" y="51794"/>
                </a:lnTo>
                <a:lnTo>
                  <a:pt x="11472" y="52065"/>
                </a:lnTo>
                <a:lnTo>
                  <a:pt x="11812" y="52337"/>
                </a:lnTo>
                <a:lnTo>
                  <a:pt x="12151" y="52541"/>
                </a:lnTo>
                <a:lnTo>
                  <a:pt x="12558" y="52676"/>
                </a:lnTo>
                <a:lnTo>
                  <a:pt x="12966" y="52744"/>
                </a:lnTo>
                <a:lnTo>
                  <a:pt x="13373" y="52676"/>
                </a:lnTo>
                <a:lnTo>
                  <a:pt x="13780" y="52541"/>
                </a:lnTo>
                <a:lnTo>
                  <a:pt x="14120" y="52337"/>
                </a:lnTo>
                <a:lnTo>
                  <a:pt x="14459" y="52065"/>
                </a:lnTo>
                <a:lnTo>
                  <a:pt x="14731" y="51794"/>
                </a:lnTo>
                <a:lnTo>
                  <a:pt x="14934" y="51454"/>
                </a:lnTo>
                <a:lnTo>
                  <a:pt x="15002" y="51047"/>
                </a:lnTo>
                <a:lnTo>
                  <a:pt x="15070" y="50640"/>
                </a:lnTo>
                <a:lnTo>
                  <a:pt x="15002" y="50165"/>
                </a:lnTo>
                <a:lnTo>
                  <a:pt x="14934" y="49825"/>
                </a:lnTo>
                <a:lnTo>
                  <a:pt x="14731" y="49418"/>
                </a:lnTo>
                <a:lnTo>
                  <a:pt x="14459" y="49146"/>
                </a:lnTo>
                <a:lnTo>
                  <a:pt x="14120" y="48875"/>
                </a:lnTo>
                <a:lnTo>
                  <a:pt x="13780" y="48671"/>
                </a:lnTo>
                <a:lnTo>
                  <a:pt x="13373" y="48536"/>
                </a:lnTo>
                <a:close/>
                <a:moveTo>
                  <a:pt x="12966" y="48332"/>
                </a:moveTo>
                <a:lnTo>
                  <a:pt x="13441" y="48400"/>
                </a:lnTo>
                <a:lnTo>
                  <a:pt x="13848" y="48536"/>
                </a:lnTo>
                <a:lnTo>
                  <a:pt x="14256" y="48739"/>
                </a:lnTo>
                <a:lnTo>
                  <a:pt x="14595" y="49011"/>
                </a:lnTo>
                <a:lnTo>
                  <a:pt x="14866" y="49350"/>
                </a:lnTo>
                <a:lnTo>
                  <a:pt x="15070" y="49757"/>
                </a:lnTo>
                <a:lnTo>
                  <a:pt x="15206" y="50165"/>
                </a:lnTo>
                <a:lnTo>
                  <a:pt x="15274" y="50640"/>
                </a:lnTo>
                <a:lnTo>
                  <a:pt x="15206" y="51047"/>
                </a:lnTo>
                <a:lnTo>
                  <a:pt x="15070" y="51522"/>
                </a:lnTo>
                <a:lnTo>
                  <a:pt x="14866" y="51862"/>
                </a:lnTo>
                <a:lnTo>
                  <a:pt x="14595" y="52201"/>
                </a:lnTo>
                <a:lnTo>
                  <a:pt x="14256" y="52473"/>
                </a:lnTo>
                <a:lnTo>
                  <a:pt x="13848" y="52676"/>
                </a:lnTo>
                <a:lnTo>
                  <a:pt x="13441" y="52812"/>
                </a:lnTo>
                <a:lnTo>
                  <a:pt x="12966" y="52880"/>
                </a:lnTo>
                <a:lnTo>
                  <a:pt x="12558" y="52812"/>
                </a:lnTo>
                <a:lnTo>
                  <a:pt x="12083" y="52676"/>
                </a:lnTo>
                <a:lnTo>
                  <a:pt x="11744" y="52473"/>
                </a:lnTo>
                <a:lnTo>
                  <a:pt x="11404" y="52201"/>
                </a:lnTo>
                <a:lnTo>
                  <a:pt x="11133" y="51862"/>
                </a:lnTo>
                <a:lnTo>
                  <a:pt x="10929" y="51522"/>
                </a:lnTo>
                <a:lnTo>
                  <a:pt x="10794" y="51047"/>
                </a:lnTo>
                <a:lnTo>
                  <a:pt x="10726" y="50640"/>
                </a:lnTo>
                <a:lnTo>
                  <a:pt x="10794" y="50165"/>
                </a:lnTo>
                <a:lnTo>
                  <a:pt x="10929" y="49757"/>
                </a:lnTo>
                <a:lnTo>
                  <a:pt x="11133" y="49350"/>
                </a:lnTo>
                <a:lnTo>
                  <a:pt x="11404" y="49011"/>
                </a:lnTo>
                <a:lnTo>
                  <a:pt x="11744" y="48739"/>
                </a:lnTo>
                <a:lnTo>
                  <a:pt x="12083" y="48536"/>
                </a:lnTo>
                <a:lnTo>
                  <a:pt x="12558" y="48400"/>
                </a:lnTo>
                <a:lnTo>
                  <a:pt x="12966" y="48332"/>
                </a:lnTo>
                <a:close/>
                <a:moveTo>
                  <a:pt x="3938" y="679"/>
                </a:moveTo>
                <a:lnTo>
                  <a:pt x="3259" y="747"/>
                </a:lnTo>
                <a:lnTo>
                  <a:pt x="2648" y="951"/>
                </a:lnTo>
                <a:lnTo>
                  <a:pt x="2105" y="1222"/>
                </a:lnTo>
                <a:lnTo>
                  <a:pt x="1630" y="1629"/>
                </a:lnTo>
                <a:lnTo>
                  <a:pt x="1290" y="2105"/>
                </a:lnTo>
                <a:lnTo>
                  <a:pt x="951" y="2648"/>
                </a:lnTo>
                <a:lnTo>
                  <a:pt x="747" y="3259"/>
                </a:lnTo>
                <a:lnTo>
                  <a:pt x="747" y="3870"/>
                </a:lnTo>
                <a:lnTo>
                  <a:pt x="747" y="50776"/>
                </a:lnTo>
                <a:lnTo>
                  <a:pt x="747" y="51387"/>
                </a:lnTo>
                <a:lnTo>
                  <a:pt x="951" y="51997"/>
                </a:lnTo>
                <a:lnTo>
                  <a:pt x="1290" y="52541"/>
                </a:lnTo>
                <a:lnTo>
                  <a:pt x="1630" y="53016"/>
                </a:lnTo>
                <a:lnTo>
                  <a:pt x="2105" y="53423"/>
                </a:lnTo>
                <a:lnTo>
                  <a:pt x="2648" y="53695"/>
                </a:lnTo>
                <a:lnTo>
                  <a:pt x="3259" y="53898"/>
                </a:lnTo>
                <a:lnTo>
                  <a:pt x="3938" y="53966"/>
                </a:lnTo>
                <a:lnTo>
                  <a:pt x="22062" y="53966"/>
                </a:lnTo>
                <a:lnTo>
                  <a:pt x="22741" y="53898"/>
                </a:lnTo>
                <a:lnTo>
                  <a:pt x="23352" y="53695"/>
                </a:lnTo>
                <a:lnTo>
                  <a:pt x="23895" y="53423"/>
                </a:lnTo>
                <a:lnTo>
                  <a:pt x="24370" y="53016"/>
                </a:lnTo>
                <a:lnTo>
                  <a:pt x="24709" y="52541"/>
                </a:lnTo>
                <a:lnTo>
                  <a:pt x="25049" y="51997"/>
                </a:lnTo>
                <a:lnTo>
                  <a:pt x="25252" y="51387"/>
                </a:lnTo>
                <a:lnTo>
                  <a:pt x="25320" y="50776"/>
                </a:lnTo>
                <a:lnTo>
                  <a:pt x="25320" y="3870"/>
                </a:lnTo>
                <a:lnTo>
                  <a:pt x="25252" y="3259"/>
                </a:lnTo>
                <a:lnTo>
                  <a:pt x="25049" y="2648"/>
                </a:lnTo>
                <a:lnTo>
                  <a:pt x="24709" y="2105"/>
                </a:lnTo>
                <a:lnTo>
                  <a:pt x="24370" y="1629"/>
                </a:lnTo>
                <a:lnTo>
                  <a:pt x="23895" y="1222"/>
                </a:lnTo>
                <a:lnTo>
                  <a:pt x="23352" y="951"/>
                </a:lnTo>
                <a:lnTo>
                  <a:pt x="22741" y="747"/>
                </a:lnTo>
                <a:lnTo>
                  <a:pt x="22062" y="679"/>
                </a:lnTo>
                <a:close/>
                <a:moveTo>
                  <a:pt x="22062" y="543"/>
                </a:moveTo>
                <a:lnTo>
                  <a:pt x="22741" y="611"/>
                </a:lnTo>
                <a:lnTo>
                  <a:pt x="23419" y="815"/>
                </a:lnTo>
                <a:lnTo>
                  <a:pt x="23963" y="1086"/>
                </a:lnTo>
                <a:lnTo>
                  <a:pt x="24438" y="1494"/>
                </a:lnTo>
                <a:lnTo>
                  <a:pt x="24845" y="2037"/>
                </a:lnTo>
                <a:lnTo>
                  <a:pt x="25184" y="2580"/>
                </a:lnTo>
                <a:lnTo>
                  <a:pt x="25388" y="3191"/>
                </a:lnTo>
                <a:lnTo>
                  <a:pt x="25456" y="3870"/>
                </a:lnTo>
                <a:lnTo>
                  <a:pt x="25456" y="50776"/>
                </a:lnTo>
                <a:lnTo>
                  <a:pt x="25388" y="51454"/>
                </a:lnTo>
                <a:lnTo>
                  <a:pt x="25184" y="52065"/>
                </a:lnTo>
                <a:lnTo>
                  <a:pt x="24845" y="52676"/>
                </a:lnTo>
                <a:lnTo>
                  <a:pt x="24438" y="53151"/>
                </a:lnTo>
                <a:lnTo>
                  <a:pt x="23963" y="53559"/>
                </a:lnTo>
                <a:lnTo>
                  <a:pt x="23419" y="53898"/>
                </a:lnTo>
                <a:lnTo>
                  <a:pt x="22741" y="54102"/>
                </a:lnTo>
                <a:lnTo>
                  <a:pt x="22062" y="54170"/>
                </a:lnTo>
                <a:lnTo>
                  <a:pt x="3938" y="54170"/>
                </a:lnTo>
                <a:lnTo>
                  <a:pt x="3259" y="54102"/>
                </a:lnTo>
                <a:lnTo>
                  <a:pt x="2580" y="53898"/>
                </a:lnTo>
                <a:lnTo>
                  <a:pt x="2037" y="53559"/>
                </a:lnTo>
                <a:lnTo>
                  <a:pt x="1562" y="53151"/>
                </a:lnTo>
                <a:lnTo>
                  <a:pt x="1154" y="52676"/>
                </a:lnTo>
                <a:lnTo>
                  <a:pt x="815" y="52065"/>
                </a:lnTo>
                <a:lnTo>
                  <a:pt x="611" y="51454"/>
                </a:lnTo>
                <a:lnTo>
                  <a:pt x="543" y="50776"/>
                </a:lnTo>
                <a:lnTo>
                  <a:pt x="543" y="3870"/>
                </a:lnTo>
                <a:lnTo>
                  <a:pt x="611" y="3191"/>
                </a:lnTo>
                <a:lnTo>
                  <a:pt x="815" y="2580"/>
                </a:lnTo>
                <a:lnTo>
                  <a:pt x="1154" y="2037"/>
                </a:lnTo>
                <a:lnTo>
                  <a:pt x="1562" y="1494"/>
                </a:lnTo>
                <a:lnTo>
                  <a:pt x="2037" y="1086"/>
                </a:lnTo>
                <a:lnTo>
                  <a:pt x="2580" y="815"/>
                </a:lnTo>
                <a:lnTo>
                  <a:pt x="3259" y="611"/>
                </a:lnTo>
                <a:lnTo>
                  <a:pt x="3938" y="543"/>
                </a:lnTo>
                <a:close/>
                <a:moveTo>
                  <a:pt x="3938" y="0"/>
                </a:moveTo>
                <a:lnTo>
                  <a:pt x="3123" y="68"/>
                </a:lnTo>
                <a:lnTo>
                  <a:pt x="2444" y="272"/>
                </a:lnTo>
                <a:lnTo>
                  <a:pt x="1765" y="611"/>
                </a:lnTo>
                <a:lnTo>
                  <a:pt x="1154" y="1154"/>
                </a:lnTo>
                <a:lnTo>
                  <a:pt x="679" y="1697"/>
                </a:lnTo>
                <a:lnTo>
                  <a:pt x="272" y="2376"/>
                </a:lnTo>
                <a:lnTo>
                  <a:pt x="68" y="3123"/>
                </a:lnTo>
                <a:lnTo>
                  <a:pt x="0" y="3870"/>
                </a:lnTo>
                <a:lnTo>
                  <a:pt x="0" y="50776"/>
                </a:lnTo>
                <a:lnTo>
                  <a:pt x="68" y="51522"/>
                </a:lnTo>
                <a:lnTo>
                  <a:pt x="272" y="52269"/>
                </a:lnTo>
                <a:lnTo>
                  <a:pt x="679" y="52948"/>
                </a:lnTo>
                <a:lnTo>
                  <a:pt x="1154" y="53559"/>
                </a:lnTo>
                <a:lnTo>
                  <a:pt x="1765" y="54034"/>
                </a:lnTo>
                <a:lnTo>
                  <a:pt x="2444" y="54373"/>
                </a:lnTo>
                <a:lnTo>
                  <a:pt x="3123" y="54645"/>
                </a:lnTo>
                <a:lnTo>
                  <a:pt x="3938" y="54713"/>
                </a:lnTo>
                <a:lnTo>
                  <a:pt x="22062" y="54713"/>
                </a:lnTo>
                <a:lnTo>
                  <a:pt x="22876" y="54645"/>
                </a:lnTo>
                <a:lnTo>
                  <a:pt x="23555" y="54373"/>
                </a:lnTo>
                <a:lnTo>
                  <a:pt x="24234" y="54034"/>
                </a:lnTo>
                <a:lnTo>
                  <a:pt x="24845" y="53559"/>
                </a:lnTo>
                <a:lnTo>
                  <a:pt x="25320" y="52948"/>
                </a:lnTo>
                <a:lnTo>
                  <a:pt x="25727" y="52269"/>
                </a:lnTo>
                <a:lnTo>
                  <a:pt x="25931" y="51522"/>
                </a:lnTo>
                <a:lnTo>
                  <a:pt x="25999" y="50776"/>
                </a:lnTo>
                <a:lnTo>
                  <a:pt x="25999" y="3870"/>
                </a:lnTo>
                <a:lnTo>
                  <a:pt x="25931" y="3123"/>
                </a:lnTo>
                <a:lnTo>
                  <a:pt x="25727" y="2376"/>
                </a:lnTo>
                <a:lnTo>
                  <a:pt x="25320" y="1697"/>
                </a:lnTo>
                <a:lnTo>
                  <a:pt x="24845" y="1154"/>
                </a:lnTo>
                <a:lnTo>
                  <a:pt x="24234" y="611"/>
                </a:lnTo>
                <a:lnTo>
                  <a:pt x="23555" y="272"/>
                </a:lnTo>
                <a:lnTo>
                  <a:pt x="22876" y="68"/>
                </a:lnTo>
                <a:lnTo>
                  <a:pt x="22062" y="0"/>
                </a:lnTo>
                <a:close/>
              </a:path>
            </a:pathLst>
          </a:custGeom>
          <a:gradFill flip="none" rotWithShape="1">
            <a:gsLst>
              <a:gs pos="0">
                <a:schemeClr val="bg1"/>
              </a:gs>
              <a:gs pos="100000">
                <a:schemeClr val="bg1">
                  <a:lumMod val="85000"/>
                </a:schemeClr>
              </a:gs>
              <a:gs pos="85000">
                <a:schemeClr val="bg1"/>
              </a:gs>
            </a:gsLst>
            <a:path path="circle">
              <a:fillToRect l="100000" t="100000"/>
            </a:path>
            <a:tileRect r="-100000" b="-100000"/>
          </a:gradFill>
          <a:ln w="9525" cap="flat" cmpd="sng">
            <a:solidFill>
              <a:schemeClr val="bg1">
                <a:lumMod val="65000"/>
              </a:schemeClr>
            </a:solidFill>
            <a:prstDash val="solid"/>
            <a:round/>
            <a:headEnd type="none" w="med" len="med"/>
            <a:tailEnd type="none" w="med" len="med"/>
          </a:ln>
          <a:effectLst>
            <a:outerShdw blurRad="431800" sx="102000" sy="102000" algn="ctr" rotWithShape="0">
              <a:prstClr val="black">
                <a:alpha val="27000"/>
              </a:prstClr>
            </a:outerShdw>
          </a:effectLst>
        </p:spPr>
        <p:txBody>
          <a:bodyPr lIns="91425" tIns="91425" rIns="91425" bIns="91425" anchor="ctr" anchorCtr="0">
            <a:noAutofit/>
          </a:bodyPr>
          <a:lstStyle/>
          <a:p>
            <a:endParaRPr/>
          </a:p>
        </p:txBody>
      </p:sp>
      <p:sp>
        <p:nvSpPr>
          <p:cNvPr id="10" name="Rectangle 9"/>
          <p:cNvSpPr/>
          <p:nvPr/>
        </p:nvSpPr>
        <p:spPr>
          <a:xfrm rot="5400000">
            <a:off x="11692023" y="556334"/>
            <a:ext cx="1369286" cy="307777"/>
          </a:xfrm>
          <a:prstGeom prst="rect">
            <a:avLst/>
          </a:prstGeom>
        </p:spPr>
        <p:txBody>
          <a:bodyPr wrap="none">
            <a:spAutoFit/>
          </a:bodyPr>
          <a:lstStyle/>
          <a:p>
            <a:r>
              <a:rPr lang="en-US" sz="1400" dirty="0"/>
              <a:t>Slidehood.com</a:t>
            </a:r>
          </a:p>
        </p:txBody>
      </p:sp>
      <p:sp>
        <p:nvSpPr>
          <p:cNvPr id="11" name="Rectangle 10">
            <a:extLst>
              <a:ext uri="{FF2B5EF4-FFF2-40B4-BE49-F238E27FC236}">
                <a16:creationId xmlns:a16="http://schemas.microsoft.com/office/drawing/2014/main" id="{74AF34DA-266C-492E-A7CD-23347953F19D}"/>
              </a:ext>
            </a:extLst>
          </p:cNvPr>
          <p:cNvSpPr/>
          <p:nvPr/>
        </p:nvSpPr>
        <p:spPr>
          <a:xfrm>
            <a:off x="6746403" y="2688258"/>
            <a:ext cx="3775111" cy="830997"/>
          </a:xfrm>
          <a:prstGeom prst="rect">
            <a:avLst/>
          </a:prstGeom>
        </p:spPr>
        <p:txBody>
          <a:bodyPr wrap="square">
            <a:spAutoFit/>
          </a:bodyPr>
          <a:lstStyle/>
          <a:p>
            <a:pPr algn="just">
              <a:spcBef>
                <a:spcPts val="0"/>
              </a:spcBef>
              <a:buNone/>
            </a:pPr>
            <a:r>
              <a:rPr lang="en-US" sz="1200" dirty="0">
                <a:solidFill>
                  <a:srgbClr val="3F3F41"/>
                </a:solidFill>
                <a:ea typeface="Muli"/>
                <a:cs typeface="Muli"/>
                <a:sym typeface="Muli"/>
              </a:rPr>
              <a:t>Here you can showcase and explain your app, website or software. Here you can showcase and explain your app, website or software. Here you can showcase and explain your app, website or software. </a:t>
            </a:r>
          </a:p>
        </p:txBody>
      </p:sp>
      <p:sp>
        <p:nvSpPr>
          <p:cNvPr id="13" name="Rectangle 12">
            <a:extLst>
              <a:ext uri="{FF2B5EF4-FFF2-40B4-BE49-F238E27FC236}">
                <a16:creationId xmlns:a16="http://schemas.microsoft.com/office/drawing/2014/main" id="{09A8A4CF-F10A-4A0B-9F3F-B47C3DFDCF09}"/>
              </a:ext>
            </a:extLst>
          </p:cNvPr>
          <p:cNvSpPr/>
          <p:nvPr/>
        </p:nvSpPr>
        <p:spPr>
          <a:xfrm>
            <a:off x="6746403" y="3647857"/>
            <a:ext cx="3775111" cy="830997"/>
          </a:xfrm>
          <a:prstGeom prst="rect">
            <a:avLst/>
          </a:prstGeom>
        </p:spPr>
        <p:txBody>
          <a:bodyPr wrap="square">
            <a:spAutoFit/>
          </a:bodyPr>
          <a:lstStyle/>
          <a:p>
            <a:pPr algn="just"/>
            <a:r>
              <a:rPr lang="en-US" sz="1200" dirty="0">
                <a:solidFill>
                  <a:srgbClr val="3F3F41"/>
                </a:solidFill>
                <a:ea typeface="Muli"/>
                <a:cs typeface="Muli"/>
                <a:sym typeface="Muli"/>
              </a:rPr>
              <a:t>Here you can showcase and explain your app, website or software. Here you can showcase and explain your app, website or software. Here you can showcase and explain your app, website or software.</a:t>
            </a:r>
          </a:p>
        </p:txBody>
      </p:sp>
    </p:spTree>
    <p:extLst>
      <p:ext uri="{BB962C8B-B14F-4D97-AF65-F5344CB8AC3E}">
        <p14:creationId xmlns:p14="http://schemas.microsoft.com/office/powerpoint/2010/main" val="113669530"/>
      </p:ext>
    </p:extLst>
  </p:cSld>
  <p:clrMapOvr>
    <a:masterClrMapping/>
  </p:clrMapOvr>
  <p:timing>
    <p:tnLst>
      <p:par>
        <p:cTn id="1" dur="indefinite" restart="never" nodeType="tmRoot"/>
      </p:par>
    </p:tnLst>
  </p:timing>
</p:sld>
</file>

<file path=ppt/slides/slide17.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hape 395">
            <a:extLst>
              <a:ext uri="{FF2B5EF4-FFF2-40B4-BE49-F238E27FC236}">
                <a16:creationId xmlns:a16="http://schemas.microsoft.com/office/drawing/2014/main" id="{019F2BB6-7F9A-4C74-9FB8-FB3619158308}"/>
              </a:ext>
            </a:extLst>
          </p:cNvPr>
          <p:cNvSpPr txBox="1">
            <a:spLocks/>
          </p:cNvSpPr>
          <p:nvPr/>
        </p:nvSpPr>
        <p:spPr>
          <a:xfrm>
            <a:off x="1081292" y="2203316"/>
            <a:ext cx="4654671" cy="587711"/>
          </a:xfrm>
          <a:prstGeom prst="rect">
            <a:avLst/>
          </a:prstGeom>
          <a:noFill/>
          <a:ln>
            <a:noFill/>
          </a:ln>
        </p:spPr>
        <p:txBody>
          <a:bodyPr vert="horz" lIns="91425" tIns="91425" rIns="91425" bIns="91425" rtlCol="0" anchor="t" anchorCtr="0">
            <a:noAutofit/>
          </a:bodyPr>
          <a:lstStyle>
            <a:lvl1pPr marL="228600" indent="-228600" algn="l" defTabSz="914400" rtl="0" eaLnBrk="1" latinLnBrk="0" hangingPunct="1">
              <a:lnSpc>
                <a:spcPct val="90000"/>
              </a:lnSpc>
              <a:spcBef>
                <a:spcPts val="1000"/>
              </a:spcBef>
              <a:buFont typeface="Arial" panose="020B0604020202020204" pitchFamily="34" charset="0"/>
              <a:buChar char="•"/>
              <a:defRPr sz="2800" kern="1200">
                <a:solidFill>
                  <a:schemeClr val="tx1"/>
                </a:solidFill>
                <a:latin typeface="+mn-lt"/>
                <a:ea typeface="+mn-ea"/>
                <a:cs typeface="+mn-cs"/>
              </a:defRPr>
            </a:lvl1pPr>
            <a:lvl2pPr marL="685800" indent="-228600" algn="l" defTabSz="914400" rtl="0" eaLnBrk="1" latinLnBrk="0" hangingPunct="1">
              <a:lnSpc>
                <a:spcPct val="90000"/>
              </a:lnSpc>
              <a:spcBef>
                <a:spcPts val="500"/>
              </a:spcBef>
              <a:buFont typeface="Arial" panose="020B0604020202020204" pitchFamily="34" charset="0"/>
              <a:buChar char="•"/>
              <a:defRPr sz="2400" kern="1200">
                <a:solidFill>
                  <a:schemeClr val="tx1"/>
                </a:solidFill>
                <a:latin typeface="+mn-lt"/>
                <a:ea typeface="+mn-ea"/>
                <a:cs typeface="+mn-cs"/>
              </a:defRPr>
            </a:lvl2pPr>
            <a:lvl3pPr marL="1143000" indent="-228600" algn="l" defTabSz="914400" rtl="0" eaLnBrk="1" latinLnBrk="0" hangingPunct="1">
              <a:lnSpc>
                <a:spcPct val="90000"/>
              </a:lnSpc>
              <a:spcBef>
                <a:spcPts val="500"/>
              </a:spcBef>
              <a:buFont typeface="Arial" panose="020B0604020202020204" pitchFamily="34" charset="0"/>
              <a:buChar char="•"/>
              <a:defRPr sz="2000" kern="1200">
                <a:solidFill>
                  <a:schemeClr val="tx1"/>
                </a:solidFill>
                <a:latin typeface="+mn-lt"/>
                <a:ea typeface="+mn-ea"/>
                <a:cs typeface="+mn-cs"/>
              </a:defRPr>
            </a:lvl3pPr>
            <a:lvl4pPr marL="1600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4pPr>
            <a:lvl5pPr marL="20574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a:lstStyle>
          <a:p>
            <a:pPr>
              <a:spcBef>
                <a:spcPts val="0"/>
              </a:spcBef>
              <a:buNone/>
            </a:pPr>
            <a:r>
              <a:rPr lang="en-US" sz="3000" b="1" dirty="0">
                <a:solidFill>
                  <a:schemeClr val="accent1"/>
                </a:solidFill>
                <a:effectLst>
                  <a:outerShdw blurRad="38100" dist="38100" dir="2700000" algn="tl">
                    <a:srgbClr val="000000">
                      <a:alpha val="43137"/>
                    </a:srgbClr>
                  </a:outerShdw>
                </a:effectLst>
                <a:latin typeface="+mj-lt"/>
                <a:ea typeface="Muli"/>
                <a:cs typeface="Muli"/>
                <a:sym typeface="Muli"/>
              </a:rPr>
              <a:t>WEBSITE</a:t>
            </a:r>
            <a:r>
              <a:rPr lang="en-US" sz="3000" dirty="0">
                <a:solidFill>
                  <a:schemeClr val="accent1"/>
                </a:solidFill>
                <a:latin typeface="+mj-lt"/>
                <a:ea typeface="Muli"/>
                <a:cs typeface="Muli"/>
                <a:sym typeface="Muli"/>
              </a:rPr>
              <a:t> MOCKUP</a:t>
            </a:r>
          </a:p>
          <a:p>
            <a:pPr>
              <a:spcBef>
                <a:spcPts val="0"/>
              </a:spcBef>
              <a:buFont typeface="Arial" panose="020B0604020202020204" pitchFamily="34" charset="0"/>
              <a:buNone/>
            </a:pPr>
            <a:endParaRPr lang="en-US" sz="3000" dirty="0">
              <a:solidFill>
                <a:schemeClr val="accent1"/>
              </a:solidFill>
              <a:ea typeface="Muli"/>
              <a:cs typeface="Muli"/>
              <a:sym typeface="Muli"/>
            </a:endParaRPr>
          </a:p>
          <a:p>
            <a:pPr algn="just">
              <a:spcBef>
                <a:spcPts val="0"/>
              </a:spcBef>
              <a:buFont typeface="Arial" panose="020B0604020202020204" pitchFamily="34" charset="0"/>
              <a:buNone/>
            </a:pPr>
            <a:r>
              <a:rPr lang="en-US" sz="3000" dirty="0">
                <a:solidFill>
                  <a:schemeClr val="accent1"/>
                </a:solidFill>
                <a:ea typeface="Muli"/>
                <a:cs typeface="Muli"/>
                <a:sym typeface="Muli"/>
              </a:rPr>
              <a:t>    </a:t>
            </a:r>
          </a:p>
          <a:p>
            <a:pPr>
              <a:spcBef>
                <a:spcPts val="0"/>
              </a:spcBef>
              <a:buFont typeface="Arial" panose="020B0604020202020204" pitchFamily="34" charset="0"/>
              <a:buNone/>
            </a:pPr>
            <a:endParaRPr lang="en-US" sz="3000" dirty="0">
              <a:solidFill>
                <a:schemeClr val="accent1"/>
              </a:solidFill>
              <a:ea typeface="Muli"/>
              <a:cs typeface="Muli"/>
              <a:sym typeface="Muli"/>
            </a:endParaRPr>
          </a:p>
        </p:txBody>
      </p:sp>
      <p:grpSp>
        <p:nvGrpSpPr>
          <p:cNvPr id="11" name="Shape 497">
            <a:extLst>
              <a:ext uri="{FF2B5EF4-FFF2-40B4-BE49-F238E27FC236}">
                <a16:creationId xmlns:a16="http://schemas.microsoft.com/office/drawing/2014/main" id="{FE0CBDAF-5FC6-4151-80CF-2748DC4844F9}"/>
              </a:ext>
            </a:extLst>
          </p:cNvPr>
          <p:cNvGrpSpPr/>
          <p:nvPr/>
        </p:nvGrpSpPr>
        <p:grpSpPr>
          <a:xfrm>
            <a:off x="519049" y="2983319"/>
            <a:ext cx="493682" cy="475442"/>
            <a:chOff x="2583325" y="2972875"/>
            <a:chExt cx="462850" cy="445750"/>
          </a:xfrm>
          <a:solidFill>
            <a:srgbClr val="EAB800"/>
          </a:solidFill>
        </p:grpSpPr>
        <p:sp>
          <p:nvSpPr>
            <p:cNvPr id="12" name="Shape 498">
              <a:extLst>
                <a:ext uri="{FF2B5EF4-FFF2-40B4-BE49-F238E27FC236}">
                  <a16:creationId xmlns:a16="http://schemas.microsoft.com/office/drawing/2014/main" id="{1DB16A43-0E0A-4D73-8AD6-FCA16B9BA981}"/>
                </a:ext>
              </a:extLst>
            </p:cNvPr>
            <p:cNvSpPr/>
            <p:nvPr/>
          </p:nvSpPr>
          <p:spPr>
            <a:xfrm>
              <a:off x="2701775" y="3323350"/>
              <a:ext cx="225950" cy="95275"/>
            </a:xfrm>
            <a:custGeom>
              <a:avLst/>
              <a:gdLst/>
              <a:ahLst/>
              <a:cxnLst/>
              <a:rect l="0" t="0" r="0" b="0"/>
              <a:pathLst>
                <a:path w="9038" h="3811" extrusionOk="0">
                  <a:moveTo>
                    <a:pt x="2956" y="1"/>
                  </a:moveTo>
                  <a:lnTo>
                    <a:pt x="2956" y="2956"/>
                  </a:lnTo>
                  <a:lnTo>
                    <a:pt x="685" y="2956"/>
                  </a:lnTo>
                  <a:lnTo>
                    <a:pt x="514" y="3005"/>
                  </a:lnTo>
                  <a:lnTo>
                    <a:pt x="367" y="3103"/>
                  </a:lnTo>
                  <a:lnTo>
                    <a:pt x="245" y="3200"/>
                  </a:lnTo>
                  <a:lnTo>
                    <a:pt x="147" y="3322"/>
                  </a:lnTo>
                  <a:lnTo>
                    <a:pt x="50" y="3469"/>
                  </a:lnTo>
                  <a:lnTo>
                    <a:pt x="1" y="3640"/>
                  </a:lnTo>
                  <a:lnTo>
                    <a:pt x="1" y="3811"/>
                  </a:lnTo>
                  <a:lnTo>
                    <a:pt x="9037" y="3811"/>
                  </a:lnTo>
                  <a:lnTo>
                    <a:pt x="9037" y="3640"/>
                  </a:lnTo>
                  <a:lnTo>
                    <a:pt x="8988" y="3469"/>
                  </a:lnTo>
                  <a:lnTo>
                    <a:pt x="8891" y="3322"/>
                  </a:lnTo>
                  <a:lnTo>
                    <a:pt x="8793" y="3200"/>
                  </a:lnTo>
                  <a:lnTo>
                    <a:pt x="8671" y="3103"/>
                  </a:lnTo>
                  <a:lnTo>
                    <a:pt x="8524" y="3005"/>
                  </a:lnTo>
                  <a:lnTo>
                    <a:pt x="8353" y="2956"/>
                  </a:lnTo>
                  <a:lnTo>
                    <a:pt x="6082" y="2956"/>
                  </a:lnTo>
                  <a:lnTo>
                    <a:pt x="6082" y="1"/>
                  </a:lnTo>
                  <a:close/>
                </a:path>
              </a:pathLst>
            </a:custGeom>
            <a:grpFill/>
            <a:ln>
              <a:noFill/>
            </a:ln>
            <a:effectLst>
              <a:outerShdw blurRad="50800" dist="38100" dir="2700000" algn="tl" rotWithShape="0">
                <a:prstClr val="black">
                  <a:alpha val="40000"/>
                </a:prstClr>
              </a:outerShdw>
            </a:effectLst>
          </p:spPr>
          <p:txBody>
            <a:bodyPr lIns="91425" tIns="91425" rIns="91425" bIns="91425" anchor="ctr" anchorCtr="0">
              <a:noAutofit/>
            </a:bodyPr>
            <a:lstStyle/>
            <a:p>
              <a:endParaRPr>
                <a:solidFill>
                  <a:srgbClr val="434343"/>
                </a:solidFill>
              </a:endParaRPr>
            </a:p>
          </p:txBody>
        </p:sp>
        <p:sp>
          <p:nvSpPr>
            <p:cNvPr id="13" name="Shape 499">
              <a:extLst>
                <a:ext uri="{FF2B5EF4-FFF2-40B4-BE49-F238E27FC236}">
                  <a16:creationId xmlns:a16="http://schemas.microsoft.com/office/drawing/2014/main" id="{B0C025EE-496E-4098-A601-C6EF0C3A580C}"/>
                </a:ext>
              </a:extLst>
            </p:cNvPr>
            <p:cNvSpPr/>
            <p:nvPr/>
          </p:nvSpPr>
          <p:spPr>
            <a:xfrm>
              <a:off x="2583325" y="2972875"/>
              <a:ext cx="462850" cy="337075"/>
            </a:xfrm>
            <a:custGeom>
              <a:avLst/>
              <a:gdLst/>
              <a:ahLst/>
              <a:cxnLst/>
              <a:rect l="0" t="0" r="0" b="0"/>
              <a:pathLst>
                <a:path w="18514" h="13483" extrusionOk="0">
                  <a:moveTo>
                    <a:pt x="17048" y="1466"/>
                  </a:moveTo>
                  <a:lnTo>
                    <a:pt x="17048" y="12017"/>
                  </a:lnTo>
                  <a:lnTo>
                    <a:pt x="1466" y="12017"/>
                  </a:lnTo>
                  <a:lnTo>
                    <a:pt x="1466" y="1466"/>
                  </a:lnTo>
                  <a:close/>
                  <a:moveTo>
                    <a:pt x="391" y="1"/>
                  </a:moveTo>
                  <a:lnTo>
                    <a:pt x="318" y="50"/>
                  </a:lnTo>
                  <a:lnTo>
                    <a:pt x="220" y="74"/>
                  </a:lnTo>
                  <a:lnTo>
                    <a:pt x="147" y="148"/>
                  </a:lnTo>
                  <a:lnTo>
                    <a:pt x="98" y="221"/>
                  </a:lnTo>
                  <a:lnTo>
                    <a:pt x="49" y="294"/>
                  </a:lnTo>
                  <a:lnTo>
                    <a:pt x="25" y="392"/>
                  </a:lnTo>
                  <a:lnTo>
                    <a:pt x="1" y="489"/>
                  </a:lnTo>
                  <a:lnTo>
                    <a:pt x="1" y="12994"/>
                  </a:lnTo>
                  <a:lnTo>
                    <a:pt x="25" y="13092"/>
                  </a:lnTo>
                  <a:lnTo>
                    <a:pt x="49" y="13189"/>
                  </a:lnTo>
                  <a:lnTo>
                    <a:pt x="98" y="13263"/>
                  </a:lnTo>
                  <a:lnTo>
                    <a:pt x="147" y="13336"/>
                  </a:lnTo>
                  <a:lnTo>
                    <a:pt x="220" y="13409"/>
                  </a:lnTo>
                  <a:lnTo>
                    <a:pt x="318" y="13434"/>
                  </a:lnTo>
                  <a:lnTo>
                    <a:pt x="391" y="13483"/>
                  </a:lnTo>
                  <a:lnTo>
                    <a:pt x="18123" y="13483"/>
                  </a:lnTo>
                  <a:lnTo>
                    <a:pt x="18196" y="13434"/>
                  </a:lnTo>
                  <a:lnTo>
                    <a:pt x="18293" y="13409"/>
                  </a:lnTo>
                  <a:lnTo>
                    <a:pt x="18367" y="13336"/>
                  </a:lnTo>
                  <a:lnTo>
                    <a:pt x="18416" y="13263"/>
                  </a:lnTo>
                  <a:lnTo>
                    <a:pt x="18464" y="13189"/>
                  </a:lnTo>
                  <a:lnTo>
                    <a:pt x="18489" y="13092"/>
                  </a:lnTo>
                  <a:lnTo>
                    <a:pt x="18513" y="12994"/>
                  </a:lnTo>
                  <a:lnTo>
                    <a:pt x="18513" y="489"/>
                  </a:lnTo>
                  <a:lnTo>
                    <a:pt x="18489" y="392"/>
                  </a:lnTo>
                  <a:lnTo>
                    <a:pt x="18464" y="294"/>
                  </a:lnTo>
                  <a:lnTo>
                    <a:pt x="18416" y="221"/>
                  </a:lnTo>
                  <a:lnTo>
                    <a:pt x="18367" y="148"/>
                  </a:lnTo>
                  <a:lnTo>
                    <a:pt x="18293" y="74"/>
                  </a:lnTo>
                  <a:lnTo>
                    <a:pt x="18196" y="50"/>
                  </a:lnTo>
                  <a:lnTo>
                    <a:pt x="18123" y="1"/>
                  </a:lnTo>
                  <a:close/>
                </a:path>
              </a:pathLst>
            </a:custGeom>
            <a:grpFill/>
            <a:ln>
              <a:noFill/>
            </a:ln>
            <a:effectLst>
              <a:outerShdw blurRad="50800" dist="38100" dir="2700000" algn="tl" rotWithShape="0">
                <a:prstClr val="black">
                  <a:alpha val="40000"/>
                </a:prstClr>
              </a:outerShdw>
            </a:effectLst>
          </p:spPr>
          <p:txBody>
            <a:bodyPr lIns="91425" tIns="91425" rIns="91425" bIns="91425" anchor="ctr" anchorCtr="0">
              <a:noAutofit/>
            </a:bodyPr>
            <a:lstStyle/>
            <a:p>
              <a:endParaRPr>
                <a:solidFill>
                  <a:srgbClr val="434343"/>
                </a:solidFill>
              </a:endParaRPr>
            </a:p>
          </p:txBody>
        </p:sp>
      </p:grpSp>
      <p:grpSp>
        <p:nvGrpSpPr>
          <p:cNvPr id="14" name="Shape 497">
            <a:extLst>
              <a:ext uri="{FF2B5EF4-FFF2-40B4-BE49-F238E27FC236}">
                <a16:creationId xmlns:a16="http://schemas.microsoft.com/office/drawing/2014/main" id="{40C5F6B1-15C6-4302-AC55-38CC2BE46DE5}"/>
              </a:ext>
            </a:extLst>
          </p:cNvPr>
          <p:cNvGrpSpPr/>
          <p:nvPr/>
        </p:nvGrpSpPr>
        <p:grpSpPr>
          <a:xfrm>
            <a:off x="513870" y="3881603"/>
            <a:ext cx="493682" cy="475442"/>
            <a:chOff x="2583325" y="2972875"/>
            <a:chExt cx="462850" cy="445750"/>
          </a:xfrm>
          <a:solidFill>
            <a:srgbClr val="EAB800"/>
          </a:solidFill>
        </p:grpSpPr>
        <p:sp>
          <p:nvSpPr>
            <p:cNvPr id="15" name="Shape 498">
              <a:extLst>
                <a:ext uri="{FF2B5EF4-FFF2-40B4-BE49-F238E27FC236}">
                  <a16:creationId xmlns:a16="http://schemas.microsoft.com/office/drawing/2014/main" id="{796F41BF-EB58-4901-9DA9-B1756837D967}"/>
                </a:ext>
              </a:extLst>
            </p:cNvPr>
            <p:cNvSpPr/>
            <p:nvPr/>
          </p:nvSpPr>
          <p:spPr>
            <a:xfrm>
              <a:off x="2701775" y="3323350"/>
              <a:ext cx="225950" cy="95275"/>
            </a:xfrm>
            <a:custGeom>
              <a:avLst/>
              <a:gdLst/>
              <a:ahLst/>
              <a:cxnLst/>
              <a:rect l="0" t="0" r="0" b="0"/>
              <a:pathLst>
                <a:path w="9038" h="3811" extrusionOk="0">
                  <a:moveTo>
                    <a:pt x="2956" y="1"/>
                  </a:moveTo>
                  <a:lnTo>
                    <a:pt x="2956" y="2956"/>
                  </a:lnTo>
                  <a:lnTo>
                    <a:pt x="685" y="2956"/>
                  </a:lnTo>
                  <a:lnTo>
                    <a:pt x="514" y="3005"/>
                  </a:lnTo>
                  <a:lnTo>
                    <a:pt x="367" y="3103"/>
                  </a:lnTo>
                  <a:lnTo>
                    <a:pt x="245" y="3200"/>
                  </a:lnTo>
                  <a:lnTo>
                    <a:pt x="147" y="3322"/>
                  </a:lnTo>
                  <a:lnTo>
                    <a:pt x="50" y="3469"/>
                  </a:lnTo>
                  <a:lnTo>
                    <a:pt x="1" y="3640"/>
                  </a:lnTo>
                  <a:lnTo>
                    <a:pt x="1" y="3811"/>
                  </a:lnTo>
                  <a:lnTo>
                    <a:pt x="9037" y="3811"/>
                  </a:lnTo>
                  <a:lnTo>
                    <a:pt x="9037" y="3640"/>
                  </a:lnTo>
                  <a:lnTo>
                    <a:pt x="8988" y="3469"/>
                  </a:lnTo>
                  <a:lnTo>
                    <a:pt x="8891" y="3322"/>
                  </a:lnTo>
                  <a:lnTo>
                    <a:pt x="8793" y="3200"/>
                  </a:lnTo>
                  <a:lnTo>
                    <a:pt x="8671" y="3103"/>
                  </a:lnTo>
                  <a:lnTo>
                    <a:pt x="8524" y="3005"/>
                  </a:lnTo>
                  <a:lnTo>
                    <a:pt x="8353" y="2956"/>
                  </a:lnTo>
                  <a:lnTo>
                    <a:pt x="6082" y="2956"/>
                  </a:lnTo>
                  <a:lnTo>
                    <a:pt x="6082" y="1"/>
                  </a:lnTo>
                  <a:close/>
                </a:path>
              </a:pathLst>
            </a:custGeom>
            <a:grpFill/>
            <a:ln>
              <a:noFill/>
            </a:ln>
            <a:effectLst>
              <a:outerShdw blurRad="50800" dist="38100" dir="2700000" algn="tl" rotWithShape="0">
                <a:prstClr val="black">
                  <a:alpha val="40000"/>
                </a:prstClr>
              </a:outerShdw>
            </a:effectLst>
          </p:spPr>
          <p:txBody>
            <a:bodyPr lIns="91425" tIns="91425" rIns="91425" bIns="91425" anchor="ctr" anchorCtr="0">
              <a:noAutofit/>
            </a:bodyPr>
            <a:lstStyle/>
            <a:p>
              <a:endParaRPr>
                <a:solidFill>
                  <a:srgbClr val="434343"/>
                </a:solidFill>
              </a:endParaRPr>
            </a:p>
          </p:txBody>
        </p:sp>
        <p:sp>
          <p:nvSpPr>
            <p:cNvPr id="16" name="Shape 499">
              <a:extLst>
                <a:ext uri="{FF2B5EF4-FFF2-40B4-BE49-F238E27FC236}">
                  <a16:creationId xmlns:a16="http://schemas.microsoft.com/office/drawing/2014/main" id="{D9D9125C-2979-4A29-BF6D-7F7A16E0E633}"/>
                </a:ext>
              </a:extLst>
            </p:cNvPr>
            <p:cNvSpPr/>
            <p:nvPr/>
          </p:nvSpPr>
          <p:spPr>
            <a:xfrm>
              <a:off x="2583325" y="2972875"/>
              <a:ext cx="462850" cy="337075"/>
            </a:xfrm>
            <a:custGeom>
              <a:avLst/>
              <a:gdLst/>
              <a:ahLst/>
              <a:cxnLst/>
              <a:rect l="0" t="0" r="0" b="0"/>
              <a:pathLst>
                <a:path w="18514" h="13483" extrusionOk="0">
                  <a:moveTo>
                    <a:pt x="17048" y="1466"/>
                  </a:moveTo>
                  <a:lnTo>
                    <a:pt x="17048" y="12017"/>
                  </a:lnTo>
                  <a:lnTo>
                    <a:pt x="1466" y="12017"/>
                  </a:lnTo>
                  <a:lnTo>
                    <a:pt x="1466" y="1466"/>
                  </a:lnTo>
                  <a:close/>
                  <a:moveTo>
                    <a:pt x="391" y="1"/>
                  </a:moveTo>
                  <a:lnTo>
                    <a:pt x="318" y="50"/>
                  </a:lnTo>
                  <a:lnTo>
                    <a:pt x="220" y="74"/>
                  </a:lnTo>
                  <a:lnTo>
                    <a:pt x="147" y="148"/>
                  </a:lnTo>
                  <a:lnTo>
                    <a:pt x="98" y="221"/>
                  </a:lnTo>
                  <a:lnTo>
                    <a:pt x="49" y="294"/>
                  </a:lnTo>
                  <a:lnTo>
                    <a:pt x="25" y="392"/>
                  </a:lnTo>
                  <a:lnTo>
                    <a:pt x="1" y="489"/>
                  </a:lnTo>
                  <a:lnTo>
                    <a:pt x="1" y="12994"/>
                  </a:lnTo>
                  <a:lnTo>
                    <a:pt x="25" y="13092"/>
                  </a:lnTo>
                  <a:lnTo>
                    <a:pt x="49" y="13189"/>
                  </a:lnTo>
                  <a:lnTo>
                    <a:pt x="98" y="13263"/>
                  </a:lnTo>
                  <a:lnTo>
                    <a:pt x="147" y="13336"/>
                  </a:lnTo>
                  <a:lnTo>
                    <a:pt x="220" y="13409"/>
                  </a:lnTo>
                  <a:lnTo>
                    <a:pt x="318" y="13434"/>
                  </a:lnTo>
                  <a:lnTo>
                    <a:pt x="391" y="13483"/>
                  </a:lnTo>
                  <a:lnTo>
                    <a:pt x="18123" y="13483"/>
                  </a:lnTo>
                  <a:lnTo>
                    <a:pt x="18196" y="13434"/>
                  </a:lnTo>
                  <a:lnTo>
                    <a:pt x="18293" y="13409"/>
                  </a:lnTo>
                  <a:lnTo>
                    <a:pt x="18367" y="13336"/>
                  </a:lnTo>
                  <a:lnTo>
                    <a:pt x="18416" y="13263"/>
                  </a:lnTo>
                  <a:lnTo>
                    <a:pt x="18464" y="13189"/>
                  </a:lnTo>
                  <a:lnTo>
                    <a:pt x="18489" y="13092"/>
                  </a:lnTo>
                  <a:lnTo>
                    <a:pt x="18513" y="12994"/>
                  </a:lnTo>
                  <a:lnTo>
                    <a:pt x="18513" y="489"/>
                  </a:lnTo>
                  <a:lnTo>
                    <a:pt x="18489" y="392"/>
                  </a:lnTo>
                  <a:lnTo>
                    <a:pt x="18464" y="294"/>
                  </a:lnTo>
                  <a:lnTo>
                    <a:pt x="18416" y="221"/>
                  </a:lnTo>
                  <a:lnTo>
                    <a:pt x="18367" y="148"/>
                  </a:lnTo>
                  <a:lnTo>
                    <a:pt x="18293" y="74"/>
                  </a:lnTo>
                  <a:lnTo>
                    <a:pt x="18196" y="50"/>
                  </a:lnTo>
                  <a:lnTo>
                    <a:pt x="18123" y="1"/>
                  </a:lnTo>
                  <a:close/>
                </a:path>
              </a:pathLst>
            </a:custGeom>
            <a:grpFill/>
            <a:ln>
              <a:noFill/>
            </a:ln>
            <a:effectLst>
              <a:outerShdw blurRad="50800" dist="38100" dir="2700000" algn="tl" rotWithShape="0">
                <a:prstClr val="black">
                  <a:alpha val="40000"/>
                </a:prstClr>
              </a:outerShdw>
            </a:effectLst>
          </p:spPr>
          <p:txBody>
            <a:bodyPr lIns="91425" tIns="91425" rIns="91425" bIns="91425" anchor="ctr" anchorCtr="0">
              <a:noAutofit/>
            </a:bodyPr>
            <a:lstStyle/>
            <a:p>
              <a:endParaRPr>
                <a:solidFill>
                  <a:srgbClr val="434343"/>
                </a:solidFill>
              </a:endParaRPr>
            </a:p>
          </p:txBody>
        </p:sp>
      </p:grpSp>
      <p:pic>
        <p:nvPicPr>
          <p:cNvPr id="17" name="Picture 16"/>
          <p:cNvPicPr>
            <a:picLocks noChangeAspect="1"/>
          </p:cNvPicPr>
          <p:nvPr/>
        </p:nvPicPr>
        <p:blipFill rotWithShape="1">
          <a:blip r:embed="rId2">
            <a:extLst>
              <a:ext uri="{28A0092B-C50C-407E-A947-70E740481C1C}">
                <a14:useLocalDpi xmlns:a14="http://schemas.microsoft.com/office/drawing/2010/main" val="0"/>
              </a:ext>
            </a:extLst>
          </a:blip>
          <a:srcRect l="781" r="12500"/>
          <a:stretch/>
        </p:blipFill>
        <p:spPr>
          <a:xfrm>
            <a:off x="6294990" y="1748366"/>
            <a:ext cx="4204867" cy="2833257"/>
          </a:xfrm>
          <a:prstGeom prst="rect">
            <a:avLst/>
          </a:prstGeom>
        </p:spPr>
      </p:pic>
      <p:sp>
        <p:nvSpPr>
          <p:cNvPr id="20" name="Shape 415">
            <a:extLst>
              <a:ext uri="{FF2B5EF4-FFF2-40B4-BE49-F238E27FC236}">
                <a16:creationId xmlns:a16="http://schemas.microsoft.com/office/drawing/2014/main" id="{A2298EC5-59AA-40DF-85C7-573D342EBB87}"/>
              </a:ext>
            </a:extLst>
          </p:cNvPr>
          <p:cNvSpPr/>
          <p:nvPr/>
        </p:nvSpPr>
        <p:spPr>
          <a:xfrm>
            <a:off x="6154957" y="1601291"/>
            <a:ext cx="4477754" cy="3682548"/>
          </a:xfrm>
          <a:custGeom>
            <a:avLst/>
            <a:gdLst/>
            <a:ahLst/>
            <a:cxnLst/>
            <a:rect l="0" t="0" r="0" b="0"/>
            <a:pathLst>
              <a:path w="143434" h="111665" extrusionOk="0">
                <a:moveTo>
                  <a:pt x="71751" y="2308"/>
                </a:moveTo>
                <a:lnTo>
                  <a:pt x="71887" y="2376"/>
                </a:lnTo>
                <a:lnTo>
                  <a:pt x="72091" y="2444"/>
                </a:lnTo>
                <a:lnTo>
                  <a:pt x="72159" y="2647"/>
                </a:lnTo>
                <a:lnTo>
                  <a:pt x="72226" y="2783"/>
                </a:lnTo>
                <a:lnTo>
                  <a:pt x="72159" y="2987"/>
                </a:lnTo>
                <a:lnTo>
                  <a:pt x="72091" y="3190"/>
                </a:lnTo>
                <a:lnTo>
                  <a:pt x="71887" y="3258"/>
                </a:lnTo>
                <a:lnTo>
                  <a:pt x="71751" y="3326"/>
                </a:lnTo>
                <a:lnTo>
                  <a:pt x="71548" y="3258"/>
                </a:lnTo>
                <a:lnTo>
                  <a:pt x="71344" y="3190"/>
                </a:lnTo>
                <a:lnTo>
                  <a:pt x="71276" y="2987"/>
                </a:lnTo>
                <a:lnTo>
                  <a:pt x="71208" y="2783"/>
                </a:lnTo>
                <a:lnTo>
                  <a:pt x="71276" y="2647"/>
                </a:lnTo>
                <a:lnTo>
                  <a:pt x="71344" y="2444"/>
                </a:lnTo>
                <a:lnTo>
                  <a:pt x="71548" y="2376"/>
                </a:lnTo>
                <a:lnTo>
                  <a:pt x="71751" y="2308"/>
                </a:lnTo>
                <a:close/>
                <a:moveTo>
                  <a:pt x="137528" y="5906"/>
                </a:moveTo>
                <a:lnTo>
                  <a:pt x="137596" y="5974"/>
                </a:lnTo>
                <a:lnTo>
                  <a:pt x="137596" y="89604"/>
                </a:lnTo>
                <a:lnTo>
                  <a:pt x="5906" y="89604"/>
                </a:lnTo>
                <a:lnTo>
                  <a:pt x="5906" y="5974"/>
                </a:lnTo>
                <a:lnTo>
                  <a:pt x="5906" y="5906"/>
                </a:lnTo>
                <a:close/>
                <a:moveTo>
                  <a:pt x="3530" y="0"/>
                </a:moveTo>
                <a:lnTo>
                  <a:pt x="3191" y="68"/>
                </a:lnTo>
                <a:lnTo>
                  <a:pt x="2444" y="339"/>
                </a:lnTo>
                <a:lnTo>
                  <a:pt x="1766" y="679"/>
                </a:lnTo>
                <a:lnTo>
                  <a:pt x="1155" y="1154"/>
                </a:lnTo>
                <a:lnTo>
                  <a:pt x="679" y="1765"/>
                </a:lnTo>
                <a:lnTo>
                  <a:pt x="272" y="2444"/>
                </a:lnTo>
                <a:lnTo>
                  <a:pt x="69" y="3190"/>
                </a:lnTo>
                <a:lnTo>
                  <a:pt x="1" y="3598"/>
                </a:lnTo>
                <a:lnTo>
                  <a:pt x="1" y="4005"/>
                </a:lnTo>
                <a:lnTo>
                  <a:pt x="1" y="91572"/>
                </a:lnTo>
                <a:lnTo>
                  <a:pt x="1" y="91979"/>
                </a:lnTo>
                <a:lnTo>
                  <a:pt x="69" y="92319"/>
                </a:lnTo>
                <a:lnTo>
                  <a:pt x="272" y="93065"/>
                </a:lnTo>
                <a:lnTo>
                  <a:pt x="679" y="93744"/>
                </a:lnTo>
                <a:lnTo>
                  <a:pt x="1155" y="94355"/>
                </a:lnTo>
                <a:lnTo>
                  <a:pt x="1766" y="94830"/>
                </a:lnTo>
                <a:lnTo>
                  <a:pt x="2444" y="95238"/>
                </a:lnTo>
                <a:lnTo>
                  <a:pt x="3191" y="95441"/>
                </a:lnTo>
                <a:lnTo>
                  <a:pt x="3530" y="95509"/>
                </a:lnTo>
                <a:lnTo>
                  <a:pt x="139904" y="95509"/>
                </a:lnTo>
                <a:lnTo>
                  <a:pt x="140311" y="95441"/>
                </a:lnTo>
                <a:lnTo>
                  <a:pt x="141058" y="95238"/>
                </a:lnTo>
                <a:lnTo>
                  <a:pt x="141737" y="94830"/>
                </a:lnTo>
                <a:lnTo>
                  <a:pt x="142280" y="94355"/>
                </a:lnTo>
                <a:lnTo>
                  <a:pt x="142755" y="93744"/>
                </a:lnTo>
                <a:lnTo>
                  <a:pt x="143162" y="93065"/>
                </a:lnTo>
                <a:lnTo>
                  <a:pt x="143366" y="92319"/>
                </a:lnTo>
                <a:lnTo>
                  <a:pt x="143434" y="91979"/>
                </a:lnTo>
                <a:lnTo>
                  <a:pt x="143434" y="91572"/>
                </a:lnTo>
                <a:lnTo>
                  <a:pt x="143434" y="4005"/>
                </a:lnTo>
                <a:lnTo>
                  <a:pt x="143434" y="3598"/>
                </a:lnTo>
                <a:lnTo>
                  <a:pt x="143366" y="3190"/>
                </a:lnTo>
                <a:lnTo>
                  <a:pt x="143162" y="2444"/>
                </a:lnTo>
                <a:lnTo>
                  <a:pt x="142755" y="1765"/>
                </a:lnTo>
                <a:lnTo>
                  <a:pt x="142280" y="1154"/>
                </a:lnTo>
                <a:lnTo>
                  <a:pt x="141737" y="679"/>
                </a:lnTo>
                <a:lnTo>
                  <a:pt x="141058" y="339"/>
                </a:lnTo>
                <a:lnTo>
                  <a:pt x="140311" y="68"/>
                </a:lnTo>
                <a:lnTo>
                  <a:pt x="139904" y="0"/>
                </a:lnTo>
                <a:close/>
                <a:moveTo>
                  <a:pt x="55324" y="95713"/>
                </a:moveTo>
                <a:lnTo>
                  <a:pt x="55052" y="98971"/>
                </a:lnTo>
                <a:lnTo>
                  <a:pt x="54713" y="102297"/>
                </a:lnTo>
                <a:lnTo>
                  <a:pt x="54374" y="105284"/>
                </a:lnTo>
                <a:lnTo>
                  <a:pt x="53966" y="107388"/>
                </a:lnTo>
                <a:lnTo>
                  <a:pt x="53763" y="108203"/>
                </a:lnTo>
                <a:lnTo>
                  <a:pt x="53627" y="108746"/>
                </a:lnTo>
                <a:lnTo>
                  <a:pt x="53423" y="109153"/>
                </a:lnTo>
                <a:lnTo>
                  <a:pt x="53220" y="109357"/>
                </a:lnTo>
                <a:lnTo>
                  <a:pt x="52677" y="109493"/>
                </a:lnTo>
                <a:lnTo>
                  <a:pt x="51794" y="109696"/>
                </a:lnTo>
                <a:lnTo>
                  <a:pt x="49690" y="110036"/>
                </a:lnTo>
                <a:lnTo>
                  <a:pt x="48061" y="110307"/>
                </a:lnTo>
                <a:lnTo>
                  <a:pt x="47450" y="110443"/>
                </a:lnTo>
                <a:lnTo>
                  <a:pt x="47110" y="110511"/>
                </a:lnTo>
                <a:lnTo>
                  <a:pt x="47042" y="110579"/>
                </a:lnTo>
                <a:lnTo>
                  <a:pt x="47042" y="110783"/>
                </a:lnTo>
                <a:lnTo>
                  <a:pt x="47110" y="110850"/>
                </a:lnTo>
                <a:lnTo>
                  <a:pt x="47585" y="110918"/>
                </a:lnTo>
                <a:lnTo>
                  <a:pt x="48400" y="110986"/>
                </a:lnTo>
                <a:lnTo>
                  <a:pt x="51387" y="111054"/>
                </a:lnTo>
                <a:lnTo>
                  <a:pt x="56071" y="111122"/>
                </a:lnTo>
                <a:lnTo>
                  <a:pt x="87092" y="111122"/>
                </a:lnTo>
                <a:lnTo>
                  <a:pt x="91708" y="111054"/>
                </a:lnTo>
                <a:lnTo>
                  <a:pt x="94695" y="110986"/>
                </a:lnTo>
                <a:lnTo>
                  <a:pt x="95578" y="110918"/>
                </a:lnTo>
                <a:lnTo>
                  <a:pt x="96053" y="110850"/>
                </a:lnTo>
                <a:lnTo>
                  <a:pt x="96121" y="110783"/>
                </a:lnTo>
                <a:lnTo>
                  <a:pt x="96121" y="110579"/>
                </a:lnTo>
                <a:lnTo>
                  <a:pt x="96053" y="110511"/>
                </a:lnTo>
                <a:lnTo>
                  <a:pt x="95713" y="110443"/>
                </a:lnTo>
                <a:lnTo>
                  <a:pt x="95102" y="110307"/>
                </a:lnTo>
                <a:lnTo>
                  <a:pt x="93473" y="110036"/>
                </a:lnTo>
                <a:lnTo>
                  <a:pt x="91369" y="109696"/>
                </a:lnTo>
                <a:lnTo>
                  <a:pt x="90487" y="109493"/>
                </a:lnTo>
                <a:lnTo>
                  <a:pt x="89943" y="109357"/>
                </a:lnTo>
                <a:lnTo>
                  <a:pt x="89740" y="109153"/>
                </a:lnTo>
                <a:lnTo>
                  <a:pt x="89536" y="108746"/>
                </a:lnTo>
                <a:lnTo>
                  <a:pt x="89333" y="108203"/>
                </a:lnTo>
                <a:lnTo>
                  <a:pt x="89197" y="107388"/>
                </a:lnTo>
                <a:lnTo>
                  <a:pt x="88789" y="105284"/>
                </a:lnTo>
                <a:lnTo>
                  <a:pt x="88382" y="102297"/>
                </a:lnTo>
                <a:lnTo>
                  <a:pt x="88043" y="98971"/>
                </a:lnTo>
                <a:lnTo>
                  <a:pt x="87839" y="95713"/>
                </a:lnTo>
                <a:close/>
                <a:moveTo>
                  <a:pt x="47450" y="111054"/>
                </a:moveTo>
                <a:lnTo>
                  <a:pt x="47450" y="111122"/>
                </a:lnTo>
                <a:lnTo>
                  <a:pt x="47450" y="111393"/>
                </a:lnTo>
                <a:lnTo>
                  <a:pt x="47518" y="111461"/>
                </a:lnTo>
                <a:lnTo>
                  <a:pt x="48807" y="111529"/>
                </a:lnTo>
                <a:lnTo>
                  <a:pt x="52473" y="111597"/>
                </a:lnTo>
                <a:lnTo>
                  <a:pt x="62384" y="111665"/>
                </a:lnTo>
                <a:lnTo>
                  <a:pt x="80779" y="111665"/>
                </a:lnTo>
                <a:lnTo>
                  <a:pt x="90622" y="111597"/>
                </a:lnTo>
                <a:lnTo>
                  <a:pt x="94356" y="111529"/>
                </a:lnTo>
                <a:lnTo>
                  <a:pt x="95646" y="111461"/>
                </a:lnTo>
                <a:lnTo>
                  <a:pt x="95713" y="111393"/>
                </a:lnTo>
                <a:lnTo>
                  <a:pt x="95713" y="111122"/>
                </a:lnTo>
                <a:lnTo>
                  <a:pt x="95646" y="111054"/>
                </a:lnTo>
                <a:lnTo>
                  <a:pt x="94084" y="111122"/>
                </a:lnTo>
                <a:lnTo>
                  <a:pt x="91233" y="111190"/>
                </a:lnTo>
                <a:lnTo>
                  <a:pt x="80847" y="111258"/>
                </a:lnTo>
                <a:lnTo>
                  <a:pt x="62316" y="111258"/>
                </a:lnTo>
                <a:lnTo>
                  <a:pt x="51930" y="111190"/>
                </a:lnTo>
                <a:lnTo>
                  <a:pt x="49079" y="111122"/>
                </a:lnTo>
                <a:lnTo>
                  <a:pt x="47518" y="111054"/>
                </a:lnTo>
                <a:close/>
              </a:path>
            </a:pathLst>
          </a:custGeom>
          <a:gradFill flip="none" rotWithShape="1">
            <a:gsLst>
              <a:gs pos="0">
                <a:schemeClr val="bg1"/>
              </a:gs>
              <a:gs pos="100000">
                <a:schemeClr val="bg1">
                  <a:lumMod val="85000"/>
                </a:schemeClr>
              </a:gs>
              <a:gs pos="85000">
                <a:schemeClr val="bg1"/>
              </a:gs>
            </a:gsLst>
            <a:path path="circle">
              <a:fillToRect l="100000" t="100000"/>
            </a:path>
            <a:tileRect r="-100000" b="-100000"/>
          </a:gradFill>
          <a:ln w="9525" cap="flat" cmpd="sng">
            <a:solidFill>
              <a:schemeClr val="bg1">
                <a:lumMod val="65000"/>
              </a:schemeClr>
            </a:solidFill>
            <a:prstDash val="solid"/>
            <a:round/>
            <a:headEnd type="none" w="med" len="med"/>
            <a:tailEnd type="none" w="med" len="med"/>
          </a:ln>
          <a:effectLst>
            <a:outerShdw blurRad="431800" sx="102000" sy="102000" algn="ctr" rotWithShape="0">
              <a:prstClr val="black">
                <a:alpha val="27000"/>
              </a:prstClr>
            </a:outerShdw>
          </a:effectLst>
        </p:spPr>
        <p:txBody>
          <a:bodyPr lIns="91425" tIns="91425" rIns="91425" bIns="91425" anchor="ctr" anchorCtr="0">
            <a:noAutofit/>
          </a:bodyPr>
          <a:lstStyle/>
          <a:p>
            <a:endParaRPr/>
          </a:p>
        </p:txBody>
      </p:sp>
      <p:sp>
        <p:nvSpPr>
          <p:cNvPr id="18" name="Rectangle 17"/>
          <p:cNvSpPr/>
          <p:nvPr/>
        </p:nvSpPr>
        <p:spPr>
          <a:xfrm rot="5400000">
            <a:off x="11692023" y="556334"/>
            <a:ext cx="1369286" cy="307777"/>
          </a:xfrm>
          <a:prstGeom prst="rect">
            <a:avLst/>
          </a:prstGeom>
        </p:spPr>
        <p:txBody>
          <a:bodyPr wrap="none">
            <a:spAutoFit/>
          </a:bodyPr>
          <a:lstStyle/>
          <a:p>
            <a:r>
              <a:rPr lang="en-US" sz="1400" dirty="0"/>
              <a:t>Slidehood.com</a:t>
            </a:r>
          </a:p>
        </p:txBody>
      </p:sp>
      <p:sp>
        <p:nvSpPr>
          <p:cNvPr id="19" name="Rectangle 18">
            <a:extLst>
              <a:ext uri="{FF2B5EF4-FFF2-40B4-BE49-F238E27FC236}">
                <a16:creationId xmlns:a16="http://schemas.microsoft.com/office/drawing/2014/main" id="{74AF34DA-266C-492E-A7CD-23347953F19D}"/>
              </a:ext>
            </a:extLst>
          </p:cNvPr>
          <p:cNvSpPr/>
          <p:nvPr/>
        </p:nvSpPr>
        <p:spPr>
          <a:xfrm>
            <a:off x="1147585" y="2791027"/>
            <a:ext cx="3775111" cy="830997"/>
          </a:xfrm>
          <a:prstGeom prst="rect">
            <a:avLst/>
          </a:prstGeom>
        </p:spPr>
        <p:txBody>
          <a:bodyPr wrap="square">
            <a:spAutoFit/>
          </a:bodyPr>
          <a:lstStyle/>
          <a:p>
            <a:pPr algn="just">
              <a:spcBef>
                <a:spcPts val="0"/>
              </a:spcBef>
              <a:buNone/>
            </a:pPr>
            <a:r>
              <a:rPr lang="en-US" sz="1200" dirty="0">
                <a:solidFill>
                  <a:srgbClr val="3F3F41"/>
                </a:solidFill>
                <a:ea typeface="Muli"/>
                <a:cs typeface="Muli"/>
                <a:sym typeface="Muli"/>
              </a:rPr>
              <a:t>Here you can showcase and explain your app, website or software. Here you can showcase and explain your app, website or software. Here you can showcase and explain your app, website or software. </a:t>
            </a:r>
          </a:p>
        </p:txBody>
      </p:sp>
      <p:sp>
        <p:nvSpPr>
          <p:cNvPr id="23" name="Rectangle 22">
            <a:extLst>
              <a:ext uri="{FF2B5EF4-FFF2-40B4-BE49-F238E27FC236}">
                <a16:creationId xmlns:a16="http://schemas.microsoft.com/office/drawing/2014/main" id="{09A8A4CF-F10A-4A0B-9F3F-B47C3DFDCF09}"/>
              </a:ext>
            </a:extLst>
          </p:cNvPr>
          <p:cNvSpPr/>
          <p:nvPr/>
        </p:nvSpPr>
        <p:spPr>
          <a:xfrm>
            <a:off x="1147585" y="3750626"/>
            <a:ext cx="3775111" cy="830997"/>
          </a:xfrm>
          <a:prstGeom prst="rect">
            <a:avLst/>
          </a:prstGeom>
        </p:spPr>
        <p:txBody>
          <a:bodyPr wrap="square">
            <a:spAutoFit/>
          </a:bodyPr>
          <a:lstStyle/>
          <a:p>
            <a:pPr algn="just"/>
            <a:r>
              <a:rPr lang="en-US" sz="1200" dirty="0">
                <a:solidFill>
                  <a:srgbClr val="3F3F41"/>
                </a:solidFill>
                <a:ea typeface="Muli"/>
                <a:cs typeface="Muli"/>
                <a:sym typeface="Muli"/>
              </a:rPr>
              <a:t>Here you can showcase and explain your app, website or software. Here you can showcase and explain your app, website or software. Here you can showcase and explain your app, website or software.</a:t>
            </a:r>
          </a:p>
        </p:txBody>
      </p:sp>
    </p:spTree>
    <p:extLst>
      <p:ext uri="{BB962C8B-B14F-4D97-AF65-F5344CB8AC3E}">
        <p14:creationId xmlns:p14="http://schemas.microsoft.com/office/powerpoint/2010/main" val="642154943"/>
      </p:ext>
    </p:extLst>
  </p:cSld>
  <p:clrMapOvr>
    <a:masterClrMapping/>
  </p:clrMapOvr>
  <p:timing>
    <p:tnLst>
      <p:par>
        <p:cTn id="1" dur="indefinite" restart="never" nodeType="tmRoot"/>
      </p:par>
    </p:tnLst>
  </p:timing>
</p:sld>
</file>

<file path=ppt/slides/slide18.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Rectangle 3">
            <a:extLst>
              <a:ext uri="{FF2B5EF4-FFF2-40B4-BE49-F238E27FC236}">
                <a16:creationId xmlns:a16="http://schemas.microsoft.com/office/drawing/2014/main" id="{FC1E0BFC-97E8-4BD4-8F73-D85E270EA749}"/>
              </a:ext>
            </a:extLst>
          </p:cNvPr>
          <p:cNvSpPr/>
          <p:nvPr/>
        </p:nvSpPr>
        <p:spPr>
          <a:xfrm>
            <a:off x="6928790" y="2115525"/>
            <a:ext cx="4440298" cy="507831"/>
          </a:xfrm>
          <a:prstGeom prst="rect">
            <a:avLst/>
          </a:prstGeom>
          <a:noFill/>
          <a:ln>
            <a:noFill/>
          </a:ln>
        </p:spPr>
        <p:txBody>
          <a:bodyPr vert="horz" lIns="91425" tIns="91425" rIns="91425" bIns="91425" rtlCol="0" anchor="t" anchorCtr="0">
            <a:noAutofit/>
          </a:bodyPr>
          <a:lstStyle/>
          <a:p>
            <a:pPr marL="228600" indent="-228600">
              <a:lnSpc>
                <a:spcPct val="90000"/>
              </a:lnSpc>
              <a:buFont typeface="Arial" panose="020B0604020202020204" pitchFamily="34" charset="0"/>
              <a:buNone/>
            </a:pPr>
            <a:r>
              <a:rPr lang="en-US" sz="3000" dirty="0">
                <a:solidFill>
                  <a:srgbClr val="3F3F41"/>
                </a:solidFill>
                <a:effectLst>
                  <a:outerShdw blurRad="38100" dist="38100" dir="2700000" algn="tl">
                    <a:srgbClr val="000000">
                      <a:alpha val="43137"/>
                    </a:srgbClr>
                  </a:outerShdw>
                </a:effectLst>
                <a:latin typeface="Roboto Medium" panose="02000000000000000000" pitchFamily="2" charset="0"/>
                <a:ea typeface="Roboto Medium" panose="02000000000000000000" pitchFamily="2" charset="0"/>
                <a:cs typeface="Muli"/>
                <a:sym typeface="Muli"/>
              </a:rPr>
              <a:t>TABLET</a:t>
            </a:r>
            <a:r>
              <a:rPr lang="en-US" sz="3000" dirty="0">
                <a:solidFill>
                  <a:srgbClr val="3F3F41"/>
                </a:solidFill>
                <a:latin typeface="Roboto Medium" panose="02000000000000000000" pitchFamily="2" charset="0"/>
                <a:ea typeface="Roboto Medium" panose="02000000000000000000" pitchFamily="2" charset="0"/>
                <a:cs typeface="Muli"/>
                <a:sym typeface="Muli"/>
              </a:rPr>
              <a:t> MOCK</a:t>
            </a:r>
          </a:p>
        </p:txBody>
      </p:sp>
      <p:sp>
        <p:nvSpPr>
          <p:cNvPr id="5" name="Rectangle 4">
            <a:extLst>
              <a:ext uri="{FF2B5EF4-FFF2-40B4-BE49-F238E27FC236}">
                <a16:creationId xmlns:a16="http://schemas.microsoft.com/office/drawing/2014/main" id="{74AF34DA-266C-492E-A7CD-23347953F19D}"/>
              </a:ext>
            </a:extLst>
          </p:cNvPr>
          <p:cNvSpPr/>
          <p:nvPr/>
        </p:nvSpPr>
        <p:spPr>
          <a:xfrm>
            <a:off x="6974415" y="2780321"/>
            <a:ext cx="3806655" cy="830997"/>
          </a:xfrm>
          <a:prstGeom prst="rect">
            <a:avLst/>
          </a:prstGeom>
        </p:spPr>
        <p:txBody>
          <a:bodyPr wrap="square">
            <a:spAutoFit/>
          </a:bodyPr>
          <a:lstStyle/>
          <a:p>
            <a:pPr algn="just">
              <a:spcBef>
                <a:spcPts val="0"/>
              </a:spcBef>
              <a:buNone/>
            </a:pPr>
            <a:r>
              <a:rPr lang="en-US" sz="1200" dirty="0">
                <a:solidFill>
                  <a:srgbClr val="3F3F41"/>
                </a:solidFill>
                <a:ea typeface="Muli"/>
                <a:cs typeface="Muli"/>
                <a:sym typeface="Muli"/>
              </a:rPr>
              <a:t>Here you can showcase and explain your app, website or software. Here you can showcase and explain your app, website or software. Here you can showcase and explain your app, website or software. </a:t>
            </a:r>
          </a:p>
        </p:txBody>
      </p:sp>
      <p:sp>
        <p:nvSpPr>
          <p:cNvPr id="6" name="Rectangle 5">
            <a:extLst>
              <a:ext uri="{FF2B5EF4-FFF2-40B4-BE49-F238E27FC236}">
                <a16:creationId xmlns:a16="http://schemas.microsoft.com/office/drawing/2014/main" id="{09A8A4CF-F10A-4A0B-9F3F-B47C3DFDCF09}"/>
              </a:ext>
            </a:extLst>
          </p:cNvPr>
          <p:cNvSpPr/>
          <p:nvPr/>
        </p:nvSpPr>
        <p:spPr>
          <a:xfrm>
            <a:off x="6974415" y="3739920"/>
            <a:ext cx="3842763" cy="830997"/>
          </a:xfrm>
          <a:prstGeom prst="rect">
            <a:avLst/>
          </a:prstGeom>
        </p:spPr>
        <p:txBody>
          <a:bodyPr wrap="square">
            <a:spAutoFit/>
          </a:bodyPr>
          <a:lstStyle/>
          <a:p>
            <a:pPr algn="just"/>
            <a:r>
              <a:rPr lang="en-US" sz="1200" dirty="0">
                <a:solidFill>
                  <a:srgbClr val="3F3F41"/>
                </a:solidFill>
                <a:ea typeface="Muli"/>
                <a:cs typeface="Muli"/>
                <a:sym typeface="Muli"/>
              </a:rPr>
              <a:t>Here you can showcase and explain your app, website or software. Here you can showcase and explain your app, website or software. Here you can showcase and explain your app, website or software.</a:t>
            </a:r>
          </a:p>
        </p:txBody>
      </p:sp>
      <p:sp>
        <p:nvSpPr>
          <p:cNvPr id="7" name="Shape 495">
            <a:extLst>
              <a:ext uri="{FF2B5EF4-FFF2-40B4-BE49-F238E27FC236}">
                <a16:creationId xmlns:a16="http://schemas.microsoft.com/office/drawing/2014/main" id="{27C8B803-2376-4CEA-86C5-B20191A6429B}"/>
              </a:ext>
            </a:extLst>
          </p:cNvPr>
          <p:cNvSpPr/>
          <p:nvPr/>
        </p:nvSpPr>
        <p:spPr>
          <a:xfrm>
            <a:off x="6248964" y="2895076"/>
            <a:ext cx="427230" cy="543432"/>
          </a:xfrm>
          <a:custGeom>
            <a:avLst/>
            <a:gdLst/>
            <a:ahLst/>
            <a:cxnLst/>
            <a:rect l="0" t="0" r="0" b="0"/>
            <a:pathLst>
              <a:path w="16022" h="20565" extrusionOk="0">
                <a:moveTo>
                  <a:pt x="14434" y="1588"/>
                </a:moveTo>
                <a:lnTo>
                  <a:pt x="14434" y="17683"/>
                </a:lnTo>
                <a:lnTo>
                  <a:pt x="1588" y="17683"/>
                </a:lnTo>
                <a:lnTo>
                  <a:pt x="1588" y="1588"/>
                </a:lnTo>
                <a:close/>
                <a:moveTo>
                  <a:pt x="8011" y="18293"/>
                </a:moveTo>
                <a:lnTo>
                  <a:pt x="8182" y="18318"/>
                </a:lnTo>
                <a:lnTo>
                  <a:pt x="8328" y="18366"/>
                </a:lnTo>
                <a:lnTo>
                  <a:pt x="8475" y="18440"/>
                </a:lnTo>
                <a:lnTo>
                  <a:pt x="8597" y="18537"/>
                </a:lnTo>
                <a:lnTo>
                  <a:pt x="8695" y="18660"/>
                </a:lnTo>
                <a:lnTo>
                  <a:pt x="8768" y="18806"/>
                </a:lnTo>
                <a:lnTo>
                  <a:pt x="8817" y="18953"/>
                </a:lnTo>
                <a:lnTo>
                  <a:pt x="8841" y="19124"/>
                </a:lnTo>
                <a:lnTo>
                  <a:pt x="8817" y="19295"/>
                </a:lnTo>
                <a:lnTo>
                  <a:pt x="8768" y="19441"/>
                </a:lnTo>
                <a:lnTo>
                  <a:pt x="8695" y="19588"/>
                </a:lnTo>
                <a:lnTo>
                  <a:pt x="8597" y="19710"/>
                </a:lnTo>
                <a:lnTo>
                  <a:pt x="8475" y="19807"/>
                </a:lnTo>
                <a:lnTo>
                  <a:pt x="8328" y="19881"/>
                </a:lnTo>
                <a:lnTo>
                  <a:pt x="8182" y="19930"/>
                </a:lnTo>
                <a:lnTo>
                  <a:pt x="8011" y="19954"/>
                </a:lnTo>
                <a:lnTo>
                  <a:pt x="7840" y="19930"/>
                </a:lnTo>
                <a:lnTo>
                  <a:pt x="7693" y="19881"/>
                </a:lnTo>
                <a:lnTo>
                  <a:pt x="7547" y="19807"/>
                </a:lnTo>
                <a:lnTo>
                  <a:pt x="7425" y="19710"/>
                </a:lnTo>
                <a:lnTo>
                  <a:pt x="7327" y="19588"/>
                </a:lnTo>
                <a:lnTo>
                  <a:pt x="7254" y="19441"/>
                </a:lnTo>
                <a:lnTo>
                  <a:pt x="7205" y="19295"/>
                </a:lnTo>
                <a:lnTo>
                  <a:pt x="7181" y="19124"/>
                </a:lnTo>
                <a:lnTo>
                  <a:pt x="7205" y="18953"/>
                </a:lnTo>
                <a:lnTo>
                  <a:pt x="7254" y="18806"/>
                </a:lnTo>
                <a:lnTo>
                  <a:pt x="7327" y="18660"/>
                </a:lnTo>
                <a:lnTo>
                  <a:pt x="7425" y="18537"/>
                </a:lnTo>
                <a:lnTo>
                  <a:pt x="7547" y="18440"/>
                </a:lnTo>
                <a:lnTo>
                  <a:pt x="7693" y="18366"/>
                </a:lnTo>
                <a:lnTo>
                  <a:pt x="7840" y="18318"/>
                </a:lnTo>
                <a:lnTo>
                  <a:pt x="8011" y="18293"/>
                </a:lnTo>
                <a:close/>
                <a:moveTo>
                  <a:pt x="1270" y="0"/>
                </a:moveTo>
                <a:lnTo>
                  <a:pt x="1026" y="25"/>
                </a:lnTo>
                <a:lnTo>
                  <a:pt x="782" y="98"/>
                </a:lnTo>
                <a:lnTo>
                  <a:pt x="562" y="220"/>
                </a:lnTo>
                <a:lnTo>
                  <a:pt x="367" y="367"/>
                </a:lnTo>
                <a:lnTo>
                  <a:pt x="220" y="562"/>
                </a:lnTo>
                <a:lnTo>
                  <a:pt x="98" y="782"/>
                </a:lnTo>
                <a:lnTo>
                  <a:pt x="25" y="1026"/>
                </a:lnTo>
                <a:lnTo>
                  <a:pt x="0" y="1295"/>
                </a:lnTo>
                <a:lnTo>
                  <a:pt x="0" y="19270"/>
                </a:lnTo>
                <a:lnTo>
                  <a:pt x="25" y="19539"/>
                </a:lnTo>
                <a:lnTo>
                  <a:pt x="98" y="19783"/>
                </a:lnTo>
                <a:lnTo>
                  <a:pt x="220" y="20003"/>
                </a:lnTo>
                <a:lnTo>
                  <a:pt x="367" y="20198"/>
                </a:lnTo>
                <a:lnTo>
                  <a:pt x="562" y="20345"/>
                </a:lnTo>
                <a:lnTo>
                  <a:pt x="782" y="20467"/>
                </a:lnTo>
                <a:lnTo>
                  <a:pt x="1026" y="20540"/>
                </a:lnTo>
                <a:lnTo>
                  <a:pt x="1270" y="20565"/>
                </a:lnTo>
                <a:lnTo>
                  <a:pt x="14752" y="20565"/>
                </a:lnTo>
                <a:lnTo>
                  <a:pt x="14996" y="20540"/>
                </a:lnTo>
                <a:lnTo>
                  <a:pt x="15240" y="20467"/>
                </a:lnTo>
                <a:lnTo>
                  <a:pt x="15460" y="20345"/>
                </a:lnTo>
                <a:lnTo>
                  <a:pt x="15655" y="20198"/>
                </a:lnTo>
                <a:lnTo>
                  <a:pt x="15802" y="20003"/>
                </a:lnTo>
                <a:lnTo>
                  <a:pt x="15924" y="19783"/>
                </a:lnTo>
                <a:lnTo>
                  <a:pt x="15997" y="19539"/>
                </a:lnTo>
                <a:lnTo>
                  <a:pt x="16022" y="19270"/>
                </a:lnTo>
                <a:lnTo>
                  <a:pt x="16022" y="1295"/>
                </a:lnTo>
                <a:lnTo>
                  <a:pt x="15997" y="1026"/>
                </a:lnTo>
                <a:lnTo>
                  <a:pt x="15924" y="782"/>
                </a:lnTo>
                <a:lnTo>
                  <a:pt x="15802" y="562"/>
                </a:lnTo>
                <a:lnTo>
                  <a:pt x="15655" y="367"/>
                </a:lnTo>
                <a:lnTo>
                  <a:pt x="15460" y="220"/>
                </a:lnTo>
                <a:lnTo>
                  <a:pt x="15240" y="98"/>
                </a:lnTo>
                <a:lnTo>
                  <a:pt x="14996" y="25"/>
                </a:lnTo>
                <a:lnTo>
                  <a:pt x="14752" y="0"/>
                </a:lnTo>
                <a:close/>
              </a:path>
            </a:pathLst>
          </a:custGeom>
          <a:solidFill>
            <a:srgbClr val="3F3F41"/>
          </a:solidFill>
          <a:ln>
            <a:noFill/>
          </a:ln>
          <a:effectLst>
            <a:outerShdw blurRad="50800" dist="38100" dir="2700000" algn="tl" rotWithShape="0">
              <a:prstClr val="black">
                <a:alpha val="40000"/>
              </a:prstClr>
            </a:outerShdw>
          </a:effectLst>
        </p:spPr>
        <p:txBody>
          <a:bodyPr lIns="91425" tIns="91425" rIns="91425" bIns="91425" anchor="ctr" anchorCtr="0">
            <a:noAutofit/>
          </a:bodyPr>
          <a:lstStyle/>
          <a:p>
            <a:endParaRPr>
              <a:solidFill>
                <a:srgbClr val="131F2B"/>
              </a:solidFill>
            </a:endParaRPr>
          </a:p>
        </p:txBody>
      </p:sp>
      <p:sp>
        <p:nvSpPr>
          <p:cNvPr id="8" name="Shape 495">
            <a:extLst>
              <a:ext uri="{FF2B5EF4-FFF2-40B4-BE49-F238E27FC236}">
                <a16:creationId xmlns:a16="http://schemas.microsoft.com/office/drawing/2014/main" id="{C6F24455-A388-47B1-BFF1-4F91509EA4DF}"/>
              </a:ext>
            </a:extLst>
          </p:cNvPr>
          <p:cNvSpPr/>
          <p:nvPr/>
        </p:nvSpPr>
        <p:spPr>
          <a:xfrm>
            <a:off x="6248964" y="3883703"/>
            <a:ext cx="427230" cy="543432"/>
          </a:xfrm>
          <a:custGeom>
            <a:avLst/>
            <a:gdLst/>
            <a:ahLst/>
            <a:cxnLst/>
            <a:rect l="0" t="0" r="0" b="0"/>
            <a:pathLst>
              <a:path w="16022" h="20565" extrusionOk="0">
                <a:moveTo>
                  <a:pt x="14434" y="1588"/>
                </a:moveTo>
                <a:lnTo>
                  <a:pt x="14434" y="17683"/>
                </a:lnTo>
                <a:lnTo>
                  <a:pt x="1588" y="17683"/>
                </a:lnTo>
                <a:lnTo>
                  <a:pt x="1588" y="1588"/>
                </a:lnTo>
                <a:close/>
                <a:moveTo>
                  <a:pt x="8011" y="18293"/>
                </a:moveTo>
                <a:lnTo>
                  <a:pt x="8182" y="18318"/>
                </a:lnTo>
                <a:lnTo>
                  <a:pt x="8328" y="18366"/>
                </a:lnTo>
                <a:lnTo>
                  <a:pt x="8475" y="18440"/>
                </a:lnTo>
                <a:lnTo>
                  <a:pt x="8597" y="18537"/>
                </a:lnTo>
                <a:lnTo>
                  <a:pt x="8695" y="18660"/>
                </a:lnTo>
                <a:lnTo>
                  <a:pt x="8768" y="18806"/>
                </a:lnTo>
                <a:lnTo>
                  <a:pt x="8817" y="18953"/>
                </a:lnTo>
                <a:lnTo>
                  <a:pt x="8841" y="19124"/>
                </a:lnTo>
                <a:lnTo>
                  <a:pt x="8817" y="19295"/>
                </a:lnTo>
                <a:lnTo>
                  <a:pt x="8768" y="19441"/>
                </a:lnTo>
                <a:lnTo>
                  <a:pt x="8695" y="19588"/>
                </a:lnTo>
                <a:lnTo>
                  <a:pt x="8597" y="19710"/>
                </a:lnTo>
                <a:lnTo>
                  <a:pt x="8475" y="19807"/>
                </a:lnTo>
                <a:lnTo>
                  <a:pt x="8328" y="19881"/>
                </a:lnTo>
                <a:lnTo>
                  <a:pt x="8182" y="19930"/>
                </a:lnTo>
                <a:lnTo>
                  <a:pt x="8011" y="19954"/>
                </a:lnTo>
                <a:lnTo>
                  <a:pt x="7840" y="19930"/>
                </a:lnTo>
                <a:lnTo>
                  <a:pt x="7693" y="19881"/>
                </a:lnTo>
                <a:lnTo>
                  <a:pt x="7547" y="19807"/>
                </a:lnTo>
                <a:lnTo>
                  <a:pt x="7425" y="19710"/>
                </a:lnTo>
                <a:lnTo>
                  <a:pt x="7327" y="19588"/>
                </a:lnTo>
                <a:lnTo>
                  <a:pt x="7254" y="19441"/>
                </a:lnTo>
                <a:lnTo>
                  <a:pt x="7205" y="19295"/>
                </a:lnTo>
                <a:lnTo>
                  <a:pt x="7181" y="19124"/>
                </a:lnTo>
                <a:lnTo>
                  <a:pt x="7205" y="18953"/>
                </a:lnTo>
                <a:lnTo>
                  <a:pt x="7254" y="18806"/>
                </a:lnTo>
                <a:lnTo>
                  <a:pt x="7327" y="18660"/>
                </a:lnTo>
                <a:lnTo>
                  <a:pt x="7425" y="18537"/>
                </a:lnTo>
                <a:lnTo>
                  <a:pt x="7547" y="18440"/>
                </a:lnTo>
                <a:lnTo>
                  <a:pt x="7693" y="18366"/>
                </a:lnTo>
                <a:lnTo>
                  <a:pt x="7840" y="18318"/>
                </a:lnTo>
                <a:lnTo>
                  <a:pt x="8011" y="18293"/>
                </a:lnTo>
                <a:close/>
                <a:moveTo>
                  <a:pt x="1270" y="0"/>
                </a:moveTo>
                <a:lnTo>
                  <a:pt x="1026" y="25"/>
                </a:lnTo>
                <a:lnTo>
                  <a:pt x="782" y="98"/>
                </a:lnTo>
                <a:lnTo>
                  <a:pt x="562" y="220"/>
                </a:lnTo>
                <a:lnTo>
                  <a:pt x="367" y="367"/>
                </a:lnTo>
                <a:lnTo>
                  <a:pt x="220" y="562"/>
                </a:lnTo>
                <a:lnTo>
                  <a:pt x="98" y="782"/>
                </a:lnTo>
                <a:lnTo>
                  <a:pt x="25" y="1026"/>
                </a:lnTo>
                <a:lnTo>
                  <a:pt x="0" y="1295"/>
                </a:lnTo>
                <a:lnTo>
                  <a:pt x="0" y="19270"/>
                </a:lnTo>
                <a:lnTo>
                  <a:pt x="25" y="19539"/>
                </a:lnTo>
                <a:lnTo>
                  <a:pt x="98" y="19783"/>
                </a:lnTo>
                <a:lnTo>
                  <a:pt x="220" y="20003"/>
                </a:lnTo>
                <a:lnTo>
                  <a:pt x="367" y="20198"/>
                </a:lnTo>
                <a:lnTo>
                  <a:pt x="562" y="20345"/>
                </a:lnTo>
                <a:lnTo>
                  <a:pt x="782" y="20467"/>
                </a:lnTo>
                <a:lnTo>
                  <a:pt x="1026" y="20540"/>
                </a:lnTo>
                <a:lnTo>
                  <a:pt x="1270" y="20565"/>
                </a:lnTo>
                <a:lnTo>
                  <a:pt x="14752" y="20565"/>
                </a:lnTo>
                <a:lnTo>
                  <a:pt x="14996" y="20540"/>
                </a:lnTo>
                <a:lnTo>
                  <a:pt x="15240" y="20467"/>
                </a:lnTo>
                <a:lnTo>
                  <a:pt x="15460" y="20345"/>
                </a:lnTo>
                <a:lnTo>
                  <a:pt x="15655" y="20198"/>
                </a:lnTo>
                <a:lnTo>
                  <a:pt x="15802" y="20003"/>
                </a:lnTo>
                <a:lnTo>
                  <a:pt x="15924" y="19783"/>
                </a:lnTo>
                <a:lnTo>
                  <a:pt x="15997" y="19539"/>
                </a:lnTo>
                <a:lnTo>
                  <a:pt x="16022" y="19270"/>
                </a:lnTo>
                <a:lnTo>
                  <a:pt x="16022" y="1295"/>
                </a:lnTo>
                <a:lnTo>
                  <a:pt x="15997" y="1026"/>
                </a:lnTo>
                <a:lnTo>
                  <a:pt x="15924" y="782"/>
                </a:lnTo>
                <a:lnTo>
                  <a:pt x="15802" y="562"/>
                </a:lnTo>
                <a:lnTo>
                  <a:pt x="15655" y="367"/>
                </a:lnTo>
                <a:lnTo>
                  <a:pt x="15460" y="220"/>
                </a:lnTo>
                <a:lnTo>
                  <a:pt x="15240" y="98"/>
                </a:lnTo>
                <a:lnTo>
                  <a:pt x="14996" y="25"/>
                </a:lnTo>
                <a:lnTo>
                  <a:pt x="14752" y="0"/>
                </a:lnTo>
                <a:close/>
              </a:path>
            </a:pathLst>
          </a:custGeom>
          <a:solidFill>
            <a:srgbClr val="3F3F41"/>
          </a:solidFill>
          <a:ln>
            <a:noFill/>
          </a:ln>
          <a:effectLst>
            <a:outerShdw blurRad="50800" dist="38100" dir="2700000" algn="tl" rotWithShape="0">
              <a:prstClr val="black">
                <a:alpha val="40000"/>
              </a:prstClr>
            </a:outerShdw>
          </a:effectLst>
        </p:spPr>
        <p:txBody>
          <a:bodyPr lIns="91425" tIns="91425" rIns="91425" bIns="91425" anchor="ctr" anchorCtr="0">
            <a:noAutofit/>
          </a:bodyPr>
          <a:lstStyle/>
          <a:p>
            <a:endParaRPr>
              <a:solidFill>
                <a:srgbClr val="131F2B"/>
              </a:solidFill>
            </a:endParaRPr>
          </a:p>
        </p:txBody>
      </p:sp>
      <p:pic>
        <p:nvPicPr>
          <p:cNvPr id="9" name="Picture 8"/>
          <p:cNvPicPr>
            <a:picLocks noChangeAspect="1"/>
          </p:cNvPicPr>
          <p:nvPr/>
        </p:nvPicPr>
        <p:blipFill rotWithShape="1">
          <a:blip r:embed="rId2">
            <a:extLst>
              <a:ext uri="{28A0092B-C50C-407E-A947-70E740481C1C}">
                <a14:useLocalDpi xmlns:a14="http://schemas.microsoft.com/office/drawing/2010/main" val="0"/>
              </a:ext>
            </a:extLst>
          </a:blip>
          <a:srcRect l="35400" t="3188" r="23861" b="8475"/>
          <a:stretch/>
        </p:blipFill>
        <p:spPr>
          <a:xfrm>
            <a:off x="2030869" y="1571868"/>
            <a:ext cx="3113280" cy="4314117"/>
          </a:xfrm>
          <a:prstGeom prst="rect">
            <a:avLst/>
          </a:prstGeom>
        </p:spPr>
      </p:pic>
      <p:sp>
        <p:nvSpPr>
          <p:cNvPr id="13" name="Shape 408">
            <a:extLst>
              <a:ext uri="{FF2B5EF4-FFF2-40B4-BE49-F238E27FC236}">
                <a16:creationId xmlns:a16="http://schemas.microsoft.com/office/drawing/2014/main" id="{BD7FF2A7-FFA6-4CA8-8801-C0C750500F42}"/>
              </a:ext>
            </a:extLst>
          </p:cNvPr>
          <p:cNvSpPr/>
          <p:nvPr/>
        </p:nvSpPr>
        <p:spPr>
          <a:xfrm>
            <a:off x="1866015" y="1134681"/>
            <a:ext cx="3502397" cy="4953274"/>
          </a:xfrm>
          <a:custGeom>
            <a:avLst/>
            <a:gdLst/>
            <a:ahLst/>
            <a:cxnLst/>
            <a:rect l="0" t="0" r="0" b="0"/>
            <a:pathLst>
              <a:path w="60958" h="86210" extrusionOk="0">
                <a:moveTo>
                  <a:pt x="28985" y="3938"/>
                </a:moveTo>
                <a:lnTo>
                  <a:pt x="29189" y="4006"/>
                </a:lnTo>
                <a:lnTo>
                  <a:pt x="29189" y="4141"/>
                </a:lnTo>
                <a:lnTo>
                  <a:pt x="29189" y="4277"/>
                </a:lnTo>
                <a:lnTo>
                  <a:pt x="28985" y="4345"/>
                </a:lnTo>
                <a:lnTo>
                  <a:pt x="28850" y="4277"/>
                </a:lnTo>
                <a:lnTo>
                  <a:pt x="28782" y="4141"/>
                </a:lnTo>
                <a:lnTo>
                  <a:pt x="28850" y="4006"/>
                </a:lnTo>
                <a:lnTo>
                  <a:pt x="28985" y="3938"/>
                </a:lnTo>
                <a:close/>
                <a:moveTo>
                  <a:pt x="30479" y="3734"/>
                </a:moveTo>
                <a:lnTo>
                  <a:pt x="30615" y="3802"/>
                </a:lnTo>
                <a:lnTo>
                  <a:pt x="30750" y="3870"/>
                </a:lnTo>
                <a:lnTo>
                  <a:pt x="30818" y="4006"/>
                </a:lnTo>
                <a:lnTo>
                  <a:pt x="30818" y="4141"/>
                </a:lnTo>
                <a:lnTo>
                  <a:pt x="30818" y="4277"/>
                </a:lnTo>
                <a:lnTo>
                  <a:pt x="30750" y="4345"/>
                </a:lnTo>
                <a:lnTo>
                  <a:pt x="30615" y="4481"/>
                </a:lnTo>
                <a:lnTo>
                  <a:pt x="30343" y="4481"/>
                </a:lnTo>
                <a:lnTo>
                  <a:pt x="30207" y="4345"/>
                </a:lnTo>
                <a:lnTo>
                  <a:pt x="30139" y="4277"/>
                </a:lnTo>
                <a:lnTo>
                  <a:pt x="30139" y="4141"/>
                </a:lnTo>
                <a:lnTo>
                  <a:pt x="30139" y="4006"/>
                </a:lnTo>
                <a:lnTo>
                  <a:pt x="30207" y="3870"/>
                </a:lnTo>
                <a:lnTo>
                  <a:pt x="30343" y="3802"/>
                </a:lnTo>
                <a:lnTo>
                  <a:pt x="30479" y="3734"/>
                </a:lnTo>
                <a:close/>
                <a:moveTo>
                  <a:pt x="56885" y="7943"/>
                </a:moveTo>
                <a:lnTo>
                  <a:pt x="56885" y="78132"/>
                </a:lnTo>
                <a:lnTo>
                  <a:pt x="56817" y="78200"/>
                </a:lnTo>
                <a:lnTo>
                  <a:pt x="4209" y="78200"/>
                </a:lnTo>
                <a:lnTo>
                  <a:pt x="4141" y="78132"/>
                </a:lnTo>
                <a:lnTo>
                  <a:pt x="4141" y="7943"/>
                </a:lnTo>
                <a:close/>
                <a:moveTo>
                  <a:pt x="30479" y="80440"/>
                </a:moveTo>
                <a:lnTo>
                  <a:pt x="30071" y="80508"/>
                </a:lnTo>
                <a:lnTo>
                  <a:pt x="29732" y="80576"/>
                </a:lnTo>
                <a:lnTo>
                  <a:pt x="29461" y="80779"/>
                </a:lnTo>
                <a:lnTo>
                  <a:pt x="29189" y="80983"/>
                </a:lnTo>
                <a:lnTo>
                  <a:pt x="28917" y="81255"/>
                </a:lnTo>
                <a:lnTo>
                  <a:pt x="28782" y="81594"/>
                </a:lnTo>
                <a:lnTo>
                  <a:pt x="28646" y="81933"/>
                </a:lnTo>
                <a:lnTo>
                  <a:pt x="28646" y="82273"/>
                </a:lnTo>
                <a:lnTo>
                  <a:pt x="28646" y="82341"/>
                </a:lnTo>
                <a:lnTo>
                  <a:pt x="28646" y="82680"/>
                </a:lnTo>
                <a:lnTo>
                  <a:pt x="28782" y="83020"/>
                </a:lnTo>
                <a:lnTo>
                  <a:pt x="28985" y="83291"/>
                </a:lnTo>
                <a:lnTo>
                  <a:pt x="29189" y="83563"/>
                </a:lnTo>
                <a:lnTo>
                  <a:pt x="29461" y="83834"/>
                </a:lnTo>
                <a:lnTo>
                  <a:pt x="29800" y="83970"/>
                </a:lnTo>
                <a:lnTo>
                  <a:pt x="30139" y="84106"/>
                </a:lnTo>
                <a:lnTo>
                  <a:pt x="30818" y="84106"/>
                </a:lnTo>
                <a:lnTo>
                  <a:pt x="31158" y="83970"/>
                </a:lnTo>
                <a:lnTo>
                  <a:pt x="31497" y="83766"/>
                </a:lnTo>
                <a:lnTo>
                  <a:pt x="31768" y="83563"/>
                </a:lnTo>
                <a:lnTo>
                  <a:pt x="31972" y="83291"/>
                </a:lnTo>
                <a:lnTo>
                  <a:pt x="32176" y="83020"/>
                </a:lnTo>
                <a:lnTo>
                  <a:pt x="32244" y="82612"/>
                </a:lnTo>
                <a:lnTo>
                  <a:pt x="32312" y="82273"/>
                </a:lnTo>
                <a:lnTo>
                  <a:pt x="32244" y="81933"/>
                </a:lnTo>
                <a:lnTo>
                  <a:pt x="32176" y="81594"/>
                </a:lnTo>
                <a:lnTo>
                  <a:pt x="31972" y="81255"/>
                </a:lnTo>
                <a:lnTo>
                  <a:pt x="31768" y="80983"/>
                </a:lnTo>
                <a:lnTo>
                  <a:pt x="31497" y="80779"/>
                </a:lnTo>
                <a:lnTo>
                  <a:pt x="31158" y="80576"/>
                </a:lnTo>
                <a:lnTo>
                  <a:pt x="30818" y="80508"/>
                </a:lnTo>
                <a:lnTo>
                  <a:pt x="30479" y="80440"/>
                </a:lnTo>
                <a:close/>
                <a:moveTo>
                  <a:pt x="30886" y="80304"/>
                </a:moveTo>
                <a:lnTo>
                  <a:pt x="31225" y="80440"/>
                </a:lnTo>
                <a:lnTo>
                  <a:pt x="31565" y="80644"/>
                </a:lnTo>
                <a:lnTo>
                  <a:pt x="31904" y="80847"/>
                </a:lnTo>
                <a:lnTo>
                  <a:pt x="32108" y="81187"/>
                </a:lnTo>
                <a:lnTo>
                  <a:pt x="32312" y="81526"/>
                </a:lnTo>
                <a:lnTo>
                  <a:pt x="32447" y="81866"/>
                </a:lnTo>
                <a:lnTo>
                  <a:pt x="32447" y="82273"/>
                </a:lnTo>
                <a:lnTo>
                  <a:pt x="32447" y="82680"/>
                </a:lnTo>
                <a:lnTo>
                  <a:pt x="32312" y="83020"/>
                </a:lnTo>
                <a:lnTo>
                  <a:pt x="32108" y="83359"/>
                </a:lnTo>
                <a:lnTo>
                  <a:pt x="31904" y="83698"/>
                </a:lnTo>
                <a:lnTo>
                  <a:pt x="31565" y="83902"/>
                </a:lnTo>
                <a:lnTo>
                  <a:pt x="31225" y="84106"/>
                </a:lnTo>
                <a:lnTo>
                  <a:pt x="30886" y="84241"/>
                </a:lnTo>
                <a:lnTo>
                  <a:pt x="30479" y="84309"/>
                </a:lnTo>
                <a:lnTo>
                  <a:pt x="30071" y="84241"/>
                </a:lnTo>
                <a:lnTo>
                  <a:pt x="29732" y="84106"/>
                </a:lnTo>
                <a:lnTo>
                  <a:pt x="29393" y="83970"/>
                </a:lnTo>
                <a:lnTo>
                  <a:pt x="29053" y="83698"/>
                </a:lnTo>
                <a:lnTo>
                  <a:pt x="28850" y="83427"/>
                </a:lnTo>
                <a:lnTo>
                  <a:pt x="28646" y="83087"/>
                </a:lnTo>
                <a:lnTo>
                  <a:pt x="28510" y="82748"/>
                </a:lnTo>
                <a:lnTo>
                  <a:pt x="28442" y="82341"/>
                </a:lnTo>
                <a:lnTo>
                  <a:pt x="28442" y="82273"/>
                </a:lnTo>
                <a:lnTo>
                  <a:pt x="28510" y="81866"/>
                </a:lnTo>
                <a:lnTo>
                  <a:pt x="28646" y="81526"/>
                </a:lnTo>
                <a:lnTo>
                  <a:pt x="28782" y="81187"/>
                </a:lnTo>
                <a:lnTo>
                  <a:pt x="29053" y="80847"/>
                </a:lnTo>
                <a:lnTo>
                  <a:pt x="29325" y="80644"/>
                </a:lnTo>
                <a:lnTo>
                  <a:pt x="29664" y="80440"/>
                </a:lnTo>
                <a:lnTo>
                  <a:pt x="30071" y="80304"/>
                </a:lnTo>
                <a:close/>
                <a:moveTo>
                  <a:pt x="3530" y="815"/>
                </a:moveTo>
                <a:lnTo>
                  <a:pt x="2987" y="883"/>
                </a:lnTo>
                <a:lnTo>
                  <a:pt x="2512" y="1019"/>
                </a:lnTo>
                <a:lnTo>
                  <a:pt x="2036" y="1290"/>
                </a:lnTo>
                <a:lnTo>
                  <a:pt x="1629" y="1630"/>
                </a:lnTo>
                <a:lnTo>
                  <a:pt x="1290" y="2037"/>
                </a:lnTo>
                <a:lnTo>
                  <a:pt x="1086" y="2512"/>
                </a:lnTo>
                <a:lnTo>
                  <a:pt x="950" y="2987"/>
                </a:lnTo>
                <a:lnTo>
                  <a:pt x="882" y="3530"/>
                </a:lnTo>
                <a:lnTo>
                  <a:pt x="882" y="82612"/>
                </a:lnTo>
                <a:lnTo>
                  <a:pt x="950" y="83155"/>
                </a:lnTo>
                <a:lnTo>
                  <a:pt x="1086" y="83698"/>
                </a:lnTo>
                <a:lnTo>
                  <a:pt x="1358" y="84174"/>
                </a:lnTo>
                <a:lnTo>
                  <a:pt x="1765" y="84581"/>
                </a:lnTo>
                <a:lnTo>
                  <a:pt x="2172" y="84852"/>
                </a:lnTo>
                <a:lnTo>
                  <a:pt x="2715" y="85124"/>
                </a:lnTo>
                <a:lnTo>
                  <a:pt x="3258" y="85260"/>
                </a:lnTo>
                <a:lnTo>
                  <a:pt x="3869" y="85328"/>
                </a:lnTo>
                <a:lnTo>
                  <a:pt x="57156" y="85328"/>
                </a:lnTo>
                <a:lnTo>
                  <a:pt x="57767" y="85260"/>
                </a:lnTo>
                <a:lnTo>
                  <a:pt x="58310" y="85124"/>
                </a:lnTo>
                <a:lnTo>
                  <a:pt x="58785" y="84852"/>
                </a:lnTo>
                <a:lnTo>
                  <a:pt x="59260" y="84513"/>
                </a:lnTo>
                <a:lnTo>
                  <a:pt x="59600" y="84106"/>
                </a:lnTo>
                <a:lnTo>
                  <a:pt x="59871" y="83631"/>
                </a:lnTo>
                <a:lnTo>
                  <a:pt x="60075" y="83087"/>
                </a:lnTo>
                <a:lnTo>
                  <a:pt x="60143" y="82477"/>
                </a:lnTo>
                <a:lnTo>
                  <a:pt x="60143" y="3530"/>
                </a:lnTo>
                <a:lnTo>
                  <a:pt x="60075" y="2987"/>
                </a:lnTo>
                <a:lnTo>
                  <a:pt x="59939" y="2512"/>
                </a:lnTo>
                <a:lnTo>
                  <a:pt x="59668" y="2037"/>
                </a:lnTo>
                <a:lnTo>
                  <a:pt x="59328" y="1630"/>
                </a:lnTo>
                <a:lnTo>
                  <a:pt x="58921" y="1290"/>
                </a:lnTo>
                <a:lnTo>
                  <a:pt x="58446" y="1019"/>
                </a:lnTo>
                <a:lnTo>
                  <a:pt x="57903" y="883"/>
                </a:lnTo>
                <a:lnTo>
                  <a:pt x="57360" y="815"/>
                </a:lnTo>
                <a:close/>
                <a:moveTo>
                  <a:pt x="57971" y="679"/>
                </a:moveTo>
                <a:lnTo>
                  <a:pt x="58514" y="883"/>
                </a:lnTo>
                <a:lnTo>
                  <a:pt x="58989" y="1155"/>
                </a:lnTo>
                <a:lnTo>
                  <a:pt x="59464" y="1494"/>
                </a:lnTo>
                <a:lnTo>
                  <a:pt x="59804" y="1901"/>
                </a:lnTo>
                <a:lnTo>
                  <a:pt x="60075" y="2444"/>
                </a:lnTo>
                <a:lnTo>
                  <a:pt x="60211" y="2987"/>
                </a:lnTo>
                <a:lnTo>
                  <a:pt x="60279" y="3530"/>
                </a:lnTo>
                <a:lnTo>
                  <a:pt x="60279" y="82477"/>
                </a:lnTo>
                <a:lnTo>
                  <a:pt x="60211" y="83087"/>
                </a:lnTo>
                <a:lnTo>
                  <a:pt x="60075" y="83698"/>
                </a:lnTo>
                <a:lnTo>
                  <a:pt x="59736" y="84174"/>
                </a:lnTo>
                <a:lnTo>
                  <a:pt x="59396" y="84649"/>
                </a:lnTo>
                <a:lnTo>
                  <a:pt x="58921" y="84988"/>
                </a:lnTo>
                <a:lnTo>
                  <a:pt x="58378" y="85260"/>
                </a:lnTo>
                <a:lnTo>
                  <a:pt x="57767" y="85463"/>
                </a:lnTo>
                <a:lnTo>
                  <a:pt x="57156" y="85531"/>
                </a:lnTo>
                <a:lnTo>
                  <a:pt x="3869" y="85531"/>
                </a:lnTo>
                <a:lnTo>
                  <a:pt x="3190" y="85463"/>
                </a:lnTo>
                <a:lnTo>
                  <a:pt x="2647" y="85260"/>
                </a:lnTo>
                <a:lnTo>
                  <a:pt x="2104" y="84988"/>
                </a:lnTo>
                <a:lnTo>
                  <a:pt x="1629" y="84649"/>
                </a:lnTo>
                <a:lnTo>
                  <a:pt x="1222" y="84241"/>
                </a:lnTo>
                <a:lnTo>
                  <a:pt x="950" y="83766"/>
                </a:lnTo>
                <a:lnTo>
                  <a:pt x="747" y="83223"/>
                </a:lnTo>
                <a:lnTo>
                  <a:pt x="679" y="82612"/>
                </a:lnTo>
                <a:lnTo>
                  <a:pt x="679" y="3530"/>
                </a:lnTo>
                <a:lnTo>
                  <a:pt x="747" y="2987"/>
                </a:lnTo>
                <a:lnTo>
                  <a:pt x="950" y="2444"/>
                </a:lnTo>
                <a:lnTo>
                  <a:pt x="1154" y="1901"/>
                </a:lnTo>
                <a:lnTo>
                  <a:pt x="1561" y="1494"/>
                </a:lnTo>
                <a:lnTo>
                  <a:pt x="1969" y="1155"/>
                </a:lnTo>
                <a:lnTo>
                  <a:pt x="2444" y="883"/>
                </a:lnTo>
                <a:lnTo>
                  <a:pt x="2987" y="679"/>
                </a:lnTo>
                <a:close/>
                <a:moveTo>
                  <a:pt x="3530" y="1"/>
                </a:moveTo>
                <a:lnTo>
                  <a:pt x="2851" y="68"/>
                </a:lnTo>
                <a:lnTo>
                  <a:pt x="2172" y="204"/>
                </a:lnTo>
                <a:lnTo>
                  <a:pt x="1561" y="544"/>
                </a:lnTo>
                <a:lnTo>
                  <a:pt x="1018" y="1019"/>
                </a:lnTo>
                <a:lnTo>
                  <a:pt x="611" y="1562"/>
                </a:lnTo>
                <a:lnTo>
                  <a:pt x="272" y="2173"/>
                </a:lnTo>
                <a:lnTo>
                  <a:pt x="68" y="2852"/>
                </a:lnTo>
                <a:lnTo>
                  <a:pt x="0" y="3530"/>
                </a:lnTo>
                <a:lnTo>
                  <a:pt x="0" y="82612"/>
                </a:lnTo>
                <a:lnTo>
                  <a:pt x="68" y="83359"/>
                </a:lnTo>
                <a:lnTo>
                  <a:pt x="339" y="84038"/>
                </a:lnTo>
                <a:lnTo>
                  <a:pt x="679" y="84649"/>
                </a:lnTo>
                <a:lnTo>
                  <a:pt x="1154" y="85124"/>
                </a:lnTo>
                <a:lnTo>
                  <a:pt x="1697" y="85599"/>
                </a:lnTo>
                <a:lnTo>
                  <a:pt x="2376" y="85938"/>
                </a:lnTo>
                <a:lnTo>
                  <a:pt x="3055" y="86142"/>
                </a:lnTo>
                <a:lnTo>
                  <a:pt x="3869" y="86210"/>
                </a:lnTo>
                <a:lnTo>
                  <a:pt x="57156" y="86210"/>
                </a:lnTo>
                <a:lnTo>
                  <a:pt x="57903" y="86142"/>
                </a:lnTo>
                <a:lnTo>
                  <a:pt x="58582" y="85938"/>
                </a:lnTo>
                <a:lnTo>
                  <a:pt x="59260" y="85599"/>
                </a:lnTo>
                <a:lnTo>
                  <a:pt x="59804" y="85124"/>
                </a:lnTo>
                <a:lnTo>
                  <a:pt x="60347" y="84581"/>
                </a:lnTo>
                <a:lnTo>
                  <a:pt x="60686" y="83970"/>
                </a:lnTo>
                <a:lnTo>
                  <a:pt x="60890" y="83223"/>
                </a:lnTo>
                <a:lnTo>
                  <a:pt x="60957" y="82477"/>
                </a:lnTo>
                <a:lnTo>
                  <a:pt x="60957" y="3530"/>
                </a:lnTo>
                <a:lnTo>
                  <a:pt x="60890" y="2852"/>
                </a:lnTo>
                <a:lnTo>
                  <a:pt x="60686" y="2173"/>
                </a:lnTo>
                <a:lnTo>
                  <a:pt x="60347" y="1562"/>
                </a:lnTo>
                <a:lnTo>
                  <a:pt x="59939" y="1019"/>
                </a:lnTo>
                <a:lnTo>
                  <a:pt x="59396" y="544"/>
                </a:lnTo>
                <a:lnTo>
                  <a:pt x="58785" y="204"/>
                </a:lnTo>
                <a:lnTo>
                  <a:pt x="58106" y="68"/>
                </a:lnTo>
                <a:lnTo>
                  <a:pt x="57360" y="1"/>
                </a:lnTo>
                <a:close/>
              </a:path>
            </a:pathLst>
          </a:custGeom>
          <a:gradFill flip="none" rotWithShape="1">
            <a:gsLst>
              <a:gs pos="0">
                <a:schemeClr val="bg1"/>
              </a:gs>
              <a:gs pos="100000">
                <a:schemeClr val="bg1">
                  <a:lumMod val="85000"/>
                </a:schemeClr>
              </a:gs>
              <a:gs pos="85000">
                <a:schemeClr val="bg1"/>
              </a:gs>
            </a:gsLst>
            <a:path path="circle">
              <a:fillToRect l="100000" t="100000"/>
            </a:path>
            <a:tileRect r="-100000" b="-100000"/>
          </a:gradFill>
          <a:ln w="9525" cap="flat" cmpd="sng">
            <a:solidFill>
              <a:schemeClr val="bg1">
                <a:lumMod val="65000"/>
              </a:schemeClr>
            </a:solidFill>
            <a:prstDash val="solid"/>
            <a:round/>
            <a:headEnd type="none" w="med" len="med"/>
            <a:tailEnd type="none" w="med" len="med"/>
          </a:ln>
          <a:effectLst>
            <a:outerShdw blurRad="431800" sx="102000" sy="102000" algn="ctr" rotWithShape="0">
              <a:prstClr val="black">
                <a:alpha val="27000"/>
              </a:prstClr>
            </a:outerShdw>
          </a:effectLst>
        </p:spPr>
        <p:txBody>
          <a:bodyPr lIns="91425" tIns="91425" rIns="91425" bIns="91425" anchor="ctr" anchorCtr="0">
            <a:noAutofit/>
          </a:bodyPr>
          <a:lstStyle/>
          <a:p>
            <a:endParaRPr/>
          </a:p>
        </p:txBody>
      </p:sp>
      <p:sp>
        <p:nvSpPr>
          <p:cNvPr id="10" name="Rectangle 9"/>
          <p:cNvSpPr/>
          <p:nvPr/>
        </p:nvSpPr>
        <p:spPr>
          <a:xfrm rot="5400000">
            <a:off x="11692023" y="556334"/>
            <a:ext cx="1369286" cy="307777"/>
          </a:xfrm>
          <a:prstGeom prst="rect">
            <a:avLst/>
          </a:prstGeom>
        </p:spPr>
        <p:txBody>
          <a:bodyPr wrap="none">
            <a:spAutoFit/>
          </a:bodyPr>
          <a:lstStyle/>
          <a:p>
            <a:r>
              <a:rPr lang="en-US" sz="1400" dirty="0"/>
              <a:t>Slidehood.com</a:t>
            </a:r>
          </a:p>
        </p:txBody>
      </p:sp>
    </p:spTree>
    <p:extLst>
      <p:ext uri="{BB962C8B-B14F-4D97-AF65-F5344CB8AC3E}">
        <p14:creationId xmlns:p14="http://schemas.microsoft.com/office/powerpoint/2010/main" val="2789138251"/>
      </p:ext>
    </p:extLst>
  </p:cSld>
  <p:clrMapOvr>
    <a:masterClrMapping/>
  </p:clrMapOvr>
  <p:timing>
    <p:tnLst>
      <p:par>
        <p:cTn id="1" dur="indefinite" restart="never" nodeType="tmRoot"/>
      </p:par>
    </p:tnLst>
  </p:timing>
</p:sld>
</file>

<file path=ppt/slides/slide19.xml><?xml version="1.0" encoding="utf-8"?>
<p:sld xmlns:a="http://schemas.openxmlformats.org/drawingml/2006/main" xmlns:r="http://schemas.openxmlformats.org/officeDocument/2006/relationships" xmlns:p="http://schemas.openxmlformats.org/presentationml/2006/main">
  <p:cSld>
    <p:bg>
      <p:bgPr>
        <a:solidFill>
          <a:srgbClr val="3F3F41"/>
        </a:solidFill>
        <a:effectLst/>
      </p:bgPr>
    </p:bg>
    <p:spTree>
      <p:nvGrpSpPr>
        <p:cNvPr id="1" name=""/>
        <p:cNvGrpSpPr/>
        <p:nvPr/>
      </p:nvGrpSpPr>
      <p:grpSpPr>
        <a:xfrm>
          <a:off x="0" y="0"/>
          <a:ext cx="0" cy="0"/>
          <a:chOff x="0" y="0"/>
          <a:chExt cx="0" cy="0"/>
        </a:xfrm>
      </p:grpSpPr>
      <p:grpSp>
        <p:nvGrpSpPr>
          <p:cNvPr id="2" name="Shape 350"/>
          <p:cNvGrpSpPr/>
          <p:nvPr/>
        </p:nvGrpSpPr>
        <p:grpSpPr>
          <a:xfrm>
            <a:off x="5375319" y="980139"/>
            <a:ext cx="393473" cy="497624"/>
            <a:chOff x="584925" y="238125"/>
            <a:chExt cx="415200" cy="525100"/>
          </a:xfrm>
          <a:solidFill>
            <a:schemeClr val="bg1"/>
          </a:solidFill>
        </p:grpSpPr>
        <p:sp>
          <p:nvSpPr>
            <p:cNvPr id="3" name="Shape 351"/>
            <p:cNvSpPr/>
            <p:nvPr/>
          </p:nvSpPr>
          <p:spPr>
            <a:xfrm>
              <a:off x="621550" y="299175"/>
              <a:ext cx="378575" cy="464050"/>
            </a:xfrm>
            <a:custGeom>
              <a:avLst/>
              <a:gdLst/>
              <a:ahLst/>
              <a:cxnLst/>
              <a:rect l="0" t="0" r="0" b="0"/>
              <a:pathLst>
                <a:path w="15143" h="18562" extrusionOk="0">
                  <a:moveTo>
                    <a:pt x="14166" y="0"/>
                  </a:moveTo>
                  <a:lnTo>
                    <a:pt x="14166" y="16755"/>
                  </a:lnTo>
                  <a:lnTo>
                    <a:pt x="14141" y="16926"/>
                  </a:lnTo>
                  <a:lnTo>
                    <a:pt x="14093" y="17072"/>
                  </a:lnTo>
                  <a:lnTo>
                    <a:pt x="14044" y="17194"/>
                  </a:lnTo>
                  <a:lnTo>
                    <a:pt x="13946" y="17341"/>
                  </a:lnTo>
                  <a:lnTo>
                    <a:pt x="13824" y="17438"/>
                  </a:lnTo>
                  <a:lnTo>
                    <a:pt x="13677" y="17512"/>
                  </a:lnTo>
                  <a:lnTo>
                    <a:pt x="13531" y="17561"/>
                  </a:lnTo>
                  <a:lnTo>
                    <a:pt x="13384" y="17585"/>
                  </a:lnTo>
                  <a:lnTo>
                    <a:pt x="0" y="17585"/>
                  </a:lnTo>
                  <a:lnTo>
                    <a:pt x="0" y="17731"/>
                  </a:lnTo>
                  <a:lnTo>
                    <a:pt x="25" y="17902"/>
                  </a:lnTo>
                  <a:lnTo>
                    <a:pt x="74" y="18049"/>
                  </a:lnTo>
                  <a:lnTo>
                    <a:pt x="123" y="18171"/>
                  </a:lnTo>
                  <a:lnTo>
                    <a:pt x="220" y="18318"/>
                  </a:lnTo>
                  <a:lnTo>
                    <a:pt x="342" y="18415"/>
                  </a:lnTo>
                  <a:lnTo>
                    <a:pt x="489" y="18489"/>
                  </a:lnTo>
                  <a:lnTo>
                    <a:pt x="635" y="18537"/>
                  </a:lnTo>
                  <a:lnTo>
                    <a:pt x="782" y="18562"/>
                  </a:lnTo>
                  <a:lnTo>
                    <a:pt x="14361" y="18562"/>
                  </a:lnTo>
                  <a:lnTo>
                    <a:pt x="14508" y="18537"/>
                  </a:lnTo>
                  <a:lnTo>
                    <a:pt x="14654" y="18489"/>
                  </a:lnTo>
                  <a:lnTo>
                    <a:pt x="14801" y="18415"/>
                  </a:lnTo>
                  <a:lnTo>
                    <a:pt x="14923" y="18318"/>
                  </a:lnTo>
                  <a:lnTo>
                    <a:pt x="15021" y="18171"/>
                  </a:lnTo>
                  <a:lnTo>
                    <a:pt x="15069" y="18049"/>
                  </a:lnTo>
                  <a:lnTo>
                    <a:pt x="15118" y="17902"/>
                  </a:lnTo>
                  <a:lnTo>
                    <a:pt x="15143" y="17731"/>
                  </a:lnTo>
                  <a:lnTo>
                    <a:pt x="15143" y="733"/>
                  </a:lnTo>
                  <a:lnTo>
                    <a:pt x="15118" y="586"/>
                  </a:lnTo>
                  <a:lnTo>
                    <a:pt x="15069" y="440"/>
                  </a:lnTo>
                  <a:lnTo>
                    <a:pt x="15021" y="318"/>
                  </a:lnTo>
                  <a:lnTo>
                    <a:pt x="14923" y="196"/>
                  </a:lnTo>
                  <a:lnTo>
                    <a:pt x="14801" y="122"/>
                  </a:lnTo>
                  <a:lnTo>
                    <a:pt x="14654" y="49"/>
                  </a:lnTo>
                  <a:lnTo>
                    <a:pt x="14508" y="25"/>
                  </a:lnTo>
                  <a:lnTo>
                    <a:pt x="1436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 name="Shape 352"/>
            <p:cNvSpPr/>
            <p:nvPr/>
          </p:nvSpPr>
          <p:spPr>
            <a:xfrm>
              <a:off x="633750" y="238125"/>
              <a:ext cx="29350" cy="63500"/>
            </a:xfrm>
            <a:custGeom>
              <a:avLst/>
              <a:gdLst/>
              <a:ahLst/>
              <a:cxnLst/>
              <a:rect l="0" t="0" r="0" b="0"/>
              <a:pathLst>
                <a:path w="1174" h="2540" extrusionOk="0">
                  <a:moveTo>
                    <a:pt x="392" y="0"/>
                  </a:moveTo>
                  <a:lnTo>
                    <a:pt x="294" y="49"/>
                  </a:lnTo>
                  <a:lnTo>
                    <a:pt x="221" y="73"/>
                  </a:lnTo>
                  <a:lnTo>
                    <a:pt x="147" y="147"/>
                  </a:lnTo>
                  <a:lnTo>
                    <a:pt x="74" y="220"/>
                  </a:lnTo>
                  <a:lnTo>
                    <a:pt x="50" y="293"/>
                  </a:lnTo>
                  <a:lnTo>
                    <a:pt x="1" y="391"/>
                  </a:lnTo>
                  <a:lnTo>
                    <a:pt x="1" y="488"/>
                  </a:lnTo>
                  <a:lnTo>
                    <a:pt x="1" y="2052"/>
                  </a:lnTo>
                  <a:lnTo>
                    <a:pt x="1" y="2149"/>
                  </a:lnTo>
                  <a:lnTo>
                    <a:pt x="50" y="2247"/>
                  </a:lnTo>
                  <a:lnTo>
                    <a:pt x="74" y="2320"/>
                  </a:lnTo>
                  <a:lnTo>
                    <a:pt x="147" y="2393"/>
                  </a:lnTo>
                  <a:lnTo>
                    <a:pt x="221" y="2467"/>
                  </a:lnTo>
                  <a:lnTo>
                    <a:pt x="294" y="2491"/>
                  </a:lnTo>
                  <a:lnTo>
                    <a:pt x="392" y="2540"/>
                  </a:lnTo>
                  <a:lnTo>
                    <a:pt x="782" y="2540"/>
                  </a:lnTo>
                  <a:lnTo>
                    <a:pt x="880" y="2491"/>
                  </a:lnTo>
                  <a:lnTo>
                    <a:pt x="953" y="2467"/>
                  </a:lnTo>
                  <a:lnTo>
                    <a:pt x="1027" y="2393"/>
                  </a:lnTo>
                  <a:lnTo>
                    <a:pt x="1100" y="2320"/>
                  </a:lnTo>
                  <a:lnTo>
                    <a:pt x="1124" y="2247"/>
                  </a:lnTo>
                  <a:lnTo>
                    <a:pt x="1173" y="2149"/>
                  </a:lnTo>
                  <a:lnTo>
                    <a:pt x="1173" y="2052"/>
                  </a:lnTo>
                  <a:lnTo>
                    <a:pt x="1173" y="488"/>
                  </a:lnTo>
                  <a:lnTo>
                    <a:pt x="1173" y="391"/>
                  </a:lnTo>
                  <a:lnTo>
                    <a:pt x="1124" y="293"/>
                  </a:lnTo>
                  <a:lnTo>
                    <a:pt x="1100" y="220"/>
                  </a:lnTo>
                  <a:lnTo>
                    <a:pt x="1027" y="147"/>
                  </a:lnTo>
                  <a:lnTo>
                    <a:pt x="953" y="73"/>
                  </a:lnTo>
                  <a:lnTo>
                    <a:pt x="880" y="49"/>
                  </a:lnTo>
                  <a:lnTo>
                    <a:pt x="78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 name="Shape 353"/>
            <p:cNvSpPr/>
            <p:nvPr/>
          </p:nvSpPr>
          <p:spPr>
            <a:xfrm>
              <a:off x="716800" y="238125"/>
              <a:ext cx="29325" cy="63500"/>
            </a:xfrm>
            <a:custGeom>
              <a:avLst/>
              <a:gdLst/>
              <a:ahLst/>
              <a:cxnLst/>
              <a:rect l="0" t="0" r="0" b="0"/>
              <a:pathLst>
                <a:path w="1173" h="2540" extrusionOk="0">
                  <a:moveTo>
                    <a:pt x="391" y="0"/>
                  </a:moveTo>
                  <a:lnTo>
                    <a:pt x="294" y="49"/>
                  </a:lnTo>
                  <a:lnTo>
                    <a:pt x="220" y="73"/>
                  </a:lnTo>
                  <a:lnTo>
                    <a:pt x="147" y="147"/>
                  </a:lnTo>
                  <a:lnTo>
                    <a:pt x="74" y="220"/>
                  </a:lnTo>
                  <a:lnTo>
                    <a:pt x="49" y="293"/>
                  </a:lnTo>
                  <a:lnTo>
                    <a:pt x="0" y="391"/>
                  </a:lnTo>
                  <a:lnTo>
                    <a:pt x="0" y="488"/>
                  </a:lnTo>
                  <a:lnTo>
                    <a:pt x="0" y="2052"/>
                  </a:lnTo>
                  <a:lnTo>
                    <a:pt x="0" y="2149"/>
                  </a:lnTo>
                  <a:lnTo>
                    <a:pt x="49" y="2247"/>
                  </a:lnTo>
                  <a:lnTo>
                    <a:pt x="74" y="2320"/>
                  </a:lnTo>
                  <a:lnTo>
                    <a:pt x="147" y="2393"/>
                  </a:lnTo>
                  <a:lnTo>
                    <a:pt x="220" y="2467"/>
                  </a:lnTo>
                  <a:lnTo>
                    <a:pt x="294" y="2491"/>
                  </a:lnTo>
                  <a:lnTo>
                    <a:pt x="391" y="2540"/>
                  </a:lnTo>
                  <a:lnTo>
                    <a:pt x="782" y="2540"/>
                  </a:lnTo>
                  <a:lnTo>
                    <a:pt x="880" y="2491"/>
                  </a:lnTo>
                  <a:lnTo>
                    <a:pt x="953" y="2467"/>
                  </a:lnTo>
                  <a:lnTo>
                    <a:pt x="1026" y="2393"/>
                  </a:lnTo>
                  <a:lnTo>
                    <a:pt x="1099" y="2320"/>
                  </a:lnTo>
                  <a:lnTo>
                    <a:pt x="1124" y="2247"/>
                  </a:lnTo>
                  <a:lnTo>
                    <a:pt x="1173" y="2149"/>
                  </a:lnTo>
                  <a:lnTo>
                    <a:pt x="1173" y="2052"/>
                  </a:lnTo>
                  <a:lnTo>
                    <a:pt x="1173" y="488"/>
                  </a:lnTo>
                  <a:lnTo>
                    <a:pt x="1173" y="391"/>
                  </a:lnTo>
                  <a:lnTo>
                    <a:pt x="1124" y="293"/>
                  </a:lnTo>
                  <a:lnTo>
                    <a:pt x="1099" y="220"/>
                  </a:lnTo>
                  <a:lnTo>
                    <a:pt x="1026" y="147"/>
                  </a:lnTo>
                  <a:lnTo>
                    <a:pt x="953" y="73"/>
                  </a:lnTo>
                  <a:lnTo>
                    <a:pt x="880" y="49"/>
                  </a:lnTo>
                  <a:lnTo>
                    <a:pt x="78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 name="Shape 354"/>
            <p:cNvSpPr/>
            <p:nvPr/>
          </p:nvSpPr>
          <p:spPr>
            <a:xfrm>
              <a:off x="799825" y="238125"/>
              <a:ext cx="29350" cy="63500"/>
            </a:xfrm>
            <a:custGeom>
              <a:avLst/>
              <a:gdLst/>
              <a:ahLst/>
              <a:cxnLst/>
              <a:rect l="0" t="0" r="0" b="0"/>
              <a:pathLst>
                <a:path w="1174" h="2540" extrusionOk="0">
                  <a:moveTo>
                    <a:pt x="392" y="0"/>
                  </a:moveTo>
                  <a:lnTo>
                    <a:pt x="294" y="49"/>
                  </a:lnTo>
                  <a:lnTo>
                    <a:pt x="221" y="73"/>
                  </a:lnTo>
                  <a:lnTo>
                    <a:pt x="148" y="147"/>
                  </a:lnTo>
                  <a:lnTo>
                    <a:pt x="74" y="220"/>
                  </a:lnTo>
                  <a:lnTo>
                    <a:pt x="50" y="293"/>
                  </a:lnTo>
                  <a:lnTo>
                    <a:pt x="1" y="391"/>
                  </a:lnTo>
                  <a:lnTo>
                    <a:pt x="1" y="488"/>
                  </a:lnTo>
                  <a:lnTo>
                    <a:pt x="1" y="2052"/>
                  </a:lnTo>
                  <a:lnTo>
                    <a:pt x="1" y="2149"/>
                  </a:lnTo>
                  <a:lnTo>
                    <a:pt x="50" y="2247"/>
                  </a:lnTo>
                  <a:lnTo>
                    <a:pt x="74" y="2320"/>
                  </a:lnTo>
                  <a:lnTo>
                    <a:pt x="148" y="2393"/>
                  </a:lnTo>
                  <a:lnTo>
                    <a:pt x="221" y="2467"/>
                  </a:lnTo>
                  <a:lnTo>
                    <a:pt x="294" y="2491"/>
                  </a:lnTo>
                  <a:lnTo>
                    <a:pt x="392" y="2540"/>
                  </a:lnTo>
                  <a:lnTo>
                    <a:pt x="783" y="2540"/>
                  </a:lnTo>
                  <a:lnTo>
                    <a:pt x="880" y="2491"/>
                  </a:lnTo>
                  <a:lnTo>
                    <a:pt x="953" y="2467"/>
                  </a:lnTo>
                  <a:lnTo>
                    <a:pt x="1027" y="2393"/>
                  </a:lnTo>
                  <a:lnTo>
                    <a:pt x="1100" y="2320"/>
                  </a:lnTo>
                  <a:lnTo>
                    <a:pt x="1124" y="2247"/>
                  </a:lnTo>
                  <a:lnTo>
                    <a:pt x="1173" y="2149"/>
                  </a:lnTo>
                  <a:lnTo>
                    <a:pt x="1173" y="2052"/>
                  </a:lnTo>
                  <a:lnTo>
                    <a:pt x="1173" y="488"/>
                  </a:lnTo>
                  <a:lnTo>
                    <a:pt x="1173" y="391"/>
                  </a:lnTo>
                  <a:lnTo>
                    <a:pt x="1124" y="293"/>
                  </a:lnTo>
                  <a:lnTo>
                    <a:pt x="1100" y="220"/>
                  </a:lnTo>
                  <a:lnTo>
                    <a:pt x="1027" y="147"/>
                  </a:lnTo>
                  <a:lnTo>
                    <a:pt x="953" y="73"/>
                  </a:lnTo>
                  <a:lnTo>
                    <a:pt x="880" y="49"/>
                  </a:lnTo>
                  <a:lnTo>
                    <a:pt x="78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 name="Shape 355"/>
            <p:cNvSpPr/>
            <p:nvPr/>
          </p:nvSpPr>
          <p:spPr>
            <a:xfrm>
              <a:off x="882875" y="238125"/>
              <a:ext cx="29325" cy="63500"/>
            </a:xfrm>
            <a:custGeom>
              <a:avLst/>
              <a:gdLst/>
              <a:ahLst/>
              <a:cxnLst/>
              <a:rect l="0" t="0" r="0" b="0"/>
              <a:pathLst>
                <a:path w="1173" h="2540" extrusionOk="0">
                  <a:moveTo>
                    <a:pt x="391" y="0"/>
                  </a:moveTo>
                  <a:lnTo>
                    <a:pt x="294" y="49"/>
                  </a:lnTo>
                  <a:lnTo>
                    <a:pt x="220" y="73"/>
                  </a:lnTo>
                  <a:lnTo>
                    <a:pt x="147" y="147"/>
                  </a:lnTo>
                  <a:lnTo>
                    <a:pt x="74" y="220"/>
                  </a:lnTo>
                  <a:lnTo>
                    <a:pt x="49" y="293"/>
                  </a:lnTo>
                  <a:lnTo>
                    <a:pt x="1" y="391"/>
                  </a:lnTo>
                  <a:lnTo>
                    <a:pt x="1" y="488"/>
                  </a:lnTo>
                  <a:lnTo>
                    <a:pt x="1" y="2052"/>
                  </a:lnTo>
                  <a:lnTo>
                    <a:pt x="1" y="2149"/>
                  </a:lnTo>
                  <a:lnTo>
                    <a:pt x="49" y="2247"/>
                  </a:lnTo>
                  <a:lnTo>
                    <a:pt x="74" y="2320"/>
                  </a:lnTo>
                  <a:lnTo>
                    <a:pt x="147" y="2393"/>
                  </a:lnTo>
                  <a:lnTo>
                    <a:pt x="220" y="2467"/>
                  </a:lnTo>
                  <a:lnTo>
                    <a:pt x="294" y="2491"/>
                  </a:lnTo>
                  <a:lnTo>
                    <a:pt x="391" y="2540"/>
                  </a:lnTo>
                  <a:lnTo>
                    <a:pt x="782" y="2540"/>
                  </a:lnTo>
                  <a:lnTo>
                    <a:pt x="880" y="2491"/>
                  </a:lnTo>
                  <a:lnTo>
                    <a:pt x="953" y="2467"/>
                  </a:lnTo>
                  <a:lnTo>
                    <a:pt x="1026" y="2393"/>
                  </a:lnTo>
                  <a:lnTo>
                    <a:pt x="1100" y="2320"/>
                  </a:lnTo>
                  <a:lnTo>
                    <a:pt x="1124" y="2247"/>
                  </a:lnTo>
                  <a:lnTo>
                    <a:pt x="1173" y="2149"/>
                  </a:lnTo>
                  <a:lnTo>
                    <a:pt x="1173" y="2052"/>
                  </a:lnTo>
                  <a:lnTo>
                    <a:pt x="1173" y="488"/>
                  </a:lnTo>
                  <a:lnTo>
                    <a:pt x="1173" y="391"/>
                  </a:lnTo>
                  <a:lnTo>
                    <a:pt x="1124" y="293"/>
                  </a:lnTo>
                  <a:lnTo>
                    <a:pt x="1100" y="220"/>
                  </a:lnTo>
                  <a:lnTo>
                    <a:pt x="1026" y="147"/>
                  </a:lnTo>
                  <a:lnTo>
                    <a:pt x="953" y="73"/>
                  </a:lnTo>
                  <a:lnTo>
                    <a:pt x="880" y="49"/>
                  </a:lnTo>
                  <a:lnTo>
                    <a:pt x="78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 name="Shape 356"/>
            <p:cNvSpPr/>
            <p:nvPr/>
          </p:nvSpPr>
          <p:spPr>
            <a:xfrm>
              <a:off x="584925" y="261325"/>
              <a:ext cx="378575" cy="464050"/>
            </a:xfrm>
            <a:custGeom>
              <a:avLst/>
              <a:gdLst/>
              <a:ahLst/>
              <a:cxnLst/>
              <a:rect l="0" t="0" r="0" b="0"/>
              <a:pathLst>
                <a:path w="15143" h="18562" extrusionOk="0">
                  <a:moveTo>
                    <a:pt x="2540" y="171"/>
                  </a:moveTo>
                  <a:lnTo>
                    <a:pt x="2711" y="195"/>
                  </a:lnTo>
                  <a:lnTo>
                    <a:pt x="2882" y="244"/>
                  </a:lnTo>
                  <a:lnTo>
                    <a:pt x="3053" y="318"/>
                  </a:lnTo>
                  <a:lnTo>
                    <a:pt x="3175" y="440"/>
                  </a:lnTo>
                  <a:lnTo>
                    <a:pt x="3297" y="562"/>
                  </a:lnTo>
                  <a:lnTo>
                    <a:pt x="3370" y="733"/>
                  </a:lnTo>
                  <a:lnTo>
                    <a:pt x="3419" y="904"/>
                  </a:lnTo>
                  <a:lnTo>
                    <a:pt x="3444" y="1075"/>
                  </a:lnTo>
                  <a:lnTo>
                    <a:pt x="3419" y="1246"/>
                  </a:lnTo>
                  <a:lnTo>
                    <a:pt x="3370" y="1417"/>
                  </a:lnTo>
                  <a:lnTo>
                    <a:pt x="3297" y="1588"/>
                  </a:lnTo>
                  <a:lnTo>
                    <a:pt x="3175" y="1710"/>
                  </a:lnTo>
                  <a:lnTo>
                    <a:pt x="3053" y="1832"/>
                  </a:lnTo>
                  <a:lnTo>
                    <a:pt x="2882" y="1905"/>
                  </a:lnTo>
                  <a:lnTo>
                    <a:pt x="2711" y="1954"/>
                  </a:lnTo>
                  <a:lnTo>
                    <a:pt x="2540" y="1978"/>
                  </a:lnTo>
                  <a:lnTo>
                    <a:pt x="2369" y="1954"/>
                  </a:lnTo>
                  <a:lnTo>
                    <a:pt x="2198" y="1905"/>
                  </a:lnTo>
                  <a:lnTo>
                    <a:pt x="2027" y="1832"/>
                  </a:lnTo>
                  <a:lnTo>
                    <a:pt x="1905" y="1710"/>
                  </a:lnTo>
                  <a:lnTo>
                    <a:pt x="1783" y="1588"/>
                  </a:lnTo>
                  <a:lnTo>
                    <a:pt x="1710" y="1417"/>
                  </a:lnTo>
                  <a:lnTo>
                    <a:pt x="1661" y="1246"/>
                  </a:lnTo>
                  <a:lnTo>
                    <a:pt x="1636" y="1075"/>
                  </a:lnTo>
                  <a:lnTo>
                    <a:pt x="1661" y="904"/>
                  </a:lnTo>
                  <a:lnTo>
                    <a:pt x="1710" y="733"/>
                  </a:lnTo>
                  <a:lnTo>
                    <a:pt x="1783" y="562"/>
                  </a:lnTo>
                  <a:lnTo>
                    <a:pt x="1905" y="440"/>
                  </a:lnTo>
                  <a:lnTo>
                    <a:pt x="2027" y="318"/>
                  </a:lnTo>
                  <a:lnTo>
                    <a:pt x="2198" y="244"/>
                  </a:lnTo>
                  <a:lnTo>
                    <a:pt x="2369" y="195"/>
                  </a:lnTo>
                  <a:lnTo>
                    <a:pt x="2540" y="171"/>
                  </a:lnTo>
                  <a:close/>
                  <a:moveTo>
                    <a:pt x="5862" y="171"/>
                  </a:moveTo>
                  <a:lnTo>
                    <a:pt x="6033" y="195"/>
                  </a:lnTo>
                  <a:lnTo>
                    <a:pt x="6204" y="244"/>
                  </a:lnTo>
                  <a:lnTo>
                    <a:pt x="6374" y="318"/>
                  </a:lnTo>
                  <a:lnTo>
                    <a:pt x="6497" y="440"/>
                  </a:lnTo>
                  <a:lnTo>
                    <a:pt x="6619" y="562"/>
                  </a:lnTo>
                  <a:lnTo>
                    <a:pt x="6692" y="733"/>
                  </a:lnTo>
                  <a:lnTo>
                    <a:pt x="6741" y="904"/>
                  </a:lnTo>
                  <a:lnTo>
                    <a:pt x="6765" y="1075"/>
                  </a:lnTo>
                  <a:lnTo>
                    <a:pt x="6741" y="1246"/>
                  </a:lnTo>
                  <a:lnTo>
                    <a:pt x="6692" y="1417"/>
                  </a:lnTo>
                  <a:lnTo>
                    <a:pt x="6619" y="1588"/>
                  </a:lnTo>
                  <a:lnTo>
                    <a:pt x="6497" y="1710"/>
                  </a:lnTo>
                  <a:lnTo>
                    <a:pt x="6374" y="1832"/>
                  </a:lnTo>
                  <a:lnTo>
                    <a:pt x="6204" y="1905"/>
                  </a:lnTo>
                  <a:lnTo>
                    <a:pt x="6033" y="1954"/>
                  </a:lnTo>
                  <a:lnTo>
                    <a:pt x="5862" y="1978"/>
                  </a:lnTo>
                  <a:lnTo>
                    <a:pt x="5691" y="1954"/>
                  </a:lnTo>
                  <a:lnTo>
                    <a:pt x="5520" y="1905"/>
                  </a:lnTo>
                  <a:lnTo>
                    <a:pt x="5349" y="1832"/>
                  </a:lnTo>
                  <a:lnTo>
                    <a:pt x="5227" y="1710"/>
                  </a:lnTo>
                  <a:lnTo>
                    <a:pt x="5104" y="1588"/>
                  </a:lnTo>
                  <a:lnTo>
                    <a:pt x="5031" y="1417"/>
                  </a:lnTo>
                  <a:lnTo>
                    <a:pt x="4982" y="1246"/>
                  </a:lnTo>
                  <a:lnTo>
                    <a:pt x="4958" y="1075"/>
                  </a:lnTo>
                  <a:lnTo>
                    <a:pt x="4982" y="904"/>
                  </a:lnTo>
                  <a:lnTo>
                    <a:pt x="5031" y="733"/>
                  </a:lnTo>
                  <a:lnTo>
                    <a:pt x="5104" y="562"/>
                  </a:lnTo>
                  <a:lnTo>
                    <a:pt x="5227" y="440"/>
                  </a:lnTo>
                  <a:lnTo>
                    <a:pt x="5349" y="318"/>
                  </a:lnTo>
                  <a:lnTo>
                    <a:pt x="5520" y="244"/>
                  </a:lnTo>
                  <a:lnTo>
                    <a:pt x="5691" y="195"/>
                  </a:lnTo>
                  <a:lnTo>
                    <a:pt x="5862" y="171"/>
                  </a:lnTo>
                  <a:close/>
                  <a:moveTo>
                    <a:pt x="9183" y="171"/>
                  </a:moveTo>
                  <a:lnTo>
                    <a:pt x="9354" y="195"/>
                  </a:lnTo>
                  <a:lnTo>
                    <a:pt x="9525" y="244"/>
                  </a:lnTo>
                  <a:lnTo>
                    <a:pt x="9696" y="318"/>
                  </a:lnTo>
                  <a:lnTo>
                    <a:pt x="9818" y="440"/>
                  </a:lnTo>
                  <a:lnTo>
                    <a:pt x="9940" y="562"/>
                  </a:lnTo>
                  <a:lnTo>
                    <a:pt x="10014" y="733"/>
                  </a:lnTo>
                  <a:lnTo>
                    <a:pt x="10062" y="904"/>
                  </a:lnTo>
                  <a:lnTo>
                    <a:pt x="10087" y="1075"/>
                  </a:lnTo>
                  <a:lnTo>
                    <a:pt x="10062" y="1246"/>
                  </a:lnTo>
                  <a:lnTo>
                    <a:pt x="10014" y="1417"/>
                  </a:lnTo>
                  <a:lnTo>
                    <a:pt x="9940" y="1588"/>
                  </a:lnTo>
                  <a:lnTo>
                    <a:pt x="9818" y="1710"/>
                  </a:lnTo>
                  <a:lnTo>
                    <a:pt x="9696" y="1832"/>
                  </a:lnTo>
                  <a:lnTo>
                    <a:pt x="9525" y="1905"/>
                  </a:lnTo>
                  <a:lnTo>
                    <a:pt x="9354" y="1954"/>
                  </a:lnTo>
                  <a:lnTo>
                    <a:pt x="9183" y="1978"/>
                  </a:lnTo>
                  <a:lnTo>
                    <a:pt x="9012" y="1954"/>
                  </a:lnTo>
                  <a:lnTo>
                    <a:pt x="8841" y="1905"/>
                  </a:lnTo>
                  <a:lnTo>
                    <a:pt x="8670" y="1832"/>
                  </a:lnTo>
                  <a:lnTo>
                    <a:pt x="8548" y="1710"/>
                  </a:lnTo>
                  <a:lnTo>
                    <a:pt x="8426" y="1588"/>
                  </a:lnTo>
                  <a:lnTo>
                    <a:pt x="8353" y="1417"/>
                  </a:lnTo>
                  <a:lnTo>
                    <a:pt x="8304" y="1246"/>
                  </a:lnTo>
                  <a:lnTo>
                    <a:pt x="8279" y="1075"/>
                  </a:lnTo>
                  <a:lnTo>
                    <a:pt x="8304" y="904"/>
                  </a:lnTo>
                  <a:lnTo>
                    <a:pt x="8353" y="733"/>
                  </a:lnTo>
                  <a:lnTo>
                    <a:pt x="8426" y="562"/>
                  </a:lnTo>
                  <a:lnTo>
                    <a:pt x="8548" y="440"/>
                  </a:lnTo>
                  <a:lnTo>
                    <a:pt x="8670" y="318"/>
                  </a:lnTo>
                  <a:lnTo>
                    <a:pt x="8841" y="244"/>
                  </a:lnTo>
                  <a:lnTo>
                    <a:pt x="9012" y="195"/>
                  </a:lnTo>
                  <a:lnTo>
                    <a:pt x="9183" y="171"/>
                  </a:lnTo>
                  <a:close/>
                  <a:moveTo>
                    <a:pt x="12505" y="171"/>
                  </a:moveTo>
                  <a:lnTo>
                    <a:pt x="12676" y="195"/>
                  </a:lnTo>
                  <a:lnTo>
                    <a:pt x="12847" y="244"/>
                  </a:lnTo>
                  <a:lnTo>
                    <a:pt x="13018" y="318"/>
                  </a:lnTo>
                  <a:lnTo>
                    <a:pt x="13140" y="440"/>
                  </a:lnTo>
                  <a:lnTo>
                    <a:pt x="13262" y="562"/>
                  </a:lnTo>
                  <a:lnTo>
                    <a:pt x="13335" y="733"/>
                  </a:lnTo>
                  <a:lnTo>
                    <a:pt x="13384" y="904"/>
                  </a:lnTo>
                  <a:lnTo>
                    <a:pt x="13408" y="1075"/>
                  </a:lnTo>
                  <a:lnTo>
                    <a:pt x="13384" y="1246"/>
                  </a:lnTo>
                  <a:lnTo>
                    <a:pt x="13335" y="1417"/>
                  </a:lnTo>
                  <a:lnTo>
                    <a:pt x="13262" y="1588"/>
                  </a:lnTo>
                  <a:lnTo>
                    <a:pt x="13140" y="1710"/>
                  </a:lnTo>
                  <a:lnTo>
                    <a:pt x="13018" y="1832"/>
                  </a:lnTo>
                  <a:lnTo>
                    <a:pt x="12847" y="1905"/>
                  </a:lnTo>
                  <a:lnTo>
                    <a:pt x="12676" y="1954"/>
                  </a:lnTo>
                  <a:lnTo>
                    <a:pt x="12505" y="1978"/>
                  </a:lnTo>
                  <a:lnTo>
                    <a:pt x="12334" y="1954"/>
                  </a:lnTo>
                  <a:lnTo>
                    <a:pt x="12163" y="1905"/>
                  </a:lnTo>
                  <a:lnTo>
                    <a:pt x="11992" y="1832"/>
                  </a:lnTo>
                  <a:lnTo>
                    <a:pt x="11870" y="1710"/>
                  </a:lnTo>
                  <a:lnTo>
                    <a:pt x="11748" y="1588"/>
                  </a:lnTo>
                  <a:lnTo>
                    <a:pt x="11674" y="1417"/>
                  </a:lnTo>
                  <a:lnTo>
                    <a:pt x="11625" y="1246"/>
                  </a:lnTo>
                  <a:lnTo>
                    <a:pt x="11601" y="1075"/>
                  </a:lnTo>
                  <a:lnTo>
                    <a:pt x="11625" y="904"/>
                  </a:lnTo>
                  <a:lnTo>
                    <a:pt x="11674" y="733"/>
                  </a:lnTo>
                  <a:lnTo>
                    <a:pt x="11748" y="562"/>
                  </a:lnTo>
                  <a:lnTo>
                    <a:pt x="11870" y="440"/>
                  </a:lnTo>
                  <a:lnTo>
                    <a:pt x="11992" y="318"/>
                  </a:lnTo>
                  <a:lnTo>
                    <a:pt x="12163" y="244"/>
                  </a:lnTo>
                  <a:lnTo>
                    <a:pt x="12334" y="195"/>
                  </a:lnTo>
                  <a:lnTo>
                    <a:pt x="12505" y="171"/>
                  </a:lnTo>
                  <a:close/>
                  <a:moveTo>
                    <a:pt x="13091" y="5520"/>
                  </a:moveTo>
                  <a:lnTo>
                    <a:pt x="13189" y="5544"/>
                  </a:lnTo>
                  <a:lnTo>
                    <a:pt x="13262" y="5593"/>
                  </a:lnTo>
                  <a:lnTo>
                    <a:pt x="13311" y="5666"/>
                  </a:lnTo>
                  <a:lnTo>
                    <a:pt x="13335" y="5764"/>
                  </a:lnTo>
                  <a:lnTo>
                    <a:pt x="13311" y="5862"/>
                  </a:lnTo>
                  <a:lnTo>
                    <a:pt x="13262" y="5935"/>
                  </a:lnTo>
                  <a:lnTo>
                    <a:pt x="13189" y="5984"/>
                  </a:lnTo>
                  <a:lnTo>
                    <a:pt x="13091" y="6008"/>
                  </a:lnTo>
                  <a:lnTo>
                    <a:pt x="1954" y="6008"/>
                  </a:lnTo>
                  <a:lnTo>
                    <a:pt x="1856" y="5984"/>
                  </a:lnTo>
                  <a:lnTo>
                    <a:pt x="1783" y="5935"/>
                  </a:lnTo>
                  <a:lnTo>
                    <a:pt x="1734" y="5862"/>
                  </a:lnTo>
                  <a:lnTo>
                    <a:pt x="1710" y="5764"/>
                  </a:lnTo>
                  <a:lnTo>
                    <a:pt x="1734" y="5666"/>
                  </a:lnTo>
                  <a:lnTo>
                    <a:pt x="1783" y="5593"/>
                  </a:lnTo>
                  <a:lnTo>
                    <a:pt x="1856" y="5544"/>
                  </a:lnTo>
                  <a:lnTo>
                    <a:pt x="1954" y="5520"/>
                  </a:lnTo>
                  <a:close/>
                  <a:moveTo>
                    <a:pt x="13189" y="7840"/>
                  </a:moveTo>
                  <a:lnTo>
                    <a:pt x="13262" y="7913"/>
                  </a:lnTo>
                  <a:lnTo>
                    <a:pt x="13311" y="7986"/>
                  </a:lnTo>
                  <a:lnTo>
                    <a:pt x="13335" y="8084"/>
                  </a:lnTo>
                  <a:lnTo>
                    <a:pt x="13311" y="8182"/>
                  </a:lnTo>
                  <a:lnTo>
                    <a:pt x="13262" y="8255"/>
                  </a:lnTo>
                  <a:lnTo>
                    <a:pt x="13189" y="8304"/>
                  </a:lnTo>
                  <a:lnTo>
                    <a:pt x="13091" y="8328"/>
                  </a:lnTo>
                  <a:lnTo>
                    <a:pt x="1954" y="8328"/>
                  </a:lnTo>
                  <a:lnTo>
                    <a:pt x="1856" y="8304"/>
                  </a:lnTo>
                  <a:lnTo>
                    <a:pt x="1783" y="8255"/>
                  </a:lnTo>
                  <a:lnTo>
                    <a:pt x="1734" y="8182"/>
                  </a:lnTo>
                  <a:lnTo>
                    <a:pt x="1710" y="8084"/>
                  </a:lnTo>
                  <a:lnTo>
                    <a:pt x="1734" y="7986"/>
                  </a:lnTo>
                  <a:lnTo>
                    <a:pt x="1783" y="7913"/>
                  </a:lnTo>
                  <a:lnTo>
                    <a:pt x="1856" y="7840"/>
                  </a:lnTo>
                  <a:close/>
                  <a:moveTo>
                    <a:pt x="13091" y="10136"/>
                  </a:moveTo>
                  <a:lnTo>
                    <a:pt x="13189" y="10160"/>
                  </a:lnTo>
                  <a:lnTo>
                    <a:pt x="13262" y="10209"/>
                  </a:lnTo>
                  <a:lnTo>
                    <a:pt x="13311" y="10282"/>
                  </a:lnTo>
                  <a:lnTo>
                    <a:pt x="13335" y="10380"/>
                  </a:lnTo>
                  <a:lnTo>
                    <a:pt x="13311" y="10478"/>
                  </a:lnTo>
                  <a:lnTo>
                    <a:pt x="13262" y="10551"/>
                  </a:lnTo>
                  <a:lnTo>
                    <a:pt x="13189" y="10600"/>
                  </a:lnTo>
                  <a:lnTo>
                    <a:pt x="13091" y="10624"/>
                  </a:lnTo>
                  <a:lnTo>
                    <a:pt x="1954" y="10624"/>
                  </a:lnTo>
                  <a:lnTo>
                    <a:pt x="1856" y="10600"/>
                  </a:lnTo>
                  <a:lnTo>
                    <a:pt x="1783" y="10551"/>
                  </a:lnTo>
                  <a:lnTo>
                    <a:pt x="1734" y="10478"/>
                  </a:lnTo>
                  <a:lnTo>
                    <a:pt x="1710" y="10380"/>
                  </a:lnTo>
                  <a:lnTo>
                    <a:pt x="1734" y="10282"/>
                  </a:lnTo>
                  <a:lnTo>
                    <a:pt x="1783" y="10209"/>
                  </a:lnTo>
                  <a:lnTo>
                    <a:pt x="1856" y="10160"/>
                  </a:lnTo>
                  <a:lnTo>
                    <a:pt x="1954" y="10136"/>
                  </a:lnTo>
                  <a:close/>
                  <a:moveTo>
                    <a:pt x="8206" y="12456"/>
                  </a:moveTo>
                  <a:lnTo>
                    <a:pt x="8304" y="12480"/>
                  </a:lnTo>
                  <a:lnTo>
                    <a:pt x="8377" y="12529"/>
                  </a:lnTo>
                  <a:lnTo>
                    <a:pt x="8426" y="12602"/>
                  </a:lnTo>
                  <a:lnTo>
                    <a:pt x="8450" y="12700"/>
                  </a:lnTo>
                  <a:lnTo>
                    <a:pt x="8426" y="12798"/>
                  </a:lnTo>
                  <a:lnTo>
                    <a:pt x="8377" y="12871"/>
                  </a:lnTo>
                  <a:lnTo>
                    <a:pt x="8304" y="12920"/>
                  </a:lnTo>
                  <a:lnTo>
                    <a:pt x="8206" y="12944"/>
                  </a:lnTo>
                  <a:lnTo>
                    <a:pt x="1954" y="12944"/>
                  </a:lnTo>
                  <a:lnTo>
                    <a:pt x="1856" y="12920"/>
                  </a:lnTo>
                  <a:lnTo>
                    <a:pt x="1783" y="12871"/>
                  </a:lnTo>
                  <a:lnTo>
                    <a:pt x="1734" y="12798"/>
                  </a:lnTo>
                  <a:lnTo>
                    <a:pt x="1710" y="12700"/>
                  </a:lnTo>
                  <a:lnTo>
                    <a:pt x="1734" y="12602"/>
                  </a:lnTo>
                  <a:lnTo>
                    <a:pt x="1783" y="12529"/>
                  </a:lnTo>
                  <a:lnTo>
                    <a:pt x="1856" y="12480"/>
                  </a:lnTo>
                  <a:lnTo>
                    <a:pt x="1954" y="12456"/>
                  </a:lnTo>
                  <a:close/>
                  <a:moveTo>
                    <a:pt x="782" y="0"/>
                  </a:moveTo>
                  <a:lnTo>
                    <a:pt x="635" y="25"/>
                  </a:lnTo>
                  <a:lnTo>
                    <a:pt x="489" y="73"/>
                  </a:lnTo>
                  <a:lnTo>
                    <a:pt x="342" y="122"/>
                  </a:lnTo>
                  <a:lnTo>
                    <a:pt x="220" y="220"/>
                  </a:lnTo>
                  <a:lnTo>
                    <a:pt x="122" y="342"/>
                  </a:lnTo>
                  <a:lnTo>
                    <a:pt x="73" y="489"/>
                  </a:lnTo>
                  <a:lnTo>
                    <a:pt x="24" y="635"/>
                  </a:lnTo>
                  <a:lnTo>
                    <a:pt x="0" y="782"/>
                  </a:lnTo>
                  <a:lnTo>
                    <a:pt x="0" y="17780"/>
                  </a:lnTo>
                  <a:lnTo>
                    <a:pt x="24" y="17927"/>
                  </a:lnTo>
                  <a:lnTo>
                    <a:pt x="73" y="18073"/>
                  </a:lnTo>
                  <a:lnTo>
                    <a:pt x="122" y="18220"/>
                  </a:lnTo>
                  <a:lnTo>
                    <a:pt x="220" y="18342"/>
                  </a:lnTo>
                  <a:lnTo>
                    <a:pt x="342" y="18440"/>
                  </a:lnTo>
                  <a:lnTo>
                    <a:pt x="489" y="18488"/>
                  </a:lnTo>
                  <a:lnTo>
                    <a:pt x="635" y="18537"/>
                  </a:lnTo>
                  <a:lnTo>
                    <a:pt x="782" y="18562"/>
                  </a:lnTo>
                  <a:lnTo>
                    <a:pt x="14361" y="18562"/>
                  </a:lnTo>
                  <a:lnTo>
                    <a:pt x="14507" y="18537"/>
                  </a:lnTo>
                  <a:lnTo>
                    <a:pt x="14654" y="18488"/>
                  </a:lnTo>
                  <a:lnTo>
                    <a:pt x="14800" y="18440"/>
                  </a:lnTo>
                  <a:lnTo>
                    <a:pt x="14923" y="18342"/>
                  </a:lnTo>
                  <a:lnTo>
                    <a:pt x="15020" y="18220"/>
                  </a:lnTo>
                  <a:lnTo>
                    <a:pt x="15069" y="18073"/>
                  </a:lnTo>
                  <a:lnTo>
                    <a:pt x="15118" y="17927"/>
                  </a:lnTo>
                  <a:lnTo>
                    <a:pt x="15142" y="17780"/>
                  </a:lnTo>
                  <a:lnTo>
                    <a:pt x="15142" y="782"/>
                  </a:lnTo>
                  <a:lnTo>
                    <a:pt x="15118" y="635"/>
                  </a:lnTo>
                  <a:lnTo>
                    <a:pt x="15069" y="489"/>
                  </a:lnTo>
                  <a:lnTo>
                    <a:pt x="15020" y="342"/>
                  </a:lnTo>
                  <a:lnTo>
                    <a:pt x="14923" y="220"/>
                  </a:lnTo>
                  <a:lnTo>
                    <a:pt x="14800" y="122"/>
                  </a:lnTo>
                  <a:lnTo>
                    <a:pt x="14654" y="73"/>
                  </a:lnTo>
                  <a:lnTo>
                    <a:pt x="14507" y="25"/>
                  </a:lnTo>
                  <a:lnTo>
                    <a:pt x="1436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9" name="Shape 357"/>
          <p:cNvGrpSpPr/>
          <p:nvPr/>
        </p:nvGrpSpPr>
        <p:grpSpPr>
          <a:xfrm>
            <a:off x="6000216" y="1052447"/>
            <a:ext cx="421263" cy="350686"/>
            <a:chOff x="1244325" y="314425"/>
            <a:chExt cx="444525" cy="370050"/>
          </a:xfrm>
          <a:solidFill>
            <a:schemeClr val="bg1"/>
          </a:solidFill>
        </p:grpSpPr>
        <p:sp>
          <p:nvSpPr>
            <p:cNvPr id="10" name="Shape 358"/>
            <p:cNvSpPr/>
            <p:nvPr/>
          </p:nvSpPr>
          <p:spPr>
            <a:xfrm>
              <a:off x="1388425" y="463425"/>
              <a:ext cx="143525" cy="143500"/>
            </a:xfrm>
            <a:custGeom>
              <a:avLst/>
              <a:gdLst/>
              <a:ahLst/>
              <a:cxnLst/>
              <a:rect l="0" t="0" r="0" b="0"/>
              <a:pathLst>
                <a:path w="5741" h="5740" extrusionOk="0">
                  <a:moveTo>
                    <a:pt x="2809" y="0"/>
                  </a:moveTo>
                  <a:lnTo>
                    <a:pt x="2492" y="49"/>
                  </a:lnTo>
                  <a:lnTo>
                    <a:pt x="2199" y="122"/>
                  </a:lnTo>
                  <a:lnTo>
                    <a:pt x="1906" y="244"/>
                  </a:lnTo>
                  <a:lnTo>
                    <a:pt x="1637" y="366"/>
                  </a:lnTo>
                  <a:lnTo>
                    <a:pt x="1368" y="537"/>
                  </a:lnTo>
                  <a:lnTo>
                    <a:pt x="1149" y="708"/>
                  </a:lnTo>
                  <a:lnTo>
                    <a:pt x="904" y="904"/>
                  </a:lnTo>
                  <a:lnTo>
                    <a:pt x="709" y="1124"/>
                  </a:lnTo>
                  <a:lnTo>
                    <a:pt x="538" y="1368"/>
                  </a:lnTo>
                  <a:lnTo>
                    <a:pt x="367" y="1636"/>
                  </a:lnTo>
                  <a:lnTo>
                    <a:pt x="245" y="1905"/>
                  </a:lnTo>
                  <a:lnTo>
                    <a:pt x="147" y="2198"/>
                  </a:lnTo>
                  <a:lnTo>
                    <a:pt x="74" y="2491"/>
                  </a:lnTo>
                  <a:lnTo>
                    <a:pt x="25" y="2809"/>
                  </a:lnTo>
                  <a:lnTo>
                    <a:pt x="1" y="3126"/>
                  </a:lnTo>
                  <a:lnTo>
                    <a:pt x="25" y="3517"/>
                  </a:lnTo>
                  <a:lnTo>
                    <a:pt x="98" y="3908"/>
                  </a:lnTo>
                  <a:lnTo>
                    <a:pt x="221" y="4274"/>
                  </a:lnTo>
                  <a:lnTo>
                    <a:pt x="392" y="4641"/>
                  </a:lnTo>
                  <a:lnTo>
                    <a:pt x="611" y="4958"/>
                  </a:lnTo>
                  <a:lnTo>
                    <a:pt x="856" y="5251"/>
                  </a:lnTo>
                  <a:lnTo>
                    <a:pt x="1124" y="5520"/>
                  </a:lnTo>
                  <a:lnTo>
                    <a:pt x="1442" y="5740"/>
                  </a:lnTo>
                  <a:lnTo>
                    <a:pt x="1393" y="5422"/>
                  </a:lnTo>
                  <a:lnTo>
                    <a:pt x="1368" y="5080"/>
                  </a:lnTo>
                  <a:lnTo>
                    <a:pt x="1393" y="4689"/>
                  </a:lnTo>
                  <a:lnTo>
                    <a:pt x="1442" y="4323"/>
                  </a:lnTo>
                  <a:lnTo>
                    <a:pt x="1539" y="3957"/>
                  </a:lnTo>
                  <a:lnTo>
                    <a:pt x="1662" y="3639"/>
                  </a:lnTo>
                  <a:lnTo>
                    <a:pt x="1808" y="3297"/>
                  </a:lnTo>
                  <a:lnTo>
                    <a:pt x="2003" y="3004"/>
                  </a:lnTo>
                  <a:lnTo>
                    <a:pt x="2223" y="2711"/>
                  </a:lnTo>
                  <a:lnTo>
                    <a:pt x="2468" y="2442"/>
                  </a:lnTo>
                  <a:lnTo>
                    <a:pt x="2712" y="2198"/>
                  </a:lnTo>
                  <a:lnTo>
                    <a:pt x="3005" y="2003"/>
                  </a:lnTo>
                  <a:lnTo>
                    <a:pt x="3322" y="1807"/>
                  </a:lnTo>
                  <a:lnTo>
                    <a:pt x="3640" y="1661"/>
                  </a:lnTo>
                  <a:lnTo>
                    <a:pt x="3982" y="1514"/>
                  </a:lnTo>
                  <a:lnTo>
                    <a:pt x="4324" y="1441"/>
                  </a:lnTo>
                  <a:lnTo>
                    <a:pt x="4690" y="1368"/>
                  </a:lnTo>
                  <a:lnTo>
                    <a:pt x="5423" y="1368"/>
                  </a:lnTo>
                  <a:lnTo>
                    <a:pt x="5740" y="1417"/>
                  </a:lnTo>
                  <a:lnTo>
                    <a:pt x="5520" y="1124"/>
                  </a:lnTo>
                  <a:lnTo>
                    <a:pt x="5252" y="831"/>
                  </a:lnTo>
                  <a:lnTo>
                    <a:pt x="4959" y="586"/>
                  </a:lnTo>
                  <a:lnTo>
                    <a:pt x="4641" y="391"/>
                  </a:lnTo>
                  <a:lnTo>
                    <a:pt x="4299" y="220"/>
                  </a:lnTo>
                  <a:lnTo>
                    <a:pt x="3933" y="98"/>
                  </a:lnTo>
                  <a:lnTo>
                    <a:pt x="3542" y="25"/>
                  </a:lnTo>
                  <a:lnTo>
                    <a:pt x="312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 name="Shape 359"/>
            <p:cNvSpPr/>
            <p:nvPr/>
          </p:nvSpPr>
          <p:spPr>
            <a:xfrm>
              <a:off x="1244325" y="314425"/>
              <a:ext cx="444525" cy="370050"/>
            </a:xfrm>
            <a:custGeom>
              <a:avLst/>
              <a:gdLst/>
              <a:ahLst/>
              <a:cxnLst/>
              <a:rect l="0" t="0" r="0" b="0"/>
              <a:pathLst>
                <a:path w="17781" h="14802" extrusionOk="0">
                  <a:moveTo>
                    <a:pt x="11748" y="2101"/>
                  </a:moveTo>
                  <a:lnTo>
                    <a:pt x="11846" y="2126"/>
                  </a:lnTo>
                  <a:lnTo>
                    <a:pt x="11919" y="2175"/>
                  </a:lnTo>
                  <a:lnTo>
                    <a:pt x="11968" y="2248"/>
                  </a:lnTo>
                  <a:lnTo>
                    <a:pt x="11993" y="2346"/>
                  </a:lnTo>
                  <a:lnTo>
                    <a:pt x="11968" y="2419"/>
                  </a:lnTo>
                  <a:lnTo>
                    <a:pt x="11919" y="2492"/>
                  </a:lnTo>
                  <a:lnTo>
                    <a:pt x="11846" y="2541"/>
                  </a:lnTo>
                  <a:lnTo>
                    <a:pt x="11748" y="2565"/>
                  </a:lnTo>
                  <a:lnTo>
                    <a:pt x="6033" y="2565"/>
                  </a:lnTo>
                  <a:lnTo>
                    <a:pt x="5936" y="2541"/>
                  </a:lnTo>
                  <a:lnTo>
                    <a:pt x="5862" y="2492"/>
                  </a:lnTo>
                  <a:lnTo>
                    <a:pt x="5814" y="2419"/>
                  </a:lnTo>
                  <a:lnTo>
                    <a:pt x="5789" y="2346"/>
                  </a:lnTo>
                  <a:lnTo>
                    <a:pt x="5814" y="2248"/>
                  </a:lnTo>
                  <a:lnTo>
                    <a:pt x="5862" y="2175"/>
                  </a:lnTo>
                  <a:lnTo>
                    <a:pt x="5936" y="2126"/>
                  </a:lnTo>
                  <a:lnTo>
                    <a:pt x="6033" y="2101"/>
                  </a:lnTo>
                  <a:close/>
                  <a:moveTo>
                    <a:pt x="15949" y="4519"/>
                  </a:moveTo>
                  <a:lnTo>
                    <a:pt x="16047" y="4568"/>
                  </a:lnTo>
                  <a:lnTo>
                    <a:pt x="16145" y="4592"/>
                  </a:lnTo>
                  <a:lnTo>
                    <a:pt x="16193" y="4666"/>
                  </a:lnTo>
                  <a:lnTo>
                    <a:pt x="16267" y="4739"/>
                  </a:lnTo>
                  <a:lnTo>
                    <a:pt x="16316" y="4812"/>
                  </a:lnTo>
                  <a:lnTo>
                    <a:pt x="16340" y="4910"/>
                  </a:lnTo>
                  <a:lnTo>
                    <a:pt x="16340" y="5008"/>
                  </a:lnTo>
                  <a:lnTo>
                    <a:pt x="16340" y="5789"/>
                  </a:lnTo>
                  <a:lnTo>
                    <a:pt x="16340" y="5887"/>
                  </a:lnTo>
                  <a:lnTo>
                    <a:pt x="16316" y="5985"/>
                  </a:lnTo>
                  <a:lnTo>
                    <a:pt x="16267" y="6058"/>
                  </a:lnTo>
                  <a:lnTo>
                    <a:pt x="16193" y="6131"/>
                  </a:lnTo>
                  <a:lnTo>
                    <a:pt x="16145" y="6204"/>
                  </a:lnTo>
                  <a:lnTo>
                    <a:pt x="16047" y="6229"/>
                  </a:lnTo>
                  <a:lnTo>
                    <a:pt x="15949" y="6278"/>
                  </a:lnTo>
                  <a:lnTo>
                    <a:pt x="14069" y="6278"/>
                  </a:lnTo>
                  <a:lnTo>
                    <a:pt x="13971" y="6229"/>
                  </a:lnTo>
                  <a:lnTo>
                    <a:pt x="13898" y="6204"/>
                  </a:lnTo>
                  <a:lnTo>
                    <a:pt x="13824" y="6131"/>
                  </a:lnTo>
                  <a:lnTo>
                    <a:pt x="13751" y="6058"/>
                  </a:lnTo>
                  <a:lnTo>
                    <a:pt x="13727" y="5985"/>
                  </a:lnTo>
                  <a:lnTo>
                    <a:pt x="13678" y="5887"/>
                  </a:lnTo>
                  <a:lnTo>
                    <a:pt x="13678" y="5789"/>
                  </a:lnTo>
                  <a:lnTo>
                    <a:pt x="13678" y="5008"/>
                  </a:lnTo>
                  <a:lnTo>
                    <a:pt x="13678" y="4910"/>
                  </a:lnTo>
                  <a:lnTo>
                    <a:pt x="13727" y="4812"/>
                  </a:lnTo>
                  <a:lnTo>
                    <a:pt x="13751" y="4739"/>
                  </a:lnTo>
                  <a:lnTo>
                    <a:pt x="13824" y="4666"/>
                  </a:lnTo>
                  <a:lnTo>
                    <a:pt x="13898" y="4592"/>
                  </a:lnTo>
                  <a:lnTo>
                    <a:pt x="13971" y="4568"/>
                  </a:lnTo>
                  <a:lnTo>
                    <a:pt x="14069" y="4519"/>
                  </a:lnTo>
                  <a:close/>
                  <a:moveTo>
                    <a:pt x="8891" y="5105"/>
                  </a:moveTo>
                  <a:lnTo>
                    <a:pt x="9306" y="5130"/>
                  </a:lnTo>
                  <a:lnTo>
                    <a:pt x="9697" y="5179"/>
                  </a:lnTo>
                  <a:lnTo>
                    <a:pt x="10063" y="5276"/>
                  </a:lnTo>
                  <a:lnTo>
                    <a:pt x="10430" y="5423"/>
                  </a:lnTo>
                  <a:lnTo>
                    <a:pt x="10796" y="5594"/>
                  </a:lnTo>
                  <a:lnTo>
                    <a:pt x="11113" y="5789"/>
                  </a:lnTo>
                  <a:lnTo>
                    <a:pt x="11406" y="6009"/>
                  </a:lnTo>
                  <a:lnTo>
                    <a:pt x="11700" y="6278"/>
                  </a:lnTo>
                  <a:lnTo>
                    <a:pt x="11968" y="6546"/>
                  </a:lnTo>
                  <a:lnTo>
                    <a:pt x="12188" y="6864"/>
                  </a:lnTo>
                  <a:lnTo>
                    <a:pt x="12383" y="7181"/>
                  </a:lnTo>
                  <a:lnTo>
                    <a:pt x="12554" y="7523"/>
                  </a:lnTo>
                  <a:lnTo>
                    <a:pt x="12676" y="7890"/>
                  </a:lnTo>
                  <a:lnTo>
                    <a:pt x="12774" y="8280"/>
                  </a:lnTo>
                  <a:lnTo>
                    <a:pt x="12847" y="8671"/>
                  </a:lnTo>
                  <a:lnTo>
                    <a:pt x="12872" y="9086"/>
                  </a:lnTo>
                  <a:lnTo>
                    <a:pt x="12847" y="9477"/>
                  </a:lnTo>
                  <a:lnTo>
                    <a:pt x="12774" y="9868"/>
                  </a:lnTo>
                  <a:lnTo>
                    <a:pt x="12676" y="10259"/>
                  </a:lnTo>
                  <a:lnTo>
                    <a:pt x="12554" y="10625"/>
                  </a:lnTo>
                  <a:lnTo>
                    <a:pt x="12383" y="10967"/>
                  </a:lnTo>
                  <a:lnTo>
                    <a:pt x="12188" y="11309"/>
                  </a:lnTo>
                  <a:lnTo>
                    <a:pt x="11968" y="11602"/>
                  </a:lnTo>
                  <a:lnTo>
                    <a:pt x="11700" y="11895"/>
                  </a:lnTo>
                  <a:lnTo>
                    <a:pt x="11406" y="12139"/>
                  </a:lnTo>
                  <a:lnTo>
                    <a:pt x="11113" y="12383"/>
                  </a:lnTo>
                  <a:lnTo>
                    <a:pt x="10796" y="12579"/>
                  </a:lnTo>
                  <a:lnTo>
                    <a:pt x="10430" y="12750"/>
                  </a:lnTo>
                  <a:lnTo>
                    <a:pt x="10063" y="12872"/>
                  </a:lnTo>
                  <a:lnTo>
                    <a:pt x="9697" y="12970"/>
                  </a:lnTo>
                  <a:lnTo>
                    <a:pt x="9306" y="13018"/>
                  </a:lnTo>
                  <a:lnTo>
                    <a:pt x="8891" y="13043"/>
                  </a:lnTo>
                  <a:lnTo>
                    <a:pt x="8476" y="13018"/>
                  </a:lnTo>
                  <a:lnTo>
                    <a:pt x="8085" y="12970"/>
                  </a:lnTo>
                  <a:lnTo>
                    <a:pt x="7719" y="12872"/>
                  </a:lnTo>
                  <a:lnTo>
                    <a:pt x="7352" y="12750"/>
                  </a:lnTo>
                  <a:lnTo>
                    <a:pt x="6986" y="12579"/>
                  </a:lnTo>
                  <a:lnTo>
                    <a:pt x="6668" y="12383"/>
                  </a:lnTo>
                  <a:lnTo>
                    <a:pt x="6375" y="12139"/>
                  </a:lnTo>
                  <a:lnTo>
                    <a:pt x="6082" y="11895"/>
                  </a:lnTo>
                  <a:lnTo>
                    <a:pt x="5814" y="11602"/>
                  </a:lnTo>
                  <a:lnTo>
                    <a:pt x="5594" y="11309"/>
                  </a:lnTo>
                  <a:lnTo>
                    <a:pt x="5398" y="10967"/>
                  </a:lnTo>
                  <a:lnTo>
                    <a:pt x="5227" y="10625"/>
                  </a:lnTo>
                  <a:lnTo>
                    <a:pt x="5105" y="10259"/>
                  </a:lnTo>
                  <a:lnTo>
                    <a:pt x="5008" y="9868"/>
                  </a:lnTo>
                  <a:lnTo>
                    <a:pt x="4934" y="9477"/>
                  </a:lnTo>
                  <a:lnTo>
                    <a:pt x="4910" y="9086"/>
                  </a:lnTo>
                  <a:lnTo>
                    <a:pt x="4934" y="8671"/>
                  </a:lnTo>
                  <a:lnTo>
                    <a:pt x="5008" y="8280"/>
                  </a:lnTo>
                  <a:lnTo>
                    <a:pt x="5105" y="7890"/>
                  </a:lnTo>
                  <a:lnTo>
                    <a:pt x="5227" y="7523"/>
                  </a:lnTo>
                  <a:lnTo>
                    <a:pt x="5398" y="7181"/>
                  </a:lnTo>
                  <a:lnTo>
                    <a:pt x="5594" y="6864"/>
                  </a:lnTo>
                  <a:lnTo>
                    <a:pt x="5814" y="6546"/>
                  </a:lnTo>
                  <a:lnTo>
                    <a:pt x="6082" y="6278"/>
                  </a:lnTo>
                  <a:lnTo>
                    <a:pt x="6375" y="6009"/>
                  </a:lnTo>
                  <a:lnTo>
                    <a:pt x="6668" y="5789"/>
                  </a:lnTo>
                  <a:lnTo>
                    <a:pt x="6986" y="5594"/>
                  </a:lnTo>
                  <a:lnTo>
                    <a:pt x="7352" y="5423"/>
                  </a:lnTo>
                  <a:lnTo>
                    <a:pt x="7719" y="5276"/>
                  </a:lnTo>
                  <a:lnTo>
                    <a:pt x="8085" y="5179"/>
                  </a:lnTo>
                  <a:lnTo>
                    <a:pt x="8476" y="5130"/>
                  </a:lnTo>
                  <a:lnTo>
                    <a:pt x="8891" y="5105"/>
                  </a:lnTo>
                  <a:close/>
                  <a:moveTo>
                    <a:pt x="5301" y="1"/>
                  </a:moveTo>
                  <a:lnTo>
                    <a:pt x="5154" y="50"/>
                  </a:lnTo>
                  <a:lnTo>
                    <a:pt x="5008" y="123"/>
                  </a:lnTo>
                  <a:lnTo>
                    <a:pt x="4861" y="221"/>
                  </a:lnTo>
                  <a:lnTo>
                    <a:pt x="4739" y="318"/>
                  </a:lnTo>
                  <a:lnTo>
                    <a:pt x="4641" y="465"/>
                  </a:lnTo>
                  <a:lnTo>
                    <a:pt x="4568" y="611"/>
                  </a:lnTo>
                  <a:lnTo>
                    <a:pt x="4519" y="758"/>
                  </a:lnTo>
                  <a:lnTo>
                    <a:pt x="4080" y="2565"/>
                  </a:lnTo>
                  <a:lnTo>
                    <a:pt x="3249" y="2565"/>
                  </a:lnTo>
                  <a:lnTo>
                    <a:pt x="3249" y="2468"/>
                  </a:lnTo>
                  <a:lnTo>
                    <a:pt x="3225" y="2370"/>
                  </a:lnTo>
                  <a:lnTo>
                    <a:pt x="3176" y="2297"/>
                  </a:lnTo>
                  <a:lnTo>
                    <a:pt x="3103" y="2223"/>
                  </a:lnTo>
                  <a:lnTo>
                    <a:pt x="3054" y="2150"/>
                  </a:lnTo>
                  <a:lnTo>
                    <a:pt x="2956" y="2126"/>
                  </a:lnTo>
                  <a:lnTo>
                    <a:pt x="2858" y="2077"/>
                  </a:lnTo>
                  <a:lnTo>
                    <a:pt x="1955" y="2077"/>
                  </a:lnTo>
                  <a:lnTo>
                    <a:pt x="1857" y="2126"/>
                  </a:lnTo>
                  <a:lnTo>
                    <a:pt x="1784" y="2150"/>
                  </a:lnTo>
                  <a:lnTo>
                    <a:pt x="1711" y="2223"/>
                  </a:lnTo>
                  <a:lnTo>
                    <a:pt x="1637" y="2297"/>
                  </a:lnTo>
                  <a:lnTo>
                    <a:pt x="1613" y="2370"/>
                  </a:lnTo>
                  <a:lnTo>
                    <a:pt x="1564" y="2468"/>
                  </a:lnTo>
                  <a:lnTo>
                    <a:pt x="1564" y="2565"/>
                  </a:lnTo>
                  <a:lnTo>
                    <a:pt x="782" y="2565"/>
                  </a:lnTo>
                  <a:lnTo>
                    <a:pt x="636" y="2590"/>
                  </a:lnTo>
                  <a:lnTo>
                    <a:pt x="489" y="2639"/>
                  </a:lnTo>
                  <a:lnTo>
                    <a:pt x="343" y="2687"/>
                  </a:lnTo>
                  <a:lnTo>
                    <a:pt x="221" y="2785"/>
                  </a:lnTo>
                  <a:lnTo>
                    <a:pt x="123" y="2907"/>
                  </a:lnTo>
                  <a:lnTo>
                    <a:pt x="74" y="3054"/>
                  </a:lnTo>
                  <a:lnTo>
                    <a:pt x="25" y="3200"/>
                  </a:lnTo>
                  <a:lnTo>
                    <a:pt x="1" y="3347"/>
                  </a:lnTo>
                  <a:lnTo>
                    <a:pt x="1" y="14020"/>
                  </a:lnTo>
                  <a:lnTo>
                    <a:pt x="25" y="14191"/>
                  </a:lnTo>
                  <a:lnTo>
                    <a:pt x="74" y="14337"/>
                  </a:lnTo>
                  <a:lnTo>
                    <a:pt x="123" y="14459"/>
                  </a:lnTo>
                  <a:lnTo>
                    <a:pt x="221" y="14581"/>
                  </a:lnTo>
                  <a:lnTo>
                    <a:pt x="343" y="14679"/>
                  </a:lnTo>
                  <a:lnTo>
                    <a:pt x="489" y="14752"/>
                  </a:lnTo>
                  <a:lnTo>
                    <a:pt x="636" y="14801"/>
                  </a:lnTo>
                  <a:lnTo>
                    <a:pt x="17146" y="14801"/>
                  </a:lnTo>
                  <a:lnTo>
                    <a:pt x="17292" y="14752"/>
                  </a:lnTo>
                  <a:lnTo>
                    <a:pt x="17439" y="14679"/>
                  </a:lnTo>
                  <a:lnTo>
                    <a:pt x="17561" y="14581"/>
                  </a:lnTo>
                  <a:lnTo>
                    <a:pt x="17659" y="14459"/>
                  </a:lnTo>
                  <a:lnTo>
                    <a:pt x="17708" y="14337"/>
                  </a:lnTo>
                  <a:lnTo>
                    <a:pt x="17756" y="14191"/>
                  </a:lnTo>
                  <a:lnTo>
                    <a:pt x="17781" y="14020"/>
                  </a:lnTo>
                  <a:lnTo>
                    <a:pt x="17781" y="3347"/>
                  </a:lnTo>
                  <a:lnTo>
                    <a:pt x="17756" y="3200"/>
                  </a:lnTo>
                  <a:lnTo>
                    <a:pt x="17708" y="3054"/>
                  </a:lnTo>
                  <a:lnTo>
                    <a:pt x="17659" y="2907"/>
                  </a:lnTo>
                  <a:lnTo>
                    <a:pt x="17561" y="2785"/>
                  </a:lnTo>
                  <a:lnTo>
                    <a:pt x="17439" y="2687"/>
                  </a:lnTo>
                  <a:lnTo>
                    <a:pt x="17292" y="2639"/>
                  </a:lnTo>
                  <a:lnTo>
                    <a:pt x="17146" y="2590"/>
                  </a:lnTo>
                  <a:lnTo>
                    <a:pt x="16999" y="2565"/>
                  </a:lnTo>
                  <a:lnTo>
                    <a:pt x="13702" y="2565"/>
                  </a:lnTo>
                  <a:lnTo>
                    <a:pt x="13263" y="758"/>
                  </a:lnTo>
                  <a:lnTo>
                    <a:pt x="13214" y="611"/>
                  </a:lnTo>
                  <a:lnTo>
                    <a:pt x="13141" y="465"/>
                  </a:lnTo>
                  <a:lnTo>
                    <a:pt x="13043" y="318"/>
                  </a:lnTo>
                  <a:lnTo>
                    <a:pt x="12921" y="221"/>
                  </a:lnTo>
                  <a:lnTo>
                    <a:pt x="12774" y="123"/>
                  </a:lnTo>
                  <a:lnTo>
                    <a:pt x="12628" y="50"/>
                  </a:lnTo>
                  <a:lnTo>
                    <a:pt x="1248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2" name="Shape 360"/>
          <p:cNvGrpSpPr/>
          <p:nvPr/>
        </p:nvGrpSpPr>
        <p:grpSpPr>
          <a:xfrm>
            <a:off x="6648283" y="1050716"/>
            <a:ext cx="402762" cy="354146"/>
            <a:chOff x="1928175" y="312600"/>
            <a:chExt cx="425000" cy="373700"/>
          </a:xfrm>
          <a:solidFill>
            <a:schemeClr val="bg1"/>
          </a:solidFill>
        </p:grpSpPr>
        <p:sp>
          <p:nvSpPr>
            <p:cNvPr id="13" name="Shape 361"/>
            <p:cNvSpPr/>
            <p:nvPr/>
          </p:nvSpPr>
          <p:spPr>
            <a:xfrm>
              <a:off x="1928175" y="312600"/>
              <a:ext cx="425000" cy="373700"/>
            </a:xfrm>
            <a:custGeom>
              <a:avLst/>
              <a:gdLst/>
              <a:ahLst/>
              <a:cxnLst/>
              <a:rect l="0" t="0" r="0" b="0"/>
              <a:pathLst>
                <a:path w="17000" h="14948" extrusionOk="0">
                  <a:moveTo>
                    <a:pt x="16022" y="978"/>
                  </a:moveTo>
                  <a:lnTo>
                    <a:pt x="16022" y="13971"/>
                  </a:lnTo>
                  <a:lnTo>
                    <a:pt x="978" y="13971"/>
                  </a:lnTo>
                  <a:lnTo>
                    <a:pt x="978" y="978"/>
                  </a:lnTo>
                  <a:close/>
                  <a:moveTo>
                    <a:pt x="782" y="1"/>
                  </a:moveTo>
                  <a:lnTo>
                    <a:pt x="636" y="25"/>
                  </a:lnTo>
                  <a:lnTo>
                    <a:pt x="489" y="74"/>
                  </a:lnTo>
                  <a:lnTo>
                    <a:pt x="343" y="147"/>
                  </a:lnTo>
                  <a:lnTo>
                    <a:pt x="221" y="245"/>
                  </a:lnTo>
                  <a:lnTo>
                    <a:pt x="123" y="343"/>
                  </a:lnTo>
                  <a:lnTo>
                    <a:pt x="74" y="489"/>
                  </a:lnTo>
                  <a:lnTo>
                    <a:pt x="25" y="636"/>
                  </a:lnTo>
                  <a:lnTo>
                    <a:pt x="1" y="782"/>
                  </a:lnTo>
                  <a:lnTo>
                    <a:pt x="1" y="14166"/>
                  </a:lnTo>
                  <a:lnTo>
                    <a:pt x="25" y="14313"/>
                  </a:lnTo>
                  <a:lnTo>
                    <a:pt x="74" y="14459"/>
                  </a:lnTo>
                  <a:lnTo>
                    <a:pt x="123" y="14606"/>
                  </a:lnTo>
                  <a:lnTo>
                    <a:pt x="221" y="14703"/>
                  </a:lnTo>
                  <a:lnTo>
                    <a:pt x="343" y="14801"/>
                  </a:lnTo>
                  <a:lnTo>
                    <a:pt x="489" y="14874"/>
                  </a:lnTo>
                  <a:lnTo>
                    <a:pt x="636" y="14923"/>
                  </a:lnTo>
                  <a:lnTo>
                    <a:pt x="782" y="14948"/>
                  </a:lnTo>
                  <a:lnTo>
                    <a:pt x="16218" y="14948"/>
                  </a:lnTo>
                  <a:lnTo>
                    <a:pt x="16364" y="14923"/>
                  </a:lnTo>
                  <a:lnTo>
                    <a:pt x="16511" y="14874"/>
                  </a:lnTo>
                  <a:lnTo>
                    <a:pt x="16657" y="14801"/>
                  </a:lnTo>
                  <a:lnTo>
                    <a:pt x="16779" y="14703"/>
                  </a:lnTo>
                  <a:lnTo>
                    <a:pt x="16877" y="14606"/>
                  </a:lnTo>
                  <a:lnTo>
                    <a:pt x="16926" y="14459"/>
                  </a:lnTo>
                  <a:lnTo>
                    <a:pt x="16975" y="14313"/>
                  </a:lnTo>
                  <a:lnTo>
                    <a:pt x="16999" y="14166"/>
                  </a:lnTo>
                  <a:lnTo>
                    <a:pt x="16999" y="782"/>
                  </a:lnTo>
                  <a:lnTo>
                    <a:pt x="16975" y="636"/>
                  </a:lnTo>
                  <a:lnTo>
                    <a:pt x="16926" y="489"/>
                  </a:lnTo>
                  <a:lnTo>
                    <a:pt x="16877" y="343"/>
                  </a:lnTo>
                  <a:lnTo>
                    <a:pt x="16779" y="245"/>
                  </a:lnTo>
                  <a:lnTo>
                    <a:pt x="16657" y="147"/>
                  </a:lnTo>
                  <a:lnTo>
                    <a:pt x="16511" y="74"/>
                  </a:lnTo>
                  <a:lnTo>
                    <a:pt x="16364" y="25"/>
                  </a:lnTo>
                  <a:lnTo>
                    <a:pt x="1621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 name="Shape 362"/>
            <p:cNvSpPr/>
            <p:nvPr/>
          </p:nvSpPr>
          <p:spPr>
            <a:xfrm>
              <a:off x="1964825" y="349250"/>
              <a:ext cx="351700" cy="300425"/>
            </a:xfrm>
            <a:custGeom>
              <a:avLst/>
              <a:gdLst/>
              <a:ahLst/>
              <a:cxnLst/>
              <a:rect l="0" t="0" r="0" b="0"/>
              <a:pathLst>
                <a:path w="14068" h="12017" extrusionOk="0">
                  <a:moveTo>
                    <a:pt x="10111" y="1563"/>
                  </a:moveTo>
                  <a:lnTo>
                    <a:pt x="10307" y="1588"/>
                  </a:lnTo>
                  <a:lnTo>
                    <a:pt x="10502" y="1612"/>
                  </a:lnTo>
                  <a:lnTo>
                    <a:pt x="10697" y="1661"/>
                  </a:lnTo>
                  <a:lnTo>
                    <a:pt x="10868" y="1734"/>
                  </a:lnTo>
                  <a:lnTo>
                    <a:pt x="11039" y="1807"/>
                  </a:lnTo>
                  <a:lnTo>
                    <a:pt x="11186" y="1905"/>
                  </a:lnTo>
                  <a:lnTo>
                    <a:pt x="11357" y="2027"/>
                  </a:lnTo>
                  <a:lnTo>
                    <a:pt x="11479" y="2149"/>
                  </a:lnTo>
                  <a:lnTo>
                    <a:pt x="11625" y="2271"/>
                  </a:lnTo>
                  <a:lnTo>
                    <a:pt x="11723" y="2442"/>
                  </a:lnTo>
                  <a:lnTo>
                    <a:pt x="11821" y="2589"/>
                  </a:lnTo>
                  <a:lnTo>
                    <a:pt x="11894" y="2760"/>
                  </a:lnTo>
                  <a:lnTo>
                    <a:pt x="11967" y="2955"/>
                  </a:lnTo>
                  <a:lnTo>
                    <a:pt x="12016" y="3126"/>
                  </a:lnTo>
                  <a:lnTo>
                    <a:pt x="12041" y="3322"/>
                  </a:lnTo>
                  <a:lnTo>
                    <a:pt x="12065" y="3517"/>
                  </a:lnTo>
                  <a:lnTo>
                    <a:pt x="12041" y="3737"/>
                  </a:lnTo>
                  <a:lnTo>
                    <a:pt x="12016" y="3908"/>
                  </a:lnTo>
                  <a:lnTo>
                    <a:pt x="11967" y="4103"/>
                  </a:lnTo>
                  <a:lnTo>
                    <a:pt x="11894" y="4274"/>
                  </a:lnTo>
                  <a:lnTo>
                    <a:pt x="11821" y="4445"/>
                  </a:lnTo>
                  <a:lnTo>
                    <a:pt x="11723" y="4616"/>
                  </a:lnTo>
                  <a:lnTo>
                    <a:pt x="11625" y="4763"/>
                  </a:lnTo>
                  <a:lnTo>
                    <a:pt x="11479" y="4909"/>
                  </a:lnTo>
                  <a:lnTo>
                    <a:pt x="11357" y="5031"/>
                  </a:lnTo>
                  <a:lnTo>
                    <a:pt x="11186" y="5153"/>
                  </a:lnTo>
                  <a:lnTo>
                    <a:pt x="11039" y="5251"/>
                  </a:lnTo>
                  <a:lnTo>
                    <a:pt x="10868" y="5324"/>
                  </a:lnTo>
                  <a:lnTo>
                    <a:pt x="10697" y="5398"/>
                  </a:lnTo>
                  <a:lnTo>
                    <a:pt x="10502" y="5446"/>
                  </a:lnTo>
                  <a:lnTo>
                    <a:pt x="10307" y="5471"/>
                  </a:lnTo>
                  <a:lnTo>
                    <a:pt x="9916" y="5471"/>
                  </a:lnTo>
                  <a:lnTo>
                    <a:pt x="9720" y="5446"/>
                  </a:lnTo>
                  <a:lnTo>
                    <a:pt x="9525" y="5398"/>
                  </a:lnTo>
                  <a:lnTo>
                    <a:pt x="9354" y="5324"/>
                  </a:lnTo>
                  <a:lnTo>
                    <a:pt x="9183" y="5251"/>
                  </a:lnTo>
                  <a:lnTo>
                    <a:pt x="9012" y="5153"/>
                  </a:lnTo>
                  <a:lnTo>
                    <a:pt x="8866" y="5031"/>
                  </a:lnTo>
                  <a:lnTo>
                    <a:pt x="8719" y="4909"/>
                  </a:lnTo>
                  <a:lnTo>
                    <a:pt x="8597" y="4763"/>
                  </a:lnTo>
                  <a:lnTo>
                    <a:pt x="8475" y="4616"/>
                  </a:lnTo>
                  <a:lnTo>
                    <a:pt x="8377" y="4445"/>
                  </a:lnTo>
                  <a:lnTo>
                    <a:pt x="8304" y="4274"/>
                  </a:lnTo>
                  <a:lnTo>
                    <a:pt x="8231" y="4103"/>
                  </a:lnTo>
                  <a:lnTo>
                    <a:pt x="8182" y="3908"/>
                  </a:lnTo>
                  <a:lnTo>
                    <a:pt x="8157" y="3737"/>
                  </a:lnTo>
                  <a:lnTo>
                    <a:pt x="8157" y="3517"/>
                  </a:lnTo>
                  <a:lnTo>
                    <a:pt x="8157" y="3322"/>
                  </a:lnTo>
                  <a:lnTo>
                    <a:pt x="8182" y="3126"/>
                  </a:lnTo>
                  <a:lnTo>
                    <a:pt x="8231" y="2955"/>
                  </a:lnTo>
                  <a:lnTo>
                    <a:pt x="8304" y="2760"/>
                  </a:lnTo>
                  <a:lnTo>
                    <a:pt x="8377" y="2589"/>
                  </a:lnTo>
                  <a:lnTo>
                    <a:pt x="8475" y="2442"/>
                  </a:lnTo>
                  <a:lnTo>
                    <a:pt x="8597" y="2271"/>
                  </a:lnTo>
                  <a:lnTo>
                    <a:pt x="8719" y="2149"/>
                  </a:lnTo>
                  <a:lnTo>
                    <a:pt x="8866" y="2027"/>
                  </a:lnTo>
                  <a:lnTo>
                    <a:pt x="9012" y="1905"/>
                  </a:lnTo>
                  <a:lnTo>
                    <a:pt x="9183" y="1807"/>
                  </a:lnTo>
                  <a:lnTo>
                    <a:pt x="9354" y="1734"/>
                  </a:lnTo>
                  <a:lnTo>
                    <a:pt x="9525" y="1661"/>
                  </a:lnTo>
                  <a:lnTo>
                    <a:pt x="9720" y="1612"/>
                  </a:lnTo>
                  <a:lnTo>
                    <a:pt x="9916" y="1588"/>
                  </a:lnTo>
                  <a:lnTo>
                    <a:pt x="10111" y="1563"/>
                  </a:lnTo>
                  <a:close/>
                  <a:moveTo>
                    <a:pt x="0" y="0"/>
                  </a:moveTo>
                  <a:lnTo>
                    <a:pt x="0" y="9232"/>
                  </a:lnTo>
                  <a:lnTo>
                    <a:pt x="3248" y="5080"/>
                  </a:lnTo>
                  <a:lnTo>
                    <a:pt x="3346" y="4958"/>
                  </a:lnTo>
                  <a:lnTo>
                    <a:pt x="3468" y="4885"/>
                  </a:lnTo>
                  <a:lnTo>
                    <a:pt x="3590" y="4836"/>
                  </a:lnTo>
                  <a:lnTo>
                    <a:pt x="3737" y="4811"/>
                  </a:lnTo>
                  <a:lnTo>
                    <a:pt x="3859" y="4836"/>
                  </a:lnTo>
                  <a:lnTo>
                    <a:pt x="4005" y="4885"/>
                  </a:lnTo>
                  <a:lnTo>
                    <a:pt x="4128" y="4958"/>
                  </a:lnTo>
                  <a:lnTo>
                    <a:pt x="4225" y="5080"/>
                  </a:lnTo>
                  <a:lnTo>
                    <a:pt x="9647" y="12016"/>
                  </a:lnTo>
                  <a:lnTo>
                    <a:pt x="10233" y="12016"/>
                  </a:lnTo>
                  <a:lnTo>
                    <a:pt x="10087" y="11772"/>
                  </a:lnTo>
                  <a:lnTo>
                    <a:pt x="8157" y="9305"/>
                  </a:lnTo>
                  <a:lnTo>
                    <a:pt x="9403" y="7718"/>
                  </a:lnTo>
                  <a:lnTo>
                    <a:pt x="9501" y="7596"/>
                  </a:lnTo>
                  <a:lnTo>
                    <a:pt x="9623" y="7522"/>
                  </a:lnTo>
                  <a:lnTo>
                    <a:pt x="9745" y="7473"/>
                  </a:lnTo>
                  <a:lnTo>
                    <a:pt x="9891" y="7449"/>
                  </a:lnTo>
                  <a:lnTo>
                    <a:pt x="10014" y="7473"/>
                  </a:lnTo>
                  <a:lnTo>
                    <a:pt x="10160" y="7522"/>
                  </a:lnTo>
                  <a:lnTo>
                    <a:pt x="10282" y="7596"/>
                  </a:lnTo>
                  <a:lnTo>
                    <a:pt x="10380" y="7718"/>
                  </a:lnTo>
                  <a:lnTo>
                    <a:pt x="13750" y="12016"/>
                  </a:lnTo>
                  <a:lnTo>
                    <a:pt x="14068" y="12016"/>
                  </a:lnTo>
                  <a:lnTo>
                    <a:pt x="1406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5" name="Shape 363"/>
          <p:cNvSpPr/>
          <p:nvPr/>
        </p:nvSpPr>
        <p:spPr>
          <a:xfrm>
            <a:off x="7323579" y="1037997"/>
            <a:ext cx="329838" cy="379590"/>
          </a:xfrm>
          <a:custGeom>
            <a:avLst/>
            <a:gdLst/>
            <a:ahLst/>
            <a:cxnLst/>
            <a:rect l="0" t="0" r="0" b="0"/>
            <a:pathLst>
              <a:path w="13922" h="16022" extrusionOk="0">
                <a:moveTo>
                  <a:pt x="13922" y="0"/>
                </a:moveTo>
                <a:lnTo>
                  <a:pt x="3249" y="3249"/>
                </a:lnTo>
                <a:lnTo>
                  <a:pt x="3249" y="12651"/>
                </a:lnTo>
                <a:lnTo>
                  <a:pt x="2907" y="12627"/>
                </a:lnTo>
                <a:lnTo>
                  <a:pt x="2565" y="12627"/>
                </a:lnTo>
                <a:lnTo>
                  <a:pt x="2198" y="12676"/>
                </a:lnTo>
                <a:lnTo>
                  <a:pt x="1832" y="12774"/>
                </a:lnTo>
                <a:lnTo>
                  <a:pt x="1612" y="12847"/>
                </a:lnTo>
                <a:lnTo>
                  <a:pt x="1393" y="12945"/>
                </a:lnTo>
                <a:lnTo>
                  <a:pt x="1197" y="13067"/>
                </a:lnTo>
                <a:lnTo>
                  <a:pt x="1002" y="13164"/>
                </a:lnTo>
                <a:lnTo>
                  <a:pt x="806" y="13311"/>
                </a:lnTo>
                <a:lnTo>
                  <a:pt x="660" y="13433"/>
                </a:lnTo>
                <a:lnTo>
                  <a:pt x="513" y="13580"/>
                </a:lnTo>
                <a:lnTo>
                  <a:pt x="391" y="13726"/>
                </a:lnTo>
                <a:lnTo>
                  <a:pt x="269" y="13897"/>
                </a:lnTo>
                <a:lnTo>
                  <a:pt x="171" y="14044"/>
                </a:lnTo>
                <a:lnTo>
                  <a:pt x="98" y="14215"/>
                </a:lnTo>
                <a:lnTo>
                  <a:pt x="49" y="14386"/>
                </a:lnTo>
                <a:lnTo>
                  <a:pt x="25" y="14532"/>
                </a:lnTo>
                <a:lnTo>
                  <a:pt x="0" y="14703"/>
                </a:lnTo>
                <a:lnTo>
                  <a:pt x="25" y="14874"/>
                </a:lnTo>
                <a:lnTo>
                  <a:pt x="49" y="15021"/>
                </a:lnTo>
                <a:lnTo>
                  <a:pt x="123" y="15191"/>
                </a:lnTo>
                <a:lnTo>
                  <a:pt x="196" y="15338"/>
                </a:lnTo>
                <a:lnTo>
                  <a:pt x="293" y="15460"/>
                </a:lnTo>
                <a:lnTo>
                  <a:pt x="416" y="15582"/>
                </a:lnTo>
                <a:lnTo>
                  <a:pt x="562" y="15680"/>
                </a:lnTo>
                <a:lnTo>
                  <a:pt x="709" y="15778"/>
                </a:lnTo>
                <a:lnTo>
                  <a:pt x="880" y="15851"/>
                </a:lnTo>
                <a:lnTo>
                  <a:pt x="1075" y="15924"/>
                </a:lnTo>
                <a:lnTo>
                  <a:pt x="1246" y="15973"/>
                </a:lnTo>
                <a:lnTo>
                  <a:pt x="1466" y="15997"/>
                </a:lnTo>
                <a:lnTo>
                  <a:pt x="1661" y="16022"/>
                </a:lnTo>
                <a:lnTo>
                  <a:pt x="1881" y="16022"/>
                </a:lnTo>
                <a:lnTo>
                  <a:pt x="2101" y="15997"/>
                </a:lnTo>
                <a:lnTo>
                  <a:pt x="2345" y="15973"/>
                </a:lnTo>
                <a:lnTo>
                  <a:pt x="2565" y="15924"/>
                </a:lnTo>
                <a:lnTo>
                  <a:pt x="2809" y="15875"/>
                </a:lnTo>
                <a:lnTo>
                  <a:pt x="3224" y="15704"/>
                </a:lnTo>
                <a:lnTo>
                  <a:pt x="3591" y="15509"/>
                </a:lnTo>
                <a:lnTo>
                  <a:pt x="3908" y="15289"/>
                </a:lnTo>
                <a:lnTo>
                  <a:pt x="4177" y="15021"/>
                </a:lnTo>
                <a:lnTo>
                  <a:pt x="4372" y="14752"/>
                </a:lnTo>
                <a:lnTo>
                  <a:pt x="4470" y="14605"/>
                </a:lnTo>
                <a:lnTo>
                  <a:pt x="4543" y="14459"/>
                </a:lnTo>
                <a:lnTo>
                  <a:pt x="4592" y="14312"/>
                </a:lnTo>
                <a:lnTo>
                  <a:pt x="4616" y="14166"/>
                </a:lnTo>
                <a:lnTo>
                  <a:pt x="4641" y="14019"/>
                </a:lnTo>
                <a:lnTo>
                  <a:pt x="4641" y="13873"/>
                </a:lnTo>
                <a:lnTo>
                  <a:pt x="4641" y="6204"/>
                </a:lnTo>
                <a:lnTo>
                  <a:pt x="12505" y="3737"/>
                </a:lnTo>
                <a:lnTo>
                  <a:pt x="12505" y="10136"/>
                </a:lnTo>
                <a:lnTo>
                  <a:pt x="12187" y="10111"/>
                </a:lnTo>
                <a:lnTo>
                  <a:pt x="11846" y="10111"/>
                </a:lnTo>
                <a:lnTo>
                  <a:pt x="11479" y="10160"/>
                </a:lnTo>
                <a:lnTo>
                  <a:pt x="11113" y="10258"/>
                </a:lnTo>
                <a:lnTo>
                  <a:pt x="10893" y="10331"/>
                </a:lnTo>
                <a:lnTo>
                  <a:pt x="10673" y="10429"/>
                </a:lnTo>
                <a:lnTo>
                  <a:pt x="10453" y="10551"/>
                </a:lnTo>
                <a:lnTo>
                  <a:pt x="10283" y="10649"/>
                </a:lnTo>
                <a:lnTo>
                  <a:pt x="10087" y="10795"/>
                </a:lnTo>
                <a:lnTo>
                  <a:pt x="9941" y="10917"/>
                </a:lnTo>
                <a:lnTo>
                  <a:pt x="9794" y="11064"/>
                </a:lnTo>
                <a:lnTo>
                  <a:pt x="9648" y="11211"/>
                </a:lnTo>
                <a:lnTo>
                  <a:pt x="9550" y="11381"/>
                </a:lnTo>
                <a:lnTo>
                  <a:pt x="9452" y="11528"/>
                </a:lnTo>
                <a:lnTo>
                  <a:pt x="9379" y="11699"/>
                </a:lnTo>
                <a:lnTo>
                  <a:pt x="9330" y="11870"/>
                </a:lnTo>
                <a:lnTo>
                  <a:pt x="9306" y="12016"/>
                </a:lnTo>
                <a:lnTo>
                  <a:pt x="9281" y="12187"/>
                </a:lnTo>
                <a:lnTo>
                  <a:pt x="9306" y="12358"/>
                </a:lnTo>
                <a:lnTo>
                  <a:pt x="9330" y="12505"/>
                </a:lnTo>
                <a:lnTo>
                  <a:pt x="9403" y="12676"/>
                </a:lnTo>
                <a:lnTo>
                  <a:pt x="9477" y="12822"/>
                </a:lnTo>
                <a:lnTo>
                  <a:pt x="9574" y="12945"/>
                </a:lnTo>
                <a:lnTo>
                  <a:pt x="9696" y="13067"/>
                </a:lnTo>
                <a:lnTo>
                  <a:pt x="9843" y="13164"/>
                </a:lnTo>
                <a:lnTo>
                  <a:pt x="9989" y="13262"/>
                </a:lnTo>
                <a:lnTo>
                  <a:pt x="10160" y="13335"/>
                </a:lnTo>
                <a:lnTo>
                  <a:pt x="10331" y="13409"/>
                </a:lnTo>
                <a:lnTo>
                  <a:pt x="10527" y="13457"/>
                </a:lnTo>
                <a:lnTo>
                  <a:pt x="10747" y="13482"/>
                </a:lnTo>
                <a:lnTo>
                  <a:pt x="10942" y="13506"/>
                </a:lnTo>
                <a:lnTo>
                  <a:pt x="11162" y="13506"/>
                </a:lnTo>
                <a:lnTo>
                  <a:pt x="11382" y="13482"/>
                </a:lnTo>
                <a:lnTo>
                  <a:pt x="11626" y="13457"/>
                </a:lnTo>
                <a:lnTo>
                  <a:pt x="11846" y="13409"/>
                </a:lnTo>
                <a:lnTo>
                  <a:pt x="12090" y="13360"/>
                </a:lnTo>
                <a:lnTo>
                  <a:pt x="12456" y="13213"/>
                </a:lnTo>
                <a:lnTo>
                  <a:pt x="12798" y="13042"/>
                </a:lnTo>
                <a:lnTo>
                  <a:pt x="13091" y="12822"/>
                </a:lnTo>
                <a:lnTo>
                  <a:pt x="13360" y="12603"/>
                </a:lnTo>
                <a:lnTo>
                  <a:pt x="13580" y="12358"/>
                </a:lnTo>
                <a:lnTo>
                  <a:pt x="13751" y="12090"/>
                </a:lnTo>
                <a:lnTo>
                  <a:pt x="13848" y="11821"/>
                </a:lnTo>
                <a:lnTo>
                  <a:pt x="13897" y="11675"/>
                </a:lnTo>
                <a:lnTo>
                  <a:pt x="13922" y="11552"/>
                </a:lnTo>
                <a:lnTo>
                  <a:pt x="13922"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 name="Shape 364"/>
          <p:cNvSpPr/>
          <p:nvPr/>
        </p:nvSpPr>
        <p:spPr>
          <a:xfrm>
            <a:off x="7984946" y="1039159"/>
            <a:ext cx="284729" cy="377268"/>
          </a:xfrm>
          <a:custGeom>
            <a:avLst/>
            <a:gdLst/>
            <a:ahLst/>
            <a:cxnLst/>
            <a:rect l="0" t="0" r="0" b="0"/>
            <a:pathLst>
              <a:path w="12018" h="15924" extrusionOk="0">
                <a:moveTo>
                  <a:pt x="6278" y="3444"/>
                </a:moveTo>
                <a:lnTo>
                  <a:pt x="6522" y="3493"/>
                </a:lnTo>
                <a:lnTo>
                  <a:pt x="6766" y="3542"/>
                </a:lnTo>
                <a:lnTo>
                  <a:pt x="7010" y="3639"/>
                </a:lnTo>
                <a:lnTo>
                  <a:pt x="7230" y="3737"/>
                </a:lnTo>
                <a:lnTo>
                  <a:pt x="7450" y="3883"/>
                </a:lnTo>
                <a:lnTo>
                  <a:pt x="7645" y="4030"/>
                </a:lnTo>
                <a:lnTo>
                  <a:pt x="7816" y="4201"/>
                </a:lnTo>
                <a:lnTo>
                  <a:pt x="7987" y="4372"/>
                </a:lnTo>
                <a:lnTo>
                  <a:pt x="8134" y="4567"/>
                </a:lnTo>
                <a:lnTo>
                  <a:pt x="8280" y="4787"/>
                </a:lnTo>
                <a:lnTo>
                  <a:pt x="8378" y="5007"/>
                </a:lnTo>
                <a:lnTo>
                  <a:pt x="8476" y="5251"/>
                </a:lnTo>
                <a:lnTo>
                  <a:pt x="8525" y="5495"/>
                </a:lnTo>
                <a:lnTo>
                  <a:pt x="8573" y="5740"/>
                </a:lnTo>
                <a:lnTo>
                  <a:pt x="8573" y="6008"/>
                </a:lnTo>
                <a:lnTo>
                  <a:pt x="8573" y="6277"/>
                </a:lnTo>
                <a:lnTo>
                  <a:pt x="8525" y="6521"/>
                </a:lnTo>
                <a:lnTo>
                  <a:pt x="8476" y="6765"/>
                </a:lnTo>
                <a:lnTo>
                  <a:pt x="8378" y="7010"/>
                </a:lnTo>
                <a:lnTo>
                  <a:pt x="8280" y="7229"/>
                </a:lnTo>
                <a:lnTo>
                  <a:pt x="8134" y="7449"/>
                </a:lnTo>
                <a:lnTo>
                  <a:pt x="7987" y="7645"/>
                </a:lnTo>
                <a:lnTo>
                  <a:pt x="7816" y="7816"/>
                </a:lnTo>
                <a:lnTo>
                  <a:pt x="7645" y="7987"/>
                </a:lnTo>
                <a:lnTo>
                  <a:pt x="7450" y="8133"/>
                </a:lnTo>
                <a:lnTo>
                  <a:pt x="7230" y="8280"/>
                </a:lnTo>
                <a:lnTo>
                  <a:pt x="7010" y="8377"/>
                </a:lnTo>
                <a:lnTo>
                  <a:pt x="6766" y="8475"/>
                </a:lnTo>
                <a:lnTo>
                  <a:pt x="6522" y="8524"/>
                </a:lnTo>
                <a:lnTo>
                  <a:pt x="6278" y="8573"/>
                </a:lnTo>
                <a:lnTo>
                  <a:pt x="5740" y="8573"/>
                </a:lnTo>
                <a:lnTo>
                  <a:pt x="5496" y="8524"/>
                </a:lnTo>
                <a:lnTo>
                  <a:pt x="5252" y="8475"/>
                </a:lnTo>
                <a:lnTo>
                  <a:pt x="5008" y="8377"/>
                </a:lnTo>
                <a:lnTo>
                  <a:pt x="4788" y="8280"/>
                </a:lnTo>
                <a:lnTo>
                  <a:pt x="4568" y="8133"/>
                </a:lnTo>
                <a:lnTo>
                  <a:pt x="4373" y="7987"/>
                </a:lnTo>
                <a:lnTo>
                  <a:pt x="4202" y="7816"/>
                </a:lnTo>
                <a:lnTo>
                  <a:pt x="4031" y="7645"/>
                </a:lnTo>
                <a:lnTo>
                  <a:pt x="3884" y="7449"/>
                </a:lnTo>
                <a:lnTo>
                  <a:pt x="3738" y="7229"/>
                </a:lnTo>
                <a:lnTo>
                  <a:pt x="3640" y="7010"/>
                </a:lnTo>
                <a:lnTo>
                  <a:pt x="3542" y="6765"/>
                </a:lnTo>
                <a:lnTo>
                  <a:pt x="3493" y="6521"/>
                </a:lnTo>
                <a:lnTo>
                  <a:pt x="3445" y="6277"/>
                </a:lnTo>
                <a:lnTo>
                  <a:pt x="3445" y="6008"/>
                </a:lnTo>
                <a:lnTo>
                  <a:pt x="3445" y="5740"/>
                </a:lnTo>
                <a:lnTo>
                  <a:pt x="3493" y="5495"/>
                </a:lnTo>
                <a:lnTo>
                  <a:pt x="3542" y="5251"/>
                </a:lnTo>
                <a:lnTo>
                  <a:pt x="3640" y="5007"/>
                </a:lnTo>
                <a:lnTo>
                  <a:pt x="3738" y="4787"/>
                </a:lnTo>
                <a:lnTo>
                  <a:pt x="3884" y="4567"/>
                </a:lnTo>
                <a:lnTo>
                  <a:pt x="4031" y="4372"/>
                </a:lnTo>
                <a:lnTo>
                  <a:pt x="4202" y="4201"/>
                </a:lnTo>
                <a:lnTo>
                  <a:pt x="4373" y="4030"/>
                </a:lnTo>
                <a:lnTo>
                  <a:pt x="4568" y="3883"/>
                </a:lnTo>
                <a:lnTo>
                  <a:pt x="4788" y="3737"/>
                </a:lnTo>
                <a:lnTo>
                  <a:pt x="5008" y="3639"/>
                </a:lnTo>
                <a:lnTo>
                  <a:pt x="5252" y="3542"/>
                </a:lnTo>
                <a:lnTo>
                  <a:pt x="5496" y="3493"/>
                </a:lnTo>
                <a:lnTo>
                  <a:pt x="5740" y="3444"/>
                </a:lnTo>
                <a:close/>
                <a:moveTo>
                  <a:pt x="5691" y="0"/>
                </a:moveTo>
                <a:lnTo>
                  <a:pt x="5398" y="25"/>
                </a:lnTo>
                <a:lnTo>
                  <a:pt x="5105" y="73"/>
                </a:lnTo>
                <a:lnTo>
                  <a:pt x="4788" y="122"/>
                </a:lnTo>
                <a:lnTo>
                  <a:pt x="4519" y="196"/>
                </a:lnTo>
                <a:lnTo>
                  <a:pt x="4226" y="269"/>
                </a:lnTo>
                <a:lnTo>
                  <a:pt x="3664" y="464"/>
                </a:lnTo>
                <a:lnTo>
                  <a:pt x="3152" y="733"/>
                </a:lnTo>
                <a:lnTo>
                  <a:pt x="2639" y="1026"/>
                </a:lnTo>
                <a:lnTo>
                  <a:pt x="2199" y="1368"/>
                </a:lnTo>
                <a:lnTo>
                  <a:pt x="1759" y="1759"/>
                </a:lnTo>
                <a:lnTo>
                  <a:pt x="1369" y="2198"/>
                </a:lnTo>
                <a:lnTo>
                  <a:pt x="1027" y="2638"/>
                </a:lnTo>
                <a:lnTo>
                  <a:pt x="734" y="3151"/>
                </a:lnTo>
                <a:lnTo>
                  <a:pt x="465" y="3664"/>
                </a:lnTo>
                <a:lnTo>
                  <a:pt x="270" y="4225"/>
                </a:lnTo>
                <a:lnTo>
                  <a:pt x="196" y="4518"/>
                </a:lnTo>
                <a:lnTo>
                  <a:pt x="123" y="4787"/>
                </a:lnTo>
                <a:lnTo>
                  <a:pt x="74" y="5105"/>
                </a:lnTo>
                <a:lnTo>
                  <a:pt x="25" y="5398"/>
                </a:lnTo>
                <a:lnTo>
                  <a:pt x="1" y="5691"/>
                </a:lnTo>
                <a:lnTo>
                  <a:pt x="1" y="6008"/>
                </a:lnTo>
                <a:lnTo>
                  <a:pt x="25" y="6448"/>
                </a:lnTo>
                <a:lnTo>
                  <a:pt x="74" y="6887"/>
                </a:lnTo>
                <a:lnTo>
                  <a:pt x="147" y="7352"/>
                </a:lnTo>
                <a:lnTo>
                  <a:pt x="270" y="7791"/>
                </a:lnTo>
                <a:lnTo>
                  <a:pt x="392" y="8231"/>
                </a:lnTo>
                <a:lnTo>
                  <a:pt x="563" y="8670"/>
                </a:lnTo>
                <a:lnTo>
                  <a:pt x="734" y="9110"/>
                </a:lnTo>
                <a:lnTo>
                  <a:pt x="929" y="9550"/>
                </a:lnTo>
                <a:lnTo>
                  <a:pt x="1149" y="9965"/>
                </a:lnTo>
                <a:lnTo>
                  <a:pt x="1393" y="10404"/>
                </a:lnTo>
                <a:lnTo>
                  <a:pt x="1906" y="11210"/>
                </a:lnTo>
                <a:lnTo>
                  <a:pt x="2443" y="11992"/>
                </a:lnTo>
                <a:lnTo>
                  <a:pt x="3005" y="12725"/>
                </a:lnTo>
                <a:lnTo>
                  <a:pt x="3567" y="13408"/>
                </a:lnTo>
                <a:lnTo>
                  <a:pt x="4104" y="14019"/>
                </a:lnTo>
                <a:lnTo>
                  <a:pt x="4617" y="14581"/>
                </a:lnTo>
                <a:lnTo>
                  <a:pt x="5081" y="15045"/>
                </a:lnTo>
                <a:lnTo>
                  <a:pt x="5740" y="15680"/>
                </a:lnTo>
                <a:lnTo>
                  <a:pt x="6009" y="15924"/>
                </a:lnTo>
                <a:lnTo>
                  <a:pt x="6278" y="15680"/>
                </a:lnTo>
                <a:lnTo>
                  <a:pt x="6937" y="15045"/>
                </a:lnTo>
                <a:lnTo>
                  <a:pt x="7401" y="14581"/>
                </a:lnTo>
                <a:lnTo>
                  <a:pt x="7914" y="14019"/>
                </a:lnTo>
                <a:lnTo>
                  <a:pt x="8451" y="13408"/>
                </a:lnTo>
                <a:lnTo>
                  <a:pt x="9013" y="12725"/>
                </a:lnTo>
                <a:lnTo>
                  <a:pt x="9575" y="11992"/>
                </a:lnTo>
                <a:lnTo>
                  <a:pt x="10112" y="11210"/>
                </a:lnTo>
                <a:lnTo>
                  <a:pt x="10625" y="10404"/>
                </a:lnTo>
                <a:lnTo>
                  <a:pt x="10869" y="9965"/>
                </a:lnTo>
                <a:lnTo>
                  <a:pt x="11089" y="9550"/>
                </a:lnTo>
                <a:lnTo>
                  <a:pt x="11284" y="9110"/>
                </a:lnTo>
                <a:lnTo>
                  <a:pt x="11455" y="8670"/>
                </a:lnTo>
                <a:lnTo>
                  <a:pt x="11626" y="8231"/>
                </a:lnTo>
                <a:lnTo>
                  <a:pt x="11748" y="7791"/>
                </a:lnTo>
                <a:lnTo>
                  <a:pt x="11871" y="7352"/>
                </a:lnTo>
                <a:lnTo>
                  <a:pt x="11944" y="6887"/>
                </a:lnTo>
                <a:lnTo>
                  <a:pt x="11993" y="6448"/>
                </a:lnTo>
                <a:lnTo>
                  <a:pt x="12017" y="6008"/>
                </a:lnTo>
                <a:lnTo>
                  <a:pt x="12017" y="5691"/>
                </a:lnTo>
                <a:lnTo>
                  <a:pt x="11993" y="5398"/>
                </a:lnTo>
                <a:lnTo>
                  <a:pt x="11944" y="5105"/>
                </a:lnTo>
                <a:lnTo>
                  <a:pt x="11895" y="4787"/>
                </a:lnTo>
                <a:lnTo>
                  <a:pt x="11822" y="4518"/>
                </a:lnTo>
                <a:lnTo>
                  <a:pt x="11748" y="4225"/>
                </a:lnTo>
                <a:lnTo>
                  <a:pt x="11553" y="3664"/>
                </a:lnTo>
                <a:lnTo>
                  <a:pt x="11284" y="3151"/>
                </a:lnTo>
                <a:lnTo>
                  <a:pt x="10991" y="2638"/>
                </a:lnTo>
                <a:lnTo>
                  <a:pt x="10649" y="2198"/>
                </a:lnTo>
                <a:lnTo>
                  <a:pt x="10259" y="1759"/>
                </a:lnTo>
                <a:lnTo>
                  <a:pt x="9819" y="1368"/>
                </a:lnTo>
                <a:lnTo>
                  <a:pt x="9379" y="1026"/>
                </a:lnTo>
                <a:lnTo>
                  <a:pt x="8866" y="733"/>
                </a:lnTo>
                <a:lnTo>
                  <a:pt x="8354" y="464"/>
                </a:lnTo>
                <a:lnTo>
                  <a:pt x="7792" y="269"/>
                </a:lnTo>
                <a:lnTo>
                  <a:pt x="7499" y="196"/>
                </a:lnTo>
                <a:lnTo>
                  <a:pt x="7230" y="122"/>
                </a:lnTo>
                <a:lnTo>
                  <a:pt x="6913" y="73"/>
                </a:lnTo>
                <a:lnTo>
                  <a:pt x="6620" y="25"/>
                </a:lnTo>
                <a:lnTo>
                  <a:pt x="6326"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7" name="Shape 365"/>
          <p:cNvGrpSpPr/>
          <p:nvPr/>
        </p:nvGrpSpPr>
        <p:grpSpPr>
          <a:xfrm>
            <a:off x="8534605" y="1032213"/>
            <a:ext cx="462939" cy="391175"/>
            <a:chOff x="3918650" y="293075"/>
            <a:chExt cx="488500" cy="412775"/>
          </a:xfrm>
          <a:solidFill>
            <a:schemeClr val="bg1"/>
          </a:solidFill>
        </p:grpSpPr>
        <p:sp>
          <p:nvSpPr>
            <p:cNvPr id="18" name="Shape 366"/>
            <p:cNvSpPr/>
            <p:nvPr/>
          </p:nvSpPr>
          <p:spPr>
            <a:xfrm>
              <a:off x="4085350" y="293675"/>
              <a:ext cx="154500" cy="412175"/>
            </a:xfrm>
            <a:custGeom>
              <a:avLst/>
              <a:gdLst/>
              <a:ahLst/>
              <a:cxnLst/>
              <a:rect l="0" t="0" r="0" b="0"/>
              <a:pathLst>
                <a:path w="6180" h="16487" extrusionOk="0">
                  <a:moveTo>
                    <a:pt x="709" y="5496"/>
                  </a:moveTo>
                  <a:lnTo>
                    <a:pt x="806" y="5520"/>
                  </a:lnTo>
                  <a:lnTo>
                    <a:pt x="1050" y="5667"/>
                  </a:lnTo>
                  <a:lnTo>
                    <a:pt x="1270" y="5813"/>
                  </a:lnTo>
                  <a:lnTo>
                    <a:pt x="1344" y="5886"/>
                  </a:lnTo>
                  <a:lnTo>
                    <a:pt x="1368" y="5984"/>
                  </a:lnTo>
                  <a:lnTo>
                    <a:pt x="1344" y="6082"/>
                  </a:lnTo>
                  <a:lnTo>
                    <a:pt x="1319" y="6155"/>
                  </a:lnTo>
                  <a:lnTo>
                    <a:pt x="1221" y="6228"/>
                  </a:lnTo>
                  <a:lnTo>
                    <a:pt x="1124" y="6253"/>
                  </a:lnTo>
                  <a:lnTo>
                    <a:pt x="1050" y="6228"/>
                  </a:lnTo>
                  <a:lnTo>
                    <a:pt x="977" y="6204"/>
                  </a:lnTo>
                  <a:lnTo>
                    <a:pt x="782" y="6082"/>
                  </a:lnTo>
                  <a:lnTo>
                    <a:pt x="586" y="5960"/>
                  </a:lnTo>
                  <a:lnTo>
                    <a:pt x="513" y="5911"/>
                  </a:lnTo>
                  <a:lnTo>
                    <a:pt x="464" y="5838"/>
                  </a:lnTo>
                  <a:lnTo>
                    <a:pt x="464" y="5740"/>
                  </a:lnTo>
                  <a:lnTo>
                    <a:pt x="489" y="5642"/>
                  </a:lnTo>
                  <a:lnTo>
                    <a:pt x="538" y="5569"/>
                  </a:lnTo>
                  <a:lnTo>
                    <a:pt x="611" y="5520"/>
                  </a:lnTo>
                  <a:lnTo>
                    <a:pt x="709" y="5496"/>
                  </a:lnTo>
                  <a:close/>
                  <a:moveTo>
                    <a:pt x="1685" y="6351"/>
                  </a:moveTo>
                  <a:lnTo>
                    <a:pt x="1783" y="6375"/>
                  </a:lnTo>
                  <a:lnTo>
                    <a:pt x="1856" y="6448"/>
                  </a:lnTo>
                  <a:lnTo>
                    <a:pt x="2003" y="6668"/>
                  </a:lnTo>
                  <a:lnTo>
                    <a:pt x="2125" y="6888"/>
                  </a:lnTo>
                  <a:lnTo>
                    <a:pt x="2150" y="6986"/>
                  </a:lnTo>
                  <a:lnTo>
                    <a:pt x="2150" y="7083"/>
                  </a:lnTo>
                  <a:lnTo>
                    <a:pt x="2101" y="7156"/>
                  </a:lnTo>
                  <a:lnTo>
                    <a:pt x="2027" y="7230"/>
                  </a:lnTo>
                  <a:lnTo>
                    <a:pt x="1979" y="7254"/>
                  </a:lnTo>
                  <a:lnTo>
                    <a:pt x="1856" y="7254"/>
                  </a:lnTo>
                  <a:lnTo>
                    <a:pt x="1783" y="7230"/>
                  </a:lnTo>
                  <a:lnTo>
                    <a:pt x="1734" y="7181"/>
                  </a:lnTo>
                  <a:lnTo>
                    <a:pt x="1685" y="7132"/>
                  </a:lnTo>
                  <a:lnTo>
                    <a:pt x="1441" y="6741"/>
                  </a:lnTo>
                  <a:lnTo>
                    <a:pt x="1417" y="6644"/>
                  </a:lnTo>
                  <a:lnTo>
                    <a:pt x="1417" y="6546"/>
                  </a:lnTo>
                  <a:lnTo>
                    <a:pt x="1441" y="6448"/>
                  </a:lnTo>
                  <a:lnTo>
                    <a:pt x="1515" y="6399"/>
                  </a:lnTo>
                  <a:lnTo>
                    <a:pt x="1612" y="6351"/>
                  </a:lnTo>
                  <a:close/>
                  <a:moveTo>
                    <a:pt x="2247" y="7498"/>
                  </a:moveTo>
                  <a:lnTo>
                    <a:pt x="2345" y="7523"/>
                  </a:lnTo>
                  <a:lnTo>
                    <a:pt x="2418" y="7572"/>
                  </a:lnTo>
                  <a:lnTo>
                    <a:pt x="2467" y="7645"/>
                  </a:lnTo>
                  <a:lnTo>
                    <a:pt x="2662" y="8109"/>
                  </a:lnTo>
                  <a:lnTo>
                    <a:pt x="2662" y="8207"/>
                  </a:lnTo>
                  <a:lnTo>
                    <a:pt x="2638" y="8304"/>
                  </a:lnTo>
                  <a:lnTo>
                    <a:pt x="2589" y="8378"/>
                  </a:lnTo>
                  <a:lnTo>
                    <a:pt x="2516" y="8426"/>
                  </a:lnTo>
                  <a:lnTo>
                    <a:pt x="2418" y="8451"/>
                  </a:lnTo>
                  <a:lnTo>
                    <a:pt x="2345" y="8426"/>
                  </a:lnTo>
                  <a:lnTo>
                    <a:pt x="2272" y="8402"/>
                  </a:lnTo>
                  <a:lnTo>
                    <a:pt x="2223" y="8353"/>
                  </a:lnTo>
                  <a:lnTo>
                    <a:pt x="2198" y="8280"/>
                  </a:lnTo>
                  <a:lnTo>
                    <a:pt x="2027" y="7840"/>
                  </a:lnTo>
                  <a:lnTo>
                    <a:pt x="2003" y="7743"/>
                  </a:lnTo>
                  <a:lnTo>
                    <a:pt x="2027" y="7645"/>
                  </a:lnTo>
                  <a:lnTo>
                    <a:pt x="2076" y="7572"/>
                  </a:lnTo>
                  <a:lnTo>
                    <a:pt x="2150" y="7523"/>
                  </a:lnTo>
                  <a:lnTo>
                    <a:pt x="2247" y="7498"/>
                  </a:lnTo>
                  <a:close/>
                  <a:moveTo>
                    <a:pt x="2711" y="8720"/>
                  </a:moveTo>
                  <a:lnTo>
                    <a:pt x="2785" y="8744"/>
                  </a:lnTo>
                  <a:lnTo>
                    <a:pt x="2858" y="8793"/>
                  </a:lnTo>
                  <a:lnTo>
                    <a:pt x="2907" y="8866"/>
                  </a:lnTo>
                  <a:lnTo>
                    <a:pt x="3078" y="9355"/>
                  </a:lnTo>
                  <a:lnTo>
                    <a:pt x="3102" y="9452"/>
                  </a:lnTo>
                  <a:lnTo>
                    <a:pt x="3078" y="9526"/>
                  </a:lnTo>
                  <a:lnTo>
                    <a:pt x="3004" y="9599"/>
                  </a:lnTo>
                  <a:lnTo>
                    <a:pt x="2931" y="9648"/>
                  </a:lnTo>
                  <a:lnTo>
                    <a:pt x="2858" y="9672"/>
                  </a:lnTo>
                  <a:lnTo>
                    <a:pt x="2785" y="9672"/>
                  </a:lnTo>
                  <a:lnTo>
                    <a:pt x="2711" y="9623"/>
                  </a:lnTo>
                  <a:lnTo>
                    <a:pt x="2662" y="9574"/>
                  </a:lnTo>
                  <a:lnTo>
                    <a:pt x="2614" y="9501"/>
                  </a:lnTo>
                  <a:lnTo>
                    <a:pt x="2467" y="9037"/>
                  </a:lnTo>
                  <a:lnTo>
                    <a:pt x="2443" y="8939"/>
                  </a:lnTo>
                  <a:lnTo>
                    <a:pt x="2467" y="8842"/>
                  </a:lnTo>
                  <a:lnTo>
                    <a:pt x="2516" y="8768"/>
                  </a:lnTo>
                  <a:lnTo>
                    <a:pt x="2614" y="8720"/>
                  </a:lnTo>
                  <a:close/>
                  <a:moveTo>
                    <a:pt x="3224" y="9941"/>
                  </a:moveTo>
                  <a:lnTo>
                    <a:pt x="3297" y="10014"/>
                  </a:lnTo>
                  <a:lnTo>
                    <a:pt x="3346" y="10087"/>
                  </a:lnTo>
                  <a:lnTo>
                    <a:pt x="3542" y="10527"/>
                  </a:lnTo>
                  <a:lnTo>
                    <a:pt x="3566" y="10625"/>
                  </a:lnTo>
                  <a:lnTo>
                    <a:pt x="3566" y="10722"/>
                  </a:lnTo>
                  <a:lnTo>
                    <a:pt x="3517" y="10796"/>
                  </a:lnTo>
                  <a:lnTo>
                    <a:pt x="3444" y="10844"/>
                  </a:lnTo>
                  <a:lnTo>
                    <a:pt x="3322" y="10869"/>
                  </a:lnTo>
                  <a:lnTo>
                    <a:pt x="3273" y="10869"/>
                  </a:lnTo>
                  <a:lnTo>
                    <a:pt x="3200" y="10844"/>
                  </a:lnTo>
                  <a:lnTo>
                    <a:pt x="3151" y="10796"/>
                  </a:lnTo>
                  <a:lnTo>
                    <a:pt x="3102" y="10747"/>
                  </a:lnTo>
                  <a:lnTo>
                    <a:pt x="2907" y="10258"/>
                  </a:lnTo>
                  <a:lnTo>
                    <a:pt x="2882" y="10161"/>
                  </a:lnTo>
                  <a:lnTo>
                    <a:pt x="2907" y="10087"/>
                  </a:lnTo>
                  <a:lnTo>
                    <a:pt x="2955" y="10014"/>
                  </a:lnTo>
                  <a:lnTo>
                    <a:pt x="3029" y="9941"/>
                  </a:lnTo>
                  <a:close/>
                  <a:moveTo>
                    <a:pt x="3761" y="11089"/>
                  </a:moveTo>
                  <a:lnTo>
                    <a:pt x="3835" y="11137"/>
                  </a:lnTo>
                  <a:lnTo>
                    <a:pt x="3908" y="11211"/>
                  </a:lnTo>
                  <a:lnTo>
                    <a:pt x="4177" y="11577"/>
                  </a:lnTo>
                  <a:lnTo>
                    <a:pt x="4225" y="11675"/>
                  </a:lnTo>
                  <a:lnTo>
                    <a:pt x="4250" y="11748"/>
                  </a:lnTo>
                  <a:lnTo>
                    <a:pt x="4201" y="11846"/>
                  </a:lnTo>
                  <a:lnTo>
                    <a:pt x="4152" y="11919"/>
                  </a:lnTo>
                  <a:lnTo>
                    <a:pt x="4079" y="11968"/>
                  </a:lnTo>
                  <a:lnTo>
                    <a:pt x="3884" y="11968"/>
                  </a:lnTo>
                  <a:lnTo>
                    <a:pt x="3810" y="11895"/>
                  </a:lnTo>
                  <a:lnTo>
                    <a:pt x="3664" y="11675"/>
                  </a:lnTo>
                  <a:lnTo>
                    <a:pt x="3493" y="11455"/>
                  </a:lnTo>
                  <a:lnTo>
                    <a:pt x="3468" y="11382"/>
                  </a:lnTo>
                  <a:lnTo>
                    <a:pt x="3468" y="11284"/>
                  </a:lnTo>
                  <a:lnTo>
                    <a:pt x="3517" y="11186"/>
                  </a:lnTo>
                  <a:lnTo>
                    <a:pt x="3566" y="11137"/>
                  </a:lnTo>
                  <a:lnTo>
                    <a:pt x="3664" y="11089"/>
                  </a:lnTo>
                  <a:close/>
                  <a:moveTo>
                    <a:pt x="4616" y="12041"/>
                  </a:moveTo>
                  <a:lnTo>
                    <a:pt x="4714" y="12090"/>
                  </a:lnTo>
                  <a:lnTo>
                    <a:pt x="4909" y="12212"/>
                  </a:lnTo>
                  <a:lnTo>
                    <a:pt x="5105" y="12334"/>
                  </a:lnTo>
                  <a:lnTo>
                    <a:pt x="5178" y="12383"/>
                  </a:lnTo>
                  <a:lnTo>
                    <a:pt x="5227" y="12481"/>
                  </a:lnTo>
                  <a:lnTo>
                    <a:pt x="5227" y="12554"/>
                  </a:lnTo>
                  <a:lnTo>
                    <a:pt x="5202" y="12652"/>
                  </a:lnTo>
                  <a:lnTo>
                    <a:pt x="5154" y="12725"/>
                  </a:lnTo>
                  <a:lnTo>
                    <a:pt x="5105" y="12749"/>
                  </a:lnTo>
                  <a:lnTo>
                    <a:pt x="5056" y="12774"/>
                  </a:lnTo>
                  <a:lnTo>
                    <a:pt x="4983" y="12798"/>
                  </a:lnTo>
                  <a:lnTo>
                    <a:pt x="4885" y="12774"/>
                  </a:lnTo>
                  <a:lnTo>
                    <a:pt x="4641" y="12627"/>
                  </a:lnTo>
                  <a:lnTo>
                    <a:pt x="4421" y="12481"/>
                  </a:lnTo>
                  <a:lnTo>
                    <a:pt x="4348" y="12407"/>
                  </a:lnTo>
                  <a:lnTo>
                    <a:pt x="4323" y="12310"/>
                  </a:lnTo>
                  <a:lnTo>
                    <a:pt x="4323" y="12236"/>
                  </a:lnTo>
                  <a:lnTo>
                    <a:pt x="4372" y="12139"/>
                  </a:lnTo>
                  <a:lnTo>
                    <a:pt x="4445" y="12066"/>
                  </a:lnTo>
                  <a:lnTo>
                    <a:pt x="4543" y="12041"/>
                  </a:lnTo>
                  <a:close/>
                  <a:moveTo>
                    <a:pt x="0" y="1"/>
                  </a:moveTo>
                  <a:lnTo>
                    <a:pt x="0" y="5325"/>
                  </a:lnTo>
                  <a:lnTo>
                    <a:pt x="74" y="5349"/>
                  </a:lnTo>
                  <a:lnTo>
                    <a:pt x="147" y="5422"/>
                  </a:lnTo>
                  <a:lnTo>
                    <a:pt x="171" y="5496"/>
                  </a:lnTo>
                  <a:lnTo>
                    <a:pt x="171" y="5569"/>
                  </a:lnTo>
                  <a:lnTo>
                    <a:pt x="171" y="5642"/>
                  </a:lnTo>
                  <a:lnTo>
                    <a:pt x="122" y="5716"/>
                  </a:lnTo>
                  <a:lnTo>
                    <a:pt x="74" y="5764"/>
                  </a:lnTo>
                  <a:lnTo>
                    <a:pt x="0" y="5789"/>
                  </a:lnTo>
                  <a:lnTo>
                    <a:pt x="0" y="13360"/>
                  </a:lnTo>
                  <a:lnTo>
                    <a:pt x="6179" y="16486"/>
                  </a:lnTo>
                  <a:lnTo>
                    <a:pt x="6179" y="13116"/>
                  </a:lnTo>
                  <a:lnTo>
                    <a:pt x="5935" y="13091"/>
                  </a:lnTo>
                  <a:lnTo>
                    <a:pt x="5691" y="13042"/>
                  </a:lnTo>
                  <a:lnTo>
                    <a:pt x="5593" y="12994"/>
                  </a:lnTo>
                  <a:lnTo>
                    <a:pt x="5520" y="12945"/>
                  </a:lnTo>
                  <a:lnTo>
                    <a:pt x="5495" y="12847"/>
                  </a:lnTo>
                  <a:lnTo>
                    <a:pt x="5495" y="12749"/>
                  </a:lnTo>
                  <a:lnTo>
                    <a:pt x="5520" y="12676"/>
                  </a:lnTo>
                  <a:lnTo>
                    <a:pt x="5593" y="12603"/>
                  </a:lnTo>
                  <a:lnTo>
                    <a:pt x="5691" y="12554"/>
                  </a:lnTo>
                  <a:lnTo>
                    <a:pt x="5789" y="12554"/>
                  </a:lnTo>
                  <a:lnTo>
                    <a:pt x="6179" y="12627"/>
                  </a:lnTo>
                  <a:lnTo>
                    <a:pt x="6179" y="3127"/>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 name="Shape 367"/>
            <p:cNvSpPr/>
            <p:nvPr/>
          </p:nvSpPr>
          <p:spPr>
            <a:xfrm>
              <a:off x="3918650" y="293075"/>
              <a:ext cx="153900" cy="407275"/>
            </a:xfrm>
            <a:custGeom>
              <a:avLst/>
              <a:gdLst/>
              <a:ahLst/>
              <a:cxnLst/>
              <a:rect l="0" t="0" r="0" b="0"/>
              <a:pathLst>
                <a:path w="6156" h="16291" extrusionOk="0">
                  <a:moveTo>
                    <a:pt x="5349" y="5495"/>
                  </a:moveTo>
                  <a:lnTo>
                    <a:pt x="5447" y="5520"/>
                  </a:lnTo>
                  <a:lnTo>
                    <a:pt x="5520" y="5569"/>
                  </a:lnTo>
                  <a:lnTo>
                    <a:pt x="5569" y="5666"/>
                  </a:lnTo>
                  <a:lnTo>
                    <a:pt x="5569" y="5764"/>
                  </a:lnTo>
                  <a:lnTo>
                    <a:pt x="5545" y="5837"/>
                  </a:lnTo>
                  <a:lnTo>
                    <a:pt x="5496" y="5935"/>
                  </a:lnTo>
                  <a:lnTo>
                    <a:pt x="5423" y="5984"/>
                  </a:lnTo>
                  <a:lnTo>
                    <a:pt x="5203" y="6057"/>
                  </a:lnTo>
                  <a:lnTo>
                    <a:pt x="5008" y="6155"/>
                  </a:lnTo>
                  <a:lnTo>
                    <a:pt x="4934" y="6179"/>
                  </a:lnTo>
                  <a:lnTo>
                    <a:pt x="4812" y="6179"/>
                  </a:lnTo>
                  <a:lnTo>
                    <a:pt x="4763" y="6155"/>
                  </a:lnTo>
                  <a:lnTo>
                    <a:pt x="4714" y="6106"/>
                  </a:lnTo>
                  <a:lnTo>
                    <a:pt x="4666" y="6057"/>
                  </a:lnTo>
                  <a:lnTo>
                    <a:pt x="4641" y="5959"/>
                  </a:lnTo>
                  <a:lnTo>
                    <a:pt x="4641" y="5862"/>
                  </a:lnTo>
                  <a:lnTo>
                    <a:pt x="4690" y="5788"/>
                  </a:lnTo>
                  <a:lnTo>
                    <a:pt x="4763" y="5740"/>
                  </a:lnTo>
                  <a:lnTo>
                    <a:pt x="5008" y="5617"/>
                  </a:lnTo>
                  <a:lnTo>
                    <a:pt x="5252" y="5520"/>
                  </a:lnTo>
                  <a:lnTo>
                    <a:pt x="5349" y="5495"/>
                  </a:lnTo>
                  <a:close/>
                  <a:moveTo>
                    <a:pt x="4250" y="6155"/>
                  </a:moveTo>
                  <a:lnTo>
                    <a:pt x="4348" y="6179"/>
                  </a:lnTo>
                  <a:lnTo>
                    <a:pt x="4421" y="6252"/>
                  </a:lnTo>
                  <a:lnTo>
                    <a:pt x="4470" y="6326"/>
                  </a:lnTo>
                  <a:lnTo>
                    <a:pt x="4470" y="6423"/>
                  </a:lnTo>
                  <a:lnTo>
                    <a:pt x="4446" y="6497"/>
                  </a:lnTo>
                  <a:lnTo>
                    <a:pt x="4397" y="6594"/>
                  </a:lnTo>
                  <a:lnTo>
                    <a:pt x="4226" y="6741"/>
                  </a:lnTo>
                  <a:lnTo>
                    <a:pt x="4079" y="6912"/>
                  </a:lnTo>
                  <a:lnTo>
                    <a:pt x="3982" y="6985"/>
                  </a:lnTo>
                  <a:lnTo>
                    <a:pt x="3884" y="7010"/>
                  </a:lnTo>
                  <a:lnTo>
                    <a:pt x="3811" y="6985"/>
                  </a:lnTo>
                  <a:lnTo>
                    <a:pt x="3738" y="6936"/>
                  </a:lnTo>
                  <a:lnTo>
                    <a:pt x="3664" y="6863"/>
                  </a:lnTo>
                  <a:lnTo>
                    <a:pt x="3640" y="6790"/>
                  </a:lnTo>
                  <a:lnTo>
                    <a:pt x="3664" y="6692"/>
                  </a:lnTo>
                  <a:lnTo>
                    <a:pt x="3713" y="6594"/>
                  </a:lnTo>
                  <a:lnTo>
                    <a:pt x="3884" y="6399"/>
                  </a:lnTo>
                  <a:lnTo>
                    <a:pt x="4079" y="6228"/>
                  </a:lnTo>
                  <a:lnTo>
                    <a:pt x="4153" y="6179"/>
                  </a:lnTo>
                  <a:lnTo>
                    <a:pt x="4250" y="6155"/>
                  </a:lnTo>
                  <a:close/>
                  <a:moveTo>
                    <a:pt x="3469" y="7156"/>
                  </a:moveTo>
                  <a:lnTo>
                    <a:pt x="3542" y="7205"/>
                  </a:lnTo>
                  <a:lnTo>
                    <a:pt x="3615" y="7254"/>
                  </a:lnTo>
                  <a:lnTo>
                    <a:pt x="3664" y="7351"/>
                  </a:lnTo>
                  <a:lnTo>
                    <a:pt x="3664" y="7449"/>
                  </a:lnTo>
                  <a:lnTo>
                    <a:pt x="3640" y="7547"/>
                  </a:lnTo>
                  <a:lnTo>
                    <a:pt x="3396" y="7962"/>
                  </a:lnTo>
                  <a:lnTo>
                    <a:pt x="3371" y="8011"/>
                  </a:lnTo>
                  <a:lnTo>
                    <a:pt x="3298" y="8060"/>
                  </a:lnTo>
                  <a:lnTo>
                    <a:pt x="3249" y="8084"/>
                  </a:lnTo>
                  <a:lnTo>
                    <a:pt x="3176" y="8084"/>
                  </a:lnTo>
                  <a:lnTo>
                    <a:pt x="3078" y="8060"/>
                  </a:lnTo>
                  <a:lnTo>
                    <a:pt x="3005" y="8011"/>
                  </a:lnTo>
                  <a:lnTo>
                    <a:pt x="2956" y="7913"/>
                  </a:lnTo>
                  <a:lnTo>
                    <a:pt x="2932" y="7840"/>
                  </a:lnTo>
                  <a:lnTo>
                    <a:pt x="2956" y="7742"/>
                  </a:lnTo>
                  <a:lnTo>
                    <a:pt x="3225" y="7278"/>
                  </a:lnTo>
                  <a:lnTo>
                    <a:pt x="3273" y="7205"/>
                  </a:lnTo>
                  <a:lnTo>
                    <a:pt x="3371" y="7180"/>
                  </a:lnTo>
                  <a:lnTo>
                    <a:pt x="3469" y="7156"/>
                  </a:lnTo>
                  <a:close/>
                  <a:moveTo>
                    <a:pt x="2858" y="8328"/>
                  </a:moveTo>
                  <a:lnTo>
                    <a:pt x="2956" y="8353"/>
                  </a:lnTo>
                  <a:lnTo>
                    <a:pt x="3029" y="8402"/>
                  </a:lnTo>
                  <a:lnTo>
                    <a:pt x="3078" y="8475"/>
                  </a:lnTo>
                  <a:lnTo>
                    <a:pt x="3103" y="8573"/>
                  </a:lnTo>
                  <a:lnTo>
                    <a:pt x="3103" y="8670"/>
                  </a:lnTo>
                  <a:lnTo>
                    <a:pt x="2932" y="9110"/>
                  </a:lnTo>
                  <a:lnTo>
                    <a:pt x="2907" y="9183"/>
                  </a:lnTo>
                  <a:lnTo>
                    <a:pt x="2858" y="9232"/>
                  </a:lnTo>
                  <a:lnTo>
                    <a:pt x="2785" y="9281"/>
                  </a:lnTo>
                  <a:lnTo>
                    <a:pt x="2638" y="9281"/>
                  </a:lnTo>
                  <a:lnTo>
                    <a:pt x="2541" y="9232"/>
                  </a:lnTo>
                  <a:lnTo>
                    <a:pt x="2492" y="9159"/>
                  </a:lnTo>
                  <a:lnTo>
                    <a:pt x="2468" y="9061"/>
                  </a:lnTo>
                  <a:lnTo>
                    <a:pt x="2468" y="8963"/>
                  </a:lnTo>
                  <a:lnTo>
                    <a:pt x="2638" y="8499"/>
                  </a:lnTo>
                  <a:lnTo>
                    <a:pt x="2687" y="8402"/>
                  </a:lnTo>
                  <a:lnTo>
                    <a:pt x="2761" y="8353"/>
                  </a:lnTo>
                  <a:lnTo>
                    <a:pt x="2858" y="8328"/>
                  </a:lnTo>
                  <a:close/>
                  <a:moveTo>
                    <a:pt x="2541" y="9574"/>
                  </a:moveTo>
                  <a:lnTo>
                    <a:pt x="2638" y="9623"/>
                  </a:lnTo>
                  <a:lnTo>
                    <a:pt x="2712" y="9696"/>
                  </a:lnTo>
                  <a:lnTo>
                    <a:pt x="2736" y="9769"/>
                  </a:lnTo>
                  <a:lnTo>
                    <a:pt x="2736" y="9867"/>
                  </a:lnTo>
                  <a:lnTo>
                    <a:pt x="2638" y="10355"/>
                  </a:lnTo>
                  <a:lnTo>
                    <a:pt x="2590" y="10429"/>
                  </a:lnTo>
                  <a:lnTo>
                    <a:pt x="2541" y="10502"/>
                  </a:lnTo>
                  <a:lnTo>
                    <a:pt x="2468" y="10526"/>
                  </a:lnTo>
                  <a:lnTo>
                    <a:pt x="2394" y="10551"/>
                  </a:lnTo>
                  <a:lnTo>
                    <a:pt x="2345" y="10551"/>
                  </a:lnTo>
                  <a:lnTo>
                    <a:pt x="2248" y="10502"/>
                  </a:lnTo>
                  <a:lnTo>
                    <a:pt x="2199" y="10429"/>
                  </a:lnTo>
                  <a:lnTo>
                    <a:pt x="2150" y="10355"/>
                  </a:lnTo>
                  <a:lnTo>
                    <a:pt x="2150" y="10258"/>
                  </a:lnTo>
                  <a:lnTo>
                    <a:pt x="2248" y="9769"/>
                  </a:lnTo>
                  <a:lnTo>
                    <a:pt x="2297" y="9672"/>
                  </a:lnTo>
                  <a:lnTo>
                    <a:pt x="2370" y="9598"/>
                  </a:lnTo>
                  <a:lnTo>
                    <a:pt x="2443" y="9574"/>
                  </a:lnTo>
                  <a:close/>
                  <a:moveTo>
                    <a:pt x="2297" y="10844"/>
                  </a:moveTo>
                  <a:lnTo>
                    <a:pt x="2394" y="10868"/>
                  </a:lnTo>
                  <a:lnTo>
                    <a:pt x="2468" y="10942"/>
                  </a:lnTo>
                  <a:lnTo>
                    <a:pt x="2516" y="11015"/>
                  </a:lnTo>
                  <a:lnTo>
                    <a:pt x="2516" y="11113"/>
                  </a:lnTo>
                  <a:lnTo>
                    <a:pt x="2492" y="11357"/>
                  </a:lnTo>
                  <a:lnTo>
                    <a:pt x="2468" y="11430"/>
                  </a:lnTo>
                  <a:lnTo>
                    <a:pt x="2419" y="11503"/>
                  </a:lnTo>
                  <a:lnTo>
                    <a:pt x="2345" y="11552"/>
                  </a:lnTo>
                  <a:lnTo>
                    <a:pt x="2248" y="11577"/>
                  </a:lnTo>
                  <a:lnTo>
                    <a:pt x="2223" y="11577"/>
                  </a:lnTo>
                  <a:lnTo>
                    <a:pt x="2126" y="11552"/>
                  </a:lnTo>
                  <a:lnTo>
                    <a:pt x="2052" y="11503"/>
                  </a:lnTo>
                  <a:lnTo>
                    <a:pt x="2028" y="11406"/>
                  </a:lnTo>
                  <a:lnTo>
                    <a:pt x="2003" y="11308"/>
                  </a:lnTo>
                  <a:lnTo>
                    <a:pt x="2028" y="11064"/>
                  </a:lnTo>
                  <a:lnTo>
                    <a:pt x="2052" y="10966"/>
                  </a:lnTo>
                  <a:lnTo>
                    <a:pt x="2126" y="10893"/>
                  </a:lnTo>
                  <a:lnTo>
                    <a:pt x="2199" y="10844"/>
                  </a:lnTo>
                  <a:close/>
                  <a:moveTo>
                    <a:pt x="6155" y="0"/>
                  </a:moveTo>
                  <a:lnTo>
                    <a:pt x="538" y="2858"/>
                  </a:lnTo>
                  <a:lnTo>
                    <a:pt x="416" y="2906"/>
                  </a:lnTo>
                  <a:lnTo>
                    <a:pt x="318" y="3004"/>
                  </a:lnTo>
                  <a:lnTo>
                    <a:pt x="221" y="3102"/>
                  </a:lnTo>
                  <a:lnTo>
                    <a:pt x="147" y="3224"/>
                  </a:lnTo>
                  <a:lnTo>
                    <a:pt x="74" y="3322"/>
                  </a:lnTo>
                  <a:lnTo>
                    <a:pt x="25" y="3444"/>
                  </a:lnTo>
                  <a:lnTo>
                    <a:pt x="1" y="3566"/>
                  </a:lnTo>
                  <a:lnTo>
                    <a:pt x="1" y="3688"/>
                  </a:lnTo>
                  <a:lnTo>
                    <a:pt x="1" y="15924"/>
                  </a:lnTo>
                  <a:lnTo>
                    <a:pt x="1" y="16046"/>
                  </a:lnTo>
                  <a:lnTo>
                    <a:pt x="50" y="16119"/>
                  </a:lnTo>
                  <a:lnTo>
                    <a:pt x="98" y="16193"/>
                  </a:lnTo>
                  <a:lnTo>
                    <a:pt x="172" y="16241"/>
                  </a:lnTo>
                  <a:lnTo>
                    <a:pt x="245" y="16266"/>
                  </a:lnTo>
                  <a:lnTo>
                    <a:pt x="343" y="16290"/>
                  </a:lnTo>
                  <a:lnTo>
                    <a:pt x="465" y="16266"/>
                  </a:lnTo>
                  <a:lnTo>
                    <a:pt x="563" y="16217"/>
                  </a:lnTo>
                  <a:lnTo>
                    <a:pt x="6155" y="13360"/>
                  </a:lnTo>
                  <a:lnTo>
                    <a:pt x="6155" y="5813"/>
                  </a:lnTo>
                  <a:lnTo>
                    <a:pt x="6009" y="5813"/>
                  </a:lnTo>
                  <a:lnTo>
                    <a:pt x="5936" y="5764"/>
                  </a:lnTo>
                  <a:lnTo>
                    <a:pt x="5887" y="5691"/>
                  </a:lnTo>
                  <a:lnTo>
                    <a:pt x="5862" y="5593"/>
                  </a:lnTo>
                  <a:lnTo>
                    <a:pt x="5887" y="5495"/>
                  </a:lnTo>
                  <a:lnTo>
                    <a:pt x="5936" y="5422"/>
                  </a:lnTo>
                  <a:lnTo>
                    <a:pt x="6009" y="5373"/>
                  </a:lnTo>
                  <a:lnTo>
                    <a:pt x="6082" y="5349"/>
                  </a:lnTo>
                  <a:lnTo>
                    <a:pt x="6155" y="5324"/>
                  </a:lnTo>
                  <a:lnTo>
                    <a:pt x="615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 name="Shape 368"/>
            <p:cNvSpPr/>
            <p:nvPr/>
          </p:nvSpPr>
          <p:spPr>
            <a:xfrm>
              <a:off x="4253250" y="298550"/>
              <a:ext cx="153900" cy="406675"/>
            </a:xfrm>
            <a:custGeom>
              <a:avLst/>
              <a:gdLst/>
              <a:ahLst/>
              <a:cxnLst/>
              <a:rect l="0" t="0" r="0" b="0"/>
              <a:pathLst>
                <a:path w="6156" h="16267" extrusionOk="0">
                  <a:moveTo>
                    <a:pt x="3713" y="4348"/>
                  </a:moveTo>
                  <a:lnTo>
                    <a:pt x="3737" y="4373"/>
                  </a:lnTo>
                  <a:lnTo>
                    <a:pt x="3786" y="4397"/>
                  </a:lnTo>
                  <a:lnTo>
                    <a:pt x="3811" y="4421"/>
                  </a:lnTo>
                  <a:lnTo>
                    <a:pt x="3835" y="4544"/>
                  </a:lnTo>
                  <a:lnTo>
                    <a:pt x="3811" y="4666"/>
                  </a:lnTo>
                  <a:lnTo>
                    <a:pt x="3737" y="4812"/>
                  </a:lnTo>
                  <a:lnTo>
                    <a:pt x="3224" y="5716"/>
                  </a:lnTo>
                  <a:lnTo>
                    <a:pt x="3762" y="6009"/>
                  </a:lnTo>
                  <a:lnTo>
                    <a:pt x="3786" y="6033"/>
                  </a:lnTo>
                  <a:lnTo>
                    <a:pt x="3811" y="6082"/>
                  </a:lnTo>
                  <a:lnTo>
                    <a:pt x="3835" y="6180"/>
                  </a:lnTo>
                  <a:lnTo>
                    <a:pt x="3811" y="6326"/>
                  </a:lnTo>
                  <a:lnTo>
                    <a:pt x="3762" y="6473"/>
                  </a:lnTo>
                  <a:lnTo>
                    <a:pt x="3664" y="6595"/>
                  </a:lnTo>
                  <a:lnTo>
                    <a:pt x="3566" y="6668"/>
                  </a:lnTo>
                  <a:lnTo>
                    <a:pt x="3444" y="6717"/>
                  </a:lnTo>
                  <a:lnTo>
                    <a:pt x="3395" y="6717"/>
                  </a:lnTo>
                  <a:lnTo>
                    <a:pt x="3371" y="6693"/>
                  </a:lnTo>
                  <a:lnTo>
                    <a:pt x="2834" y="6400"/>
                  </a:lnTo>
                  <a:lnTo>
                    <a:pt x="2321" y="7303"/>
                  </a:lnTo>
                  <a:lnTo>
                    <a:pt x="2223" y="7426"/>
                  </a:lnTo>
                  <a:lnTo>
                    <a:pt x="2125" y="7499"/>
                  </a:lnTo>
                  <a:lnTo>
                    <a:pt x="2003" y="7548"/>
                  </a:lnTo>
                  <a:lnTo>
                    <a:pt x="1954" y="7548"/>
                  </a:lnTo>
                  <a:lnTo>
                    <a:pt x="1930" y="7523"/>
                  </a:lnTo>
                  <a:lnTo>
                    <a:pt x="1881" y="7499"/>
                  </a:lnTo>
                  <a:lnTo>
                    <a:pt x="1857" y="7450"/>
                  </a:lnTo>
                  <a:lnTo>
                    <a:pt x="1832" y="7352"/>
                  </a:lnTo>
                  <a:lnTo>
                    <a:pt x="1857" y="7206"/>
                  </a:lnTo>
                  <a:lnTo>
                    <a:pt x="1930" y="7059"/>
                  </a:lnTo>
                  <a:lnTo>
                    <a:pt x="2443" y="6156"/>
                  </a:lnTo>
                  <a:lnTo>
                    <a:pt x="1906" y="5862"/>
                  </a:lnTo>
                  <a:lnTo>
                    <a:pt x="1881" y="5838"/>
                  </a:lnTo>
                  <a:lnTo>
                    <a:pt x="1857" y="5789"/>
                  </a:lnTo>
                  <a:lnTo>
                    <a:pt x="1832" y="5691"/>
                  </a:lnTo>
                  <a:lnTo>
                    <a:pt x="1857" y="5569"/>
                  </a:lnTo>
                  <a:lnTo>
                    <a:pt x="1906" y="5423"/>
                  </a:lnTo>
                  <a:lnTo>
                    <a:pt x="2003" y="5301"/>
                  </a:lnTo>
                  <a:lnTo>
                    <a:pt x="2101" y="5203"/>
                  </a:lnTo>
                  <a:lnTo>
                    <a:pt x="2223" y="5179"/>
                  </a:lnTo>
                  <a:lnTo>
                    <a:pt x="2272" y="5179"/>
                  </a:lnTo>
                  <a:lnTo>
                    <a:pt x="2296" y="5203"/>
                  </a:lnTo>
                  <a:lnTo>
                    <a:pt x="2834" y="5496"/>
                  </a:lnTo>
                  <a:lnTo>
                    <a:pt x="3347" y="4592"/>
                  </a:lnTo>
                  <a:lnTo>
                    <a:pt x="3444" y="4470"/>
                  </a:lnTo>
                  <a:lnTo>
                    <a:pt x="3542" y="4373"/>
                  </a:lnTo>
                  <a:lnTo>
                    <a:pt x="3664" y="4348"/>
                  </a:lnTo>
                  <a:close/>
                  <a:moveTo>
                    <a:pt x="3176" y="7303"/>
                  </a:moveTo>
                  <a:lnTo>
                    <a:pt x="3249" y="7328"/>
                  </a:lnTo>
                  <a:lnTo>
                    <a:pt x="3322" y="7401"/>
                  </a:lnTo>
                  <a:lnTo>
                    <a:pt x="3371" y="7474"/>
                  </a:lnTo>
                  <a:lnTo>
                    <a:pt x="3420" y="7743"/>
                  </a:lnTo>
                  <a:lnTo>
                    <a:pt x="3420" y="7841"/>
                  </a:lnTo>
                  <a:lnTo>
                    <a:pt x="3371" y="7914"/>
                  </a:lnTo>
                  <a:lnTo>
                    <a:pt x="3298" y="7987"/>
                  </a:lnTo>
                  <a:lnTo>
                    <a:pt x="3224" y="8012"/>
                  </a:lnTo>
                  <a:lnTo>
                    <a:pt x="3102" y="8012"/>
                  </a:lnTo>
                  <a:lnTo>
                    <a:pt x="3029" y="7963"/>
                  </a:lnTo>
                  <a:lnTo>
                    <a:pt x="2956" y="7914"/>
                  </a:lnTo>
                  <a:lnTo>
                    <a:pt x="2931" y="7816"/>
                  </a:lnTo>
                  <a:lnTo>
                    <a:pt x="2883" y="7596"/>
                  </a:lnTo>
                  <a:lnTo>
                    <a:pt x="2883" y="7499"/>
                  </a:lnTo>
                  <a:lnTo>
                    <a:pt x="2907" y="7426"/>
                  </a:lnTo>
                  <a:lnTo>
                    <a:pt x="2980" y="7352"/>
                  </a:lnTo>
                  <a:lnTo>
                    <a:pt x="3078" y="7303"/>
                  </a:lnTo>
                  <a:close/>
                  <a:moveTo>
                    <a:pt x="3249" y="8354"/>
                  </a:moveTo>
                  <a:lnTo>
                    <a:pt x="3347" y="8378"/>
                  </a:lnTo>
                  <a:lnTo>
                    <a:pt x="3444" y="8427"/>
                  </a:lnTo>
                  <a:lnTo>
                    <a:pt x="3493" y="8500"/>
                  </a:lnTo>
                  <a:lnTo>
                    <a:pt x="3518" y="8598"/>
                  </a:lnTo>
                  <a:lnTo>
                    <a:pt x="3542" y="9013"/>
                  </a:lnTo>
                  <a:lnTo>
                    <a:pt x="3518" y="9111"/>
                  </a:lnTo>
                  <a:lnTo>
                    <a:pt x="3518" y="9208"/>
                  </a:lnTo>
                  <a:lnTo>
                    <a:pt x="3469" y="9282"/>
                  </a:lnTo>
                  <a:lnTo>
                    <a:pt x="3371" y="9331"/>
                  </a:lnTo>
                  <a:lnTo>
                    <a:pt x="3273" y="9355"/>
                  </a:lnTo>
                  <a:lnTo>
                    <a:pt x="3176" y="9331"/>
                  </a:lnTo>
                  <a:lnTo>
                    <a:pt x="3102" y="9282"/>
                  </a:lnTo>
                  <a:lnTo>
                    <a:pt x="3054" y="9184"/>
                  </a:lnTo>
                  <a:lnTo>
                    <a:pt x="3029" y="9086"/>
                  </a:lnTo>
                  <a:lnTo>
                    <a:pt x="3054" y="9013"/>
                  </a:lnTo>
                  <a:lnTo>
                    <a:pt x="3029" y="8622"/>
                  </a:lnTo>
                  <a:lnTo>
                    <a:pt x="3054" y="8525"/>
                  </a:lnTo>
                  <a:lnTo>
                    <a:pt x="3102" y="8451"/>
                  </a:lnTo>
                  <a:lnTo>
                    <a:pt x="3176" y="8378"/>
                  </a:lnTo>
                  <a:lnTo>
                    <a:pt x="3249" y="8354"/>
                  </a:lnTo>
                  <a:close/>
                  <a:moveTo>
                    <a:pt x="3249" y="9648"/>
                  </a:moveTo>
                  <a:lnTo>
                    <a:pt x="3347" y="9697"/>
                  </a:lnTo>
                  <a:lnTo>
                    <a:pt x="3420" y="9746"/>
                  </a:lnTo>
                  <a:lnTo>
                    <a:pt x="3469" y="9843"/>
                  </a:lnTo>
                  <a:lnTo>
                    <a:pt x="3469" y="9941"/>
                  </a:lnTo>
                  <a:lnTo>
                    <a:pt x="3347" y="10454"/>
                  </a:lnTo>
                  <a:lnTo>
                    <a:pt x="3322" y="10527"/>
                  </a:lnTo>
                  <a:lnTo>
                    <a:pt x="3273" y="10576"/>
                  </a:lnTo>
                  <a:lnTo>
                    <a:pt x="3200" y="10601"/>
                  </a:lnTo>
                  <a:lnTo>
                    <a:pt x="3127" y="10625"/>
                  </a:lnTo>
                  <a:lnTo>
                    <a:pt x="3054" y="10625"/>
                  </a:lnTo>
                  <a:lnTo>
                    <a:pt x="2956" y="10576"/>
                  </a:lnTo>
                  <a:lnTo>
                    <a:pt x="2907" y="10503"/>
                  </a:lnTo>
                  <a:lnTo>
                    <a:pt x="2883" y="10405"/>
                  </a:lnTo>
                  <a:lnTo>
                    <a:pt x="2883" y="10307"/>
                  </a:lnTo>
                  <a:lnTo>
                    <a:pt x="2980" y="9868"/>
                  </a:lnTo>
                  <a:lnTo>
                    <a:pt x="3005" y="9770"/>
                  </a:lnTo>
                  <a:lnTo>
                    <a:pt x="3078" y="9697"/>
                  </a:lnTo>
                  <a:lnTo>
                    <a:pt x="3151" y="9648"/>
                  </a:lnTo>
                  <a:close/>
                  <a:moveTo>
                    <a:pt x="2858" y="10869"/>
                  </a:moveTo>
                  <a:lnTo>
                    <a:pt x="2931" y="10894"/>
                  </a:lnTo>
                  <a:lnTo>
                    <a:pt x="3005" y="10967"/>
                  </a:lnTo>
                  <a:lnTo>
                    <a:pt x="3054" y="11040"/>
                  </a:lnTo>
                  <a:lnTo>
                    <a:pt x="3078" y="11138"/>
                  </a:lnTo>
                  <a:lnTo>
                    <a:pt x="3029" y="11236"/>
                  </a:lnTo>
                  <a:lnTo>
                    <a:pt x="2907" y="11480"/>
                  </a:lnTo>
                  <a:lnTo>
                    <a:pt x="2736" y="11700"/>
                  </a:lnTo>
                  <a:lnTo>
                    <a:pt x="2663" y="11748"/>
                  </a:lnTo>
                  <a:lnTo>
                    <a:pt x="2565" y="11773"/>
                  </a:lnTo>
                  <a:lnTo>
                    <a:pt x="2467" y="11773"/>
                  </a:lnTo>
                  <a:lnTo>
                    <a:pt x="2394" y="11724"/>
                  </a:lnTo>
                  <a:lnTo>
                    <a:pt x="2345" y="11651"/>
                  </a:lnTo>
                  <a:lnTo>
                    <a:pt x="2321" y="11577"/>
                  </a:lnTo>
                  <a:lnTo>
                    <a:pt x="2321" y="11480"/>
                  </a:lnTo>
                  <a:lnTo>
                    <a:pt x="2370" y="11382"/>
                  </a:lnTo>
                  <a:lnTo>
                    <a:pt x="2492" y="11211"/>
                  </a:lnTo>
                  <a:lnTo>
                    <a:pt x="2614" y="11016"/>
                  </a:lnTo>
                  <a:lnTo>
                    <a:pt x="2663" y="10918"/>
                  </a:lnTo>
                  <a:lnTo>
                    <a:pt x="2760" y="10894"/>
                  </a:lnTo>
                  <a:lnTo>
                    <a:pt x="2858" y="10869"/>
                  </a:lnTo>
                  <a:close/>
                  <a:moveTo>
                    <a:pt x="2028" y="11846"/>
                  </a:moveTo>
                  <a:lnTo>
                    <a:pt x="2101" y="11871"/>
                  </a:lnTo>
                  <a:lnTo>
                    <a:pt x="2174" y="11944"/>
                  </a:lnTo>
                  <a:lnTo>
                    <a:pt x="2223" y="12041"/>
                  </a:lnTo>
                  <a:lnTo>
                    <a:pt x="2223" y="12115"/>
                  </a:lnTo>
                  <a:lnTo>
                    <a:pt x="2174" y="12212"/>
                  </a:lnTo>
                  <a:lnTo>
                    <a:pt x="2125" y="12286"/>
                  </a:lnTo>
                  <a:lnTo>
                    <a:pt x="1881" y="12432"/>
                  </a:lnTo>
                  <a:lnTo>
                    <a:pt x="1661" y="12554"/>
                  </a:lnTo>
                  <a:lnTo>
                    <a:pt x="1539" y="12579"/>
                  </a:lnTo>
                  <a:lnTo>
                    <a:pt x="1490" y="12554"/>
                  </a:lnTo>
                  <a:lnTo>
                    <a:pt x="1417" y="12530"/>
                  </a:lnTo>
                  <a:lnTo>
                    <a:pt x="1368" y="12481"/>
                  </a:lnTo>
                  <a:lnTo>
                    <a:pt x="1319" y="12432"/>
                  </a:lnTo>
                  <a:lnTo>
                    <a:pt x="1295" y="12335"/>
                  </a:lnTo>
                  <a:lnTo>
                    <a:pt x="1319" y="12237"/>
                  </a:lnTo>
                  <a:lnTo>
                    <a:pt x="1368" y="12164"/>
                  </a:lnTo>
                  <a:lnTo>
                    <a:pt x="1442" y="12115"/>
                  </a:lnTo>
                  <a:lnTo>
                    <a:pt x="1637" y="11993"/>
                  </a:lnTo>
                  <a:lnTo>
                    <a:pt x="1832" y="11871"/>
                  </a:lnTo>
                  <a:lnTo>
                    <a:pt x="1930" y="11846"/>
                  </a:lnTo>
                  <a:close/>
                  <a:moveTo>
                    <a:pt x="831" y="12335"/>
                  </a:moveTo>
                  <a:lnTo>
                    <a:pt x="929" y="12383"/>
                  </a:lnTo>
                  <a:lnTo>
                    <a:pt x="1002" y="12432"/>
                  </a:lnTo>
                  <a:lnTo>
                    <a:pt x="1026" y="12530"/>
                  </a:lnTo>
                  <a:lnTo>
                    <a:pt x="1026" y="12628"/>
                  </a:lnTo>
                  <a:lnTo>
                    <a:pt x="1002" y="12701"/>
                  </a:lnTo>
                  <a:lnTo>
                    <a:pt x="929" y="12774"/>
                  </a:lnTo>
                  <a:lnTo>
                    <a:pt x="855" y="12823"/>
                  </a:lnTo>
                  <a:lnTo>
                    <a:pt x="318" y="12896"/>
                  </a:lnTo>
                  <a:lnTo>
                    <a:pt x="294" y="12896"/>
                  </a:lnTo>
                  <a:lnTo>
                    <a:pt x="220" y="12872"/>
                  </a:lnTo>
                  <a:lnTo>
                    <a:pt x="147" y="12823"/>
                  </a:lnTo>
                  <a:lnTo>
                    <a:pt x="74" y="12774"/>
                  </a:lnTo>
                  <a:lnTo>
                    <a:pt x="49" y="12676"/>
                  </a:lnTo>
                  <a:lnTo>
                    <a:pt x="74" y="12579"/>
                  </a:lnTo>
                  <a:lnTo>
                    <a:pt x="123" y="12506"/>
                  </a:lnTo>
                  <a:lnTo>
                    <a:pt x="196" y="12432"/>
                  </a:lnTo>
                  <a:lnTo>
                    <a:pt x="269" y="12408"/>
                  </a:lnTo>
                  <a:lnTo>
                    <a:pt x="733" y="12335"/>
                  </a:lnTo>
                  <a:close/>
                  <a:moveTo>
                    <a:pt x="5691" y="1"/>
                  </a:moveTo>
                  <a:lnTo>
                    <a:pt x="5593" y="50"/>
                  </a:lnTo>
                  <a:lnTo>
                    <a:pt x="1" y="2907"/>
                  </a:lnTo>
                  <a:lnTo>
                    <a:pt x="1" y="16267"/>
                  </a:lnTo>
                  <a:lnTo>
                    <a:pt x="5618" y="13409"/>
                  </a:lnTo>
                  <a:lnTo>
                    <a:pt x="5740" y="13360"/>
                  </a:lnTo>
                  <a:lnTo>
                    <a:pt x="5838" y="13263"/>
                  </a:lnTo>
                  <a:lnTo>
                    <a:pt x="5935" y="13165"/>
                  </a:lnTo>
                  <a:lnTo>
                    <a:pt x="6009" y="13067"/>
                  </a:lnTo>
                  <a:lnTo>
                    <a:pt x="6082" y="12945"/>
                  </a:lnTo>
                  <a:lnTo>
                    <a:pt x="6131" y="12823"/>
                  </a:lnTo>
                  <a:lnTo>
                    <a:pt x="6155" y="12701"/>
                  </a:lnTo>
                  <a:lnTo>
                    <a:pt x="6155" y="12579"/>
                  </a:lnTo>
                  <a:lnTo>
                    <a:pt x="6155" y="343"/>
                  </a:lnTo>
                  <a:lnTo>
                    <a:pt x="6155" y="221"/>
                  </a:lnTo>
                  <a:lnTo>
                    <a:pt x="6106" y="147"/>
                  </a:lnTo>
                  <a:lnTo>
                    <a:pt x="6058" y="74"/>
                  </a:lnTo>
                  <a:lnTo>
                    <a:pt x="5984" y="25"/>
                  </a:lnTo>
                  <a:lnTo>
                    <a:pt x="591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1" name="Shape 369"/>
          <p:cNvGrpSpPr/>
          <p:nvPr/>
        </p:nvGrpSpPr>
        <p:grpSpPr>
          <a:xfrm>
            <a:off x="9214491" y="1002693"/>
            <a:ext cx="380775" cy="450192"/>
            <a:chOff x="4636075" y="261925"/>
            <a:chExt cx="401800" cy="475050"/>
          </a:xfrm>
          <a:solidFill>
            <a:schemeClr val="bg1"/>
          </a:solidFill>
        </p:grpSpPr>
        <p:sp>
          <p:nvSpPr>
            <p:cNvPr id="22" name="Shape 370"/>
            <p:cNvSpPr/>
            <p:nvPr/>
          </p:nvSpPr>
          <p:spPr>
            <a:xfrm>
              <a:off x="4665400" y="326650"/>
              <a:ext cx="372475" cy="97100"/>
            </a:xfrm>
            <a:custGeom>
              <a:avLst/>
              <a:gdLst/>
              <a:ahLst/>
              <a:cxnLst/>
              <a:rect l="0" t="0" r="0" b="0"/>
              <a:pathLst>
                <a:path w="14899" h="3884" extrusionOk="0">
                  <a:moveTo>
                    <a:pt x="928" y="0"/>
                  </a:moveTo>
                  <a:lnTo>
                    <a:pt x="733" y="25"/>
                  </a:lnTo>
                  <a:lnTo>
                    <a:pt x="562" y="74"/>
                  </a:lnTo>
                  <a:lnTo>
                    <a:pt x="391" y="171"/>
                  </a:lnTo>
                  <a:lnTo>
                    <a:pt x="269" y="269"/>
                  </a:lnTo>
                  <a:lnTo>
                    <a:pt x="147" y="416"/>
                  </a:lnTo>
                  <a:lnTo>
                    <a:pt x="73" y="562"/>
                  </a:lnTo>
                  <a:lnTo>
                    <a:pt x="0" y="733"/>
                  </a:lnTo>
                  <a:lnTo>
                    <a:pt x="0" y="928"/>
                  </a:lnTo>
                  <a:lnTo>
                    <a:pt x="0" y="2956"/>
                  </a:lnTo>
                  <a:lnTo>
                    <a:pt x="0" y="3151"/>
                  </a:lnTo>
                  <a:lnTo>
                    <a:pt x="73" y="3322"/>
                  </a:lnTo>
                  <a:lnTo>
                    <a:pt x="147" y="3468"/>
                  </a:lnTo>
                  <a:lnTo>
                    <a:pt x="269" y="3615"/>
                  </a:lnTo>
                  <a:lnTo>
                    <a:pt x="391" y="3737"/>
                  </a:lnTo>
                  <a:lnTo>
                    <a:pt x="562" y="3810"/>
                  </a:lnTo>
                  <a:lnTo>
                    <a:pt x="733" y="3859"/>
                  </a:lnTo>
                  <a:lnTo>
                    <a:pt x="928" y="3884"/>
                  </a:lnTo>
                  <a:lnTo>
                    <a:pt x="12798" y="3884"/>
                  </a:lnTo>
                  <a:lnTo>
                    <a:pt x="14898" y="1954"/>
                  </a:lnTo>
                  <a:lnTo>
                    <a:pt x="1279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 name="Shape 371"/>
            <p:cNvSpPr/>
            <p:nvPr/>
          </p:nvSpPr>
          <p:spPr>
            <a:xfrm>
              <a:off x="4636075" y="438375"/>
              <a:ext cx="372475" cy="97125"/>
            </a:xfrm>
            <a:custGeom>
              <a:avLst/>
              <a:gdLst/>
              <a:ahLst/>
              <a:cxnLst/>
              <a:rect l="0" t="0" r="0" b="0"/>
              <a:pathLst>
                <a:path w="14899" h="3885" extrusionOk="0">
                  <a:moveTo>
                    <a:pt x="2101" y="1"/>
                  </a:moveTo>
                  <a:lnTo>
                    <a:pt x="1" y="1930"/>
                  </a:lnTo>
                  <a:lnTo>
                    <a:pt x="2101" y="3884"/>
                  </a:lnTo>
                  <a:lnTo>
                    <a:pt x="13971" y="3884"/>
                  </a:lnTo>
                  <a:lnTo>
                    <a:pt x="14166" y="3860"/>
                  </a:lnTo>
                  <a:lnTo>
                    <a:pt x="14337" y="3811"/>
                  </a:lnTo>
                  <a:lnTo>
                    <a:pt x="14508" y="3713"/>
                  </a:lnTo>
                  <a:lnTo>
                    <a:pt x="14630" y="3615"/>
                  </a:lnTo>
                  <a:lnTo>
                    <a:pt x="14752" y="3469"/>
                  </a:lnTo>
                  <a:lnTo>
                    <a:pt x="14826" y="3322"/>
                  </a:lnTo>
                  <a:lnTo>
                    <a:pt x="14899" y="3151"/>
                  </a:lnTo>
                  <a:lnTo>
                    <a:pt x="14899" y="2956"/>
                  </a:lnTo>
                  <a:lnTo>
                    <a:pt x="14899" y="929"/>
                  </a:lnTo>
                  <a:lnTo>
                    <a:pt x="14899" y="733"/>
                  </a:lnTo>
                  <a:lnTo>
                    <a:pt x="14826" y="563"/>
                  </a:lnTo>
                  <a:lnTo>
                    <a:pt x="14752" y="416"/>
                  </a:lnTo>
                  <a:lnTo>
                    <a:pt x="14630" y="269"/>
                  </a:lnTo>
                  <a:lnTo>
                    <a:pt x="14508" y="147"/>
                  </a:lnTo>
                  <a:lnTo>
                    <a:pt x="14337" y="74"/>
                  </a:lnTo>
                  <a:lnTo>
                    <a:pt x="14166" y="25"/>
                  </a:lnTo>
                  <a:lnTo>
                    <a:pt x="1397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 name="Shape 372"/>
            <p:cNvSpPr/>
            <p:nvPr/>
          </p:nvSpPr>
          <p:spPr>
            <a:xfrm>
              <a:off x="4814975" y="261925"/>
              <a:ext cx="44000" cy="50100"/>
            </a:xfrm>
            <a:custGeom>
              <a:avLst/>
              <a:gdLst/>
              <a:ahLst/>
              <a:cxnLst/>
              <a:rect l="0" t="0" r="0" b="0"/>
              <a:pathLst>
                <a:path w="1760" h="2004" extrusionOk="0">
                  <a:moveTo>
                    <a:pt x="563" y="1"/>
                  </a:moveTo>
                  <a:lnTo>
                    <a:pt x="465" y="25"/>
                  </a:lnTo>
                  <a:lnTo>
                    <a:pt x="343" y="49"/>
                  </a:lnTo>
                  <a:lnTo>
                    <a:pt x="245" y="98"/>
                  </a:lnTo>
                  <a:lnTo>
                    <a:pt x="172" y="171"/>
                  </a:lnTo>
                  <a:lnTo>
                    <a:pt x="99" y="269"/>
                  </a:lnTo>
                  <a:lnTo>
                    <a:pt x="25" y="367"/>
                  </a:lnTo>
                  <a:lnTo>
                    <a:pt x="1" y="465"/>
                  </a:lnTo>
                  <a:lnTo>
                    <a:pt x="1" y="587"/>
                  </a:lnTo>
                  <a:lnTo>
                    <a:pt x="1" y="2003"/>
                  </a:lnTo>
                  <a:lnTo>
                    <a:pt x="1759" y="2003"/>
                  </a:lnTo>
                  <a:lnTo>
                    <a:pt x="1759" y="587"/>
                  </a:lnTo>
                  <a:lnTo>
                    <a:pt x="1759" y="465"/>
                  </a:lnTo>
                  <a:lnTo>
                    <a:pt x="1735" y="367"/>
                  </a:lnTo>
                  <a:lnTo>
                    <a:pt x="1662" y="269"/>
                  </a:lnTo>
                  <a:lnTo>
                    <a:pt x="1588" y="171"/>
                  </a:lnTo>
                  <a:lnTo>
                    <a:pt x="1515" y="98"/>
                  </a:lnTo>
                  <a:lnTo>
                    <a:pt x="1417" y="49"/>
                  </a:lnTo>
                  <a:lnTo>
                    <a:pt x="1295" y="25"/>
                  </a:lnTo>
                  <a:lnTo>
                    <a:pt x="119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 name="Shape 373"/>
            <p:cNvSpPr/>
            <p:nvPr/>
          </p:nvSpPr>
          <p:spPr>
            <a:xfrm>
              <a:off x="4814975" y="550125"/>
              <a:ext cx="44000" cy="186850"/>
            </a:xfrm>
            <a:custGeom>
              <a:avLst/>
              <a:gdLst/>
              <a:ahLst/>
              <a:cxnLst/>
              <a:rect l="0" t="0" r="0" b="0"/>
              <a:pathLst>
                <a:path w="1760" h="7474" extrusionOk="0">
                  <a:moveTo>
                    <a:pt x="1" y="0"/>
                  </a:moveTo>
                  <a:lnTo>
                    <a:pt x="1" y="7474"/>
                  </a:lnTo>
                  <a:lnTo>
                    <a:pt x="1759" y="7474"/>
                  </a:lnTo>
                  <a:lnTo>
                    <a:pt x="175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6" name="Shape 374"/>
          <p:cNvSpPr/>
          <p:nvPr/>
        </p:nvSpPr>
        <p:spPr>
          <a:xfrm>
            <a:off x="9825590" y="1037404"/>
            <a:ext cx="436308" cy="380775"/>
          </a:xfrm>
          <a:custGeom>
            <a:avLst/>
            <a:gdLst/>
            <a:ahLst/>
            <a:cxnLst/>
            <a:rect l="0" t="0" r="0" b="0"/>
            <a:pathLst>
              <a:path w="18416" h="16072" extrusionOk="0">
                <a:moveTo>
                  <a:pt x="9208" y="1"/>
                </a:moveTo>
                <a:lnTo>
                  <a:pt x="1" y="8866"/>
                </a:lnTo>
                <a:lnTo>
                  <a:pt x="2882" y="8866"/>
                </a:lnTo>
                <a:lnTo>
                  <a:pt x="2882" y="15290"/>
                </a:lnTo>
                <a:lnTo>
                  <a:pt x="2907" y="15461"/>
                </a:lnTo>
                <a:lnTo>
                  <a:pt x="2956" y="15607"/>
                </a:lnTo>
                <a:lnTo>
                  <a:pt x="3029" y="15729"/>
                </a:lnTo>
                <a:lnTo>
                  <a:pt x="3102" y="15851"/>
                </a:lnTo>
                <a:lnTo>
                  <a:pt x="3224" y="15949"/>
                </a:lnTo>
                <a:lnTo>
                  <a:pt x="3371" y="16022"/>
                </a:lnTo>
                <a:lnTo>
                  <a:pt x="3517" y="16071"/>
                </a:lnTo>
                <a:lnTo>
                  <a:pt x="7425" y="16071"/>
                </a:lnTo>
                <a:lnTo>
                  <a:pt x="7425" y="13458"/>
                </a:lnTo>
                <a:lnTo>
                  <a:pt x="7450" y="13165"/>
                </a:lnTo>
                <a:lnTo>
                  <a:pt x="7547" y="12896"/>
                </a:lnTo>
                <a:lnTo>
                  <a:pt x="7669" y="12652"/>
                </a:lnTo>
                <a:lnTo>
                  <a:pt x="7840" y="12457"/>
                </a:lnTo>
                <a:lnTo>
                  <a:pt x="8060" y="12286"/>
                </a:lnTo>
                <a:lnTo>
                  <a:pt x="8280" y="12164"/>
                </a:lnTo>
                <a:lnTo>
                  <a:pt x="8549" y="12066"/>
                </a:lnTo>
                <a:lnTo>
                  <a:pt x="8842" y="12041"/>
                </a:lnTo>
                <a:lnTo>
                  <a:pt x="9574" y="12041"/>
                </a:lnTo>
                <a:lnTo>
                  <a:pt x="9867" y="12066"/>
                </a:lnTo>
                <a:lnTo>
                  <a:pt x="10136" y="12164"/>
                </a:lnTo>
                <a:lnTo>
                  <a:pt x="10356" y="12286"/>
                </a:lnTo>
                <a:lnTo>
                  <a:pt x="10576" y="12457"/>
                </a:lnTo>
                <a:lnTo>
                  <a:pt x="10747" y="12652"/>
                </a:lnTo>
                <a:lnTo>
                  <a:pt x="10869" y="12896"/>
                </a:lnTo>
                <a:lnTo>
                  <a:pt x="10967" y="13165"/>
                </a:lnTo>
                <a:lnTo>
                  <a:pt x="10991" y="13458"/>
                </a:lnTo>
                <a:lnTo>
                  <a:pt x="10991" y="16071"/>
                </a:lnTo>
                <a:lnTo>
                  <a:pt x="14899" y="16071"/>
                </a:lnTo>
                <a:lnTo>
                  <a:pt x="15045" y="16022"/>
                </a:lnTo>
                <a:lnTo>
                  <a:pt x="15192" y="15949"/>
                </a:lnTo>
                <a:lnTo>
                  <a:pt x="15314" y="15851"/>
                </a:lnTo>
                <a:lnTo>
                  <a:pt x="15387" y="15729"/>
                </a:lnTo>
                <a:lnTo>
                  <a:pt x="15460" y="15607"/>
                </a:lnTo>
                <a:lnTo>
                  <a:pt x="15509" y="15461"/>
                </a:lnTo>
                <a:lnTo>
                  <a:pt x="15534" y="15290"/>
                </a:lnTo>
                <a:lnTo>
                  <a:pt x="15534" y="8866"/>
                </a:lnTo>
                <a:lnTo>
                  <a:pt x="18416" y="8866"/>
                </a:lnTo>
                <a:lnTo>
                  <a:pt x="9208"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7" name="Shape 375"/>
          <p:cNvGrpSpPr/>
          <p:nvPr/>
        </p:nvGrpSpPr>
        <p:grpSpPr>
          <a:xfrm>
            <a:off x="10491530" y="1040316"/>
            <a:ext cx="381913" cy="374379"/>
            <a:chOff x="5983625" y="301625"/>
            <a:chExt cx="403000" cy="395050"/>
          </a:xfrm>
          <a:solidFill>
            <a:schemeClr val="bg1"/>
          </a:solidFill>
        </p:grpSpPr>
        <p:sp>
          <p:nvSpPr>
            <p:cNvPr id="28" name="Shape 376"/>
            <p:cNvSpPr/>
            <p:nvPr/>
          </p:nvSpPr>
          <p:spPr>
            <a:xfrm>
              <a:off x="5983625" y="319925"/>
              <a:ext cx="403000" cy="67200"/>
            </a:xfrm>
            <a:custGeom>
              <a:avLst/>
              <a:gdLst/>
              <a:ahLst/>
              <a:cxnLst/>
              <a:rect l="0" t="0" r="0" b="0"/>
              <a:pathLst>
                <a:path w="16120" h="2688" extrusionOk="0">
                  <a:moveTo>
                    <a:pt x="3102" y="416"/>
                  </a:moveTo>
                  <a:lnTo>
                    <a:pt x="3273" y="465"/>
                  </a:lnTo>
                  <a:lnTo>
                    <a:pt x="3444" y="562"/>
                  </a:lnTo>
                  <a:lnTo>
                    <a:pt x="3566" y="660"/>
                  </a:lnTo>
                  <a:lnTo>
                    <a:pt x="3688" y="807"/>
                  </a:lnTo>
                  <a:lnTo>
                    <a:pt x="3762" y="953"/>
                  </a:lnTo>
                  <a:lnTo>
                    <a:pt x="3810" y="1124"/>
                  </a:lnTo>
                  <a:lnTo>
                    <a:pt x="3835" y="1320"/>
                  </a:lnTo>
                  <a:lnTo>
                    <a:pt x="3810" y="1491"/>
                  </a:lnTo>
                  <a:lnTo>
                    <a:pt x="3762" y="1661"/>
                  </a:lnTo>
                  <a:lnTo>
                    <a:pt x="3688" y="1808"/>
                  </a:lnTo>
                  <a:lnTo>
                    <a:pt x="3566" y="1955"/>
                  </a:lnTo>
                  <a:lnTo>
                    <a:pt x="3444" y="2052"/>
                  </a:lnTo>
                  <a:lnTo>
                    <a:pt x="3273" y="2150"/>
                  </a:lnTo>
                  <a:lnTo>
                    <a:pt x="3102" y="2199"/>
                  </a:lnTo>
                  <a:lnTo>
                    <a:pt x="2931" y="2223"/>
                  </a:lnTo>
                  <a:lnTo>
                    <a:pt x="2760" y="2199"/>
                  </a:lnTo>
                  <a:lnTo>
                    <a:pt x="2589" y="2150"/>
                  </a:lnTo>
                  <a:lnTo>
                    <a:pt x="2418" y="2052"/>
                  </a:lnTo>
                  <a:lnTo>
                    <a:pt x="2296" y="1955"/>
                  </a:lnTo>
                  <a:lnTo>
                    <a:pt x="2174" y="1808"/>
                  </a:lnTo>
                  <a:lnTo>
                    <a:pt x="2101" y="1661"/>
                  </a:lnTo>
                  <a:lnTo>
                    <a:pt x="2052" y="1491"/>
                  </a:lnTo>
                  <a:lnTo>
                    <a:pt x="2028" y="1320"/>
                  </a:lnTo>
                  <a:lnTo>
                    <a:pt x="2052" y="1124"/>
                  </a:lnTo>
                  <a:lnTo>
                    <a:pt x="2101" y="953"/>
                  </a:lnTo>
                  <a:lnTo>
                    <a:pt x="2174" y="807"/>
                  </a:lnTo>
                  <a:lnTo>
                    <a:pt x="2296" y="660"/>
                  </a:lnTo>
                  <a:lnTo>
                    <a:pt x="2418" y="562"/>
                  </a:lnTo>
                  <a:lnTo>
                    <a:pt x="2589" y="465"/>
                  </a:lnTo>
                  <a:lnTo>
                    <a:pt x="2760" y="416"/>
                  </a:lnTo>
                  <a:close/>
                  <a:moveTo>
                    <a:pt x="13360" y="416"/>
                  </a:moveTo>
                  <a:lnTo>
                    <a:pt x="13531" y="465"/>
                  </a:lnTo>
                  <a:lnTo>
                    <a:pt x="13702" y="562"/>
                  </a:lnTo>
                  <a:lnTo>
                    <a:pt x="13824" y="660"/>
                  </a:lnTo>
                  <a:lnTo>
                    <a:pt x="13946" y="807"/>
                  </a:lnTo>
                  <a:lnTo>
                    <a:pt x="14019" y="953"/>
                  </a:lnTo>
                  <a:lnTo>
                    <a:pt x="14068" y="1124"/>
                  </a:lnTo>
                  <a:lnTo>
                    <a:pt x="14093" y="1320"/>
                  </a:lnTo>
                  <a:lnTo>
                    <a:pt x="14068" y="1491"/>
                  </a:lnTo>
                  <a:lnTo>
                    <a:pt x="14019" y="1661"/>
                  </a:lnTo>
                  <a:lnTo>
                    <a:pt x="13946" y="1808"/>
                  </a:lnTo>
                  <a:lnTo>
                    <a:pt x="13824" y="1955"/>
                  </a:lnTo>
                  <a:lnTo>
                    <a:pt x="13702" y="2052"/>
                  </a:lnTo>
                  <a:lnTo>
                    <a:pt x="13531" y="2150"/>
                  </a:lnTo>
                  <a:lnTo>
                    <a:pt x="13360" y="2199"/>
                  </a:lnTo>
                  <a:lnTo>
                    <a:pt x="13189" y="2223"/>
                  </a:lnTo>
                  <a:lnTo>
                    <a:pt x="13018" y="2199"/>
                  </a:lnTo>
                  <a:lnTo>
                    <a:pt x="12847" y="2150"/>
                  </a:lnTo>
                  <a:lnTo>
                    <a:pt x="12676" y="2052"/>
                  </a:lnTo>
                  <a:lnTo>
                    <a:pt x="12554" y="1955"/>
                  </a:lnTo>
                  <a:lnTo>
                    <a:pt x="12432" y="1808"/>
                  </a:lnTo>
                  <a:lnTo>
                    <a:pt x="12359" y="1661"/>
                  </a:lnTo>
                  <a:lnTo>
                    <a:pt x="12310" y="1491"/>
                  </a:lnTo>
                  <a:lnTo>
                    <a:pt x="12285" y="1320"/>
                  </a:lnTo>
                  <a:lnTo>
                    <a:pt x="12310" y="1124"/>
                  </a:lnTo>
                  <a:lnTo>
                    <a:pt x="12359" y="953"/>
                  </a:lnTo>
                  <a:lnTo>
                    <a:pt x="12432" y="807"/>
                  </a:lnTo>
                  <a:lnTo>
                    <a:pt x="12554" y="660"/>
                  </a:lnTo>
                  <a:lnTo>
                    <a:pt x="12676" y="562"/>
                  </a:lnTo>
                  <a:lnTo>
                    <a:pt x="12847" y="465"/>
                  </a:lnTo>
                  <a:lnTo>
                    <a:pt x="13018" y="416"/>
                  </a:lnTo>
                  <a:close/>
                  <a:moveTo>
                    <a:pt x="0" y="1"/>
                  </a:moveTo>
                  <a:lnTo>
                    <a:pt x="0" y="2687"/>
                  </a:lnTo>
                  <a:lnTo>
                    <a:pt x="16120" y="2687"/>
                  </a:lnTo>
                  <a:lnTo>
                    <a:pt x="1612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9" name="Shape 377"/>
            <p:cNvSpPr/>
            <p:nvPr/>
          </p:nvSpPr>
          <p:spPr>
            <a:xfrm>
              <a:off x="5983625" y="664900"/>
              <a:ext cx="403000" cy="31775"/>
            </a:xfrm>
            <a:custGeom>
              <a:avLst/>
              <a:gdLst/>
              <a:ahLst/>
              <a:cxnLst/>
              <a:rect l="0" t="0" r="0" b="0"/>
              <a:pathLst>
                <a:path w="16120" h="1271" extrusionOk="0">
                  <a:moveTo>
                    <a:pt x="0" y="1"/>
                  </a:moveTo>
                  <a:lnTo>
                    <a:pt x="0" y="489"/>
                  </a:lnTo>
                  <a:lnTo>
                    <a:pt x="25" y="660"/>
                  </a:lnTo>
                  <a:lnTo>
                    <a:pt x="74" y="807"/>
                  </a:lnTo>
                  <a:lnTo>
                    <a:pt x="147" y="929"/>
                  </a:lnTo>
                  <a:lnTo>
                    <a:pt x="220" y="1051"/>
                  </a:lnTo>
                  <a:lnTo>
                    <a:pt x="342" y="1149"/>
                  </a:lnTo>
                  <a:lnTo>
                    <a:pt x="489" y="1222"/>
                  </a:lnTo>
                  <a:lnTo>
                    <a:pt x="635" y="1271"/>
                  </a:lnTo>
                  <a:lnTo>
                    <a:pt x="15485" y="1271"/>
                  </a:lnTo>
                  <a:lnTo>
                    <a:pt x="15631" y="1222"/>
                  </a:lnTo>
                  <a:lnTo>
                    <a:pt x="15778" y="1149"/>
                  </a:lnTo>
                  <a:lnTo>
                    <a:pt x="15900" y="1051"/>
                  </a:lnTo>
                  <a:lnTo>
                    <a:pt x="15973" y="929"/>
                  </a:lnTo>
                  <a:lnTo>
                    <a:pt x="16046" y="807"/>
                  </a:lnTo>
                  <a:lnTo>
                    <a:pt x="16095" y="660"/>
                  </a:lnTo>
                  <a:lnTo>
                    <a:pt x="16120" y="489"/>
                  </a:lnTo>
                  <a:lnTo>
                    <a:pt x="16120" y="1"/>
                  </a:lnTo>
                  <a:lnTo>
                    <a:pt x="16095" y="172"/>
                  </a:lnTo>
                  <a:lnTo>
                    <a:pt x="16046" y="318"/>
                  </a:lnTo>
                  <a:lnTo>
                    <a:pt x="15973" y="440"/>
                  </a:lnTo>
                  <a:lnTo>
                    <a:pt x="15900" y="562"/>
                  </a:lnTo>
                  <a:lnTo>
                    <a:pt x="15778" y="660"/>
                  </a:lnTo>
                  <a:lnTo>
                    <a:pt x="15631" y="733"/>
                  </a:lnTo>
                  <a:lnTo>
                    <a:pt x="15485" y="782"/>
                  </a:lnTo>
                  <a:lnTo>
                    <a:pt x="635" y="782"/>
                  </a:lnTo>
                  <a:lnTo>
                    <a:pt x="489" y="733"/>
                  </a:lnTo>
                  <a:lnTo>
                    <a:pt x="342" y="660"/>
                  </a:lnTo>
                  <a:lnTo>
                    <a:pt x="220" y="562"/>
                  </a:lnTo>
                  <a:lnTo>
                    <a:pt x="147" y="440"/>
                  </a:lnTo>
                  <a:lnTo>
                    <a:pt x="74" y="318"/>
                  </a:lnTo>
                  <a:lnTo>
                    <a:pt x="25" y="172"/>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0" name="Shape 378"/>
            <p:cNvSpPr/>
            <p:nvPr/>
          </p:nvSpPr>
          <p:spPr>
            <a:xfrm>
              <a:off x="6041025" y="301625"/>
              <a:ext cx="29325" cy="63500"/>
            </a:xfrm>
            <a:custGeom>
              <a:avLst/>
              <a:gdLst/>
              <a:ahLst/>
              <a:cxnLst/>
              <a:rect l="0" t="0" r="0" b="0"/>
              <a:pathLst>
                <a:path w="1173" h="2540" extrusionOk="0">
                  <a:moveTo>
                    <a:pt x="391" y="0"/>
                  </a:moveTo>
                  <a:lnTo>
                    <a:pt x="293" y="49"/>
                  </a:lnTo>
                  <a:lnTo>
                    <a:pt x="220" y="73"/>
                  </a:lnTo>
                  <a:lnTo>
                    <a:pt x="147" y="147"/>
                  </a:lnTo>
                  <a:lnTo>
                    <a:pt x="74" y="220"/>
                  </a:lnTo>
                  <a:lnTo>
                    <a:pt x="49" y="293"/>
                  </a:lnTo>
                  <a:lnTo>
                    <a:pt x="0" y="391"/>
                  </a:lnTo>
                  <a:lnTo>
                    <a:pt x="0" y="488"/>
                  </a:lnTo>
                  <a:lnTo>
                    <a:pt x="0" y="2052"/>
                  </a:lnTo>
                  <a:lnTo>
                    <a:pt x="0" y="2149"/>
                  </a:lnTo>
                  <a:lnTo>
                    <a:pt x="49" y="2247"/>
                  </a:lnTo>
                  <a:lnTo>
                    <a:pt x="74" y="2320"/>
                  </a:lnTo>
                  <a:lnTo>
                    <a:pt x="147" y="2393"/>
                  </a:lnTo>
                  <a:lnTo>
                    <a:pt x="220" y="2467"/>
                  </a:lnTo>
                  <a:lnTo>
                    <a:pt x="293" y="2491"/>
                  </a:lnTo>
                  <a:lnTo>
                    <a:pt x="391" y="2540"/>
                  </a:lnTo>
                  <a:lnTo>
                    <a:pt x="782" y="2540"/>
                  </a:lnTo>
                  <a:lnTo>
                    <a:pt x="879" y="2491"/>
                  </a:lnTo>
                  <a:lnTo>
                    <a:pt x="953" y="2467"/>
                  </a:lnTo>
                  <a:lnTo>
                    <a:pt x="1026" y="2393"/>
                  </a:lnTo>
                  <a:lnTo>
                    <a:pt x="1099" y="2320"/>
                  </a:lnTo>
                  <a:lnTo>
                    <a:pt x="1124" y="2247"/>
                  </a:lnTo>
                  <a:lnTo>
                    <a:pt x="1173" y="2149"/>
                  </a:lnTo>
                  <a:lnTo>
                    <a:pt x="1173" y="2052"/>
                  </a:lnTo>
                  <a:lnTo>
                    <a:pt x="1173" y="488"/>
                  </a:lnTo>
                  <a:lnTo>
                    <a:pt x="1173" y="391"/>
                  </a:lnTo>
                  <a:lnTo>
                    <a:pt x="1124" y="293"/>
                  </a:lnTo>
                  <a:lnTo>
                    <a:pt x="1099" y="220"/>
                  </a:lnTo>
                  <a:lnTo>
                    <a:pt x="1026" y="147"/>
                  </a:lnTo>
                  <a:lnTo>
                    <a:pt x="953" y="73"/>
                  </a:lnTo>
                  <a:lnTo>
                    <a:pt x="879" y="49"/>
                  </a:lnTo>
                  <a:lnTo>
                    <a:pt x="78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1" name="Shape 379"/>
            <p:cNvSpPr/>
            <p:nvPr/>
          </p:nvSpPr>
          <p:spPr>
            <a:xfrm>
              <a:off x="6297450" y="301625"/>
              <a:ext cx="29350" cy="63500"/>
            </a:xfrm>
            <a:custGeom>
              <a:avLst/>
              <a:gdLst/>
              <a:ahLst/>
              <a:cxnLst/>
              <a:rect l="0" t="0" r="0" b="0"/>
              <a:pathLst>
                <a:path w="1174" h="2540" extrusionOk="0">
                  <a:moveTo>
                    <a:pt x="392" y="0"/>
                  </a:moveTo>
                  <a:lnTo>
                    <a:pt x="294" y="49"/>
                  </a:lnTo>
                  <a:lnTo>
                    <a:pt x="221" y="73"/>
                  </a:lnTo>
                  <a:lnTo>
                    <a:pt x="147" y="147"/>
                  </a:lnTo>
                  <a:lnTo>
                    <a:pt x="74" y="220"/>
                  </a:lnTo>
                  <a:lnTo>
                    <a:pt x="50" y="293"/>
                  </a:lnTo>
                  <a:lnTo>
                    <a:pt x="1" y="391"/>
                  </a:lnTo>
                  <a:lnTo>
                    <a:pt x="1" y="488"/>
                  </a:lnTo>
                  <a:lnTo>
                    <a:pt x="1" y="2052"/>
                  </a:lnTo>
                  <a:lnTo>
                    <a:pt x="1" y="2149"/>
                  </a:lnTo>
                  <a:lnTo>
                    <a:pt x="50" y="2247"/>
                  </a:lnTo>
                  <a:lnTo>
                    <a:pt x="74" y="2320"/>
                  </a:lnTo>
                  <a:lnTo>
                    <a:pt x="147" y="2393"/>
                  </a:lnTo>
                  <a:lnTo>
                    <a:pt x="221" y="2467"/>
                  </a:lnTo>
                  <a:lnTo>
                    <a:pt x="294" y="2491"/>
                  </a:lnTo>
                  <a:lnTo>
                    <a:pt x="392" y="2540"/>
                  </a:lnTo>
                  <a:lnTo>
                    <a:pt x="782" y="2540"/>
                  </a:lnTo>
                  <a:lnTo>
                    <a:pt x="880" y="2491"/>
                  </a:lnTo>
                  <a:lnTo>
                    <a:pt x="953" y="2467"/>
                  </a:lnTo>
                  <a:lnTo>
                    <a:pt x="1027" y="2393"/>
                  </a:lnTo>
                  <a:lnTo>
                    <a:pt x="1100" y="2320"/>
                  </a:lnTo>
                  <a:lnTo>
                    <a:pt x="1124" y="2247"/>
                  </a:lnTo>
                  <a:lnTo>
                    <a:pt x="1173" y="2149"/>
                  </a:lnTo>
                  <a:lnTo>
                    <a:pt x="1173" y="2052"/>
                  </a:lnTo>
                  <a:lnTo>
                    <a:pt x="1173" y="488"/>
                  </a:lnTo>
                  <a:lnTo>
                    <a:pt x="1173" y="391"/>
                  </a:lnTo>
                  <a:lnTo>
                    <a:pt x="1124" y="293"/>
                  </a:lnTo>
                  <a:lnTo>
                    <a:pt x="1100" y="220"/>
                  </a:lnTo>
                  <a:lnTo>
                    <a:pt x="1027" y="147"/>
                  </a:lnTo>
                  <a:lnTo>
                    <a:pt x="953" y="73"/>
                  </a:lnTo>
                  <a:lnTo>
                    <a:pt x="880" y="49"/>
                  </a:lnTo>
                  <a:lnTo>
                    <a:pt x="78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2" name="Shape 380"/>
            <p:cNvSpPr/>
            <p:nvPr/>
          </p:nvSpPr>
          <p:spPr>
            <a:xfrm>
              <a:off x="6097200" y="509200"/>
              <a:ext cx="50700" cy="53775"/>
            </a:xfrm>
            <a:custGeom>
              <a:avLst/>
              <a:gdLst/>
              <a:ahLst/>
              <a:cxnLst/>
              <a:rect l="0" t="0" r="0" b="0"/>
              <a:pathLst>
                <a:path w="2028" h="2151" extrusionOk="0">
                  <a:moveTo>
                    <a:pt x="0" y="1"/>
                  </a:moveTo>
                  <a:lnTo>
                    <a:pt x="0" y="2150"/>
                  </a:lnTo>
                  <a:lnTo>
                    <a:pt x="2027" y="2150"/>
                  </a:lnTo>
                  <a:lnTo>
                    <a:pt x="202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3" name="Shape 381"/>
            <p:cNvSpPr/>
            <p:nvPr/>
          </p:nvSpPr>
          <p:spPr>
            <a:xfrm>
              <a:off x="6097200" y="448150"/>
              <a:ext cx="50700" cy="48875"/>
            </a:xfrm>
            <a:custGeom>
              <a:avLst/>
              <a:gdLst/>
              <a:ahLst/>
              <a:cxnLst/>
              <a:rect l="0" t="0" r="0" b="0"/>
              <a:pathLst>
                <a:path w="2028" h="1955" extrusionOk="0">
                  <a:moveTo>
                    <a:pt x="0" y="1"/>
                  </a:moveTo>
                  <a:lnTo>
                    <a:pt x="0" y="1954"/>
                  </a:lnTo>
                  <a:lnTo>
                    <a:pt x="2027" y="1954"/>
                  </a:lnTo>
                  <a:lnTo>
                    <a:pt x="202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4" name="Shape 382"/>
            <p:cNvSpPr/>
            <p:nvPr/>
          </p:nvSpPr>
          <p:spPr>
            <a:xfrm>
              <a:off x="6097200" y="575150"/>
              <a:ext cx="50700" cy="48875"/>
            </a:xfrm>
            <a:custGeom>
              <a:avLst/>
              <a:gdLst/>
              <a:ahLst/>
              <a:cxnLst/>
              <a:rect l="0" t="0" r="0" b="0"/>
              <a:pathLst>
                <a:path w="2028" h="1955" extrusionOk="0">
                  <a:moveTo>
                    <a:pt x="0" y="1"/>
                  </a:moveTo>
                  <a:lnTo>
                    <a:pt x="0" y="1954"/>
                  </a:lnTo>
                  <a:lnTo>
                    <a:pt x="2027" y="1954"/>
                  </a:lnTo>
                  <a:lnTo>
                    <a:pt x="202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5" name="Shape 383"/>
            <p:cNvSpPr/>
            <p:nvPr/>
          </p:nvSpPr>
          <p:spPr>
            <a:xfrm>
              <a:off x="6160075" y="575150"/>
              <a:ext cx="50100" cy="48875"/>
            </a:xfrm>
            <a:custGeom>
              <a:avLst/>
              <a:gdLst/>
              <a:ahLst/>
              <a:cxnLst/>
              <a:rect l="0" t="0" r="0" b="0"/>
              <a:pathLst>
                <a:path w="2004" h="1955" extrusionOk="0">
                  <a:moveTo>
                    <a:pt x="1" y="1"/>
                  </a:moveTo>
                  <a:lnTo>
                    <a:pt x="1" y="1954"/>
                  </a:lnTo>
                  <a:lnTo>
                    <a:pt x="2003" y="1954"/>
                  </a:lnTo>
                  <a:lnTo>
                    <a:pt x="200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6" name="Shape 384"/>
            <p:cNvSpPr/>
            <p:nvPr/>
          </p:nvSpPr>
          <p:spPr>
            <a:xfrm>
              <a:off x="6034300" y="509200"/>
              <a:ext cx="50700" cy="53775"/>
            </a:xfrm>
            <a:custGeom>
              <a:avLst/>
              <a:gdLst/>
              <a:ahLst/>
              <a:cxnLst/>
              <a:rect l="0" t="0" r="0" b="0"/>
              <a:pathLst>
                <a:path w="2028" h="2151" extrusionOk="0">
                  <a:moveTo>
                    <a:pt x="1" y="1"/>
                  </a:moveTo>
                  <a:lnTo>
                    <a:pt x="1" y="2150"/>
                  </a:lnTo>
                  <a:lnTo>
                    <a:pt x="2028" y="2150"/>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7" name="Shape 385"/>
            <p:cNvSpPr/>
            <p:nvPr/>
          </p:nvSpPr>
          <p:spPr>
            <a:xfrm>
              <a:off x="6034300" y="575150"/>
              <a:ext cx="50700" cy="48875"/>
            </a:xfrm>
            <a:custGeom>
              <a:avLst/>
              <a:gdLst/>
              <a:ahLst/>
              <a:cxnLst/>
              <a:rect l="0" t="0" r="0" b="0"/>
              <a:pathLst>
                <a:path w="2028" h="1955" extrusionOk="0">
                  <a:moveTo>
                    <a:pt x="1" y="1"/>
                  </a:moveTo>
                  <a:lnTo>
                    <a:pt x="1"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8" name="Shape 386"/>
            <p:cNvSpPr/>
            <p:nvPr/>
          </p:nvSpPr>
          <p:spPr>
            <a:xfrm>
              <a:off x="6034300" y="448150"/>
              <a:ext cx="50700" cy="48875"/>
            </a:xfrm>
            <a:custGeom>
              <a:avLst/>
              <a:gdLst/>
              <a:ahLst/>
              <a:cxnLst/>
              <a:rect l="0" t="0" r="0" b="0"/>
              <a:pathLst>
                <a:path w="2028" h="1955" extrusionOk="0">
                  <a:moveTo>
                    <a:pt x="1" y="1"/>
                  </a:moveTo>
                  <a:lnTo>
                    <a:pt x="1"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9" name="Shape 387"/>
            <p:cNvSpPr/>
            <p:nvPr/>
          </p:nvSpPr>
          <p:spPr>
            <a:xfrm>
              <a:off x="6160075" y="509200"/>
              <a:ext cx="50100" cy="53775"/>
            </a:xfrm>
            <a:custGeom>
              <a:avLst/>
              <a:gdLst/>
              <a:ahLst/>
              <a:cxnLst/>
              <a:rect l="0" t="0" r="0" b="0"/>
              <a:pathLst>
                <a:path w="2004" h="2151" extrusionOk="0">
                  <a:moveTo>
                    <a:pt x="1" y="1"/>
                  </a:moveTo>
                  <a:lnTo>
                    <a:pt x="1" y="2150"/>
                  </a:lnTo>
                  <a:lnTo>
                    <a:pt x="2003" y="2150"/>
                  </a:lnTo>
                  <a:lnTo>
                    <a:pt x="200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0" name="Shape 388"/>
            <p:cNvSpPr/>
            <p:nvPr/>
          </p:nvSpPr>
          <p:spPr>
            <a:xfrm>
              <a:off x="5983625" y="399300"/>
              <a:ext cx="403000" cy="272950"/>
            </a:xfrm>
            <a:custGeom>
              <a:avLst/>
              <a:gdLst/>
              <a:ahLst/>
              <a:cxnLst/>
              <a:rect l="0" t="0" r="0" b="0"/>
              <a:pathLst>
                <a:path w="16120" h="10918" extrusionOk="0">
                  <a:moveTo>
                    <a:pt x="14434" y="1466"/>
                  </a:moveTo>
                  <a:lnTo>
                    <a:pt x="14508" y="1515"/>
                  </a:lnTo>
                  <a:lnTo>
                    <a:pt x="14557" y="1613"/>
                  </a:lnTo>
                  <a:lnTo>
                    <a:pt x="14581" y="1710"/>
                  </a:lnTo>
                  <a:lnTo>
                    <a:pt x="14581" y="9233"/>
                  </a:lnTo>
                  <a:lnTo>
                    <a:pt x="14557" y="9330"/>
                  </a:lnTo>
                  <a:lnTo>
                    <a:pt x="14508" y="9404"/>
                  </a:lnTo>
                  <a:lnTo>
                    <a:pt x="14434" y="9452"/>
                  </a:lnTo>
                  <a:lnTo>
                    <a:pt x="14337" y="9477"/>
                  </a:lnTo>
                  <a:lnTo>
                    <a:pt x="1783" y="9477"/>
                  </a:lnTo>
                  <a:lnTo>
                    <a:pt x="1686" y="9452"/>
                  </a:lnTo>
                  <a:lnTo>
                    <a:pt x="1612" y="9404"/>
                  </a:lnTo>
                  <a:lnTo>
                    <a:pt x="1564" y="9330"/>
                  </a:lnTo>
                  <a:lnTo>
                    <a:pt x="1539" y="9233"/>
                  </a:lnTo>
                  <a:lnTo>
                    <a:pt x="1539" y="1710"/>
                  </a:lnTo>
                  <a:lnTo>
                    <a:pt x="1564" y="1613"/>
                  </a:lnTo>
                  <a:lnTo>
                    <a:pt x="1612" y="1515"/>
                  </a:lnTo>
                  <a:lnTo>
                    <a:pt x="1686" y="1466"/>
                  </a:lnTo>
                  <a:close/>
                  <a:moveTo>
                    <a:pt x="0" y="1"/>
                  </a:moveTo>
                  <a:lnTo>
                    <a:pt x="0" y="10332"/>
                  </a:lnTo>
                  <a:lnTo>
                    <a:pt x="25" y="10429"/>
                  </a:lnTo>
                  <a:lnTo>
                    <a:pt x="74" y="10527"/>
                  </a:lnTo>
                  <a:lnTo>
                    <a:pt x="147" y="10625"/>
                  </a:lnTo>
                  <a:lnTo>
                    <a:pt x="220" y="10722"/>
                  </a:lnTo>
                  <a:lnTo>
                    <a:pt x="342" y="10796"/>
                  </a:lnTo>
                  <a:lnTo>
                    <a:pt x="489" y="10869"/>
                  </a:lnTo>
                  <a:lnTo>
                    <a:pt x="635" y="10918"/>
                  </a:lnTo>
                  <a:lnTo>
                    <a:pt x="15485" y="10918"/>
                  </a:lnTo>
                  <a:lnTo>
                    <a:pt x="15631" y="10869"/>
                  </a:lnTo>
                  <a:lnTo>
                    <a:pt x="15778" y="10796"/>
                  </a:lnTo>
                  <a:lnTo>
                    <a:pt x="15900" y="10698"/>
                  </a:lnTo>
                  <a:lnTo>
                    <a:pt x="15973" y="10576"/>
                  </a:lnTo>
                  <a:lnTo>
                    <a:pt x="16046" y="10454"/>
                  </a:lnTo>
                  <a:lnTo>
                    <a:pt x="16095" y="10307"/>
                  </a:lnTo>
                  <a:lnTo>
                    <a:pt x="16120" y="10136"/>
                  </a:lnTo>
                  <a:lnTo>
                    <a:pt x="1612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1" name="Shape 389"/>
            <p:cNvSpPr/>
            <p:nvPr/>
          </p:nvSpPr>
          <p:spPr>
            <a:xfrm>
              <a:off x="6285250" y="575150"/>
              <a:ext cx="50700" cy="48875"/>
            </a:xfrm>
            <a:custGeom>
              <a:avLst/>
              <a:gdLst/>
              <a:ahLst/>
              <a:cxnLst/>
              <a:rect l="0" t="0" r="0" b="0"/>
              <a:pathLst>
                <a:path w="2028" h="1955" extrusionOk="0">
                  <a:moveTo>
                    <a:pt x="0" y="1"/>
                  </a:moveTo>
                  <a:lnTo>
                    <a:pt x="0"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2" name="Shape 390"/>
            <p:cNvSpPr/>
            <p:nvPr/>
          </p:nvSpPr>
          <p:spPr>
            <a:xfrm>
              <a:off x="6285250" y="509200"/>
              <a:ext cx="50700" cy="53775"/>
            </a:xfrm>
            <a:custGeom>
              <a:avLst/>
              <a:gdLst/>
              <a:ahLst/>
              <a:cxnLst/>
              <a:rect l="0" t="0" r="0" b="0"/>
              <a:pathLst>
                <a:path w="2028" h="2151" extrusionOk="0">
                  <a:moveTo>
                    <a:pt x="0" y="1"/>
                  </a:moveTo>
                  <a:lnTo>
                    <a:pt x="0" y="2150"/>
                  </a:lnTo>
                  <a:lnTo>
                    <a:pt x="2028" y="2150"/>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3" name="Shape 391"/>
            <p:cNvSpPr/>
            <p:nvPr/>
          </p:nvSpPr>
          <p:spPr>
            <a:xfrm>
              <a:off x="6285250" y="448150"/>
              <a:ext cx="50700" cy="48875"/>
            </a:xfrm>
            <a:custGeom>
              <a:avLst/>
              <a:gdLst/>
              <a:ahLst/>
              <a:cxnLst/>
              <a:rect l="0" t="0" r="0" b="0"/>
              <a:pathLst>
                <a:path w="2028" h="1955" extrusionOk="0">
                  <a:moveTo>
                    <a:pt x="0" y="1"/>
                  </a:moveTo>
                  <a:lnTo>
                    <a:pt x="0"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4" name="Shape 392"/>
            <p:cNvSpPr/>
            <p:nvPr/>
          </p:nvSpPr>
          <p:spPr>
            <a:xfrm>
              <a:off x="6222350" y="575150"/>
              <a:ext cx="50700" cy="48875"/>
            </a:xfrm>
            <a:custGeom>
              <a:avLst/>
              <a:gdLst/>
              <a:ahLst/>
              <a:cxnLst/>
              <a:rect l="0" t="0" r="0" b="0"/>
              <a:pathLst>
                <a:path w="2028" h="1955" extrusionOk="0">
                  <a:moveTo>
                    <a:pt x="1" y="1"/>
                  </a:moveTo>
                  <a:lnTo>
                    <a:pt x="1"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5" name="Shape 393"/>
            <p:cNvSpPr/>
            <p:nvPr/>
          </p:nvSpPr>
          <p:spPr>
            <a:xfrm>
              <a:off x="6160075" y="448150"/>
              <a:ext cx="50100" cy="48875"/>
            </a:xfrm>
            <a:custGeom>
              <a:avLst/>
              <a:gdLst/>
              <a:ahLst/>
              <a:cxnLst/>
              <a:rect l="0" t="0" r="0" b="0"/>
              <a:pathLst>
                <a:path w="2004" h="1955" extrusionOk="0">
                  <a:moveTo>
                    <a:pt x="1" y="1"/>
                  </a:moveTo>
                  <a:lnTo>
                    <a:pt x="1" y="1954"/>
                  </a:lnTo>
                  <a:lnTo>
                    <a:pt x="2003" y="1954"/>
                  </a:lnTo>
                  <a:lnTo>
                    <a:pt x="200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6" name="Shape 394"/>
            <p:cNvSpPr/>
            <p:nvPr/>
          </p:nvSpPr>
          <p:spPr>
            <a:xfrm>
              <a:off x="6222350" y="509200"/>
              <a:ext cx="50700" cy="53775"/>
            </a:xfrm>
            <a:custGeom>
              <a:avLst/>
              <a:gdLst/>
              <a:ahLst/>
              <a:cxnLst/>
              <a:rect l="0" t="0" r="0" b="0"/>
              <a:pathLst>
                <a:path w="2028" h="2151" extrusionOk="0">
                  <a:moveTo>
                    <a:pt x="1" y="1"/>
                  </a:moveTo>
                  <a:lnTo>
                    <a:pt x="1" y="2150"/>
                  </a:lnTo>
                  <a:lnTo>
                    <a:pt x="2028" y="2150"/>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7" name="Shape 395"/>
            <p:cNvSpPr/>
            <p:nvPr/>
          </p:nvSpPr>
          <p:spPr>
            <a:xfrm>
              <a:off x="6222350" y="448150"/>
              <a:ext cx="50700" cy="48875"/>
            </a:xfrm>
            <a:custGeom>
              <a:avLst/>
              <a:gdLst/>
              <a:ahLst/>
              <a:cxnLst/>
              <a:rect l="0" t="0" r="0" b="0"/>
              <a:pathLst>
                <a:path w="2028" h="1955" extrusionOk="0">
                  <a:moveTo>
                    <a:pt x="1" y="1"/>
                  </a:moveTo>
                  <a:lnTo>
                    <a:pt x="1"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48" name="Shape 396"/>
          <p:cNvGrpSpPr/>
          <p:nvPr/>
        </p:nvGrpSpPr>
        <p:grpSpPr>
          <a:xfrm>
            <a:off x="11133224" y="1037402"/>
            <a:ext cx="376132" cy="375562"/>
            <a:chOff x="6660750" y="298550"/>
            <a:chExt cx="396900" cy="396300"/>
          </a:xfrm>
          <a:solidFill>
            <a:schemeClr val="bg1"/>
          </a:solidFill>
        </p:grpSpPr>
        <p:sp>
          <p:nvSpPr>
            <p:cNvPr id="49" name="Shape 397"/>
            <p:cNvSpPr/>
            <p:nvPr/>
          </p:nvSpPr>
          <p:spPr>
            <a:xfrm>
              <a:off x="6660750" y="298550"/>
              <a:ext cx="396900" cy="396300"/>
            </a:xfrm>
            <a:custGeom>
              <a:avLst/>
              <a:gdLst/>
              <a:ahLst/>
              <a:cxnLst/>
              <a:rect l="0" t="0" r="0" b="0"/>
              <a:pathLst>
                <a:path w="15876" h="15852" extrusionOk="0">
                  <a:moveTo>
                    <a:pt x="8304" y="978"/>
                  </a:moveTo>
                  <a:lnTo>
                    <a:pt x="8646" y="1002"/>
                  </a:lnTo>
                  <a:lnTo>
                    <a:pt x="8988" y="1051"/>
                  </a:lnTo>
                  <a:lnTo>
                    <a:pt x="9330" y="1100"/>
                  </a:lnTo>
                  <a:lnTo>
                    <a:pt x="9672" y="1198"/>
                  </a:lnTo>
                  <a:lnTo>
                    <a:pt x="10014" y="1271"/>
                  </a:lnTo>
                  <a:lnTo>
                    <a:pt x="10332" y="1393"/>
                  </a:lnTo>
                  <a:lnTo>
                    <a:pt x="10649" y="1515"/>
                  </a:lnTo>
                  <a:lnTo>
                    <a:pt x="10942" y="1662"/>
                  </a:lnTo>
                  <a:lnTo>
                    <a:pt x="11260" y="1808"/>
                  </a:lnTo>
                  <a:lnTo>
                    <a:pt x="11553" y="1979"/>
                  </a:lnTo>
                  <a:lnTo>
                    <a:pt x="11821" y="2150"/>
                  </a:lnTo>
                  <a:lnTo>
                    <a:pt x="12090" y="2346"/>
                  </a:lnTo>
                  <a:lnTo>
                    <a:pt x="12359" y="2565"/>
                  </a:lnTo>
                  <a:lnTo>
                    <a:pt x="12603" y="2785"/>
                  </a:lnTo>
                  <a:lnTo>
                    <a:pt x="12847" y="3005"/>
                  </a:lnTo>
                  <a:lnTo>
                    <a:pt x="13091" y="3249"/>
                  </a:lnTo>
                  <a:lnTo>
                    <a:pt x="13311" y="3493"/>
                  </a:lnTo>
                  <a:lnTo>
                    <a:pt x="13507" y="3762"/>
                  </a:lnTo>
                  <a:lnTo>
                    <a:pt x="13702" y="4031"/>
                  </a:lnTo>
                  <a:lnTo>
                    <a:pt x="13897" y="4324"/>
                  </a:lnTo>
                  <a:lnTo>
                    <a:pt x="14044" y="4617"/>
                  </a:lnTo>
                  <a:lnTo>
                    <a:pt x="14215" y="4910"/>
                  </a:lnTo>
                  <a:lnTo>
                    <a:pt x="14337" y="5227"/>
                  </a:lnTo>
                  <a:lnTo>
                    <a:pt x="14483" y="5545"/>
                  </a:lnTo>
                  <a:lnTo>
                    <a:pt x="14581" y="5862"/>
                  </a:lnTo>
                  <a:lnTo>
                    <a:pt x="14679" y="6180"/>
                  </a:lnTo>
                  <a:lnTo>
                    <a:pt x="14752" y="6522"/>
                  </a:lnTo>
                  <a:lnTo>
                    <a:pt x="14825" y="6864"/>
                  </a:lnTo>
                  <a:lnTo>
                    <a:pt x="14850" y="7206"/>
                  </a:lnTo>
                  <a:lnTo>
                    <a:pt x="14899" y="7572"/>
                  </a:lnTo>
                  <a:lnTo>
                    <a:pt x="14899" y="7938"/>
                  </a:lnTo>
                  <a:lnTo>
                    <a:pt x="14899" y="8280"/>
                  </a:lnTo>
                  <a:lnTo>
                    <a:pt x="14850" y="8647"/>
                  </a:lnTo>
                  <a:lnTo>
                    <a:pt x="14825" y="8989"/>
                  </a:lnTo>
                  <a:lnTo>
                    <a:pt x="14752" y="9331"/>
                  </a:lnTo>
                  <a:lnTo>
                    <a:pt x="14679" y="9672"/>
                  </a:lnTo>
                  <a:lnTo>
                    <a:pt x="14581" y="9990"/>
                  </a:lnTo>
                  <a:lnTo>
                    <a:pt x="14483" y="10307"/>
                  </a:lnTo>
                  <a:lnTo>
                    <a:pt x="14337" y="10625"/>
                  </a:lnTo>
                  <a:lnTo>
                    <a:pt x="14215" y="10942"/>
                  </a:lnTo>
                  <a:lnTo>
                    <a:pt x="14044" y="11236"/>
                  </a:lnTo>
                  <a:lnTo>
                    <a:pt x="13897" y="11529"/>
                  </a:lnTo>
                  <a:lnTo>
                    <a:pt x="13702" y="11822"/>
                  </a:lnTo>
                  <a:lnTo>
                    <a:pt x="13507" y="12090"/>
                  </a:lnTo>
                  <a:lnTo>
                    <a:pt x="13311" y="12359"/>
                  </a:lnTo>
                  <a:lnTo>
                    <a:pt x="13091" y="12603"/>
                  </a:lnTo>
                  <a:lnTo>
                    <a:pt x="12847" y="12847"/>
                  </a:lnTo>
                  <a:lnTo>
                    <a:pt x="12603" y="13067"/>
                  </a:lnTo>
                  <a:lnTo>
                    <a:pt x="12359" y="13287"/>
                  </a:lnTo>
                  <a:lnTo>
                    <a:pt x="12090" y="13507"/>
                  </a:lnTo>
                  <a:lnTo>
                    <a:pt x="11821" y="13702"/>
                  </a:lnTo>
                  <a:lnTo>
                    <a:pt x="11553" y="13873"/>
                  </a:lnTo>
                  <a:lnTo>
                    <a:pt x="11260" y="14044"/>
                  </a:lnTo>
                  <a:lnTo>
                    <a:pt x="10942" y="14191"/>
                  </a:lnTo>
                  <a:lnTo>
                    <a:pt x="10649" y="14337"/>
                  </a:lnTo>
                  <a:lnTo>
                    <a:pt x="10332" y="14459"/>
                  </a:lnTo>
                  <a:lnTo>
                    <a:pt x="10014" y="14581"/>
                  </a:lnTo>
                  <a:lnTo>
                    <a:pt x="9672" y="14655"/>
                  </a:lnTo>
                  <a:lnTo>
                    <a:pt x="9330" y="14752"/>
                  </a:lnTo>
                  <a:lnTo>
                    <a:pt x="8988" y="14801"/>
                  </a:lnTo>
                  <a:lnTo>
                    <a:pt x="8646" y="14850"/>
                  </a:lnTo>
                  <a:lnTo>
                    <a:pt x="8304" y="14875"/>
                  </a:lnTo>
                  <a:lnTo>
                    <a:pt x="7572" y="14875"/>
                  </a:lnTo>
                  <a:lnTo>
                    <a:pt x="7230" y="14850"/>
                  </a:lnTo>
                  <a:lnTo>
                    <a:pt x="6888" y="14801"/>
                  </a:lnTo>
                  <a:lnTo>
                    <a:pt x="6546" y="14752"/>
                  </a:lnTo>
                  <a:lnTo>
                    <a:pt x="6204" y="14655"/>
                  </a:lnTo>
                  <a:lnTo>
                    <a:pt x="5862" y="14581"/>
                  </a:lnTo>
                  <a:lnTo>
                    <a:pt x="5545" y="14459"/>
                  </a:lnTo>
                  <a:lnTo>
                    <a:pt x="5227" y="14337"/>
                  </a:lnTo>
                  <a:lnTo>
                    <a:pt x="4934" y="14191"/>
                  </a:lnTo>
                  <a:lnTo>
                    <a:pt x="4617" y="14044"/>
                  </a:lnTo>
                  <a:lnTo>
                    <a:pt x="4324" y="13873"/>
                  </a:lnTo>
                  <a:lnTo>
                    <a:pt x="4055" y="13702"/>
                  </a:lnTo>
                  <a:lnTo>
                    <a:pt x="3786" y="13507"/>
                  </a:lnTo>
                  <a:lnTo>
                    <a:pt x="3518" y="13287"/>
                  </a:lnTo>
                  <a:lnTo>
                    <a:pt x="3273" y="13067"/>
                  </a:lnTo>
                  <a:lnTo>
                    <a:pt x="3029" y="12847"/>
                  </a:lnTo>
                  <a:lnTo>
                    <a:pt x="2785" y="12603"/>
                  </a:lnTo>
                  <a:lnTo>
                    <a:pt x="2565" y="12359"/>
                  </a:lnTo>
                  <a:lnTo>
                    <a:pt x="2370" y="12090"/>
                  </a:lnTo>
                  <a:lnTo>
                    <a:pt x="2174" y="11822"/>
                  </a:lnTo>
                  <a:lnTo>
                    <a:pt x="1979" y="11529"/>
                  </a:lnTo>
                  <a:lnTo>
                    <a:pt x="1832" y="11236"/>
                  </a:lnTo>
                  <a:lnTo>
                    <a:pt x="1661" y="10942"/>
                  </a:lnTo>
                  <a:lnTo>
                    <a:pt x="1539" y="10625"/>
                  </a:lnTo>
                  <a:lnTo>
                    <a:pt x="1393" y="10307"/>
                  </a:lnTo>
                  <a:lnTo>
                    <a:pt x="1295" y="9990"/>
                  </a:lnTo>
                  <a:lnTo>
                    <a:pt x="1197" y="9672"/>
                  </a:lnTo>
                  <a:lnTo>
                    <a:pt x="1124" y="9331"/>
                  </a:lnTo>
                  <a:lnTo>
                    <a:pt x="1051" y="8989"/>
                  </a:lnTo>
                  <a:lnTo>
                    <a:pt x="1026" y="8647"/>
                  </a:lnTo>
                  <a:lnTo>
                    <a:pt x="978" y="8280"/>
                  </a:lnTo>
                  <a:lnTo>
                    <a:pt x="978" y="7938"/>
                  </a:lnTo>
                  <a:lnTo>
                    <a:pt x="978" y="7572"/>
                  </a:lnTo>
                  <a:lnTo>
                    <a:pt x="1026" y="7206"/>
                  </a:lnTo>
                  <a:lnTo>
                    <a:pt x="1051" y="6864"/>
                  </a:lnTo>
                  <a:lnTo>
                    <a:pt x="1124" y="6522"/>
                  </a:lnTo>
                  <a:lnTo>
                    <a:pt x="1197" y="6180"/>
                  </a:lnTo>
                  <a:lnTo>
                    <a:pt x="1295" y="5862"/>
                  </a:lnTo>
                  <a:lnTo>
                    <a:pt x="1393" y="5545"/>
                  </a:lnTo>
                  <a:lnTo>
                    <a:pt x="1539" y="5227"/>
                  </a:lnTo>
                  <a:lnTo>
                    <a:pt x="1661" y="4910"/>
                  </a:lnTo>
                  <a:lnTo>
                    <a:pt x="1832" y="4617"/>
                  </a:lnTo>
                  <a:lnTo>
                    <a:pt x="1979" y="4324"/>
                  </a:lnTo>
                  <a:lnTo>
                    <a:pt x="2174" y="4031"/>
                  </a:lnTo>
                  <a:lnTo>
                    <a:pt x="2370" y="3762"/>
                  </a:lnTo>
                  <a:lnTo>
                    <a:pt x="2565" y="3493"/>
                  </a:lnTo>
                  <a:lnTo>
                    <a:pt x="2785" y="3249"/>
                  </a:lnTo>
                  <a:lnTo>
                    <a:pt x="3029" y="3005"/>
                  </a:lnTo>
                  <a:lnTo>
                    <a:pt x="3273" y="2785"/>
                  </a:lnTo>
                  <a:lnTo>
                    <a:pt x="3518" y="2565"/>
                  </a:lnTo>
                  <a:lnTo>
                    <a:pt x="3786" y="2346"/>
                  </a:lnTo>
                  <a:lnTo>
                    <a:pt x="4055" y="2150"/>
                  </a:lnTo>
                  <a:lnTo>
                    <a:pt x="4324" y="1979"/>
                  </a:lnTo>
                  <a:lnTo>
                    <a:pt x="4617" y="1808"/>
                  </a:lnTo>
                  <a:lnTo>
                    <a:pt x="4934" y="1662"/>
                  </a:lnTo>
                  <a:lnTo>
                    <a:pt x="5227" y="1515"/>
                  </a:lnTo>
                  <a:lnTo>
                    <a:pt x="5545" y="1393"/>
                  </a:lnTo>
                  <a:lnTo>
                    <a:pt x="5862" y="1271"/>
                  </a:lnTo>
                  <a:lnTo>
                    <a:pt x="6204" y="1198"/>
                  </a:lnTo>
                  <a:lnTo>
                    <a:pt x="6546" y="1100"/>
                  </a:lnTo>
                  <a:lnTo>
                    <a:pt x="6888" y="1051"/>
                  </a:lnTo>
                  <a:lnTo>
                    <a:pt x="7230" y="1002"/>
                  </a:lnTo>
                  <a:lnTo>
                    <a:pt x="7572" y="978"/>
                  </a:lnTo>
                  <a:close/>
                  <a:moveTo>
                    <a:pt x="7523" y="1"/>
                  </a:moveTo>
                  <a:lnTo>
                    <a:pt x="7132" y="25"/>
                  </a:lnTo>
                  <a:lnTo>
                    <a:pt x="6741" y="74"/>
                  </a:lnTo>
                  <a:lnTo>
                    <a:pt x="6351" y="147"/>
                  </a:lnTo>
                  <a:lnTo>
                    <a:pt x="5960" y="245"/>
                  </a:lnTo>
                  <a:lnTo>
                    <a:pt x="5569" y="343"/>
                  </a:lnTo>
                  <a:lnTo>
                    <a:pt x="5203" y="465"/>
                  </a:lnTo>
                  <a:lnTo>
                    <a:pt x="4861" y="611"/>
                  </a:lnTo>
                  <a:lnTo>
                    <a:pt x="4494" y="782"/>
                  </a:lnTo>
                  <a:lnTo>
                    <a:pt x="4153" y="953"/>
                  </a:lnTo>
                  <a:lnTo>
                    <a:pt x="3835" y="1149"/>
                  </a:lnTo>
                  <a:lnTo>
                    <a:pt x="3493" y="1344"/>
                  </a:lnTo>
                  <a:lnTo>
                    <a:pt x="3200" y="1564"/>
                  </a:lnTo>
                  <a:lnTo>
                    <a:pt x="2883" y="1808"/>
                  </a:lnTo>
                  <a:lnTo>
                    <a:pt x="2614" y="2052"/>
                  </a:lnTo>
                  <a:lnTo>
                    <a:pt x="2321" y="2321"/>
                  </a:lnTo>
                  <a:lnTo>
                    <a:pt x="2077" y="2590"/>
                  </a:lnTo>
                  <a:lnTo>
                    <a:pt x="1808" y="2883"/>
                  </a:lnTo>
                  <a:lnTo>
                    <a:pt x="1588" y="3176"/>
                  </a:lnTo>
                  <a:lnTo>
                    <a:pt x="1368" y="3493"/>
                  </a:lnTo>
                  <a:lnTo>
                    <a:pt x="1149" y="3811"/>
                  </a:lnTo>
                  <a:lnTo>
                    <a:pt x="953" y="4153"/>
                  </a:lnTo>
                  <a:lnTo>
                    <a:pt x="782" y="4495"/>
                  </a:lnTo>
                  <a:lnTo>
                    <a:pt x="636" y="4837"/>
                  </a:lnTo>
                  <a:lnTo>
                    <a:pt x="489" y="5203"/>
                  </a:lnTo>
                  <a:lnTo>
                    <a:pt x="367" y="5569"/>
                  </a:lnTo>
                  <a:lnTo>
                    <a:pt x="245" y="5936"/>
                  </a:lnTo>
                  <a:lnTo>
                    <a:pt x="172" y="6326"/>
                  </a:lnTo>
                  <a:lnTo>
                    <a:pt x="98" y="6717"/>
                  </a:lnTo>
                  <a:lnTo>
                    <a:pt x="49" y="7108"/>
                  </a:lnTo>
                  <a:lnTo>
                    <a:pt x="25" y="7523"/>
                  </a:lnTo>
                  <a:lnTo>
                    <a:pt x="1" y="7938"/>
                  </a:lnTo>
                  <a:lnTo>
                    <a:pt x="25" y="8329"/>
                  </a:lnTo>
                  <a:lnTo>
                    <a:pt x="49" y="8744"/>
                  </a:lnTo>
                  <a:lnTo>
                    <a:pt x="98" y="9135"/>
                  </a:lnTo>
                  <a:lnTo>
                    <a:pt x="172" y="9526"/>
                  </a:lnTo>
                  <a:lnTo>
                    <a:pt x="245" y="9917"/>
                  </a:lnTo>
                  <a:lnTo>
                    <a:pt x="367" y="10283"/>
                  </a:lnTo>
                  <a:lnTo>
                    <a:pt x="489" y="10649"/>
                  </a:lnTo>
                  <a:lnTo>
                    <a:pt x="636" y="11016"/>
                  </a:lnTo>
                  <a:lnTo>
                    <a:pt x="782" y="11358"/>
                  </a:lnTo>
                  <a:lnTo>
                    <a:pt x="953" y="11700"/>
                  </a:lnTo>
                  <a:lnTo>
                    <a:pt x="1149" y="12041"/>
                  </a:lnTo>
                  <a:lnTo>
                    <a:pt x="1368" y="12359"/>
                  </a:lnTo>
                  <a:lnTo>
                    <a:pt x="1588" y="12676"/>
                  </a:lnTo>
                  <a:lnTo>
                    <a:pt x="1808" y="12970"/>
                  </a:lnTo>
                  <a:lnTo>
                    <a:pt x="2077" y="13263"/>
                  </a:lnTo>
                  <a:lnTo>
                    <a:pt x="2321" y="13531"/>
                  </a:lnTo>
                  <a:lnTo>
                    <a:pt x="2614" y="13800"/>
                  </a:lnTo>
                  <a:lnTo>
                    <a:pt x="2883" y="14044"/>
                  </a:lnTo>
                  <a:lnTo>
                    <a:pt x="3200" y="14288"/>
                  </a:lnTo>
                  <a:lnTo>
                    <a:pt x="3493" y="14508"/>
                  </a:lnTo>
                  <a:lnTo>
                    <a:pt x="3835" y="14704"/>
                  </a:lnTo>
                  <a:lnTo>
                    <a:pt x="4153" y="14899"/>
                  </a:lnTo>
                  <a:lnTo>
                    <a:pt x="4494" y="15070"/>
                  </a:lnTo>
                  <a:lnTo>
                    <a:pt x="4861" y="15241"/>
                  </a:lnTo>
                  <a:lnTo>
                    <a:pt x="5203" y="15387"/>
                  </a:lnTo>
                  <a:lnTo>
                    <a:pt x="5569" y="15510"/>
                  </a:lnTo>
                  <a:lnTo>
                    <a:pt x="5960" y="15607"/>
                  </a:lnTo>
                  <a:lnTo>
                    <a:pt x="6351" y="15705"/>
                  </a:lnTo>
                  <a:lnTo>
                    <a:pt x="6741" y="15778"/>
                  </a:lnTo>
                  <a:lnTo>
                    <a:pt x="7132" y="15827"/>
                  </a:lnTo>
                  <a:lnTo>
                    <a:pt x="7523" y="15851"/>
                  </a:lnTo>
                  <a:lnTo>
                    <a:pt x="8353" y="15851"/>
                  </a:lnTo>
                  <a:lnTo>
                    <a:pt x="8744" y="15827"/>
                  </a:lnTo>
                  <a:lnTo>
                    <a:pt x="9135" y="15778"/>
                  </a:lnTo>
                  <a:lnTo>
                    <a:pt x="9526" y="15705"/>
                  </a:lnTo>
                  <a:lnTo>
                    <a:pt x="9916" y="15607"/>
                  </a:lnTo>
                  <a:lnTo>
                    <a:pt x="10307" y="15510"/>
                  </a:lnTo>
                  <a:lnTo>
                    <a:pt x="10673" y="15387"/>
                  </a:lnTo>
                  <a:lnTo>
                    <a:pt x="11015" y="15241"/>
                  </a:lnTo>
                  <a:lnTo>
                    <a:pt x="11382" y="15070"/>
                  </a:lnTo>
                  <a:lnTo>
                    <a:pt x="11724" y="14899"/>
                  </a:lnTo>
                  <a:lnTo>
                    <a:pt x="12041" y="14704"/>
                  </a:lnTo>
                  <a:lnTo>
                    <a:pt x="12383" y="14508"/>
                  </a:lnTo>
                  <a:lnTo>
                    <a:pt x="12676" y="14288"/>
                  </a:lnTo>
                  <a:lnTo>
                    <a:pt x="12994" y="14044"/>
                  </a:lnTo>
                  <a:lnTo>
                    <a:pt x="13262" y="13800"/>
                  </a:lnTo>
                  <a:lnTo>
                    <a:pt x="13555" y="13531"/>
                  </a:lnTo>
                  <a:lnTo>
                    <a:pt x="13800" y="13263"/>
                  </a:lnTo>
                  <a:lnTo>
                    <a:pt x="14068" y="12970"/>
                  </a:lnTo>
                  <a:lnTo>
                    <a:pt x="14288" y="12676"/>
                  </a:lnTo>
                  <a:lnTo>
                    <a:pt x="14508" y="12359"/>
                  </a:lnTo>
                  <a:lnTo>
                    <a:pt x="14728" y="12041"/>
                  </a:lnTo>
                  <a:lnTo>
                    <a:pt x="14923" y="11700"/>
                  </a:lnTo>
                  <a:lnTo>
                    <a:pt x="15094" y="11358"/>
                  </a:lnTo>
                  <a:lnTo>
                    <a:pt x="15241" y="11016"/>
                  </a:lnTo>
                  <a:lnTo>
                    <a:pt x="15387" y="10649"/>
                  </a:lnTo>
                  <a:lnTo>
                    <a:pt x="15509" y="10283"/>
                  </a:lnTo>
                  <a:lnTo>
                    <a:pt x="15631" y="9917"/>
                  </a:lnTo>
                  <a:lnTo>
                    <a:pt x="15705" y="9526"/>
                  </a:lnTo>
                  <a:lnTo>
                    <a:pt x="15778" y="9135"/>
                  </a:lnTo>
                  <a:lnTo>
                    <a:pt x="15827" y="8744"/>
                  </a:lnTo>
                  <a:lnTo>
                    <a:pt x="15851" y="8329"/>
                  </a:lnTo>
                  <a:lnTo>
                    <a:pt x="15876" y="7938"/>
                  </a:lnTo>
                  <a:lnTo>
                    <a:pt x="15851" y="7523"/>
                  </a:lnTo>
                  <a:lnTo>
                    <a:pt x="15827" y="7108"/>
                  </a:lnTo>
                  <a:lnTo>
                    <a:pt x="15778" y="6717"/>
                  </a:lnTo>
                  <a:lnTo>
                    <a:pt x="15705" y="6326"/>
                  </a:lnTo>
                  <a:lnTo>
                    <a:pt x="15631" y="5936"/>
                  </a:lnTo>
                  <a:lnTo>
                    <a:pt x="15509" y="5569"/>
                  </a:lnTo>
                  <a:lnTo>
                    <a:pt x="15387" y="5203"/>
                  </a:lnTo>
                  <a:lnTo>
                    <a:pt x="15241" y="4837"/>
                  </a:lnTo>
                  <a:lnTo>
                    <a:pt x="15094" y="4495"/>
                  </a:lnTo>
                  <a:lnTo>
                    <a:pt x="14923" y="4153"/>
                  </a:lnTo>
                  <a:lnTo>
                    <a:pt x="14728" y="3811"/>
                  </a:lnTo>
                  <a:lnTo>
                    <a:pt x="14508" y="3493"/>
                  </a:lnTo>
                  <a:lnTo>
                    <a:pt x="14288" y="3176"/>
                  </a:lnTo>
                  <a:lnTo>
                    <a:pt x="14068" y="2883"/>
                  </a:lnTo>
                  <a:lnTo>
                    <a:pt x="13800" y="2590"/>
                  </a:lnTo>
                  <a:lnTo>
                    <a:pt x="13555" y="2321"/>
                  </a:lnTo>
                  <a:lnTo>
                    <a:pt x="13262" y="2052"/>
                  </a:lnTo>
                  <a:lnTo>
                    <a:pt x="12994" y="1808"/>
                  </a:lnTo>
                  <a:lnTo>
                    <a:pt x="12676" y="1564"/>
                  </a:lnTo>
                  <a:lnTo>
                    <a:pt x="12383" y="1344"/>
                  </a:lnTo>
                  <a:lnTo>
                    <a:pt x="12041" y="1149"/>
                  </a:lnTo>
                  <a:lnTo>
                    <a:pt x="11724" y="953"/>
                  </a:lnTo>
                  <a:lnTo>
                    <a:pt x="11382" y="782"/>
                  </a:lnTo>
                  <a:lnTo>
                    <a:pt x="11015" y="611"/>
                  </a:lnTo>
                  <a:lnTo>
                    <a:pt x="10673" y="465"/>
                  </a:lnTo>
                  <a:lnTo>
                    <a:pt x="10307" y="343"/>
                  </a:lnTo>
                  <a:lnTo>
                    <a:pt x="9916" y="245"/>
                  </a:lnTo>
                  <a:lnTo>
                    <a:pt x="9526" y="147"/>
                  </a:lnTo>
                  <a:lnTo>
                    <a:pt x="9135" y="74"/>
                  </a:lnTo>
                  <a:lnTo>
                    <a:pt x="8744" y="25"/>
                  </a:lnTo>
                  <a:lnTo>
                    <a:pt x="835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0" name="Shape 398"/>
            <p:cNvSpPr/>
            <p:nvPr/>
          </p:nvSpPr>
          <p:spPr>
            <a:xfrm>
              <a:off x="6697400" y="335200"/>
              <a:ext cx="323625" cy="323025"/>
            </a:xfrm>
            <a:custGeom>
              <a:avLst/>
              <a:gdLst/>
              <a:ahLst/>
              <a:cxnLst/>
              <a:rect l="0" t="0" r="0" b="0"/>
              <a:pathLst>
                <a:path w="12945" h="12921" extrusionOk="0">
                  <a:moveTo>
                    <a:pt x="6472" y="1319"/>
                  </a:moveTo>
                  <a:lnTo>
                    <a:pt x="6545" y="1344"/>
                  </a:lnTo>
                  <a:lnTo>
                    <a:pt x="6619" y="1368"/>
                  </a:lnTo>
                  <a:lnTo>
                    <a:pt x="6741" y="1441"/>
                  </a:lnTo>
                  <a:lnTo>
                    <a:pt x="6838" y="1563"/>
                  </a:lnTo>
                  <a:lnTo>
                    <a:pt x="6863" y="1637"/>
                  </a:lnTo>
                  <a:lnTo>
                    <a:pt x="6863" y="1710"/>
                  </a:lnTo>
                  <a:lnTo>
                    <a:pt x="6863" y="6301"/>
                  </a:lnTo>
                  <a:lnTo>
                    <a:pt x="9061" y="8475"/>
                  </a:lnTo>
                  <a:lnTo>
                    <a:pt x="9110" y="8548"/>
                  </a:lnTo>
                  <a:lnTo>
                    <a:pt x="9134" y="8622"/>
                  </a:lnTo>
                  <a:lnTo>
                    <a:pt x="9159" y="8768"/>
                  </a:lnTo>
                  <a:lnTo>
                    <a:pt x="9134" y="8915"/>
                  </a:lnTo>
                  <a:lnTo>
                    <a:pt x="9110" y="8988"/>
                  </a:lnTo>
                  <a:lnTo>
                    <a:pt x="9061" y="9037"/>
                  </a:lnTo>
                  <a:lnTo>
                    <a:pt x="8988" y="9086"/>
                  </a:lnTo>
                  <a:lnTo>
                    <a:pt x="8914" y="9135"/>
                  </a:lnTo>
                  <a:lnTo>
                    <a:pt x="8768" y="9159"/>
                  </a:lnTo>
                  <a:lnTo>
                    <a:pt x="8621" y="9135"/>
                  </a:lnTo>
                  <a:lnTo>
                    <a:pt x="8548" y="9086"/>
                  </a:lnTo>
                  <a:lnTo>
                    <a:pt x="8499" y="9037"/>
                  </a:lnTo>
                  <a:lnTo>
                    <a:pt x="6203" y="6741"/>
                  </a:lnTo>
                  <a:lnTo>
                    <a:pt x="6130" y="6595"/>
                  </a:lnTo>
                  <a:lnTo>
                    <a:pt x="6081" y="6472"/>
                  </a:lnTo>
                  <a:lnTo>
                    <a:pt x="6081" y="1710"/>
                  </a:lnTo>
                  <a:lnTo>
                    <a:pt x="6081" y="1637"/>
                  </a:lnTo>
                  <a:lnTo>
                    <a:pt x="6106" y="1563"/>
                  </a:lnTo>
                  <a:lnTo>
                    <a:pt x="6203" y="1441"/>
                  </a:lnTo>
                  <a:lnTo>
                    <a:pt x="6326" y="1368"/>
                  </a:lnTo>
                  <a:lnTo>
                    <a:pt x="6399" y="1344"/>
                  </a:lnTo>
                  <a:lnTo>
                    <a:pt x="6472" y="1319"/>
                  </a:lnTo>
                  <a:close/>
                  <a:moveTo>
                    <a:pt x="6228" y="0"/>
                  </a:moveTo>
                  <a:lnTo>
                    <a:pt x="5862" y="25"/>
                  </a:lnTo>
                  <a:lnTo>
                    <a:pt x="5495" y="74"/>
                  </a:lnTo>
                  <a:lnTo>
                    <a:pt x="5129" y="122"/>
                  </a:lnTo>
                  <a:lnTo>
                    <a:pt x="4787" y="220"/>
                  </a:lnTo>
                  <a:lnTo>
                    <a:pt x="4445" y="318"/>
                  </a:lnTo>
                  <a:lnTo>
                    <a:pt x="4103" y="440"/>
                  </a:lnTo>
                  <a:lnTo>
                    <a:pt x="3761" y="586"/>
                  </a:lnTo>
                  <a:lnTo>
                    <a:pt x="3444" y="733"/>
                  </a:lnTo>
                  <a:lnTo>
                    <a:pt x="3639" y="1050"/>
                  </a:lnTo>
                  <a:lnTo>
                    <a:pt x="3663" y="1148"/>
                  </a:lnTo>
                  <a:lnTo>
                    <a:pt x="3663" y="1246"/>
                  </a:lnTo>
                  <a:lnTo>
                    <a:pt x="3615" y="1344"/>
                  </a:lnTo>
                  <a:lnTo>
                    <a:pt x="3541" y="1392"/>
                  </a:lnTo>
                  <a:lnTo>
                    <a:pt x="3493" y="1417"/>
                  </a:lnTo>
                  <a:lnTo>
                    <a:pt x="3370" y="1417"/>
                  </a:lnTo>
                  <a:lnTo>
                    <a:pt x="3297" y="1392"/>
                  </a:lnTo>
                  <a:lnTo>
                    <a:pt x="3248" y="1368"/>
                  </a:lnTo>
                  <a:lnTo>
                    <a:pt x="3224" y="1295"/>
                  </a:lnTo>
                  <a:lnTo>
                    <a:pt x="3028" y="977"/>
                  </a:lnTo>
                  <a:lnTo>
                    <a:pt x="2735" y="1197"/>
                  </a:lnTo>
                  <a:lnTo>
                    <a:pt x="2442" y="1417"/>
                  </a:lnTo>
                  <a:lnTo>
                    <a:pt x="2174" y="1637"/>
                  </a:lnTo>
                  <a:lnTo>
                    <a:pt x="1905" y="1881"/>
                  </a:lnTo>
                  <a:lnTo>
                    <a:pt x="1661" y="2150"/>
                  </a:lnTo>
                  <a:lnTo>
                    <a:pt x="1417" y="2418"/>
                  </a:lnTo>
                  <a:lnTo>
                    <a:pt x="1197" y="2711"/>
                  </a:lnTo>
                  <a:lnTo>
                    <a:pt x="1001" y="3029"/>
                  </a:lnTo>
                  <a:lnTo>
                    <a:pt x="1319" y="3200"/>
                  </a:lnTo>
                  <a:lnTo>
                    <a:pt x="1392" y="3273"/>
                  </a:lnTo>
                  <a:lnTo>
                    <a:pt x="1441" y="3346"/>
                  </a:lnTo>
                  <a:lnTo>
                    <a:pt x="1441" y="3444"/>
                  </a:lnTo>
                  <a:lnTo>
                    <a:pt x="1417" y="3542"/>
                  </a:lnTo>
                  <a:lnTo>
                    <a:pt x="1368" y="3590"/>
                  </a:lnTo>
                  <a:lnTo>
                    <a:pt x="1319" y="3639"/>
                  </a:lnTo>
                  <a:lnTo>
                    <a:pt x="1246" y="3664"/>
                  </a:lnTo>
                  <a:lnTo>
                    <a:pt x="1123" y="3664"/>
                  </a:lnTo>
                  <a:lnTo>
                    <a:pt x="1075" y="3639"/>
                  </a:lnTo>
                  <a:lnTo>
                    <a:pt x="757" y="3444"/>
                  </a:lnTo>
                  <a:lnTo>
                    <a:pt x="586" y="3761"/>
                  </a:lnTo>
                  <a:lnTo>
                    <a:pt x="464" y="4079"/>
                  </a:lnTo>
                  <a:lnTo>
                    <a:pt x="342" y="4421"/>
                  </a:lnTo>
                  <a:lnTo>
                    <a:pt x="220" y="4763"/>
                  </a:lnTo>
                  <a:lnTo>
                    <a:pt x="147" y="5129"/>
                  </a:lnTo>
                  <a:lnTo>
                    <a:pt x="73" y="5471"/>
                  </a:lnTo>
                  <a:lnTo>
                    <a:pt x="24" y="5837"/>
                  </a:lnTo>
                  <a:lnTo>
                    <a:pt x="0" y="6228"/>
                  </a:lnTo>
                  <a:lnTo>
                    <a:pt x="659" y="6228"/>
                  </a:lnTo>
                  <a:lnTo>
                    <a:pt x="757" y="6277"/>
                  </a:lnTo>
                  <a:lnTo>
                    <a:pt x="806" y="6375"/>
                  </a:lnTo>
                  <a:lnTo>
                    <a:pt x="806" y="6472"/>
                  </a:lnTo>
                  <a:lnTo>
                    <a:pt x="806" y="6546"/>
                  </a:lnTo>
                  <a:lnTo>
                    <a:pt x="757" y="6643"/>
                  </a:lnTo>
                  <a:lnTo>
                    <a:pt x="659" y="6692"/>
                  </a:lnTo>
                  <a:lnTo>
                    <a:pt x="562" y="6717"/>
                  </a:lnTo>
                  <a:lnTo>
                    <a:pt x="0" y="6717"/>
                  </a:lnTo>
                  <a:lnTo>
                    <a:pt x="24" y="7083"/>
                  </a:lnTo>
                  <a:lnTo>
                    <a:pt x="73" y="7449"/>
                  </a:lnTo>
                  <a:lnTo>
                    <a:pt x="147" y="7791"/>
                  </a:lnTo>
                  <a:lnTo>
                    <a:pt x="220" y="8158"/>
                  </a:lnTo>
                  <a:lnTo>
                    <a:pt x="342" y="8500"/>
                  </a:lnTo>
                  <a:lnTo>
                    <a:pt x="464" y="8841"/>
                  </a:lnTo>
                  <a:lnTo>
                    <a:pt x="586" y="9159"/>
                  </a:lnTo>
                  <a:lnTo>
                    <a:pt x="757" y="9476"/>
                  </a:lnTo>
                  <a:lnTo>
                    <a:pt x="1075" y="9305"/>
                  </a:lnTo>
                  <a:lnTo>
                    <a:pt x="1172" y="9257"/>
                  </a:lnTo>
                  <a:lnTo>
                    <a:pt x="1270" y="9281"/>
                  </a:lnTo>
                  <a:lnTo>
                    <a:pt x="1343" y="9305"/>
                  </a:lnTo>
                  <a:lnTo>
                    <a:pt x="1417" y="9379"/>
                  </a:lnTo>
                  <a:lnTo>
                    <a:pt x="1441" y="9476"/>
                  </a:lnTo>
                  <a:lnTo>
                    <a:pt x="1441" y="9574"/>
                  </a:lnTo>
                  <a:lnTo>
                    <a:pt x="1392" y="9647"/>
                  </a:lnTo>
                  <a:lnTo>
                    <a:pt x="1319" y="9721"/>
                  </a:lnTo>
                  <a:lnTo>
                    <a:pt x="1001" y="9892"/>
                  </a:lnTo>
                  <a:lnTo>
                    <a:pt x="1197" y="10209"/>
                  </a:lnTo>
                  <a:lnTo>
                    <a:pt x="1417" y="10502"/>
                  </a:lnTo>
                  <a:lnTo>
                    <a:pt x="1661" y="10771"/>
                  </a:lnTo>
                  <a:lnTo>
                    <a:pt x="1905" y="11040"/>
                  </a:lnTo>
                  <a:lnTo>
                    <a:pt x="2174" y="11284"/>
                  </a:lnTo>
                  <a:lnTo>
                    <a:pt x="2442" y="11504"/>
                  </a:lnTo>
                  <a:lnTo>
                    <a:pt x="2735" y="11723"/>
                  </a:lnTo>
                  <a:lnTo>
                    <a:pt x="3028" y="11943"/>
                  </a:lnTo>
                  <a:lnTo>
                    <a:pt x="3224" y="11626"/>
                  </a:lnTo>
                  <a:lnTo>
                    <a:pt x="3273" y="11552"/>
                  </a:lnTo>
                  <a:lnTo>
                    <a:pt x="3370" y="11504"/>
                  </a:lnTo>
                  <a:lnTo>
                    <a:pt x="3468" y="11504"/>
                  </a:lnTo>
                  <a:lnTo>
                    <a:pt x="3541" y="11528"/>
                  </a:lnTo>
                  <a:lnTo>
                    <a:pt x="3615" y="11601"/>
                  </a:lnTo>
                  <a:lnTo>
                    <a:pt x="3663" y="11675"/>
                  </a:lnTo>
                  <a:lnTo>
                    <a:pt x="3663" y="11772"/>
                  </a:lnTo>
                  <a:lnTo>
                    <a:pt x="3639" y="11870"/>
                  </a:lnTo>
                  <a:lnTo>
                    <a:pt x="3444" y="12187"/>
                  </a:lnTo>
                  <a:lnTo>
                    <a:pt x="3761" y="12334"/>
                  </a:lnTo>
                  <a:lnTo>
                    <a:pt x="4103" y="12480"/>
                  </a:lnTo>
                  <a:lnTo>
                    <a:pt x="4445" y="12603"/>
                  </a:lnTo>
                  <a:lnTo>
                    <a:pt x="4787" y="12700"/>
                  </a:lnTo>
                  <a:lnTo>
                    <a:pt x="5129" y="12798"/>
                  </a:lnTo>
                  <a:lnTo>
                    <a:pt x="5495" y="12847"/>
                  </a:lnTo>
                  <a:lnTo>
                    <a:pt x="5862" y="12896"/>
                  </a:lnTo>
                  <a:lnTo>
                    <a:pt x="6228" y="12920"/>
                  </a:lnTo>
                  <a:lnTo>
                    <a:pt x="6228" y="12358"/>
                  </a:lnTo>
                  <a:lnTo>
                    <a:pt x="6252" y="12261"/>
                  </a:lnTo>
                  <a:lnTo>
                    <a:pt x="6301" y="12187"/>
                  </a:lnTo>
                  <a:lnTo>
                    <a:pt x="6374" y="12139"/>
                  </a:lnTo>
                  <a:lnTo>
                    <a:pt x="6472" y="12114"/>
                  </a:lnTo>
                  <a:lnTo>
                    <a:pt x="6570" y="12139"/>
                  </a:lnTo>
                  <a:lnTo>
                    <a:pt x="6643" y="12187"/>
                  </a:lnTo>
                  <a:lnTo>
                    <a:pt x="6692" y="12261"/>
                  </a:lnTo>
                  <a:lnTo>
                    <a:pt x="6716" y="12358"/>
                  </a:lnTo>
                  <a:lnTo>
                    <a:pt x="6716" y="12920"/>
                  </a:lnTo>
                  <a:lnTo>
                    <a:pt x="7083" y="12896"/>
                  </a:lnTo>
                  <a:lnTo>
                    <a:pt x="7449" y="12847"/>
                  </a:lnTo>
                  <a:lnTo>
                    <a:pt x="7815" y="12798"/>
                  </a:lnTo>
                  <a:lnTo>
                    <a:pt x="8157" y="12700"/>
                  </a:lnTo>
                  <a:lnTo>
                    <a:pt x="8499" y="12603"/>
                  </a:lnTo>
                  <a:lnTo>
                    <a:pt x="8841" y="12480"/>
                  </a:lnTo>
                  <a:lnTo>
                    <a:pt x="9183" y="12334"/>
                  </a:lnTo>
                  <a:lnTo>
                    <a:pt x="9501" y="12187"/>
                  </a:lnTo>
                  <a:lnTo>
                    <a:pt x="9305" y="11870"/>
                  </a:lnTo>
                  <a:lnTo>
                    <a:pt x="9281" y="11772"/>
                  </a:lnTo>
                  <a:lnTo>
                    <a:pt x="9281" y="11675"/>
                  </a:lnTo>
                  <a:lnTo>
                    <a:pt x="9330" y="11601"/>
                  </a:lnTo>
                  <a:lnTo>
                    <a:pt x="9403" y="11528"/>
                  </a:lnTo>
                  <a:lnTo>
                    <a:pt x="9476" y="11504"/>
                  </a:lnTo>
                  <a:lnTo>
                    <a:pt x="9574" y="11504"/>
                  </a:lnTo>
                  <a:lnTo>
                    <a:pt x="9672" y="11552"/>
                  </a:lnTo>
                  <a:lnTo>
                    <a:pt x="9720" y="11626"/>
                  </a:lnTo>
                  <a:lnTo>
                    <a:pt x="9916" y="11943"/>
                  </a:lnTo>
                  <a:lnTo>
                    <a:pt x="10209" y="11723"/>
                  </a:lnTo>
                  <a:lnTo>
                    <a:pt x="10502" y="11504"/>
                  </a:lnTo>
                  <a:lnTo>
                    <a:pt x="10771" y="11284"/>
                  </a:lnTo>
                  <a:lnTo>
                    <a:pt x="11039" y="11040"/>
                  </a:lnTo>
                  <a:lnTo>
                    <a:pt x="11283" y="10771"/>
                  </a:lnTo>
                  <a:lnTo>
                    <a:pt x="11528" y="10502"/>
                  </a:lnTo>
                  <a:lnTo>
                    <a:pt x="11747" y="10209"/>
                  </a:lnTo>
                  <a:lnTo>
                    <a:pt x="11943" y="9892"/>
                  </a:lnTo>
                  <a:lnTo>
                    <a:pt x="11625" y="9721"/>
                  </a:lnTo>
                  <a:lnTo>
                    <a:pt x="11552" y="9647"/>
                  </a:lnTo>
                  <a:lnTo>
                    <a:pt x="11503" y="9574"/>
                  </a:lnTo>
                  <a:lnTo>
                    <a:pt x="11503" y="9476"/>
                  </a:lnTo>
                  <a:lnTo>
                    <a:pt x="11528" y="9379"/>
                  </a:lnTo>
                  <a:lnTo>
                    <a:pt x="11601" y="9305"/>
                  </a:lnTo>
                  <a:lnTo>
                    <a:pt x="11674" y="9281"/>
                  </a:lnTo>
                  <a:lnTo>
                    <a:pt x="11772" y="9257"/>
                  </a:lnTo>
                  <a:lnTo>
                    <a:pt x="11870" y="9305"/>
                  </a:lnTo>
                  <a:lnTo>
                    <a:pt x="12187" y="9476"/>
                  </a:lnTo>
                  <a:lnTo>
                    <a:pt x="12358" y="9159"/>
                  </a:lnTo>
                  <a:lnTo>
                    <a:pt x="12480" y="8841"/>
                  </a:lnTo>
                  <a:lnTo>
                    <a:pt x="12602" y="8500"/>
                  </a:lnTo>
                  <a:lnTo>
                    <a:pt x="12724" y="8158"/>
                  </a:lnTo>
                  <a:lnTo>
                    <a:pt x="12798" y="7791"/>
                  </a:lnTo>
                  <a:lnTo>
                    <a:pt x="12871" y="7449"/>
                  </a:lnTo>
                  <a:lnTo>
                    <a:pt x="12920" y="7083"/>
                  </a:lnTo>
                  <a:lnTo>
                    <a:pt x="12944" y="6717"/>
                  </a:lnTo>
                  <a:lnTo>
                    <a:pt x="12382" y="6717"/>
                  </a:lnTo>
                  <a:lnTo>
                    <a:pt x="12285" y="6692"/>
                  </a:lnTo>
                  <a:lnTo>
                    <a:pt x="12187" y="6643"/>
                  </a:lnTo>
                  <a:lnTo>
                    <a:pt x="12138" y="6546"/>
                  </a:lnTo>
                  <a:lnTo>
                    <a:pt x="12138" y="6472"/>
                  </a:lnTo>
                  <a:lnTo>
                    <a:pt x="12138" y="6375"/>
                  </a:lnTo>
                  <a:lnTo>
                    <a:pt x="12187" y="6277"/>
                  </a:lnTo>
                  <a:lnTo>
                    <a:pt x="12285" y="6228"/>
                  </a:lnTo>
                  <a:lnTo>
                    <a:pt x="12944" y="6228"/>
                  </a:lnTo>
                  <a:lnTo>
                    <a:pt x="12920" y="5837"/>
                  </a:lnTo>
                  <a:lnTo>
                    <a:pt x="12871" y="5471"/>
                  </a:lnTo>
                  <a:lnTo>
                    <a:pt x="12798" y="5129"/>
                  </a:lnTo>
                  <a:lnTo>
                    <a:pt x="12724" y="4763"/>
                  </a:lnTo>
                  <a:lnTo>
                    <a:pt x="12602" y="4421"/>
                  </a:lnTo>
                  <a:lnTo>
                    <a:pt x="12480" y="4079"/>
                  </a:lnTo>
                  <a:lnTo>
                    <a:pt x="12358" y="3761"/>
                  </a:lnTo>
                  <a:lnTo>
                    <a:pt x="12187" y="3444"/>
                  </a:lnTo>
                  <a:lnTo>
                    <a:pt x="11870" y="3639"/>
                  </a:lnTo>
                  <a:lnTo>
                    <a:pt x="11821" y="3664"/>
                  </a:lnTo>
                  <a:lnTo>
                    <a:pt x="11699" y="3664"/>
                  </a:lnTo>
                  <a:lnTo>
                    <a:pt x="11625" y="3639"/>
                  </a:lnTo>
                  <a:lnTo>
                    <a:pt x="11577" y="3590"/>
                  </a:lnTo>
                  <a:lnTo>
                    <a:pt x="11528" y="3542"/>
                  </a:lnTo>
                  <a:lnTo>
                    <a:pt x="11503" y="3444"/>
                  </a:lnTo>
                  <a:lnTo>
                    <a:pt x="11503" y="3346"/>
                  </a:lnTo>
                  <a:lnTo>
                    <a:pt x="11552" y="3273"/>
                  </a:lnTo>
                  <a:lnTo>
                    <a:pt x="11625" y="3200"/>
                  </a:lnTo>
                  <a:lnTo>
                    <a:pt x="11943" y="3029"/>
                  </a:lnTo>
                  <a:lnTo>
                    <a:pt x="11747" y="2711"/>
                  </a:lnTo>
                  <a:lnTo>
                    <a:pt x="11528" y="2418"/>
                  </a:lnTo>
                  <a:lnTo>
                    <a:pt x="11283" y="2150"/>
                  </a:lnTo>
                  <a:lnTo>
                    <a:pt x="11039" y="1881"/>
                  </a:lnTo>
                  <a:lnTo>
                    <a:pt x="10771" y="1637"/>
                  </a:lnTo>
                  <a:lnTo>
                    <a:pt x="10502" y="1417"/>
                  </a:lnTo>
                  <a:lnTo>
                    <a:pt x="10209" y="1197"/>
                  </a:lnTo>
                  <a:lnTo>
                    <a:pt x="9916" y="977"/>
                  </a:lnTo>
                  <a:lnTo>
                    <a:pt x="9720" y="1295"/>
                  </a:lnTo>
                  <a:lnTo>
                    <a:pt x="9696" y="1368"/>
                  </a:lnTo>
                  <a:lnTo>
                    <a:pt x="9647" y="1392"/>
                  </a:lnTo>
                  <a:lnTo>
                    <a:pt x="9574" y="1417"/>
                  </a:lnTo>
                  <a:lnTo>
                    <a:pt x="9452" y="1417"/>
                  </a:lnTo>
                  <a:lnTo>
                    <a:pt x="9403" y="1392"/>
                  </a:lnTo>
                  <a:lnTo>
                    <a:pt x="9330" y="1344"/>
                  </a:lnTo>
                  <a:lnTo>
                    <a:pt x="9281" y="1246"/>
                  </a:lnTo>
                  <a:lnTo>
                    <a:pt x="9281" y="1148"/>
                  </a:lnTo>
                  <a:lnTo>
                    <a:pt x="9305" y="1050"/>
                  </a:lnTo>
                  <a:lnTo>
                    <a:pt x="9501" y="733"/>
                  </a:lnTo>
                  <a:lnTo>
                    <a:pt x="9183" y="586"/>
                  </a:lnTo>
                  <a:lnTo>
                    <a:pt x="8841" y="440"/>
                  </a:lnTo>
                  <a:lnTo>
                    <a:pt x="8499" y="318"/>
                  </a:lnTo>
                  <a:lnTo>
                    <a:pt x="8157" y="220"/>
                  </a:lnTo>
                  <a:lnTo>
                    <a:pt x="7815" y="122"/>
                  </a:lnTo>
                  <a:lnTo>
                    <a:pt x="7449" y="74"/>
                  </a:lnTo>
                  <a:lnTo>
                    <a:pt x="7083" y="25"/>
                  </a:lnTo>
                  <a:lnTo>
                    <a:pt x="6716" y="0"/>
                  </a:lnTo>
                  <a:lnTo>
                    <a:pt x="6716" y="562"/>
                  </a:lnTo>
                  <a:lnTo>
                    <a:pt x="6692" y="660"/>
                  </a:lnTo>
                  <a:lnTo>
                    <a:pt x="6643" y="733"/>
                  </a:lnTo>
                  <a:lnTo>
                    <a:pt x="6570" y="782"/>
                  </a:lnTo>
                  <a:lnTo>
                    <a:pt x="6472" y="806"/>
                  </a:lnTo>
                  <a:lnTo>
                    <a:pt x="6374" y="782"/>
                  </a:lnTo>
                  <a:lnTo>
                    <a:pt x="6301" y="733"/>
                  </a:lnTo>
                  <a:lnTo>
                    <a:pt x="6252" y="660"/>
                  </a:lnTo>
                  <a:lnTo>
                    <a:pt x="6228" y="562"/>
                  </a:lnTo>
                  <a:lnTo>
                    <a:pt x="622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51" name="Shape 399"/>
          <p:cNvGrpSpPr/>
          <p:nvPr/>
        </p:nvGrpSpPr>
        <p:grpSpPr>
          <a:xfrm>
            <a:off x="5375319" y="1628775"/>
            <a:ext cx="393473" cy="476230"/>
            <a:chOff x="584925" y="922575"/>
            <a:chExt cx="415200" cy="502525"/>
          </a:xfrm>
          <a:solidFill>
            <a:schemeClr val="bg1"/>
          </a:solidFill>
        </p:grpSpPr>
        <p:sp>
          <p:nvSpPr>
            <p:cNvPr id="52" name="Shape 400"/>
            <p:cNvSpPr/>
            <p:nvPr/>
          </p:nvSpPr>
          <p:spPr>
            <a:xfrm>
              <a:off x="584925" y="961025"/>
              <a:ext cx="378575" cy="464075"/>
            </a:xfrm>
            <a:custGeom>
              <a:avLst/>
              <a:gdLst/>
              <a:ahLst/>
              <a:cxnLst/>
              <a:rect l="0" t="0" r="0" b="0"/>
              <a:pathLst>
                <a:path w="15143" h="18563" extrusionOk="0">
                  <a:moveTo>
                    <a:pt x="782" y="1"/>
                  </a:moveTo>
                  <a:lnTo>
                    <a:pt x="635" y="25"/>
                  </a:lnTo>
                  <a:lnTo>
                    <a:pt x="489" y="50"/>
                  </a:lnTo>
                  <a:lnTo>
                    <a:pt x="342" y="123"/>
                  </a:lnTo>
                  <a:lnTo>
                    <a:pt x="220" y="196"/>
                  </a:lnTo>
                  <a:lnTo>
                    <a:pt x="122" y="294"/>
                  </a:lnTo>
                  <a:lnTo>
                    <a:pt x="73" y="416"/>
                  </a:lnTo>
                  <a:lnTo>
                    <a:pt x="24" y="563"/>
                  </a:lnTo>
                  <a:lnTo>
                    <a:pt x="0" y="709"/>
                  </a:lnTo>
                  <a:lnTo>
                    <a:pt x="0" y="17708"/>
                  </a:lnTo>
                  <a:lnTo>
                    <a:pt x="24" y="17879"/>
                  </a:lnTo>
                  <a:lnTo>
                    <a:pt x="73" y="18025"/>
                  </a:lnTo>
                  <a:lnTo>
                    <a:pt x="122" y="18172"/>
                  </a:lnTo>
                  <a:lnTo>
                    <a:pt x="220" y="18294"/>
                  </a:lnTo>
                  <a:lnTo>
                    <a:pt x="342" y="18416"/>
                  </a:lnTo>
                  <a:lnTo>
                    <a:pt x="489" y="18489"/>
                  </a:lnTo>
                  <a:lnTo>
                    <a:pt x="635" y="18538"/>
                  </a:lnTo>
                  <a:lnTo>
                    <a:pt x="782" y="18562"/>
                  </a:lnTo>
                  <a:lnTo>
                    <a:pt x="14361" y="18562"/>
                  </a:lnTo>
                  <a:lnTo>
                    <a:pt x="14507" y="18538"/>
                  </a:lnTo>
                  <a:lnTo>
                    <a:pt x="14654" y="18489"/>
                  </a:lnTo>
                  <a:lnTo>
                    <a:pt x="14800" y="18416"/>
                  </a:lnTo>
                  <a:lnTo>
                    <a:pt x="14923" y="18294"/>
                  </a:lnTo>
                  <a:lnTo>
                    <a:pt x="15020" y="18172"/>
                  </a:lnTo>
                  <a:lnTo>
                    <a:pt x="15069" y="18025"/>
                  </a:lnTo>
                  <a:lnTo>
                    <a:pt x="15118" y="17879"/>
                  </a:lnTo>
                  <a:lnTo>
                    <a:pt x="15142" y="17708"/>
                  </a:lnTo>
                  <a:lnTo>
                    <a:pt x="15142" y="17586"/>
                  </a:lnTo>
                  <a:lnTo>
                    <a:pt x="1759" y="17586"/>
                  </a:lnTo>
                  <a:lnTo>
                    <a:pt x="1612" y="17561"/>
                  </a:lnTo>
                  <a:lnTo>
                    <a:pt x="1465" y="17512"/>
                  </a:lnTo>
                  <a:lnTo>
                    <a:pt x="1319" y="17439"/>
                  </a:lnTo>
                  <a:lnTo>
                    <a:pt x="1197" y="17317"/>
                  </a:lnTo>
                  <a:lnTo>
                    <a:pt x="1099" y="17195"/>
                  </a:lnTo>
                  <a:lnTo>
                    <a:pt x="1050" y="17048"/>
                  </a:lnTo>
                  <a:lnTo>
                    <a:pt x="1001" y="16902"/>
                  </a:lnTo>
                  <a:lnTo>
                    <a:pt x="977" y="16731"/>
                  </a:lnTo>
                  <a:lnTo>
                    <a:pt x="97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3" name="Shape 401"/>
            <p:cNvSpPr/>
            <p:nvPr/>
          </p:nvSpPr>
          <p:spPr>
            <a:xfrm>
              <a:off x="621550" y="922575"/>
              <a:ext cx="378575" cy="464050"/>
            </a:xfrm>
            <a:custGeom>
              <a:avLst/>
              <a:gdLst/>
              <a:ahLst/>
              <a:cxnLst/>
              <a:rect l="0" t="0" r="0" b="0"/>
              <a:pathLst>
                <a:path w="15143" h="18562" extrusionOk="0">
                  <a:moveTo>
                    <a:pt x="13140" y="6472"/>
                  </a:moveTo>
                  <a:lnTo>
                    <a:pt x="13238" y="6497"/>
                  </a:lnTo>
                  <a:lnTo>
                    <a:pt x="13311" y="6546"/>
                  </a:lnTo>
                  <a:lnTo>
                    <a:pt x="13360" y="6619"/>
                  </a:lnTo>
                  <a:lnTo>
                    <a:pt x="13384" y="6717"/>
                  </a:lnTo>
                  <a:lnTo>
                    <a:pt x="13360" y="6814"/>
                  </a:lnTo>
                  <a:lnTo>
                    <a:pt x="13311" y="6888"/>
                  </a:lnTo>
                  <a:lnTo>
                    <a:pt x="13238" y="6936"/>
                  </a:lnTo>
                  <a:lnTo>
                    <a:pt x="13140" y="6961"/>
                  </a:lnTo>
                  <a:lnTo>
                    <a:pt x="2003" y="6961"/>
                  </a:lnTo>
                  <a:lnTo>
                    <a:pt x="1905" y="6936"/>
                  </a:lnTo>
                  <a:lnTo>
                    <a:pt x="1832" y="6888"/>
                  </a:lnTo>
                  <a:lnTo>
                    <a:pt x="1783" y="6814"/>
                  </a:lnTo>
                  <a:lnTo>
                    <a:pt x="1759" y="6717"/>
                  </a:lnTo>
                  <a:lnTo>
                    <a:pt x="1783" y="6619"/>
                  </a:lnTo>
                  <a:lnTo>
                    <a:pt x="1832" y="6546"/>
                  </a:lnTo>
                  <a:lnTo>
                    <a:pt x="1905" y="6497"/>
                  </a:lnTo>
                  <a:lnTo>
                    <a:pt x="2003" y="6472"/>
                  </a:lnTo>
                  <a:close/>
                  <a:moveTo>
                    <a:pt x="13238" y="8793"/>
                  </a:moveTo>
                  <a:lnTo>
                    <a:pt x="13311" y="8866"/>
                  </a:lnTo>
                  <a:lnTo>
                    <a:pt x="13360" y="8939"/>
                  </a:lnTo>
                  <a:lnTo>
                    <a:pt x="13384" y="9037"/>
                  </a:lnTo>
                  <a:lnTo>
                    <a:pt x="13360" y="9135"/>
                  </a:lnTo>
                  <a:lnTo>
                    <a:pt x="13311" y="9208"/>
                  </a:lnTo>
                  <a:lnTo>
                    <a:pt x="13238" y="9257"/>
                  </a:lnTo>
                  <a:lnTo>
                    <a:pt x="13140" y="9281"/>
                  </a:lnTo>
                  <a:lnTo>
                    <a:pt x="2003" y="9281"/>
                  </a:lnTo>
                  <a:lnTo>
                    <a:pt x="1905" y="9257"/>
                  </a:lnTo>
                  <a:lnTo>
                    <a:pt x="1832" y="9208"/>
                  </a:lnTo>
                  <a:lnTo>
                    <a:pt x="1783" y="9135"/>
                  </a:lnTo>
                  <a:lnTo>
                    <a:pt x="1759" y="9037"/>
                  </a:lnTo>
                  <a:lnTo>
                    <a:pt x="1783" y="8939"/>
                  </a:lnTo>
                  <a:lnTo>
                    <a:pt x="1832" y="8866"/>
                  </a:lnTo>
                  <a:lnTo>
                    <a:pt x="1905" y="8793"/>
                  </a:lnTo>
                  <a:close/>
                  <a:moveTo>
                    <a:pt x="13140" y="11088"/>
                  </a:moveTo>
                  <a:lnTo>
                    <a:pt x="13238" y="11113"/>
                  </a:lnTo>
                  <a:lnTo>
                    <a:pt x="13311" y="11162"/>
                  </a:lnTo>
                  <a:lnTo>
                    <a:pt x="13360" y="11235"/>
                  </a:lnTo>
                  <a:lnTo>
                    <a:pt x="13384" y="11333"/>
                  </a:lnTo>
                  <a:lnTo>
                    <a:pt x="13360" y="11430"/>
                  </a:lnTo>
                  <a:lnTo>
                    <a:pt x="13311" y="11504"/>
                  </a:lnTo>
                  <a:lnTo>
                    <a:pt x="13238" y="11552"/>
                  </a:lnTo>
                  <a:lnTo>
                    <a:pt x="13140" y="11577"/>
                  </a:lnTo>
                  <a:lnTo>
                    <a:pt x="2003" y="11577"/>
                  </a:lnTo>
                  <a:lnTo>
                    <a:pt x="1905" y="11552"/>
                  </a:lnTo>
                  <a:lnTo>
                    <a:pt x="1832" y="11504"/>
                  </a:lnTo>
                  <a:lnTo>
                    <a:pt x="1783" y="11430"/>
                  </a:lnTo>
                  <a:lnTo>
                    <a:pt x="1759" y="11333"/>
                  </a:lnTo>
                  <a:lnTo>
                    <a:pt x="1783" y="11235"/>
                  </a:lnTo>
                  <a:lnTo>
                    <a:pt x="1832" y="11162"/>
                  </a:lnTo>
                  <a:lnTo>
                    <a:pt x="1905" y="11113"/>
                  </a:lnTo>
                  <a:lnTo>
                    <a:pt x="2003" y="11088"/>
                  </a:lnTo>
                  <a:close/>
                  <a:moveTo>
                    <a:pt x="8255" y="13409"/>
                  </a:moveTo>
                  <a:lnTo>
                    <a:pt x="8353" y="13433"/>
                  </a:lnTo>
                  <a:lnTo>
                    <a:pt x="8426" y="13482"/>
                  </a:lnTo>
                  <a:lnTo>
                    <a:pt x="8475" y="13555"/>
                  </a:lnTo>
                  <a:lnTo>
                    <a:pt x="8500" y="13653"/>
                  </a:lnTo>
                  <a:lnTo>
                    <a:pt x="8475" y="13750"/>
                  </a:lnTo>
                  <a:lnTo>
                    <a:pt x="8426" y="13824"/>
                  </a:lnTo>
                  <a:lnTo>
                    <a:pt x="8353" y="13873"/>
                  </a:lnTo>
                  <a:lnTo>
                    <a:pt x="8255" y="13897"/>
                  </a:lnTo>
                  <a:lnTo>
                    <a:pt x="2003" y="13897"/>
                  </a:lnTo>
                  <a:lnTo>
                    <a:pt x="1905" y="13873"/>
                  </a:lnTo>
                  <a:lnTo>
                    <a:pt x="1832" y="13824"/>
                  </a:lnTo>
                  <a:lnTo>
                    <a:pt x="1783" y="13750"/>
                  </a:lnTo>
                  <a:lnTo>
                    <a:pt x="1759" y="13653"/>
                  </a:lnTo>
                  <a:lnTo>
                    <a:pt x="1783" y="13555"/>
                  </a:lnTo>
                  <a:lnTo>
                    <a:pt x="1832" y="13482"/>
                  </a:lnTo>
                  <a:lnTo>
                    <a:pt x="1905" y="13433"/>
                  </a:lnTo>
                  <a:lnTo>
                    <a:pt x="2003" y="13409"/>
                  </a:lnTo>
                  <a:close/>
                  <a:moveTo>
                    <a:pt x="635" y="0"/>
                  </a:moveTo>
                  <a:lnTo>
                    <a:pt x="489" y="49"/>
                  </a:lnTo>
                  <a:lnTo>
                    <a:pt x="342" y="122"/>
                  </a:lnTo>
                  <a:lnTo>
                    <a:pt x="220" y="220"/>
                  </a:lnTo>
                  <a:lnTo>
                    <a:pt x="123" y="342"/>
                  </a:lnTo>
                  <a:lnTo>
                    <a:pt x="74" y="464"/>
                  </a:lnTo>
                  <a:lnTo>
                    <a:pt x="25" y="611"/>
                  </a:lnTo>
                  <a:lnTo>
                    <a:pt x="0" y="782"/>
                  </a:lnTo>
                  <a:lnTo>
                    <a:pt x="0" y="17780"/>
                  </a:lnTo>
                  <a:lnTo>
                    <a:pt x="25" y="17927"/>
                  </a:lnTo>
                  <a:lnTo>
                    <a:pt x="74" y="18073"/>
                  </a:lnTo>
                  <a:lnTo>
                    <a:pt x="123" y="18195"/>
                  </a:lnTo>
                  <a:lnTo>
                    <a:pt x="220" y="18318"/>
                  </a:lnTo>
                  <a:lnTo>
                    <a:pt x="342" y="18415"/>
                  </a:lnTo>
                  <a:lnTo>
                    <a:pt x="489" y="18489"/>
                  </a:lnTo>
                  <a:lnTo>
                    <a:pt x="635" y="18537"/>
                  </a:lnTo>
                  <a:lnTo>
                    <a:pt x="782" y="18562"/>
                  </a:lnTo>
                  <a:lnTo>
                    <a:pt x="14361" y="18562"/>
                  </a:lnTo>
                  <a:lnTo>
                    <a:pt x="14508" y="18537"/>
                  </a:lnTo>
                  <a:lnTo>
                    <a:pt x="14654" y="18489"/>
                  </a:lnTo>
                  <a:lnTo>
                    <a:pt x="14801" y="18415"/>
                  </a:lnTo>
                  <a:lnTo>
                    <a:pt x="14923" y="18318"/>
                  </a:lnTo>
                  <a:lnTo>
                    <a:pt x="15021" y="18195"/>
                  </a:lnTo>
                  <a:lnTo>
                    <a:pt x="15069" y="18073"/>
                  </a:lnTo>
                  <a:lnTo>
                    <a:pt x="15118" y="17927"/>
                  </a:lnTo>
                  <a:lnTo>
                    <a:pt x="15143" y="17780"/>
                  </a:lnTo>
                  <a:lnTo>
                    <a:pt x="15143" y="3859"/>
                  </a:lnTo>
                  <a:lnTo>
                    <a:pt x="12554" y="3859"/>
                  </a:lnTo>
                  <a:lnTo>
                    <a:pt x="12285" y="3835"/>
                  </a:lnTo>
                  <a:lnTo>
                    <a:pt x="12065" y="3761"/>
                  </a:lnTo>
                  <a:lnTo>
                    <a:pt x="11846" y="3639"/>
                  </a:lnTo>
                  <a:lnTo>
                    <a:pt x="11650" y="3468"/>
                  </a:lnTo>
                  <a:lnTo>
                    <a:pt x="11504" y="3297"/>
                  </a:lnTo>
                  <a:lnTo>
                    <a:pt x="11382" y="3078"/>
                  </a:lnTo>
                  <a:lnTo>
                    <a:pt x="11308" y="2833"/>
                  </a:lnTo>
                  <a:lnTo>
                    <a:pt x="11284" y="2589"/>
                  </a:lnTo>
                  <a:lnTo>
                    <a:pt x="1128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4" name="Shape 402"/>
            <p:cNvSpPr/>
            <p:nvPr/>
          </p:nvSpPr>
          <p:spPr>
            <a:xfrm>
              <a:off x="915850" y="922575"/>
              <a:ext cx="84275" cy="84275"/>
            </a:xfrm>
            <a:custGeom>
              <a:avLst/>
              <a:gdLst/>
              <a:ahLst/>
              <a:cxnLst/>
              <a:rect l="0" t="0" r="0" b="0"/>
              <a:pathLst>
                <a:path w="3371" h="3371" extrusionOk="0">
                  <a:moveTo>
                    <a:pt x="0" y="0"/>
                  </a:moveTo>
                  <a:lnTo>
                    <a:pt x="0" y="2589"/>
                  </a:lnTo>
                  <a:lnTo>
                    <a:pt x="0" y="2736"/>
                  </a:lnTo>
                  <a:lnTo>
                    <a:pt x="49" y="2882"/>
                  </a:lnTo>
                  <a:lnTo>
                    <a:pt x="122" y="3029"/>
                  </a:lnTo>
                  <a:lnTo>
                    <a:pt x="220" y="3126"/>
                  </a:lnTo>
                  <a:lnTo>
                    <a:pt x="342" y="3224"/>
                  </a:lnTo>
                  <a:lnTo>
                    <a:pt x="464" y="3297"/>
                  </a:lnTo>
                  <a:lnTo>
                    <a:pt x="611" y="3346"/>
                  </a:lnTo>
                  <a:lnTo>
                    <a:pt x="782" y="3371"/>
                  </a:lnTo>
                  <a:lnTo>
                    <a:pt x="3371" y="3371"/>
                  </a:lnTo>
                  <a:lnTo>
                    <a:pt x="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55" name="Shape 403"/>
          <p:cNvGrpSpPr/>
          <p:nvPr/>
        </p:nvGrpSpPr>
        <p:grpSpPr>
          <a:xfrm>
            <a:off x="6002537" y="1617782"/>
            <a:ext cx="416645" cy="496485"/>
            <a:chOff x="1246775" y="910975"/>
            <a:chExt cx="439650" cy="523900"/>
          </a:xfrm>
          <a:solidFill>
            <a:schemeClr val="bg1"/>
          </a:solidFill>
        </p:grpSpPr>
        <p:sp>
          <p:nvSpPr>
            <p:cNvPr id="56" name="Shape 404"/>
            <p:cNvSpPr/>
            <p:nvPr/>
          </p:nvSpPr>
          <p:spPr>
            <a:xfrm>
              <a:off x="1246775" y="970800"/>
              <a:ext cx="378575" cy="464075"/>
            </a:xfrm>
            <a:custGeom>
              <a:avLst/>
              <a:gdLst/>
              <a:ahLst/>
              <a:cxnLst/>
              <a:rect l="0" t="0" r="0" b="0"/>
              <a:pathLst>
                <a:path w="15143" h="18563" extrusionOk="0">
                  <a:moveTo>
                    <a:pt x="782" y="1"/>
                  </a:moveTo>
                  <a:lnTo>
                    <a:pt x="636" y="25"/>
                  </a:lnTo>
                  <a:lnTo>
                    <a:pt x="489" y="50"/>
                  </a:lnTo>
                  <a:lnTo>
                    <a:pt x="343" y="123"/>
                  </a:lnTo>
                  <a:lnTo>
                    <a:pt x="220" y="221"/>
                  </a:lnTo>
                  <a:lnTo>
                    <a:pt x="123" y="318"/>
                  </a:lnTo>
                  <a:lnTo>
                    <a:pt x="74" y="465"/>
                  </a:lnTo>
                  <a:lnTo>
                    <a:pt x="25" y="587"/>
                  </a:lnTo>
                  <a:lnTo>
                    <a:pt x="1" y="758"/>
                  </a:lnTo>
                  <a:lnTo>
                    <a:pt x="1" y="17756"/>
                  </a:lnTo>
                  <a:lnTo>
                    <a:pt x="25" y="17903"/>
                  </a:lnTo>
                  <a:lnTo>
                    <a:pt x="74" y="18049"/>
                  </a:lnTo>
                  <a:lnTo>
                    <a:pt x="123" y="18196"/>
                  </a:lnTo>
                  <a:lnTo>
                    <a:pt x="220" y="18318"/>
                  </a:lnTo>
                  <a:lnTo>
                    <a:pt x="343" y="18416"/>
                  </a:lnTo>
                  <a:lnTo>
                    <a:pt x="489" y="18489"/>
                  </a:lnTo>
                  <a:lnTo>
                    <a:pt x="636" y="18538"/>
                  </a:lnTo>
                  <a:lnTo>
                    <a:pt x="782" y="18562"/>
                  </a:lnTo>
                  <a:lnTo>
                    <a:pt x="14361" y="18562"/>
                  </a:lnTo>
                  <a:lnTo>
                    <a:pt x="14508" y="18538"/>
                  </a:lnTo>
                  <a:lnTo>
                    <a:pt x="14654" y="18489"/>
                  </a:lnTo>
                  <a:lnTo>
                    <a:pt x="14801" y="18416"/>
                  </a:lnTo>
                  <a:lnTo>
                    <a:pt x="14923" y="18318"/>
                  </a:lnTo>
                  <a:lnTo>
                    <a:pt x="15021" y="18196"/>
                  </a:lnTo>
                  <a:lnTo>
                    <a:pt x="15070" y="18049"/>
                  </a:lnTo>
                  <a:lnTo>
                    <a:pt x="15118" y="17903"/>
                  </a:lnTo>
                  <a:lnTo>
                    <a:pt x="15143" y="17756"/>
                  </a:lnTo>
                  <a:lnTo>
                    <a:pt x="15143" y="16608"/>
                  </a:lnTo>
                  <a:lnTo>
                    <a:pt x="2736" y="16608"/>
                  </a:lnTo>
                  <a:lnTo>
                    <a:pt x="2589" y="16584"/>
                  </a:lnTo>
                  <a:lnTo>
                    <a:pt x="2443" y="16535"/>
                  </a:lnTo>
                  <a:lnTo>
                    <a:pt x="2296" y="16462"/>
                  </a:lnTo>
                  <a:lnTo>
                    <a:pt x="2174" y="16364"/>
                  </a:lnTo>
                  <a:lnTo>
                    <a:pt x="2077" y="16242"/>
                  </a:lnTo>
                  <a:lnTo>
                    <a:pt x="2028" y="16096"/>
                  </a:lnTo>
                  <a:lnTo>
                    <a:pt x="1979" y="15949"/>
                  </a:lnTo>
                  <a:lnTo>
                    <a:pt x="1954" y="15802"/>
                  </a:lnTo>
                  <a:lnTo>
                    <a:pt x="195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7" name="Shape 405"/>
            <p:cNvSpPr/>
            <p:nvPr/>
          </p:nvSpPr>
          <p:spPr>
            <a:xfrm>
              <a:off x="1307825" y="910975"/>
              <a:ext cx="378600" cy="464050"/>
            </a:xfrm>
            <a:custGeom>
              <a:avLst/>
              <a:gdLst/>
              <a:ahLst/>
              <a:cxnLst/>
              <a:rect l="0" t="0" r="0" b="0"/>
              <a:pathLst>
                <a:path w="15144" h="18562" extrusionOk="0">
                  <a:moveTo>
                    <a:pt x="782" y="0"/>
                  </a:moveTo>
                  <a:lnTo>
                    <a:pt x="636" y="25"/>
                  </a:lnTo>
                  <a:lnTo>
                    <a:pt x="489" y="74"/>
                  </a:lnTo>
                  <a:lnTo>
                    <a:pt x="343" y="147"/>
                  </a:lnTo>
                  <a:lnTo>
                    <a:pt x="221" y="244"/>
                  </a:lnTo>
                  <a:lnTo>
                    <a:pt x="123" y="342"/>
                  </a:lnTo>
                  <a:lnTo>
                    <a:pt x="74" y="489"/>
                  </a:lnTo>
                  <a:lnTo>
                    <a:pt x="25" y="635"/>
                  </a:lnTo>
                  <a:lnTo>
                    <a:pt x="1" y="782"/>
                  </a:lnTo>
                  <a:lnTo>
                    <a:pt x="1" y="17780"/>
                  </a:lnTo>
                  <a:lnTo>
                    <a:pt x="25" y="17951"/>
                  </a:lnTo>
                  <a:lnTo>
                    <a:pt x="74" y="18098"/>
                  </a:lnTo>
                  <a:lnTo>
                    <a:pt x="123" y="18220"/>
                  </a:lnTo>
                  <a:lnTo>
                    <a:pt x="221" y="18342"/>
                  </a:lnTo>
                  <a:lnTo>
                    <a:pt x="343" y="18440"/>
                  </a:lnTo>
                  <a:lnTo>
                    <a:pt x="489" y="18513"/>
                  </a:lnTo>
                  <a:lnTo>
                    <a:pt x="636" y="18562"/>
                  </a:lnTo>
                  <a:lnTo>
                    <a:pt x="14508" y="18562"/>
                  </a:lnTo>
                  <a:lnTo>
                    <a:pt x="14655" y="18513"/>
                  </a:lnTo>
                  <a:lnTo>
                    <a:pt x="14801" y="18440"/>
                  </a:lnTo>
                  <a:lnTo>
                    <a:pt x="14923" y="18342"/>
                  </a:lnTo>
                  <a:lnTo>
                    <a:pt x="15021" y="18220"/>
                  </a:lnTo>
                  <a:lnTo>
                    <a:pt x="15070" y="18098"/>
                  </a:lnTo>
                  <a:lnTo>
                    <a:pt x="15119" y="17951"/>
                  </a:lnTo>
                  <a:lnTo>
                    <a:pt x="15143" y="17780"/>
                  </a:lnTo>
                  <a:lnTo>
                    <a:pt x="15143" y="3859"/>
                  </a:lnTo>
                  <a:lnTo>
                    <a:pt x="12554" y="3859"/>
                  </a:lnTo>
                  <a:lnTo>
                    <a:pt x="12286" y="3835"/>
                  </a:lnTo>
                  <a:lnTo>
                    <a:pt x="12066" y="3761"/>
                  </a:lnTo>
                  <a:lnTo>
                    <a:pt x="11846" y="3664"/>
                  </a:lnTo>
                  <a:lnTo>
                    <a:pt x="11651" y="3493"/>
                  </a:lnTo>
                  <a:lnTo>
                    <a:pt x="11504" y="3297"/>
                  </a:lnTo>
                  <a:lnTo>
                    <a:pt x="11382" y="3102"/>
                  </a:lnTo>
                  <a:lnTo>
                    <a:pt x="11309" y="2858"/>
                  </a:lnTo>
                  <a:lnTo>
                    <a:pt x="11284" y="2589"/>
                  </a:lnTo>
                  <a:lnTo>
                    <a:pt x="1128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8" name="Shape 406"/>
            <p:cNvSpPr/>
            <p:nvPr/>
          </p:nvSpPr>
          <p:spPr>
            <a:xfrm>
              <a:off x="1602125" y="910975"/>
              <a:ext cx="84300" cy="84275"/>
            </a:xfrm>
            <a:custGeom>
              <a:avLst/>
              <a:gdLst/>
              <a:ahLst/>
              <a:cxnLst/>
              <a:rect l="0" t="0" r="0" b="0"/>
              <a:pathLst>
                <a:path w="3372" h="3371" extrusionOk="0">
                  <a:moveTo>
                    <a:pt x="1" y="0"/>
                  </a:moveTo>
                  <a:lnTo>
                    <a:pt x="1" y="2589"/>
                  </a:lnTo>
                  <a:lnTo>
                    <a:pt x="1" y="2760"/>
                  </a:lnTo>
                  <a:lnTo>
                    <a:pt x="50" y="2907"/>
                  </a:lnTo>
                  <a:lnTo>
                    <a:pt x="123" y="3029"/>
                  </a:lnTo>
                  <a:lnTo>
                    <a:pt x="221" y="3151"/>
                  </a:lnTo>
                  <a:lnTo>
                    <a:pt x="343" y="3249"/>
                  </a:lnTo>
                  <a:lnTo>
                    <a:pt x="465" y="3322"/>
                  </a:lnTo>
                  <a:lnTo>
                    <a:pt x="611" y="3371"/>
                  </a:lnTo>
                  <a:lnTo>
                    <a:pt x="3371" y="3371"/>
                  </a:lnTo>
                  <a:lnTo>
                    <a:pt x="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59" name="Shape 407"/>
          <p:cNvGrpSpPr/>
          <p:nvPr/>
        </p:nvGrpSpPr>
        <p:grpSpPr>
          <a:xfrm>
            <a:off x="6646554" y="1697624"/>
            <a:ext cx="406220" cy="337941"/>
            <a:chOff x="1926350" y="995225"/>
            <a:chExt cx="428650" cy="356600"/>
          </a:xfrm>
          <a:solidFill>
            <a:schemeClr val="bg1"/>
          </a:solidFill>
        </p:grpSpPr>
        <p:sp>
          <p:nvSpPr>
            <p:cNvPr id="60" name="Shape 408"/>
            <p:cNvSpPr/>
            <p:nvPr/>
          </p:nvSpPr>
          <p:spPr>
            <a:xfrm>
              <a:off x="1926350" y="1298075"/>
              <a:ext cx="208225" cy="53750"/>
            </a:xfrm>
            <a:custGeom>
              <a:avLst/>
              <a:gdLst/>
              <a:ahLst/>
              <a:cxnLst/>
              <a:rect l="0" t="0" r="0" b="0"/>
              <a:pathLst>
                <a:path w="8329" h="2150" extrusionOk="0">
                  <a:moveTo>
                    <a:pt x="0" y="0"/>
                  </a:moveTo>
                  <a:lnTo>
                    <a:pt x="0" y="489"/>
                  </a:lnTo>
                  <a:lnTo>
                    <a:pt x="25" y="635"/>
                  </a:lnTo>
                  <a:lnTo>
                    <a:pt x="74" y="758"/>
                  </a:lnTo>
                  <a:lnTo>
                    <a:pt x="147" y="855"/>
                  </a:lnTo>
                  <a:lnTo>
                    <a:pt x="245" y="953"/>
                  </a:lnTo>
                  <a:lnTo>
                    <a:pt x="391" y="1026"/>
                  </a:lnTo>
                  <a:lnTo>
                    <a:pt x="562" y="1051"/>
                  </a:lnTo>
                  <a:lnTo>
                    <a:pt x="733" y="1026"/>
                  </a:lnTo>
                  <a:lnTo>
                    <a:pt x="1295" y="855"/>
                  </a:lnTo>
                  <a:lnTo>
                    <a:pt x="1661" y="782"/>
                  </a:lnTo>
                  <a:lnTo>
                    <a:pt x="2076" y="684"/>
                  </a:lnTo>
                  <a:lnTo>
                    <a:pt x="2540" y="611"/>
                  </a:lnTo>
                  <a:lnTo>
                    <a:pt x="3029" y="562"/>
                  </a:lnTo>
                  <a:lnTo>
                    <a:pt x="3591" y="513"/>
                  </a:lnTo>
                  <a:lnTo>
                    <a:pt x="4177" y="489"/>
                  </a:lnTo>
                  <a:lnTo>
                    <a:pt x="4616" y="513"/>
                  </a:lnTo>
                  <a:lnTo>
                    <a:pt x="5032" y="538"/>
                  </a:lnTo>
                  <a:lnTo>
                    <a:pt x="5422" y="611"/>
                  </a:lnTo>
                  <a:lnTo>
                    <a:pt x="5789" y="684"/>
                  </a:lnTo>
                  <a:lnTo>
                    <a:pt x="6131" y="782"/>
                  </a:lnTo>
                  <a:lnTo>
                    <a:pt x="6448" y="880"/>
                  </a:lnTo>
                  <a:lnTo>
                    <a:pt x="6717" y="1002"/>
                  </a:lnTo>
                  <a:lnTo>
                    <a:pt x="6985" y="1124"/>
                  </a:lnTo>
                  <a:lnTo>
                    <a:pt x="7205" y="1246"/>
                  </a:lnTo>
                  <a:lnTo>
                    <a:pt x="7425" y="1393"/>
                  </a:lnTo>
                  <a:lnTo>
                    <a:pt x="7791" y="1661"/>
                  </a:lnTo>
                  <a:lnTo>
                    <a:pt x="8084" y="1930"/>
                  </a:lnTo>
                  <a:lnTo>
                    <a:pt x="8329" y="2150"/>
                  </a:lnTo>
                  <a:lnTo>
                    <a:pt x="8329" y="1661"/>
                  </a:lnTo>
                  <a:lnTo>
                    <a:pt x="8084" y="1441"/>
                  </a:lnTo>
                  <a:lnTo>
                    <a:pt x="7791" y="1173"/>
                  </a:lnTo>
                  <a:lnTo>
                    <a:pt x="7425" y="904"/>
                  </a:lnTo>
                  <a:lnTo>
                    <a:pt x="7205" y="758"/>
                  </a:lnTo>
                  <a:lnTo>
                    <a:pt x="6985" y="635"/>
                  </a:lnTo>
                  <a:lnTo>
                    <a:pt x="6717" y="513"/>
                  </a:lnTo>
                  <a:lnTo>
                    <a:pt x="6448" y="391"/>
                  </a:lnTo>
                  <a:lnTo>
                    <a:pt x="6131" y="294"/>
                  </a:lnTo>
                  <a:lnTo>
                    <a:pt x="5789" y="196"/>
                  </a:lnTo>
                  <a:lnTo>
                    <a:pt x="5422" y="123"/>
                  </a:lnTo>
                  <a:lnTo>
                    <a:pt x="5032" y="49"/>
                  </a:lnTo>
                  <a:lnTo>
                    <a:pt x="4616" y="25"/>
                  </a:lnTo>
                  <a:lnTo>
                    <a:pt x="4177" y="0"/>
                  </a:lnTo>
                  <a:lnTo>
                    <a:pt x="3591" y="25"/>
                  </a:lnTo>
                  <a:lnTo>
                    <a:pt x="3029" y="74"/>
                  </a:lnTo>
                  <a:lnTo>
                    <a:pt x="2540" y="123"/>
                  </a:lnTo>
                  <a:lnTo>
                    <a:pt x="2076" y="196"/>
                  </a:lnTo>
                  <a:lnTo>
                    <a:pt x="1661" y="294"/>
                  </a:lnTo>
                  <a:lnTo>
                    <a:pt x="1295" y="367"/>
                  </a:lnTo>
                  <a:lnTo>
                    <a:pt x="733" y="538"/>
                  </a:lnTo>
                  <a:lnTo>
                    <a:pt x="562" y="562"/>
                  </a:lnTo>
                  <a:lnTo>
                    <a:pt x="391" y="538"/>
                  </a:lnTo>
                  <a:lnTo>
                    <a:pt x="245" y="465"/>
                  </a:lnTo>
                  <a:lnTo>
                    <a:pt x="147" y="367"/>
                  </a:lnTo>
                  <a:lnTo>
                    <a:pt x="74" y="269"/>
                  </a:lnTo>
                  <a:lnTo>
                    <a:pt x="25" y="147"/>
                  </a:lnTo>
                  <a:lnTo>
                    <a:pt x="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1" name="Shape 409"/>
            <p:cNvSpPr/>
            <p:nvPr/>
          </p:nvSpPr>
          <p:spPr>
            <a:xfrm>
              <a:off x="2146775" y="1298075"/>
              <a:ext cx="208225" cy="53750"/>
            </a:xfrm>
            <a:custGeom>
              <a:avLst/>
              <a:gdLst/>
              <a:ahLst/>
              <a:cxnLst/>
              <a:rect l="0" t="0" r="0" b="0"/>
              <a:pathLst>
                <a:path w="8329" h="2150" extrusionOk="0">
                  <a:moveTo>
                    <a:pt x="4152" y="0"/>
                  </a:moveTo>
                  <a:lnTo>
                    <a:pt x="3712" y="25"/>
                  </a:lnTo>
                  <a:lnTo>
                    <a:pt x="3297" y="49"/>
                  </a:lnTo>
                  <a:lnTo>
                    <a:pt x="2907" y="123"/>
                  </a:lnTo>
                  <a:lnTo>
                    <a:pt x="2540" y="196"/>
                  </a:lnTo>
                  <a:lnTo>
                    <a:pt x="2198" y="294"/>
                  </a:lnTo>
                  <a:lnTo>
                    <a:pt x="1881" y="391"/>
                  </a:lnTo>
                  <a:lnTo>
                    <a:pt x="1612" y="513"/>
                  </a:lnTo>
                  <a:lnTo>
                    <a:pt x="1343" y="635"/>
                  </a:lnTo>
                  <a:lnTo>
                    <a:pt x="1124" y="758"/>
                  </a:lnTo>
                  <a:lnTo>
                    <a:pt x="904" y="904"/>
                  </a:lnTo>
                  <a:lnTo>
                    <a:pt x="537" y="1173"/>
                  </a:lnTo>
                  <a:lnTo>
                    <a:pt x="244" y="1441"/>
                  </a:lnTo>
                  <a:lnTo>
                    <a:pt x="0" y="1661"/>
                  </a:lnTo>
                  <a:lnTo>
                    <a:pt x="0" y="2150"/>
                  </a:lnTo>
                  <a:lnTo>
                    <a:pt x="244" y="1930"/>
                  </a:lnTo>
                  <a:lnTo>
                    <a:pt x="537" y="1661"/>
                  </a:lnTo>
                  <a:lnTo>
                    <a:pt x="904" y="1393"/>
                  </a:lnTo>
                  <a:lnTo>
                    <a:pt x="1124" y="1246"/>
                  </a:lnTo>
                  <a:lnTo>
                    <a:pt x="1343" y="1124"/>
                  </a:lnTo>
                  <a:lnTo>
                    <a:pt x="1612" y="1002"/>
                  </a:lnTo>
                  <a:lnTo>
                    <a:pt x="1881" y="880"/>
                  </a:lnTo>
                  <a:lnTo>
                    <a:pt x="2198" y="782"/>
                  </a:lnTo>
                  <a:lnTo>
                    <a:pt x="2540" y="684"/>
                  </a:lnTo>
                  <a:lnTo>
                    <a:pt x="2907" y="611"/>
                  </a:lnTo>
                  <a:lnTo>
                    <a:pt x="3297" y="538"/>
                  </a:lnTo>
                  <a:lnTo>
                    <a:pt x="3712" y="513"/>
                  </a:lnTo>
                  <a:lnTo>
                    <a:pt x="4152" y="489"/>
                  </a:lnTo>
                  <a:lnTo>
                    <a:pt x="4738" y="513"/>
                  </a:lnTo>
                  <a:lnTo>
                    <a:pt x="5300" y="562"/>
                  </a:lnTo>
                  <a:lnTo>
                    <a:pt x="5788" y="611"/>
                  </a:lnTo>
                  <a:lnTo>
                    <a:pt x="6252" y="684"/>
                  </a:lnTo>
                  <a:lnTo>
                    <a:pt x="6668" y="782"/>
                  </a:lnTo>
                  <a:lnTo>
                    <a:pt x="7034" y="855"/>
                  </a:lnTo>
                  <a:lnTo>
                    <a:pt x="7596" y="1026"/>
                  </a:lnTo>
                  <a:lnTo>
                    <a:pt x="7767" y="1051"/>
                  </a:lnTo>
                  <a:lnTo>
                    <a:pt x="7938" y="1026"/>
                  </a:lnTo>
                  <a:lnTo>
                    <a:pt x="8084" y="953"/>
                  </a:lnTo>
                  <a:lnTo>
                    <a:pt x="8182" y="855"/>
                  </a:lnTo>
                  <a:lnTo>
                    <a:pt x="8255" y="758"/>
                  </a:lnTo>
                  <a:lnTo>
                    <a:pt x="8304" y="635"/>
                  </a:lnTo>
                  <a:lnTo>
                    <a:pt x="8328" y="489"/>
                  </a:lnTo>
                  <a:lnTo>
                    <a:pt x="8328" y="0"/>
                  </a:lnTo>
                  <a:lnTo>
                    <a:pt x="8304" y="147"/>
                  </a:lnTo>
                  <a:lnTo>
                    <a:pt x="8255" y="269"/>
                  </a:lnTo>
                  <a:lnTo>
                    <a:pt x="8182" y="367"/>
                  </a:lnTo>
                  <a:lnTo>
                    <a:pt x="8084" y="465"/>
                  </a:lnTo>
                  <a:lnTo>
                    <a:pt x="7938" y="538"/>
                  </a:lnTo>
                  <a:lnTo>
                    <a:pt x="7767" y="562"/>
                  </a:lnTo>
                  <a:lnTo>
                    <a:pt x="7596" y="538"/>
                  </a:lnTo>
                  <a:lnTo>
                    <a:pt x="7034" y="367"/>
                  </a:lnTo>
                  <a:lnTo>
                    <a:pt x="6668" y="294"/>
                  </a:lnTo>
                  <a:lnTo>
                    <a:pt x="6252" y="196"/>
                  </a:lnTo>
                  <a:lnTo>
                    <a:pt x="5788" y="123"/>
                  </a:lnTo>
                  <a:lnTo>
                    <a:pt x="5300" y="74"/>
                  </a:lnTo>
                  <a:lnTo>
                    <a:pt x="4738" y="25"/>
                  </a:lnTo>
                  <a:lnTo>
                    <a:pt x="415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2" name="Shape 410"/>
            <p:cNvSpPr/>
            <p:nvPr/>
          </p:nvSpPr>
          <p:spPr>
            <a:xfrm>
              <a:off x="1926350" y="995225"/>
              <a:ext cx="208225" cy="332175"/>
            </a:xfrm>
            <a:custGeom>
              <a:avLst/>
              <a:gdLst/>
              <a:ahLst/>
              <a:cxnLst/>
              <a:rect l="0" t="0" r="0" b="0"/>
              <a:pathLst>
                <a:path w="8329" h="13287" extrusionOk="0">
                  <a:moveTo>
                    <a:pt x="4177" y="1"/>
                  </a:moveTo>
                  <a:lnTo>
                    <a:pt x="3591" y="25"/>
                  </a:lnTo>
                  <a:lnTo>
                    <a:pt x="3029" y="74"/>
                  </a:lnTo>
                  <a:lnTo>
                    <a:pt x="2467" y="196"/>
                  </a:lnTo>
                  <a:lnTo>
                    <a:pt x="1905" y="343"/>
                  </a:lnTo>
                  <a:lnTo>
                    <a:pt x="1393" y="538"/>
                  </a:lnTo>
                  <a:lnTo>
                    <a:pt x="929" y="758"/>
                  </a:lnTo>
                  <a:lnTo>
                    <a:pt x="513" y="978"/>
                  </a:lnTo>
                  <a:lnTo>
                    <a:pt x="342" y="1124"/>
                  </a:lnTo>
                  <a:lnTo>
                    <a:pt x="196" y="1246"/>
                  </a:lnTo>
                  <a:lnTo>
                    <a:pt x="123" y="1319"/>
                  </a:lnTo>
                  <a:lnTo>
                    <a:pt x="49" y="1442"/>
                  </a:lnTo>
                  <a:lnTo>
                    <a:pt x="25" y="1539"/>
                  </a:lnTo>
                  <a:lnTo>
                    <a:pt x="0" y="1661"/>
                  </a:lnTo>
                  <a:lnTo>
                    <a:pt x="0" y="11626"/>
                  </a:lnTo>
                  <a:lnTo>
                    <a:pt x="25" y="11773"/>
                  </a:lnTo>
                  <a:lnTo>
                    <a:pt x="74" y="11895"/>
                  </a:lnTo>
                  <a:lnTo>
                    <a:pt x="147" y="11992"/>
                  </a:lnTo>
                  <a:lnTo>
                    <a:pt x="245" y="12090"/>
                  </a:lnTo>
                  <a:lnTo>
                    <a:pt x="391" y="12163"/>
                  </a:lnTo>
                  <a:lnTo>
                    <a:pt x="562" y="12188"/>
                  </a:lnTo>
                  <a:lnTo>
                    <a:pt x="733" y="12163"/>
                  </a:lnTo>
                  <a:lnTo>
                    <a:pt x="1295" y="11992"/>
                  </a:lnTo>
                  <a:lnTo>
                    <a:pt x="1661" y="11919"/>
                  </a:lnTo>
                  <a:lnTo>
                    <a:pt x="2076" y="11821"/>
                  </a:lnTo>
                  <a:lnTo>
                    <a:pt x="2540" y="11748"/>
                  </a:lnTo>
                  <a:lnTo>
                    <a:pt x="3029" y="11699"/>
                  </a:lnTo>
                  <a:lnTo>
                    <a:pt x="3591" y="11650"/>
                  </a:lnTo>
                  <a:lnTo>
                    <a:pt x="4177" y="11626"/>
                  </a:lnTo>
                  <a:lnTo>
                    <a:pt x="4616" y="11650"/>
                  </a:lnTo>
                  <a:lnTo>
                    <a:pt x="5032" y="11675"/>
                  </a:lnTo>
                  <a:lnTo>
                    <a:pt x="5422" y="11748"/>
                  </a:lnTo>
                  <a:lnTo>
                    <a:pt x="5789" y="11821"/>
                  </a:lnTo>
                  <a:lnTo>
                    <a:pt x="6131" y="11919"/>
                  </a:lnTo>
                  <a:lnTo>
                    <a:pt x="6448" y="12017"/>
                  </a:lnTo>
                  <a:lnTo>
                    <a:pt x="6717" y="12139"/>
                  </a:lnTo>
                  <a:lnTo>
                    <a:pt x="6985" y="12261"/>
                  </a:lnTo>
                  <a:lnTo>
                    <a:pt x="7205" y="12383"/>
                  </a:lnTo>
                  <a:lnTo>
                    <a:pt x="7425" y="12530"/>
                  </a:lnTo>
                  <a:lnTo>
                    <a:pt x="7791" y="12798"/>
                  </a:lnTo>
                  <a:lnTo>
                    <a:pt x="8084" y="13067"/>
                  </a:lnTo>
                  <a:lnTo>
                    <a:pt x="8329" y="13287"/>
                  </a:lnTo>
                  <a:lnTo>
                    <a:pt x="8329" y="2199"/>
                  </a:lnTo>
                  <a:lnTo>
                    <a:pt x="8329" y="2101"/>
                  </a:lnTo>
                  <a:lnTo>
                    <a:pt x="8280" y="1979"/>
                  </a:lnTo>
                  <a:lnTo>
                    <a:pt x="8231" y="1881"/>
                  </a:lnTo>
                  <a:lnTo>
                    <a:pt x="8158" y="1808"/>
                  </a:lnTo>
                  <a:lnTo>
                    <a:pt x="8036" y="1686"/>
                  </a:lnTo>
                  <a:lnTo>
                    <a:pt x="7767" y="1442"/>
                  </a:lnTo>
                  <a:lnTo>
                    <a:pt x="7449" y="1173"/>
                  </a:lnTo>
                  <a:lnTo>
                    <a:pt x="7083" y="904"/>
                  </a:lnTo>
                  <a:lnTo>
                    <a:pt x="6644" y="611"/>
                  </a:lnTo>
                  <a:lnTo>
                    <a:pt x="6375" y="489"/>
                  </a:lnTo>
                  <a:lnTo>
                    <a:pt x="6131" y="367"/>
                  </a:lnTo>
                  <a:lnTo>
                    <a:pt x="5838" y="269"/>
                  </a:lnTo>
                  <a:lnTo>
                    <a:pt x="5544" y="172"/>
                  </a:lnTo>
                  <a:lnTo>
                    <a:pt x="5227" y="98"/>
                  </a:lnTo>
                  <a:lnTo>
                    <a:pt x="4885" y="49"/>
                  </a:lnTo>
                  <a:lnTo>
                    <a:pt x="454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3" name="Shape 411"/>
            <p:cNvSpPr/>
            <p:nvPr/>
          </p:nvSpPr>
          <p:spPr>
            <a:xfrm>
              <a:off x="2146775" y="995225"/>
              <a:ext cx="208225" cy="332175"/>
            </a:xfrm>
            <a:custGeom>
              <a:avLst/>
              <a:gdLst/>
              <a:ahLst/>
              <a:cxnLst/>
              <a:rect l="0" t="0" r="0" b="0"/>
              <a:pathLst>
                <a:path w="8329" h="13287" extrusionOk="0">
                  <a:moveTo>
                    <a:pt x="3786" y="1"/>
                  </a:moveTo>
                  <a:lnTo>
                    <a:pt x="3444" y="49"/>
                  </a:lnTo>
                  <a:lnTo>
                    <a:pt x="3102" y="98"/>
                  </a:lnTo>
                  <a:lnTo>
                    <a:pt x="2784" y="172"/>
                  </a:lnTo>
                  <a:lnTo>
                    <a:pt x="2491" y="269"/>
                  </a:lnTo>
                  <a:lnTo>
                    <a:pt x="2198" y="367"/>
                  </a:lnTo>
                  <a:lnTo>
                    <a:pt x="1954" y="489"/>
                  </a:lnTo>
                  <a:lnTo>
                    <a:pt x="1685" y="611"/>
                  </a:lnTo>
                  <a:lnTo>
                    <a:pt x="1246" y="904"/>
                  </a:lnTo>
                  <a:lnTo>
                    <a:pt x="879" y="1173"/>
                  </a:lnTo>
                  <a:lnTo>
                    <a:pt x="562" y="1442"/>
                  </a:lnTo>
                  <a:lnTo>
                    <a:pt x="293" y="1686"/>
                  </a:lnTo>
                  <a:lnTo>
                    <a:pt x="171" y="1808"/>
                  </a:lnTo>
                  <a:lnTo>
                    <a:pt x="98" y="1881"/>
                  </a:lnTo>
                  <a:lnTo>
                    <a:pt x="49" y="1979"/>
                  </a:lnTo>
                  <a:lnTo>
                    <a:pt x="0" y="2101"/>
                  </a:lnTo>
                  <a:lnTo>
                    <a:pt x="0" y="2199"/>
                  </a:lnTo>
                  <a:lnTo>
                    <a:pt x="0" y="13287"/>
                  </a:lnTo>
                  <a:lnTo>
                    <a:pt x="244" y="13067"/>
                  </a:lnTo>
                  <a:lnTo>
                    <a:pt x="537" y="12798"/>
                  </a:lnTo>
                  <a:lnTo>
                    <a:pt x="904" y="12530"/>
                  </a:lnTo>
                  <a:lnTo>
                    <a:pt x="1124" y="12383"/>
                  </a:lnTo>
                  <a:lnTo>
                    <a:pt x="1343" y="12261"/>
                  </a:lnTo>
                  <a:lnTo>
                    <a:pt x="1612" y="12139"/>
                  </a:lnTo>
                  <a:lnTo>
                    <a:pt x="1881" y="12017"/>
                  </a:lnTo>
                  <a:lnTo>
                    <a:pt x="2198" y="11919"/>
                  </a:lnTo>
                  <a:lnTo>
                    <a:pt x="2540" y="11821"/>
                  </a:lnTo>
                  <a:lnTo>
                    <a:pt x="2907" y="11748"/>
                  </a:lnTo>
                  <a:lnTo>
                    <a:pt x="3297" y="11675"/>
                  </a:lnTo>
                  <a:lnTo>
                    <a:pt x="3712" y="11650"/>
                  </a:lnTo>
                  <a:lnTo>
                    <a:pt x="4152" y="11626"/>
                  </a:lnTo>
                  <a:lnTo>
                    <a:pt x="4738" y="11650"/>
                  </a:lnTo>
                  <a:lnTo>
                    <a:pt x="5300" y="11699"/>
                  </a:lnTo>
                  <a:lnTo>
                    <a:pt x="5788" y="11748"/>
                  </a:lnTo>
                  <a:lnTo>
                    <a:pt x="6252" y="11821"/>
                  </a:lnTo>
                  <a:lnTo>
                    <a:pt x="6668" y="11919"/>
                  </a:lnTo>
                  <a:lnTo>
                    <a:pt x="7034" y="11992"/>
                  </a:lnTo>
                  <a:lnTo>
                    <a:pt x="7596" y="12163"/>
                  </a:lnTo>
                  <a:lnTo>
                    <a:pt x="7767" y="12188"/>
                  </a:lnTo>
                  <a:lnTo>
                    <a:pt x="7938" y="12163"/>
                  </a:lnTo>
                  <a:lnTo>
                    <a:pt x="8084" y="12090"/>
                  </a:lnTo>
                  <a:lnTo>
                    <a:pt x="8182" y="11992"/>
                  </a:lnTo>
                  <a:lnTo>
                    <a:pt x="8255" y="11895"/>
                  </a:lnTo>
                  <a:lnTo>
                    <a:pt x="8304" y="11773"/>
                  </a:lnTo>
                  <a:lnTo>
                    <a:pt x="8328" y="11626"/>
                  </a:lnTo>
                  <a:lnTo>
                    <a:pt x="8328" y="1661"/>
                  </a:lnTo>
                  <a:lnTo>
                    <a:pt x="8304" y="1539"/>
                  </a:lnTo>
                  <a:lnTo>
                    <a:pt x="8280" y="1442"/>
                  </a:lnTo>
                  <a:lnTo>
                    <a:pt x="8206" y="1319"/>
                  </a:lnTo>
                  <a:lnTo>
                    <a:pt x="8133" y="1246"/>
                  </a:lnTo>
                  <a:lnTo>
                    <a:pt x="7987" y="1124"/>
                  </a:lnTo>
                  <a:lnTo>
                    <a:pt x="7816" y="978"/>
                  </a:lnTo>
                  <a:lnTo>
                    <a:pt x="7400" y="758"/>
                  </a:lnTo>
                  <a:lnTo>
                    <a:pt x="6936" y="538"/>
                  </a:lnTo>
                  <a:lnTo>
                    <a:pt x="6423" y="343"/>
                  </a:lnTo>
                  <a:lnTo>
                    <a:pt x="5862" y="196"/>
                  </a:lnTo>
                  <a:lnTo>
                    <a:pt x="5300" y="74"/>
                  </a:lnTo>
                  <a:lnTo>
                    <a:pt x="4738" y="25"/>
                  </a:lnTo>
                  <a:lnTo>
                    <a:pt x="415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64" name="Shape 412"/>
          <p:cNvSpPr/>
          <p:nvPr/>
        </p:nvSpPr>
        <p:spPr>
          <a:xfrm>
            <a:off x="7290009" y="1669273"/>
            <a:ext cx="396980" cy="394659"/>
          </a:xfrm>
          <a:custGeom>
            <a:avLst/>
            <a:gdLst/>
            <a:ahLst/>
            <a:cxnLst/>
            <a:rect l="0" t="0" r="0" b="0"/>
            <a:pathLst>
              <a:path w="16756" h="16658" extrusionOk="0">
                <a:moveTo>
                  <a:pt x="13287" y="2565"/>
                </a:moveTo>
                <a:lnTo>
                  <a:pt x="13482" y="2590"/>
                </a:lnTo>
                <a:lnTo>
                  <a:pt x="13653" y="2663"/>
                </a:lnTo>
                <a:lnTo>
                  <a:pt x="13800" y="2736"/>
                </a:lnTo>
                <a:lnTo>
                  <a:pt x="13922" y="2858"/>
                </a:lnTo>
                <a:lnTo>
                  <a:pt x="14069" y="3005"/>
                </a:lnTo>
                <a:lnTo>
                  <a:pt x="14142" y="3176"/>
                </a:lnTo>
                <a:lnTo>
                  <a:pt x="14191" y="3371"/>
                </a:lnTo>
                <a:lnTo>
                  <a:pt x="14215" y="3567"/>
                </a:lnTo>
                <a:lnTo>
                  <a:pt x="14191" y="3738"/>
                </a:lnTo>
                <a:lnTo>
                  <a:pt x="14142" y="3884"/>
                </a:lnTo>
                <a:lnTo>
                  <a:pt x="14069" y="4055"/>
                </a:lnTo>
                <a:lnTo>
                  <a:pt x="13922" y="4202"/>
                </a:lnTo>
                <a:lnTo>
                  <a:pt x="13800" y="4348"/>
                </a:lnTo>
                <a:lnTo>
                  <a:pt x="13653" y="4446"/>
                </a:lnTo>
                <a:lnTo>
                  <a:pt x="13482" y="4495"/>
                </a:lnTo>
                <a:lnTo>
                  <a:pt x="13067" y="4495"/>
                </a:lnTo>
                <a:lnTo>
                  <a:pt x="12896" y="4446"/>
                </a:lnTo>
                <a:lnTo>
                  <a:pt x="12725" y="4348"/>
                </a:lnTo>
                <a:lnTo>
                  <a:pt x="12554" y="4202"/>
                </a:lnTo>
                <a:lnTo>
                  <a:pt x="12481" y="4055"/>
                </a:lnTo>
                <a:lnTo>
                  <a:pt x="12408" y="3884"/>
                </a:lnTo>
                <a:lnTo>
                  <a:pt x="12359" y="3738"/>
                </a:lnTo>
                <a:lnTo>
                  <a:pt x="12359" y="3567"/>
                </a:lnTo>
                <a:lnTo>
                  <a:pt x="12359" y="3371"/>
                </a:lnTo>
                <a:lnTo>
                  <a:pt x="12408" y="3176"/>
                </a:lnTo>
                <a:lnTo>
                  <a:pt x="12481" y="3005"/>
                </a:lnTo>
                <a:lnTo>
                  <a:pt x="12554" y="2858"/>
                </a:lnTo>
                <a:lnTo>
                  <a:pt x="12725" y="2736"/>
                </a:lnTo>
                <a:lnTo>
                  <a:pt x="12896" y="2663"/>
                </a:lnTo>
                <a:lnTo>
                  <a:pt x="13067" y="2590"/>
                </a:lnTo>
                <a:lnTo>
                  <a:pt x="13287" y="2565"/>
                </a:lnTo>
                <a:close/>
                <a:moveTo>
                  <a:pt x="10845" y="1"/>
                </a:moveTo>
                <a:lnTo>
                  <a:pt x="10527" y="25"/>
                </a:lnTo>
                <a:lnTo>
                  <a:pt x="10210" y="74"/>
                </a:lnTo>
                <a:lnTo>
                  <a:pt x="9868" y="172"/>
                </a:lnTo>
                <a:lnTo>
                  <a:pt x="9477" y="318"/>
                </a:lnTo>
                <a:lnTo>
                  <a:pt x="9184" y="489"/>
                </a:lnTo>
                <a:lnTo>
                  <a:pt x="8891" y="660"/>
                </a:lnTo>
                <a:lnTo>
                  <a:pt x="8622" y="831"/>
                </a:lnTo>
                <a:lnTo>
                  <a:pt x="8525" y="953"/>
                </a:lnTo>
                <a:lnTo>
                  <a:pt x="8427" y="1051"/>
                </a:lnTo>
                <a:lnTo>
                  <a:pt x="416" y="8866"/>
                </a:lnTo>
                <a:lnTo>
                  <a:pt x="270" y="9086"/>
                </a:lnTo>
                <a:lnTo>
                  <a:pt x="123" y="9355"/>
                </a:lnTo>
                <a:lnTo>
                  <a:pt x="25" y="9624"/>
                </a:lnTo>
                <a:lnTo>
                  <a:pt x="1" y="9746"/>
                </a:lnTo>
                <a:lnTo>
                  <a:pt x="1" y="9917"/>
                </a:lnTo>
                <a:lnTo>
                  <a:pt x="1" y="10039"/>
                </a:lnTo>
                <a:lnTo>
                  <a:pt x="25" y="10136"/>
                </a:lnTo>
                <a:lnTo>
                  <a:pt x="123" y="10381"/>
                </a:lnTo>
                <a:lnTo>
                  <a:pt x="270" y="10625"/>
                </a:lnTo>
                <a:lnTo>
                  <a:pt x="416" y="10869"/>
                </a:lnTo>
                <a:lnTo>
                  <a:pt x="5911" y="16242"/>
                </a:lnTo>
                <a:lnTo>
                  <a:pt x="6009" y="16340"/>
                </a:lnTo>
                <a:lnTo>
                  <a:pt x="6131" y="16438"/>
                </a:lnTo>
                <a:lnTo>
                  <a:pt x="6253" y="16511"/>
                </a:lnTo>
                <a:lnTo>
                  <a:pt x="6400" y="16560"/>
                </a:lnTo>
                <a:lnTo>
                  <a:pt x="6522" y="16609"/>
                </a:lnTo>
                <a:lnTo>
                  <a:pt x="6668" y="16633"/>
                </a:lnTo>
                <a:lnTo>
                  <a:pt x="6961" y="16657"/>
                </a:lnTo>
                <a:lnTo>
                  <a:pt x="7206" y="16633"/>
                </a:lnTo>
                <a:lnTo>
                  <a:pt x="7474" y="16560"/>
                </a:lnTo>
                <a:lnTo>
                  <a:pt x="7596" y="16511"/>
                </a:lnTo>
                <a:lnTo>
                  <a:pt x="7719" y="16438"/>
                </a:lnTo>
                <a:lnTo>
                  <a:pt x="7816" y="16340"/>
                </a:lnTo>
                <a:lnTo>
                  <a:pt x="7914" y="16242"/>
                </a:lnTo>
                <a:lnTo>
                  <a:pt x="15803" y="8427"/>
                </a:lnTo>
                <a:lnTo>
                  <a:pt x="15974" y="8183"/>
                </a:lnTo>
                <a:lnTo>
                  <a:pt x="16169" y="7938"/>
                </a:lnTo>
                <a:lnTo>
                  <a:pt x="16242" y="7792"/>
                </a:lnTo>
                <a:lnTo>
                  <a:pt x="16340" y="7645"/>
                </a:lnTo>
                <a:lnTo>
                  <a:pt x="16389" y="7474"/>
                </a:lnTo>
                <a:lnTo>
                  <a:pt x="16438" y="7279"/>
                </a:lnTo>
                <a:lnTo>
                  <a:pt x="16584" y="6961"/>
                </a:lnTo>
                <a:lnTo>
                  <a:pt x="16682" y="6644"/>
                </a:lnTo>
                <a:lnTo>
                  <a:pt x="16731" y="6326"/>
                </a:lnTo>
                <a:lnTo>
                  <a:pt x="16755" y="6009"/>
                </a:lnTo>
                <a:lnTo>
                  <a:pt x="16755" y="1491"/>
                </a:lnTo>
                <a:lnTo>
                  <a:pt x="16731" y="1173"/>
                </a:lnTo>
                <a:lnTo>
                  <a:pt x="16706" y="1051"/>
                </a:lnTo>
                <a:lnTo>
                  <a:pt x="16657" y="905"/>
                </a:lnTo>
                <a:lnTo>
                  <a:pt x="16609" y="782"/>
                </a:lnTo>
                <a:lnTo>
                  <a:pt x="16535" y="660"/>
                </a:lnTo>
                <a:lnTo>
                  <a:pt x="16438" y="538"/>
                </a:lnTo>
                <a:lnTo>
                  <a:pt x="16340" y="416"/>
                </a:lnTo>
                <a:lnTo>
                  <a:pt x="16144" y="270"/>
                </a:lnTo>
                <a:lnTo>
                  <a:pt x="15900" y="123"/>
                </a:lnTo>
                <a:lnTo>
                  <a:pt x="15632" y="50"/>
                </a:lnTo>
                <a:lnTo>
                  <a:pt x="15509"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5" name="Shape 413"/>
          <p:cNvSpPr/>
          <p:nvPr/>
        </p:nvSpPr>
        <p:spPr>
          <a:xfrm>
            <a:off x="7929411" y="1688962"/>
            <a:ext cx="395796" cy="355306"/>
          </a:xfrm>
          <a:custGeom>
            <a:avLst/>
            <a:gdLst/>
            <a:ahLst/>
            <a:cxnLst/>
            <a:rect l="0" t="0" r="0" b="0"/>
            <a:pathLst>
              <a:path w="16706" h="14997" extrusionOk="0">
                <a:moveTo>
                  <a:pt x="4299" y="0"/>
                </a:moveTo>
                <a:lnTo>
                  <a:pt x="3859" y="25"/>
                </a:lnTo>
                <a:lnTo>
                  <a:pt x="3444" y="74"/>
                </a:lnTo>
                <a:lnTo>
                  <a:pt x="3029" y="196"/>
                </a:lnTo>
                <a:lnTo>
                  <a:pt x="2614" y="342"/>
                </a:lnTo>
                <a:lnTo>
                  <a:pt x="2247" y="513"/>
                </a:lnTo>
                <a:lnTo>
                  <a:pt x="1905" y="733"/>
                </a:lnTo>
                <a:lnTo>
                  <a:pt x="1563" y="977"/>
                </a:lnTo>
                <a:lnTo>
                  <a:pt x="1270" y="1246"/>
                </a:lnTo>
                <a:lnTo>
                  <a:pt x="977" y="1563"/>
                </a:lnTo>
                <a:lnTo>
                  <a:pt x="733" y="1881"/>
                </a:lnTo>
                <a:lnTo>
                  <a:pt x="513" y="2247"/>
                </a:lnTo>
                <a:lnTo>
                  <a:pt x="342" y="2614"/>
                </a:lnTo>
                <a:lnTo>
                  <a:pt x="196" y="3004"/>
                </a:lnTo>
                <a:lnTo>
                  <a:pt x="98" y="3420"/>
                </a:lnTo>
                <a:lnTo>
                  <a:pt x="25" y="3859"/>
                </a:lnTo>
                <a:lnTo>
                  <a:pt x="0" y="4299"/>
                </a:lnTo>
                <a:lnTo>
                  <a:pt x="0" y="4592"/>
                </a:lnTo>
                <a:lnTo>
                  <a:pt x="25" y="4885"/>
                </a:lnTo>
                <a:lnTo>
                  <a:pt x="122" y="5447"/>
                </a:lnTo>
                <a:lnTo>
                  <a:pt x="245" y="6008"/>
                </a:lnTo>
                <a:lnTo>
                  <a:pt x="440" y="6546"/>
                </a:lnTo>
                <a:lnTo>
                  <a:pt x="660" y="7059"/>
                </a:lnTo>
                <a:lnTo>
                  <a:pt x="928" y="7547"/>
                </a:lnTo>
                <a:lnTo>
                  <a:pt x="1197" y="8011"/>
                </a:lnTo>
                <a:lnTo>
                  <a:pt x="1515" y="8475"/>
                </a:lnTo>
                <a:lnTo>
                  <a:pt x="1856" y="8915"/>
                </a:lnTo>
                <a:lnTo>
                  <a:pt x="2198" y="9330"/>
                </a:lnTo>
                <a:lnTo>
                  <a:pt x="2565" y="9745"/>
                </a:lnTo>
                <a:lnTo>
                  <a:pt x="2931" y="10136"/>
                </a:lnTo>
                <a:lnTo>
                  <a:pt x="3639" y="10869"/>
                </a:lnTo>
                <a:lnTo>
                  <a:pt x="4299" y="11528"/>
                </a:lnTo>
                <a:lnTo>
                  <a:pt x="4861" y="12065"/>
                </a:lnTo>
                <a:lnTo>
                  <a:pt x="5496" y="12627"/>
                </a:lnTo>
                <a:lnTo>
                  <a:pt x="6839" y="13775"/>
                </a:lnTo>
                <a:lnTo>
                  <a:pt x="7913" y="14654"/>
                </a:lnTo>
                <a:lnTo>
                  <a:pt x="8353" y="14996"/>
                </a:lnTo>
                <a:lnTo>
                  <a:pt x="8793" y="14654"/>
                </a:lnTo>
                <a:lnTo>
                  <a:pt x="9843" y="13799"/>
                </a:lnTo>
                <a:lnTo>
                  <a:pt x="11186" y="12651"/>
                </a:lnTo>
                <a:lnTo>
                  <a:pt x="11821" y="12090"/>
                </a:lnTo>
                <a:lnTo>
                  <a:pt x="12407" y="11528"/>
                </a:lnTo>
                <a:lnTo>
                  <a:pt x="13067" y="10869"/>
                </a:lnTo>
                <a:lnTo>
                  <a:pt x="13775" y="10136"/>
                </a:lnTo>
                <a:lnTo>
                  <a:pt x="14141" y="9745"/>
                </a:lnTo>
                <a:lnTo>
                  <a:pt x="14508" y="9330"/>
                </a:lnTo>
                <a:lnTo>
                  <a:pt x="14850" y="8915"/>
                </a:lnTo>
                <a:lnTo>
                  <a:pt x="15191" y="8475"/>
                </a:lnTo>
                <a:lnTo>
                  <a:pt x="15509" y="8011"/>
                </a:lnTo>
                <a:lnTo>
                  <a:pt x="15778" y="7547"/>
                </a:lnTo>
                <a:lnTo>
                  <a:pt x="16046" y="7059"/>
                </a:lnTo>
                <a:lnTo>
                  <a:pt x="16266" y="6546"/>
                </a:lnTo>
                <a:lnTo>
                  <a:pt x="16461" y="6008"/>
                </a:lnTo>
                <a:lnTo>
                  <a:pt x="16584" y="5447"/>
                </a:lnTo>
                <a:lnTo>
                  <a:pt x="16681" y="4885"/>
                </a:lnTo>
                <a:lnTo>
                  <a:pt x="16706" y="4592"/>
                </a:lnTo>
                <a:lnTo>
                  <a:pt x="16706" y="4299"/>
                </a:lnTo>
                <a:lnTo>
                  <a:pt x="16681" y="3859"/>
                </a:lnTo>
                <a:lnTo>
                  <a:pt x="16608" y="3420"/>
                </a:lnTo>
                <a:lnTo>
                  <a:pt x="16510" y="3004"/>
                </a:lnTo>
                <a:lnTo>
                  <a:pt x="16364" y="2614"/>
                </a:lnTo>
                <a:lnTo>
                  <a:pt x="16193" y="2247"/>
                </a:lnTo>
                <a:lnTo>
                  <a:pt x="15973" y="1881"/>
                </a:lnTo>
                <a:lnTo>
                  <a:pt x="15729" y="1563"/>
                </a:lnTo>
                <a:lnTo>
                  <a:pt x="15436" y="1246"/>
                </a:lnTo>
                <a:lnTo>
                  <a:pt x="15143" y="977"/>
                </a:lnTo>
                <a:lnTo>
                  <a:pt x="14801" y="733"/>
                </a:lnTo>
                <a:lnTo>
                  <a:pt x="14459" y="513"/>
                </a:lnTo>
                <a:lnTo>
                  <a:pt x="14092" y="342"/>
                </a:lnTo>
                <a:lnTo>
                  <a:pt x="13677" y="196"/>
                </a:lnTo>
                <a:lnTo>
                  <a:pt x="13262" y="74"/>
                </a:lnTo>
                <a:lnTo>
                  <a:pt x="12847" y="25"/>
                </a:lnTo>
                <a:lnTo>
                  <a:pt x="12407" y="0"/>
                </a:lnTo>
                <a:lnTo>
                  <a:pt x="12065" y="0"/>
                </a:lnTo>
                <a:lnTo>
                  <a:pt x="11723" y="49"/>
                </a:lnTo>
                <a:lnTo>
                  <a:pt x="11381" y="122"/>
                </a:lnTo>
                <a:lnTo>
                  <a:pt x="11064" y="196"/>
                </a:lnTo>
                <a:lnTo>
                  <a:pt x="10746" y="318"/>
                </a:lnTo>
                <a:lnTo>
                  <a:pt x="10453" y="464"/>
                </a:lnTo>
                <a:lnTo>
                  <a:pt x="10160" y="611"/>
                </a:lnTo>
                <a:lnTo>
                  <a:pt x="9892" y="806"/>
                </a:lnTo>
                <a:lnTo>
                  <a:pt x="9647" y="1002"/>
                </a:lnTo>
                <a:lnTo>
                  <a:pt x="9403" y="1221"/>
                </a:lnTo>
                <a:lnTo>
                  <a:pt x="9183" y="1466"/>
                </a:lnTo>
                <a:lnTo>
                  <a:pt x="8964" y="1710"/>
                </a:lnTo>
                <a:lnTo>
                  <a:pt x="8793" y="1979"/>
                </a:lnTo>
                <a:lnTo>
                  <a:pt x="8622" y="2272"/>
                </a:lnTo>
                <a:lnTo>
                  <a:pt x="8475" y="2565"/>
                </a:lnTo>
                <a:lnTo>
                  <a:pt x="8353" y="2858"/>
                </a:lnTo>
                <a:lnTo>
                  <a:pt x="8231" y="2565"/>
                </a:lnTo>
                <a:lnTo>
                  <a:pt x="8084" y="2272"/>
                </a:lnTo>
                <a:lnTo>
                  <a:pt x="7913" y="1979"/>
                </a:lnTo>
                <a:lnTo>
                  <a:pt x="7742" y="1710"/>
                </a:lnTo>
                <a:lnTo>
                  <a:pt x="7523" y="1466"/>
                </a:lnTo>
                <a:lnTo>
                  <a:pt x="7303" y="1221"/>
                </a:lnTo>
                <a:lnTo>
                  <a:pt x="7059" y="1002"/>
                </a:lnTo>
                <a:lnTo>
                  <a:pt x="6814" y="806"/>
                </a:lnTo>
                <a:lnTo>
                  <a:pt x="6546" y="611"/>
                </a:lnTo>
                <a:lnTo>
                  <a:pt x="6253" y="464"/>
                </a:lnTo>
                <a:lnTo>
                  <a:pt x="5960" y="318"/>
                </a:lnTo>
                <a:lnTo>
                  <a:pt x="5642" y="196"/>
                </a:lnTo>
                <a:lnTo>
                  <a:pt x="5325" y="122"/>
                </a:lnTo>
                <a:lnTo>
                  <a:pt x="4983" y="49"/>
                </a:lnTo>
                <a:lnTo>
                  <a:pt x="4641"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6" name="Shape 414"/>
          <p:cNvSpPr/>
          <p:nvPr/>
        </p:nvSpPr>
        <p:spPr>
          <a:xfrm>
            <a:off x="8574004" y="1691852"/>
            <a:ext cx="384235" cy="349502"/>
          </a:xfrm>
          <a:custGeom>
            <a:avLst/>
            <a:gdLst/>
            <a:ahLst/>
            <a:cxnLst/>
            <a:rect l="0" t="0" r="0" b="0"/>
            <a:pathLst>
              <a:path w="16218" h="14752" extrusionOk="0">
                <a:moveTo>
                  <a:pt x="7694" y="0"/>
                </a:moveTo>
                <a:lnTo>
                  <a:pt x="7279" y="25"/>
                </a:lnTo>
                <a:lnTo>
                  <a:pt x="6863" y="74"/>
                </a:lnTo>
                <a:lnTo>
                  <a:pt x="6473" y="123"/>
                </a:lnTo>
                <a:lnTo>
                  <a:pt x="6082" y="196"/>
                </a:lnTo>
                <a:lnTo>
                  <a:pt x="5691" y="293"/>
                </a:lnTo>
                <a:lnTo>
                  <a:pt x="5325" y="416"/>
                </a:lnTo>
                <a:lnTo>
                  <a:pt x="4958" y="538"/>
                </a:lnTo>
                <a:lnTo>
                  <a:pt x="4592" y="660"/>
                </a:lnTo>
                <a:lnTo>
                  <a:pt x="4250" y="831"/>
                </a:lnTo>
                <a:lnTo>
                  <a:pt x="3908" y="977"/>
                </a:lnTo>
                <a:lnTo>
                  <a:pt x="3566" y="1173"/>
                </a:lnTo>
                <a:lnTo>
                  <a:pt x="3249" y="1368"/>
                </a:lnTo>
                <a:lnTo>
                  <a:pt x="2956" y="1563"/>
                </a:lnTo>
                <a:lnTo>
                  <a:pt x="2663" y="1783"/>
                </a:lnTo>
                <a:lnTo>
                  <a:pt x="2370" y="2003"/>
                </a:lnTo>
                <a:lnTo>
                  <a:pt x="2101" y="2247"/>
                </a:lnTo>
                <a:lnTo>
                  <a:pt x="1857" y="2492"/>
                </a:lnTo>
                <a:lnTo>
                  <a:pt x="1612" y="2760"/>
                </a:lnTo>
                <a:lnTo>
                  <a:pt x="1393" y="3029"/>
                </a:lnTo>
                <a:lnTo>
                  <a:pt x="1173" y="3298"/>
                </a:lnTo>
                <a:lnTo>
                  <a:pt x="977" y="3591"/>
                </a:lnTo>
                <a:lnTo>
                  <a:pt x="807" y="3884"/>
                </a:lnTo>
                <a:lnTo>
                  <a:pt x="636" y="4201"/>
                </a:lnTo>
                <a:lnTo>
                  <a:pt x="489" y="4519"/>
                </a:lnTo>
                <a:lnTo>
                  <a:pt x="367" y="4836"/>
                </a:lnTo>
                <a:lnTo>
                  <a:pt x="245" y="5154"/>
                </a:lnTo>
                <a:lnTo>
                  <a:pt x="172" y="5496"/>
                </a:lnTo>
                <a:lnTo>
                  <a:pt x="98" y="5838"/>
                </a:lnTo>
                <a:lnTo>
                  <a:pt x="49" y="6179"/>
                </a:lnTo>
                <a:lnTo>
                  <a:pt x="1" y="6521"/>
                </a:lnTo>
                <a:lnTo>
                  <a:pt x="1" y="6888"/>
                </a:lnTo>
                <a:lnTo>
                  <a:pt x="1" y="7254"/>
                </a:lnTo>
                <a:lnTo>
                  <a:pt x="49" y="7645"/>
                </a:lnTo>
                <a:lnTo>
                  <a:pt x="98" y="8011"/>
                </a:lnTo>
                <a:lnTo>
                  <a:pt x="196" y="8353"/>
                </a:lnTo>
                <a:lnTo>
                  <a:pt x="294" y="8719"/>
                </a:lnTo>
                <a:lnTo>
                  <a:pt x="416" y="9061"/>
                </a:lnTo>
                <a:lnTo>
                  <a:pt x="562" y="9403"/>
                </a:lnTo>
                <a:lnTo>
                  <a:pt x="733" y="9745"/>
                </a:lnTo>
                <a:lnTo>
                  <a:pt x="904" y="10063"/>
                </a:lnTo>
                <a:lnTo>
                  <a:pt x="1100" y="10356"/>
                </a:lnTo>
                <a:lnTo>
                  <a:pt x="1344" y="10673"/>
                </a:lnTo>
                <a:lnTo>
                  <a:pt x="1564" y="10966"/>
                </a:lnTo>
                <a:lnTo>
                  <a:pt x="1832" y="11235"/>
                </a:lnTo>
                <a:lnTo>
                  <a:pt x="2101" y="11504"/>
                </a:lnTo>
                <a:lnTo>
                  <a:pt x="2394" y="11772"/>
                </a:lnTo>
                <a:lnTo>
                  <a:pt x="2687" y="12017"/>
                </a:lnTo>
                <a:lnTo>
                  <a:pt x="2492" y="12383"/>
                </a:lnTo>
                <a:lnTo>
                  <a:pt x="2272" y="12749"/>
                </a:lnTo>
                <a:lnTo>
                  <a:pt x="2028" y="13140"/>
                </a:lnTo>
                <a:lnTo>
                  <a:pt x="1710" y="13506"/>
                </a:lnTo>
                <a:lnTo>
                  <a:pt x="1368" y="13873"/>
                </a:lnTo>
                <a:lnTo>
                  <a:pt x="1173" y="14044"/>
                </a:lnTo>
                <a:lnTo>
                  <a:pt x="953" y="14190"/>
                </a:lnTo>
                <a:lnTo>
                  <a:pt x="733" y="14337"/>
                </a:lnTo>
                <a:lnTo>
                  <a:pt x="513" y="14483"/>
                </a:lnTo>
                <a:lnTo>
                  <a:pt x="269" y="14581"/>
                </a:lnTo>
                <a:lnTo>
                  <a:pt x="1" y="14703"/>
                </a:lnTo>
                <a:lnTo>
                  <a:pt x="123" y="14703"/>
                </a:lnTo>
                <a:lnTo>
                  <a:pt x="489" y="14752"/>
                </a:lnTo>
                <a:lnTo>
                  <a:pt x="1368" y="14752"/>
                </a:lnTo>
                <a:lnTo>
                  <a:pt x="1710" y="14728"/>
                </a:lnTo>
                <a:lnTo>
                  <a:pt x="2101" y="14654"/>
                </a:lnTo>
                <a:lnTo>
                  <a:pt x="2492" y="14581"/>
                </a:lnTo>
                <a:lnTo>
                  <a:pt x="2907" y="14459"/>
                </a:lnTo>
                <a:lnTo>
                  <a:pt x="3322" y="14312"/>
                </a:lnTo>
                <a:lnTo>
                  <a:pt x="3762" y="14117"/>
                </a:lnTo>
                <a:lnTo>
                  <a:pt x="4177" y="13873"/>
                </a:lnTo>
                <a:lnTo>
                  <a:pt x="4592" y="13604"/>
                </a:lnTo>
                <a:lnTo>
                  <a:pt x="4983" y="13238"/>
                </a:lnTo>
                <a:lnTo>
                  <a:pt x="5349" y="13360"/>
                </a:lnTo>
                <a:lnTo>
                  <a:pt x="5716" y="13482"/>
                </a:lnTo>
                <a:lnTo>
                  <a:pt x="6106" y="13555"/>
                </a:lnTo>
                <a:lnTo>
                  <a:pt x="6497" y="13628"/>
                </a:lnTo>
                <a:lnTo>
                  <a:pt x="6888" y="13702"/>
                </a:lnTo>
                <a:lnTo>
                  <a:pt x="7279" y="13751"/>
                </a:lnTo>
                <a:lnTo>
                  <a:pt x="7694" y="13775"/>
                </a:lnTo>
                <a:lnTo>
                  <a:pt x="8524" y="13775"/>
                </a:lnTo>
                <a:lnTo>
                  <a:pt x="8939" y="13751"/>
                </a:lnTo>
                <a:lnTo>
                  <a:pt x="9355" y="13702"/>
                </a:lnTo>
                <a:lnTo>
                  <a:pt x="9745" y="13628"/>
                </a:lnTo>
                <a:lnTo>
                  <a:pt x="10136" y="13555"/>
                </a:lnTo>
                <a:lnTo>
                  <a:pt x="10527" y="13458"/>
                </a:lnTo>
                <a:lnTo>
                  <a:pt x="10893" y="13360"/>
                </a:lnTo>
                <a:lnTo>
                  <a:pt x="11260" y="13238"/>
                </a:lnTo>
                <a:lnTo>
                  <a:pt x="11626" y="13091"/>
                </a:lnTo>
                <a:lnTo>
                  <a:pt x="11968" y="12945"/>
                </a:lnTo>
                <a:lnTo>
                  <a:pt x="12310" y="12774"/>
                </a:lnTo>
                <a:lnTo>
                  <a:pt x="12652" y="12603"/>
                </a:lnTo>
                <a:lnTo>
                  <a:pt x="12969" y="12407"/>
                </a:lnTo>
                <a:lnTo>
                  <a:pt x="13262" y="12212"/>
                </a:lnTo>
                <a:lnTo>
                  <a:pt x="13555" y="11992"/>
                </a:lnTo>
                <a:lnTo>
                  <a:pt x="13848" y="11748"/>
                </a:lnTo>
                <a:lnTo>
                  <a:pt x="14117" y="11528"/>
                </a:lnTo>
                <a:lnTo>
                  <a:pt x="14361" y="11259"/>
                </a:lnTo>
                <a:lnTo>
                  <a:pt x="14606" y="11015"/>
                </a:lnTo>
                <a:lnTo>
                  <a:pt x="14825" y="10747"/>
                </a:lnTo>
                <a:lnTo>
                  <a:pt x="15045" y="10453"/>
                </a:lnTo>
                <a:lnTo>
                  <a:pt x="15241" y="10160"/>
                </a:lnTo>
                <a:lnTo>
                  <a:pt x="15412" y="9867"/>
                </a:lnTo>
                <a:lnTo>
                  <a:pt x="15582" y="9574"/>
                </a:lnTo>
                <a:lnTo>
                  <a:pt x="15729" y="9257"/>
                </a:lnTo>
                <a:lnTo>
                  <a:pt x="15851" y="8939"/>
                </a:lnTo>
                <a:lnTo>
                  <a:pt x="15973" y="8597"/>
                </a:lnTo>
                <a:lnTo>
                  <a:pt x="16047" y="8280"/>
                </a:lnTo>
                <a:lnTo>
                  <a:pt x="16120" y="7938"/>
                </a:lnTo>
                <a:lnTo>
                  <a:pt x="16169" y="7596"/>
                </a:lnTo>
                <a:lnTo>
                  <a:pt x="16217" y="7230"/>
                </a:lnTo>
                <a:lnTo>
                  <a:pt x="16217" y="6888"/>
                </a:lnTo>
                <a:lnTo>
                  <a:pt x="16217" y="6521"/>
                </a:lnTo>
                <a:lnTo>
                  <a:pt x="16169" y="6179"/>
                </a:lnTo>
                <a:lnTo>
                  <a:pt x="16120" y="5838"/>
                </a:lnTo>
                <a:lnTo>
                  <a:pt x="16047" y="5496"/>
                </a:lnTo>
                <a:lnTo>
                  <a:pt x="15973" y="5154"/>
                </a:lnTo>
                <a:lnTo>
                  <a:pt x="15851" y="4836"/>
                </a:lnTo>
                <a:lnTo>
                  <a:pt x="15729" y="4519"/>
                </a:lnTo>
                <a:lnTo>
                  <a:pt x="15582" y="4201"/>
                </a:lnTo>
                <a:lnTo>
                  <a:pt x="15412" y="3884"/>
                </a:lnTo>
                <a:lnTo>
                  <a:pt x="15241" y="3591"/>
                </a:lnTo>
                <a:lnTo>
                  <a:pt x="15045" y="3298"/>
                </a:lnTo>
                <a:lnTo>
                  <a:pt x="14825" y="3029"/>
                </a:lnTo>
                <a:lnTo>
                  <a:pt x="14606" y="2760"/>
                </a:lnTo>
                <a:lnTo>
                  <a:pt x="14361" y="2492"/>
                </a:lnTo>
                <a:lnTo>
                  <a:pt x="14117" y="2247"/>
                </a:lnTo>
                <a:lnTo>
                  <a:pt x="13848" y="2003"/>
                </a:lnTo>
                <a:lnTo>
                  <a:pt x="13555" y="1783"/>
                </a:lnTo>
                <a:lnTo>
                  <a:pt x="13262" y="1563"/>
                </a:lnTo>
                <a:lnTo>
                  <a:pt x="12969" y="1368"/>
                </a:lnTo>
                <a:lnTo>
                  <a:pt x="12652" y="1173"/>
                </a:lnTo>
                <a:lnTo>
                  <a:pt x="12310" y="977"/>
                </a:lnTo>
                <a:lnTo>
                  <a:pt x="11968" y="831"/>
                </a:lnTo>
                <a:lnTo>
                  <a:pt x="11626" y="660"/>
                </a:lnTo>
                <a:lnTo>
                  <a:pt x="11260" y="538"/>
                </a:lnTo>
                <a:lnTo>
                  <a:pt x="10893" y="416"/>
                </a:lnTo>
                <a:lnTo>
                  <a:pt x="10527" y="293"/>
                </a:lnTo>
                <a:lnTo>
                  <a:pt x="10136" y="196"/>
                </a:lnTo>
                <a:lnTo>
                  <a:pt x="9745" y="123"/>
                </a:lnTo>
                <a:lnTo>
                  <a:pt x="9355" y="74"/>
                </a:lnTo>
                <a:lnTo>
                  <a:pt x="8939" y="25"/>
                </a:lnTo>
                <a:lnTo>
                  <a:pt x="8524"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7" name="Shape 415"/>
          <p:cNvSpPr/>
          <p:nvPr/>
        </p:nvSpPr>
        <p:spPr>
          <a:xfrm>
            <a:off x="9225539" y="1695311"/>
            <a:ext cx="358789" cy="342583"/>
          </a:xfrm>
          <a:custGeom>
            <a:avLst/>
            <a:gdLst/>
            <a:ahLst/>
            <a:cxnLst/>
            <a:rect l="0" t="0" r="0" b="0"/>
            <a:pathLst>
              <a:path w="15144" h="14460" extrusionOk="0">
                <a:moveTo>
                  <a:pt x="7572" y="1"/>
                </a:moveTo>
                <a:lnTo>
                  <a:pt x="7499" y="25"/>
                </a:lnTo>
                <a:lnTo>
                  <a:pt x="7401" y="74"/>
                </a:lnTo>
                <a:lnTo>
                  <a:pt x="7328" y="172"/>
                </a:lnTo>
                <a:lnTo>
                  <a:pt x="7255" y="294"/>
                </a:lnTo>
                <a:lnTo>
                  <a:pt x="5594" y="4104"/>
                </a:lnTo>
                <a:lnTo>
                  <a:pt x="5521" y="4226"/>
                </a:lnTo>
                <a:lnTo>
                  <a:pt x="5398" y="4373"/>
                </a:lnTo>
                <a:lnTo>
                  <a:pt x="5276" y="4495"/>
                </a:lnTo>
                <a:lnTo>
                  <a:pt x="5130" y="4617"/>
                </a:lnTo>
                <a:lnTo>
                  <a:pt x="4983" y="4715"/>
                </a:lnTo>
                <a:lnTo>
                  <a:pt x="4812" y="4788"/>
                </a:lnTo>
                <a:lnTo>
                  <a:pt x="4666" y="4861"/>
                </a:lnTo>
                <a:lnTo>
                  <a:pt x="4495" y="4886"/>
                </a:lnTo>
                <a:lnTo>
                  <a:pt x="392" y="5301"/>
                </a:lnTo>
                <a:lnTo>
                  <a:pt x="245" y="5325"/>
                </a:lnTo>
                <a:lnTo>
                  <a:pt x="123" y="5374"/>
                </a:lnTo>
                <a:lnTo>
                  <a:pt x="50" y="5423"/>
                </a:lnTo>
                <a:lnTo>
                  <a:pt x="1" y="5521"/>
                </a:lnTo>
                <a:lnTo>
                  <a:pt x="1" y="5594"/>
                </a:lnTo>
                <a:lnTo>
                  <a:pt x="25" y="5692"/>
                </a:lnTo>
                <a:lnTo>
                  <a:pt x="74" y="5789"/>
                </a:lnTo>
                <a:lnTo>
                  <a:pt x="196" y="5911"/>
                </a:lnTo>
                <a:lnTo>
                  <a:pt x="3274" y="8647"/>
                </a:lnTo>
                <a:lnTo>
                  <a:pt x="3396" y="8769"/>
                </a:lnTo>
                <a:lnTo>
                  <a:pt x="3493" y="8915"/>
                </a:lnTo>
                <a:lnTo>
                  <a:pt x="3567" y="9086"/>
                </a:lnTo>
                <a:lnTo>
                  <a:pt x="3640" y="9257"/>
                </a:lnTo>
                <a:lnTo>
                  <a:pt x="3689" y="9428"/>
                </a:lnTo>
                <a:lnTo>
                  <a:pt x="3713" y="9599"/>
                </a:lnTo>
                <a:lnTo>
                  <a:pt x="3713" y="9770"/>
                </a:lnTo>
                <a:lnTo>
                  <a:pt x="3689" y="9941"/>
                </a:lnTo>
                <a:lnTo>
                  <a:pt x="2810" y="13995"/>
                </a:lnTo>
                <a:lnTo>
                  <a:pt x="2785" y="14142"/>
                </a:lnTo>
                <a:lnTo>
                  <a:pt x="2810" y="14240"/>
                </a:lnTo>
                <a:lnTo>
                  <a:pt x="2834" y="14337"/>
                </a:lnTo>
                <a:lnTo>
                  <a:pt x="2883" y="14411"/>
                </a:lnTo>
                <a:lnTo>
                  <a:pt x="2981" y="14435"/>
                </a:lnTo>
                <a:lnTo>
                  <a:pt x="3078" y="14459"/>
                </a:lnTo>
                <a:lnTo>
                  <a:pt x="3200" y="14411"/>
                </a:lnTo>
                <a:lnTo>
                  <a:pt x="3322" y="14362"/>
                </a:lnTo>
                <a:lnTo>
                  <a:pt x="6888" y="12261"/>
                </a:lnTo>
                <a:lnTo>
                  <a:pt x="7035" y="12188"/>
                </a:lnTo>
                <a:lnTo>
                  <a:pt x="7206" y="12139"/>
                </a:lnTo>
                <a:lnTo>
                  <a:pt x="7401" y="12115"/>
                </a:lnTo>
                <a:lnTo>
                  <a:pt x="7743" y="12115"/>
                </a:lnTo>
                <a:lnTo>
                  <a:pt x="7938" y="12139"/>
                </a:lnTo>
                <a:lnTo>
                  <a:pt x="8109" y="12188"/>
                </a:lnTo>
                <a:lnTo>
                  <a:pt x="8256" y="12261"/>
                </a:lnTo>
                <a:lnTo>
                  <a:pt x="11822" y="14362"/>
                </a:lnTo>
                <a:lnTo>
                  <a:pt x="11944" y="14411"/>
                </a:lnTo>
                <a:lnTo>
                  <a:pt x="12066" y="14459"/>
                </a:lnTo>
                <a:lnTo>
                  <a:pt x="12164" y="14435"/>
                </a:lnTo>
                <a:lnTo>
                  <a:pt x="12261" y="14411"/>
                </a:lnTo>
                <a:lnTo>
                  <a:pt x="12310" y="14337"/>
                </a:lnTo>
                <a:lnTo>
                  <a:pt x="12335" y="14240"/>
                </a:lnTo>
                <a:lnTo>
                  <a:pt x="12359" y="14142"/>
                </a:lnTo>
                <a:lnTo>
                  <a:pt x="12335" y="13995"/>
                </a:lnTo>
                <a:lnTo>
                  <a:pt x="11455" y="9941"/>
                </a:lnTo>
                <a:lnTo>
                  <a:pt x="11431" y="9770"/>
                </a:lnTo>
                <a:lnTo>
                  <a:pt x="11431" y="9599"/>
                </a:lnTo>
                <a:lnTo>
                  <a:pt x="11455" y="9428"/>
                </a:lnTo>
                <a:lnTo>
                  <a:pt x="11504" y="9257"/>
                </a:lnTo>
                <a:lnTo>
                  <a:pt x="11577" y="9086"/>
                </a:lnTo>
                <a:lnTo>
                  <a:pt x="11651" y="8915"/>
                </a:lnTo>
                <a:lnTo>
                  <a:pt x="11748" y="8769"/>
                </a:lnTo>
                <a:lnTo>
                  <a:pt x="11870" y="8647"/>
                </a:lnTo>
                <a:lnTo>
                  <a:pt x="14948" y="5911"/>
                </a:lnTo>
                <a:lnTo>
                  <a:pt x="15070" y="5789"/>
                </a:lnTo>
                <a:lnTo>
                  <a:pt x="15119" y="5692"/>
                </a:lnTo>
                <a:lnTo>
                  <a:pt x="15143" y="5594"/>
                </a:lnTo>
                <a:lnTo>
                  <a:pt x="15143" y="5521"/>
                </a:lnTo>
                <a:lnTo>
                  <a:pt x="15094" y="5423"/>
                </a:lnTo>
                <a:lnTo>
                  <a:pt x="15021" y="5374"/>
                </a:lnTo>
                <a:lnTo>
                  <a:pt x="14899" y="5325"/>
                </a:lnTo>
                <a:lnTo>
                  <a:pt x="14752" y="5301"/>
                </a:lnTo>
                <a:lnTo>
                  <a:pt x="10649" y="4886"/>
                </a:lnTo>
                <a:lnTo>
                  <a:pt x="10478" y="4861"/>
                </a:lnTo>
                <a:lnTo>
                  <a:pt x="10332" y="4788"/>
                </a:lnTo>
                <a:lnTo>
                  <a:pt x="10161" y="4715"/>
                </a:lnTo>
                <a:lnTo>
                  <a:pt x="10014" y="4617"/>
                </a:lnTo>
                <a:lnTo>
                  <a:pt x="9868" y="4495"/>
                </a:lnTo>
                <a:lnTo>
                  <a:pt x="9746" y="4373"/>
                </a:lnTo>
                <a:lnTo>
                  <a:pt x="9624" y="4226"/>
                </a:lnTo>
                <a:lnTo>
                  <a:pt x="9550" y="4104"/>
                </a:lnTo>
                <a:lnTo>
                  <a:pt x="7890" y="294"/>
                </a:lnTo>
                <a:lnTo>
                  <a:pt x="7816" y="172"/>
                </a:lnTo>
                <a:lnTo>
                  <a:pt x="7743" y="74"/>
                </a:lnTo>
                <a:lnTo>
                  <a:pt x="7645" y="25"/>
                </a:lnTo>
                <a:lnTo>
                  <a:pt x="7572"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68" name="Shape 416"/>
          <p:cNvGrpSpPr/>
          <p:nvPr/>
        </p:nvGrpSpPr>
        <p:grpSpPr>
          <a:xfrm>
            <a:off x="9845784" y="1672178"/>
            <a:ext cx="395796" cy="396364"/>
            <a:chOff x="5302225" y="968375"/>
            <a:chExt cx="417650" cy="418250"/>
          </a:xfrm>
          <a:solidFill>
            <a:schemeClr val="bg1"/>
          </a:solidFill>
        </p:grpSpPr>
        <p:sp>
          <p:nvSpPr>
            <p:cNvPr id="69" name="Shape 417"/>
            <p:cNvSpPr/>
            <p:nvPr/>
          </p:nvSpPr>
          <p:spPr>
            <a:xfrm>
              <a:off x="5333350" y="991575"/>
              <a:ext cx="152075" cy="155100"/>
            </a:xfrm>
            <a:custGeom>
              <a:avLst/>
              <a:gdLst/>
              <a:ahLst/>
              <a:cxnLst/>
              <a:rect l="0" t="0" r="0" b="0"/>
              <a:pathLst>
                <a:path w="6083" h="6204" extrusionOk="0">
                  <a:moveTo>
                    <a:pt x="2541" y="0"/>
                  </a:moveTo>
                  <a:lnTo>
                    <a:pt x="2468" y="25"/>
                  </a:lnTo>
                  <a:lnTo>
                    <a:pt x="2443" y="147"/>
                  </a:lnTo>
                  <a:lnTo>
                    <a:pt x="2101" y="1807"/>
                  </a:lnTo>
                  <a:lnTo>
                    <a:pt x="2052" y="1930"/>
                  </a:lnTo>
                  <a:lnTo>
                    <a:pt x="1979" y="2052"/>
                  </a:lnTo>
                  <a:lnTo>
                    <a:pt x="1857" y="2174"/>
                  </a:lnTo>
                  <a:lnTo>
                    <a:pt x="1735" y="2223"/>
                  </a:lnTo>
                  <a:lnTo>
                    <a:pt x="123" y="2760"/>
                  </a:lnTo>
                  <a:lnTo>
                    <a:pt x="25" y="2833"/>
                  </a:lnTo>
                  <a:lnTo>
                    <a:pt x="1" y="2882"/>
                  </a:lnTo>
                  <a:lnTo>
                    <a:pt x="25" y="2955"/>
                  </a:lnTo>
                  <a:lnTo>
                    <a:pt x="99" y="3029"/>
                  </a:lnTo>
                  <a:lnTo>
                    <a:pt x="1588" y="3859"/>
                  </a:lnTo>
                  <a:lnTo>
                    <a:pt x="1711" y="3932"/>
                  </a:lnTo>
                  <a:lnTo>
                    <a:pt x="1808" y="4054"/>
                  </a:lnTo>
                  <a:lnTo>
                    <a:pt x="1857" y="4201"/>
                  </a:lnTo>
                  <a:lnTo>
                    <a:pt x="1882" y="4323"/>
                  </a:lnTo>
                  <a:lnTo>
                    <a:pt x="1906" y="6033"/>
                  </a:lnTo>
                  <a:lnTo>
                    <a:pt x="1930" y="6130"/>
                  </a:lnTo>
                  <a:lnTo>
                    <a:pt x="1979" y="6204"/>
                  </a:lnTo>
                  <a:lnTo>
                    <a:pt x="2052" y="6204"/>
                  </a:lnTo>
                  <a:lnTo>
                    <a:pt x="2126" y="6130"/>
                  </a:lnTo>
                  <a:lnTo>
                    <a:pt x="3371" y="4982"/>
                  </a:lnTo>
                  <a:lnTo>
                    <a:pt x="3493" y="4885"/>
                  </a:lnTo>
                  <a:lnTo>
                    <a:pt x="3640" y="4836"/>
                  </a:lnTo>
                  <a:lnTo>
                    <a:pt x="3787" y="4836"/>
                  </a:lnTo>
                  <a:lnTo>
                    <a:pt x="3933" y="4860"/>
                  </a:lnTo>
                  <a:lnTo>
                    <a:pt x="5545" y="5349"/>
                  </a:lnTo>
                  <a:lnTo>
                    <a:pt x="5667" y="5373"/>
                  </a:lnTo>
                  <a:lnTo>
                    <a:pt x="5716" y="5349"/>
                  </a:lnTo>
                  <a:lnTo>
                    <a:pt x="5740" y="5275"/>
                  </a:lnTo>
                  <a:lnTo>
                    <a:pt x="5716" y="5178"/>
                  </a:lnTo>
                  <a:lnTo>
                    <a:pt x="5008" y="3615"/>
                  </a:lnTo>
                  <a:lnTo>
                    <a:pt x="4959" y="3493"/>
                  </a:lnTo>
                  <a:lnTo>
                    <a:pt x="4959" y="3346"/>
                  </a:lnTo>
                  <a:lnTo>
                    <a:pt x="4983" y="3200"/>
                  </a:lnTo>
                  <a:lnTo>
                    <a:pt x="5057" y="3077"/>
                  </a:lnTo>
                  <a:lnTo>
                    <a:pt x="6033" y="1685"/>
                  </a:lnTo>
                  <a:lnTo>
                    <a:pt x="6082" y="1588"/>
                  </a:lnTo>
                  <a:lnTo>
                    <a:pt x="6082" y="1514"/>
                  </a:lnTo>
                  <a:lnTo>
                    <a:pt x="6009" y="1465"/>
                  </a:lnTo>
                  <a:lnTo>
                    <a:pt x="5911" y="1465"/>
                  </a:lnTo>
                  <a:lnTo>
                    <a:pt x="4202" y="1661"/>
                  </a:lnTo>
                  <a:lnTo>
                    <a:pt x="4080" y="1661"/>
                  </a:lnTo>
                  <a:lnTo>
                    <a:pt x="3933" y="1612"/>
                  </a:lnTo>
                  <a:lnTo>
                    <a:pt x="3811" y="1539"/>
                  </a:lnTo>
                  <a:lnTo>
                    <a:pt x="3713" y="1441"/>
                  </a:lnTo>
                  <a:lnTo>
                    <a:pt x="2687" y="73"/>
                  </a:lnTo>
                  <a:lnTo>
                    <a:pt x="261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0" name="Shape 418"/>
            <p:cNvSpPr/>
            <p:nvPr/>
          </p:nvSpPr>
          <p:spPr>
            <a:xfrm>
              <a:off x="5302225" y="968375"/>
              <a:ext cx="417650" cy="418250"/>
            </a:xfrm>
            <a:custGeom>
              <a:avLst/>
              <a:gdLst/>
              <a:ahLst/>
              <a:cxnLst/>
              <a:rect l="0" t="0" r="0" b="0"/>
              <a:pathLst>
                <a:path w="16706" h="16730" extrusionOk="0">
                  <a:moveTo>
                    <a:pt x="10331" y="0"/>
                  </a:moveTo>
                  <a:lnTo>
                    <a:pt x="10747" y="513"/>
                  </a:lnTo>
                  <a:lnTo>
                    <a:pt x="10942" y="782"/>
                  </a:lnTo>
                  <a:lnTo>
                    <a:pt x="11137" y="1050"/>
                  </a:lnTo>
                  <a:lnTo>
                    <a:pt x="11284" y="1343"/>
                  </a:lnTo>
                  <a:lnTo>
                    <a:pt x="11455" y="1636"/>
                  </a:lnTo>
                  <a:lnTo>
                    <a:pt x="11577" y="1929"/>
                  </a:lnTo>
                  <a:lnTo>
                    <a:pt x="11723" y="2223"/>
                  </a:lnTo>
                  <a:lnTo>
                    <a:pt x="11821" y="2540"/>
                  </a:lnTo>
                  <a:lnTo>
                    <a:pt x="11919" y="2858"/>
                  </a:lnTo>
                  <a:lnTo>
                    <a:pt x="12017" y="3199"/>
                  </a:lnTo>
                  <a:lnTo>
                    <a:pt x="12090" y="3517"/>
                  </a:lnTo>
                  <a:lnTo>
                    <a:pt x="12139" y="3859"/>
                  </a:lnTo>
                  <a:lnTo>
                    <a:pt x="12187" y="4201"/>
                  </a:lnTo>
                  <a:lnTo>
                    <a:pt x="12212" y="4543"/>
                  </a:lnTo>
                  <a:lnTo>
                    <a:pt x="12212" y="4909"/>
                  </a:lnTo>
                  <a:lnTo>
                    <a:pt x="12212" y="5275"/>
                  </a:lnTo>
                  <a:lnTo>
                    <a:pt x="12187" y="5642"/>
                  </a:lnTo>
                  <a:lnTo>
                    <a:pt x="12139" y="6008"/>
                  </a:lnTo>
                  <a:lnTo>
                    <a:pt x="12065" y="6374"/>
                  </a:lnTo>
                  <a:lnTo>
                    <a:pt x="11992" y="6741"/>
                  </a:lnTo>
                  <a:lnTo>
                    <a:pt x="11894" y="7083"/>
                  </a:lnTo>
                  <a:lnTo>
                    <a:pt x="11772" y="7425"/>
                  </a:lnTo>
                  <a:lnTo>
                    <a:pt x="11650" y="7742"/>
                  </a:lnTo>
                  <a:lnTo>
                    <a:pt x="11504" y="8084"/>
                  </a:lnTo>
                  <a:lnTo>
                    <a:pt x="11333" y="8402"/>
                  </a:lnTo>
                  <a:lnTo>
                    <a:pt x="11162" y="8695"/>
                  </a:lnTo>
                  <a:lnTo>
                    <a:pt x="10966" y="8988"/>
                  </a:lnTo>
                  <a:lnTo>
                    <a:pt x="10771" y="9281"/>
                  </a:lnTo>
                  <a:lnTo>
                    <a:pt x="10551" y="9549"/>
                  </a:lnTo>
                  <a:lnTo>
                    <a:pt x="10307" y="9818"/>
                  </a:lnTo>
                  <a:lnTo>
                    <a:pt x="10063" y="10087"/>
                  </a:lnTo>
                  <a:lnTo>
                    <a:pt x="9818" y="10331"/>
                  </a:lnTo>
                  <a:lnTo>
                    <a:pt x="9550" y="10551"/>
                  </a:lnTo>
                  <a:lnTo>
                    <a:pt x="9281" y="10771"/>
                  </a:lnTo>
                  <a:lnTo>
                    <a:pt x="8988" y="10966"/>
                  </a:lnTo>
                  <a:lnTo>
                    <a:pt x="8695" y="11161"/>
                  </a:lnTo>
                  <a:lnTo>
                    <a:pt x="8377" y="11332"/>
                  </a:lnTo>
                  <a:lnTo>
                    <a:pt x="8060" y="11503"/>
                  </a:lnTo>
                  <a:lnTo>
                    <a:pt x="7742" y="11650"/>
                  </a:lnTo>
                  <a:lnTo>
                    <a:pt x="7401" y="11772"/>
                  </a:lnTo>
                  <a:lnTo>
                    <a:pt x="7059" y="11894"/>
                  </a:lnTo>
                  <a:lnTo>
                    <a:pt x="6717" y="11992"/>
                  </a:lnTo>
                  <a:lnTo>
                    <a:pt x="6375" y="12065"/>
                  </a:lnTo>
                  <a:lnTo>
                    <a:pt x="6008" y="12138"/>
                  </a:lnTo>
                  <a:lnTo>
                    <a:pt x="5642" y="12187"/>
                  </a:lnTo>
                  <a:lnTo>
                    <a:pt x="5276" y="12212"/>
                  </a:lnTo>
                  <a:lnTo>
                    <a:pt x="4885" y="12236"/>
                  </a:lnTo>
                  <a:lnTo>
                    <a:pt x="4543" y="12212"/>
                  </a:lnTo>
                  <a:lnTo>
                    <a:pt x="4201" y="12187"/>
                  </a:lnTo>
                  <a:lnTo>
                    <a:pt x="3859" y="12163"/>
                  </a:lnTo>
                  <a:lnTo>
                    <a:pt x="3517" y="12089"/>
                  </a:lnTo>
                  <a:lnTo>
                    <a:pt x="3175" y="12016"/>
                  </a:lnTo>
                  <a:lnTo>
                    <a:pt x="2858" y="11943"/>
                  </a:lnTo>
                  <a:lnTo>
                    <a:pt x="2540" y="11845"/>
                  </a:lnTo>
                  <a:lnTo>
                    <a:pt x="2223" y="11723"/>
                  </a:lnTo>
                  <a:lnTo>
                    <a:pt x="1905" y="11601"/>
                  </a:lnTo>
                  <a:lnTo>
                    <a:pt x="1612" y="11454"/>
                  </a:lnTo>
                  <a:lnTo>
                    <a:pt x="1319" y="11308"/>
                  </a:lnTo>
                  <a:lnTo>
                    <a:pt x="1051" y="11137"/>
                  </a:lnTo>
                  <a:lnTo>
                    <a:pt x="757" y="10966"/>
                  </a:lnTo>
                  <a:lnTo>
                    <a:pt x="489" y="10771"/>
                  </a:lnTo>
                  <a:lnTo>
                    <a:pt x="0" y="10355"/>
                  </a:lnTo>
                  <a:lnTo>
                    <a:pt x="98" y="10697"/>
                  </a:lnTo>
                  <a:lnTo>
                    <a:pt x="196" y="11015"/>
                  </a:lnTo>
                  <a:lnTo>
                    <a:pt x="464" y="11674"/>
                  </a:lnTo>
                  <a:lnTo>
                    <a:pt x="757" y="12309"/>
                  </a:lnTo>
                  <a:lnTo>
                    <a:pt x="1124" y="12895"/>
                  </a:lnTo>
                  <a:lnTo>
                    <a:pt x="1515" y="13457"/>
                  </a:lnTo>
                  <a:lnTo>
                    <a:pt x="1979" y="13970"/>
                  </a:lnTo>
                  <a:lnTo>
                    <a:pt x="2443" y="14458"/>
                  </a:lnTo>
                  <a:lnTo>
                    <a:pt x="2980" y="14898"/>
                  </a:lnTo>
                  <a:lnTo>
                    <a:pt x="3542" y="15313"/>
                  </a:lnTo>
                  <a:lnTo>
                    <a:pt x="4128" y="15680"/>
                  </a:lnTo>
                  <a:lnTo>
                    <a:pt x="4738" y="15973"/>
                  </a:lnTo>
                  <a:lnTo>
                    <a:pt x="5398" y="16241"/>
                  </a:lnTo>
                  <a:lnTo>
                    <a:pt x="5740" y="16339"/>
                  </a:lnTo>
                  <a:lnTo>
                    <a:pt x="6082" y="16437"/>
                  </a:lnTo>
                  <a:lnTo>
                    <a:pt x="6424" y="16534"/>
                  </a:lnTo>
                  <a:lnTo>
                    <a:pt x="6766" y="16608"/>
                  </a:lnTo>
                  <a:lnTo>
                    <a:pt x="7132" y="16657"/>
                  </a:lnTo>
                  <a:lnTo>
                    <a:pt x="7474" y="16681"/>
                  </a:lnTo>
                  <a:lnTo>
                    <a:pt x="7840" y="16705"/>
                  </a:lnTo>
                  <a:lnTo>
                    <a:pt x="8231" y="16730"/>
                  </a:lnTo>
                  <a:lnTo>
                    <a:pt x="8646" y="16705"/>
                  </a:lnTo>
                  <a:lnTo>
                    <a:pt x="9086" y="16681"/>
                  </a:lnTo>
                  <a:lnTo>
                    <a:pt x="9501" y="16632"/>
                  </a:lnTo>
                  <a:lnTo>
                    <a:pt x="9941" y="16559"/>
                  </a:lnTo>
                  <a:lnTo>
                    <a:pt x="10331" y="16461"/>
                  </a:lnTo>
                  <a:lnTo>
                    <a:pt x="10747" y="16339"/>
                  </a:lnTo>
                  <a:lnTo>
                    <a:pt x="11137" y="16217"/>
                  </a:lnTo>
                  <a:lnTo>
                    <a:pt x="11528" y="16046"/>
                  </a:lnTo>
                  <a:lnTo>
                    <a:pt x="11894" y="15875"/>
                  </a:lnTo>
                  <a:lnTo>
                    <a:pt x="12261" y="15704"/>
                  </a:lnTo>
                  <a:lnTo>
                    <a:pt x="12627" y="15484"/>
                  </a:lnTo>
                  <a:lnTo>
                    <a:pt x="12969" y="15264"/>
                  </a:lnTo>
                  <a:lnTo>
                    <a:pt x="13311" y="15045"/>
                  </a:lnTo>
                  <a:lnTo>
                    <a:pt x="13628" y="14776"/>
                  </a:lnTo>
                  <a:lnTo>
                    <a:pt x="13922" y="14507"/>
                  </a:lnTo>
                  <a:lnTo>
                    <a:pt x="14215" y="14239"/>
                  </a:lnTo>
                  <a:lnTo>
                    <a:pt x="14508" y="13946"/>
                  </a:lnTo>
                  <a:lnTo>
                    <a:pt x="14776" y="13628"/>
                  </a:lnTo>
                  <a:lnTo>
                    <a:pt x="15021" y="13311"/>
                  </a:lnTo>
                  <a:lnTo>
                    <a:pt x="15265" y="12969"/>
                  </a:lnTo>
                  <a:lnTo>
                    <a:pt x="15485" y="12627"/>
                  </a:lnTo>
                  <a:lnTo>
                    <a:pt x="15680" y="12285"/>
                  </a:lnTo>
                  <a:lnTo>
                    <a:pt x="15875" y="11918"/>
                  </a:lnTo>
                  <a:lnTo>
                    <a:pt x="16046" y="11528"/>
                  </a:lnTo>
                  <a:lnTo>
                    <a:pt x="16193" y="11161"/>
                  </a:lnTo>
                  <a:lnTo>
                    <a:pt x="16339" y="10746"/>
                  </a:lnTo>
                  <a:lnTo>
                    <a:pt x="16437" y="10355"/>
                  </a:lnTo>
                  <a:lnTo>
                    <a:pt x="16535" y="9940"/>
                  </a:lnTo>
                  <a:lnTo>
                    <a:pt x="16608" y="9525"/>
                  </a:lnTo>
                  <a:lnTo>
                    <a:pt x="16657" y="9085"/>
                  </a:lnTo>
                  <a:lnTo>
                    <a:pt x="16706" y="8670"/>
                  </a:lnTo>
                  <a:lnTo>
                    <a:pt x="16706" y="8231"/>
                  </a:lnTo>
                  <a:lnTo>
                    <a:pt x="16706" y="7864"/>
                  </a:lnTo>
                  <a:lnTo>
                    <a:pt x="16681" y="7498"/>
                  </a:lnTo>
                  <a:lnTo>
                    <a:pt x="16632" y="7132"/>
                  </a:lnTo>
                  <a:lnTo>
                    <a:pt x="16584" y="6790"/>
                  </a:lnTo>
                  <a:lnTo>
                    <a:pt x="16510" y="6423"/>
                  </a:lnTo>
                  <a:lnTo>
                    <a:pt x="16437" y="6081"/>
                  </a:lnTo>
                  <a:lnTo>
                    <a:pt x="16339" y="5739"/>
                  </a:lnTo>
                  <a:lnTo>
                    <a:pt x="16242" y="5398"/>
                  </a:lnTo>
                  <a:lnTo>
                    <a:pt x="15973" y="4763"/>
                  </a:lnTo>
                  <a:lnTo>
                    <a:pt x="15656" y="4128"/>
                  </a:lnTo>
                  <a:lnTo>
                    <a:pt x="15314" y="3541"/>
                  </a:lnTo>
                  <a:lnTo>
                    <a:pt x="14898" y="2980"/>
                  </a:lnTo>
                  <a:lnTo>
                    <a:pt x="14459" y="2467"/>
                  </a:lnTo>
                  <a:lnTo>
                    <a:pt x="13970" y="1978"/>
                  </a:lnTo>
                  <a:lnTo>
                    <a:pt x="13433" y="1539"/>
                  </a:lnTo>
                  <a:lnTo>
                    <a:pt x="12871" y="1123"/>
                  </a:lnTo>
                  <a:lnTo>
                    <a:pt x="12285" y="782"/>
                  </a:lnTo>
                  <a:lnTo>
                    <a:pt x="11675" y="464"/>
                  </a:lnTo>
                  <a:lnTo>
                    <a:pt x="11015" y="220"/>
                  </a:lnTo>
                  <a:lnTo>
                    <a:pt x="10673" y="98"/>
                  </a:lnTo>
                  <a:lnTo>
                    <a:pt x="1033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71" name="Shape 419"/>
          <p:cNvGrpSpPr/>
          <p:nvPr/>
        </p:nvGrpSpPr>
        <p:grpSpPr>
          <a:xfrm>
            <a:off x="10437133" y="1627614"/>
            <a:ext cx="490705" cy="477960"/>
            <a:chOff x="5926225" y="921350"/>
            <a:chExt cx="517800" cy="504350"/>
          </a:xfrm>
          <a:solidFill>
            <a:schemeClr val="bg1"/>
          </a:solidFill>
        </p:grpSpPr>
        <p:sp>
          <p:nvSpPr>
            <p:cNvPr id="72" name="Shape 420"/>
            <p:cNvSpPr/>
            <p:nvPr/>
          </p:nvSpPr>
          <p:spPr>
            <a:xfrm>
              <a:off x="5926225" y="921350"/>
              <a:ext cx="517800" cy="504350"/>
            </a:xfrm>
            <a:custGeom>
              <a:avLst/>
              <a:gdLst/>
              <a:ahLst/>
              <a:cxnLst/>
              <a:rect l="0" t="0" r="0" b="0"/>
              <a:pathLst>
                <a:path w="20712" h="20174" extrusionOk="0">
                  <a:moveTo>
                    <a:pt x="10356" y="2858"/>
                  </a:moveTo>
                  <a:lnTo>
                    <a:pt x="10722" y="2882"/>
                  </a:lnTo>
                  <a:lnTo>
                    <a:pt x="11089" y="2907"/>
                  </a:lnTo>
                  <a:lnTo>
                    <a:pt x="11455" y="2956"/>
                  </a:lnTo>
                  <a:lnTo>
                    <a:pt x="11821" y="3004"/>
                  </a:lnTo>
                  <a:lnTo>
                    <a:pt x="12163" y="3102"/>
                  </a:lnTo>
                  <a:lnTo>
                    <a:pt x="12505" y="3200"/>
                  </a:lnTo>
                  <a:lnTo>
                    <a:pt x="12847" y="3298"/>
                  </a:lnTo>
                  <a:lnTo>
                    <a:pt x="13165" y="3444"/>
                  </a:lnTo>
                  <a:lnTo>
                    <a:pt x="13482" y="3591"/>
                  </a:lnTo>
                  <a:lnTo>
                    <a:pt x="13800" y="3737"/>
                  </a:lnTo>
                  <a:lnTo>
                    <a:pt x="14093" y="3908"/>
                  </a:lnTo>
                  <a:lnTo>
                    <a:pt x="14386" y="4104"/>
                  </a:lnTo>
                  <a:lnTo>
                    <a:pt x="14679" y="4299"/>
                  </a:lnTo>
                  <a:lnTo>
                    <a:pt x="14948" y="4519"/>
                  </a:lnTo>
                  <a:lnTo>
                    <a:pt x="15216" y="4739"/>
                  </a:lnTo>
                  <a:lnTo>
                    <a:pt x="15460" y="4983"/>
                  </a:lnTo>
                  <a:lnTo>
                    <a:pt x="15705" y="5227"/>
                  </a:lnTo>
                  <a:lnTo>
                    <a:pt x="15925" y="5496"/>
                  </a:lnTo>
                  <a:lnTo>
                    <a:pt x="16144" y="5764"/>
                  </a:lnTo>
                  <a:lnTo>
                    <a:pt x="16340" y="6057"/>
                  </a:lnTo>
                  <a:lnTo>
                    <a:pt x="16535" y="6350"/>
                  </a:lnTo>
                  <a:lnTo>
                    <a:pt x="16706" y="6644"/>
                  </a:lnTo>
                  <a:lnTo>
                    <a:pt x="16853" y="6961"/>
                  </a:lnTo>
                  <a:lnTo>
                    <a:pt x="16999" y="7279"/>
                  </a:lnTo>
                  <a:lnTo>
                    <a:pt x="17146" y="7596"/>
                  </a:lnTo>
                  <a:lnTo>
                    <a:pt x="17243" y="7938"/>
                  </a:lnTo>
                  <a:lnTo>
                    <a:pt x="17341" y="8280"/>
                  </a:lnTo>
                  <a:lnTo>
                    <a:pt x="17439" y="8622"/>
                  </a:lnTo>
                  <a:lnTo>
                    <a:pt x="17488" y="8988"/>
                  </a:lnTo>
                  <a:lnTo>
                    <a:pt x="17536" y="9354"/>
                  </a:lnTo>
                  <a:lnTo>
                    <a:pt x="17561" y="9721"/>
                  </a:lnTo>
                  <a:lnTo>
                    <a:pt x="17585" y="10087"/>
                  </a:lnTo>
                  <a:lnTo>
                    <a:pt x="17561" y="10454"/>
                  </a:lnTo>
                  <a:lnTo>
                    <a:pt x="17536" y="10820"/>
                  </a:lnTo>
                  <a:lnTo>
                    <a:pt x="17488" y="11186"/>
                  </a:lnTo>
                  <a:lnTo>
                    <a:pt x="17439" y="11553"/>
                  </a:lnTo>
                  <a:lnTo>
                    <a:pt x="17341" y="11894"/>
                  </a:lnTo>
                  <a:lnTo>
                    <a:pt x="17243" y="12236"/>
                  </a:lnTo>
                  <a:lnTo>
                    <a:pt x="17146" y="12578"/>
                  </a:lnTo>
                  <a:lnTo>
                    <a:pt x="16999" y="12896"/>
                  </a:lnTo>
                  <a:lnTo>
                    <a:pt x="16853" y="13213"/>
                  </a:lnTo>
                  <a:lnTo>
                    <a:pt x="16706" y="13531"/>
                  </a:lnTo>
                  <a:lnTo>
                    <a:pt x="16535" y="13824"/>
                  </a:lnTo>
                  <a:lnTo>
                    <a:pt x="16340" y="14117"/>
                  </a:lnTo>
                  <a:lnTo>
                    <a:pt x="16144" y="14410"/>
                  </a:lnTo>
                  <a:lnTo>
                    <a:pt x="15925" y="14679"/>
                  </a:lnTo>
                  <a:lnTo>
                    <a:pt x="15705" y="14947"/>
                  </a:lnTo>
                  <a:lnTo>
                    <a:pt x="15460" y="15192"/>
                  </a:lnTo>
                  <a:lnTo>
                    <a:pt x="15216" y="15436"/>
                  </a:lnTo>
                  <a:lnTo>
                    <a:pt x="14948" y="15656"/>
                  </a:lnTo>
                  <a:lnTo>
                    <a:pt x="14679" y="15875"/>
                  </a:lnTo>
                  <a:lnTo>
                    <a:pt x="14386" y="16071"/>
                  </a:lnTo>
                  <a:lnTo>
                    <a:pt x="14093" y="16266"/>
                  </a:lnTo>
                  <a:lnTo>
                    <a:pt x="13800" y="16437"/>
                  </a:lnTo>
                  <a:lnTo>
                    <a:pt x="13482" y="16584"/>
                  </a:lnTo>
                  <a:lnTo>
                    <a:pt x="13165" y="16730"/>
                  </a:lnTo>
                  <a:lnTo>
                    <a:pt x="12847" y="16877"/>
                  </a:lnTo>
                  <a:lnTo>
                    <a:pt x="12505" y="16974"/>
                  </a:lnTo>
                  <a:lnTo>
                    <a:pt x="12163" y="17072"/>
                  </a:lnTo>
                  <a:lnTo>
                    <a:pt x="11821" y="17170"/>
                  </a:lnTo>
                  <a:lnTo>
                    <a:pt x="11455" y="17219"/>
                  </a:lnTo>
                  <a:lnTo>
                    <a:pt x="11089" y="17268"/>
                  </a:lnTo>
                  <a:lnTo>
                    <a:pt x="10722" y="17292"/>
                  </a:lnTo>
                  <a:lnTo>
                    <a:pt x="10356" y="17316"/>
                  </a:lnTo>
                  <a:lnTo>
                    <a:pt x="9990" y="17292"/>
                  </a:lnTo>
                  <a:lnTo>
                    <a:pt x="9623" y="17268"/>
                  </a:lnTo>
                  <a:lnTo>
                    <a:pt x="9257" y="17219"/>
                  </a:lnTo>
                  <a:lnTo>
                    <a:pt x="8891" y="17170"/>
                  </a:lnTo>
                  <a:lnTo>
                    <a:pt x="8549" y="17072"/>
                  </a:lnTo>
                  <a:lnTo>
                    <a:pt x="8207" y="16974"/>
                  </a:lnTo>
                  <a:lnTo>
                    <a:pt x="7865" y="16877"/>
                  </a:lnTo>
                  <a:lnTo>
                    <a:pt x="7547" y="16730"/>
                  </a:lnTo>
                  <a:lnTo>
                    <a:pt x="7230" y="16584"/>
                  </a:lnTo>
                  <a:lnTo>
                    <a:pt x="6912" y="16437"/>
                  </a:lnTo>
                  <a:lnTo>
                    <a:pt x="6619" y="16266"/>
                  </a:lnTo>
                  <a:lnTo>
                    <a:pt x="6326" y="16071"/>
                  </a:lnTo>
                  <a:lnTo>
                    <a:pt x="6033" y="15875"/>
                  </a:lnTo>
                  <a:lnTo>
                    <a:pt x="5765" y="15656"/>
                  </a:lnTo>
                  <a:lnTo>
                    <a:pt x="5496" y="15436"/>
                  </a:lnTo>
                  <a:lnTo>
                    <a:pt x="5252" y="15192"/>
                  </a:lnTo>
                  <a:lnTo>
                    <a:pt x="5007" y="14947"/>
                  </a:lnTo>
                  <a:lnTo>
                    <a:pt x="4788" y="14679"/>
                  </a:lnTo>
                  <a:lnTo>
                    <a:pt x="4568" y="14410"/>
                  </a:lnTo>
                  <a:lnTo>
                    <a:pt x="4372" y="14117"/>
                  </a:lnTo>
                  <a:lnTo>
                    <a:pt x="4177" y="13824"/>
                  </a:lnTo>
                  <a:lnTo>
                    <a:pt x="4006" y="13531"/>
                  </a:lnTo>
                  <a:lnTo>
                    <a:pt x="3860" y="13213"/>
                  </a:lnTo>
                  <a:lnTo>
                    <a:pt x="3713" y="12896"/>
                  </a:lnTo>
                  <a:lnTo>
                    <a:pt x="3566" y="12578"/>
                  </a:lnTo>
                  <a:lnTo>
                    <a:pt x="3469" y="12236"/>
                  </a:lnTo>
                  <a:lnTo>
                    <a:pt x="3371" y="11894"/>
                  </a:lnTo>
                  <a:lnTo>
                    <a:pt x="3273" y="11553"/>
                  </a:lnTo>
                  <a:lnTo>
                    <a:pt x="3225" y="11186"/>
                  </a:lnTo>
                  <a:lnTo>
                    <a:pt x="3176" y="10820"/>
                  </a:lnTo>
                  <a:lnTo>
                    <a:pt x="3151" y="10454"/>
                  </a:lnTo>
                  <a:lnTo>
                    <a:pt x="3127" y="10087"/>
                  </a:lnTo>
                  <a:lnTo>
                    <a:pt x="3151" y="9721"/>
                  </a:lnTo>
                  <a:lnTo>
                    <a:pt x="3176" y="9354"/>
                  </a:lnTo>
                  <a:lnTo>
                    <a:pt x="3225" y="8988"/>
                  </a:lnTo>
                  <a:lnTo>
                    <a:pt x="3273" y="8622"/>
                  </a:lnTo>
                  <a:lnTo>
                    <a:pt x="3371" y="8280"/>
                  </a:lnTo>
                  <a:lnTo>
                    <a:pt x="3469" y="7938"/>
                  </a:lnTo>
                  <a:lnTo>
                    <a:pt x="3566" y="7596"/>
                  </a:lnTo>
                  <a:lnTo>
                    <a:pt x="3713" y="7279"/>
                  </a:lnTo>
                  <a:lnTo>
                    <a:pt x="3860" y="6961"/>
                  </a:lnTo>
                  <a:lnTo>
                    <a:pt x="4006" y="6644"/>
                  </a:lnTo>
                  <a:lnTo>
                    <a:pt x="4177" y="6350"/>
                  </a:lnTo>
                  <a:lnTo>
                    <a:pt x="4372" y="6057"/>
                  </a:lnTo>
                  <a:lnTo>
                    <a:pt x="4568" y="5764"/>
                  </a:lnTo>
                  <a:lnTo>
                    <a:pt x="4788" y="5496"/>
                  </a:lnTo>
                  <a:lnTo>
                    <a:pt x="5007" y="5227"/>
                  </a:lnTo>
                  <a:lnTo>
                    <a:pt x="5252" y="4983"/>
                  </a:lnTo>
                  <a:lnTo>
                    <a:pt x="5496" y="4739"/>
                  </a:lnTo>
                  <a:lnTo>
                    <a:pt x="5765" y="4519"/>
                  </a:lnTo>
                  <a:lnTo>
                    <a:pt x="6033" y="4299"/>
                  </a:lnTo>
                  <a:lnTo>
                    <a:pt x="6326" y="4104"/>
                  </a:lnTo>
                  <a:lnTo>
                    <a:pt x="6619" y="3908"/>
                  </a:lnTo>
                  <a:lnTo>
                    <a:pt x="6912" y="3737"/>
                  </a:lnTo>
                  <a:lnTo>
                    <a:pt x="7230" y="3591"/>
                  </a:lnTo>
                  <a:lnTo>
                    <a:pt x="7547" y="3444"/>
                  </a:lnTo>
                  <a:lnTo>
                    <a:pt x="7865" y="3298"/>
                  </a:lnTo>
                  <a:lnTo>
                    <a:pt x="8207" y="3200"/>
                  </a:lnTo>
                  <a:lnTo>
                    <a:pt x="8549" y="3102"/>
                  </a:lnTo>
                  <a:lnTo>
                    <a:pt x="8891" y="3004"/>
                  </a:lnTo>
                  <a:lnTo>
                    <a:pt x="9257" y="2956"/>
                  </a:lnTo>
                  <a:lnTo>
                    <a:pt x="9623" y="2907"/>
                  </a:lnTo>
                  <a:lnTo>
                    <a:pt x="9990" y="2882"/>
                  </a:lnTo>
                  <a:lnTo>
                    <a:pt x="10356" y="2858"/>
                  </a:lnTo>
                  <a:close/>
                  <a:moveTo>
                    <a:pt x="8060" y="0"/>
                  </a:moveTo>
                  <a:lnTo>
                    <a:pt x="6717" y="2516"/>
                  </a:lnTo>
                  <a:lnTo>
                    <a:pt x="3908" y="2003"/>
                  </a:lnTo>
                  <a:lnTo>
                    <a:pt x="3786" y="4861"/>
                  </a:lnTo>
                  <a:lnTo>
                    <a:pt x="1026" y="5593"/>
                  </a:lnTo>
                  <a:lnTo>
                    <a:pt x="2174" y="8207"/>
                  </a:lnTo>
                  <a:lnTo>
                    <a:pt x="1" y="10087"/>
                  </a:lnTo>
                  <a:lnTo>
                    <a:pt x="2174" y="11968"/>
                  </a:lnTo>
                  <a:lnTo>
                    <a:pt x="1026" y="14581"/>
                  </a:lnTo>
                  <a:lnTo>
                    <a:pt x="3786" y="15314"/>
                  </a:lnTo>
                  <a:lnTo>
                    <a:pt x="3908" y="18171"/>
                  </a:lnTo>
                  <a:lnTo>
                    <a:pt x="6717" y="17658"/>
                  </a:lnTo>
                  <a:lnTo>
                    <a:pt x="8060" y="20174"/>
                  </a:lnTo>
                  <a:lnTo>
                    <a:pt x="10356" y="18489"/>
                  </a:lnTo>
                  <a:lnTo>
                    <a:pt x="12652" y="20174"/>
                  </a:lnTo>
                  <a:lnTo>
                    <a:pt x="13995" y="17658"/>
                  </a:lnTo>
                  <a:lnTo>
                    <a:pt x="16804" y="18171"/>
                  </a:lnTo>
                  <a:lnTo>
                    <a:pt x="16926" y="15314"/>
                  </a:lnTo>
                  <a:lnTo>
                    <a:pt x="19686" y="14581"/>
                  </a:lnTo>
                  <a:lnTo>
                    <a:pt x="18538" y="11968"/>
                  </a:lnTo>
                  <a:lnTo>
                    <a:pt x="20711" y="10087"/>
                  </a:lnTo>
                  <a:lnTo>
                    <a:pt x="18538" y="8207"/>
                  </a:lnTo>
                  <a:lnTo>
                    <a:pt x="19686" y="5593"/>
                  </a:lnTo>
                  <a:lnTo>
                    <a:pt x="16926" y="4861"/>
                  </a:lnTo>
                  <a:lnTo>
                    <a:pt x="16804" y="2003"/>
                  </a:lnTo>
                  <a:lnTo>
                    <a:pt x="13995" y="2516"/>
                  </a:lnTo>
                  <a:lnTo>
                    <a:pt x="12652" y="0"/>
                  </a:lnTo>
                  <a:lnTo>
                    <a:pt x="10356" y="1686"/>
                  </a:lnTo>
                  <a:lnTo>
                    <a:pt x="806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3" name="Shape 421"/>
            <p:cNvSpPr/>
            <p:nvPr/>
          </p:nvSpPr>
          <p:spPr>
            <a:xfrm>
              <a:off x="6016600" y="1005000"/>
              <a:ext cx="337050" cy="337050"/>
            </a:xfrm>
            <a:custGeom>
              <a:avLst/>
              <a:gdLst/>
              <a:ahLst/>
              <a:cxnLst/>
              <a:rect l="0" t="0" r="0" b="0"/>
              <a:pathLst>
                <a:path w="13482" h="13482" extrusionOk="0">
                  <a:moveTo>
                    <a:pt x="6741" y="0"/>
                  </a:moveTo>
                  <a:lnTo>
                    <a:pt x="6399" y="25"/>
                  </a:lnTo>
                  <a:lnTo>
                    <a:pt x="6057" y="49"/>
                  </a:lnTo>
                  <a:lnTo>
                    <a:pt x="5715" y="98"/>
                  </a:lnTo>
                  <a:lnTo>
                    <a:pt x="5398" y="147"/>
                  </a:lnTo>
                  <a:lnTo>
                    <a:pt x="5056" y="220"/>
                  </a:lnTo>
                  <a:lnTo>
                    <a:pt x="4738" y="318"/>
                  </a:lnTo>
                  <a:lnTo>
                    <a:pt x="4421" y="416"/>
                  </a:lnTo>
                  <a:lnTo>
                    <a:pt x="4128" y="538"/>
                  </a:lnTo>
                  <a:lnTo>
                    <a:pt x="3835" y="684"/>
                  </a:lnTo>
                  <a:lnTo>
                    <a:pt x="3542" y="831"/>
                  </a:lnTo>
                  <a:lnTo>
                    <a:pt x="3249" y="977"/>
                  </a:lnTo>
                  <a:lnTo>
                    <a:pt x="2980" y="1173"/>
                  </a:lnTo>
                  <a:lnTo>
                    <a:pt x="2711" y="1344"/>
                  </a:lnTo>
                  <a:lnTo>
                    <a:pt x="2467" y="1539"/>
                  </a:lnTo>
                  <a:lnTo>
                    <a:pt x="2223" y="1759"/>
                  </a:lnTo>
                  <a:lnTo>
                    <a:pt x="1979" y="1979"/>
                  </a:lnTo>
                  <a:lnTo>
                    <a:pt x="1759" y="2223"/>
                  </a:lnTo>
                  <a:lnTo>
                    <a:pt x="1539" y="2467"/>
                  </a:lnTo>
                  <a:lnTo>
                    <a:pt x="1344" y="2711"/>
                  </a:lnTo>
                  <a:lnTo>
                    <a:pt x="1173" y="2980"/>
                  </a:lnTo>
                  <a:lnTo>
                    <a:pt x="977" y="3249"/>
                  </a:lnTo>
                  <a:lnTo>
                    <a:pt x="831" y="3542"/>
                  </a:lnTo>
                  <a:lnTo>
                    <a:pt x="684" y="3835"/>
                  </a:lnTo>
                  <a:lnTo>
                    <a:pt x="538" y="4128"/>
                  </a:lnTo>
                  <a:lnTo>
                    <a:pt x="416" y="4421"/>
                  </a:lnTo>
                  <a:lnTo>
                    <a:pt x="318" y="4738"/>
                  </a:lnTo>
                  <a:lnTo>
                    <a:pt x="220" y="5056"/>
                  </a:lnTo>
                  <a:lnTo>
                    <a:pt x="147" y="5398"/>
                  </a:lnTo>
                  <a:lnTo>
                    <a:pt x="98" y="5715"/>
                  </a:lnTo>
                  <a:lnTo>
                    <a:pt x="49" y="6057"/>
                  </a:lnTo>
                  <a:lnTo>
                    <a:pt x="25" y="6399"/>
                  </a:lnTo>
                  <a:lnTo>
                    <a:pt x="0" y="6741"/>
                  </a:lnTo>
                  <a:lnTo>
                    <a:pt x="25" y="7083"/>
                  </a:lnTo>
                  <a:lnTo>
                    <a:pt x="49" y="7425"/>
                  </a:lnTo>
                  <a:lnTo>
                    <a:pt x="98" y="7767"/>
                  </a:lnTo>
                  <a:lnTo>
                    <a:pt x="147" y="8084"/>
                  </a:lnTo>
                  <a:lnTo>
                    <a:pt x="220" y="8426"/>
                  </a:lnTo>
                  <a:lnTo>
                    <a:pt x="318" y="8744"/>
                  </a:lnTo>
                  <a:lnTo>
                    <a:pt x="416" y="9061"/>
                  </a:lnTo>
                  <a:lnTo>
                    <a:pt x="538" y="9354"/>
                  </a:lnTo>
                  <a:lnTo>
                    <a:pt x="684" y="9648"/>
                  </a:lnTo>
                  <a:lnTo>
                    <a:pt x="831" y="9941"/>
                  </a:lnTo>
                  <a:lnTo>
                    <a:pt x="977" y="10234"/>
                  </a:lnTo>
                  <a:lnTo>
                    <a:pt x="1173" y="10502"/>
                  </a:lnTo>
                  <a:lnTo>
                    <a:pt x="1344" y="10771"/>
                  </a:lnTo>
                  <a:lnTo>
                    <a:pt x="1539" y="11015"/>
                  </a:lnTo>
                  <a:lnTo>
                    <a:pt x="1759" y="11259"/>
                  </a:lnTo>
                  <a:lnTo>
                    <a:pt x="1979" y="11504"/>
                  </a:lnTo>
                  <a:lnTo>
                    <a:pt x="2223" y="11723"/>
                  </a:lnTo>
                  <a:lnTo>
                    <a:pt x="2467" y="11943"/>
                  </a:lnTo>
                  <a:lnTo>
                    <a:pt x="2711" y="12139"/>
                  </a:lnTo>
                  <a:lnTo>
                    <a:pt x="2980" y="12310"/>
                  </a:lnTo>
                  <a:lnTo>
                    <a:pt x="3249" y="12505"/>
                  </a:lnTo>
                  <a:lnTo>
                    <a:pt x="3542" y="12652"/>
                  </a:lnTo>
                  <a:lnTo>
                    <a:pt x="3835" y="12798"/>
                  </a:lnTo>
                  <a:lnTo>
                    <a:pt x="4128" y="12945"/>
                  </a:lnTo>
                  <a:lnTo>
                    <a:pt x="4421" y="13067"/>
                  </a:lnTo>
                  <a:lnTo>
                    <a:pt x="4738" y="13164"/>
                  </a:lnTo>
                  <a:lnTo>
                    <a:pt x="5056" y="13262"/>
                  </a:lnTo>
                  <a:lnTo>
                    <a:pt x="5398" y="13335"/>
                  </a:lnTo>
                  <a:lnTo>
                    <a:pt x="5715" y="13384"/>
                  </a:lnTo>
                  <a:lnTo>
                    <a:pt x="6057" y="13433"/>
                  </a:lnTo>
                  <a:lnTo>
                    <a:pt x="6399" y="13458"/>
                  </a:lnTo>
                  <a:lnTo>
                    <a:pt x="6741" y="13482"/>
                  </a:lnTo>
                  <a:lnTo>
                    <a:pt x="7083" y="13458"/>
                  </a:lnTo>
                  <a:lnTo>
                    <a:pt x="7425" y="13433"/>
                  </a:lnTo>
                  <a:lnTo>
                    <a:pt x="7767" y="13384"/>
                  </a:lnTo>
                  <a:lnTo>
                    <a:pt x="8084" y="13335"/>
                  </a:lnTo>
                  <a:lnTo>
                    <a:pt x="8426" y="13262"/>
                  </a:lnTo>
                  <a:lnTo>
                    <a:pt x="8744" y="13164"/>
                  </a:lnTo>
                  <a:lnTo>
                    <a:pt x="9061" y="13067"/>
                  </a:lnTo>
                  <a:lnTo>
                    <a:pt x="9354" y="12945"/>
                  </a:lnTo>
                  <a:lnTo>
                    <a:pt x="9647" y="12798"/>
                  </a:lnTo>
                  <a:lnTo>
                    <a:pt x="9940" y="12652"/>
                  </a:lnTo>
                  <a:lnTo>
                    <a:pt x="10234" y="12505"/>
                  </a:lnTo>
                  <a:lnTo>
                    <a:pt x="10502" y="12310"/>
                  </a:lnTo>
                  <a:lnTo>
                    <a:pt x="10771" y="12139"/>
                  </a:lnTo>
                  <a:lnTo>
                    <a:pt x="11015" y="11943"/>
                  </a:lnTo>
                  <a:lnTo>
                    <a:pt x="11259" y="11723"/>
                  </a:lnTo>
                  <a:lnTo>
                    <a:pt x="11504" y="11504"/>
                  </a:lnTo>
                  <a:lnTo>
                    <a:pt x="11723" y="11259"/>
                  </a:lnTo>
                  <a:lnTo>
                    <a:pt x="11943" y="11015"/>
                  </a:lnTo>
                  <a:lnTo>
                    <a:pt x="12139" y="10771"/>
                  </a:lnTo>
                  <a:lnTo>
                    <a:pt x="12310" y="10502"/>
                  </a:lnTo>
                  <a:lnTo>
                    <a:pt x="12505" y="10234"/>
                  </a:lnTo>
                  <a:lnTo>
                    <a:pt x="12651" y="9941"/>
                  </a:lnTo>
                  <a:lnTo>
                    <a:pt x="12798" y="9648"/>
                  </a:lnTo>
                  <a:lnTo>
                    <a:pt x="12945" y="9354"/>
                  </a:lnTo>
                  <a:lnTo>
                    <a:pt x="13067" y="9061"/>
                  </a:lnTo>
                  <a:lnTo>
                    <a:pt x="13164" y="8744"/>
                  </a:lnTo>
                  <a:lnTo>
                    <a:pt x="13262" y="8426"/>
                  </a:lnTo>
                  <a:lnTo>
                    <a:pt x="13335" y="8084"/>
                  </a:lnTo>
                  <a:lnTo>
                    <a:pt x="13384" y="7767"/>
                  </a:lnTo>
                  <a:lnTo>
                    <a:pt x="13433" y="7425"/>
                  </a:lnTo>
                  <a:lnTo>
                    <a:pt x="13457" y="7083"/>
                  </a:lnTo>
                  <a:lnTo>
                    <a:pt x="13482" y="6741"/>
                  </a:lnTo>
                  <a:lnTo>
                    <a:pt x="13457" y="6399"/>
                  </a:lnTo>
                  <a:lnTo>
                    <a:pt x="13433" y="6057"/>
                  </a:lnTo>
                  <a:lnTo>
                    <a:pt x="13384" y="5715"/>
                  </a:lnTo>
                  <a:lnTo>
                    <a:pt x="13335" y="5398"/>
                  </a:lnTo>
                  <a:lnTo>
                    <a:pt x="13262" y="5056"/>
                  </a:lnTo>
                  <a:lnTo>
                    <a:pt x="13164" y="4738"/>
                  </a:lnTo>
                  <a:lnTo>
                    <a:pt x="13067" y="4421"/>
                  </a:lnTo>
                  <a:lnTo>
                    <a:pt x="12945" y="4128"/>
                  </a:lnTo>
                  <a:lnTo>
                    <a:pt x="12798" y="3835"/>
                  </a:lnTo>
                  <a:lnTo>
                    <a:pt x="12651" y="3542"/>
                  </a:lnTo>
                  <a:lnTo>
                    <a:pt x="12505" y="3249"/>
                  </a:lnTo>
                  <a:lnTo>
                    <a:pt x="12310" y="2980"/>
                  </a:lnTo>
                  <a:lnTo>
                    <a:pt x="12139" y="2711"/>
                  </a:lnTo>
                  <a:lnTo>
                    <a:pt x="11943" y="2467"/>
                  </a:lnTo>
                  <a:lnTo>
                    <a:pt x="11723" y="2223"/>
                  </a:lnTo>
                  <a:lnTo>
                    <a:pt x="11504" y="1979"/>
                  </a:lnTo>
                  <a:lnTo>
                    <a:pt x="11259" y="1759"/>
                  </a:lnTo>
                  <a:lnTo>
                    <a:pt x="11015" y="1539"/>
                  </a:lnTo>
                  <a:lnTo>
                    <a:pt x="10771" y="1344"/>
                  </a:lnTo>
                  <a:lnTo>
                    <a:pt x="10502" y="1173"/>
                  </a:lnTo>
                  <a:lnTo>
                    <a:pt x="10234" y="977"/>
                  </a:lnTo>
                  <a:lnTo>
                    <a:pt x="9940" y="831"/>
                  </a:lnTo>
                  <a:lnTo>
                    <a:pt x="9647" y="684"/>
                  </a:lnTo>
                  <a:lnTo>
                    <a:pt x="9354" y="538"/>
                  </a:lnTo>
                  <a:lnTo>
                    <a:pt x="9061" y="416"/>
                  </a:lnTo>
                  <a:lnTo>
                    <a:pt x="8744" y="318"/>
                  </a:lnTo>
                  <a:lnTo>
                    <a:pt x="8426" y="220"/>
                  </a:lnTo>
                  <a:lnTo>
                    <a:pt x="8084" y="147"/>
                  </a:lnTo>
                  <a:lnTo>
                    <a:pt x="7767" y="98"/>
                  </a:lnTo>
                  <a:lnTo>
                    <a:pt x="7425" y="49"/>
                  </a:lnTo>
                  <a:lnTo>
                    <a:pt x="7083" y="25"/>
                  </a:lnTo>
                  <a:lnTo>
                    <a:pt x="674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74" name="Shape 422"/>
          <p:cNvGrpSpPr/>
          <p:nvPr/>
        </p:nvGrpSpPr>
        <p:grpSpPr>
          <a:xfrm>
            <a:off x="11092142" y="1636878"/>
            <a:ext cx="458295" cy="459457"/>
            <a:chOff x="6617400" y="931125"/>
            <a:chExt cx="483600" cy="484825"/>
          </a:xfrm>
          <a:solidFill>
            <a:schemeClr val="bg1"/>
          </a:solidFill>
        </p:grpSpPr>
        <p:sp>
          <p:nvSpPr>
            <p:cNvPr id="75" name="Shape 423"/>
            <p:cNvSpPr/>
            <p:nvPr/>
          </p:nvSpPr>
          <p:spPr>
            <a:xfrm>
              <a:off x="6843925" y="1183900"/>
              <a:ext cx="121525" cy="232050"/>
            </a:xfrm>
            <a:custGeom>
              <a:avLst/>
              <a:gdLst/>
              <a:ahLst/>
              <a:cxnLst/>
              <a:rect l="0" t="0" r="0" b="0"/>
              <a:pathLst>
                <a:path w="4861" h="9282" extrusionOk="0">
                  <a:moveTo>
                    <a:pt x="1" y="0"/>
                  </a:moveTo>
                  <a:lnTo>
                    <a:pt x="1" y="6863"/>
                  </a:lnTo>
                  <a:lnTo>
                    <a:pt x="25" y="7107"/>
                  </a:lnTo>
                  <a:lnTo>
                    <a:pt x="49" y="7327"/>
                  </a:lnTo>
                  <a:lnTo>
                    <a:pt x="123" y="7572"/>
                  </a:lnTo>
                  <a:lnTo>
                    <a:pt x="196" y="7791"/>
                  </a:lnTo>
                  <a:lnTo>
                    <a:pt x="294" y="8011"/>
                  </a:lnTo>
                  <a:lnTo>
                    <a:pt x="416" y="8207"/>
                  </a:lnTo>
                  <a:lnTo>
                    <a:pt x="562" y="8402"/>
                  </a:lnTo>
                  <a:lnTo>
                    <a:pt x="709" y="8573"/>
                  </a:lnTo>
                  <a:lnTo>
                    <a:pt x="880" y="8719"/>
                  </a:lnTo>
                  <a:lnTo>
                    <a:pt x="1075" y="8866"/>
                  </a:lnTo>
                  <a:lnTo>
                    <a:pt x="1271" y="8988"/>
                  </a:lnTo>
                  <a:lnTo>
                    <a:pt x="1490" y="9086"/>
                  </a:lnTo>
                  <a:lnTo>
                    <a:pt x="1710" y="9159"/>
                  </a:lnTo>
                  <a:lnTo>
                    <a:pt x="1930" y="9232"/>
                  </a:lnTo>
                  <a:lnTo>
                    <a:pt x="2174" y="9257"/>
                  </a:lnTo>
                  <a:lnTo>
                    <a:pt x="2418" y="9281"/>
                  </a:lnTo>
                  <a:lnTo>
                    <a:pt x="2663" y="9257"/>
                  </a:lnTo>
                  <a:lnTo>
                    <a:pt x="2907" y="9232"/>
                  </a:lnTo>
                  <a:lnTo>
                    <a:pt x="3151" y="9159"/>
                  </a:lnTo>
                  <a:lnTo>
                    <a:pt x="3371" y="9086"/>
                  </a:lnTo>
                  <a:lnTo>
                    <a:pt x="3591" y="8988"/>
                  </a:lnTo>
                  <a:lnTo>
                    <a:pt x="3786" y="8866"/>
                  </a:lnTo>
                  <a:lnTo>
                    <a:pt x="3957" y="8719"/>
                  </a:lnTo>
                  <a:lnTo>
                    <a:pt x="4128" y="8573"/>
                  </a:lnTo>
                  <a:lnTo>
                    <a:pt x="4299" y="8402"/>
                  </a:lnTo>
                  <a:lnTo>
                    <a:pt x="4446" y="8207"/>
                  </a:lnTo>
                  <a:lnTo>
                    <a:pt x="4568" y="8011"/>
                  </a:lnTo>
                  <a:lnTo>
                    <a:pt x="4665" y="7791"/>
                  </a:lnTo>
                  <a:lnTo>
                    <a:pt x="4739" y="7572"/>
                  </a:lnTo>
                  <a:lnTo>
                    <a:pt x="4812" y="7327"/>
                  </a:lnTo>
                  <a:lnTo>
                    <a:pt x="4836" y="7107"/>
                  </a:lnTo>
                  <a:lnTo>
                    <a:pt x="4861" y="6863"/>
                  </a:lnTo>
                  <a:lnTo>
                    <a:pt x="4836" y="6717"/>
                  </a:lnTo>
                  <a:lnTo>
                    <a:pt x="4812" y="6619"/>
                  </a:lnTo>
                  <a:lnTo>
                    <a:pt x="4739" y="6521"/>
                  </a:lnTo>
                  <a:lnTo>
                    <a:pt x="4665" y="6424"/>
                  </a:lnTo>
                  <a:lnTo>
                    <a:pt x="4592" y="6350"/>
                  </a:lnTo>
                  <a:lnTo>
                    <a:pt x="4470" y="6302"/>
                  </a:lnTo>
                  <a:lnTo>
                    <a:pt x="4372" y="6253"/>
                  </a:lnTo>
                  <a:lnTo>
                    <a:pt x="4128" y="6253"/>
                  </a:lnTo>
                  <a:lnTo>
                    <a:pt x="4006" y="6302"/>
                  </a:lnTo>
                  <a:lnTo>
                    <a:pt x="3908" y="6350"/>
                  </a:lnTo>
                  <a:lnTo>
                    <a:pt x="3811" y="6424"/>
                  </a:lnTo>
                  <a:lnTo>
                    <a:pt x="3737" y="6521"/>
                  </a:lnTo>
                  <a:lnTo>
                    <a:pt x="3688" y="6619"/>
                  </a:lnTo>
                  <a:lnTo>
                    <a:pt x="3640" y="6717"/>
                  </a:lnTo>
                  <a:lnTo>
                    <a:pt x="3640" y="6863"/>
                  </a:lnTo>
                  <a:lnTo>
                    <a:pt x="3615" y="7083"/>
                  </a:lnTo>
                  <a:lnTo>
                    <a:pt x="3542" y="7327"/>
                  </a:lnTo>
                  <a:lnTo>
                    <a:pt x="3420" y="7523"/>
                  </a:lnTo>
                  <a:lnTo>
                    <a:pt x="3273" y="7718"/>
                  </a:lnTo>
                  <a:lnTo>
                    <a:pt x="3102" y="7865"/>
                  </a:lnTo>
                  <a:lnTo>
                    <a:pt x="2907" y="7962"/>
                  </a:lnTo>
                  <a:lnTo>
                    <a:pt x="2663" y="8036"/>
                  </a:lnTo>
                  <a:lnTo>
                    <a:pt x="2418" y="8060"/>
                  </a:lnTo>
                  <a:lnTo>
                    <a:pt x="2174" y="8036"/>
                  </a:lnTo>
                  <a:lnTo>
                    <a:pt x="1954" y="7962"/>
                  </a:lnTo>
                  <a:lnTo>
                    <a:pt x="1759" y="7865"/>
                  </a:lnTo>
                  <a:lnTo>
                    <a:pt x="1564" y="7718"/>
                  </a:lnTo>
                  <a:lnTo>
                    <a:pt x="1417" y="7523"/>
                  </a:lnTo>
                  <a:lnTo>
                    <a:pt x="1319" y="7327"/>
                  </a:lnTo>
                  <a:lnTo>
                    <a:pt x="1246" y="7083"/>
                  </a:lnTo>
                  <a:lnTo>
                    <a:pt x="1222" y="6863"/>
                  </a:lnTo>
                  <a:lnTo>
                    <a:pt x="1222" y="0"/>
                  </a:lnTo>
                  <a:lnTo>
                    <a:pt x="953" y="220"/>
                  </a:lnTo>
                  <a:lnTo>
                    <a:pt x="880" y="293"/>
                  </a:lnTo>
                  <a:lnTo>
                    <a:pt x="806" y="342"/>
                  </a:lnTo>
                  <a:lnTo>
                    <a:pt x="709" y="367"/>
                  </a:lnTo>
                  <a:lnTo>
                    <a:pt x="513" y="367"/>
                  </a:lnTo>
                  <a:lnTo>
                    <a:pt x="416" y="342"/>
                  </a:lnTo>
                  <a:lnTo>
                    <a:pt x="342" y="293"/>
                  </a:lnTo>
                  <a:lnTo>
                    <a:pt x="269" y="220"/>
                  </a:lnTo>
                  <a:lnTo>
                    <a:pt x="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6" name="Shape 424"/>
            <p:cNvSpPr/>
            <p:nvPr/>
          </p:nvSpPr>
          <p:spPr>
            <a:xfrm>
              <a:off x="6617400" y="931125"/>
              <a:ext cx="483600" cy="259500"/>
            </a:xfrm>
            <a:custGeom>
              <a:avLst/>
              <a:gdLst/>
              <a:ahLst/>
              <a:cxnLst/>
              <a:rect l="0" t="0" r="0" b="0"/>
              <a:pathLst>
                <a:path w="19344" h="10380" extrusionOk="0">
                  <a:moveTo>
                    <a:pt x="5252" y="9769"/>
                  </a:moveTo>
                  <a:lnTo>
                    <a:pt x="5252" y="9769"/>
                  </a:lnTo>
                  <a:lnTo>
                    <a:pt x="5252" y="9769"/>
                  </a:lnTo>
                  <a:close/>
                  <a:moveTo>
                    <a:pt x="9672" y="0"/>
                  </a:moveTo>
                  <a:lnTo>
                    <a:pt x="9550" y="25"/>
                  </a:lnTo>
                  <a:lnTo>
                    <a:pt x="9428" y="49"/>
                  </a:lnTo>
                  <a:lnTo>
                    <a:pt x="9330" y="122"/>
                  </a:lnTo>
                  <a:lnTo>
                    <a:pt x="9232" y="196"/>
                  </a:lnTo>
                  <a:lnTo>
                    <a:pt x="9159" y="269"/>
                  </a:lnTo>
                  <a:lnTo>
                    <a:pt x="9110" y="367"/>
                  </a:lnTo>
                  <a:lnTo>
                    <a:pt x="9086" y="489"/>
                  </a:lnTo>
                  <a:lnTo>
                    <a:pt x="9062" y="611"/>
                  </a:lnTo>
                  <a:lnTo>
                    <a:pt x="9062" y="1246"/>
                  </a:lnTo>
                  <a:lnTo>
                    <a:pt x="8622" y="1270"/>
                  </a:lnTo>
                  <a:lnTo>
                    <a:pt x="8182" y="1343"/>
                  </a:lnTo>
                  <a:lnTo>
                    <a:pt x="7767" y="1417"/>
                  </a:lnTo>
                  <a:lnTo>
                    <a:pt x="7328" y="1514"/>
                  </a:lnTo>
                  <a:lnTo>
                    <a:pt x="6912" y="1612"/>
                  </a:lnTo>
                  <a:lnTo>
                    <a:pt x="6497" y="1759"/>
                  </a:lnTo>
                  <a:lnTo>
                    <a:pt x="6082" y="1905"/>
                  </a:lnTo>
                  <a:lnTo>
                    <a:pt x="5691" y="2076"/>
                  </a:lnTo>
                  <a:lnTo>
                    <a:pt x="5300" y="2247"/>
                  </a:lnTo>
                  <a:lnTo>
                    <a:pt x="4910" y="2467"/>
                  </a:lnTo>
                  <a:lnTo>
                    <a:pt x="4543" y="2687"/>
                  </a:lnTo>
                  <a:lnTo>
                    <a:pt x="4177" y="2931"/>
                  </a:lnTo>
                  <a:lnTo>
                    <a:pt x="3811" y="3175"/>
                  </a:lnTo>
                  <a:lnTo>
                    <a:pt x="3469" y="3468"/>
                  </a:lnTo>
                  <a:lnTo>
                    <a:pt x="3151" y="3761"/>
                  </a:lnTo>
                  <a:lnTo>
                    <a:pt x="2834" y="4054"/>
                  </a:lnTo>
                  <a:lnTo>
                    <a:pt x="2516" y="4372"/>
                  </a:lnTo>
                  <a:lnTo>
                    <a:pt x="2223" y="4714"/>
                  </a:lnTo>
                  <a:lnTo>
                    <a:pt x="1930" y="5080"/>
                  </a:lnTo>
                  <a:lnTo>
                    <a:pt x="1686" y="5422"/>
                  </a:lnTo>
                  <a:lnTo>
                    <a:pt x="1442" y="5788"/>
                  </a:lnTo>
                  <a:lnTo>
                    <a:pt x="1222" y="6179"/>
                  </a:lnTo>
                  <a:lnTo>
                    <a:pt x="1002" y="6570"/>
                  </a:lnTo>
                  <a:lnTo>
                    <a:pt x="807" y="6961"/>
                  </a:lnTo>
                  <a:lnTo>
                    <a:pt x="660" y="7376"/>
                  </a:lnTo>
                  <a:lnTo>
                    <a:pt x="489" y="7791"/>
                  </a:lnTo>
                  <a:lnTo>
                    <a:pt x="367" y="8206"/>
                  </a:lnTo>
                  <a:lnTo>
                    <a:pt x="245" y="8622"/>
                  </a:lnTo>
                  <a:lnTo>
                    <a:pt x="172" y="9061"/>
                  </a:lnTo>
                  <a:lnTo>
                    <a:pt x="98" y="9501"/>
                  </a:lnTo>
                  <a:lnTo>
                    <a:pt x="25" y="9940"/>
                  </a:lnTo>
                  <a:lnTo>
                    <a:pt x="1" y="10380"/>
                  </a:lnTo>
                  <a:lnTo>
                    <a:pt x="196" y="10111"/>
                  </a:lnTo>
                  <a:lnTo>
                    <a:pt x="465" y="9867"/>
                  </a:lnTo>
                  <a:lnTo>
                    <a:pt x="758" y="9647"/>
                  </a:lnTo>
                  <a:lnTo>
                    <a:pt x="1075" y="9452"/>
                  </a:lnTo>
                  <a:lnTo>
                    <a:pt x="1442" y="9305"/>
                  </a:lnTo>
                  <a:lnTo>
                    <a:pt x="1808" y="9183"/>
                  </a:lnTo>
                  <a:lnTo>
                    <a:pt x="2223" y="9110"/>
                  </a:lnTo>
                  <a:lnTo>
                    <a:pt x="2638" y="9086"/>
                  </a:lnTo>
                  <a:lnTo>
                    <a:pt x="2956" y="9110"/>
                  </a:lnTo>
                  <a:lnTo>
                    <a:pt x="3249" y="9134"/>
                  </a:lnTo>
                  <a:lnTo>
                    <a:pt x="3542" y="9208"/>
                  </a:lnTo>
                  <a:lnTo>
                    <a:pt x="3811" y="9281"/>
                  </a:lnTo>
                  <a:lnTo>
                    <a:pt x="4079" y="9379"/>
                  </a:lnTo>
                  <a:lnTo>
                    <a:pt x="4323" y="9501"/>
                  </a:lnTo>
                  <a:lnTo>
                    <a:pt x="4543" y="9647"/>
                  </a:lnTo>
                  <a:lnTo>
                    <a:pt x="4763" y="9794"/>
                  </a:lnTo>
                  <a:lnTo>
                    <a:pt x="4812" y="9305"/>
                  </a:lnTo>
                  <a:lnTo>
                    <a:pt x="4934" y="8573"/>
                  </a:lnTo>
                  <a:lnTo>
                    <a:pt x="5007" y="8109"/>
                  </a:lnTo>
                  <a:lnTo>
                    <a:pt x="5129" y="7620"/>
                  </a:lnTo>
                  <a:lnTo>
                    <a:pt x="5276" y="7107"/>
                  </a:lnTo>
                  <a:lnTo>
                    <a:pt x="5447" y="6546"/>
                  </a:lnTo>
                  <a:lnTo>
                    <a:pt x="5642" y="5984"/>
                  </a:lnTo>
                  <a:lnTo>
                    <a:pt x="5887" y="5373"/>
                  </a:lnTo>
                  <a:lnTo>
                    <a:pt x="6180" y="4763"/>
                  </a:lnTo>
                  <a:lnTo>
                    <a:pt x="6522" y="4152"/>
                  </a:lnTo>
                  <a:lnTo>
                    <a:pt x="6888" y="3542"/>
                  </a:lnTo>
                  <a:lnTo>
                    <a:pt x="7303" y="2931"/>
                  </a:lnTo>
                  <a:lnTo>
                    <a:pt x="7792" y="2345"/>
                  </a:lnTo>
                  <a:lnTo>
                    <a:pt x="8329" y="1783"/>
                  </a:lnTo>
                  <a:lnTo>
                    <a:pt x="8402" y="1710"/>
                  </a:lnTo>
                  <a:lnTo>
                    <a:pt x="8597" y="1710"/>
                  </a:lnTo>
                  <a:lnTo>
                    <a:pt x="8671" y="1783"/>
                  </a:lnTo>
                  <a:lnTo>
                    <a:pt x="8720" y="1856"/>
                  </a:lnTo>
                  <a:lnTo>
                    <a:pt x="8744" y="1954"/>
                  </a:lnTo>
                  <a:lnTo>
                    <a:pt x="8720" y="2027"/>
                  </a:lnTo>
                  <a:lnTo>
                    <a:pt x="8671" y="2125"/>
                  </a:lnTo>
                  <a:lnTo>
                    <a:pt x="8182" y="2662"/>
                  </a:lnTo>
                  <a:lnTo>
                    <a:pt x="7718" y="3200"/>
                  </a:lnTo>
                  <a:lnTo>
                    <a:pt x="7328" y="3786"/>
                  </a:lnTo>
                  <a:lnTo>
                    <a:pt x="6961" y="4348"/>
                  </a:lnTo>
                  <a:lnTo>
                    <a:pt x="6668" y="4934"/>
                  </a:lnTo>
                  <a:lnTo>
                    <a:pt x="6375" y="5495"/>
                  </a:lnTo>
                  <a:lnTo>
                    <a:pt x="6155" y="6082"/>
                  </a:lnTo>
                  <a:lnTo>
                    <a:pt x="5960" y="6619"/>
                  </a:lnTo>
                  <a:lnTo>
                    <a:pt x="5789" y="7156"/>
                  </a:lnTo>
                  <a:lnTo>
                    <a:pt x="5642" y="7645"/>
                  </a:lnTo>
                  <a:lnTo>
                    <a:pt x="5520" y="8109"/>
                  </a:lnTo>
                  <a:lnTo>
                    <a:pt x="5423" y="8548"/>
                  </a:lnTo>
                  <a:lnTo>
                    <a:pt x="5300" y="9257"/>
                  </a:lnTo>
                  <a:lnTo>
                    <a:pt x="5252" y="9769"/>
                  </a:lnTo>
                  <a:lnTo>
                    <a:pt x="5471" y="9623"/>
                  </a:lnTo>
                  <a:lnTo>
                    <a:pt x="5691" y="9476"/>
                  </a:lnTo>
                  <a:lnTo>
                    <a:pt x="5935" y="9379"/>
                  </a:lnTo>
                  <a:lnTo>
                    <a:pt x="6180" y="9281"/>
                  </a:lnTo>
                  <a:lnTo>
                    <a:pt x="6448" y="9208"/>
                  </a:lnTo>
                  <a:lnTo>
                    <a:pt x="6741" y="9134"/>
                  </a:lnTo>
                  <a:lnTo>
                    <a:pt x="7034" y="9110"/>
                  </a:lnTo>
                  <a:lnTo>
                    <a:pt x="7328" y="9086"/>
                  </a:lnTo>
                  <a:lnTo>
                    <a:pt x="7645" y="9110"/>
                  </a:lnTo>
                  <a:lnTo>
                    <a:pt x="7938" y="9134"/>
                  </a:lnTo>
                  <a:lnTo>
                    <a:pt x="8207" y="9208"/>
                  </a:lnTo>
                  <a:lnTo>
                    <a:pt x="8475" y="9281"/>
                  </a:lnTo>
                  <a:lnTo>
                    <a:pt x="8744" y="9379"/>
                  </a:lnTo>
                  <a:lnTo>
                    <a:pt x="8988" y="9501"/>
                  </a:lnTo>
                  <a:lnTo>
                    <a:pt x="9208" y="9623"/>
                  </a:lnTo>
                  <a:lnTo>
                    <a:pt x="9428" y="9794"/>
                  </a:lnTo>
                  <a:lnTo>
                    <a:pt x="9428" y="1954"/>
                  </a:lnTo>
                  <a:lnTo>
                    <a:pt x="9452" y="1856"/>
                  </a:lnTo>
                  <a:lnTo>
                    <a:pt x="9501" y="1783"/>
                  </a:lnTo>
                  <a:lnTo>
                    <a:pt x="9574" y="1710"/>
                  </a:lnTo>
                  <a:lnTo>
                    <a:pt x="9770" y="1710"/>
                  </a:lnTo>
                  <a:lnTo>
                    <a:pt x="9843" y="1783"/>
                  </a:lnTo>
                  <a:lnTo>
                    <a:pt x="9892" y="1856"/>
                  </a:lnTo>
                  <a:lnTo>
                    <a:pt x="9916" y="1954"/>
                  </a:lnTo>
                  <a:lnTo>
                    <a:pt x="9916" y="9794"/>
                  </a:lnTo>
                  <a:lnTo>
                    <a:pt x="10136" y="9623"/>
                  </a:lnTo>
                  <a:lnTo>
                    <a:pt x="10356" y="9501"/>
                  </a:lnTo>
                  <a:lnTo>
                    <a:pt x="10600" y="9379"/>
                  </a:lnTo>
                  <a:lnTo>
                    <a:pt x="10869" y="9281"/>
                  </a:lnTo>
                  <a:lnTo>
                    <a:pt x="11137" y="9208"/>
                  </a:lnTo>
                  <a:lnTo>
                    <a:pt x="11406" y="9134"/>
                  </a:lnTo>
                  <a:lnTo>
                    <a:pt x="11699" y="9110"/>
                  </a:lnTo>
                  <a:lnTo>
                    <a:pt x="12017" y="9086"/>
                  </a:lnTo>
                  <a:lnTo>
                    <a:pt x="12310" y="9110"/>
                  </a:lnTo>
                  <a:lnTo>
                    <a:pt x="12603" y="9134"/>
                  </a:lnTo>
                  <a:lnTo>
                    <a:pt x="12896" y="9208"/>
                  </a:lnTo>
                  <a:lnTo>
                    <a:pt x="13165" y="9281"/>
                  </a:lnTo>
                  <a:lnTo>
                    <a:pt x="13409" y="9379"/>
                  </a:lnTo>
                  <a:lnTo>
                    <a:pt x="13653" y="9476"/>
                  </a:lnTo>
                  <a:lnTo>
                    <a:pt x="13873" y="9623"/>
                  </a:lnTo>
                  <a:lnTo>
                    <a:pt x="14093" y="9769"/>
                  </a:lnTo>
                  <a:lnTo>
                    <a:pt x="14019" y="9257"/>
                  </a:lnTo>
                  <a:lnTo>
                    <a:pt x="13897" y="8548"/>
                  </a:lnTo>
                  <a:lnTo>
                    <a:pt x="13824" y="8109"/>
                  </a:lnTo>
                  <a:lnTo>
                    <a:pt x="13702" y="7645"/>
                  </a:lnTo>
                  <a:lnTo>
                    <a:pt x="13555" y="7132"/>
                  </a:lnTo>
                  <a:lnTo>
                    <a:pt x="13384" y="6619"/>
                  </a:lnTo>
                  <a:lnTo>
                    <a:pt x="13189" y="6057"/>
                  </a:lnTo>
                  <a:lnTo>
                    <a:pt x="12945" y="5495"/>
                  </a:lnTo>
                  <a:lnTo>
                    <a:pt x="12676" y="4934"/>
                  </a:lnTo>
                  <a:lnTo>
                    <a:pt x="12359" y="4348"/>
                  </a:lnTo>
                  <a:lnTo>
                    <a:pt x="12017" y="3786"/>
                  </a:lnTo>
                  <a:lnTo>
                    <a:pt x="11626" y="3200"/>
                  </a:lnTo>
                  <a:lnTo>
                    <a:pt x="11162" y="2662"/>
                  </a:lnTo>
                  <a:lnTo>
                    <a:pt x="10673" y="2125"/>
                  </a:lnTo>
                  <a:lnTo>
                    <a:pt x="10625" y="2027"/>
                  </a:lnTo>
                  <a:lnTo>
                    <a:pt x="10600" y="1954"/>
                  </a:lnTo>
                  <a:lnTo>
                    <a:pt x="10625" y="1856"/>
                  </a:lnTo>
                  <a:lnTo>
                    <a:pt x="10673" y="1783"/>
                  </a:lnTo>
                  <a:lnTo>
                    <a:pt x="10747" y="1710"/>
                  </a:lnTo>
                  <a:lnTo>
                    <a:pt x="10942" y="1710"/>
                  </a:lnTo>
                  <a:lnTo>
                    <a:pt x="11015" y="1783"/>
                  </a:lnTo>
                  <a:lnTo>
                    <a:pt x="11553" y="2345"/>
                  </a:lnTo>
                  <a:lnTo>
                    <a:pt x="12017" y="2931"/>
                  </a:lnTo>
                  <a:lnTo>
                    <a:pt x="12456" y="3542"/>
                  </a:lnTo>
                  <a:lnTo>
                    <a:pt x="12823" y="4152"/>
                  </a:lnTo>
                  <a:lnTo>
                    <a:pt x="13165" y="4787"/>
                  </a:lnTo>
                  <a:lnTo>
                    <a:pt x="13458" y="5373"/>
                  </a:lnTo>
                  <a:lnTo>
                    <a:pt x="13702" y="5984"/>
                  </a:lnTo>
                  <a:lnTo>
                    <a:pt x="13897" y="6546"/>
                  </a:lnTo>
                  <a:lnTo>
                    <a:pt x="14068" y="7107"/>
                  </a:lnTo>
                  <a:lnTo>
                    <a:pt x="14215" y="7620"/>
                  </a:lnTo>
                  <a:lnTo>
                    <a:pt x="14337" y="8109"/>
                  </a:lnTo>
                  <a:lnTo>
                    <a:pt x="14410" y="8573"/>
                  </a:lnTo>
                  <a:lnTo>
                    <a:pt x="14532" y="9305"/>
                  </a:lnTo>
                  <a:lnTo>
                    <a:pt x="14581" y="9794"/>
                  </a:lnTo>
                  <a:lnTo>
                    <a:pt x="14801" y="9647"/>
                  </a:lnTo>
                  <a:lnTo>
                    <a:pt x="15021" y="9501"/>
                  </a:lnTo>
                  <a:lnTo>
                    <a:pt x="15265" y="9379"/>
                  </a:lnTo>
                  <a:lnTo>
                    <a:pt x="15534" y="9281"/>
                  </a:lnTo>
                  <a:lnTo>
                    <a:pt x="15802" y="9208"/>
                  </a:lnTo>
                  <a:lnTo>
                    <a:pt x="16095" y="9134"/>
                  </a:lnTo>
                  <a:lnTo>
                    <a:pt x="16388" y="9110"/>
                  </a:lnTo>
                  <a:lnTo>
                    <a:pt x="16706" y="9086"/>
                  </a:lnTo>
                  <a:lnTo>
                    <a:pt x="17121" y="9110"/>
                  </a:lnTo>
                  <a:lnTo>
                    <a:pt x="17536" y="9183"/>
                  </a:lnTo>
                  <a:lnTo>
                    <a:pt x="17903" y="9305"/>
                  </a:lnTo>
                  <a:lnTo>
                    <a:pt x="18269" y="9452"/>
                  </a:lnTo>
                  <a:lnTo>
                    <a:pt x="18587" y="9647"/>
                  </a:lnTo>
                  <a:lnTo>
                    <a:pt x="18880" y="9867"/>
                  </a:lnTo>
                  <a:lnTo>
                    <a:pt x="19148" y="10111"/>
                  </a:lnTo>
                  <a:lnTo>
                    <a:pt x="19344" y="10380"/>
                  </a:lnTo>
                  <a:lnTo>
                    <a:pt x="19319" y="9940"/>
                  </a:lnTo>
                  <a:lnTo>
                    <a:pt x="19246" y="9501"/>
                  </a:lnTo>
                  <a:lnTo>
                    <a:pt x="19173" y="9061"/>
                  </a:lnTo>
                  <a:lnTo>
                    <a:pt x="19099" y="8622"/>
                  </a:lnTo>
                  <a:lnTo>
                    <a:pt x="18977" y="8206"/>
                  </a:lnTo>
                  <a:lnTo>
                    <a:pt x="18855" y="7791"/>
                  </a:lnTo>
                  <a:lnTo>
                    <a:pt x="18684" y="7376"/>
                  </a:lnTo>
                  <a:lnTo>
                    <a:pt x="18538" y="6961"/>
                  </a:lnTo>
                  <a:lnTo>
                    <a:pt x="18342" y="6570"/>
                  </a:lnTo>
                  <a:lnTo>
                    <a:pt x="18122" y="6179"/>
                  </a:lnTo>
                  <a:lnTo>
                    <a:pt x="17903" y="5788"/>
                  </a:lnTo>
                  <a:lnTo>
                    <a:pt x="17658" y="5422"/>
                  </a:lnTo>
                  <a:lnTo>
                    <a:pt x="17414" y="5080"/>
                  </a:lnTo>
                  <a:lnTo>
                    <a:pt x="17121" y="4714"/>
                  </a:lnTo>
                  <a:lnTo>
                    <a:pt x="16828" y="4372"/>
                  </a:lnTo>
                  <a:lnTo>
                    <a:pt x="16511" y="4054"/>
                  </a:lnTo>
                  <a:lnTo>
                    <a:pt x="16193" y="3761"/>
                  </a:lnTo>
                  <a:lnTo>
                    <a:pt x="15876" y="3468"/>
                  </a:lnTo>
                  <a:lnTo>
                    <a:pt x="15534" y="3175"/>
                  </a:lnTo>
                  <a:lnTo>
                    <a:pt x="15167" y="2931"/>
                  </a:lnTo>
                  <a:lnTo>
                    <a:pt x="14801" y="2687"/>
                  </a:lnTo>
                  <a:lnTo>
                    <a:pt x="14435" y="2467"/>
                  </a:lnTo>
                  <a:lnTo>
                    <a:pt x="14044" y="2247"/>
                  </a:lnTo>
                  <a:lnTo>
                    <a:pt x="13653" y="2076"/>
                  </a:lnTo>
                  <a:lnTo>
                    <a:pt x="13262" y="1905"/>
                  </a:lnTo>
                  <a:lnTo>
                    <a:pt x="12847" y="1759"/>
                  </a:lnTo>
                  <a:lnTo>
                    <a:pt x="12432" y="1612"/>
                  </a:lnTo>
                  <a:lnTo>
                    <a:pt x="12017" y="1514"/>
                  </a:lnTo>
                  <a:lnTo>
                    <a:pt x="11577" y="1417"/>
                  </a:lnTo>
                  <a:lnTo>
                    <a:pt x="11162" y="1343"/>
                  </a:lnTo>
                  <a:lnTo>
                    <a:pt x="10722" y="1270"/>
                  </a:lnTo>
                  <a:lnTo>
                    <a:pt x="10283" y="1246"/>
                  </a:lnTo>
                  <a:lnTo>
                    <a:pt x="10283" y="611"/>
                  </a:lnTo>
                  <a:lnTo>
                    <a:pt x="10258" y="489"/>
                  </a:lnTo>
                  <a:lnTo>
                    <a:pt x="10234" y="367"/>
                  </a:lnTo>
                  <a:lnTo>
                    <a:pt x="10185" y="269"/>
                  </a:lnTo>
                  <a:lnTo>
                    <a:pt x="10112" y="196"/>
                  </a:lnTo>
                  <a:lnTo>
                    <a:pt x="10014" y="122"/>
                  </a:lnTo>
                  <a:lnTo>
                    <a:pt x="9916" y="49"/>
                  </a:lnTo>
                  <a:lnTo>
                    <a:pt x="9794" y="25"/>
                  </a:lnTo>
                  <a:lnTo>
                    <a:pt x="967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77" name="Shape 425"/>
          <p:cNvGrpSpPr/>
          <p:nvPr/>
        </p:nvGrpSpPr>
        <p:grpSpPr>
          <a:xfrm>
            <a:off x="5351012" y="2350310"/>
            <a:ext cx="442089" cy="310174"/>
            <a:chOff x="559275" y="1683950"/>
            <a:chExt cx="466500" cy="327300"/>
          </a:xfrm>
          <a:solidFill>
            <a:schemeClr val="bg1"/>
          </a:solidFill>
        </p:grpSpPr>
        <p:sp>
          <p:nvSpPr>
            <p:cNvPr id="78" name="Shape 426"/>
            <p:cNvSpPr/>
            <p:nvPr/>
          </p:nvSpPr>
          <p:spPr>
            <a:xfrm>
              <a:off x="559275" y="1683950"/>
              <a:ext cx="466500" cy="197850"/>
            </a:xfrm>
            <a:custGeom>
              <a:avLst/>
              <a:gdLst/>
              <a:ahLst/>
              <a:cxnLst/>
              <a:rect l="0" t="0" r="0" b="0"/>
              <a:pathLst>
                <a:path w="18660" h="7914" extrusionOk="0">
                  <a:moveTo>
                    <a:pt x="391" y="1"/>
                  </a:moveTo>
                  <a:lnTo>
                    <a:pt x="293" y="50"/>
                  </a:lnTo>
                  <a:lnTo>
                    <a:pt x="220" y="74"/>
                  </a:lnTo>
                  <a:lnTo>
                    <a:pt x="147" y="147"/>
                  </a:lnTo>
                  <a:lnTo>
                    <a:pt x="74" y="221"/>
                  </a:lnTo>
                  <a:lnTo>
                    <a:pt x="49" y="294"/>
                  </a:lnTo>
                  <a:lnTo>
                    <a:pt x="0" y="392"/>
                  </a:lnTo>
                  <a:lnTo>
                    <a:pt x="0" y="489"/>
                  </a:lnTo>
                  <a:lnTo>
                    <a:pt x="0" y="1173"/>
                  </a:lnTo>
                  <a:lnTo>
                    <a:pt x="9330" y="7914"/>
                  </a:lnTo>
                  <a:lnTo>
                    <a:pt x="18659" y="1173"/>
                  </a:lnTo>
                  <a:lnTo>
                    <a:pt x="18659" y="489"/>
                  </a:lnTo>
                  <a:lnTo>
                    <a:pt x="18659" y="392"/>
                  </a:lnTo>
                  <a:lnTo>
                    <a:pt x="18611" y="294"/>
                  </a:lnTo>
                  <a:lnTo>
                    <a:pt x="18586" y="221"/>
                  </a:lnTo>
                  <a:lnTo>
                    <a:pt x="18513" y="147"/>
                  </a:lnTo>
                  <a:lnTo>
                    <a:pt x="18440" y="74"/>
                  </a:lnTo>
                  <a:lnTo>
                    <a:pt x="18366" y="50"/>
                  </a:lnTo>
                  <a:lnTo>
                    <a:pt x="1826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9" name="Shape 427"/>
            <p:cNvSpPr/>
            <p:nvPr/>
          </p:nvSpPr>
          <p:spPr>
            <a:xfrm>
              <a:off x="559275" y="1727925"/>
              <a:ext cx="466500" cy="283325"/>
            </a:xfrm>
            <a:custGeom>
              <a:avLst/>
              <a:gdLst/>
              <a:ahLst/>
              <a:cxnLst/>
              <a:rect l="0" t="0" r="0" b="0"/>
              <a:pathLst>
                <a:path w="18660" h="11333" extrusionOk="0">
                  <a:moveTo>
                    <a:pt x="0" y="0"/>
                  </a:moveTo>
                  <a:lnTo>
                    <a:pt x="0" y="10844"/>
                  </a:lnTo>
                  <a:lnTo>
                    <a:pt x="0" y="10917"/>
                  </a:lnTo>
                  <a:lnTo>
                    <a:pt x="5129" y="7230"/>
                  </a:lnTo>
                  <a:lnTo>
                    <a:pt x="5227" y="7181"/>
                  </a:lnTo>
                  <a:lnTo>
                    <a:pt x="5325" y="7181"/>
                  </a:lnTo>
                  <a:lnTo>
                    <a:pt x="5398" y="7205"/>
                  </a:lnTo>
                  <a:lnTo>
                    <a:pt x="5471" y="7278"/>
                  </a:lnTo>
                  <a:lnTo>
                    <a:pt x="5520" y="7376"/>
                  </a:lnTo>
                  <a:lnTo>
                    <a:pt x="5520" y="7474"/>
                  </a:lnTo>
                  <a:lnTo>
                    <a:pt x="5471" y="7547"/>
                  </a:lnTo>
                  <a:lnTo>
                    <a:pt x="5422" y="7620"/>
                  </a:lnTo>
                  <a:lnTo>
                    <a:pt x="318" y="11308"/>
                  </a:lnTo>
                  <a:lnTo>
                    <a:pt x="415" y="11333"/>
                  </a:lnTo>
                  <a:lnTo>
                    <a:pt x="18244" y="11333"/>
                  </a:lnTo>
                  <a:lnTo>
                    <a:pt x="18342" y="11308"/>
                  </a:lnTo>
                  <a:lnTo>
                    <a:pt x="13238" y="7620"/>
                  </a:lnTo>
                  <a:lnTo>
                    <a:pt x="13189" y="7547"/>
                  </a:lnTo>
                  <a:lnTo>
                    <a:pt x="13140" y="7474"/>
                  </a:lnTo>
                  <a:lnTo>
                    <a:pt x="13140" y="7376"/>
                  </a:lnTo>
                  <a:lnTo>
                    <a:pt x="13189" y="7278"/>
                  </a:lnTo>
                  <a:lnTo>
                    <a:pt x="13262" y="7205"/>
                  </a:lnTo>
                  <a:lnTo>
                    <a:pt x="13335" y="7181"/>
                  </a:lnTo>
                  <a:lnTo>
                    <a:pt x="13433" y="7181"/>
                  </a:lnTo>
                  <a:lnTo>
                    <a:pt x="13531" y="7230"/>
                  </a:lnTo>
                  <a:lnTo>
                    <a:pt x="18659" y="10917"/>
                  </a:lnTo>
                  <a:lnTo>
                    <a:pt x="18659" y="10844"/>
                  </a:lnTo>
                  <a:lnTo>
                    <a:pt x="18659" y="0"/>
                  </a:lnTo>
                  <a:lnTo>
                    <a:pt x="9476" y="6643"/>
                  </a:lnTo>
                  <a:lnTo>
                    <a:pt x="9403" y="6692"/>
                  </a:lnTo>
                  <a:lnTo>
                    <a:pt x="9257" y="6692"/>
                  </a:lnTo>
                  <a:lnTo>
                    <a:pt x="9183" y="6643"/>
                  </a:lnTo>
                  <a:lnTo>
                    <a:pt x="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80" name="Shape 428"/>
          <p:cNvGrpSpPr/>
          <p:nvPr/>
        </p:nvGrpSpPr>
        <p:grpSpPr>
          <a:xfrm>
            <a:off x="5989816" y="2288997"/>
            <a:ext cx="442089" cy="432826"/>
            <a:chOff x="1233350" y="1619250"/>
            <a:chExt cx="466500" cy="456725"/>
          </a:xfrm>
          <a:solidFill>
            <a:schemeClr val="bg1"/>
          </a:solidFill>
        </p:grpSpPr>
        <p:sp>
          <p:nvSpPr>
            <p:cNvPr id="81" name="Shape 429"/>
            <p:cNvSpPr/>
            <p:nvPr/>
          </p:nvSpPr>
          <p:spPr>
            <a:xfrm>
              <a:off x="1233350" y="1619250"/>
              <a:ext cx="466500" cy="456725"/>
            </a:xfrm>
            <a:custGeom>
              <a:avLst/>
              <a:gdLst/>
              <a:ahLst/>
              <a:cxnLst/>
              <a:rect l="0" t="0" r="0" b="0"/>
              <a:pathLst>
                <a:path w="18660" h="18269" extrusionOk="0">
                  <a:moveTo>
                    <a:pt x="14923" y="5080"/>
                  </a:moveTo>
                  <a:lnTo>
                    <a:pt x="14923" y="9037"/>
                  </a:lnTo>
                  <a:lnTo>
                    <a:pt x="17316" y="7913"/>
                  </a:lnTo>
                  <a:lnTo>
                    <a:pt x="9476" y="13579"/>
                  </a:lnTo>
                  <a:lnTo>
                    <a:pt x="9403" y="13604"/>
                  </a:lnTo>
                  <a:lnTo>
                    <a:pt x="9330" y="13628"/>
                  </a:lnTo>
                  <a:lnTo>
                    <a:pt x="9257" y="13604"/>
                  </a:lnTo>
                  <a:lnTo>
                    <a:pt x="9183" y="13579"/>
                  </a:lnTo>
                  <a:lnTo>
                    <a:pt x="1344" y="7913"/>
                  </a:lnTo>
                  <a:lnTo>
                    <a:pt x="3737" y="9037"/>
                  </a:lnTo>
                  <a:lnTo>
                    <a:pt x="3737" y="5080"/>
                  </a:lnTo>
                  <a:close/>
                  <a:moveTo>
                    <a:pt x="9330" y="0"/>
                  </a:moveTo>
                  <a:lnTo>
                    <a:pt x="0" y="6741"/>
                  </a:lnTo>
                  <a:lnTo>
                    <a:pt x="0" y="17780"/>
                  </a:lnTo>
                  <a:lnTo>
                    <a:pt x="0" y="17853"/>
                  </a:lnTo>
                  <a:lnTo>
                    <a:pt x="5129" y="14165"/>
                  </a:lnTo>
                  <a:lnTo>
                    <a:pt x="5227" y="14117"/>
                  </a:lnTo>
                  <a:lnTo>
                    <a:pt x="5325" y="14117"/>
                  </a:lnTo>
                  <a:lnTo>
                    <a:pt x="5398" y="14141"/>
                  </a:lnTo>
                  <a:lnTo>
                    <a:pt x="5471" y="14214"/>
                  </a:lnTo>
                  <a:lnTo>
                    <a:pt x="5520" y="14312"/>
                  </a:lnTo>
                  <a:lnTo>
                    <a:pt x="5520" y="14385"/>
                  </a:lnTo>
                  <a:lnTo>
                    <a:pt x="5471" y="14483"/>
                  </a:lnTo>
                  <a:lnTo>
                    <a:pt x="5422" y="14556"/>
                  </a:lnTo>
                  <a:lnTo>
                    <a:pt x="318" y="18244"/>
                  </a:lnTo>
                  <a:lnTo>
                    <a:pt x="416" y="18244"/>
                  </a:lnTo>
                  <a:lnTo>
                    <a:pt x="489" y="18268"/>
                  </a:lnTo>
                  <a:lnTo>
                    <a:pt x="18171" y="18268"/>
                  </a:lnTo>
                  <a:lnTo>
                    <a:pt x="18244" y="18244"/>
                  </a:lnTo>
                  <a:lnTo>
                    <a:pt x="18342" y="18244"/>
                  </a:lnTo>
                  <a:lnTo>
                    <a:pt x="13238" y="14556"/>
                  </a:lnTo>
                  <a:lnTo>
                    <a:pt x="13189" y="14483"/>
                  </a:lnTo>
                  <a:lnTo>
                    <a:pt x="13140" y="14385"/>
                  </a:lnTo>
                  <a:lnTo>
                    <a:pt x="13140" y="14312"/>
                  </a:lnTo>
                  <a:lnTo>
                    <a:pt x="13189" y="14214"/>
                  </a:lnTo>
                  <a:lnTo>
                    <a:pt x="13262" y="14141"/>
                  </a:lnTo>
                  <a:lnTo>
                    <a:pt x="13335" y="14117"/>
                  </a:lnTo>
                  <a:lnTo>
                    <a:pt x="13433" y="14117"/>
                  </a:lnTo>
                  <a:lnTo>
                    <a:pt x="13531" y="14165"/>
                  </a:lnTo>
                  <a:lnTo>
                    <a:pt x="18660" y="17853"/>
                  </a:lnTo>
                  <a:lnTo>
                    <a:pt x="18660" y="17780"/>
                  </a:lnTo>
                  <a:lnTo>
                    <a:pt x="18660" y="6741"/>
                  </a:lnTo>
                  <a:lnTo>
                    <a:pt x="933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2" name="Shape 430"/>
            <p:cNvSpPr/>
            <p:nvPr/>
          </p:nvSpPr>
          <p:spPr>
            <a:xfrm>
              <a:off x="1382325" y="1792025"/>
              <a:ext cx="168550" cy="12250"/>
            </a:xfrm>
            <a:custGeom>
              <a:avLst/>
              <a:gdLst/>
              <a:ahLst/>
              <a:cxnLst/>
              <a:rect l="0" t="0" r="0" b="0"/>
              <a:pathLst>
                <a:path w="6742" h="490" extrusionOk="0">
                  <a:moveTo>
                    <a:pt x="147" y="1"/>
                  </a:moveTo>
                  <a:lnTo>
                    <a:pt x="74" y="74"/>
                  </a:lnTo>
                  <a:lnTo>
                    <a:pt x="25" y="147"/>
                  </a:lnTo>
                  <a:lnTo>
                    <a:pt x="1" y="245"/>
                  </a:lnTo>
                  <a:lnTo>
                    <a:pt x="25" y="343"/>
                  </a:lnTo>
                  <a:lnTo>
                    <a:pt x="74" y="416"/>
                  </a:lnTo>
                  <a:lnTo>
                    <a:pt x="147" y="465"/>
                  </a:lnTo>
                  <a:lnTo>
                    <a:pt x="245" y="489"/>
                  </a:lnTo>
                  <a:lnTo>
                    <a:pt x="6497" y="489"/>
                  </a:lnTo>
                  <a:lnTo>
                    <a:pt x="6595" y="465"/>
                  </a:lnTo>
                  <a:lnTo>
                    <a:pt x="6668" y="416"/>
                  </a:lnTo>
                  <a:lnTo>
                    <a:pt x="6717" y="343"/>
                  </a:lnTo>
                  <a:lnTo>
                    <a:pt x="6741" y="245"/>
                  </a:lnTo>
                  <a:lnTo>
                    <a:pt x="6717" y="147"/>
                  </a:lnTo>
                  <a:lnTo>
                    <a:pt x="6668" y="74"/>
                  </a:lnTo>
                  <a:lnTo>
                    <a:pt x="6595"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3" name="Shape 431"/>
            <p:cNvSpPr/>
            <p:nvPr/>
          </p:nvSpPr>
          <p:spPr>
            <a:xfrm>
              <a:off x="1382325" y="1825000"/>
              <a:ext cx="168550" cy="12250"/>
            </a:xfrm>
            <a:custGeom>
              <a:avLst/>
              <a:gdLst/>
              <a:ahLst/>
              <a:cxnLst/>
              <a:rect l="0" t="0" r="0" b="0"/>
              <a:pathLst>
                <a:path w="6742" h="490" extrusionOk="0">
                  <a:moveTo>
                    <a:pt x="245" y="1"/>
                  </a:moveTo>
                  <a:lnTo>
                    <a:pt x="147" y="25"/>
                  </a:lnTo>
                  <a:lnTo>
                    <a:pt x="74" y="74"/>
                  </a:lnTo>
                  <a:lnTo>
                    <a:pt x="25" y="147"/>
                  </a:lnTo>
                  <a:lnTo>
                    <a:pt x="1" y="245"/>
                  </a:lnTo>
                  <a:lnTo>
                    <a:pt x="25" y="343"/>
                  </a:lnTo>
                  <a:lnTo>
                    <a:pt x="74" y="416"/>
                  </a:lnTo>
                  <a:lnTo>
                    <a:pt x="147" y="465"/>
                  </a:lnTo>
                  <a:lnTo>
                    <a:pt x="245" y="489"/>
                  </a:lnTo>
                  <a:lnTo>
                    <a:pt x="6497" y="489"/>
                  </a:lnTo>
                  <a:lnTo>
                    <a:pt x="6595" y="465"/>
                  </a:lnTo>
                  <a:lnTo>
                    <a:pt x="6668" y="416"/>
                  </a:lnTo>
                  <a:lnTo>
                    <a:pt x="6717" y="343"/>
                  </a:lnTo>
                  <a:lnTo>
                    <a:pt x="6741" y="245"/>
                  </a:lnTo>
                  <a:lnTo>
                    <a:pt x="6717" y="147"/>
                  </a:lnTo>
                  <a:lnTo>
                    <a:pt x="6668" y="74"/>
                  </a:lnTo>
                  <a:lnTo>
                    <a:pt x="6595" y="25"/>
                  </a:lnTo>
                  <a:lnTo>
                    <a:pt x="649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4" name="Shape 432"/>
            <p:cNvSpPr/>
            <p:nvPr/>
          </p:nvSpPr>
          <p:spPr>
            <a:xfrm>
              <a:off x="1382325" y="1858575"/>
              <a:ext cx="70850" cy="12250"/>
            </a:xfrm>
            <a:custGeom>
              <a:avLst/>
              <a:gdLst/>
              <a:ahLst/>
              <a:cxnLst/>
              <a:rect l="0" t="0" r="0" b="0"/>
              <a:pathLst>
                <a:path w="2834" h="490" extrusionOk="0">
                  <a:moveTo>
                    <a:pt x="245" y="1"/>
                  </a:moveTo>
                  <a:lnTo>
                    <a:pt x="147" y="25"/>
                  </a:lnTo>
                  <a:lnTo>
                    <a:pt x="74" y="74"/>
                  </a:lnTo>
                  <a:lnTo>
                    <a:pt x="25" y="147"/>
                  </a:lnTo>
                  <a:lnTo>
                    <a:pt x="1" y="245"/>
                  </a:lnTo>
                  <a:lnTo>
                    <a:pt x="25" y="343"/>
                  </a:lnTo>
                  <a:lnTo>
                    <a:pt x="74" y="416"/>
                  </a:lnTo>
                  <a:lnTo>
                    <a:pt x="147" y="465"/>
                  </a:lnTo>
                  <a:lnTo>
                    <a:pt x="245" y="489"/>
                  </a:lnTo>
                  <a:lnTo>
                    <a:pt x="2589" y="489"/>
                  </a:lnTo>
                  <a:lnTo>
                    <a:pt x="2687" y="465"/>
                  </a:lnTo>
                  <a:lnTo>
                    <a:pt x="2760" y="416"/>
                  </a:lnTo>
                  <a:lnTo>
                    <a:pt x="2809" y="343"/>
                  </a:lnTo>
                  <a:lnTo>
                    <a:pt x="2834" y="245"/>
                  </a:lnTo>
                  <a:lnTo>
                    <a:pt x="2809" y="147"/>
                  </a:lnTo>
                  <a:lnTo>
                    <a:pt x="2760" y="74"/>
                  </a:lnTo>
                  <a:lnTo>
                    <a:pt x="2687" y="25"/>
                  </a:lnTo>
                  <a:lnTo>
                    <a:pt x="258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85" name="Shape 433"/>
          <p:cNvGrpSpPr/>
          <p:nvPr/>
        </p:nvGrpSpPr>
        <p:grpSpPr>
          <a:xfrm>
            <a:off x="6642502" y="2298235"/>
            <a:ext cx="414322" cy="414322"/>
            <a:chOff x="1922075" y="1629000"/>
            <a:chExt cx="437200" cy="437200"/>
          </a:xfrm>
          <a:solidFill>
            <a:schemeClr val="bg1"/>
          </a:solidFill>
        </p:grpSpPr>
        <p:sp>
          <p:nvSpPr>
            <p:cNvPr id="86" name="Shape 434"/>
            <p:cNvSpPr/>
            <p:nvPr/>
          </p:nvSpPr>
          <p:spPr>
            <a:xfrm>
              <a:off x="2208425" y="1629000"/>
              <a:ext cx="150850" cy="150850"/>
            </a:xfrm>
            <a:custGeom>
              <a:avLst/>
              <a:gdLst/>
              <a:ahLst/>
              <a:cxnLst/>
              <a:rect l="0" t="0" r="0" b="0"/>
              <a:pathLst>
                <a:path w="6034" h="6034" extrusionOk="0">
                  <a:moveTo>
                    <a:pt x="2004" y="1"/>
                  </a:moveTo>
                  <a:lnTo>
                    <a:pt x="1881" y="25"/>
                  </a:lnTo>
                  <a:lnTo>
                    <a:pt x="1784" y="50"/>
                  </a:lnTo>
                  <a:lnTo>
                    <a:pt x="1686" y="98"/>
                  </a:lnTo>
                  <a:lnTo>
                    <a:pt x="1588" y="172"/>
                  </a:lnTo>
                  <a:lnTo>
                    <a:pt x="1" y="1784"/>
                  </a:lnTo>
                  <a:lnTo>
                    <a:pt x="4251" y="6033"/>
                  </a:lnTo>
                  <a:lnTo>
                    <a:pt x="5862" y="4446"/>
                  </a:lnTo>
                  <a:lnTo>
                    <a:pt x="5936" y="4348"/>
                  </a:lnTo>
                  <a:lnTo>
                    <a:pt x="5985" y="4250"/>
                  </a:lnTo>
                  <a:lnTo>
                    <a:pt x="6009" y="4153"/>
                  </a:lnTo>
                  <a:lnTo>
                    <a:pt x="6033" y="4031"/>
                  </a:lnTo>
                  <a:lnTo>
                    <a:pt x="6009" y="3933"/>
                  </a:lnTo>
                  <a:lnTo>
                    <a:pt x="5985" y="3811"/>
                  </a:lnTo>
                  <a:lnTo>
                    <a:pt x="5936" y="3713"/>
                  </a:lnTo>
                  <a:lnTo>
                    <a:pt x="5862" y="3615"/>
                  </a:lnTo>
                  <a:lnTo>
                    <a:pt x="2419" y="172"/>
                  </a:lnTo>
                  <a:lnTo>
                    <a:pt x="2321" y="98"/>
                  </a:lnTo>
                  <a:lnTo>
                    <a:pt x="2223" y="50"/>
                  </a:lnTo>
                  <a:lnTo>
                    <a:pt x="2101" y="25"/>
                  </a:lnTo>
                  <a:lnTo>
                    <a:pt x="200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7" name="Shape 435"/>
            <p:cNvSpPr/>
            <p:nvPr/>
          </p:nvSpPr>
          <p:spPr>
            <a:xfrm>
              <a:off x="1922075" y="1686400"/>
              <a:ext cx="379800" cy="379800"/>
            </a:xfrm>
            <a:custGeom>
              <a:avLst/>
              <a:gdLst/>
              <a:ahLst/>
              <a:cxnLst/>
              <a:rect l="0" t="0" r="0" b="0"/>
              <a:pathLst>
                <a:path w="15192" h="15192" extrusionOk="0">
                  <a:moveTo>
                    <a:pt x="1100" y="10527"/>
                  </a:moveTo>
                  <a:lnTo>
                    <a:pt x="4665" y="14093"/>
                  </a:lnTo>
                  <a:lnTo>
                    <a:pt x="4616" y="14117"/>
                  </a:lnTo>
                  <a:lnTo>
                    <a:pt x="1979" y="14508"/>
                  </a:lnTo>
                  <a:lnTo>
                    <a:pt x="684" y="13213"/>
                  </a:lnTo>
                  <a:lnTo>
                    <a:pt x="1075" y="10576"/>
                  </a:lnTo>
                  <a:lnTo>
                    <a:pt x="1100" y="10527"/>
                  </a:lnTo>
                  <a:close/>
                  <a:moveTo>
                    <a:pt x="10918" y="1"/>
                  </a:moveTo>
                  <a:lnTo>
                    <a:pt x="758" y="10185"/>
                  </a:lnTo>
                  <a:lnTo>
                    <a:pt x="684" y="10258"/>
                  </a:lnTo>
                  <a:lnTo>
                    <a:pt x="636" y="10332"/>
                  </a:lnTo>
                  <a:lnTo>
                    <a:pt x="611" y="10405"/>
                  </a:lnTo>
                  <a:lnTo>
                    <a:pt x="587" y="10502"/>
                  </a:lnTo>
                  <a:lnTo>
                    <a:pt x="1" y="14532"/>
                  </a:lnTo>
                  <a:lnTo>
                    <a:pt x="1" y="14654"/>
                  </a:lnTo>
                  <a:lnTo>
                    <a:pt x="25" y="14801"/>
                  </a:lnTo>
                  <a:lnTo>
                    <a:pt x="98" y="14923"/>
                  </a:lnTo>
                  <a:lnTo>
                    <a:pt x="171" y="15021"/>
                  </a:lnTo>
                  <a:lnTo>
                    <a:pt x="269" y="15094"/>
                  </a:lnTo>
                  <a:lnTo>
                    <a:pt x="367" y="15143"/>
                  </a:lnTo>
                  <a:lnTo>
                    <a:pt x="465" y="15167"/>
                  </a:lnTo>
                  <a:lnTo>
                    <a:pt x="587" y="15192"/>
                  </a:lnTo>
                  <a:lnTo>
                    <a:pt x="660" y="15192"/>
                  </a:lnTo>
                  <a:lnTo>
                    <a:pt x="4690" y="14606"/>
                  </a:lnTo>
                  <a:lnTo>
                    <a:pt x="4861" y="14557"/>
                  </a:lnTo>
                  <a:lnTo>
                    <a:pt x="4934" y="14508"/>
                  </a:lnTo>
                  <a:lnTo>
                    <a:pt x="5007" y="14435"/>
                  </a:lnTo>
                  <a:lnTo>
                    <a:pt x="15192" y="4275"/>
                  </a:lnTo>
                  <a:lnTo>
                    <a:pt x="13970" y="3053"/>
                  </a:lnTo>
                  <a:lnTo>
                    <a:pt x="4152" y="12872"/>
                  </a:lnTo>
                  <a:lnTo>
                    <a:pt x="3810" y="12530"/>
                  </a:lnTo>
                  <a:lnTo>
                    <a:pt x="13629" y="2712"/>
                  </a:lnTo>
                  <a:lnTo>
                    <a:pt x="12481" y="1564"/>
                  </a:lnTo>
                  <a:lnTo>
                    <a:pt x="2663" y="11382"/>
                  </a:lnTo>
                  <a:lnTo>
                    <a:pt x="2321" y="11040"/>
                  </a:lnTo>
                  <a:lnTo>
                    <a:pt x="12139" y="1222"/>
                  </a:lnTo>
                  <a:lnTo>
                    <a:pt x="1091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88" name="Shape 436"/>
          <p:cNvGrpSpPr/>
          <p:nvPr/>
        </p:nvGrpSpPr>
        <p:grpSpPr>
          <a:xfrm>
            <a:off x="7279578" y="2296507"/>
            <a:ext cx="417780" cy="417781"/>
            <a:chOff x="2594325" y="1627175"/>
            <a:chExt cx="440850" cy="440850"/>
          </a:xfrm>
          <a:solidFill>
            <a:schemeClr val="bg1"/>
          </a:solidFill>
        </p:grpSpPr>
        <p:sp>
          <p:nvSpPr>
            <p:cNvPr id="89" name="Shape 437"/>
            <p:cNvSpPr/>
            <p:nvPr/>
          </p:nvSpPr>
          <p:spPr>
            <a:xfrm>
              <a:off x="2594325" y="1890950"/>
              <a:ext cx="177075" cy="177075"/>
            </a:xfrm>
            <a:custGeom>
              <a:avLst/>
              <a:gdLst/>
              <a:ahLst/>
              <a:cxnLst/>
              <a:rect l="0" t="0" r="0" b="0"/>
              <a:pathLst>
                <a:path w="7083" h="7083" extrusionOk="0">
                  <a:moveTo>
                    <a:pt x="5544" y="0"/>
                  </a:moveTo>
                  <a:lnTo>
                    <a:pt x="538" y="5984"/>
                  </a:lnTo>
                  <a:lnTo>
                    <a:pt x="0" y="7083"/>
                  </a:lnTo>
                  <a:lnTo>
                    <a:pt x="1099" y="6546"/>
                  </a:lnTo>
                  <a:lnTo>
                    <a:pt x="7083" y="1539"/>
                  </a:lnTo>
                  <a:lnTo>
                    <a:pt x="554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0" name="Shape 438"/>
            <p:cNvSpPr/>
            <p:nvPr/>
          </p:nvSpPr>
          <p:spPr>
            <a:xfrm>
              <a:off x="2858700" y="1627175"/>
              <a:ext cx="176475" cy="176475"/>
            </a:xfrm>
            <a:custGeom>
              <a:avLst/>
              <a:gdLst/>
              <a:ahLst/>
              <a:cxnLst/>
              <a:rect l="0" t="0" r="0" b="0"/>
              <a:pathLst>
                <a:path w="7059" h="7059" extrusionOk="0">
                  <a:moveTo>
                    <a:pt x="904" y="1"/>
                  </a:moveTo>
                  <a:lnTo>
                    <a:pt x="782" y="25"/>
                  </a:lnTo>
                  <a:lnTo>
                    <a:pt x="684" y="98"/>
                  </a:lnTo>
                  <a:lnTo>
                    <a:pt x="611" y="147"/>
                  </a:lnTo>
                  <a:lnTo>
                    <a:pt x="489" y="294"/>
                  </a:lnTo>
                  <a:lnTo>
                    <a:pt x="367" y="440"/>
                  </a:lnTo>
                  <a:lnTo>
                    <a:pt x="294" y="587"/>
                  </a:lnTo>
                  <a:lnTo>
                    <a:pt x="196" y="733"/>
                  </a:lnTo>
                  <a:lnTo>
                    <a:pt x="74" y="1051"/>
                  </a:lnTo>
                  <a:lnTo>
                    <a:pt x="0" y="1393"/>
                  </a:lnTo>
                  <a:lnTo>
                    <a:pt x="0" y="1735"/>
                  </a:lnTo>
                  <a:lnTo>
                    <a:pt x="25" y="2052"/>
                  </a:lnTo>
                  <a:lnTo>
                    <a:pt x="123" y="2394"/>
                  </a:lnTo>
                  <a:lnTo>
                    <a:pt x="269" y="2711"/>
                  </a:lnTo>
                  <a:lnTo>
                    <a:pt x="4348" y="6790"/>
                  </a:lnTo>
                  <a:lnTo>
                    <a:pt x="4665" y="6937"/>
                  </a:lnTo>
                  <a:lnTo>
                    <a:pt x="5007" y="7034"/>
                  </a:lnTo>
                  <a:lnTo>
                    <a:pt x="5325" y="7059"/>
                  </a:lnTo>
                  <a:lnTo>
                    <a:pt x="5667" y="7059"/>
                  </a:lnTo>
                  <a:lnTo>
                    <a:pt x="6008" y="6986"/>
                  </a:lnTo>
                  <a:lnTo>
                    <a:pt x="6326" y="6863"/>
                  </a:lnTo>
                  <a:lnTo>
                    <a:pt x="6473" y="6766"/>
                  </a:lnTo>
                  <a:lnTo>
                    <a:pt x="6619" y="6692"/>
                  </a:lnTo>
                  <a:lnTo>
                    <a:pt x="6766" y="6570"/>
                  </a:lnTo>
                  <a:lnTo>
                    <a:pt x="6912" y="6448"/>
                  </a:lnTo>
                  <a:lnTo>
                    <a:pt x="6961" y="6375"/>
                  </a:lnTo>
                  <a:lnTo>
                    <a:pt x="7034" y="6277"/>
                  </a:lnTo>
                  <a:lnTo>
                    <a:pt x="7059" y="6155"/>
                  </a:lnTo>
                  <a:lnTo>
                    <a:pt x="7059" y="6057"/>
                  </a:lnTo>
                  <a:lnTo>
                    <a:pt x="7059" y="5960"/>
                  </a:lnTo>
                  <a:lnTo>
                    <a:pt x="7034" y="5862"/>
                  </a:lnTo>
                  <a:lnTo>
                    <a:pt x="6961" y="5764"/>
                  </a:lnTo>
                  <a:lnTo>
                    <a:pt x="6912" y="5667"/>
                  </a:lnTo>
                  <a:lnTo>
                    <a:pt x="1393" y="147"/>
                  </a:lnTo>
                  <a:lnTo>
                    <a:pt x="1295" y="98"/>
                  </a:lnTo>
                  <a:lnTo>
                    <a:pt x="1197" y="25"/>
                  </a:lnTo>
                  <a:lnTo>
                    <a:pt x="109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1" name="Shape 439"/>
            <p:cNvSpPr/>
            <p:nvPr/>
          </p:nvSpPr>
          <p:spPr>
            <a:xfrm>
              <a:off x="2663325" y="1702275"/>
              <a:ext cx="296750" cy="296775"/>
            </a:xfrm>
            <a:custGeom>
              <a:avLst/>
              <a:gdLst/>
              <a:ahLst/>
              <a:cxnLst/>
              <a:rect l="0" t="0" r="0" b="0"/>
              <a:pathLst>
                <a:path w="11870" h="11871" extrusionOk="0">
                  <a:moveTo>
                    <a:pt x="7718" y="1295"/>
                  </a:moveTo>
                  <a:lnTo>
                    <a:pt x="7815" y="1319"/>
                  </a:lnTo>
                  <a:lnTo>
                    <a:pt x="7889" y="1368"/>
                  </a:lnTo>
                  <a:lnTo>
                    <a:pt x="7938" y="1442"/>
                  </a:lnTo>
                  <a:lnTo>
                    <a:pt x="7938" y="1515"/>
                  </a:lnTo>
                  <a:lnTo>
                    <a:pt x="7938" y="1588"/>
                  </a:lnTo>
                  <a:lnTo>
                    <a:pt x="7889" y="1661"/>
                  </a:lnTo>
                  <a:lnTo>
                    <a:pt x="5862" y="3664"/>
                  </a:lnTo>
                  <a:lnTo>
                    <a:pt x="5788" y="3713"/>
                  </a:lnTo>
                  <a:lnTo>
                    <a:pt x="5715" y="3737"/>
                  </a:lnTo>
                  <a:lnTo>
                    <a:pt x="5642" y="3713"/>
                  </a:lnTo>
                  <a:lnTo>
                    <a:pt x="5569" y="3664"/>
                  </a:lnTo>
                  <a:lnTo>
                    <a:pt x="5520" y="3591"/>
                  </a:lnTo>
                  <a:lnTo>
                    <a:pt x="5495" y="3517"/>
                  </a:lnTo>
                  <a:lnTo>
                    <a:pt x="5520" y="3444"/>
                  </a:lnTo>
                  <a:lnTo>
                    <a:pt x="5569" y="3371"/>
                  </a:lnTo>
                  <a:lnTo>
                    <a:pt x="7571" y="1368"/>
                  </a:lnTo>
                  <a:lnTo>
                    <a:pt x="7644" y="1319"/>
                  </a:lnTo>
                  <a:lnTo>
                    <a:pt x="7718" y="1295"/>
                  </a:lnTo>
                  <a:close/>
                  <a:moveTo>
                    <a:pt x="7767" y="1"/>
                  </a:moveTo>
                  <a:lnTo>
                    <a:pt x="4885" y="2907"/>
                  </a:lnTo>
                  <a:lnTo>
                    <a:pt x="4640" y="2809"/>
                  </a:lnTo>
                  <a:lnTo>
                    <a:pt x="4396" y="2712"/>
                  </a:lnTo>
                  <a:lnTo>
                    <a:pt x="4103" y="2614"/>
                  </a:lnTo>
                  <a:lnTo>
                    <a:pt x="3810" y="2565"/>
                  </a:lnTo>
                  <a:lnTo>
                    <a:pt x="3493" y="2492"/>
                  </a:lnTo>
                  <a:lnTo>
                    <a:pt x="3175" y="2443"/>
                  </a:lnTo>
                  <a:lnTo>
                    <a:pt x="2858" y="2418"/>
                  </a:lnTo>
                  <a:lnTo>
                    <a:pt x="2247" y="2418"/>
                  </a:lnTo>
                  <a:lnTo>
                    <a:pt x="1954" y="2443"/>
                  </a:lnTo>
                  <a:lnTo>
                    <a:pt x="1636" y="2492"/>
                  </a:lnTo>
                  <a:lnTo>
                    <a:pt x="1319" y="2565"/>
                  </a:lnTo>
                  <a:lnTo>
                    <a:pt x="1001" y="2687"/>
                  </a:lnTo>
                  <a:lnTo>
                    <a:pt x="708" y="2809"/>
                  </a:lnTo>
                  <a:lnTo>
                    <a:pt x="415" y="3005"/>
                  </a:lnTo>
                  <a:lnTo>
                    <a:pt x="147" y="3224"/>
                  </a:lnTo>
                  <a:lnTo>
                    <a:pt x="73" y="3298"/>
                  </a:lnTo>
                  <a:lnTo>
                    <a:pt x="24" y="3395"/>
                  </a:lnTo>
                  <a:lnTo>
                    <a:pt x="0" y="3493"/>
                  </a:lnTo>
                  <a:lnTo>
                    <a:pt x="0" y="3615"/>
                  </a:lnTo>
                  <a:lnTo>
                    <a:pt x="0" y="3713"/>
                  </a:lnTo>
                  <a:lnTo>
                    <a:pt x="24" y="3811"/>
                  </a:lnTo>
                  <a:lnTo>
                    <a:pt x="73" y="3908"/>
                  </a:lnTo>
                  <a:lnTo>
                    <a:pt x="147" y="4006"/>
                  </a:lnTo>
                  <a:lnTo>
                    <a:pt x="7864" y="11724"/>
                  </a:lnTo>
                  <a:lnTo>
                    <a:pt x="7962" y="11797"/>
                  </a:lnTo>
                  <a:lnTo>
                    <a:pt x="8060" y="11846"/>
                  </a:lnTo>
                  <a:lnTo>
                    <a:pt x="8157" y="11870"/>
                  </a:lnTo>
                  <a:lnTo>
                    <a:pt x="8377" y="11870"/>
                  </a:lnTo>
                  <a:lnTo>
                    <a:pt x="8475" y="11846"/>
                  </a:lnTo>
                  <a:lnTo>
                    <a:pt x="8573" y="11797"/>
                  </a:lnTo>
                  <a:lnTo>
                    <a:pt x="8646" y="11724"/>
                  </a:lnTo>
                  <a:lnTo>
                    <a:pt x="8866" y="11455"/>
                  </a:lnTo>
                  <a:lnTo>
                    <a:pt x="9061" y="11162"/>
                  </a:lnTo>
                  <a:lnTo>
                    <a:pt x="9183" y="10869"/>
                  </a:lnTo>
                  <a:lnTo>
                    <a:pt x="9305" y="10551"/>
                  </a:lnTo>
                  <a:lnTo>
                    <a:pt x="9379" y="10234"/>
                  </a:lnTo>
                  <a:lnTo>
                    <a:pt x="9427" y="9916"/>
                  </a:lnTo>
                  <a:lnTo>
                    <a:pt x="9452" y="9623"/>
                  </a:lnTo>
                  <a:lnTo>
                    <a:pt x="9452" y="9330"/>
                  </a:lnTo>
                  <a:lnTo>
                    <a:pt x="9452" y="9013"/>
                  </a:lnTo>
                  <a:lnTo>
                    <a:pt x="9427" y="8695"/>
                  </a:lnTo>
                  <a:lnTo>
                    <a:pt x="9379" y="8378"/>
                  </a:lnTo>
                  <a:lnTo>
                    <a:pt x="9305" y="8060"/>
                  </a:lnTo>
                  <a:lnTo>
                    <a:pt x="9256" y="7767"/>
                  </a:lnTo>
                  <a:lnTo>
                    <a:pt x="9159" y="7474"/>
                  </a:lnTo>
                  <a:lnTo>
                    <a:pt x="9061" y="7230"/>
                  </a:lnTo>
                  <a:lnTo>
                    <a:pt x="8963" y="6986"/>
                  </a:lnTo>
                  <a:lnTo>
                    <a:pt x="11870" y="4104"/>
                  </a:lnTo>
                  <a:lnTo>
                    <a:pt x="776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92" name="Shape 440"/>
          <p:cNvSpPr/>
          <p:nvPr/>
        </p:nvSpPr>
        <p:spPr>
          <a:xfrm>
            <a:off x="7936922" y="2315050"/>
            <a:ext cx="380775" cy="380752"/>
          </a:xfrm>
          <a:custGeom>
            <a:avLst/>
            <a:gdLst/>
            <a:ahLst/>
            <a:cxnLst/>
            <a:rect l="0" t="0" r="0" b="0"/>
            <a:pathLst>
              <a:path w="16072" h="16071" extrusionOk="0">
                <a:moveTo>
                  <a:pt x="8036" y="0"/>
                </a:moveTo>
                <a:lnTo>
                  <a:pt x="7938" y="24"/>
                </a:lnTo>
                <a:lnTo>
                  <a:pt x="7792" y="98"/>
                </a:lnTo>
                <a:lnTo>
                  <a:pt x="7328" y="366"/>
                </a:lnTo>
                <a:lnTo>
                  <a:pt x="7059" y="537"/>
                </a:lnTo>
                <a:lnTo>
                  <a:pt x="6766" y="757"/>
                </a:lnTo>
                <a:lnTo>
                  <a:pt x="6448" y="977"/>
                </a:lnTo>
                <a:lnTo>
                  <a:pt x="6155" y="1246"/>
                </a:lnTo>
                <a:lnTo>
                  <a:pt x="5887" y="1514"/>
                </a:lnTo>
                <a:lnTo>
                  <a:pt x="5643" y="1807"/>
                </a:lnTo>
                <a:lnTo>
                  <a:pt x="5447" y="2100"/>
                </a:lnTo>
                <a:lnTo>
                  <a:pt x="5374" y="2247"/>
                </a:lnTo>
                <a:lnTo>
                  <a:pt x="5325" y="2418"/>
                </a:lnTo>
                <a:lnTo>
                  <a:pt x="5276" y="2564"/>
                </a:lnTo>
                <a:lnTo>
                  <a:pt x="5252" y="2711"/>
                </a:lnTo>
                <a:lnTo>
                  <a:pt x="5252" y="2858"/>
                </a:lnTo>
                <a:lnTo>
                  <a:pt x="5276" y="3029"/>
                </a:lnTo>
                <a:lnTo>
                  <a:pt x="5325" y="3175"/>
                </a:lnTo>
                <a:lnTo>
                  <a:pt x="5398" y="3322"/>
                </a:lnTo>
                <a:lnTo>
                  <a:pt x="5496" y="3468"/>
                </a:lnTo>
                <a:lnTo>
                  <a:pt x="5618" y="3615"/>
                </a:lnTo>
                <a:lnTo>
                  <a:pt x="5814" y="3761"/>
                </a:lnTo>
                <a:lnTo>
                  <a:pt x="6009" y="3859"/>
                </a:lnTo>
                <a:lnTo>
                  <a:pt x="6204" y="3957"/>
                </a:lnTo>
                <a:lnTo>
                  <a:pt x="6424" y="4005"/>
                </a:lnTo>
                <a:lnTo>
                  <a:pt x="6644" y="4054"/>
                </a:lnTo>
                <a:lnTo>
                  <a:pt x="6864" y="4152"/>
                </a:lnTo>
                <a:lnTo>
                  <a:pt x="7059" y="4250"/>
                </a:lnTo>
                <a:lnTo>
                  <a:pt x="7254" y="4421"/>
                </a:lnTo>
                <a:lnTo>
                  <a:pt x="7425" y="4616"/>
                </a:lnTo>
                <a:lnTo>
                  <a:pt x="7523" y="4836"/>
                </a:lnTo>
                <a:lnTo>
                  <a:pt x="7596" y="5080"/>
                </a:lnTo>
                <a:lnTo>
                  <a:pt x="7621" y="5373"/>
                </a:lnTo>
                <a:lnTo>
                  <a:pt x="7596" y="5569"/>
                </a:lnTo>
                <a:lnTo>
                  <a:pt x="7572" y="5788"/>
                </a:lnTo>
                <a:lnTo>
                  <a:pt x="7499" y="5984"/>
                </a:lnTo>
                <a:lnTo>
                  <a:pt x="7425" y="6179"/>
                </a:lnTo>
                <a:lnTo>
                  <a:pt x="7328" y="6374"/>
                </a:lnTo>
                <a:lnTo>
                  <a:pt x="7206" y="6570"/>
                </a:lnTo>
                <a:lnTo>
                  <a:pt x="7059" y="6741"/>
                </a:lnTo>
                <a:lnTo>
                  <a:pt x="6913" y="6912"/>
                </a:lnTo>
                <a:lnTo>
                  <a:pt x="6742" y="7058"/>
                </a:lnTo>
                <a:lnTo>
                  <a:pt x="6571" y="7205"/>
                </a:lnTo>
                <a:lnTo>
                  <a:pt x="6400" y="7303"/>
                </a:lnTo>
                <a:lnTo>
                  <a:pt x="6204" y="7425"/>
                </a:lnTo>
                <a:lnTo>
                  <a:pt x="6009" y="7498"/>
                </a:lnTo>
                <a:lnTo>
                  <a:pt x="5789" y="7571"/>
                </a:lnTo>
                <a:lnTo>
                  <a:pt x="5569" y="7596"/>
                </a:lnTo>
                <a:lnTo>
                  <a:pt x="5374" y="7620"/>
                </a:lnTo>
                <a:lnTo>
                  <a:pt x="5105" y="7596"/>
                </a:lnTo>
                <a:lnTo>
                  <a:pt x="4861" y="7522"/>
                </a:lnTo>
                <a:lnTo>
                  <a:pt x="4617" y="7425"/>
                </a:lnTo>
                <a:lnTo>
                  <a:pt x="4421" y="7254"/>
                </a:lnTo>
                <a:lnTo>
                  <a:pt x="4250" y="7058"/>
                </a:lnTo>
                <a:lnTo>
                  <a:pt x="4128" y="6839"/>
                </a:lnTo>
                <a:lnTo>
                  <a:pt x="4055" y="6619"/>
                </a:lnTo>
                <a:lnTo>
                  <a:pt x="3982" y="6399"/>
                </a:lnTo>
                <a:lnTo>
                  <a:pt x="3933" y="6204"/>
                </a:lnTo>
                <a:lnTo>
                  <a:pt x="3860" y="6008"/>
                </a:lnTo>
                <a:lnTo>
                  <a:pt x="3762" y="5813"/>
                </a:lnTo>
                <a:lnTo>
                  <a:pt x="3615" y="5617"/>
                </a:lnTo>
                <a:lnTo>
                  <a:pt x="3469" y="5495"/>
                </a:lnTo>
                <a:lnTo>
                  <a:pt x="3322" y="5398"/>
                </a:lnTo>
                <a:lnTo>
                  <a:pt x="3176" y="5324"/>
                </a:lnTo>
                <a:lnTo>
                  <a:pt x="3029" y="5275"/>
                </a:lnTo>
                <a:lnTo>
                  <a:pt x="2858" y="5251"/>
                </a:lnTo>
                <a:lnTo>
                  <a:pt x="2712" y="5251"/>
                </a:lnTo>
                <a:lnTo>
                  <a:pt x="2565" y="5275"/>
                </a:lnTo>
                <a:lnTo>
                  <a:pt x="2419" y="5324"/>
                </a:lnTo>
                <a:lnTo>
                  <a:pt x="2248" y="5373"/>
                </a:lnTo>
                <a:lnTo>
                  <a:pt x="2101" y="5446"/>
                </a:lnTo>
                <a:lnTo>
                  <a:pt x="1808" y="5642"/>
                </a:lnTo>
                <a:lnTo>
                  <a:pt x="1515" y="5886"/>
                </a:lnTo>
                <a:lnTo>
                  <a:pt x="1246" y="6155"/>
                </a:lnTo>
                <a:lnTo>
                  <a:pt x="978" y="6448"/>
                </a:lnTo>
                <a:lnTo>
                  <a:pt x="758" y="6765"/>
                </a:lnTo>
                <a:lnTo>
                  <a:pt x="538" y="7058"/>
                </a:lnTo>
                <a:lnTo>
                  <a:pt x="367" y="7327"/>
                </a:lnTo>
                <a:lnTo>
                  <a:pt x="99" y="7791"/>
                </a:lnTo>
                <a:lnTo>
                  <a:pt x="25" y="7938"/>
                </a:lnTo>
                <a:lnTo>
                  <a:pt x="1" y="8035"/>
                </a:lnTo>
                <a:lnTo>
                  <a:pt x="25" y="8231"/>
                </a:lnTo>
                <a:lnTo>
                  <a:pt x="74" y="8402"/>
                </a:lnTo>
                <a:lnTo>
                  <a:pt x="172" y="8597"/>
                </a:lnTo>
                <a:lnTo>
                  <a:pt x="294" y="8744"/>
                </a:lnTo>
                <a:lnTo>
                  <a:pt x="587" y="9012"/>
                </a:lnTo>
                <a:lnTo>
                  <a:pt x="880" y="9256"/>
                </a:lnTo>
                <a:lnTo>
                  <a:pt x="1417" y="9696"/>
                </a:lnTo>
                <a:lnTo>
                  <a:pt x="1906" y="10062"/>
                </a:lnTo>
                <a:lnTo>
                  <a:pt x="2101" y="10233"/>
                </a:lnTo>
                <a:lnTo>
                  <a:pt x="2297" y="10404"/>
                </a:lnTo>
                <a:lnTo>
                  <a:pt x="2419" y="10575"/>
                </a:lnTo>
                <a:lnTo>
                  <a:pt x="2541" y="10746"/>
                </a:lnTo>
                <a:lnTo>
                  <a:pt x="2590" y="10917"/>
                </a:lnTo>
                <a:lnTo>
                  <a:pt x="2590" y="11113"/>
                </a:lnTo>
                <a:lnTo>
                  <a:pt x="2541" y="11308"/>
                </a:lnTo>
                <a:lnTo>
                  <a:pt x="2443" y="11528"/>
                </a:lnTo>
                <a:lnTo>
                  <a:pt x="2272" y="11772"/>
                </a:lnTo>
                <a:lnTo>
                  <a:pt x="2004" y="12041"/>
                </a:lnTo>
                <a:lnTo>
                  <a:pt x="1833" y="12212"/>
                </a:lnTo>
                <a:lnTo>
                  <a:pt x="1637" y="12309"/>
                </a:lnTo>
                <a:lnTo>
                  <a:pt x="1417" y="12383"/>
                </a:lnTo>
                <a:lnTo>
                  <a:pt x="1222" y="12431"/>
                </a:lnTo>
                <a:lnTo>
                  <a:pt x="1002" y="12480"/>
                </a:lnTo>
                <a:lnTo>
                  <a:pt x="782" y="12578"/>
                </a:lnTo>
                <a:lnTo>
                  <a:pt x="587" y="12700"/>
                </a:lnTo>
                <a:lnTo>
                  <a:pt x="367" y="12871"/>
                </a:lnTo>
                <a:lnTo>
                  <a:pt x="196" y="13066"/>
                </a:lnTo>
                <a:lnTo>
                  <a:pt x="99" y="13286"/>
                </a:lnTo>
                <a:lnTo>
                  <a:pt x="25" y="13530"/>
                </a:lnTo>
                <a:lnTo>
                  <a:pt x="1" y="13799"/>
                </a:lnTo>
                <a:lnTo>
                  <a:pt x="25" y="14019"/>
                </a:lnTo>
                <a:lnTo>
                  <a:pt x="50" y="14239"/>
                </a:lnTo>
                <a:lnTo>
                  <a:pt x="123" y="14434"/>
                </a:lnTo>
                <a:lnTo>
                  <a:pt x="221" y="14654"/>
                </a:lnTo>
                <a:lnTo>
                  <a:pt x="318" y="14825"/>
                </a:lnTo>
                <a:lnTo>
                  <a:pt x="440" y="15020"/>
                </a:lnTo>
                <a:lnTo>
                  <a:pt x="563" y="15191"/>
                </a:lnTo>
                <a:lnTo>
                  <a:pt x="709" y="15362"/>
                </a:lnTo>
                <a:lnTo>
                  <a:pt x="880" y="15509"/>
                </a:lnTo>
                <a:lnTo>
                  <a:pt x="1051" y="15631"/>
                </a:lnTo>
                <a:lnTo>
                  <a:pt x="1246" y="15753"/>
                </a:lnTo>
                <a:lnTo>
                  <a:pt x="1442" y="15875"/>
                </a:lnTo>
                <a:lnTo>
                  <a:pt x="1637" y="15948"/>
                </a:lnTo>
                <a:lnTo>
                  <a:pt x="1857" y="16022"/>
                </a:lnTo>
                <a:lnTo>
                  <a:pt x="2052" y="16046"/>
                </a:lnTo>
                <a:lnTo>
                  <a:pt x="2272" y="16070"/>
                </a:lnTo>
                <a:lnTo>
                  <a:pt x="2541" y="16046"/>
                </a:lnTo>
                <a:lnTo>
                  <a:pt x="2785" y="15973"/>
                </a:lnTo>
                <a:lnTo>
                  <a:pt x="3005" y="15875"/>
                </a:lnTo>
                <a:lnTo>
                  <a:pt x="3200" y="15704"/>
                </a:lnTo>
                <a:lnTo>
                  <a:pt x="3371" y="15509"/>
                </a:lnTo>
                <a:lnTo>
                  <a:pt x="3493" y="15289"/>
                </a:lnTo>
                <a:lnTo>
                  <a:pt x="3567" y="15094"/>
                </a:lnTo>
                <a:lnTo>
                  <a:pt x="3615" y="14874"/>
                </a:lnTo>
                <a:lnTo>
                  <a:pt x="3689" y="14654"/>
                </a:lnTo>
                <a:lnTo>
                  <a:pt x="3762" y="14459"/>
                </a:lnTo>
                <a:lnTo>
                  <a:pt x="3860" y="14239"/>
                </a:lnTo>
                <a:lnTo>
                  <a:pt x="4031" y="14068"/>
                </a:lnTo>
                <a:lnTo>
                  <a:pt x="4299" y="13824"/>
                </a:lnTo>
                <a:lnTo>
                  <a:pt x="4544" y="13628"/>
                </a:lnTo>
                <a:lnTo>
                  <a:pt x="4763" y="13530"/>
                </a:lnTo>
                <a:lnTo>
                  <a:pt x="4959" y="13482"/>
                </a:lnTo>
                <a:lnTo>
                  <a:pt x="5154" y="13482"/>
                </a:lnTo>
                <a:lnTo>
                  <a:pt x="5325" y="13530"/>
                </a:lnTo>
                <a:lnTo>
                  <a:pt x="5496" y="13653"/>
                </a:lnTo>
                <a:lnTo>
                  <a:pt x="5667" y="13775"/>
                </a:lnTo>
                <a:lnTo>
                  <a:pt x="5838" y="13970"/>
                </a:lnTo>
                <a:lnTo>
                  <a:pt x="6009" y="14165"/>
                </a:lnTo>
                <a:lnTo>
                  <a:pt x="6375" y="14654"/>
                </a:lnTo>
                <a:lnTo>
                  <a:pt x="6815" y="15191"/>
                </a:lnTo>
                <a:lnTo>
                  <a:pt x="7059" y="15484"/>
                </a:lnTo>
                <a:lnTo>
                  <a:pt x="7328" y="15777"/>
                </a:lnTo>
                <a:lnTo>
                  <a:pt x="7474" y="15899"/>
                </a:lnTo>
                <a:lnTo>
                  <a:pt x="7670" y="15997"/>
                </a:lnTo>
                <a:lnTo>
                  <a:pt x="7841" y="16046"/>
                </a:lnTo>
                <a:lnTo>
                  <a:pt x="8036" y="16070"/>
                </a:lnTo>
                <a:lnTo>
                  <a:pt x="8134" y="16046"/>
                </a:lnTo>
                <a:lnTo>
                  <a:pt x="8280" y="15973"/>
                </a:lnTo>
                <a:lnTo>
                  <a:pt x="8744" y="15704"/>
                </a:lnTo>
                <a:lnTo>
                  <a:pt x="9013" y="15533"/>
                </a:lnTo>
                <a:lnTo>
                  <a:pt x="9306" y="15313"/>
                </a:lnTo>
                <a:lnTo>
                  <a:pt x="9623" y="15094"/>
                </a:lnTo>
                <a:lnTo>
                  <a:pt x="9917" y="14825"/>
                </a:lnTo>
                <a:lnTo>
                  <a:pt x="10185" y="14556"/>
                </a:lnTo>
                <a:lnTo>
                  <a:pt x="10429" y="14263"/>
                </a:lnTo>
                <a:lnTo>
                  <a:pt x="10625" y="13970"/>
                </a:lnTo>
                <a:lnTo>
                  <a:pt x="10698" y="13824"/>
                </a:lnTo>
                <a:lnTo>
                  <a:pt x="10747" y="13653"/>
                </a:lnTo>
                <a:lnTo>
                  <a:pt x="10796" y="13506"/>
                </a:lnTo>
                <a:lnTo>
                  <a:pt x="10820" y="13359"/>
                </a:lnTo>
                <a:lnTo>
                  <a:pt x="10820" y="13213"/>
                </a:lnTo>
                <a:lnTo>
                  <a:pt x="10796" y="13042"/>
                </a:lnTo>
                <a:lnTo>
                  <a:pt x="10747" y="12895"/>
                </a:lnTo>
                <a:lnTo>
                  <a:pt x="10674" y="12749"/>
                </a:lnTo>
                <a:lnTo>
                  <a:pt x="10576" y="12602"/>
                </a:lnTo>
                <a:lnTo>
                  <a:pt x="10454" y="12456"/>
                </a:lnTo>
                <a:lnTo>
                  <a:pt x="10258" y="12309"/>
                </a:lnTo>
                <a:lnTo>
                  <a:pt x="10063" y="12212"/>
                </a:lnTo>
                <a:lnTo>
                  <a:pt x="9868" y="12138"/>
                </a:lnTo>
                <a:lnTo>
                  <a:pt x="9648" y="12065"/>
                </a:lnTo>
                <a:lnTo>
                  <a:pt x="9428" y="12016"/>
                </a:lnTo>
                <a:lnTo>
                  <a:pt x="9208" y="11919"/>
                </a:lnTo>
                <a:lnTo>
                  <a:pt x="9013" y="11821"/>
                </a:lnTo>
                <a:lnTo>
                  <a:pt x="8818" y="11650"/>
                </a:lnTo>
                <a:lnTo>
                  <a:pt x="8647" y="11454"/>
                </a:lnTo>
                <a:lnTo>
                  <a:pt x="8549" y="11235"/>
                </a:lnTo>
                <a:lnTo>
                  <a:pt x="8476" y="10990"/>
                </a:lnTo>
                <a:lnTo>
                  <a:pt x="8451" y="10697"/>
                </a:lnTo>
                <a:lnTo>
                  <a:pt x="8476" y="10502"/>
                </a:lnTo>
                <a:lnTo>
                  <a:pt x="8500" y="10282"/>
                </a:lnTo>
                <a:lnTo>
                  <a:pt x="8573" y="10087"/>
                </a:lnTo>
                <a:lnTo>
                  <a:pt x="8647" y="9891"/>
                </a:lnTo>
                <a:lnTo>
                  <a:pt x="8744" y="9696"/>
                </a:lnTo>
                <a:lnTo>
                  <a:pt x="8866" y="9501"/>
                </a:lnTo>
                <a:lnTo>
                  <a:pt x="9013" y="9330"/>
                </a:lnTo>
                <a:lnTo>
                  <a:pt x="9159" y="9159"/>
                </a:lnTo>
                <a:lnTo>
                  <a:pt x="9330" y="9012"/>
                </a:lnTo>
                <a:lnTo>
                  <a:pt x="9501" y="8890"/>
                </a:lnTo>
                <a:lnTo>
                  <a:pt x="9672" y="8768"/>
                </a:lnTo>
                <a:lnTo>
                  <a:pt x="9868" y="8646"/>
                </a:lnTo>
                <a:lnTo>
                  <a:pt x="10063" y="8573"/>
                </a:lnTo>
                <a:lnTo>
                  <a:pt x="10283" y="8499"/>
                </a:lnTo>
                <a:lnTo>
                  <a:pt x="10503" y="8475"/>
                </a:lnTo>
                <a:lnTo>
                  <a:pt x="10698" y="8450"/>
                </a:lnTo>
                <a:lnTo>
                  <a:pt x="10967" y="8475"/>
                </a:lnTo>
                <a:lnTo>
                  <a:pt x="11211" y="8548"/>
                </a:lnTo>
                <a:lnTo>
                  <a:pt x="11455" y="8646"/>
                </a:lnTo>
                <a:lnTo>
                  <a:pt x="11651" y="8817"/>
                </a:lnTo>
                <a:lnTo>
                  <a:pt x="11822" y="9012"/>
                </a:lnTo>
                <a:lnTo>
                  <a:pt x="11944" y="9232"/>
                </a:lnTo>
                <a:lnTo>
                  <a:pt x="12017" y="9452"/>
                </a:lnTo>
                <a:lnTo>
                  <a:pt x="12090" y="9672"/>
                </a:lnTo>
                <a:lnTo>
                  <a:pt x="12139" y="9867"/>
                </a:lnTo>
                <a:lnTo>
                  <a:pt x="12212" y="10062"/>
                </a:lnTo>
                <a:lnTo>
                  <a:pt x="12310" y="10258"/>
                </a:lnTo>
                <a:lnTo>
                  <a:pt x="12457" y="10453"/>
                </a:lnTo>
                <a:lnTo>
                  <a:pt x="12603" y="10575"/>
                </a:lnTo>
                <a:lnTo>
                  <a:pt x="12750" y="10673"/>
                </a:lnTo>
                <a:lnTo>
                  <a:pt x="12896" y="10746"/>
                </a:lnTo>
                <a:lnTo>
                  <a:pt x="13043" y="10795"/>
                </a:lnTo>
                <a:lnTo>
                  <a:pt x="13214" y="10819"/>
                </a:lnTo>
                <a:lnTo>
                  <a:pt x="13360" y="10819"/>
                </a:lnTo>
                <a:lnTo>
                  <a:pt x="13507" y="10795"/>
                </a:lnTo>
                <a:lnTo>
                  <a:pt x="13653" y="10746"/>
                </a:lnTo>
                <a:lnTo>
                  <a:pt x="13824" y="10697"/>
                </a:lnTo>
                <a:lnTo>
                  <a:pt x="13971" y="10624"/>
                </a:lnTo>
                <a:lnTo>
                  <a:pt x="14264" y="10429"/>
                </a:lnTo>
                <a:lnTo>
                  <a:pt x="14557" y="10184"/>
                </a:lnTo>
                <a:lnTo>
                  <a:pt x="14826" y="9916"/>
                </a:lnTo>
                <a:lnTo>
                  <a:pt x="15094" y="9623"/>
                </a:lnTo>
                <a:lnTo>
                  <a:pt x="15314" y="9305"/>
                </a:lnTo>
                <a:lnTo>
                  <a:pt x="15534" y="9012"/>
                </a:lnTo>
                <a:lnTo>
                  <a:pt x="15705" y="8744"/>
                </a:lnTo>
                <a:lnTo>
                  <a:pt x="15973" y="8279"/>
                </a:lnTo>
                <a:lnTo>
                  <a:pt x="16047" y="8133"/>
                </a:lnTo>
                <a:lnTo>
                  <a:pt x="16071" y="8035"/>
                </a:lnTo>
                <a:lnTo>
                  <a:pt x="16047" y="7840"/>
                </a:lnTo>
                <a:lnTo>
                  <a:pt x="15998" y="7669"/>
                </a:lnTo>
                <a:lnTo>
                  <a:pt x="15900" y="7474"/>
                </a:lnTo>
                <a:lnTo>
                  <a:pt x="15778" y="7327"/>
                </a:lnTo>
                <a:lnTo>
                  <a:pt x="15485" y="7058"/>
                </a:lnTo>
                <a:lnTo>
                  <a:pt x="15192" y="6814"/>
                </a:lnTo>
                <a:lnTo>
                  <a:pt x="14655" y="6374"/>
                </a:lnTo>
                <a:lnTo>
                  <a:pt x="14166" y="6008"/>
                </a:lnTo>
                <a:lnTo>
                  <a:pt x="13971" y="5837"/>
                </a:lnTo>
                <a:lnTo>
                  <a:pt x="13775" y="5666"/>
                </a:lnTo>
                <a:lnTo>
                  <a:pt x="13653" y="5495"/>
                </a:lnTo>
                <a:lnTo>
                  <a:pt x="13531" y="5324"/>
                </a:lnTo>
                <a:lnTo>
                  <a:pt x="13482" y="5153"/>
                </a:lnTo>
                <a:lnTo>
                  <a:pt x="13482" y="4958"/>
                </a:lnTo>
                <a:lnTo>
                  <a:pt x="13531" y="4763"/>
                </a:lnTo>
                <a:lnTo>
                  <a:pt x="13629" y="4543"/>
                </a:lnTo>
                <a:lnTo>
                  <a:pt x="13800" y="4299"/>
                </a:lnTo>
                <a:lnTo>
                  <a:pt x="14068" y="4030"/>
                </a:lnTo>
                <a:lnTo>
                  <a:pt x="14239" y="3859"/>
                </a:lnTo>
                <a:lnTo>
                  <a:pt x="14435" y="3761"/>
                </a:lnTo>
                <a:lnTo>
                  <a:pt x="14655" y="3688"/>
                </a:lnTo>
                <a:lnTo>
                  <a:pt x="14850" y="3639"/>
                </a:lnTo>
                <a:lnTo>
                  <a:pt x="15070" y="3590"/>
                </a:lnTo>
                <a:lnTo>
                  <a:pt x="15290" y="3493"/>
                </a:lnTo>
                <a:lnTo>
                  <a:pt x="15485" y="3370"/>
                </a:lnTo>
                <a:lnTo>
                  <a:pt x="15705" y="3199"/>
                </a:lnTo>
                <a:lnTo>
                  <a:pt x="15876" y="3004"/>
                </a:lnTo>
                <a:lnTo>
                  <a:pt x="15973" y="2784"/>
                </a:lnTo>
                <a:lnTo>
                  <a:pt x="16047" y="2540"/>
                </a:lnTo>
                <a:lnTo>
                  <a:pt x="16071" y="2271"/>
                </a:lnTo>
                <a:lnTo>
                  <a:pt x="16047" y="2052"/>
                </a:lnTo>
                <a:lnTo>
                  <a:pt x="16022" y="1832"/>
                </a:lnTo>
                <a:lnTo>
                  <a:pt x="15949" y="1636"/>
                </a:lnTo>
                <a:lnTo>
                  <a:pt x="15851" y="1417"/>
                </a:lnTo>
                <a:lnTo>
                  <a:pt x="15754" y="1246"/>
                </a:lnTo>
                <a:lnTo>
                  <a:pt x="15632" y="1050"/>
                </a:lnTo>
                <a:lnTo>
                  <a:pt x="15509" y="879"/>
                </a:lnTo>
                <a:lnTo>
                  <a:pt x="15363" y="708"/>
                </a:lnTo>
                <a:lnTo>
                  <a:pt x="15192" y="562"/>
                </a:lnTo>
                <a:lnTo>
                  <a:pt x="15021" y="440"/>
                </a:lnTo>
                <a:lnTo>
                  <a:pt x="14826" y="318"/>
                </a:lnTo>
                <a:lnTo>
                  <a:pt x="14630" y="195"/>
                </a:lnTo>
                <a:lnTo>
                  <a:pt x="14435" y="122"/>
                </a:lnTo>
                <a:lnTo>
                  <a:pt x="14215" y="49"/>
                </a:lnTo>
                <a:lnTo>
                  <a:pt x="14020" y="24"/>
                </a:lnTo>
                <a:lnTo>
                  <a:pt x="13800" y="0"/>
                </a:lnTo>
                <a:lnTo>
                  <a:pt x="13531" y="24"/>
                </a:lnTo>
                <a:lnTo>
                  <a:pt x="13287" y="98"/>
                </a:lnTo>
                <a:lnTo>
                  <a:pt x="13067" y="195"/>
                </a:lnTo>
                <a:lnTo>
                  <a:pt x="12872" y="366"/>
                </a:lnTo>
                <a:lnTo>
                  <a:pt x="12701" y="562"/>
                </a:lnTo>
                <a:lnTo>
                  <a:pt x="12579" y="782"/>
                </a:lnTo>
                <a:lnTo>
                  <a:pt x="12505" y="977"/>
                </a:lnTo>
                <a:lnTo>
                  <a:pt x="12457" y="1197"/>
                </a:lnTo>
                <a:lnTo>
                  <a:pt x="12383" y="1417"/>
                </a:lnTo>
                <a:lnTo>
                  <a:pt x="12310" y="1612"/>
                </a:lnTo>
                <a:lnTo>
                  <a:pt x="12212" y="1832"/>
                </a:lnTo>
                <a:lnTo>
                  <a:pt x="12041" y="2003"/>
                </a:lnTo>
                <a:lnTo>
                  <a:pt x="11773" y="2271"/>
                </a:lnTo>
                <a:lnTo>
                  <a:pt x="11528" y="2442"/>
                </a:lnTo>
                <a:lnTo>
                  <a:pt x="11309" y="2540"/>
                </a:lnTo>
                <a:lnTo>
                  <a:pt x="11113" y="2589"/>
                </a:lnTo>
                <a:lnTo>
                  <a:pt x="10918" y="2589"/>
                </a:lnTo>
                <a:lnTo>
                  <a:pt x="10747" y="2540"/>
                </a:lnTo>
                <a:lnTo>
                  <a:pt x="10576" y="2418"/>
                </a:lnTo>
                <a:lnTo>
                  <a:pt x="10405" y="2296"/>
                </a:lnTo>
                <a:lnTo>
                  <a:pt x="10234" y="2100"/>
                </a:lnTo>
                <a:lnTo>
                  <a:pt x="10063" y="1905"/>
                </a:lnTo>
                <a:lnTo>
                  <a:pt x="9697" y="1417"/>
                </a:lnTo>
                <a:lnTo>
                  <a:pt x="9257" y="879"/>
                </a:lnTo>
                <a:lnTo>
                  <a:pt x="9013" y="586"/>
                </a:lnTo>
                <a:lnTo>
                  <a:pt x="8744" y="293"/>
                </a:lnTo>
                <a:lnTo>
                  <a:pt x="8598" y="171"/>
                </a:lnTo>
                <a:lnTo>
                  <a:pt x="8402" y="73"/>
                </a:lnTo>
                <a:lnTo>
                  <a:pt x="8231" y="24"/>
                </a:lnTo>
                <a:lnTo>
                  <a:pt x="8036"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93" name="Shape 441"/>
          <p:cNvGrpSpPr/>
          <p:nvPr/>
        </p:nvGrpSpPr>
        <p:grpSpPr>
          <a:xfrm>
            <a:off x="8596537" y="2265256"/>
            <a:ext cx="339077" cy="480280"/>
            <a:chOff x="3984000" y="1594200"/>
            <a:chExt cx="357800" cy="506800"/>
          </a:xfrm>
          <a:solidFill>
            <a:schemeClr val="bg1"/>
          </a:solidFill>
        </p:grpSpPr>
        <p:sp>
          <p:nvSpPr>
            <p:cNvPr id="94" name="Shape 442"/>
            <p:cNvSpPr/>
            <p:nvPr/>
          </p:nvSpPr>
          <p:spPr>
            <a:xfrm>
              <a:off x="3984000" y="1597875"/>
              <a:ext cx="44575" cy="503125"/>
            </a:xfrm>
            <a:custGeom>
              <a:avLst/>
              <a:gdLst/>
              <a:ahLst/>
              <a:cxnLst/>
              <a:rect l="0" t="0" r="0" b="0"/>
              <a:pathLst>
                <a:path w="1783" h="20125" extrusionOk="0">
                  <a:moveTo>
                    <a:pt x="391" y="0"/>
                  </a:moveTo>
                  <a:lnTo>
                    <a:pt x="293" y="25"/>
                  </a:lnTo>
                  <a:lnTo>
                    <a:pt x="220" y="73"/>
                  </a:lnTo>
                  <a:lnTo>
                    <a:pt x="147" y="147"/>
                  </a:lnTo>
                  <a:lnTo>
                    <a:pt x="98" y="220"/>
                  </a:lnTo>
                  <a:lnTo>
                    <a:pt x="49" y="293"/>
                  </a:lnTo>
                  <a:lnTo>
                    <a:pt x="24" y="391"/>
                  </a:lnTo>
                  <a:lnTo>
                    <a:pt x="0" y="489"/>
                  </a:lnTo>
                  <a:lnTo>
                    <a:pt x="0" y="20125"/>
                  </a:lnTo>
                  <a:lnTo>
                    <a:pt x="1783" y="20125"/>
                  </a:lnTo>
                  <a:lnTo>
                    <a:pt x="1783" y="489"/>
                  </a:lnTo>
                  <a:lnTo>
                    <a:pt x="1783" y="391"/>
                  </a:lnTo>
                  <a:lnTo>
                    <a:pt x="1734" y="293"/>
                  </a:lnTo>
                  <a:lnTo>
                    <a:pt x="1710" y="220"/>
                  </a:lnTo>
                  <a:lnTo>
                    <a:pt x="1636" y="147"/>
                  </a:lnTo>
                  <a:lnTo>
                    <a:pt x="1563" y="73"/>
                  </a:lnTo>
                  <a:lnTo>
                    <a:pt x="1490" y="25"/>
                  </a:lnTo>
                  <a:lnTo>
                    <a:pt x="139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5" name="Shape 443"/>
            <p:cNvSpPr/>
            <p:nvPr/>
          </p:nvSpPr>
          <p:spPr>
            <a:xfrm>
              <a:off x="4041375" y="1594200"/>
              <a:ext cx="300425" cy="229600"/>
            </a:xfrm>
            <a:custGeom>
              <a:avLst/>
              <a:gdLst/>
              <a:ahLst/>
              <a:cxnLst/>
              <a:rect l="0" t="0" r="0" b="0"/>
              <a:pathLst>
                <a:path w="12017" h="9184" extrusionOk="0">
                  <a:moveTo>
                    <a:pt x="2541" y="1"/>
                  </a:moveTo>
                  <a:lnTo>
                    <a:pt x="2174" y="25"/>
                  </a:lnTo>
                  <a:lnTo>
                    <a:pt x="1808" y="74"/>
                  </a:lnTo>
                  <a:lnTo>
                    <a:pt x="1442" y="123"/>
                  </a:lnTo>
                  <a:lnTo>
                    <a:pt x="1100" y="245"/>
                  </a:lnTo>
                  <a:lnTo>
                    <a:pt x="734" y="367"/>
                  </a:lnTo>
                  <a:lnTo>
                    <a:pt x="367" y="538"/>
                  </a:lnTo>
                  <a:lnTo>
                    <a:pt x="1" y="758"/>
                  </a:lnTo>
                  <a:lnTo>
                    <a:pt x="1" y="8427"/>
                  </a:lnTo>
                  <a:lnTo>
                    <a:pt x="367" y="8207"/>
                  </a:lnTo>
                  <a:lnTo>
                    <a:pt x="734" y="8036"/>
                  </a:lnTo>
                  <a:lnTo>
                    <a:pt x="1100" y="7889"/>
                  </a:lnTo>
                  <a:lnTo>
                    <a:pt x="1442" y="7792"/>
                  </a:lnTo>
                  <a:lnTo>
                    <a:pt x="1808" y="7718"/>
                  </a:lnTo>
                  <a:lnTo>
                    <a:pt x="2174" y="7694"/>
                  </a:lnTo>
                  <a:lnTo>
                    <a:pt x="2541" y="7670"/>
                  </a:lnTo>
                  <a:lnTo>
                    <a:pt x="2883" y="7694"/>
                  </a:lnTo>
                  <a:lnTo>
                    <a:pt x="3249" y="7718"/>
                  </a:lnTo>
                  <a:lnTo>
                    <a:pt x="3615" y="7767"/>
                  </a:lnTo>
                  <a:lnTo>
                    <a:pt x="3982" y="7840"/>
                  </a:lnTo>
                  <a:lnTo>
                    <a:pt x="4324" y="7914"/>
                  </a:lnTo>
                  <a:lnTo>
                    <a:pt x="5056" y="8134"/>
                  </a:lnTo>
                  <a:lnTo>
                    <a:pt x="5765" y="8353"/>
                  </a:lnTo>
                  <a:lnTo>
                    <a:pt x="6497" y="8573"/>
                  </a:lnTo>
                  <a:lnTo>
                    <a:pt x="7206" y="8793"/>
                  </a:lnTo>
                  <a:lnTo>
                    <a:pt x="7938" y="8988"/>
                  </a:lnTo>
                  <a:lnTo>
                    <a:pt x="8305" y="9062"/>
                  </a:lnTo>
                  <a:lnTo>
                    <a:pt x="8647" y="9110"/>
                  </a:lnTo>
                  <a:lnTo>
                    <a:pt x="9013" y="9159"/>
                  </a:lnTo>
                  <a:lnTo>
                    <a:pt x="9379" y="9184"/>
                  </a:lnTo>
                  <a:lnTo>
                    <a:pt x="9746" y="9159"/>
                  </a:lnTo>
                  <a:lnTo>
                    <a:pt x="10088" y="9135"/>
                  </a:lnTo>
                  <a:lnTo>
                    <a:pt x="10454" y="9086"/>
                  </a:lnTo>
                  <a:lnTo>
                    <a:pt x="10820" y="8988"/>
                  </a:lnTo>
                  <a:lnTo>
                    <a:pt x="11187" y="8866"/>
                  </a:lnTo>
                  <a:lnTo>
                    <a:pt x="11529" y="8695"/>
                  </a:lnTo>
                  <a:lnTo>
                    <a:pt x="11699" y="8598"/>
                  </a:lnTo>
                  <a:lnTo>
                    <a:pt x="11822" y="8500"/>
                  </a:lnTo>
                  <a:lnTo>
                    <a:pt x="11895" y="8378"/>
                  </a:lnTo>
                  <a:lnTo>
                    <a:pt x="11968" y="8256"/>
                  </a:lnTo>
                  <a:lnTo>
                    <a:pt x="12017" y="8134"/>
                  </a:lnTo>
                  <a:lnTo>
                    <a:pt x="12017" y="8011"/>
                  </a:lnTo>
                  <a:lnTo>
                    <a:pt x="11968" y="7914"/>
                  </a:lnTo>
                  <a:lnTo>
                    <a:pt x="11919" y="7816"/>
                  </a:lnTo>
                  <a:lnTo>
                    <a:pt x="11529" y="7425"/>
                  </a:lnTo>
                  <a:lnTo>
                    <a:pt x="11138" y="6961"/>
                  </a:lnTo>
                  <a:lnTo>
                    <a:pt x="10771" y="6473"/>
                  </a:lnTo>
                  <a:lnTo>
                    <a:pt x="10381" y="5960"/>
                  </a:lnTo>
                  <a:lnTo>
                    <a:pt x="10307" y="5813"/>
                  </a:lnTo>
                  <a:lnTo>
                    <a:pt x="10259" y="5667"/>
                  </a:lnTo>
                  <a:lnTo>
                    <a:pt x="10234" y="5496"/>
                  </a:lnTo>
                  <a:lnTo>
                    <a:pt x="10210" y="5300"/>
                  </a:lnTo>
                  <a:lnTo>
                    <a:pt x="10234" y="5130"/>
                  </a:lnTo>
                  <a:lnTo>
                    <a:pt x="10259" y="4959"/>
                  </a:lnTo>
                  <a:lnTo>
                    <a:pt x="10307" y="4788"/>
                  </a:lnTo>
                  <a:lnTo>
                    <a:pt x="10381" y="4617"/>
                  </a:lnTo>
                  <a:lnTo>
                    <a:pt x="10771" y="3884"/>
                  </a:lnTo>
                  <a:lnTo>
                    <a:pt x="11138" y="3127"/>
                  </a:lnTo>
                  <a:lnTo>
                    <a:pt x="11529" y="2345"/>
                  </a:lnTo>
                  <a:lnTo>
                    <a:pt x="11919" y="1490"/>
                  </a:lnTo>
                  <a:lnTo>
                    <a:pt x="11993" y="1320"/>
                  </a:lnTo>
                  <a:lnTo>
                    <a:pt x="12017" y="1173"/>
                  </a:lnTo>
                  <a:lnTo>
                    <a:pt x="12017" y="1051"/>
                  </a:lnTo>
                  <a:lnTo>
                    <a:pt x="11968" y="978"/>
                  </a:lnTo>
                  <a:lnTo>
                    <a:pt x="11895" y="953"/>
                  </a:lnTo>
                  <a:lnTo>
                    <a:pt x="11822" y="929"/>
                  </a:lnTo>
                  <a:lnTo>
                    <a:pt x="11699" y="978"/>
                  </a:lnTo>
                  <a:lnTo>
                    <a:pt x="11529" y="1026"/>
                  </a:lnTo>
                  <a:lnTo>
                    <a:pt x="11187" y="1197"/>
                  </a:lnTo>
                  <a:lnTo>
                    <a:pt x="10820" y="1320"/>
                  </a:lnTo>
                  <a:lnTo>
                    <a:pt x="10454" y="1417"/>
                  </a:lnTo>
                  <a:lnTo>
                    <a:pt x="10088" y="1466"/>
                  </a:lnTo>
                  <a:lnTo>
                    <a:pt x="9746" y="1515"/>
                  </a:lnTo>
                  <a:lnTo>
                    <a:pt x="9379" y="1515"/>
                  </a:lnTo>
                  <a:lnTo>
                    <a:pt x="9013" y="1490"/>
                  </a:lnTo>
                  <a:lnTo>
                    <a:pt x="8647" y="1466"/>
                  </a:lnTo>
                  <a:lnTo>
                    <a:pt x="8305" y="1393"/>
                  </a:lnTo>
                  <a:lnTo>
                    <a:pt x="7938" y="1320"/>
                  </a:lnTo>
                  <a:lnTo>
                    <a:pt x="7206" y="1149"/>
                  </a:lnTo>
                  <a:lnTo>
                    <a:pt x="6497" y="929"/>
                  </a:lnTo>
                  <a:lnTo>
                    <a:pt x="5765" y="685"/>
                  </a:lnTo>
                  <a:lnTo>
                    <a:pt x="5056" y="465"/>
                  </a:lnTo>
                  <a:lnTo>
                    <a:pt x="4324" y="269"/>
                  </a:lnTo>
                  <a:lnTo>
                    <a:pt x="3982" y="172"/>
                  </a:lnTo>
                  <a:lnTo>
                    <a:pt x="3615" y="98"/>
                  </a:lnTo>
                  <a:lnTo>
                    <a:pt x="3249" y="50"/>
                  </a:lnTo>
                  <a:lnTo>
                    <a:pt x="2883" y="25"/>
                  </a:lnTo>
                  <a:lnTo>
                    <a:pt x="254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96" name="Shape 444"/>
          <p:cNvGrpSpPr/>
          <p:nvPr/>
        </p:nvGrpSpPr>
        <p:grpSpPr>
          <a:xfrm>
            <a:off x="9181513" y="2368244"/>
            <a:ext cx="446733" cy="274304"/>
            <a:chOff x="4601275" y="1702875"/>
            <a:chExt cx="471400" cy="289450"/>
          </a:xfrm>
          <a:solidFill>
            <a:schemeClr val="bg1"/>
          </a:solidFill>
        </p:grpSpPr>
        <p:sp>
          <p:nvSpPr>
            <p:cNvPr id="97" name="Shape 445"/>
            <p:cNvSpPr/>
            <p:nvPr/>
          </p:nvSpPr>
          <p:spPr>
            <a:xfrm>
              <a:off x="4816200" y="1702875"/>
              <a:ext cx="41550" cy="41550"/>
            </a:xfrm>
            <a:custGeom>
              <a:avLst/>
              <a:gdLst/>
              <a:ahLst/>
              <a:cxnLst/>
              <a:rect l="0" t="0" r="0" b="0"/>
              <a:pathLst>
                <a:path w="1662" h="1662" extrusionOk="0">
                  <a:moveTo>
                    <a:pt x="831" y="1"/>
                  </a:moveTo>
                  <a:lnTo>
                    <a:pt x="660" y="25"/>
                  </a:lnTo>
                  <a:lnTo>
                    <a:pt x="514" y="74"/>
                  </a:lnTo>
                  <a:lnTo>
                    <a:pt x="367" y="148"/>
                  </a:lnTo>
                  <a:lnTo>
                    <a:pt x="245" y="245"/>
                  </a:lnTo>
                  <a:lnTo>
                    <a:pt x="147" y="367"/>
                  </a:lnTo>
                  <a:lnTo>
                    <a:pt x="74" y="514"/>
                  </a:lnTo>
                  <a:lnTo>
                    <a:pt x="25" y="660"/>
                  </a:lnTo>
                  <a:lnTo>
                    <a:pt x="1" y="831"/>
                  </a:lnTo>
                  <a:lnTo>
                    <a:pt x="25" y="1002"/>
                  </a:lnTo>
                  <a:lnTo>
                    <a:pt x="74" y="1173"/>
                  </a:lnTo>
                  <a:lnTo>
                    <a:pt x="147" y="1295"/>
                  </a:lnTo>
                  <a:lnTo>
                    <a:pt x="245" y="1418"/>
                  </a:lnTo>
                  <a:lnTo>
                    <a:pt x="367" y="1540"/>
                  </a:lnTo>
                  <a:lnTo>
                    <a:pt x="514" y="1613"/>
                  </a:lnTo>
                  <a:lnTo>
                    <a:pt x="660" y="1662"/>
                  </a:lnTo>
                  <a:lnTo>
                    <a:pt x="1002" y="1662"/>
                  </a:lnTo>
                  <a:lnTo>
                    <a:pt x="1149" y="1613"/>
                  </a:lnTo>
                  <a:lnTo>
                    <a:pt x="1295" y="1540"/>
                  </a:lnTo>
                  <a:lnTo>
                    <a:pt x="1417" y="1418"/>
                  </a:lnTo>
                  <a:lnTo>
                    <a:pt x="1515" y="1295"/>
                  </a:lnTo>
                  <a:lnTo>
                    <a:pt x="1588" y="1173"/>
                  </a:lnTo>
                  <a:lnTo>
                    <a:pt x="1637" y="1002"/>
                  </a:lnTo>
                  <a:lnTo>
                    <a:pt x="1661" y="831"/>
                  </a:lnTo>
                  <a:lnTo>
                    <a:pt x="1637" y="660"/>
                  </a:lnTo>
                  <a:lnTo>
                    <a:pt x="1588" y="514"/>
                  </a:lnTo>
                  <a:lnTo>
                    <a:pt x="1515" y="367"/>
                  </a:lnTo>
                  <a:lnTo>
                    <a:pt x="1417" y="245"/>
                  </a:lnTo>
                  <a:lnTo>
                    <a:pt x="1295" y="148"/>
                  </a:lnTo>
                  <a:lnTo>
                    <a:pt x="1149" y="74"/>
                  </a:lnTo>
                  <a:lnTo>
                    <a:pt x="1002" y="25"/>
                  </a:lnTo>
                  <a:lnTo>
                    <a:pt x="83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8" name="Shape 446"/>
            <p:cNvSpPr/>
            <p:nvPr/>
          </p:nvSpPr>
          <p:spPr>
            <a:xfrm>
              <a:off x="5031125" y="1757225"/>
              <a:ext cx="41550" cy="41550"/>
            </a:xfrm>
            <a:custGeom>
              <a:avLst/>
              <a:gdLst/>
              <a:ahLst/>
              <a:cxnLst/>
              <a:rect l="0" t="0" r="0" b="0"/>
              <a:pathLst>
                <a:path w="1662" h="1662" extrusionOk="0">
                  <a:moveTo>
                    <a:pt x="831" y="1"/>
                  </a:moveTo>
                  <a:lnTo>
                    <a:pt x="660" y="25"/>
                  </a:lnTo>
                  <a:lnTo>
                    <a:pt x="513" y="74"/>
                  </a:lnTo>
                  <a:lnTo>
                    <a:pt x="367" y="147"/>
                  </a:lnTo>
                  <a:lnTo>
                    <a:pt x="245" y="245"/>
                  </a:lnTo>
                  <a:lnTo>
                    <a:pt x="147" y="367"/>
                  </a:lnTo>
                  <a:lnTo>
                    <a:pt x="74" y="514"/>
                  </a:lnTo>
                  <a:lnTo>
                    <a:pt x="25" y="684"/>
                  </a:lnTo>
                  <a:lnTo>
                    <a:pt x="1" y="831"/>
                  </a:lnTo>
                  <a:lnTo>
                    <a:pt x="25" y="1002"/>
                  </a:lnTo>
                  <a:lnTo>
                    <a:pt x="74" y="1173"/>
                  </a:lnTo>
                  <a:lnTo>
                    <a:pt x="147" y="1295"/>
                  </a:lnTo>
                  <a:lnTo>
                    <a:pt x="245" y="1417"/>
                  </a:lnTo>
                  <a:lnTo>
                    <a:pt x="367" y="1539"/>
                  </a:lnTo>
                  <a:lnTo>
                    <a:pt x="513" y="1613"/>
                  </a:lnTo>
                  <a:lnTo>
                    <a:pt x="660" y="1661"/>
                  </a:lnTo>
                  <a:lnTo>
                    <a:pt x="1002" y="1661"/>
                  </a:lnTo>
                  <a:lnTo>
                    <a:pt x="1148" y="1613"/>
                  </a:lnTo>
                  <a:lnTo>
                    <a:pt x="1295" y="1539"/>
                  </a:lnTo>
                  <a:lnTo>
                    <a:pt x="1417" y="1417"/>
                  </a:lnTo>
                  <a:lnTo>
                    <a:pt x="1515" y="1295"/>
                  </a:lnTo>
                  <a:lnTo>
                    <a:pt x="1588" y="1173"/>
                  </a:lnTo>
                  <a:lnTo>
                    <a:pt x="1637" y="1002"/>
                  </a:lnTo>
                  <a:lnTo>
                    <a:pt x="1661" y="831"/>
                  </a:lnTo>
                  <a:lnTo>
                    <a:pt x="1637" y="684"/>
                  </a:lnTo>
                  <a:lnTo>
                    <a:pt x="1588" y="514"/>
                  </a:lnTo>
                  <a:lnTo>
                    <a:pt x="1515" y="367"/>
                  </a:lnTo>
                  <a:lnTo>
                    <a:pt x="1417" y="245"/>
                  </a:lnTo>
                  <a:lnTo>
                    <a:pt x="1295" y="147"/>
                  </a:lnTo>
                  <a:lnTo>
                    <a:pt x="1148" y="74"/>
                  </a:lnTo>
                  <a:lnTo>
                    <a:pt x="1002" y="25"/>
                  </a:lnTo>
                  <a:lnTo>
                    <a:pt x="83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9" name="Shape 447"/>
            <p:cNvSpPr/>
            <p:nvPr/>
          </p:nvSpPr>
          <p:spPr>
            <a:xfrm>
              <a:off x="4634875" y="1756000"/>
              <a:ext cx="404225" cy="178325"/>
            </a:xfrm>
            <a:custGeom>
              <a:avLst/>
              <a:gdLst/>
              <a:ahLst/>
              <a:cxnLst/>
              <a:rect l="0" t="0" r="0" b="0"/>
              <a:pathLst>
                <a:path w="16169" h="7133" extrusionOk="0">
                  <a:moveTo>
                    <a:pt x="7742" y="1"/>
                  </a:moveTo>
                  <a:lnTo>
                    <a:pt x="5007" y="3444"/>
                  </a:lnTo>
                  <a:lnTo>
                    <a:pt x="464" y="1784"/>
                  </a:lnTo>
                  <a:lnTo>
                    <a:pt x="366" y="1881"/>
                  </a:lnTo>
                  <a:lnTo>
                    <a:pt x="244" y="1979"/>
                  </a:lnTo>
                  <a:lnTo>
                    <a:pt x="122" y="2052"/>
                  </a:lnTo>
                  <a:lnTo>
                    <a:pt x="0" y="2101"/>
                  </a:lnTo>
                  <a:lnTo>
                    <a:pt x="1465" y="7132"/>
                  </a:lnTo>
                  <a:lnTo>
                    <a:pt x="14703" y="7132"/>
                  </a:lnTo>
                  <a:lnTo>
                    <a:pt x="16168" y="2101"/>
                  </a:lnTo>
                  <a:lnTo>
                    <a:pt x="16046" y="2052"/>
                  </a:lnTo>
                  <a:lnTo>
                    <a:pt x="15924" y="1979"/>
                  </a:lnTo>
                  <a:lnTo>
                    <a:pt x="15802" y="1881"/>
                  </a:lnTo>
                  <a:lnTo>
                    <a:pt x="15704" y="1784"/>
                  </a:lnTo>
                  <a:lnTo>
                    <a:pt x="11161" y="3444"/>
                  </a:lnTo>
                  <a:lnTo>
                    <a:pt x="8426" y="1"/>
                  </a:lnTo>
                  <a:lnTo>
                    <a:pt x="8255" y="25"/>
                  </a:lnTo>
                  <a:lnTo>
                    <a:pt x="7913" y="25"/>
                  </a:lnTo>
                  <a:lnTo>
                    <a:pt x="774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0" name="Shape 448"/>
            <p:cNvSpPr/>
            <p:nvPr/>
          </p:nvSpPr>
          <p:spPr>
            <a:xfrm>
              <a:off x="4601275" y="1757225"/>
              <a:ext cx="41550" cy="41550"/>
            </a:xfrm>
            <a:custGeom>
              <a:avLst/>
              <a:gdLst/>
              <a:ahLst/>
              <a:cxnLst/>
              <a:rect l="0" t="0" r="0" b="0"/>
              <a:pathLst>
                <a:path w="1662" h="1662" extrusionOk="0">
                  <a:moveTo>
                    <a:pt x="831" y="1"/>
                  </a:moveTo>
                  <a:lnTo>
                    <a:pt x="660" y="25"/>
                  </a:lnTo>
                  <a:lnTo>
                    <a:pt x="514" y="74"/>
                  </a:lnTo>
                  <a:lnTo>
                    <a:pt x="367" y="147"/>
                  </a:lnTo>
                  <a:lnTo>
                    <a:pt x="245" y="245"/>
                  </a:lnTo>
                  <a:lnTo>
                    <a:pt x="147" y="367"/>
                  </a:lnTo>
                  <a:lnTo>
                    <a:pt x="74" y="514"/>
                  </a:lnTo>
                  <a:lnTo>
                    <a:pt x="25" y="684"/>
                  </a:lnTo>
                  <a:lnTo>
                    <a:pt x="1" y="831"/>
                  </a:lnTo>
                  <a:lnTo>
                    <a:pt x="25" y="1002"/>
                  </a:lnTo>
                  <a:lnTo>
                    <a:pt x="74" y="1173"/>
                  </a:lnTo>
                  <a:lnTo>
                    <a:pt x="147" y="1295"/>
                  </a:lnTo>
                  <a:lnTo>
                    <a:pt x="245" y="1417"/>
                  </a:lnTo>
                  <a:lnTo>
                    <a:pt x="367" y="1539"/>
                  </a:lnTo>
                  <a:lnTo>
                    <a:pt x="514" y="1613"/>
                  </a:lnTo>
                  <a:lnTo>
                    <a:pt x="660" y="1661"/>
                  </a:lnTo>
                  <a:lnTo>
                    <a:pt x="1002" y="1661"/>
                  </a:lnTo>
                  <a:lnTo>
                    <a:pt x="1149" y="1613"/>
                  </a:lnTo>
                  <a:lnTo>
                    <a:pt x="1295" y="1539"/>
                  </a:lnTo>
                  <a:lnTo>
                    <a:pt x="1417" y="1417"/>
                  </a:lnTo>
                  <a:lnTo>
                    <a:pt x="1515" y="1295"/>
                  </a:lnTo>
                  <a:lnTo>
                    <a:pt x="1588" y="1173"/>
                  </a:lnTo>
                  <a:lnTo>
                    <a:pt x="1637" y="1002"/>
                  </a:lnTo>
                  <a:lnTo>
                    <a:pt x="1662" y="831"/>
                  </a:lnTo>
                  <a:lnTo>
                    <a:pt x="1637" y="684"/>
                  </a:lnTo>
                  <a:lnTo>
                    <a:pt x="1588" y="514"/>
                  </a:lnTo>
                  <a:lnTo>
                    <a:pt x="1515" y="367"/>
                  </a:lnTo>
                  <a:lnTo>
                    <a:pt x="1417" y="245"/>
                  </a:lnTo>
                  <a:lnTo>
                    <a:pt x="1295" y="147"/>
                  </a:lnTo>
                  <a:lnTo>
                    <a:pt x="1149" y="74"/>
                  </a:lnTo>
                  <a:lnTo>
                    <a:pt x="1002" y="25"/>
                  </a:lnTo>
                  <a:lnTo>
                    <a:pt x="83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1" name="Shape 449"/>
            <p:cNvSpPr/>
            <p:nvPr/>
          </p:nvSpPr>
          <p:spPr>
            <a:xfrm>
              <a:off x="4673325" y="1947725"/>
              <a:ext cx="327300" cy="44600"/>
            </a:xfrm>
            <a:custGeom>
              <a:avLst/>
              <a:gdLst/>
              <a:ahLst/>
              <a:cxnLst/>
              <a:rect l="0" t="0" r="0" b="0"/>
              <a:pathLst>
                <a:path w="13092" h="1784" extrusionOk="0">
                  <a:moveTo>
                    <a:pt x="1" y="1"/>
                  </a:moveTo>
                  <a:lnTo>
                    <a:pt x="514" y="1784"/>
                  </a:lnTo>
                  <a:lnTo>
                    <a:pt x="1808" y="1686"/>
                  </a:lnTo>
                  <a:lnTo>
                    <a:pt x="3249" y="1588"/>
                  </a:lnTo>
                  <a:lnTo>
                    <a:pt x="4836" y="1539"/>
                  </a:lnTo>
                  <a:lnTo>
                    <a:pt x="8256" y="1539"/>
                  </a:lnTo>
                  <a:lnTo>
                    <a:pt x="9843" y="1588"/>
                  </a:lnTo>
                  <a:lnTo>
                    <a:pt x="11284" y="1661"/>
                  </a:lnTo>
                  <a:lnTo>
                    <a:pt x="12579" y="1784"/>
                  </a:lnTo>
                  <a:lnTo>
                    <a:pt x="1309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02" name="Shape 450"/>
          <p:cNvGrpSpPr/>
          <p:nvPr/>
        </p:nvGrpSpPr>
        <p:grpSpPr>
          <a:xfrm>
            <a:off x="9841733" y="2301125"/>
            <a:ext cx="403898" cy="408542"/>
            <a:chOff x="5297950" y="1632050"/>
            <a:chExt cx="426200" cy="431100"/>
          </a:xfrm>
          <a:solidFill>
            <a:schemeClr val="bg1"/>
          </a:solidFill>
        </p:grpSpPr>
        <p:sp>
          <p:nvSpPr>
            <p:cNvPr id="103" name="Shape 451"/>
            <p:cNvSpPr/>
            <p:nvPr/>
          </p:nvSpPr>
          <p:spPr>
            <a:xfrm>
              <a:off x="5404800" y="1936125"/>
              <a:ext cx="212500" cy="127025"/>
            </a:xfrm>
            <a:custGeom>
              <a:avLst/>
              <a:gdLst/>
              <a:ahLst/>
              <a:cxnLst/>
              <a:rect l="0" t="0" r="0" b="0"/>
              <a:pathLst>
                <a:path w="8500" h="5081" extrusionOk="0">
                  <a:moveTo>
                    <a:pt x="3175" y="1"/>
                  </a:moveTo>
                  <a:lnTo>
                    <a:pt x="3175" y="2834"/>
                  </a:lnTo>
                  <a:lnTo>
                    <a:pt x="2614" y="2956"/>
                  </a:lnTo>
                  <a:lnTo>
                    <a:pt x="2076" y="3102"/>
                  </a:lnTo>
                  <a:lnTo>
                    <a:pt x="1588" y="3298"/>
                  </a:lnTo>
                  <a:lnTo>
                    <a:pt x="1148" y="3493"/>
                  </a:lnTo>
                  <a:lnTo>
                    <a:pt x="782" y="3713"/>
                  </a:lnTo>
                  <a:lnTo>
                    <a:pt x="611" y="3859"/>
                  </a:lnTo>
                  <a:lnTo>
                    <a:pt x="464" y="3982"/>
                  </a:lnTo>
                  <a:lnTo>
                    <a:pt x="318" y="4128"/>
                  </a:lnTo>
                  <a:lnTo>
                    <a:pt x="196" y="4275"/>
                  </a:lnTo>
                  <a:lnTo>
                    <a:pt x="74" y="4421"/>
                  </a:lnTo>
                  <a:lnTo>
                    <a:pt x="0" y="4592"/>
                  </a:lnTo>
                  <a:lnTo>
                    <a:pt x="171" y="4665"/>
                  </a:lnTo>
                  <a:lnTo>
                    <a:pt x="416" y="4739"/>
                  </a:lnTo>
                  <a:lnTo>
                    <a:pt x="782" y="4836"/>
                  </a:lnTo>
                  <a:lnTo>
                    <a:pt x="1344" y="4910"/>
                  </a:lnTo>
                  <a:lnTo>
                    <a:pt x="2101" y="5007"/>
                  </a:lnTo>
                  <a:lnTo>
                    <a:pt x="3053" y="5056"/>
                  </a:lnTo>
                  <a:lnTo>
                    <a:pt x="4250" y="5081"/>
                  </a:lnTo>
                  <a:lnTo>
                    <a:pt x="5447" y="5056"/>
                  </a:lnTo>
                  <a:lnTo>
                    <a:pt x="6399" y="5007"/>
                  </a:lnTo>
                  <a:lnTo>
                    <a:pt x="7156" y="4910"/>
                  </a:lnTo>
                  <a:lnTo>
                    <a:pt x="7718" y="4836"/>
                  </a:lnTo>
                  <a:lnTo>
                    <a:pt x="8084" y="4739"/>
                  </a:lnTo>
                  <a:lnTo>
                    <a:pt x="8329" y="4665"/>
                  </a:lnTo>
                  <a:lnTo>
                    <a:pt x="8500" y="4592"/>
                  </a:lnTo>
                  <a:lnTo>
                    <a:pt x="8426" y="4421"/>
                  </a:lnTo>
                  <a:lnTo>
                    <a:pt x="8304" y="4275"/>
                  </a:lnTo>
                  <a:lnTo>
                    <a:pt x="8182" y="4128"/>
                  </a:lnTo>
                  <a:lnTo>
                    <a:pt x="8036" y="3982"/>
                  </a:lnTo>
                  <a:lnTo>
                    <a:pt x="7889" y="3859"/>
                  </a:lnTo>
                  <a:lnTo>
                    <a:pt x="7718" y="3713"/>
                  </a:lnTo>
                  <a:lnTo>
                    <a:pt x="7352" y="3493"/>
                  </a:lnTo>
                  <a:lnTo>
                    <a:pt x="6912" y="3298"/>
                  </a:lnTo>
                  <a:lnTo>
                    <a:pt x="6424" y="3102"/>
                  </a:lnTo>
                  <a:lnTo>
                    <a:pt x="5886" y="2956"/>
                  </a:lnTo>
                  <a:lnTo>
                    <a:pt x="5325" y="2834"/>
                  </a:lnTo>
                  <a:lnTo>
                    <a:pt x="5325" y="1"/>
                  </a:lnTo>
                  <a:lnTo>
                    <a:pt x="5032" y="49"/>
                  </a:lnTo>
                  <a:lnTo>
                    <a:pt x="4763" y="98"/>
                  </a:lnTo>
                  <a:lnTo>
                    <a:pt x="4250" y="123"/>
                  </a:lnTo>
                  <a:lnTo>
                    <a:pt x="3737" y="98"/>
                  </a:lnTo>
                  <a:lnTo>
                    <a:pt x="3469" y="49"/>
                  </a:lnTo>
                  <a:lnTo>
                    <a:pt x="3175"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4" name="Shape 452"/>
            <p:cNvSpPr/>
            <p:nvPr/>
          </p:nvSpPr>
          <p:spPr>
            <a:xfrm>
              <a:off x="5297950" y="1632050"/>
              <a:ext cx="426200" cy="294950"/>
            </a:xfrm>
            <a:custGeom>
              <a:avLst/>
              <a:gdLst/>
              <a:ahLst/>
              <a:cxnLst/>
              <a:rect l="0" t="0" r="0" b="0"/>
              <a:pathLst>
                <a:path w="17048" h="11798" extrusionOk="0">
                  <a:moveTo>
                    <a:pt x="8524" y="2956"/>
                  </a:moveTo>
                  <a:lnTo>
                    <a:pt x="8573" y="2981"/>
                  </a:lnTo>
                  <a:lnTo>
                    <a:pt x="8622" y="3054"/>
                  </a:lnTo>
                  <a:lnTo>
                    <a:pt x="9086" y="4128"/>
                  </a:lnTo>
                  <a:lnTo>
                    <a:pt x="9135" y="4202"/>
                  </a:lnTo>
                  <a:lnTo>
                    <a:pt x="9208" y="4275"/>
                  </a:lnTo>
                  <a:lnTo>
                    <a:pt x="9306" y="4324"/>
                  </a:lnTo>
                  <a:lnTo>
                    <a:pt x="9403" y="4348"/>
                  </a:lnTo>
                  <a:lnTo>
                    <a:pt x="10576" y="4470"/>
                  </a:lnTo>
                  <a:lnTo>
                    <a:pt x="10649" y="4495"/>
                  </a:lnTo>
                  <a:lnTo>
                    <a:pt x="10698" y="4519"/>
                  </a:lnTo>
                  <a:lnTo>
                    <a:pt x="10673" y="4592"/>
                  </a:lnTo>
                  <a:lnTo>
                    <a:pt x="10624" y="4641"/>
                  </a:lnTo>
                  <a:lnTo>
                    <a:pt x="9745" y="5423"/>
                  </a:lnTo>
                  <a:lnTo>
                    <a:pt x="9696" y="5496"/>
                  </a:lnTo>
                  <a:lnTo>
                    <a:pt x="9648" y="5594"/>
                  </a:lnTo>
                  <a:lnTo>
                    <a:pt x="9623" y="5691"/>
                  </a:lnTo>
                  <a:lnTo>
                    <a:pt x="9623" y="5789"/>
                  </a:lnTo>
                  <a:lnTo>
                    <a:pt x="9892" y="6961"/>
                  </a:lnTo>
                  <a:lnTo>
                    <a:pt x="9892" y="7035"/>
                  </a:lnTo>
                  <a:lnTo>
                    <a:pt x="9867" y="7084"/>
                  </a:lnTo>
                  <a:lnTo>
                    <a:pt x="9818" y="7084"/>
                  </a:lnTo>
                  <a:lnTo>
                    <a:pt x="9745" y="7059"/>
                  </a:lnTo>
                  <a:lnTo>
                    <a:pt x="8719" y="6473"/>
                  </a:lnTo>
                  <a:lnTo>
                    <a:pt x="8622" y="6424"/>
                  </a:lnTo>
                  <a:lnTo>
                    <a:pt x="8426" y="6424"/>
                  </a:lnTo>
                  <a:lnTo>
                    <a:pt x="8329" y="6473"/>
                  </a:lnTo>
                  <a:lnTo>
                    <a:pt x="7303" y="7059"/>
                  </a:lnTo>
                  <a:lnTo>
                    <a:pt x="7230" y="7084"/>
                  </a:lnTo>
                  <a:lnTo>
                    <a:pt x="7181" y="7084"/>
                  </a:lnTo>
                  <a:lnTo>
                    <a:pt x="7156" y="7035"/>
                  </a:lnTo>
                  <a:lnTo>
                    <a:pt x="7156" y="6961"/>
                  </a:lnTo>
                  <a:lnTo>
                    <a:pt x="7425" y="5789"/>
                  </a:lnTo>
                  <a:lnTo>
                    <a:pt x="7425" y="5691"/>
                  </a:lnTo>
                  <a:lnTo>
                    <a:pt x="7401" y="5594"/>
                  </a:lnTo>
                  <a:lnTo>
                    <a:pt x="7352" y="5496"/>
                  </a:lnTo>
                  <a:lnTo>
                    <a:pt x="7303" y="5423"/>
                  </a:lnTo>
                  <a:lnTo>
                    <a:pt x="6424" y="4641"/>
                  </a:lnTo>
                  <a:lnTo>
                    <a:pt x="6375" y="4592"/>
                  </a:lnTo>
                  <a:lnTo>
                    <a:pt x="6350" y="4519"/>
                  </a:lnTo>
                  <a:lnTo>
                    <a:pt x="6399" y="4495"/>
                  </a:lnTo>
                  <a:lnTo>
                    <a:pt x="6473" y="4470"/>
                  </a:lnTo>
                  <a:lnTo>
                    <a:pt x="7645" y="4348"/>
                  </a:lnTo>
                  <a:lnTo>
                    <a:pt x="7743" y="4324"/>
                  </a:lnTo>
                  <a:lnTo>
                    <a:pt x="7840" y="4275"/>
                  </a:lnTo>
                  <a:lnTo>
                    <a:pt x="7913" y="4202"/>
                  </a:lnTo>
                  <a:lnTo>
                    <a:pt x="7962" y="4128"/>
                  </a:lnTo>
                  <a:lnTo>
                    <a:pt x="8426" y="3054"/>
                  </a:lnTo>
                  <a:lnTo>
                    <a:pt x="8475" y="2981"/>
                  </a:lnTo>
                  <a:lnTo>
                    <a:pt x="8524" y="2956"/>
                  </a:lnTo>
                  <a:close/>
                  <a:moveTo>
                    <a:pt x="15973" y="2150"/>
                  </a:moveTo>
                  <a:lnTo>
                    <a:pt x="15973" y="2516"/>
                  </a:lnTo>
                  <a:lnTo>
                    <a:pt x="15924" y="2932"/>
                  </a:lnTo>
                  <a:lnTo>
                    <a:pt x="15875" y="3371"/>
                  </a:lnTo>
                  <a:lnTo>
                    <a:pt x="15802" y="3835"/>
                  </a:lnTo>
                  <a:lnTo>
                    <a:pt x="15704" y="4299"/>
                  </a:lnTo>
                  <a:lnTo>
                    <a:pt x="15558" y="4788"/>
                  </a:lnTo>
                  <a:lnTo>
                    <a:pt x="15411" y="5252"/>
                  </a:lnTo>
                  <a:lnTo>
                    <a:pt x="15216" y="5740"/>
                  </a:lnTo>
                  <a:lnTo>
                    <a:pt x="14996" y="6204"/>
                  </a:lnTo>
                  <a:lnTo>
                    <a:pt x="14752" y="6620"/>
                  </a:lnTo>
                  <a:lnTo>
                    <a:pt x="14459" y="7035"/>
                  </a:lnTo>
                  <a:lnTo>
                    <a:pt x="14141" y="7426"/>
                  </a:lnTo>
                  <a:lnTo>
                    <a:pt x="13799" y="7767"/>
                  </a:lnTo>
                  <a:lnTo>
                    <a:pt x="13604" y="7914"/>
                  </a:lnTo>
                  <a:lnTo>
                    <a:pt x="13409" y="8061"/>
                  </a:lnTo>
                  <a:lnTo>
                    <a:pt x="13213" y="8183"/>
                  </a:lnTo>
                  <a:lnTo>
                    <a:pt x="12993" y="8305"/>
                  </a:lnTo>
                  <a:lnTo>
                    <a:pt x="12774" y="8402"/>
                  </a:lnTo>
                  <a:lnTo>
                    <a:pt x="12529" y="8476"/>
                  </a:lnTo>
                  <a:lnTo>
                    <a:pt x="12529" y="8476"/>
                  </a:lnTo>
                  <a:lnTo>
                    <a:pt x="12823" y="7767"/>
                  </a:lnTo>
                  <a:lnTo>
                    <a:pt x="13042" y="7059"/>
                  </a:lnTo>
                  <a:lnTo>
                    <a:pt x="13262" y="6351"/>
                  </a:lnTo>
                  <a:lnTo>
                    <a:pt x="13433" y="5618"/>
                  </a:lnTo>
                  <a:lnTo>
                    <a:pt x="13555" y="4837"/>
                  </a:lnTo>
                  <a:lnTo>
                    <a:pt x="13677" y="4031"/>
                  </a:lnTo>
                  <a:lnTo>
                    <a:pt x="13751" y="3127"/>
                  </a:lnTo>
                  <a:lnTo>
                    <a:pt x="13799" y="2150"/>
                  </a:lnTo>
                  <a:close/>
                  <a:moveTo>
                    <a:pt x="3249" y="2150"/>
                  </a:moveTo>
                  <a:lnTo>
                    <a:pt x="3298" y="3127"/>
                  </a:lnTo>
                  <a:lnTo>
                    <a:pt x="3371" y="4031"/>
                  </a:lnTo>
                  <a:lnTo>
                    <a:pt x="3493" y="4837"/>
                  </a:lnTo>
                  <a:lnTo>
                    <a:pt x="3615" y="5618"/>
                  </a:lnTo>
                  <a:lnTo>
                    <a:pt x="3786" y="6351"/>
                  </a:lnTo>
                  <a:lnTo>
                    <a:pt x="4006" y="7059"/>
                  </a:lnTo>
                  <a:lnTo>
                    <a:pt x="4226" y="7767"/>
                  </a:lnTo>
                  <a:lnTo>
                    <a:pt x="4519" y="8476"/>
                  </a:lnTo>
                  <a:lnTo>
                    <a:pt x="4274" y="8402"/>
                  </a:lnTo>
                  <a:lnTo>
                    <a:pt x="4055" y="8305"/>
                  </a:lnTo>
                  <a:lnTo>
                    <a:pt x="3835" y="8183"/>
                  </a:lnTo>
                  <a:lnTo>
                    <a:pt x="3639" y="8061"/>
                  </a:lnTo>
                  <a:lnTo>
                    <a:pt x="3444" y="7914"/>
                  </a:lnTo>
                  <a:lnTo>
                    <a:pt x="3249" y="7767"/>
                  </a:lnTo>
                  <a:lnTo>
                    <a:pt x="2907" y="7426"/>
                  </a:lnTo>
                  <a:lnTo>
                    <a:pt x="2589" y="7035"/>
                  </a:lnTo>
                  <a:lnTo>
                    <a:pt x="2296" y="6620"/>
                  </a:lnTo>
                  <a:lnTo>
                    <a:pt x="2052" y="6204"/>
                  </a:lnTo>
                  <a:lnTo>
                    <a:pt x="1832" y="5740"/>
                  </a:lnTo>
                  <a:lnTo>
                    <a:pt x="1637" y="5252"/>
                  </a:lnTo>
                  <a:lnTo>
                    <a:pt x="1490" y="4788"/>
                  </a:lnTo>
                  <a:lnTo>
                    <a:pt x="1344" y="4299"/>
                  </a:lnTo>
                  <a:lnTo>
                    <a:pt x="1246" y="3835"/>
                  </a:lnTo>
                  <a:lnTo>
                    <a:pt x="1173" y="3371"/>
                  </a:lnTo>
                  <a:lnTo>
                    <a:pt x="1124" y="2932"/>
                  </a:lnTo>
                  <a:lnTo>
                    <a:pt x="1075" y="2516"/>
                  </a:lnTo>
                  <a:lnTo>
                    <a:pt x="1075" y="2150"/>
                  </a:lnTo>
                  <a:close/>
                  <a:moveTo>
                    <a:pt x="3737" y="1"/>
                  </a:moveTo>
                  <a:lnTo>
                    <a:pt x="3639" y="25"/>
                  </a:lnTo>
                  <a:lnTo>
                    <a:pt x="3542" y="50"/>
                  </a:lnTo>
                  <a:lnTo>
                    <a:pt x="3444" y="99"/>
                  </a:lnTo>
                  <a:lnTo>
                    <a:pt x="3371" y="147"/>
                  </a:lnTo>
                  <a:lnTo>
                    <a:pt x="3322" y="221"/>
                  </a:lnTo>
                  <a:lnTo>
                    <a:pt x="3249" y="294"/>
                  </a:lnTo>
                  <a:lnTo>
                    <a:pt x="3224" y="392"/>
                  </a:lnTo>
                  <a:lnTo>
                    <a:pt x="3200" y="489"/>
                  </a:lnTo>
                  <a:lnTo>
                    <a:pt x="3224" y="1076"/>
                  </a:lnTo>
                  <a:lnTo>
                    <a:pt x="1075" y="1076"/>
                  </a:lnTo>
                  <a:lnTo>
                    <a:pt x="855" y="1100"/>
                  </a:lnTo>
                  <a:lnTo>
                    <a:pt x="660" y="1149"/>
                  </a:lnTo>
                  <a:lnTo>
                    <a:pt x="489" y="1246"/>
                  </a:lnTo>
                  <a:lnTo>
                    <a:pt x="318" y="1393"/>
                  </a:lnTo>
                  <a:lnTo>
                    <a:pt x="196" y="1540"/>
                  </a:lnTo>
                  <a:lnTo>
                    <a:pt x="98" y="1735"/>
                  </a:lnTo>
                  <a:lnTo>
                    <a:pt x="25" y="1930"/>
                  </a:lnTo>
                  <a:lnTo>
                    <a:pt x="0" y="2150"/>
                  </a:lnTo>
                  <a:lnTo>
                    <a:pt x="25" y="2614"/>
                  </a:lnTo>
                  <a:lnTo>
                    <a:pt x="49" y="3078"/>
                  </a:lnTo>
                  <a:lnTo>
                    <a:pt x="98" y="3518"/>
                  </a:lnTo>
                  <a:lnTo>
                    <a:pt x="171" y="3957"/>
                  </a:lnTo>
                  <a:lnTo>
                    <a:pt x="269" y="4348"/>
                  </a:lnTo>
                  <a:lnTo>
                    <a:pt x="367" y="4739"/>
                  </a:lnTo>
                  <a:lnTo>
                    <a:pt x="489" y="5130"/>
                  </a:lnTo>
                  <a:lnTo>
                    <a:pt x="635" y="5496"/>
                  </a:lnTo>
                  <a:lnTo>
                    <a:pt x="782" y="5838"/>
                  </a:lnTo>
                  <a:lnTo>
                    <a:pt x="928" y="6156"/>
                  </a:lnTo>
                  <a:lnTo>
                    <a:pt x="1099" y="6473"/>
                  </a:lnTo>
                  <a:lnTo>
                    <a:pt x="1295" y="6766"/>
                  </a:lnTo>
                  <a:lnTo>
                    <a:pt x="1466" y="7059"/>
                  </a:lnTo>
                  <a:lnTo>
                    <a:pt x="1661" y="7328"/>
                  </a:lnTo>
                  <a:lnTo>
                    <a:pt x="2076" y="7816"/>
                  </a:lnTo>
                  <a:lnTo>
                    <a:pt x="2516" y="8256"/>
                  </a:lnTo>
                  <a:lnTo>
                    <a:pt x="2931" y="8622"/>
                  </a:lnTo>
                  <a:lnTo>
                    <a:pt x="3346" y="8940"/>
                  </a:lnTo>
                  <a:lnTo>
                    <a:pt x="3762" y="9184"/>
                  </a:lnTo>
                  <a:lnTo>
                    <a:pt x="4152" y="9379"/>
                  </a:lnTo>
                  <a:lnTo>
                    <a:pt x="4519" y="9526"/>
                  </a:lnTo>
                  <a:lnTo>
                    <a:pt x="4836" y="9624"/>
                  </a:lnTo>
                  <a:lnTo>
                    <a:pt x="5105" y="9672"/>
                  </a:lnTo>
                  <a:lnTo>
                    <a:pt x="5422" y="10136"/>
                  </a:lnTo>
                  <a:lnTo>
                    <a:pt x="5764" y="10576"/>
                  </a:lnTo>
                  <a:lnTo>
                    <a:pt x="5935" y="10747"/>
                  </a:lnTo>
                  <a:lnTo>
                    <a:pt x="6131" y="10918"/>
                  </a:lnTo>
                  <a:lnTo>
                    <a:pt x="6326" y="11089"/>
                  </a:lnTo>
                  <a:lnTo>
                    <a:pt x="6546" y="11236"/>
                  </a:lnTo>
                  <a:lnTo>
                    <a:pt x="6766" y="11358"/>
                  </a:lnTo>
                  <a:lnTo>
                    <a:pt x="6985" y="11480"/>
                  </a:lnTo>
                  <a:lnTo>
                    <a:pt x="7230" y="11577"/>
                  </a:lnTo>
                  <a:lnTo>
                    <a:pt x="7474" y="11651"/>
                  </a:lnTo>
                  <a:lnTo>
                    <a:pt x="7718" y="11724"/>
                  </a:lnTo>
                  <a:lnTo>
                    <a:pt x="7987" y="11773"/>
                  </a:lnTo>
                  <a:lnTo>
                    <a:pt x="8255" y="11797"/>
                  </a:lnTo>
                  <a:lnTo>
                    <a:pt x="8793" y="11797"/>
                  </a:lnTo>
                  <a:lnTo>
                    <a:pt x="9061" y="11773"/>
                  </a:lnTo>
                  <a:lnTo>
                    <a:pt x="9330" y="11724"/>
                  </a:lnTo>
                  <a:lnTo>
                    <a:pt x="9574" y="11651"/>
                  </a:lnTo>
                  <a:lnTo>
                    <a:pt x="9818" y="11577"/>
                  </a:lnTo>
                  <a:lnTo>
                    <a:pt x="10063" y="11480"/>
                  </a:lnTo>
                  <a:lnTo>
                    <a:pt x="10283" y="11358"/>
                  </a:lnTo>
                  <a:lnTo>
                    <a:pt x="10502" y="11236"/>
                  </a:lnTo>
                  <a:lnTo>
                    <a:pt x="10722" y="11089"/>
                  </a:lnTo>
                  <a:lnTo>
                    <a:pt x="10918" y="10918"/>
                  </a:lnTo>
                  <a:lnTo>
                    <a:pt x="11113" y="10747"/>
                  </a:lnTo>
                  <a:lnTo>
                    <a:pt x="11284" y="10576"/>
                  </a:lnTo>
                  <a:lnTo>
                    <a:pt x="11626" y="10136"/>
                  </a:lnTo>
                  <a:lnTo>
                    <a:pt x="11943" y="9672"/>
                  </a:lnTo>
                  <a:lnTo>
                    <a:pt x="12212" y="9624"/>
                  </a:lnTo>
                  <a:lnTo>
                    <a:pt x="12529" y="9550"/>
                  </a:lnTo>
                  <a:lnTo>
                    <a:pt x="12896" y="9404"/>
                  </a:lnTo>
                  <a:lnTo>
                    <a:pt x="13287" y="9208"/>
                  </a:lnTo>
                  <a:lnTo>
                    <a:pt x="13702" y="8964"/>
                  </a:lnTo>
                  <a:lnTo>
                    <a:pt x="14117" y="8647"/>
                  </a:lnTo>
                  <a:lnTo>
                    <a:pt x="14557" y="8280"/>
                  </a:lnTo>
                  <a:lnTo>
                    <a:pt x="14972" y="7865"/>
                  </a:lnTo>
                  <a:lnTo>
                    <a:pt x="15387" y="7377"/>
                  </a:lnTo>
                  <a:lnTo>
                    <a:pt x="15582" y="7108"/>
                  </a:lnTo>
                  <a:lnTo>
                    <a:pt x="15753" y="6815"/>
                  </a:lnTo>
                  <a:lnTo>
                    <a:pt x="15949" y="6522"/>
                  </a:lnTo>
                  <a:lnTo>
                    <a:pt x="16120" y="6204"/>
                  </a:lnTo>
                  <a:lnTo>
                    <a:pt x="16266" y="5887"/>
                  </a:lnTo>
                  <a:lnTo>
                    <a:pt x="16413" y="5521"/>
                  </a:lnTo>
                  <a:lnTo>
                    <a:pt x="16559" y="5179"/>
                  </a:lnTo>
                  <a:lnTo>
                    <a:pt x="16681" y="4788"/>
                  </a:lnTo>
                  <a:lnTo>
                    <a:pt x="16779" y="4397"/>
                  </a:lnTo>
                  <a:lnTo>
                    <a:pt x="16877" y="3982"/>
                  </a:lnTo>
                  <a:lnTo>
                    <a:pt x="16950" y="3542"/>
                  </a:lnTo>
                  <a:lnTo>
                    <a:pt x="16999" y="3103"/>
                  </a:lnTo>
                  <a:lnTo>
                    <a:pt x="17023" y="2614"/>
                  </a:lnTo>
                  <a:lnTo>
                    <a:pt x="17048" y="2150"/>
                  </a:lnTo>
                  <a:lnTo>
                    <a:pt x="17023" y="1930"/>
                  </a:lnTo>
                  <a:lnTo>
                    <a:pt x="16950" y="1735"/>
                  </a:lnTo>
                  <a:lnTo>
                    <a:pt x="16852" y="1540"/>
                  </a:lnTo>
                  <a:lnTo>
                    <a:pt x="16730" y="1393"/>
                  </a:lnTo>
                  <a:lnTo>
                    <a:pt x="16559" y="1246"/>
                  </a:lnTo>
                  <a:lnTo>
                    <a:pt x="16388" y="1149"/>
                  </a:lnTo>
                  <a:lnTo>
                    <a:pt x="16193" y="1100"/>
                  </a:lnTo>
                  <a:lnTo>
                    <a:pt x="15973" y="1076"/>
                  </a:lnTo>
                  <a:lnTo>
                    <a:pt x="13824" y="1076"/>
                  </a:lnTo>
                  <a:lnTo>
                    <a:pt x="13848" y="489"/>
                  </a:lnTo>
                  <a:lnTo>
                    <a:pt x="13824" y="392"/>
                  </a:lnTo>
                  <a:lnTo>
                    <a:pt x="13799" y="294"/>
                  </a:lnTo>
                  <a:lnTo>
                    <a:pt x="13726" y="221"/>
                  </a:lnTo>
                  <a:lnTo>
                    <a:pt x="13677" y="147"/>
                  </a:lnTo>
                  <a:lnTo>
                    <a:pt x="13604" y="99"/>
                  </a:lnTo>
                  <a:lnTo>
                    <a:pt x="13506" y="50"/>
                  </a:lnTo>
                  <a:lnTo>
                    <a:pt x="13409" y="25"/>
                  </a:lnTo>
                  <a:lnTo>
                    <a:pt x="1331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05" name="Shape 453"/>
          <p:cNvGrpSpPr/>
          <p:nvPr/>
        </p:nvGrpSpPr>
        <p:grpSpPr>
          <a:xfrm>
            <a:off x="10479376" y="2288997"/>
            <a:ext cx="406220" cy="432826"/>
            <a:chOff x="5970800" y="1619250"/>
            <a:chExt cx="428650" cy="456725"/>
          </a:xfrm>
          <a:solidFill>
            <a:schemeClr val="bg1"/>
          </a:solidFill>
        </p:grpSpPr>
        <p:sp>
          <p:nvSpPr>
            <p:cNvPr id="106" name="Shape 454"/>
            <p:cNvSpPr/>
            <p:nvPr/>
          </p:nvSpPr>
          <p:spPr>
            <a:xfrm>
              <a:off x="5970800" y="1674200"/>
              <a:ext cx="377975" cy="377950"/>
            </a:xfrm>
            <a:custGeom>
              <a:avLst/>
              <a:gdLst/>
              <a:ahLst/>
              <a:cxnLst/>
              <a:rect l="0" t="0" r="0" b="0"/>
              <a:pathLst>
                <a:path w="15119" h="15118" extrusionOk="0">
                  <a:moveTo>
                    <a:pt x="7181" y="0"/>
                  </a:moveTo>
                  <a:lnTo>
                    <a:pt x="6790" y="49"/>
                  </a:lnTo>
                  <a:lnTo>
                    <a:pt x="6424" y="98"/>
                  </a:lnTo>
                  <a:lnTo>
                    <a:pt x="6058" y="147"/>
                  </a:lnTo>
                  <a:lnTo>
                    <a:pt x="5691" y="244"/>
                  </a:lnTo>
                  <a:lnTo>
                    <a:pt x="5325" y="342"/>
                  </a:lnTo>
                  <a:lnTo>
                    <a:pt x="4983" y="464"/>
                  </a:lnTo>
                  <a:lnTo>
                    <a:pt x="4641" y="586"/>
                  </a:lnTo>
                  <a:lnTo>
                    <a:pt x="4299" y="733"/>
                  </a:lnTo>
                  <a:lnTo>
                    <a:pt x="3982" y="904"/>
                  </a:lnTo>
                  <a:lnTo>
                    <a:pt x="3664" y="1099"/>
                  </a:lnTo>
                  <a:lnTo>
                    <a:pt x="3347" y="1295"/>
                  </a:lnTo>
                  <a:lnTo>
                    <a:pt x="3053" y="1490"/>
                  </a:lnTo>
                  <a:lnTo>
                    <a:pt x="2760" y="1734"/>
                  </a:lnTo>
                  <a:lnTo>
                    <a:pt x="2492" y="1954"/>
                  </a:lnTo>
                  <a:lnTo>
                    <a:pt x="2223" y="2223"/>
                  </a:lnTo>
                  <a:lnTo>
                    <a:pt x="1979" y="2467"/>
                  </a:lnTo>
                  <a:lnTo>
                    <a:pt x="1735" y="2760"/>
                  </a:lnTo>
                  <a:lnTo>
                    <a:pt x="1515" y="3029"/>
                  </a:lnTo>
                  <a:lnTo>
                    <a:pt x="1295" y="3322"/>
                  </a:lnTo>
                  <a:lnTo>
                    <a:pt x="1100" y="3639"/>
                  </a:lnTo>
                  <a:lnTo>
                    <a:pt x="929" y="3957"/>
                  </a:lnTo>
                  <a:lnTo>
                    <a:pt x="758" y="4274"/>
                  </a:lnTo>
                  <a:lnTo>
                    <a:pt x="611" y="4616"/>
                  </a:lnTo>
                  <a:lnTo>
                    <a:pt x="465" y="4958"/>
                  </a:lnTo>
                  <a:lnTo>
                    <a:pt x="343" y="5300"/>
                  </a:lnTo>
                  <a:lnTo>
                    <a:pt x="245" y="5666"/>
                  </a:lnTo>
                  <a:lnTo>
                    <a:pt x="172" y="6033"/>
                  </a:lnTo>
                  <a:lnTo>
                    <a:pt x="98" y="6399"/>
                  </a:lnTo>
                  <a:lnTo>
                    <a:pt x="49" y="6790"/>
                  </a:lnTo>
                  <a:lnTo>
                    <a:pt x="25" y="7156"/>
                  </a:lnTo>
                  <a:lnTo>
                    <a:pt x="1" y="7547"/>
                  </a:lnTo>
                  <a:lnTo>
                    <a:pt x="25" y="7938"/>
                  </a:lnTo>
                  <a:lnTo>
                    <a:pt x="49" y="8328"/>
                  </a:lnTo>
                  <a:lnTo>
                    <a:pt x="98" y="8695"/>
                  </a:lnTo>
                  <a:lnTo>
                    <a:pt x="172" y="9085"/>
                  </a:lnTo>
                  <a:lnTo>
                    <a:pt x="245" y="9452"/>
                  </a:lnTo>
                  <a:lnTo>
                    <a:pt x="343" y="9794"/>
                  </a:lnTo>
                  <a:lnTo>
                    <a:pt x="465" y="10160"/>
                  </a:lnTo>
                  <a:lnTo>
                    <a:pt x="611" y="10502"/>
                  </a:lnTo>
                  <a:lnTo>
                    <a:pt x="758" y="10820"/>
                  </a:lnTo>
                  <a:lnTo>
                    <a:pt x="929" y="11161"/>
                  </a:lnTo>
                  <a:lnTo>
                    <a:pt x="1100" y="11479"/>
                  </a:lnTo>
                  <a:lnTo>
                    <a:pt x="1295" y="11772"/>
                  </a:lnTo>
                  <a:lnTo>
                    <a:pt x="1515" y="12065"/>
                  </a:lnTo>
                  <a:lnTo>
                    <a:pt x="1735" y="12358"/>
                  </a:lnTo>
                  <a:lnTo>
                    <a:pt x="1979" y="12627"/>
                  </a:lnTo>
                  <a:lnTo>
                    <a:pt x="2223" y="12895"/>
                  </a:lnTo>
                  <a:lnTo>
                    <a:pt x="2492" y="13140"/>
                  </a:lnTo>
                  <a:lnTo>
                    <a:pt x="2760" y="13384"/>
                  </a:lnTo>
                  <a:lnTo>
                    <a:pt x="3053" y="13604"/>
                  </a:lnTo>
                  <a:lnTo>
                    <a:pt x="3347" y="13824"/>
                  </a:lnTo>
                  <a:lnTo>
                    <a:pt x="3664" y="14019"/>
                  </a:lnTo>
                  <a:lnTo>
                    <a:pt x="3982" y="14190"/>
                  </a:lnTo>
                  <a:lnTo>
                    <a:pt x="4299" y="14361"/>
                  </a:lnTo>
                  <a:lnTo>
                    <a:pt x="4641" y="14507"/>
                  </a:lnTo>
                  <a:lnTo>
                    <a:pt x="4983" y="14654"/>
                  </a:lnTo>
                  <a:lnTo>
                    <a:pt x="5325" y="14776"/>
                  </a:lnTo>
                  <a:lnTo>
                    <a:pt x="5691" y="14874"/>
                  </a:lnTo>
                  <a:lnTo>
                    <a:pt x="6058" y="14947"/>
                  </a:lnTo>
                  <a:lnTo>
                    <a:pt x="6424" y="15020"/>
                  </a:lnTo>
                  <a:lnTo>
                    <a:pt x="6790" y="15069"/>
                  </a:lnTo>
                  <a:lnTo>
                    <a:pt x="7181" y="15094"/>
                  </a:lnTo>
                  <a:lnTo>
                    <a:pt x="7572" y="15118"/>
                  </a:lnTo>
                  <a:lnTo>
                    <a:pt x="7963" y="15094"/>
                  </a:lnTo>
                  <a:lnTo>
                    <a:pt x="8329" y="15069"/>
                  </a:lnTo>
                  <a:lnTo>
                    <a:pt x="8720" y="15020"/>
                  </a:lnTo>
                  <a:lnTo>
                    <a:pt x="9086" y="14947"/>
                  </a:lnTo>
                  <a:lnTo>
                    <a:pt x="9452" y="14874"/>
                  </a:lnTo>
                  <a:lnTo>
                    <a:pt x="9819" y="14776"/>
                  </a:lnTo>
                  <a:lnTo>
                    <a:pt x="10161" y="14654"/>
                  </a:lnTo>
                  <a:lnTo>
                    <a:pt x="10503" y="14507"/>
                  </a:lnTo>
                  <a:lnTo>
                    <a:pt x="10844" y="14361"/>
                  </a:lnTo>
                  <a:lnTo>
                    <a:pt x="11162" y="14190"/>
                  </a:lnTo>
                  <a:lnTo>
                    <a:pt x="11479" y="14019"/>
                  </a:lnTo>
                  <a:lnTo>
                    <a:pt x="11797" y="13824"/>
                  </a:lnTo>
                  <a:lnTo>
                    <a:pt x="12090" y="13604"/>
                  </a:lnTo>
                  <a:lnTo>
                    <a:pt x="12383" y="13384"/>
                  </a:lnTo>
                  <a:lnTo>
                    <a:pt x="12652" y="13140"/>
                  </a:lnTo>
                  <a:lnTo>
                    <a:pt x="12920" y="12895"/>
                  </a:lnTo>
                  <a:lnTo>
                    <a:pt x="13165" y="12627"/>
                  </a:lnTo>
                  <a:lnTo>
                    <a:pt x="13409" y="12358"/>
                  </a:lnTo>
                  <a:lnTo>
                    <a:pt x="13629" y="12065"/>
                  </a:lnTo>
                  <a:lnTo>
                    <a:pt x="13824" y="11772"/>
                  </a:lnTo>
                  <a:lnTo>
                    <a:pt x="14019" y="11479"/>
                  </a:lnTo>
                  <a:lnTo>
                    <a:pt x="14215" y="11161"/>
                  </a:lnTo>
                  <a:lnTo>
                    <a:pt x="14386" y="10820"/>
                  </a:lnTo>
                  <a:lnTo>
                    <a:pt x="14532" y="10502"/>
                  </a:lnTo>
                  <a:lnTo>
                    <a:pt x="14654" y="10160"/>
                  </a:lnTo>
                  <a:lnTo>
                    <a:pt x="14777" y="9794"/>
                  </a:lnTo>
                  <a:lnTo>
                    <a:pt x="14899" y="9452"/>
                  </a:lnTo>
                  <a:lnTo>
                    <a:pt x="14972" y="9085"/>
                  </a:lnTo>
                  <a:lnTo>
                    <a:pt x="15045" y="8695"/>
                  </a:lnTo>
                  <a:lnTo>
                    <a:pt x="15094" y="8328"/>
                  </a:lnTo>
                  <a:lnTo>
                    <a:pt x="15118" y="7938"/>
                  </a:lnTo>
                  <a:lnTo>
                    <a:pt x="15118" y="7547"/>
                  </a:lnTo>
                  <a:lnTo>
                    <a:pt x="15094" y="6936"/>
                  </a:lnTo>
                  <a:lnTo>
                    <a:pt x="15021" y="6326"/>
                  </a:lnTo>
                  <a:lnTo>
                    <a:pt x="14899" y="5740"/>
                  </a:lnTo>
                  <a:lnTo>
                    <a:pt x="14728" y="5178"/>
                  </a:lnTo>
                  <a:lnTo>
                    <a:pt x="14532" y="4616"/>
                  </a:lnTo>
                  <a:lnTo>
                    <a:pt x="14288" y="4079"/>
                  </a:lnTo>
                  <a:lnTo>
                    <a:pt x="13995" y="3590"/>
                  </a:lnTo>
                  <a:lnTo>
                    <a:pt x="13653" y="3102"/>
                  </a:lnTo>
                  <a:lnTo>
                    <a:pt x="13458" y="3053"/>
                  </a:lnTo>
                  <a:lnTo>
                    <a:pt x="12163" y="4347"/>
                  </a:lnTo>
                  <a:lnTo>
                    <a:pt x="12383" y="4689"/>
                  </a:lnTo>
                  <a:lnTo>
                    <a:pt x="12578" y="5056"/>
                  </a:lnTo>
                  <a:lnTo>
                    <a:pt x="12749" y="5446"/>
                  </a:lnTo>
                  <a:lnTo>
                    <a:pt x="12896" y="5837"/>
                  </a:lnTo>
                  <a:lnTo>
                    <a:pt x="13018" y="6252"/>
                  </a:lnTo>
                  <a:lnTo>
                    <a:pt x="13091" y="6668"/>
                  </a:lnTo>
                  <a:lnTo>
                    <a:pt x="13165" y="7107"/>
                  </a:lnTo>
                  <a:lnTo>
                    <a:pt x="13165" y="7547"/>
                  </a:lnTo>
                  <a:lnTo>
                    <a:pt x="13140" y="8133"/>
                  </a:lnTo>
                  <a:lnTo>
                    <a:pt x="13067" y="8695"/>
                  </a:lnTo>
                  <a:lnTo>
                    <a:pt x="12920" y="9208"/>
                  </a:lnTo>
                  <a:lnTo>
                    <a:pt x="12725" y="9745"/>
                  </a:lnTo>
                  <a:lnTo>
                    <a:pt x="12505" y="10233"/>
                  </a:lnTo>
                  <a:lnTo>
                    <a:pt x="12212" y="10673"/>
                  </a:lnTo>
                  <a:lnTo>
                    <a:pt x="11895" y="11113"/>
                  </a:lnTo>
                  <a:lnTo>
                    <a:pt x="11528" y="11503"/>
                  </a:lnTo>
                  <a:lnTo>
                    <a:pt x="11138" y="11870"/>
                  </a:lnTo>
                  <a:lnTo>
                    <a:pt x="10698" y="12187"/>
                  </a:lnTo>
                  <a:lnTo>
                    <a:pt x="10234" y="12480"/>
                  </a:lnTo>
                  <a:lnTo>
                    <a:pt x="9745" y="12725"/>
                  </a:lnTo>
                  <a:lnTo>
                    <a:pt x="9233" y="12895"/>
                  </a:lnTo>
                  <a:lnTo>
                    <a:pt x="8695" y="13042"/>
                  </a:lnTo>
                  <a:lnTo>
                    <a:pt x="8133" y="13140"/>
                  </a:lnTo>
                  <a:lnTo>
                    <a:pt x="7572" y="13164"/>
                  </a:lnTo>
                  <a:lnTo>
                    <a:pt x="6986" y="13140"/>
                  </a:lnTo>
                  <a:lnTo>
                    <a:pt x="6448" y="13042"/>
                  </a:lnTo>
                  <a:lnTo>
                    <a:pt x="5911" y="12895"/>
                  </a:lnTo>
                  <a:lnTo>
                    <a:pt x="5398" y="12725"/>
                  </a:lnTo>
                  <a:lnTo>
                    <a:pt x="4910" y="12480"/>
                  </a:lnTo>
                  <a:lnTo>
                    <a:pt x="4446" y="12187"/>
                  </a:lnTo>
                  <a:lnTo>
                    <a:pt x="4006" y="11870"/>
                  </a:lnTo>
                  <a:lnTo>
                    <a:pt x="3615" y="11503"/>
                  </a:lnTo>
                  <a:lnTo>
                    <a:pt x="3249" y="11113"/>
                  </a:lnTo>
                  <a:lnTo>
                    <a:pt x="2931" y="10673"/>
                  </a:lnTo>
                  <a:lnTo>
                    <a:pt x="2638" y="10233"/>
                  </a:lnTo>
                  <a:lnTo>
                    <a:pt x="2418" y="9745"/>
                  </a:lnTo>
                  <a:lnTo>
                    <a:pt x="2223" y="9208"/>
                  </a:lnTo>
                  <a:lnTo>
                    <a:pt x="2077" y="8695"/>
                  </a:lnTo>
                  <a:lnTo>
                    <a:pt x="2003" y="8133"/>
                  </a:lnTo>
                  <a:lnTo>
                    <a:pt x="1954" y="7547"/>
                  </a:lnTo>
                  <a:lnTo>
                    <a:pt x="2003" y="6985"/>
                  </a:lnTo>
                  <a:lnTo>
                    <a:pt x="2077" y="6423"/>
                  </a:lnTo>
                  <a:lnTo>
                    <a:pt x="2223" y="5886"/>
                  </a:lnTo>
                  <a:lnTo>
                    <a:pt x="2418" y="5373"/>
                  </a:lnTo>
                  <a:lnTo>
                    <a:pt x="2638" y="4885"/>
                  </a:lnTo>
                  <a:lnTo>
                    <a:pt x="2931" y="4421"/>
                  </a:lnTo>
                  <a:lnTo>
                    <a:pt x="3249" y="4005"/>
                  </a:lnTo>
                  <a:lnTo>
                    <a:pt x="3615" y="3590"/>
                  </a:lnTo>
                  <a:lnTo>
                    <a:pt x="4006" y="3224"/>
                  </a:lnTo>
                  <a:lnTo>
                    <a:pt x="4446" y="2906"/>
                  </a:lnTo>
                  <a:lnTo>
                    <a:pt x="4910" y="2638"/>
                  </a:lnTo>
                  <a:lnTo>
                    <a:pt x="5398" y="2394"/>
                  </a:lnTo>
                  <a:lnTo>
                    <a:pt x="5911" y="2198"/>
                  </a:lnTo>
                  <a:lnTo>
                    <a:pt x="6448" y="2076"/>
                  </a:lnTo>
                  <a:lnTo>
                    <a:pt x="6986" y="1978"/>
                  </a:lnTo>
                  <a:lnTo>
                    <a:pt x="7572" y="1954"/>
                  </a:lnTo>
                  <a:lnTo>
                    <a:pt x="8011" y="1978"/>
                  </a:lnTo>
                  <a:lnTo>
                    <a:pt x="8451" y="2027"/>
                  </a:lnTo>
                  <a:lnTo>
                    <a:pt x="8866" y="2100"/>
                  </a:lnTo>
                  <a:lnTo>
                    <a:pt x="9281" y="2223"/>
                  </a:lnTo>
                  <a:lnTo>
                    <a:pt x="9672" y="2369"/>
                  </a:lnTo>
                  <a:lnTo>
                    <a:pt x="10063" y="2540"/>
                  </a:lnTo>
                  <a:lnTo>
                    <a:pt x="10429" y="2735"/>
                  </a:lnTo>
                  <a:lnTo>
                    <a:pt x="10771" y="2955"/>
                  </a:lnTo>
                  <a:lnTo>
                    <a:pt x="11943" y="1807"/>
                  </a:lnTo>
                  <a:lnTo>
                    <a:pt x="11846" y="1343"/>
                  </a:lnTo>
                  <a:lnTo>
                    <a:pt x="11382" y="1026"/>
                  </a:lnTo>
                  <a:lnTo>
                    <a:pt x="10893" y="782"/>
                  </a:lnTo>
                  <a:lnTo>
                    <a:pt x="10380" y="537"/>
                  </a:lnTo>
                  <a:lnTo>
                    <a:pt x="9843" y="342"/>
                  </a:lnTo>
                  <a:lnTo>
                    <a:pt x="9306" y="195"/>
                  </a:lnTo>
                  <a:lnTo>
                    <a:pt x="8744" y="98"/>
                  </a:lnTo>
                  <a:lnTo>
                    <a:pt x="8158" y="25"/>
                  </a:lnTo>
                  <a:lnTo>
                    <a:pt x="757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7" name="Shape 455"/>
            <p:cNvSpPr/>
            <p:nvPr/>
          </p:nvSpPr>
          <p:spPr>
            <a:xfrm>
              <a:off x="6068500" y="1771875"/>
              <a:ext cx="182575" cy="182600"/>
            </a:xfrm>
            <a:custGeom>
              <a:avLst/>
              <a:gdLst/>
              <a:ahLst/>
              <a:cxnLst/>
              <a:rect l="0" t="0" r="0" b="0"/>
              <a:pathLst>
                <a:path w="7303" h="7304" extrusionOk="0">
                  <a:moveTo>
                    <a:pt x="3664" y="1"/>
                  </a:moveTo>
                  <a:lnTo>
                    <a:pt x="3297" y="25"/>
                  </a:lnTo>
                  <a:lnTo>
                    <a:pt x="2931" y="74"/>
                  </a:lnTo>
                  <a:lnTo>
                    <a:pt x="2565" y="147"/>
                  </a:lnTo>
                  <a:lnTo>
                    <a:pt x="2247" y="294"/>
                  </a:lnTo>
                  <a:lnTo>
                    <a:pt x="1930" y="440"/>
                  </a:lnTo>
                  <a:lnTo>
                    <a:pt x="1612" y="611"/>
                  </a:lnTo>
                  <a:lnTo>
                    <a:pt x="1344" y="831"/>
                  </a:lnTo>
                  <a:lnTo>
                    <a:pt x="1075" y="1075"/>
                  </a:lnTo>
                  <a:lnTo>
                    <a:pt x="831" y="1320"/>
                  </a:lnTo>
                  <a:lnTo>
                    <a:pt x="635" y="1613"/>
                  </a:lnTo>
                  <a:lnTo>
                    <a:pt x="440" y="1906"/>
                  </a:lnTo>
                  <a:lnTo>
                    <a:pt x="293" y="2223"/>
                  </a:lnTo>
                  <a:lnTo>
                    <a:pt x="171" y="2565"/>
                  </a:lnTo>
                  <a:lnTo>
                    <a:pt x="74" y="2907"/>
                  </a:lnTo>
                  <a:lnTo>
                    <a:pt x="25" y="3273"/>
                  </a:lnTo>
                  <a:lnTo>
                    <a:pt x="0" y="3640"/>
                  </a:lnTo>
                  <a:lnTo>
                    <a:pt x="25" y="4031"/>
                  </a:lnTo>
                  <a:lnTo>
                    <a:pt x="74" y="4373"/>
                  </a:lnTo>
                  <a:lnTo>
                    <a:pt x="171" y="4739"/>
                  </a:lnTo>
                  <a:lnTo>
                    <a:pt x="293" y="5081"/>
                  </a:lnTo>
                  <a:lnTo>
                    <a:pt x="440" y="5398"/>
                  </a:lnTo>
                  <a:lnTo>
                    <a:pt x="635" y="5691"/>
                  </a:lnTo>
                  <a:lnTo>
                    <a:pt x="831" y="5960"/>
                  </a:lnTo>
                  <a:lnTo>
                    <a:pt x="1075" y="6229"/>
                  </a:lnTo>
                  <a:lnTo>
                    <a:pt x="1344" y="6473"/>
                  </a:lnTo>
                  <a:lnTo>
                    <a:pt x="1612" y="6668"/>
                  </a:lnTo>
                  <a:lnTo>
                    <a:pt x="1930" y="6864"/>
                  </a:lnTo>
                  <a:lnTo>
                    <a:pt x="2247" y="7010"/>
                  </a:lnTo>
                  <a:lnTo>
                    <a:pt x="2565" y="7132"/>
                  </a:lnTo>
                  <a:lnTo>
                    <a:pt x="2931" y="7230"/>
                  </a:lnTo>
                  <a:lnTo>
                    <a:pt x="3297" y="7279"/>
                  </a:lnTo>
                  <a:lnTo>
                    <a:pt x="3664" y="7303"/>
                  </a:lnTo>
                  <a:lnTo>
                    <a:pt x="4030" y="7279"/>
                  </a:lnTo>
                  <a:lnTo>
                    <a:pt x="4396" y="7230"/>
                  </a:lnTo>
                  <a:lnTo>
                    <a:pt x="4738" y="7132"/>
                  </a:lnTo>
                  <a:lnTo>
                    <a:pt x="5080" y="7010"/>
                  </a:lnTo>
                  <a:lnTo>
                    <a:pt x="5398" y="6864"/>
                  </a:lnTo>
                  <a:lnTo>
                    <a:pt x="5691" y="6668"/>
                  </a:lnTo>
                  <a:lnTo>
                    <a:pt x="5984" y="6473"/>
                  </a:lnTo>
                  <a:lnTo>
                    <a:pt x="6253" y="6229"/>
                  </a:lnTo>
                  <a:lnTo>
                    <a:pt x="6472" y="5960"/>
                  </a:lnTo>
                  <a:lnTo>
                    <a:pt x="6692" y="5691"/>
                  </a:lnTo>
                  <a:lnTo>
                    <a:pt x="6863" y="5398"/>
                  </a:lnTo>
                  <a:lnTo>
                    <a:pt x="7034" y="5081"/>
                  </a:lnTo>
                  <a:lnTo>
                    <a:pt x="7156" y="4739"/>
                  </a:lnTo>
                  <a:lnTo>
                    <a:pt x="7230" y="4373"/>
                  </a:lnTo>
                  <a:lnTo>
                    <a:pt x="7303" y="4031"/>
                  </a:lnTo>
                  <a:lnTo>
                    <a:pt x="7303" y="3640"/>
                  </a:lnTo>
                  <a:lnTo>
                    <a:pt x="7303" y="3396"/>
                  </a:lnTo>
                  <a:lnTo>
                    <a:pt x="7278" y="3176"/>
                  </a:lnTo>
                  <a:lnTo>
                    <a:pt x="7254" y="2932"/>
                  </a:lnTo>
                  <a:lnTo>
                    <a:pt x="7181" y="2712"/>
                  </a:lnTo>
                  <a:lnTo>
                    <a:pt x="7132" y="2492"/>
                  </a:lnTo>
                  <a:lnTo>
                    <a:pt x="7034" y="2272"/>
                  </a:lnTo>
                  <a:lnTo>
                    <a:pt x="6839" y="1857"/>
                  </a:lnTo>
                  <a:lnTo>
                    <a:pt x="5325" y="3347"/>
                  </a:lnTo>
                  <a:lnTo>
                    <a:pt x="5349" y="3640"/>
                  </a:lnTo>
                  <a:lnTo>
                    <a:pt x="5349" y="3811"/>
                  </a:lnTo>
                  <a:lnTo>
                    <a:pt x="5325" y="3982"/>
                  </a:lnTo>
                  <a:lnTo>
                    <a:pt x="5276" y="4153"/>
                  </a:lnTo>
                  <a:lnTo>
                    <a:pt x="5227" y="4299"/>
                  </a:lnTo>
                  <a:lnTo>
                    <a:pt x="5154" y="4446"/>
                  </a:lnTo>
                  <a:lnTo>
                    <a:pt x="5080" y="4592"/>
                  </a:lnTo>
                  <a:lnTo>
                    <a:pt x="4983" y="4739"/>
                  </a:lnTo>
                  <a:lnTo>
                    <a:pt x="4860" y="4861"/>
                  </a:lnTo>
                  <a:lnTo>
                    <a:pt x="4738" y="4959"/>
                  </a:lnTo>
                  <a:lnTo>
                    <a:pt x="4616" y="5056"/>
                  </a:lnTo>
                  <a:lnTo>
                    <a:pt x="4470" y="5154"/>
                  </a:lnTo>
                  <a:lnTo>
                    <a:pt x="4323" y="5203"/>
                  </a:lnTo>
                  <a:lnTo>
                    <a:pt x="4177" y="5276"/>
                  </a:lnTo>
                  <a:lnTo>
                    <a:pt x="4006" y="5301"/>
                  </a:lnTo>
                  <a:lnTo>
                    <a:pt x="3835" y="5349"/>
                  </a:lnTo>
                  <a:lnTo>
                    <a:pt x="3493" y="5349"/>
                  </a:lnTo>
                  <a:lnTo>
                    <a:pt x="3322" y="5301"/>
                  </a:lnTo>
                  <a:lnTo>
                    <a:pt x="3151" y="5276"/>
                  </a:lnTo>
                  <a:lnTo>
                    <a:pt x="3004" y="5203"/>
                  </a:lnTo>
                  <a:lnTo>
                    <a:pt x="2858" y="5154"/>
                  </a:lnTo>
                  <a:lnTo>
                    <a:pt x="2711" y="5056"/>
                  </a:lnTo>
                  <a:lnTo>
                    <a:pt x="2589" y="4959"/>
                  </a:lnTo>
                  <a:lnTo>
                    <a:pt x="2467" y="4861"/>
                  </a:lnTo>
                  <a:lnTo>
                    <a:pt x="2345" y="4739"/>
                  </a:lnTo>
                  <a:lnTo>
                    <a:pt x="2247" y="4592"/>
                  </a:lnTo>
                  <a:lnTo>
                    <a:pt x="2174" y="4446"/>
                  </a:lnTo>
                  <a:lnTo>
                    <a:pt x="2101" y="4299"/>
                  </a:lnTo>
                  <a:lnTo>
                    <a:pt x="2027" y="4153"/>
                  </a:lnTo>
                  <a:lnTo>
                    <a:pt x="2003" y="3982"/>
                  </a:lnTo>
                  <a:lnTo>
                    <a:pt x="1979" y="3811"/>
                  </a:lnTo>
                  <a:lnTo>
                    <a:pt x="1954" y="3640"/>
                  </a:lnTo>
                  <a:lnTo>
                    <a:pt x="1979" y="3469"/>
                  </a:lnTo>
                  <a:lnTo>
                    <a:pt x="2003" y="3298"/>
                  </a:lnTo>
                  <a:lnTo>
                    <a:pt x="2027" y="3151"/>
                  </a:lnTo>
                  <a:lnTo>
                    <a:pt x="2101" y="2980"/>
                  </a:lnTo>
                  <a:lnTo>
                    <a:pt x="2174" y="2834"/>
                  </a:lnTo>
                  <a:lnTo>
                    <a:pt x="2247" y="2687"/>
                  </a:lnTo>
                  <a:lnTo>
                    <a:pt x="2345" y="2565"/>
                  </a:lnTo>
                  <a:lnTo>
                    <a:pt x="2467" y="2443"/>
                  </a:lnTo>
                  <a:lnTo>
                    <a:pt x="2589" y="2345"/>
                  </a:lnTo>
                  <a:lnTo>
                    <a:pt x="2711" y="2248"/>
                  </a:lnTo>
                  <a:lnTo>
                    <a:pt x="2858" y="2150"/>
                  </a:lnTo>
                  <a:lnTo>
                    <a:pt x="3004" y="2077"/>
                  </a:lnTo>
                  <a:lnTo>
                    <a:pt x="3151" y="2028"/>
                  </a:lnTo>
                  <a:lnTo>
                    <a:pt x="3322" y="1979"/>
                  </a:lnTo>
                  <a:lnTo>
                    <a:pt x="3493" y="1955"/>
                  </a:lnTo>
                  <a:lnTo>
                    <a:pt x="3664" y="1955"/>
                  </a:lnTo>
                  <a:lnTo>
                    <a:pt x="3957" y="1979"/>
                  </a:lnTo>
                  <a:lnTo>
                    <a:pt x="5447" y="465"/>
                  </a:lnTo>
                  <a:lnTo>
                    <a:pt x="5056" y="269"/>
                  </a:lnTo>
                  <a:lnTo>
                    <a:pt x="4836" y="196"/>
                  </a:lnTo>
                  <a:lnTo>
                    <a:pt x="4616" y="123"/>
                  </a:lnTo>
                  <a:lnTo>
                    <a:pt x="4372" y="74"/>
                  </a:lnTo>
                  <a:lnTo>
                    <a:pt x="4152" y="25"/>
                  </a:lnTo>
                  <a:lnTo>
                    <a:pt x="390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8" name="Shape 456"/>
            <p:cNvSpPr/>
            <p:nvPr/>
          </p:nvSpPr>
          <p:spPr>
            <a:xfrm>
              <a:off x="5981175" y="2005125"/>
              <a:ext cx="75125" cy="70850"/>
            </a:xfrm>
            <a:custGeom>
              <a:avLst/>
              <a:gdLst/>
              <a:ahLst/>
              <a:cxnLst/>
              <a:rect l="0" t="0" r="0" b="0"/>
              <a:pathLst>
                <a:path w="3005" h="2834" extrusionOk="0">
                  <a:moveTo>
                    <a:pt x="1466" y="0"/>
                  </a:moveTo>
                  <a:lnTo>
                    <a:pt x="294" y="1173"/>
                  </a:lnTo>
                  <a:lnTo>
                    <a:pt x="172" y="1319"/>
                  </a:lnTo>
                  <a:lnTo>
                    <a:pt x="74" y="1490"/>
                  </a:lnTo>
                  <a:lnTo>
                    <a:pt x="25" y="1661"/>
                  </a:lnTo>
                  <a:lnTo>
                    <a:pt x="1" y="1857"/>
                  </a:lnTo>
                  <a:lnTo>
                    <a:pt x="25" y="2052"/>
                  </a:lnTo>
                  <a:lnTo>
                    <a:pt x="74" y="2223"/>
                  </a:lnTo>
                  <a:lnTo>
                    <a:pt x="172" y="2394"/>
                  </a:lnTo>
                  <a:lnTo>
                    <a:pt x="294" y="2540"/>
                  </a:lnTo>
                  <a:lnTo>
                    <a:pt x="440" y="2663"/>
                  </a:lnTo>
                  <a:lnTo>
                    <a:pt x="611" y="2760"/>
                  </a:lnTo>
                  <a:lnTo>
                    <a:pt x="807" y="2809"/>
                  </a:lnTo>
                  <a:lnTo>
                    <a:pt x="978" y="2833"/>
                  </a:lnTo>
                  <a:lnTo>
                    <a:pt x="1173" y="2809"/>
                  </a:lnTo>
                  <a:lnTo>
                    <a:pt x="1344" y="2760"/>
                  </a:lnTo>
                  <a:lnTo>
                    <a:pt x="1515" y="2663"/>
                  </a:lnTo>
                  <a:lnTo>
                    <a:pt x="1686" y="2540"/>
                  </a:lnTo>
                  <a:lnTo>
                    <a:pt x="2858" y="1368"/>
                  </a:lnTo>
                  <a:lnTo>
                    <a:pt x="3005" y="1197"/>
                  </a:lnTo>
                  <a:lnTo>
                    <a:pt x="2590" y="928"/>
                  </a:lnTo>
                  <a:lnTo>
                    <a:pt x="2199" y="635"/>
                  </a:lnTo>
                  <a:lnTo>
                    <a:pt x="1808" y="342"/>
                  </a:lnTo>
                  <a:lnTo>
                    <a:pt x="146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9" name="Shape 457"/>
            <p:cNvSpPr/>
            <p:nvPr/>
          </p:nvSpPr>
          <p:spPr>
            <a:xfrm>
              <a:off x="6263875" y="2005125"/>
              <a:ext cx="74525" cy="70850"/>
            </a:xfrm>
            <a:custGeom>
              <a:avLst/>
              <a:gdLst/>
              <a:ahLst/>
              <a:cxnLst/>
              <a:rect l="0" t="0" r="0" b="0"/>
              <a:pathLst>
                <a:path w="2981" h="2834" extrusionOk="0">
                  <a:moveTo>
                    <a:pt x="1539" y="0"/>
                  </a:moveTo>
                  <a:lnTo>
                    <a:pt x="1173" y="342"/>
                  </a:lnTo>
                  <a:lnTo>
                    <a:pt x="807" y="635"/>
                  </a:lnTo>
                  <a:lnTo>
                    <a:pt x="416" y="928"/>
                  </a:lnTo>
                  <a:lnTo>
                    <a:pt x="1" y="1197"/>
                  </a:lnTo>
                  <a:lnTo>
                    <a:pt x="123" y="1368"/>
                  </a:lnTo>
                  <a:lnTo>
                    <a:pt x="1319" y="2540"/>
                  </a:lnTo>
                  <a:lnTo>
                    <a:pt x="1466" y="2663"/>
                  </a:lnTo>
                  <a:lnTo>
                    <a:pt x="1637" y="2760"/>
                  </a:lnTo>
                  <a:lnTo>
                    <a:pt x="1832" y="2809"/>
                  </a:lnTo>
                  <a:lnTo>
                    <a:pt x="2003" y="2833"/>
                  </a:lnTo>
                  <a:lnTo>
                    <a:pt x="2199" y="2809"/>
                  </a:lnTo>
                  <a:lnTo>
                    <a:pt x="2370" y="2760"/>
                  </a:lnTo>
                  <a:lnTo>
                    <a:pt x="2541" y="2663"/>
                  </a:lnTo>
                  <a:lnTo>
                    <a:pt x="2712" y="2540"/>
                  </a:lnTo>
                  <a:lnTo>
                    <a:pt x="2834" y="2394"/>
                  </a:lnTo>
                  <a:lnTo>
                    <a:pt x="2931" y="2223"/>
                  </a:lnTo>
                  <a:lnTo>
                    <a:pt x="2980" y="2052"/>
                  </a:lnTo>
                  <a:lnTo>
                    <a:pt x="2980" y="1857"/>
                  </a:lnTo>
                  <a:lnTo>
                    <a:pt x="2980" y="1661"/>
                  </a:lnTo>
                  <a:lnTo>
                    <a:pt x="2931" y="1490"/>
                  </a:lnTo>
                  <a:lnTo>
                    <a:pt x="2834" y="1319"/>
                  </a:lnTo>
                  <a:lnTo>
                    <a:pt x="2712" y="1173"/>
                  </a:lnTo>
                  <a:lnTo>
                    <a:pt x="153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0" name="Shape 458"/>
            <p:cNvSpPr/>
            <p:nvPr/>
          </p:nvSpPr>
          <p:spPr>
            <a:xfrm>
              <a:off x="6147875" y="1619250"/>
              <a:ext cx="251575" cy="255850"/>
            </a:xfrm>
            <a:custGeom>
              <a:avLst/>
              <a:gdLst/>
              <a:ahLst/>
              <a:cxnLst/>
              <a:rect l="0" t="0" r="0" b="0"/>
              <a:pathLst>
                <a:path w="10063" h="10234" extrusionOk="0">
                  <a:moveTo>
                    <a:pt x="7352" y="0"/>
                  </a:moveTo>
                  <a:lnTo>
                    <a:pt x="7254" y="24"/>
                  </a:lnTo>
                  <a:lnTo>
                    <a:pt x="7181" y="73"/>
                  </a:lnTo>
                  <a:lnTo>
                    <a:pt x="7083" y="147"/>
                  </a:lnTo>
                  <a:lnTo>
                    <a:pt x="5447" y="1758"/>
                  </a:lnTo>
                  <a:lnTo>
                    <a:pt x="5373" y="1856"/>
                  </a:lnTo>
                  <a:lnTo>
                    <a:pt x="5300" y="1978"/>
                  </a:lnTo>
                  <a:lnTo>
                    <a:pt x="5227" y="2125"/>
                  </a:lnTo>
                  <a:lnTo>
                    <a:pt x="5178" y="2247"/>
                  </a:lnTo>
                  <a:lnTo>
                    <a:pt x="5154" y="2393"/>
                  </a:lnTo>
                  <a:lnTo>
                    <a:pt x="5129" y="2540"/>
                  </a:lnTo>
                  <a:lnTo>
                    <a:pt x="5129" y="2687"/>
                  </a:lnTo>
                  <a:lnTo>
                    <a:pt x="5129" y="2809"/>
                  </a:lnTo>
                  <a:lnTo>
                    <a:pt x="5349" y="3981"/>
                  </a:lnTo>
                  <a:lnTo>
                    <a:pt x="5398" y="4152"/>
                  </a:lnTo>
                  <a:lnTo>
                    <a:pt x="147" y="9403"/>
                  </a:lnTo>
                  <a:lnTo>
                    <a:pt x="74" y="9476"/>
                  </a:lnTo>
                  <a:lnTo>
                    <a:pt x="25" y="9574"/>
                  </a:lnTo>
                  <a:lnTo>
                    <a:pt x="0" y="9672"/>
                  </a:lnTo>
                  <a:lnTo>
                    <a:pt x="0" y="9745"/>
                  </a:lnTo>
                  <a:lnTo>
                    <a:pt x="0" y="9843"/>
                  </a:lnTo>
                  <a:lnTo>
                    <a:pt x="25" y="9940"/>
                  </a:lnTo>
                  <a:lnTo>
                    <a:pt x="74" y="10013"/>
                  </a:lnTo>
                  <a:lnTo>
                    <a:pt x="147" y="10087"/>
                  </a:lnTo>
                  <a:lnTo>
                    <a:pt x="220" y="10160"/>
                  </a:lnTo>
                  <a:lnTo>
                    <a:pt x="293" y="10209"/>
                  </a:lnTo>
                  <a:lnTo>
                    <a:pt x="391" y="10233"/>
                  </a:lnTo>
                  <a:lnTo>
                    <a:pt x="586" y="10233"/>
                  </a:lnTo>
                  <a:lnTo>
                    <a:pt x="660" y="10209"/>
                  </a:lnTo>
                  <a:lnTo>
                    <a:pt x="757" y="10160"/>
                  </a:lnTo>
                  <a:lnTo>
                    <a:pt x="831" y="10087"/>
                  </a:lnTo>
                  <a:lnTo>
                    <a:pt x="6204" y="4738"/>
                  </a:lnTo>
                  <a:lnTo>
                    <a:pt x="7254" y="4909"/>
                  </a:lnTo>
                  <a:lnTo>
                    <a:pt x="7376" y="4933"/>
                  </a:lnTo>
                  <a:lnTo>
                    <a:pt x="7523" y="4933"/>
                  </a:lnTo>
                  <a:lnTo>
                    <a:pt x="7645" y="4909"/>
                  </a:lnTo>
                  <a:lnTo>
                    <a:pt x="7791" y="4860"/>
                  </a:lnTo>
                  <a:lnTo>
                    <a:pt x="7938" y="4811"/>
                  </a:lnTo>
                  <a:lnTo>
                    <a:pt x="8060" y="4763"/>
                  </a:lnTo>
                  <a:lnTo>
                    <a:pt x="8182" y="4689"/>
                  </a:lnTo>
                  <a:lnTo>
                    <a:pt x="8280" y="4592"/>
                  </a:lnTo>
                  <a:lnTo>
                    <a:pt x="9916" y="2955"/>
                  </a:lnTo>
                  <a:lnTo>
                    <a:pt x="9989" y="2882"/>
                  </a:lnTo>
                  <a:lnTo>
                    <a:pt x="10038" y="2784"/>
                  </a:lnTo>
                  <a:lnTo>
                    <a:pt x="10063" y="2711"/>
                  </a:lnTo>
                  <a:lnTo>
                    <a:pt x="10038" y="2613"/>
                  </a:lnTo>
                  <a:lnTo>
                    <a:pt x="10014" y="2564"/>
                  </a:lnTo>
                  <a:lnTo>
                    <a:pt x="9940" y="2491"/>
                  </a:lnTo>
                  <a:lnTo>
                    <a:pt x="9843" y="2442"/>
                  </a:lnTo>
                  <a:lnTo>
                    <a:pt x="9745" y="2418"/>
                  </a:lnTo>
                  <a:lnTo>
                    <a:pt x="8695" y="2223"/>
                  </a:lnTo>
                  <a:lnTo>
                    <a:pt x="9721" y="1197"/>
                  </a:lnTo>
                  <a:lnTo>
                    <a:pt x="9794" y="1123"/>
                  </a:lnTo>
                  <a:lnTo>
                    <a:pt x="9843" y="1026"/>
                  </a:lnTo>
                  <a:lnTo>
                    <a:pt x="9867" y="953"/>
                  </a:lnTo>
                  <a:lnTo>
                    <a:pt x="9867" y="855"/>
                  </a:lnTo>
                  <a:lnTo>
                    <a:pt x="9867" y="757"/>
                  </a:lnTo>
                  <a:lnTo>
                    <a:pt x="9843" y="659"/>
                  </a:lnTo>
                  <a:lnTo>
                    <a:pt x="9794" y="586"/>
                  </a:lnTo>
                  <a:lnTo>
                    <a:pt x="9721" y="513"/>
                  </a:lnTo>
                  <a:lnTo>
                    <a:pt x="9647" y="440"/>
                  </a:lnTo>
                  <a:lnTo>
                    <a:pt x="9574" y="391"/>
                  </a:lnTo>
                  <a:lnTo>
                    <a:pt x="9476" y="366"/>
                  </a:lnTo>
                  <a:lnTo>
                    <a:pt x="9281" y="366"/>
                  </a:lnTo>
                  <a:lnTo>
                    <a:pt x="9208" y="391"/>
                  </a:lnTo>
                  <a:lnTo>
                    <a:pt x="9110" y="440"/>
                  </a:lnTo>
                  <a:lnTo>
                    <a:pt x="9037" y="513"/>
                  </a:lnTo>
                  <a:lnTo>
                    <a:pt x="7889" y="1661"/>
                  </a:lnTo>
                  <a:lnTo>
                    <a:pt x="7840" y="1490"/>
                  </a:lnTo>
                  <a:lnTo>
                    <a:pt x="7620" y="318"/>
                  </a:lnTo>
                  <a:lnTo>
                    <a:pt x="7596" y="195"/>
                  </a:lnTo>
                  <a:lnTo>
                    <a:pt x="7547" y="98"/>
                  </a:lnTo>
                  <a:lnTo>
                    <a:pt x="7498" y="49"/>
                  </a:lnTo>
                  <a:lnTo>
                    <a:pt x="742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11" name="Shape 459"/>
          <p:cNvGrpSpPr/>
          <p:nvPr/>
        </p:nvGrpSpPr>
        <p:grpSpPr>
          <a:xfrm>
            <a:off x="11099676" y="2283784"/>
            <a:ext cx="455380" cy="415459"/>
            <a:chOff x="6625350" y="1613750"/>
            <a:chExt cx="480525" cy="438400"/>
          </a:xfrm>
          <a:solidFill>
            <a:schemeClr val="bg1"/>
          </a:solidFill>
        </p:grpSpPr>
        <p:sp>
          <p:nvSpPr>
            <p:cNvPr id="112" name="Shape 460"/>
            <p:cNvSpPr/>
            <p:nvPr/>
          </p:nvSpPr>
          <p:spPr>
            <a:xfrm>
              <a:off x="6670525" y="1887275"/>
              <a:ext cx="117875" cy="164875"/>
            </a:xfrm>
            <a:custGeom>
              <a:avLst/>
              <a:gdLst/>
              <a:ahLst/>
              <a:cxnLst/>
              <a:rect l="0" t="0" r="0" b="0"/>
              <a:pathLst>
                <a:path w="4715" h="6595" extrusionOk="0">
                  <a:moveTo>
                    <a:pt x="0" y="1"/>
                  </a:moveTo>
                  <a:lnTo>
                    <a:pt x="538" y="6058"/>
                  </a:lnTo>
                  <a:lnTo>
                    <a:pt x="562" y="6180"/>
                  </a:lnTo>
                  <a:lnTo>
                    <a:pt x="587" y="6277"/>
                  </a:lnTo>
                  <a:lnTo>
                    <a:pt x="660" y="6351"/>
                  </a:lnTo>
                  <a:lnTo>
                    <a:pt x="733" y="6448"/>
                  </a:lnTo>
                  <a:lnTo>
                    <a:pt x="806" y="6497"/>
                  </a:lnTo>
                  <a:lnTo>
                    <a:pt x="904" y="6546"/>
                  </a:lnTo>
                  <a:lnTo>
                    <a:pt x="1002" y="6571"/>
                  </a:lnTo>
                  <a:lnTo>
                    <a:pt x="1124" y="6595"/>
                  </a:lnTo>
                  <a:lnTo>
                    <a:pt x="4128" y="6595"/>
                  </a:lnTo>
                  <a:lnTo>
                    <a:pt x="4274" y="6571"/>
                  </a:lnTo>
                  <a:lnTo>
                    <a:pt x="4397" y="6522"/>
                  </a:lnTo>
                  <a:lnTo>
                    <a:pt x="4494" y="6473"/>
                  </a:lnTo>
                  <a:lnTo>
                    <a:pt x="4592" y="6375"/>
                  </a:lnTo>
                  <a:lnTo>
                    <a:pt x="4665" y="6253"/>
                  </a:lnTo>
                  <a:lnTo>
                    <a:pt x="4714" y="6155"/>
                  </a:lnTo>
                  <a:lnTo>
                    <a:pt x="4714" y="6009"/>
                  </a:lnTo>
                  <a:lnTo>
                    <a:pt x="4714" y="5887"/>
                  </a:lnTo>
                  <a:lnTo>
                    <a:pt x="3713" y="123"/>
                  </a:lnTo>
                  <a:lnTo>
                    <a:pt x="2589" y="50"/>
                  </a:lnTo>
                  <a:lnTo>
                    <a:pt x="1637" y="25"/>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3" name="Shape 461"/>
            <p:cNvSpPr/>
            <p:nvPr/>
          </p:nvSpPr>
          <p:spPr>
            <a:xfrm>
              <a:off x="7075950" y="1754175"/>
              <a:ext cx="29925" cy="99550"/>
            </a:xfrm>
            <a:custGeom>
              <a:avLst/>
              <a:gdLst/>
              <a:ahLst/>
              <a:cxnLst/>
              <a:rect l="0" t="0" r="0" b="0"/>
              <a:pathLst>
                <a:path w="1197" h="3982" extrusionOk="0">
                  <a:moveTo>
                    <a:pt x="0" y="1"/>
                  </a:moveTo>
                  <a:lnTo>
                    <a:pt x="0" y="3981"/>
                  </a:lnTo>
                  <a:lnTo>
                    <a:pt x="269" y="3811"/>
                  </a:lnTo>
                  <a:lnTo>
                    <a:pt x="489" y="3615"/>
                  </a:lnTo>
                  <a:lnTo>
                    <a:pt x="684" y="3420"/>
                  </a:lnTo>
                  <a:lnTo>
                    <a:pt x="855" y="3176"/>
                  </a:lnTo>
                  <a:lnTo>
                    <a:pt x="1002" y="2907"/>
                  </a:lnTo>
                  <a:lnTo>
                    <a:pt x="1099" y="2614"/>
                  </a:lnTo>
                  <a:lnTo>
                    <a:pt x="1173" y="2296"/>
                  </a:lnTo>
                  <a:lnTo>
                    <a:pt x="1197" y="1979"/>
                  </a:lnTo>
                  <a:lnTo>
                    <a:pt x="1173" y="1661"/>
                  </a:lnTo>
                  <a:lnTo>
                    <a:pt x="1099" y="1368"/>
                  </a:lnTo>
                  <a:lnTo>
                    <a:pt x="1002" y="1075"/>
                  </a:lnTo>
                  <a:lnTo>
                    <a:pt x="855" y="806"/>
                  </a:lnTo>
                  <a:lnTo>
                    <a:pt x="684" y="562"/>
                  </a:lnTo>
                  <a:lnTo>
                    <a:pt x="489" y="342"/>
                  </a:lnTo>
                  <a:lnTo>
                    <a:pt x="269" y="171"/>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4" name="Shape 462"/>
            <p:cNvSpPr/>
            <p:nvPr/>
          </p:nvSpPr>
          <p:spPr>
            <a:xfrm>
              <a:off x="6625350" y="1729750"/>
              <a:ext cx="97700" cy="147175"/>
            </a:xfrm>
            <a:custGeom>
              <a:avLst/>
              <a:gdLst/>
              <a:ahLst/>
              <a:cxnLst/>
              <a:rect l="0" t="0" r="0" b="0"/>
              <a:pathLst>
                <a:path w="3908" h="5887" extrusionOk="0">
                  <a:moveTo>
                    <a:pt x="3908" y="1"/>
                  </a:moveTo>
                  <a:lnTo>
                    <a:pt x="2711" y="25"/>
                  </a:lnTo>
                  <a:lnTo>
                    <a:pt x="1759" y="25"/>
                  </a:lnTo>
                  <a:lnTo>
                    <a:pt x="1588" y="49"/>
                  </a:lnTo>
                  <a:lnTo>
                    <a:pt x="1417" y="74"/>
                  </a:lnTo>
                  <a:lnTo>
                    <a:pt x="1246" y="123"/>
                  </a:lnTo>
                  <a:lnTo>
                    <a:pt x="1099" y="172"/>
                  </a:lnTo>
                  <a:lnTo>
                    <a:pt x="953" y="245"/>
                  </a:lnTo>
                  <a:lnTo>
                    <a:pt x="806" y="343"/>
                  </a:lnTo>
                  <a:lnTo>
                    <a:pt x="660" y="440"/>
                  </a:lnTo>
                  <a:lnTo>
                    <a:pt x="537" y="562"/>
                  </a:lnTo>
                  <a:lnTo>
                    <a:pt x="415" y="684"/>
                  </a:lnTo>
                  <a:lnTo>
                    <a:pt x="318" y="831"/>
                  </a:lnTo>
                  <a:lnTo>
                    <a:pt x="220" y="978"/>
                  </a:lnTo>
                  <a:lnTo>
                    <a:pt x="147" y="1124"/>
                  </a:lnTo>
                  <a:lnTo>
                    <a:pt x="73" y="1295"/>
                  </a:lnTo>
                  <a:lnTo>
                    <a:pt x="49" y="1442"/>
                  </a:lnTo>
                  <a:lnTo>
                    <a:pt x="0" y="1613"/>
                  </a:lnTo>
                  <a:lnTo>
                    <a:pt x="0" y="1783"/>
                  </a:lnTo>
                  <a:lnTo>
                    <a:pt x="0" y="4128"/>
                  </a:lnTo>
                  <a:lnTo>
                    <a:pt x="0" y="4299"/>
                  </a:lnTo>
                  <a:lnTo>
                    <a:pt x="49" y="4446"/>
                  </a:lnTo>
                  <a:lnTo>
                    <a:pt x="73" y="4617"/>
                  </a:lnTo>
                  <a:lnTo>
                    <a:pt x="147" y="4763"/>
                  </a:lnTo>
                  <a:lnTo>
                    <a:pt x="220" y="4934"/>
                  </a:lnTo>
                  <a:lnTo>
                    <a:pt x="318" y="5081"/>
                  </a:lnTo>
                  <a:lnTo>
                    <a:pt x="415" y="5203"/>
                  </a:lnTo>
                  <a:lnTo>
                    <a:pt x="537" y="5325"/>
                  </a:lnTo>
                  <a:lnTo>
                    <a:pt x="660" y="5447"/>
                  </a:lnTo>
                  <a:lnTo>
                    <a:pt x="806" y="5545"/>
                  </a:lnTo>
                  <a:lnTo>
                    <a:pt x="953" y="5642"/>
                  </a:lnTo>
                  <a:lnTo>
                    <a:pt x="1099" y="5716"/>
                  </a:lnTo>
                  <a:lnTo>
                    <a:pt x="1246" y="5789"/>
                  </a:lnTo>
                  <a:lnTo>
                    <a:pt x="1417" y="5838"/>
                  </a:lnTo>
                  <a:lnTo>
                    <a:pt x="1588" y="5862"/>
                  </a:lnTo>
                  <a:lnTo>
                    <a:pt x="1759" y="5862"/>
                  </a:lnTo>
                  <a:lnTo>
                    <a:pt x="2711" y="5887"/>
                  </a:lnTo>
                  <a:lnTo>
                    <a:pt x="3908" y="5887"/>
                  </a:lnTo>
                  <a:lnTo>
                    <a:pt x="390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5" name="Shape 463"/>
            <p:cNvSpPr/>
            <p:nvPr/>
          </p:nvSpPr>
          <p:spPr>
            <a:xfrm>
              <a:off x="6736475" y="1638175"/>
              <a:ext cx="279650" cy="330325"/>
            </a:xfrm>
            <a:custGeom>
              <a:avLst/>
              <a:gdLst/>
              <a:ahLst/>
              <a:cxnLst/>
              <a:rect l="0" t="0" r="0" b="0"/>
              <a:pathLst>
                <a:path w="11186" h="13213" extrusionOk="0">
                  <a:moveTo>
                    <a:pt x="11186" y="0"/>
                  </a:moveTo>
                  <a:lnTo>
                    <a:pt x="10771" y="342"/>
                  </a:lnTo>
                  <a:lnTo>
                    <a:pt x="10380" y="635"/>
                  </a:lnTo>
                  <a:lnTo>
                    <a:pt x="9940" y="904"/>
                  </a:lnTo>
                  <a:lnTo>
                    <a:pt x="9525" y="1172"/>
                  </a:lnTo>
                  <a:lnTo>
                    <a:pt x="9110" y="1417"/>
                  </a:lnTo>
                  <a:lnTo>
                    <a:pt x="8695" y="1661"/>
                  </a:lnTo>
                  <a:lnTo>
                    <a:pt x="7840" y="2052"/>
                  </a:lnTo>
                  <a:lnTo>
                    <a:pt x="7034" y="2418"/>
                  </a:lnTo>
                  <a:lnTo>
                    <a:pt x="6228" y="2687"/>
                  </a:lnTo>
                  <a:lnTo>
                    <a:pt x="5471" y="2931"/>
                  </a:lnTo>
                  <a:lnTo>
                    <a:pt x="4763" y="3126"/>
                  </a:lnTo>
                  <a:lnTo>
                    <a:pt x="4225" y="3248"/>
                  </a:lnTo>
                  <a:lnTo>
                    <a:pt x="3664" y="3346"/>
                  </a:lnTo>
                  <a:lnTo>
                    <a:pt x="3077" y="3419"/>
                  </a:lnTo>
                  <a:lnTo>
                    <a:pt x="2467" y="3493"/>
                  </a:lnTo>
                  <a:lnTo>
                    <a:pt x="1221" y="3590"/>
                  </a:lnTo>
                  <a:lnTo>
                    <a:pt x="0" y="3664"/>
                  </a:lnTo>
                  <a:lnTo>
                    <a:pt x="0" y="9574"/>
                  </a:lnTo>
                  <a:lnTo>
                    <a:pt x="1221" y="9623"/>
                  </a:lnTo>
                  <a:lnTo>
                    <a:pt x="2467" y="9721"/>
                  </a:lnTo>
                  <a:lnTo>
                    <a:pt x="3077" y="9794"/>
                  </a:lnTo>
                  <a:lnTo>
                    <a:pt x="3664" y="9891"/>
                  </a:lnTo>
                  <a:lnTo>
                    <a:pt x="4225" y="9989"/>
                  </a:lnTo>
                  <a:lnTo>
                    <a:pt x="4763" y="10111"/>
                  </a:lnTo>
                  <a:lnTo>
                    <a:pt x="5471" y="10307"/>
                  </a:lnTo>
                  <a:lnTo>
                    <a:pt x="6228" y="10526"/>
                  </a:lnTo>
                  <a:lnTo>
                    <a:pt x="7034" y="10820"/>
                  </a:lnTo>
                  <a:lnTo>
                    <a:pt x="7840" y="11161"/>
                  </a:lnTo>
                  <a:lnTo>
                    <a:pt x="8695" y="11577"/>
                  </a:lnTo>
                  <a:lnTo>
                    <a:pt x="9110" y="11796"/>
                  </a:lnTo>
                  <a:lnTo>
                    <a:pt x="9525" y="12041"/>
                  </a:lnTo>
                  <a:lnTo>
                    <a:pt x="9940" y="12309"/>
                  </a:lnTo>
                  <a:lnTo>
                    <a:pt x="10380" y="12602"/>
                  </a:lnTo>
                  <a:lnTo>
                    <a:pt x="10771" y="12896"/>
                  </a:lnTo>
                  <a:lnTo>
                    <a:pt x="11186" y="13213"/>
                  </a:lnTo>
                  <a:lnTo>
                    <a:pt x="1118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6" name="Shape 464"/>
            <p:cNvSpPr/>
            <p:nvPr/>
          </p:nvSpPr>
          <p:spPr>
            <a:xfrm>
              <a:off x="7029550" y="1613750"/>
              <a:ext cx="34200" cy="379800"/>
            </a:xfrm>
            <a:custGeom>
              <a:avLst/>
              <a:gdLst/>
              <a:ahLst/>
              <a:cxnLst/>
              <a:rect l="0" t="0" r="0" b="0"/>
              <a:pathLst>
                <a:path w="1368" h="15192" extrusionOk="0">
                  <a:moveTo>
                    <a:pt x="684" y="0"/>
                  </a:moveTo>
                  <a:lnTo>
                    <a:pt x="562" y="25"/>
                  </a:lnTo>
                  <a:lnTo>
                    <a:pt x="464" y="98"/>
                  </a:lnTo>
                  <a:lnTo>
                    <a:pt x="366" y="171"/>
                  </a:lnTo>
                  <a:lnTo>
                    <a:pt x="0" y="513"/>
                  </a:lnTo>
                  <a:lnTo>
                    <a:pt x="0" y="14654"/>
                  </a:lnTo>
                  <a:lnTo>
                    <a:pt x="366" y="15020"/>
                  </a:lnTo>
                  <a:lnTo>
                    <a:pt x="464" y="15094"/>
                  </a:lnTo>
                  <a:lnTo>
                    <a:pt x="562" y="15143"/>
                  </a:lnTo>
                  <a:lnTo>
                    <a:pt x="684" y="15191"/>
                  </a:lnTo>
                  <a:lnTo>
                    <a:pt x="904" y="15191"/>
                  </a:lnTo>
                  <a:lnTo>
                    <a:pt x="1001" y="15143"/>
                  </a:lnTo>
                  <a:lnTo>
                    <a:pt x="1148" y="15045"/>
                  </a:lnTo>
                  <a:lnTo>
                    <a:pt x="1270" y="14923"/>
                  </a:lnTo>
                  <a:lnTo>
                    <a:pt x="1343" y="14776"/>
                  </a:lnTo>
                  <a:lnTo>
                    <a:pt x="1368" y="14605"/>
                  </a:lnTo>
                  <a:lnTo>
                    <a:pt x="1368" y="586"/>
                  </a:lnTo>
                  <a:lnTo>
                    <a:pt x="1343" y="415"/>
                  </a:lnTo>
                  <a:lnTo>
                    <a:pt x="1270" y="244"/>
                  </a:lnTo>
                  <a:lnTo>
                    <a:pt x="1148" y="122"/>
                  </a:lnTo>
                  <a:lnTo>
                    <a:pt x="1001" y="25"/>
                  </a:lnTo>
                  <a:lnTo>
                    <a:pt x="90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17" name="Shape 465"/>
          <p:cNvGrpSpPr/>
          <p:nvPr/>
        </p:nvGrpSpPr>
        <p:grpSpPr>
          <a:xfrm>
            <a:off x="5400196" y="2959617"/>
            <a:ext cx="343721" cy="369190"/>
            <a:chOff x="611175" y="2326900"/>
            <a:chExt cx="362700" cy="389575"/>
          </a:xfrm>
          <a:solidFill>
            <a:schemeClr val="bg1"/>
          </a:solidFill>
        </p:grpSpPr>
        <p:sp>
          <p:nvSpPr>
            <p:cNvPr id="118" name="Shape 466"/>
            <p:cNvSpPr/>
            <p:nvPr/>
          </p:nvSpPr>
          <p:spPr>
            <a:xfrm>
              <a:off x="611175" y="2326900"/>
              <a:ext cx="362700" cy="389575"/>
            </a:xfrm>
            <a:custGeom>
              <a:avLst/>
              <a:gdLst/>
              <a:ahLst/>
              <a:cxnLst/>
              <a:rect l="0" t="0" r="0" b="0"/>
              <a:pathLst>
                <a:path w="14508" h="15583" extrusionOk="0">
                  <a:moveTo>
                    <a:pt x="9647" y="489"/>
                  </a:moveTo>
                  <a:lnTo>
                    <a:pt x="9769" y="513"/>
                  </a:lnTo>
                  <a:lnTo>
                    <a:pt x="9916" y="562"/>
                  </a:lnTo>
                  <a:lnTo>
                    <a:pt x="10014" y="660"/>
                  </a:lnTo>
                  <a:lnTo>
                    <a:pt x="10087" y="782"/>
                  </a:lnTo>
                  <a:lnTo>
                    <a:pt x="10111" y="928"/>
                  </a:lnTo>
                  <a:lnTo>
                    <a:pt x="10111" y="1075"/>
                  </a:lnTo>
                  <a:lnTo>
                    <a:pt x="10063" y="1197"/>
                  </a:lnTo>
                  <a:lnTo>
                    <a:pt x="9989" y="1319"/>
                  </a:lnTo>
                  <a:lnTo>
                    <a:pt x="9281" y="2003"/>
                  </a:lnTo>
                  <a:lnTo>
                    <a:pt x="9232" y="2076"/>
                  </a:lnTo>
                  <a:lnTo>
                    <a:pt x="9183" y="2174"/>
                  </a:lnTo>
                  <a:lnTo>
                    <a:pt x="9159" y="2247"/>
                  </a:lnTo>
                  <a:lnTo>
                    <a:pt x="9159" y="2345"/>
                  </a:lnTo>
                  <a:lnTo>
                    <a:pt x="9159" y="6497"/>
                  </a:lnTo>
                  <a:lnTo>
                    <a:pt x="9183" y="6643"/>
                  </a:lnTo>
                  <a:lnTo>
                    <a:pt x="9232" y="6790"/>
                  </a:lnTo>
                  <a:lnTo>
                    <a:pt x="10575" y="8671"/>
                  </a:lnTo>
                  <a:lnTo>
                    <a:pt x="3932" y="8671"/>
                  </a:lnTo>
                  <a:lnTo>
                    <a:pt x="5276" y="6790"/>
                  </a:lnTo>
                  <a:lnTo>
                    <a:pt x="5324" y="6643"/>
                  </a:lnTo>
                  <a:lnTo>
                    <a:pt x="5349" y="6497"/>
                  </a:lnTo>
                  <a:lnTo>
                    <a:pt x="5349" y="2345"/>
                  </a:lnTo>
                  <a:lnTo>
                    <a:pt x="5349" y="2247"/>
                  </a:lnTo>
                  <a:lnTo>
                    <a:pt x="5324" y="2174"/>
                  </a:lnTo>
                  <a:lnTo>
                    <a:pt x="5276" y="2076"/>
                  </a:lnTo>
                  <a:lnTo>
                    <a:pt x="5227" y="2003"/>
                  </a:lnTo>
                  <a:lnTo>
                    <a:pt x="4519" y="1319"/>
                  </a:lnTo>
                  <a:lnTo>
                    <a:pt x="4445" y="1197"/>
                  </a:lnTo>
                  <a:lnTo>
                    <a:pt x="4396" y="1075"/>
                  </a:lnTo>
                  <a:lnTo>
                    <a:pt x="4396" y="928"/>
                  </a:lnTo>
                  <a:lnTo>
                    <a:pt x="4421" y="782"/>
                  </a:lnTo>
                  <a:lnTo>
                    <a:pt x="4494" y="660"/>
                  </a:lnTo>
                  <a:lnTo>
                    <a:pt x="4592" y="562"/>
                  </a:lnTo>
                  <a:lnTo>
                    <a:pt x="4738" y="513"/>
                  </a:lnTo>
                  <a:lnTo>
                    <a:pt x="4860" y="489"/>
                  </a:lnTo>
                  <a:close/>
                  <a:moveTo>
                    <a:pt x="6717" y="9574"/>
                  </a:moveTo>
                  <a:lnTo>
                    <a:pt x="6912" y="9647"/>
                  </a:lnTo>
                  <a:lnTo>
                    <a:pt x="7083" y="9745"/>
                  </a:lnTo>
                  <a:lnTo>
                    <a:pt x="7254" y="9892"/>
                  </a:lnTo>
                  <a:lnTo>
                    <a:pt x="7376" y="10038"/>
                  </a:lnTo>
                  <a:lnTo>
                    <a:pt x="7474" y="10234"/>
                  </a:lnTo>
                  <a:lnTo>
                    <a:pt x="7547" y="10429"/>
                  </a:lnTo>
                  <a:lnTo>
                    <a:pt x="7571" y="10649"/>
                  </a:lnTo>
                  <a:lnTo>
                    <a:pt x="7547" y="10869"/>
                  </a:lnTo>
                  <a:lnTo>
                    <a:pt x="7474" y="11064"/>
                  </a:lnTo>
                  <a:lnTo>
                    <a:pt x="7376" y="11259"/>
                  </a:lnTo>
                  <a:lnTo>
                    <a:pt x="7254" y="11406"/>
                  </a:lnTo>
                  <a:lnTo>
                    <a:pt x="7083" y="11552"/>
                  </a:lnTo>
                  <a:lnTo>
                    <a:pt x="6912" y="11650"/>
                  </a:lnTo>
                  <a:lnTo>
                    <a:pt x="6717" y="11699"/>
                  </a:lnTo>
                  <a:lnTo>
                    <a:pt x="6497" y="11723"/>
                  </a:lnTo>
                  <a:lnTo>
                    <a:pt x="6277" y="11699"/>
                  </a:lnTo>
                  <a:lnTo>
                    <a:pt x="6057" y="11650"/>
                  </a:lnTo>
                  <a:lnTo>
                    <a:pt x="5886" y="11552"/>
                  </a:lnTo>
                  <a:lnTo>
                    <a:pt x="5715" y="11406"/>
                  </a:lnTo>
                  <a:lnTo>
                    <a:pt x="5593" y="11259"/>
                  </a:lnTo>
                  <a:lnTo>
                    <a:pt x="5495" y="11064"/>
                  </a:lnTo>
                  <a:lnTo>
                    <a:pt x="5422" y="10869"/>
                  </a:lnTo>
                  <a:lnTo>
                    <a:pt x="5398" y="10649"/>
                  </a:lnTo>
                  <a:lnTo>
                    <a:pt x="5422" y="10429"/>
                  </a:lnTo>
                  <a:lnTo>
                    <a:pt x="5495" y="10234"/>
                  </a:lnTo>
                  <a:lnTo>
                    <a:pt x="5593" y="10038"/>
                  </a:lnTo>
                  <a:lnTo>
                    <a:pt x="5715" y="9892"/>
                  </a:lnTo>
                  <a:lnTo>
                    <a:pt x="5886" y="9745"/>
                  </a:lnTo>
                  <a:lnTo>
                    <a:pt x="6057" y="9647"/>
                  </a:lnTo>
                  <a:lnTo>
                    <a:pt x="6277" y="9574"/>
                  </a:lnTo>
                  <a:close/>
                  <a:moveTo>
                    <a:pt x="8475" y="11894"/>
                  </a:moveTo>
                  <a:lnTo>
                    <a:pt x="8597" y="11919"/>
                  </a:lnTo>
                  <a:lnTo>
                    <a:pt x="8695" y="11943"/>
                  </a:lnTo>
                  <a:lnTo>
                    <a:pt x="8817" y="11992"/>
                  </a:lnTo>
                  <a:lnTo>
                    <a:pt x="8915" y="12065"/>
                  </a:lnTo>
                  <a:lnTo>
                    <a:pt x="8988" y="12163"/>
                  </a:lnTo>
                  <a:lnTo>
                    <a:pt x="9037" y="12285"/>
                  </a:lnTo>
                  <a:lnTo>
                    <a:pt x="9086" y="12383"/>
                  </a:lnTo>
                  <a:lnTo>
                    <a:pt x="9086" y="12529"/>
                  </a:lnTo>
                  <a:lnTo>
                    <a:pt x="9086" y="12652"/>
                  </a:lnTo>
                  <a:lnTo>
                    <a:pt x="9037" y="12749"/>
                  </a:lnTo>
                  <a:lnTo>
                    <a:pt x="8988" y="12871"/>
                  </a:lnTo>
                  <a:lnTo>
                    <a:pt x="8915" y="12969"/>
                  </a:lnTo>
                  <a:lnTo>
                    <a:pt x="8817" y="13042"/>
                  </a:lnTo>
                  <a:lnTo>
                    <a:pt x="8695" y="13091"/>
                  </a:lnTo>
                  <a:lnTo>
                    <a:pt x="8597" y="13140"/>
                  </a:lnTo>
                  <a:lnTo>
                    <a:pt x="8329" y="13140"/>
                  </a:lnTo>
                  <a:lnTo>
                    <a:pt x="8231" y="13091"/>
                  </a:lnTo>
                  <a:lnTo>
                    <a:pt x="8109" y="13042"/>
                  </a:lnTo>
                  <a:lnTo>
                    <a:pt x="8011" y="12969"/>
                  </a:lnTo>
                  <a:lnTo>
                    <a:pt x="7938" y="12871"/>
                  </a:lnTo>
                  <a:lnTo>
                    <a:pt x="7889" y="12749"/>
                  </a:lnTo>
                  <a:lnTo>
                    <a:pt x="7864" y="12652"/>
                  </a:lnTo>
                  <a:lnTo>
                    <a:pt x="7840" y="12529"/>
                  </a:lnTo>
                  <a:lnTo>
                    <a:pt x="7864" y="12383"/>
                  </a:lnTo>
                  <a:lnTo>
                    <a:pt x="7889" y="12285"/>
                  </a:lnTo>
                  <a:lnTo>
                    <a:pt x="7938" y="12163"/>
                  </a:lnTo>
                  <a:lnTo>
                    <a:pt x="8011" y="12065"/>
                  </a:lnTo>
                  <a:lnTo>
                    <a:pt x="8109" y="11992"/>
                  </a:lnTo>
                  <a:lnTo>
                    <a:pt x="8231" y="11943"/>
                  </a:lnTo>
                  <a:lnTo>
                    <a:pt x="8329" y="11919"/>
                  </a:lnTo>
                  <a:lnTo>
                    <a:pt x="8475" y="11894"/>
                  </a:lnTo>
                  <a:close/>
                  <a:moveTo>
                    <a:pt x="6741" y="13360"/>
                  </a:moveTo>
                  <a:lnTo>
                    <a:pt x="6814" y="13384"/>
                  </a:lnTo>
                  <a:lnTo>
                    <a:pt x="6912" y="13433"/>
                  </a:lnTo>
                  <a:lnTo>
                    <a:pt x="6985" y="13482"/>
                  </a:lnTo>
                  <a:lnTo>
                    <a:pt x="7034" y="13555"/>
                  </a:lnTo>
                  <a:lnTo>
                    <a:pt x="7083" y="13653"/>
                  </a:lnTo>
                  <a:lnTo>
                    <a:pt x="7107" y="13726"/>
                  </a:lnTo>
                  <a:lnTo>
                    <a:pt x="7107" y="13824"/>
                  </a:lnTo>
                  <a:lnTo>
                    <a:pt x="7107" y="13922"/>
                  </a:lnTo>
                  <a:lnTo>
                    <a:pt x="7083" y="14019"/>
                  </a:lnTo>
                  <a:lnTo>
                    <a:pt x="7034" y="14117"/>
                  </a:lnTo>
                  <a:lnTo>
                    <a:pt x="6985" y="14166"/>
                  </a:lnTo>
                  <a:lnTo>
                    <a:pt x="6912" y="14239"/>
                  </a:lnTo>
                  <a:lnTo>
                    <a:pt x="6814" y="14288"/>
                  </a:lnTo>
                  <a:lnTo>
                    <a:pt x="6741" y="14312"/>
                  </a:lnTo>
                  <a:lnTo>
                    <a:pt x="6546" y="14312"/>
                  </a:lnTo>
                  <a:lnTo>
                    <a:pt x="6448" y="14288"/>
                  </a:lnTo>
                  <a:lnTo>
                    <a:pt x="6375" y="14239"/>
                  </a:lnTo>
                  <a:lnTo>
                    <a:pt x="6301" y="14166"/>
                  </a:lnTo>
                  <a:lnTo>
                    <a:pt x="6228" y="14117"/>
                  </a:lnTo>
                  <a:lnTo>
                    <a:pt x="6179" y="14019"/>
                  </a:lnTo>
                  <a:lnTo>
                    <a:pt x="6155" y="13922"/>
                  </a:lnTo>
                  <a:lnTo>
                    <a:pt x="6155" y="13824"/>
                  </a:lnTo>
                  <a:lnTo>
                    <a:pt x="6155" y="13726"/>
                  </a:lnTo>
                  <a:lnTo>
                    <a:pt x="6179" y="13653"/>
                  </a:lnTo>
                  <a:lnTo>
                    <a:pt x="6228" y="13555"/>
                  </a:lnTo>
                  <a:lnTo>
                    <a:pt x="6301" y="13482"/>
                  </a:lnTo>
                  <a:lnTo>
                    <a:pt x="6375" y="13433"/>
                  </a:lnTo>
                  <a:lnTo>
                    <a:pt x="6448" y="13384"/>
                  </a:lnTo>
                  <a:lnTo>
                    <a:pt x="6546" y="13360"/>
                  </a:lnTo>
                  <a:close/>
                  <a:moveTo>
                    <a:pt x="4860" y="0"/>
                  </a:moveTo>
                  <a:lnTo>
                    <a:pt x="4714" y="25"/>
                  </a:lnTo>
                  <a:lnTo>
                    <a:pt x="4592" y="49"/>
                  </a:lnTo>
                  <a:lnTo>
                    <a:pt x="4445" y="98"/>
                  </a:lnTo>
                  <a:lnTo>
                    <a:pt x="4323" y="171"/>
                  </a:lnTo>
                  <a:lnTo>
                    <a:pt x="4225" y="245"/>
                  </a:lnTo>
                  <a:lnTo>
                    <a:pt x="4128" y="367"/>
                  </a:lnTo>
                  <a:lnTo>
                    <a:pt x="4030" y="464"/>
                  </a:lnTo>
                  <a:lnTo>
                    <a:pt x="3981" y="611"/>
                  </a:lnTo>
                  <a:lnTo>
                    <a:pt x="3932" y="733"/>
                  </a:lnTo>
                  <a:lnTo>
                    <a:pt x="3908" y="880"/>
                  </a:lnTo>
                  <a:lnTo>
                    <a:pt x="3908" y="1026"/>
                  </a:lnTo>
                  <a:lnTo>
                    <a:pt x="3908" y="1173"/>
                  </a:lnTo>
                  <a:lnTo>
                    <a:pt x="3957" y="1295"/>
                  </a:lnTo>
                  <a:lnTo>
                    <a:pt x="4006" y="1441"/>
                  </a:lnTo>
                  <a:lnTo>
                    <a:pt x="4079" y="1563"/>
                  </a:lnTo>
                  <a:lnTo>
                    <a:pt x="4177" y="1661"/>
                  </a:lnTo>
                  <a:lnTo>
                    <a:pt x="4860" y="2345"/>
                  </a:lnTo>
                  <a:lnTo>
                    <a:pt x="4860" y="6497"/>
                  </a:lnTo>
                  <a:lnTo>
                    <a:pt x="196" y="13067"/>
                  </a:lnTo>
                  <a:lnTo>
                    <a:pt x="122" y="13189"/>
                  </a:lnTo>
                  <a:lnTo>
                    <a:pt x="49" y="13311"/>
                  </a:lnTo>
                  <a:lnTo>
                    <a:pt x="25" y="13433"/>
                  </a:lnTo>
                  <a:lnTo>
                    <a:pt x="0" y="13555"/>
                  </a:lnTo>
                  <a:lnTo>
                    <a:pt x="0" y="13677"/>
                  </a:lnTo>
                  <a:lnTo>
                    <a:pt x="25" y="13824"/>
                  </a:lnTo>
                  <a:lnTo>
                    <a:pt x="49" y="13946"/>
                  </a:lnTo>
                  <a:lnTo>
                    <a:pt x="98" y="14068"/>
                  </a:lnTo>
                  <a:lnTo>
                    <a:pt x="586" y="15045"/>
                  </a:lnTo>
                  <a:lnTo>
                    <a:pt x="660" y="15167"/>
                  </a:lnTo>
                  <a:lnTo>
                    <a:pt x="757" y="15265"/>
                  </a:lnTo>
                  <a:lnTo>
                    <a:pt x="831" y="15362"/>
                  </a:lnTo>
                  <a:lnTo>
                    <a:pt x="953" y="15436"/>
                  </a:lnTo>
                  <a:lnTo>
                    <a:pt x="1075" y="15485"/>
                  </a:lnTo>
                  <a:lnTo>
                    <a:pt x="1197" y="15533"/>
                  </a:lnTo>
                  <a:lnTo>
                    <a:pt x="1319" y="15582"/>
                  </a:lnTo>
                  <a:lnTo>
                    <a:pt x="13189" y="15582"/>
                  </a:lnTo>
                  <a:lnTo>
                    <a:pt x="13311" y="15533"/>
                  </a:lnTo>
                  <a:lnTo>
                    <a:pt x="13433" y="15485"/>
                  </a:lnTo>
                  <a:lnTo>
                    <a:pt x="13555" y="15436"/>
                  </a:lnTo>
                  <a:lnTo>
                    <a:pt x="13677" y="15362"/>
                  </a:lnTo>
                  <a:lnTo>
                    <a:pt x="13750" y="15265"/>
                  </a:lnTo>
                  <a:lnTo>
                    <a:pt x="13848" y="15167"/>
                  </a:lnTo>
                  <a:lnTo>
                    <a:pt x="13921" y="15045"/>
                  </a:lnTo>
                  <a:lnTo>
                    <a:pt x="14410" y="14068"/>
                  </a:lnTo>
                  <a:lnTo>
                    <a:pt x="14459" y="13946"/>
                  </a:lnTo>
                  <a:lnTo>
                    <a:pt x="14483" y="13824"/>
                  </a:lnTo>
                  <a:lnTo>
                    <a:pt x="14508" y="13677"/>
                  </a:lnTo>
                  <a:lnTo>
                    <a:pt x="14508" y="13555"/>
                  </a:lnTo>
                  <a:lnTo>
                    <a:pt x="14483" y="13433"/>
                  </a:lnTo>
                  <a:lnTo>
                    <a:pt x="14459" y="13311"/>
                  </a:lnTo>
                  <a:lnTo>
                    <a:pt x="14385" y="13189"/>
                  </a:lnTo>
                  <a:lnTo>
                    <a:pt x="14312" y="13067"/>
                  </a:lnTo>
                  <a:lnTo>
                    <a:pt x="9647" y="6497"/>
                  </a:lnTo>
                  <a:lnTo>
                    <a:pt x="9647" y="2345"/>
                  </a:lnTo>
                  <a:lnTo>
                    <a:pt x="10331" y="1661"/>
                  </a:lnTo>
                  <a:lnTo>
                    <a:pt x="10429" y="1563"/>
                  </a:lnTo>
                  <a:lnTo>
                    <a:pt x="10502" y="1441"/>
                  </a:lnTo>
                  <a:lnTo>
                    <a:pt x="10551" y="1295"/>
                  </a:lnTo>
                  <a:lnTo>
                    <a:pt x="10600" y="1173"/>
                  </a:lnTo>
                  <a:lnTo>
                    <a:pt x="10600" y="1026"/>
                  </a:lnTo>
                  <a:lnTo>
                    <a:pt x="10600" y="880"/>
                  </a:lnTo>
                  <a:lnTo>
                    <a:pt x="10575" y="733"/>
                  </a:lnTo>
                  <a:lnTo>
                    <a:pt x="10527" y="611"/>
                  </a:lnTo>
                  <a:lnTo>
                    <a:pt x="10478" y="464"/>
                  </a:lnTo>
                  <a:lnTo>
                    <a:pt x="10380" y="367"/>
                  </a:lnTo>
                  <a:lnTo>
                    <a:pt x="10282" y="245"/>
                  </a:lnTo>
                  <a:lnTo>
                    <a:pt x="10185" y="171"/>
                  </a:lnTo>
                  <a:lnTo>
                    <a:pt x="10063" y="98"/>
                  </a:lnTo>
                  <a:lnTo>
                    <a:pt x="9916" y="49"/>
                  </a:lnTo>
                  <a:lnTo>
                    <a:pt x="9794" y="25"/>
                  </a:lnTo>
                  <a:lnTo>
                    <a:pt x="964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9" name="Shape 467"/>
            <p:cNvSpPr/>
            <p:nvPr/>
          </p:nvSpPr>
          <p:spPr>
            <a:xfrm>
              <a:off x="794950" y="2500900"/>
              <a:ext cx="24450" cy="23850"/>
            </a:xfrm>
            <a:custGeom>
              <a:avLst/>
              <a:gdLst/>
              <a:ahLst/>
              <a:cxnLst/>
              <a:rect l="0" t="0" r="0" b="0"/>
              <a:pathLst>
                <a:path w="978" h="954" extrusionOk="0">
                  <a:moveTo>
                    <a:pt x="391" y="1"/>
                  </a:moveTo>
                  <a:lnTo>
                    <a:pt x="294" y="25"/>
                  </a:lnTo>
                  <a:lnTo>
                    <a:pt x="220" y="74"/>
                  </a:lnTo>
                  <a:lnTo>
                    <a:pt x="147" y="123"/>
                  </a:lnTo>
                  <a:lnTo>
                    <a:pt x="98" y="196"/>
                  </a:lnTo>
                  <a:lnTo>
                    <a:pt x="49" y="294"/>
                  </a:lnTo>
                  <a:lnTo>
                    <a:pt x="25" y="367"/>
                  </a:lnTo>
                  <a:lnTo>
                    <a:pt x="1" y="465"/>
                  </a:lnTo>
                  <a:lnTo>
                    <a:pt x="25" y="563"/>
                  </a:lnTo>
                  <a:lnTo>
                    <a:pt x="49" y="660"/>
                  </a:lnTo>
                  <a:lnTo>
                    <a:pt x="98" y="734"/>
                  </a:lnTo>
                  <a:lnTo>
                    <a:pt x="147" y="807"/>
                  </a:lnTo>
                  <a:lnTo>
                    <a:pt x="220" y="880"/>
                  </a:lnTo>
                  <a:lnTo>
                    <a:pt x="294" y="905"/>
                  </a:lnTo>
                  <a:lnTo>
                    <a:pt x="391" y="953"/>
                  </a:lnTo>
                  <a:lnTo>
                    <a:pt x="587" y="953"/>
                  </a:lnTo>
                  <a:lnTo>
                    <a:pt x="684" y="905"/>
                  </a:lnTo>
                  <a:lnTo>
                    <a:pt x="758" y="880"/>
                  </a:lnTo>
                  <a:lnTo>
                    <a:pt x="831" y="807"/>
                  </a:lnTo>
                  <a:lnTo>
                    <a:pt x="880" y="734"/>
                  </a:lnTo>
                  <a:lnTo>
                    <a:pt x="929" y="660"/>
                  </a:lnTo>
                  <a:lnTo>
                    <a:pt x="953" y="563"/>
                  </a:lnTo>
                  <a:lnTo>
                    <a:pt x="978" y="465"/>
                  </a:lnTo>
                  <a:lnTo>
                    <a:pt x="953" y="367"/>
                  </a:lnTo>
                  <a:lnTo>
                    <a:pt x="929" y="294"/>
                  </a:lnTo>
                  <a:lnTo>
                    <a:pt x="880" y="196"/>
                  </a:lnTo>
                  <a:lnTo>
                    <a:pt x="831" y="123"/>
                  </a:lnTo>
                  <a:lnTo>
                    <a:pt x="758" y="74"/>
                  </a:lnTo>
                  <a:lnTo>
                    <a:pt x="684" y="25"/>
                  </a:lnTo>
                  <a:lnTo>
                    <a:pt x="58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0" name="Shape 468"/>
            <p:cNvSpPr/>
            <p:nvPr/>
          </p:nvSpPr>
          <p:spPr>
            <a:xfrm>
              <a:off x="754650" y="2381250"/>
              <a:ext cx="75750" cy="14050"/>
            </a:xfrm>
            <a:custGeom>
              <a:avLst/>
              <a:gdLst/>
              <a:ahLst/>
              <a:cxnLst/>
              <a:rect l="0" t="0" r="0" b="0"/>
              <a:pathLst>
                <a:path w="3030" h="562" extrusionOk="0">
                  <a:moveTo>
                    <a:pt x="294" y="0"/>
                  </a:moveTo>
                  <a:lnTo>
                    <a:pt x="172" y="24"/>
                  </a:lnTo>
                  <a:lnTo>
                    <a:pt x="74" y="73"/>
                  </a:lnTo>
                  <a:lnTo>
                    <a:pt x="25" y="171"/>
                  </a:lnTo>
                  <a:lnTo>
                    <a:pt x="1" y="269"/>
                  </a:lnTo>
                  <a:lnTo>
                    <a:pt x="25" y="391"/>
                  </a:lnTo>
                  <a:lnTo>
                    <a:pt x="74" y="488"/>
                  </a:lnTo>
                  <a:lnTo>
                    <a:pt x="172" y="537"/>
                  </a:lnTo>
                  <a:lnTo>
                    <a:pt x="294" y="562"/>
                  </a:lnTo>
                  <a:lnTo>
                    <a:pt x="2736" y="562"/>
                  </a:lnTo>
                  <a:lnTo>
                    <a:pt x="2858" y="537"/>
                  </a:lnTo>
                  <a:lnTo>
                    <a:pt x="2956" y="488"/>
                  </a:lnTo>
                  <a:lnTo>
                    <a:pt x="3005" y="391"/>
                  </a:lnTo>
                  <a:lnTo>
                    <a:pt x="3029" y="269"/>
                  </a:lnTo>
                  <a:lnTo>
                    <a:pt x="3005" y="171"/>
                  </a:lnTo>
                  <a:lnTo>
                    <a:pt x="2956" y="73"/>
                  </a:lnTo>
                  <a:lnTo>
                    <a:pt x="2858" y="24"/>
                  </a:lnTo>
                  <a:lnTo>
                    <a:pt x="273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1" name="Shape 469"/>
            <p:cNvSpPr/>
            <p:nvPr/>
          </p:nvSpPr>
          <p:spPr>
            <a:xfrm>
              <a:off x="765025" y="2453900"/>
              <a:ext cx="31175" cy="31150"/>
            </a:xfrm>
            <a:custGeom>
              <a:avLst/>
              <a:gdLst/>
              <a:ahLst/>
              <a:cxnLst/>
              <a:rect l="0" t="0" r="0" b="0"/>
              <a:pathLst>
                <a:path w="1247" h="1246" extrusionOk="0">
                  <a:moveTo>
                    <a:pt x="611" y="0"/>
                  </a:moveTo>
                  <a:lnTo>
                    <a:pt x="489" y="25"/>
                  </a:lnTo>
                  <a:lnTo>
                    <a:pt x="367" y="49"/>
                  </a:lnTo>
                  <a:lnTo>
                    <a:pt x="270" y="122"/>
                  </a:lnTo>
                  <a:lnTo>
                    <a:pt x="172" y="196"/>
                  </a:lnTo>
                  <a:lnTo>
                    <a:pt x="99" y="269"/>
                  </a:lnTo>
                  <a:lnTo>
                    <a:pt x="50" y="391"/>
                  </a:lnTo>
                  <a:lnTo>
                    <a:pt x="1" y="513"/>
                  </a:lnTo>
                  <a:lnTo>
                    <a:pt x="1" y="635"/>
                  </a:lnTo>
                  <a:lnTo>
                    <a:pt x="1" y="757"/>
                  </a:lnTo>
                  <a:lnTo>
                    <a:pt x="50" y="880"/>
                  </a:lnTo>
                  <a:lnTo>
                    <a:pt x="99" y="977"/>
                  </a:lnTo>
                  <a:lnTo>
                    <a:pt x="172" y="1075"/>
                  </a:lnTo>
                  <a:lnTo>
                    <a:pt x="270" y="1148"/>
                  </a:lnTo>
                  <a:lnTo>
                    <a:pt x="367" y="1197"/>
                  </a:lnTo>
                  <a:lnTo>
                    <a:pt x="489" y="1246"/>
                  </a:lnTo>
                  <a:lnTo>
                    <a:pt x="734" y="1246"/>
                  </a:lnTo>
                  <a:lnTo>
                    <a:pt x="856" y="1197"/>
                  </a:lnTo>
                  <a:lnTo>
                    <a:pt x="978" y="1148"/>
                  </a:lnTo>
                  <a:lnTo>
                    <a:pt x="1051" y="1075"/>
                  </a:lnTo>
                  <a:lnTo>
                    <a:pt x="1149" y="977"/>
                  </a:lnTo>
                  <a:lnTo>
                    <a:pt x="1198" y="880"/>
                  </a:lnTo>
                  <a:lnTo>
                    <a:pt x="1222" y="757"/>
                  </a:lnTo>
                  <a:lnTo>
                    <a:pt x="1246" y="635"/>
                  </a:lnTo>
                  <a:lnTo>
                    <a:pt x="1222" y="513"/>
                  </a:lnTo>
                  <a:lnTo>
                    <a:pt x="1198" y="391"/>
                  </a:lnTo>
                  <a:lnTo>
                    <a:pt x="1149" y="269"/>
                  </a:lnTo>
                  <a:lnTo>
                    <a:pt x="1051" y="196"/>
                  </a:lnTo>
                  <a:lnTo>
                    <a:pt x="978" y="122"/>
                  </a:lnTo>
                  <a:lnTo>
                    <a:pt x="856" y="49"/>
                  </a:lnTo>
                  <a:lnTo>
                    <a:pt x="734" y="25"/>
                  </a:lnTo>
                  <a:lnTo>
                    <a:pt x="61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22" name="Shape 470"/>
          <p:cNvSpPr/>
          <p:nvPr/>
        </p:nvSpPr>
        <p:spPr>
          <a:xfrm>
            <a:off x="6029751" y="2963099"/>
            <a:ext cx="362248" cy="362248"/>
          </a:xfrm>
          <a:custGeom>
            <a:avLst/>
            <a:gdLst/>
            <a:ahLst/>
            <a:cxnLst/>
            <a:rect l="0" t="0" r="0" b="0"/>
            <a:pathLst>
              <a:path w="15290" h="15290" extrusionOk="0">
                <a:moveTo>
                  <a:pt x="4519" y="6815"/>
                </a:moveTo>
                <a:lnTo>
                  <a:pt x="4690" y="6839"/>
                </a:lnTo>
                <a:lnTo>
                  <a:pt x="4861" y="6888"/>
                </a:lnTo>
                <a:lnTo>
                  <a:pt x="5007" y="6986"/>
                </a:lnTo>
                <a:lnTo>
                  <a:pt x="5154" y="7084"/>
                </a:lnTo>
                <a:lnTo>
                  <a:pt x="5251" y="7230"/>
                </a:lnTo>
                <a:lnTo>
                  <a:pt x="5325" y="7401"/>
                </a:lnTo>
                <a:lnTo>
                  <a:pt x="5374" y="7572"/>
                </a:lnTo>
                <a:lnTo>
                  <a:pt x="5398" y="7767"/>
                </a:lnTo>
                <a:lnTo>
                  <a:pt x="5374" y="7963"/>
                </a:lnTo>
                <a:lnTo>
                  <a:pt x="5325" y="8134"/>
                </a:lnTo>
                <a:lnTo>
                  <a:pt x="5251" y="8305"/>
                </a:lnTo>
                <a:lnTo>
                  <a:pt x="5154" y="8451"/>
                </a:lnTo>
                <a:lnTo>
                  <a:pt x="5007" y="8549"/>
                </a:lnTo>
                <a:lnTo>
                  <a:pt x="4861" y="8647"/>
                </a:lnTo>
                <a:lnTo>
                  <a:pt x="4690" y="8696"/>
                </a:lnTo>
                <a:lnTo>
                  <a:pt x="4519" y="8720"/>
                </a:lnTo>
                <a:lnTo>
                  <a:pt x="4348" y="8696"/>
                </a:lnTo>
                <a:lnTo>
                  <a:pt x="4177" y="8647"/>
                </a:lnTo>
                <a:lnTo>
                  <a:pt x="4030" y="8549"/>
                </a:lnTo>
                <a:lnTo>
                  <a:pt x="3884" y="8451"/>
                </a:lnTo>
                <a:lnTo>
                  <a:pt x="3786" y="8305"/>
                </a:lnTo>
                <a:lnTo>
                  <a:pt x="3713" y="8134"/>
                </a:lnTo>
                <a:lnTo>
                  <a:pt x="3664" y="7963"/>
                </a:lnTo>
                <a:lnTo>
                  <a:pt x="3640" y="7767"/>
                </a:lnTo>
                <a:lnTo>
                  <a:pt x="3664" y="7572"/>
                </a:lnTo>
                <a:lnTo>
                  <a:pt x="3713" y="7401"/>
                </a:lnTo>
                <a:lnTo>
                  <a:pt x="3786" y="7230"/>
                </a:lnTo>
                <a:lnTo>
                  <a:pt x="3884" y="7084"/>
                </a:lnTo>
                <a:lnTo>
                  <a:pt x="4030" y="6986"/>
                </a:lnTo>
                <a:lnTo>
                  <a:pt x="4177" y="6888"/>
                </a:lnTo>
                <a:lnTo>
                  <a:pt x="4348" y="6839"/>
                </a:lnTo>
                <a:lnTo>
                  <a:pt x="4519" y="6815"/>
                </a:lnTo>
                <a:close/>
                <a:moveTo>
                  <a:pt x="10771" y="6815"/>
                </a:moveTo>
                <a:lnTo>
                  <a:pt x="10942" y="6839"/>
                </a:lnTo>
                <a:lnTo>
                  <a:pt x="11113" y="6888"/>
                </a:lnTo>
                <a:lnTo>
                  <a:pt x="11260" y="6986"/>
                </a:lnTo>
                <a:lnTo>
                  <a:pt x="11406" y="7084"/>
                </a:lnTo>
                <a:lnTo>
                  <a:pt x="11504" y="7230"/>
                </a:lnTo>
                <a:lnTo>
                  <a:pt x="11577" y="7401"/>
                </a:lnTo>
                <a:lnTo>
                  <a:pt x="11626" y="7572"/>
                </a:lnTo>
                <a:lnTo>
                  <a:pt x="11650" y="7767"/>
                </a:lnTo>
                <a:lnTo>
                  <a:pt x="11626" y="7963"/>
                </a:lnTo>
                <a:lnTo>
                  <a:pt x="11577" y="8134"/>
                </a:lnTo>
                <a:lnTo>
                  <a:pt x="11504" y="8305"/>
                </a:lnTo>
                <a:lnTo>
                  <a:pt x="11406" y="8451"/>
                </a:lnTo>
                <a:lnTo>
                  <a:pt x="11260" y="8549"/>
                </a:lnTo>
                <a:lnTo>
                  <a:pt x="11113" y="8647"/>
                </a:lnTo>
                <a:lnTo>
                  <a:pt x="10942" y="8696"/>
                </a:lnTo>
                <a:lnTo>
                  <a:pt x="10771" y="8720"/>
                </a:lnTo>
                <a:lnTo>
                  <a:pt x="10600" y="8696"/>
                </a:lnTo>
                <a:lnTo>
                  <a:pt x="10429" y="8647"/>
                </a:lnTo>
                <a:lnTo>
                  <a:pt x="10283" y="8549"/>
                </a:lnTo>
                <a:lnTo>
                  <a:pt x="10136" y="8451"/>
                </a:lnTo>
                <a:lnTo>
                  <a:pt x="10038" y="8305"/>
                </a:lnTo>
                <a:lnTo>
                  <a:pt x="9965" y="8134"/>
                </a:lnTo>
                <a:lnTo>
                  <a:pt x="9916" y="7963"/>
                </a:lnTo>
                <a:lnTo>
                  <a:pt x="9892" y="7767"/>
                </a:lnTo>
                <a:lnTo>
                  <a:pt x="9916" y="7572"/>
                </a:lnTo>
                <a:lnTo>
                  <a:pt x="9965" y="7401"/>
                </a:lnTo>
                <a:lnTo>
                  <a:pt x="10038" y="7230"/>
                </a:lnTo>
                <a:lnTo>
                  <a:pt x="10136" y="7084"/>
                </a:lnTo>
                <a:lnTo>
                  <a:pt x="10283" y="6986"/>
                </a:lnTo>
                <a:lnTo>
                  <a:pt x="10429" y="6888"/>
                </a:lnTo>
                <a:lnTo>
                  <a:pt x="10600" y="6839"/>
                </a:lnTo>
                <a:lnTo>
                  <a:pt x="10771" y="6815"/>
                </a:lnTo>
                <a:close/>
                <a:moveTo>
                  <a:pt x="11308" y="10210"/>
                </a:moveTo>
                <a:lnTo>
                  <a:pt x="11406" y="10234"/>
                </a:lnTo>
                <a:lnTo>
                  <a:pt x="11479" y="10259"/>
                </a:lnTo>
                <a:lnTo>
                  <a:pt x="11577" y="10307"/>
                </a:lnTo>
                <a:lnTo>
                  <a:pt x="11650" y="10356"/>
                </a:lnTo>
                <a:lnTo>
                  <a:pt x="11699" y="10430"/>
                </a:lnTo>
                <a:lnTo>
                  <a:pt x="11748" y="10527"/>
                </a:lnTo>
                <a:lnTo>
                  <a:pt x="11772" y="10625"/>
                </a:lnTo>
                <a:lnTo>
                  <a:pt x="11797" y="10698"/>
                </a:lnTo>
                <a:lnTo>
                  <a:pt x="11772" y="10796"/>
                </a:lnTo>
                <a:lnTo>
                  <a:pt x="11748" y="10894"/>
                </a:lnTo>
                <a:lnTo>
                  <a:pt x="11699" y="10967"/>
                </a:lnTo>
                <a:lnTo>
                  <a:pt x="11650" y="11065"/>
                </a:lnTo>
                <a:lnTo>
                  <a:pt x="11235" y="11431"/>
                </a:lnTo>
                <a:lnTo>
                  <a:pt x="10795" y="11773"/>
                </a:lnTo>
                <a:lnTo>
                  <a:pt x="10307" y="12041"/>
                </a:lnTo>
                <a:lnTo>
                  <a:pt x="9819" y="12286"/>
                </a:lnTo>
                <a:lnTo>
                  <a:pt x="9281" y="12457"/>
                </a:lnTo>
                <a:lnTo>
                  <a:pt x="8768" y="12603"/>
                </a:lnTo>
                <a:lnTo>
                  <a:pt x="8207" y="12676"/>
                </a:lnTo>
                <a:lnTo>
                  <a:pt x="7645" y="12701"/>
                </a:lnTo>
                <a:lnTo>
                  <a:pt x="7083" y="12676"/>
                </a:lnTo>
                <a:lnTo>
                  <a:pt x="6521" y="12603"/>
                </a:lnTo>
                <a:lnTo>
                  <a:pt x="6009" y="12457"/>
                </a:lnTo>
                <a:lnTo>
                  <a:pt x="5471" y="12286"/>
                </a:lnTo>
                <a:lnTo>
                  <a:pt x="4983" y="12041"/>
                </a:lnTo>
                <a:lnTo>
                  <a:pt x="4494" y="11773"/>
                </a:lnTo>
                <a:lnTo>
                  <a:pt x="4055" y="11431"/>
                </a:lnTo>
                <a:lnTo>
                  <a:pt x="3640" y="11065"/>
                </a:lnTo>
                <a:lnTo>
                  <a:pt x="3591" y="10967"/>
                </a:lnTo>
                <a:lnTo>
                  <a:pt x="3542" y="10894"/>
                </a:lnTo>
                <a:lnTo>
                  <a:pt x="3517" y="10796"/>
                </a:lnTo>
                <a:lnTo>
                  <a:pt x="3493" y="10698"/>
                </a:lnTo>
                <a:lnTo>
                  <a:pt x="3517" y="10625"/>
                </a:lnTo>
                <a:lnTo>
                  <a:pt x="3542" y="10527"/>
                </a:lnTo>
                <a:lnTo>
                  <a:pt x="3591" y="10430"/>
                </a:lnTo>
                <a:lnTo>
                  <a:pt x="3640" y="10356"/>
                </a:lnTo>
                <a:lnTo>
                  <a:pt x="3713" y="10307"/>
                </a:lnTo>
                <a:lnTo>
                  <a:pt x="3811" y="10259"/>
                </a:lnTo>
                <a:lnTo>
                  <a:pt x="3884" y="10234"/>
                </a:lnTo>
                <a:lnTo>
                  <a:pt x="3981" y="10210"/>
                </a:lnTo>
                <a:lnTo>
                  <a:pt x="4079" y="10234"/>
                </a:lnTo>
                <a:lnTo>
                  <a:pt x="4177" y="10259"/>
                </a:lnTo>
                <a:lnTo>
                  <a:pt x="4250" y="10307"/>
                </a:lnTo>
                <a:lnTo>
                  <a:pt x="4323" y="10356"/>
                </a:lnTo>
                <a:lnTo>
                  <a:pt x="4690" y="10674"/>
                </a:lnTo>
                <a:lnTo>
                  <a:pt x="5056" y="10942"/>
                </a:lnTo>
                <a:lnTo>
                  <a:pt x="5447" y="11187"/>
                </a:lnTo>
                <a:lnTo>
                  <a:pt x="5862" y="11382"/>
                </a:lnTo>
                <a:lnTo>
                  <a:pt x="6277" y="11529"/>
                </a:lnTo>
                <a:lnTo>
                  <a:pt x="6717" y="11651"/>
                </a:lnTo>
                <a:lnTo>
                  <a:pt x="7181" y="11700"/>
                </a:lnTo>
                <a:lnTo>
                  <a:pt x="7645" y="11724"/>
                </a:lnTo>
                <a:lnTo>
                  <a:pt x="8109" y="11700"/>
                </a:lnTo>
                <a:lnTo>
                  <a:pt x="8573" y="11651"/>
                </a:lnTo>
                <a:lnTo>
                  <a:pt x="9013" y="11529"/>
                </a:lnTo>
                <a:lnTo>
                  <a:pt x="9428" y="11382"/>
                </a:lnTo>
                <a:lnTo>
                  <a:pt x="9843" y="11187"/>
                </a:lnTo>
                <a:lnTo>
                  <a:pt x="10234" y="10942"/>
                </a:lnTo>
                <a:lnTo>
                  <a:pt x="10600" y="10674"/>
                </a:lnTo>
                <a:lnTo>
                  <a:pt x="10966" y="10356"/>
                </a:lnTo>
                <a:lnTo>
                  <a:pt x="11040" y="10307"/>
                </a:lnTo>
                <a:lnTo>
                  <a:pt x="11113" y="10259"/>
                </a:lnTo>
                <a:lnTo>
                  <a:pt x="11211" y="10234"/>
                </a:lnTo>
                <a:lnTo>
                  <a:pt x="11308" y="10210"/>
                </a:lnTo>
                <a:close/>
                <a:moveTo>
                  <a:pt x="7254" y="1"/>
                </a:moveTo>
                <a:lnTo>
                  <a:pt x="6863" y="50"/>
                </a:lnTo>
                <a:lnTo>
                  <a:pt x="6473" y="99"/>
                </a:lnTo>
                <a:lnTo>
                  <a:pt x="6106" y="147"/>
                </a:lnTo>
                <a:lnTo>
                  <a:pt x="5740" y="245"/>
                </a:lnTo>
                <a:lnTo>
                  <a:pt x="5374" y="343"/>
                </a:lnTo>
                <a:lnTo>
                  <a:pt x="5007" y="465"/>
                </a:lnTo>
                <a:lnTo>
                  <a:pt x="4665" y="611"/>
                </a:lnTo>
                <a:lnTo>
                  <a:pt x="4323" y="758"/>
                </a:lnTo>
                <a:lnTo>
                  <a:pt x="4006" y="929"/>
                </a:lnTo>
                <a:lnTo>
                  <a:pt x="3688" y="1100"/>
                </a:lnTo>
                <a:lnTo>
                  <a:pt x="3371" y="1295"/>
                </a:lnTo>
                <a:lnTo>
                  <a:pt x="3078" y="1515"/>
                </a:lnTo>
                <a:lnTo>
                  <a:pt x="2785" y="1735"/>
                </a:lnTo>
                <a:lnTo>
                  <a:pt x="2516" y="1979"/>
                </a:lnTo>
                <a:lnTo>
                  <a:pt x="2247" y="2248"/>
                </a:lnTo>
                <a:lnTo>
                  <a:pt x="1979" y="2516"/>
                </a:lnTo>
                <a:lnTo>
                  <a:pt x="1735" y="2785"/>
                </a:lnTo>
                <a:lnTo>
                  <a:pt x="1515" y="3078"/>
                </a:lnTo>
                <a:lnTo>
                  <a:pt x="1295" y="3371"/>
                </a:lnTo>
                <a:lnTo>
                  <a:pt x="1100" y="3689"/>
                </a:lnTo>
                <a:lnTo>
                  <a:pt x="929" y="4006"/>
                </a:lnTo>
                <a:lnTo>
                  <a:pt x="758" y="4324"/>
                </a:lnTo>
                <a:lnTo>
                  <a:pt x="611" y="4666"/>
                </a:lnTo>
                <a:lnTo>
                  <a:pt x="465" y="5008"/>
                </a:lnTo>
                <a:lnTo>
                  <a:pt x="342" y="5374"/>
                </a:lnTo>
                <a:lnTo>
                  <a:pt x="245" y="5740"/>
                </a:lnTo>
                <a:lnTo>
                  <a:pt x="147" y="6107"/>
                </a:lnTo>
                <a:lnTo>
                  <a:pt x="98" y="6473"/>
                </a:lnTo>
                <a:lnTo>
                  <a:pt x="49" y="6864"/>
                </a:lnTo>
                <a:lnTo>
                  <a:pt x="1" y="7255"/>
                </a:lnTo>
                <a:lnTo>
                  <a:pt x="1" y="7645"/>
                </a:lnTo>
                <a:lnTo>
                  <a:pt x="1" y="8036"/>
                </a:lnTo>
                <a:lnTo>
                  <a:pt x="49" y="8427"/>
                </a:lnTo>
                <a:lnTo>
                  <a:pt x="98" y="8818"/>
                </a:lnTo>
                <a:lnTo>
                  <a:pt x="147" y="9184"/>
                </a:lnTo>
                <a:lnTo>
                  <a:pt x="245" y="9550"/>
                </a:lnTo>
                <a:lnTo>
                  <a:pt x="342" y="9917"/>
                </a:lnTo>
                <a:lnTo>
                  <a:pt x="465" y="10283"/>
                </a:lnTo>
                <a:lnTo>
                  <a:pt x="611" y="10625"/>
                </a:lnTo>
                <a:lnTo>
                  <a:pt x="758" y="10967"/>
                </a:lnTo>
                <a:lnTo>
                  <a:pt x="929" y="11284"/>
                </a:lnTo>
                <a:lnTo>
                  <a:pt x="1100" y="11602"/>
                </a:lnTo>
                <a:lnTo>
                  <a:pt x="1295" y="11919"/>
                </a:lnTo>
                <a:lnTo>
                  <a:pt x="1515" y="12212"/>
                </a:lnTo>
                <a:lnTo>
                  <a:pt x="1735" y="12506"/>
                </a:lnTo>
                <a:lnTo>
                  <a:pt x="1979" y="12774"/>
                </a:lnTo>
                <a:lnTo>
                  <a:pt x="2247" y="13043"/>
                </a:lnTo>
                <a:lnTo>
                  <a:pt x="2516" y="13311"/>
                </a:lnTo>
                <a:lnTo>
                  <a:pt x="2785" y="13556"/>
                </a:lnTo>
                <a:lnTo>
                  <a:pt x="3078" y="13776"/>
                </a:lnTo>
                <a:lnTo>
                  <a:pt x="3371" y="13995"/>
                </a:lnTo>
                <a:lnTo>
                  <a:pt x="3688" y="14191"/>
                </a:lnTo>
                <a:lnTo>
                  <a:pt x="4006" y="14362"/>
                </a:lnTo>
                <a:lnTo>
                  <a:pt x="4323" y="14533"/>
                </a:lnTo>
                <a:lnTo>
                  <a:pt x="4665" y="14679"/>
                </a:lnTo>
                <a:lnTo>
                  <a:pt x="5007" y="14826"/>
                </a:lnTo>
                <a:lnTo>
                  <a:pt x="5374" y="14948"/>
                </a:lnTo>
                <a:lnTo>
                  <a:pt x="5740" y="15046"/>
                </a:lnTo>
                <a:lnTo>
                  <a:pt x="6106" y="15143"/>
                </a:lnTo>
                <a:lnTo>
                  <a:pt x="6473" y="15192"/>
                </a:lnTo>
                <a:lnTo>
                  <a:pt x="6863" y="15241"/>
                </a:lnTo>
                <a:lnTo>
                  <a:pt x="7254" y="15290"/>
                </a:lnTo>
                <a:lnTo>
                  <a:pt x="8036" y="15290"/>
                </a:lnTo>
                <a:lnTo>
                  <a:pt x="8426" y="15241"/>
                </a:lnTo>
                <a:lnTo>
                  <a:pt x="8817" y="15192"/>
                </a:lnTo>
                <a:lnTo>
                  <a:pt x="9184" y="15143"/>
                </a:lnTo>
                <a:lnTo>
                  <a:pt x="9550" y="15046"/>
                </a:lnTo>
                <a:lnTo>
                  <a:pt x="9916" y="14948"/>
                </a:lnTo>
                <a:lnTo>
                  <a:pt x="10283" y="14826"/>
                </a:lnTo>
                <a:lnTo>
                  <a:pt x="10625" y="14679"/>
                </a:lnTo>
                <a:lnTo>
                  <a:pt x="10966" y="14533"/>
                </a:lnTo>
                <a:lnTo>
                  <a:pt x="11284" y="14362"/>
                </a:lnTo>
                <a:lnTo>
                  <a:pt x="11601" y="14191"/>
                </a:lnTo>
                <a:lnTo>
                  <a:pt x="11919" y="13995"/>
                </a:lnTo>
                <a:lnTo>
                  <a:pt x="12212" y="13776"/>
                </a:lnTo>
                <a:lnTo>
                  <a:pt x="12505" y="13556"/>
                </a:lnTo>
                <a:lnTo>
                  <a:pt x="12774" y="13311"/>
                </a:lnTo>
                <a:lnTo>
                  <a:pt x="13042" y="13043"/>
                </a:lnTo>
                <a:lnTo>
                  <a:pt x="13311" y="12774"/>
                </a:lnTo>
                <a:lnTo>
                  <a:pt x="13555" y="12506"/>
                </a:lnTo>
                <a:lnTo>
                  <a:pt x="13775" y="12212"/>
                </a:lnTo>
                <a:lnTo>
                  <a:pt x="13995" y="11919"/>
                </a:lnTo>
                <a:lnTo>
                  <a:pt x="14190" y="11602"/>
                </a:lnTo>
                <a:lnTo>
                  <a:pt x="14361" y="11284"/>
                </a:lnTo>
                <a:lnTo>
                  <a:pt x="14532" y="10967"/>
                </a:lnTo>
                <a:lnTo>
                  <a:pt x="14679" y="10625"/>
                </a:lnTo>
                <a:lnTo>
                  <a:pt x="14825" y="10283"/>
                </a:lnTo>
                <a:lnTo>
                  <a:pt x="14947" y="9917"/>
                </a:lnTo>
                <a:lnTo>
                  <a:pt x="15045" y="9550"/>
                </a:lnTo>
                <a:lnTo>
                  <a:pt x="15143" y="9184"/>
                </a:lnTo>
                <a:lnTo>
                  <a:pt x="15192" y="8818"/>
                </a:lnTo>
                <a:lnTo>
                  <a:pt x="15240" y="8427"/>
                </a:lnTo>
                <a:lnTo>
                  <a:pt x="15289" y="8036"/>
                </a:lnTo>
                <a:lnTo>
                  <a:pt x="15289" y="7645"/>
                </a:lnTo>
                <a:lnTo>
                  <a:pt x="15289" y="7255"/>
                </a:lnTo>
                <a:lnTo>
                  <a:pt x="15240" y="6864"/>
                </a:lnTo>
                <a:lnTo>
                  <a:pt x="15192" y="6473"/>
                </a:lnTo>
                <a:lnTo>
                  <a:pt x="15143" y="6107"/>
                </a:lnTo>
                <a:lnTo>
                  <a:pt x="15045" y="5740"/>
                </a:lnTo>
                <a:lnTo>
                  <a:pt x="14947" y="5374"/>
                </a:lnTo>
                <a:lnTo>
                  <a:pt x="14825" y="5008"/>
                </a:lnTo>
                <a:lnTo>
                  <a:pt x="14679" y="4666"/>
                </a:lnTo>
                <a:lnTo>
                  <a:pt x="14532" y="4324"/>
                </a:lnTo>
                <a:lnTo>
                  <a:pt x="14361" y="4006"/>
                </a:lnTo>
                <a:lnTo>
                  <a:pt x="14190" y="3689"/>
                </a:lnTo>
                <a:lnTo>
                  <a:pt x="13995" y="3371"/>
                </a:lnTo>
                <a:lnTo>
                  <a:pt x="13775" y="3078"/>
                </a:lnTo>
                <a:lnTo>
                  <a:pt x="13555" y="2785"/>
                </a:lnTo>
                <a:lnTo>
                  <a:pt x="13311" y="2516"/>
                </a:lnTo>
                <a:lnTo>
                  <a:pt x="13042" y="2248"/>
                </a:lnTo>
                <a:lnTo>
                  <a:pt x="12774" y="1979"/>
                </a:lnTo>
                <a:lnTo>
                  <a:pt x="12505" y="1735"/>
                </a:lnTo>
                <a:lnTo>
                  <a:pt x="12212" y="1515"/>
                </a:lnTo>
                <a:lnTo>
                  <a:pt x="11919" y="1295"/>
                </a:lnTo>
                <a:lnTo>
                  <a:pt x="11601" y="1100"/>
                </a:lnTo>
                <a:lnTo>
                  <a:pt x="11284" y="929"/>
                </a:lnTo>
                <a:lnTo>
                  <a:pt x="10966" y="758"/>
                </a:lnTo>
                <a:lnTo>
                  <a:pt x="10625" y="611"/>
                </a:lnTo>
                <a:lnTo>
                  <a:pt x="10283" y="465"/>
                </a:lnTo>
                <a:lnTo>
                  <a:pt x="9916" y="343"/>
                </a:lnTo>
                <a:lnTo>
                  <a:pt x="9550" y="245"/>
                </a:lnTo>
                <a:lnTo>
                  <a:pt x="9184" y="147"/>
                </a:lnTo>
                <a:lnTo>
                  <a:pt x="8817" y="99"/>
                </a:lnTo>
                <a:lnTo>
                  <a:pt x="8426" y="50"/>
                </a:lnTo>
                <a:lnTo>
                  <a:pt x="8036"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3" name="Shape 471"/>
          <p:cNvSpPr/>
          <p:nvPr/>
        </p:nvSpPr>
        <p:spPr>
          <a:xfrm>
            <a:off x="6668562" y="2963099"/>
            <a:ext cx="362248" cy="362248"/>
          </a:xfrm>
          <a:custGeom>
            <a:avLst/>
            <a:gdLst/>
            <a:ahLst/>
            <a:cxnLst/>
            <a:rect l="0" t="0" r="0" b="0"/>
            <a:pathLst>
              <a:path w="15290" h="15290" extrusionOk="0">
                <a:moveTo>
                  <a:pt x="4519" y="6815"/>
                </a:moveTo>
                <a:lnTo>
                  <a:pt x="4690" y="6839"/>
                </a:lnTo>
                <a:lnTo>
                  <a:pt x="4861" y="6888"/>
                </a:lnTo>
                <a:lnTo>
                  <a:pt x="5007" y="6986"/>
                </a:lnTo>
                <a:lnTo>
                  <a:pt x="5154" y="7084"/>
                </a:lnTo>
                <a:lnTo>
                  <a:pt x="5251" y="7230"/>
                </a:lnTo>
                <a:lnTo>
                  <a:pt x="5325" y="7401"/>
                </a:lnTo>
                <a:lnTo>
                  <a:pt x="5374" y="7572"/>
                </a:lnTo>
                <a:lnTo>
                  <a:pt x="5398" y="7767"/>
                </a:lnTo>
                <a:lnTo>
                  <a:pt x="5374" y="7963"/>
                </a:lnTo>
                <a:lnTo>
                  <a:pt x="5325" y="8134"/>
                </a:lnTo>
                <a:lnTo>
                  <a:pt x="5251" y="8305"/>
                </a:lnTo>
                <a:lnTo>
                  <a:pt x="5154" y="8451"/>
                </a:lnTo>
                <a:lnTo>
                  <a:pt x="5007" y="8549"/>
                </a:lnTo>
                <a:lnTo>
                  <a:pt x="4861" y="8647"/>
                </a:lnTo>
                <a:lnTo>
                  <a:pt x="4690" y="8696"/>
                </a:lnTo>
                <a:lnTo>
                  <a:pt x="4519" y="8720"/>
                </a:lnTo>
                <a:lnTo>
                  <a:pt x="4348" y="8696"/>
                </a:lnTo>
                <a:lnTo>
                  <a:pt x="4177" y="8647"/>
                </a:lnTo>
                <a:lnTo>
                  <a:pt x="4030" y="8549"/>
                </a:lnTo>
                <a:lnTo>
                  <a:pt x="3884" y="8451"/>
                </a:lnTo>
                <a:lnTo>
                  <a:pt x="3786" y="8305"/>
                </a:lnTo>
                <a:lnTo>
                  <a:pt x="3713" y="8134"/>
                </a:lnTo>
                <a:lnTo>
                  <a:pt x="3664" y="7963"/>
                </a:lnTo>
                <a:lnTo>
                  <a:pt x="3640" y="7767"/>
                </a:lnTo>
                <a:lnTo>
                  <a:pt x="3664" y="7572"/>
                </a:lnTo>
                <a:lnTo>
                  <a:pt x="3713" y="7401"/>
                </a:lnTo>
                <a:lnTo>
                  <a:pt x="3786" y="7230"/>
                </a:lnTo>
                <a:lnTo>
                  <a:pt x="3884" y="7084"/>
                </a:lnTo>
                <a:lnTo>
                  <a:pt x="4030" y="6986"/>
                </a:lnTo>
                <a:lnTo>
                  <a:pt x="4177" y="6888"/>
                </a:lnTo>
                <a:lnTo>
                  <a:pt x="4348" y="6839"/>
                </a:lnTo>
                <a:lnTo>
                  <a:pt x="4519" y="6815"/>
                </a:lnTo>
                <a:close/>
                <a:moveTo>
                  <a:pt x="10771" y="6815"/>
                </a:moveTo>
                <a:lnTo>
                  <a:pt x="10942" y="6839"/>
                </a:lnTo>
                <a:lnTo>
                  <a:pt x="11113" y="6888"/>
                </a:lnTo>
                <a:lnTo>
                  <a:pt x="11260" y="6986"/>
                </a:lnTo>
                <a:lnTo>
                  <a:pt x="11406" y="7084"/>
                </a:lnTo>
                <a:lnTo>
                  <a:pt x="11504" y="7230"/>
                </a:lnTo>
                <a:lnTo>
                  <a:pt x="11577" y="7401"/>
                </a:lnTo>
                <a:lnTo>
                  <a:pt x="11626" y="7572"/>
                </a:lnTo>
                <a:lnTo>
                  <a:pt x="11650" y="7767"/>
                </a:lnTo>
                <a:lnTo>
                  <a:pt x="11626" y="7963"/>
                </a:lnTo>
                <a:lnTo>
                  <a:pt x="11577" y="8134"/>
                </a:lnTo>
                <a:lnTo>
                  <a:pt x="11504" y="8305"/>
                </a:lnTo>
                <a:lnTo>
                  <a:pt x="11406" y="8451"/>
                </a:lnTo>
                <a:lnTo>
                  <a:pt x="11260" y="8549"/>
                </a:lnTo>
                <a:lnTo>
                  <a:pt x="11113" y="8647"/>
                </a:lnTo>
                <a:lnTo>
                  <a:pt x="10942" y="8696"/>
                </a:lnTo>
                <a:lnTo>
                  <a:pt x="10771" y="8720"/>
                </a:lnTo>
                <a:lnTo>
                  <a:pt x="10600" y="8696"/>
                </a:lnTo>
                <a:lnTo>
                  <a:pt x="10429" y="8647"/>
                </a:lnTo>
                <a:lnTo>
                  <a:pt x="10283" y="8549"/>
                </a:lnTo>
                <a:lnTo>
                  <a:pt x="10136" y="8451"/>
                </a:lnTo>
                <a:lnTo>
                  <a:pt x="10038" y="8305"/>
                </a:lnTo>
                <a:lnTo>
                  <a:pt x="9965" y="8134"/>
                </a:lnTo>
                <a:lnTo>
                  <a:pt x="9916" y="7963"/>
                </a:lnTo>
                <a:lnTo>
                  <a:pt x="9892" y="7767"/>
                </a:lnTo>
                <a:lnTo>
                  <a:pt x="9916" y="7572"/>
                </a:lnTo>
                <a:lnTo>
                  <a:pt x="9965" y="7401"/>
                </a:lnTo>
                <a:lnTo>
                  <a:pt x="10038" y="7230"/>
                </a:lnTo>
                <a:lnTo>
                  <a:pt x="10136" y="7084"/>
                </a:lnTo>
                <a:lnTo>
                  <a:pt x="10283" y="6986"/>
                </a:lnTo>
                <a:lnTo>
                  <a:pt x="10429" y="6888"/>
                </a:lnTo>
                <a:lnTo>
                  <a:pt x="10600" y="6839"/>
                </a:lnTo>
                <a:lnTo>
                  <a:pt x="10771" y="6815"/>
                </a:lnTo>
                <a:close/>
                <a:moveTo>
                  <a:pt x="7645" y="10063"/>
                </a:moveTo>
                <a:lnTo>
                  <a:pt x="8207" y="10112"/>
                </a:lnTo>
                <a:lnTo>
                  <a:pt x="8768" y="10185"/>
                </a:lnTo>
                <a:lnTo>
                  <a:pt x="9281" y="10307"/>
                </a:lnTo>
                <a:lnTo>
                  <a:pt x="9819" y="10503"/>
                </a:lnTo>
                <a:lnTo>
                  <a:pt x="10307" y="10747"/>
                </a:lnTo>
                <a:lnTo>
                  <a:pt x="10796" y="11016"/>
                </a:lnTo>
                <a:lnTo>
                  <a:pt x="11235" y="11358"/>
                </a:lnTo>
                <a:lnTo>
                  <a:pt x="11650" y="11724"/>
                </a:lnTo>
                <a:lnTo>
                  <a:pt x="11699" y="11797"/>
                </a:lnTo>
                <a:lnTo>
                  <a:pt x="11748" y="11895"/>
                </a:lnTo>
                <a:lnTo>
                  <a:pt x="11772" y="11993"/>
                </a:lnTo>
                <a:lnTo>
                  <a:pt x="11797" y="12066"/>
                </a:lnTo>
                <a:lnTo>
                  <a:pt x="11772" y="12164"/>
                </a:lnTo>
                <a:lnTo>
                  <a:pt x="11748" y="12261"/>
                </a:lnTo>
                <a:lnTo>
                  <a:pt x="11699" y="12335"/>
                </a:lnTo>
                <a:lnTo>
                  <a:pt x="11650" y="12432"/>
                </a:lnTo>
                <a:lnTo>
                  <a:pt x="11577" y="12481"/>
                </a:lnTo>
                <a:lnTo>
                  <a:pt x="11479" y="12530"/>
                </a:lnTo>
                <a:lnTo>
                  <a:pt x="11406" y="12554"/>
                </a:lnTo>
                <a:lnTo>
                  <a:pt x="11211" y="12554"/>
                </a:lnTo>
                <a:lnTo>
                  <a:pt x="11113" y="12530"/>
                </a:lnTo>
                <a:lnTo>
                  <a:pt x="11040" y="12481"/>
                </a:lnTo>
                <a:lnTo>
                  <a:pt x="10966" y="12432"/>
                </a:lnTo>
                <a:lnTo>
                  <a:pt x="10600" y="12115"/>
                </a:lnTo>
                <a:lnTo>
                  <a:pt x="10234" y="11846"/>
                </a:lnTo>
                <a:lnTo>
                  <a:pt x="9843" y="11602"/>
                </a:lnTo>
                <a:lnTo>
                  <a:pt x="9428" y="11406"/>
                </a:lnTo>
                <a:lnTo>
                  <a:pt x="9013" y="11260"/>
                </a:lnTo>
                <a:lnTo>
                  <a:pt x="8573" y="11138"/>
                </a:lnTo>
                <a:lnTo>
                  <a:pt x="8109" y="11065"/>
                </a:lnTo>
                <a:lnTo>
                  <a:pt x="7645" y="11040"/>
                </a:lnTo>
                <a:lnTo>
                  <a:pt x="7181" y="11065"/>
                </a:lnTo>
                <a:lnTo>
                  <a:pt x="6717" y="11138"/>
                </a:lnTo>
                <a:lnTo>
                  <a:pt x="6277" y="11260"/>
                </a:lnTo>
                <a:lnTo>
                  <a:pt x="5862" y="11406"/>
                </a:lnTo>
                <a:lnTo>
                  <a:pt x="5447" y="11602"/>
                </a:lnTo>
                <a:lnTo>
                  <a:pt x="5056" y="11846"/>
                </a:lnTo>
                <a:lnTo>
                  <a:pt x="4690" y="12115"/>
                </a:lnTo>
                <a:lnTo>
                  <a:pt x="4323" y="12432"/>
                </a:lnTo>
                <a:lnTo>
                  <a:pt x="4250" y="12481"/>
                </a:lnTo>
                <a:lnTo>
                  <a:pt x="4177" y="12530"/>
                </a:lnTo>
                <a:lnTo>
                  <a:pt x="4079" y="12554"/>
                </a:lnTo>
                <a:lnTo>
                  <a:pt x="3884" y="12554"/>
                </a:lnTo>
                <a:lnTo>
                  <a:pt x="3811" y="12530"/>
                </a:lnTo>
                <a:lnTo>
                  <a:pt x="3713" y="12481"/>
                </a:lnTo>
                <a:lnTo>
                  <a:pt x="3640" y="12432"/>
                </a:lnTo>
                <a:lnTo>
                  <a:pt x="3591" y="12335"/>
                </a:lnTo>
                <a:lnTo>
                  <a:pt x="3542" y="12261"/>
                </a:lnTo>
                <a:lnTo>
                  <a:pt x="3517" y="12164"/>
                </a:lnTo>
                <a:lnTo>
                  <a:pt x="3493" y="12066"/>
                </a:lnTo>
                <a:lnTo>
                  <a:pt x="3517" y="11993"/>
                </a:lnTo>
                <a:lnTo>
                  <a:pt x="3542" y="11895"/>
                </a:lnTo>
                <a:lnTo>
                  <a:pt x="3591" y="11797"/>
                </a:lnTo>
                <a:lnTo>
                  <a:pt x="3640" y="11724"/>
                </a:lnTo>
                <a:lnTo>
                  <a:pt x="4055" y="11358"/>
                </a:lnTo>
                <a:lnTo>
                  <a:pt x="4494" y="11016"/>
                </a:lnTo>
                <a:lnTo>
                  <a:pt x="4983" y="10747"/>
                </a:lnTo>
                <a:lnTo>
                  <a:pt x="5471" y="10503"/>
                </a:lnTo>
                <a:lnTo>
                  <a:pt x="6009" y="10307"/>
                </a:lnTo>
                <a:lnTo>
                  <a:pt x="6521" y="10185"/>
                </a:lnTo>
                <a:lnTo>
                  <a:pt x="7083" y="10112"/>
                </a:lnTo>
                <a:lnTo>
                  <a:pt x="7645" y="10063"/>
                </a:lnTo>
                <a:close/>
                <a:moveTo>
                  <a:pt x="7254" y="1"/>
                </a:moveTo>
                <a:lnTo>
                  <a:pt x="6863" y="50"/>
                </a:lnTo>
                <a:lnTo>
                  <a:pt x="6473" y="99"/>
                </a:lnTo>
                <a:lnTo>
                  <a:pt x="6106" y="147"/>
                </a:lnTo>
                <a:lnTo>
                  <a:pt x="5740" y="245"/>
                </a:lnTo>
                <a:lnTo>
                  <a:pt x="5374" y="343"/>
                </a:lnTo>
                <a:lnTo>
                  <a:pt x="5007" y="465"/>
                </a:lnTo>
                <a:lnTo>
                  <a:pt x="4665" y="611"/>
                </a:lnTo>
                <a:lnTo>
                  <a:pt x="4323" y="758"/>
                </a:lnTo>
                <a:lnTo>
                  <a:pt x="4006" y="929"/>
                </a:lnTo>
                <a:lnTo>
                  <a:pt x="3688" y="1100"/>
                </a:lnTo>
                <a:lnTo>
                  <a:pt x="3371" y="1295"/>
                </a:lnTo>
                <a:lnTo>
                  <a:pt x="3078" y="1515"/>
                </a:lnTo>
                <a:lnTo>
                  <a:pt x="2785" y="1735"/>
                </a:lnTo>
                <a:lnTo>
                  <a:pt x="2516" y="1979"/>
                </a:lnTo>
                <a:lnTo>
                  <a:pt x="2247" y="2248"/>
                </a:lnTo>
                <a:lnTo>
                  <a:pt x="1979" y="2516"/>
                </a:lnTo>
                <a:lnTo>
                  <a:pt x="1735" y="2785"/>
                </a:lnTo>
                <a:lnTo>
                  <a:pt x="1515" y="3078"/>
                </a:lnTo>
                <a:lnTo>
                  <a:pt x="1295" y="3371"/>
                </a:lnTo>
                <a:lnTo>
                  <a:pt x="1100" y="3689"/>
                </a:lnTo>
                <a:lnTo>
                  <a:pt x="929" y="4006"/>
                </a:lnTo>
                <a:lnTo>
                  <a:pt x="758" y="4324"/>
                </a:lnTo>
                <a:lnTo>
                  <a:pt x="611" y="4666"/>
                </a:lnTo>
                <a:lnTo>
                  <a:pt x="465" y="5008"/>
                </a:lnTo>
                <a:lnTo>
                  <a:pt x="342" y="5374"/>
                </a:lnTo>
                <a:lnTo>
                  <a:pt x="245" y="5740"/>
                </a:lnTo>
                <a:lnTo>
                  <a:pt x="147" y="6107"/>
                </a:lnTo>
                <a:lnTo>
                  <a:pt x="98" y="6473"/>
                </a:lnTo>
                <a:lnTo>
                  <a:pt x="49" y="6864"/>
                </a:lnTo>
                <a:lnTo>
                  <a:pt x="1" y="7255"/>
                </a:lnTo>
                <a:lnTo>
                  <a:pt x="1" y="7645"/>
                </a:lnTo>
                <a:lnTo>
                  <a:pt x="1" y="8036"/>
                </a:lnTo>
                <a:lnTo>
                  <a:pt x="49" y="8427"/>
                </a:lnTo>
                <a:lnTo>
                  <a:pt x="98" y="8818"/>
                </a:lnTo>
                <a:lnTo>
                  <a:pt x="147" y="9184"/>
                </a:lnTo>
                <a:lnTo>
                  <a:pt x="245" y="9550"/>
                </a:lnTo>
                <a:lnTo>
                  <a:pt x="342" y="9917"/>
                </a:lnTo>
                <a:lnTo>
                  <a:pt x="465" y="10283"/>
                </a:lnTo>
                <a:lnTo>
                  <a:pt x="611" y="10625"/>
                </a:lnTo>
                <a:lnTo>
                  <a:pt x="758" y="10967"/>
                </a:lnTo>
                <a:lnTo>
                  <a:pt x="929" y="11284"/>
                </a:lnTo>
                <a:lnTo>
                  <a:pt x="1100" y="11602"/>
                </a:lnTo>
                <a:lnTo>
                  <a:pt x="1295" y="11919"/>
                </a:lnTo>
                <a:lnTo>
                  <a:pt x="1515" y="12212"/>
                </a:lnTo>
                <a:lnTo>
                  <a:pt x="1735" y="12506"/>
                </a:lnTo>
                <a:lnTo>
                  <a:pt x="1979" y="12774"/>
                </a:lnTo>
                <a:lnTo>
                  <a:pt x="2247" y="13043"/>
                </a:lnTo>
                <a:lnTo>
                  <a:pt x="2516" y="13311"/>
                </a:lnTo>
                <a:lnTo>
                  <a:pt x="2785" y="13556"/>
                </a:lnTo>
                <a:lnTo>
                  <a:pt x="3078" y="13776"/>
                </a:lnTo>
                <a:lnTo>
                  <a:pt x="3371" y="13995"/>
                </a:lnTo>
                <a:lnTo>
                  <a:pt x="3688" y="14191"/>
                </a:lnTo>
                <a:lnTo>
                  <a:pt x="4006" y="14362"/>
                </a:lnTo>
                <a:lnTo>
                  <a:pt x="4323" y="14533"/>
                </a:lnTo>
                <a:lnTo>
                  <a:pt x="4665" y="14679"/>
                </a:lnTo>
                <a:lnTo>
                  <a:pt x="5007" y="14826"/>
                </a:lnTo>
                <a:lnTo>
                  <a:pt x="5374" y="14948"/>
                </a:lnTo>
                <a:lnTo>
                  <a:pt x="5740" y="15046"/>
                </a:lnTo>
                <a:lnTo>
                  <a:pt x="6106" y="15143"/>
                </a:lnTo>
                <a:lnTo>
                  <a:pt x="6473" y="15192"/>
                </a:lnTo>
                <a:lnTo>
                  <a:pt x="6863" y="15241"/>
                </a:lnTo>
                <a:lnTo>
                  <a:pt x="7254" y="15290"/>
                </a:lnTo>
                <a:lnTo>
                  <a:pt x="8036" y="15290"/>
                </a:lnTo>
                <a:lnTo>
                  <a:pt x="8426" y="15241"/>
                </a:lnTo>
                <a:lnTo>
                  <a:pt x="8817" y="15192"/>
                </a:lnTo>
                <a:lnTo>
                  <a:pt x="9184" y="15143"/>
                </a:lnTo>
                <a:lnTo>
                  <a:pt x="9550" y="15046"/>
                </a:lnTo>
                <a:lnTo>
                  <a:pt x="9916" y="14948"/>
                </a:lnTo>
                <a:lnTo>
                  <a:pt x="10283" y="14826"/>
                </a:lnTo>
                <a:lnTo>
                  <a:pt x="10625" y="14679"/>
                </a:lnTo>
                <a:lnTo>
                  <a:pt x="10966" y="14533"/>
                </a:lnTo>
                <a:lnTo>
                  <a:pt x="11284" y="14362"/>
                </a:lnTo>
                <a:lnTo>
                  <a:pt x="11601" y="14191"/>
                </a:lnTo>
                <a:lnTo>
                  <a:pt x="11919" y="13995"/>
                </a:lnTo>
                <a:lnTo>
                  <a:pt x="12212" y="13776"/>
                </a:lnTo>
                <a:lnTo>
                  <a:pt x="12505" y="13556"/>
                </a:lnTo>
                <a:lnTo>
                  <a:pt x="12774" y="13311"/>
                </a:lnTo>
                <a:lnTo>
                  <a:pt x="13042" y="13043"/>
                </a:lnTo>
                <a:lnTo>
                  <a:pt x="13311" y="12774"/>
                </a:lnTo>
                <a:lnTo>
                  <a:pt x="13555" y="12506"/>
                </a:lnTo>
                <a:lnTo>
                  <a:pt x="13775" y="12212"/>
                </a:lnTo>
                <a:lnTo>
                  <a:pt x="13995" y="11919"/>
                </a:lnTo>
                <a:lnTo>
                  <a:pt x="14190" y="11602"/>
                </a:lnTo>
                <a:lnTo>
                  <a:pt x="14361" y="11284"/>
                </a:lnTo>
                <a:lnTo>
                  <a:pt x="14532" y="10967"/>
                </a:lnTo>
                <a:lnTo>
                  <a:pt x="14679" y="10625"/>
                </a:lnTo>
                <a:lnTo>
                  <a:pt x="14825" y="10283"/>
                </a:lnTo>
                <a:lnTo>
                  <a:pt x="14947" y="9917"/>
                </a:lnTo>
                <a:lnTo>
                  <a:pt x="15045" y="9550"/>
                </a:lnTo>
                <a:lnTo>
                  <a:pt x="15143" y="9184"/>
                </a:lnTo>
                <a:lnTo>
                  <a:pt x="15192" y="8818"/>
                </a:lnTo>
                <a:lnTo>
                  <a:pt x="15241" y="8427"/>
                </a:lnTo>
                <a:lnTo>
                  <a:pt x="15289" y="8036"/>
                </a:lnTo>
                <a:lnTo>
                  <a:pt x="15289" y="7645"/>
                </a:lnTo>
                <a:lnTo>
                  <a:pt x="15289" y="7255"/>
                </a:lnTo>
                <a:lnTo>
                  <a:pt x="15241" y="6864"/>
                </a:lnTo>
                <a:lnTo>
                  <a:pt x="15192" y="6473"/>
                </a:lnTo>
                <a:lnTo>
                  <a:pt x="15143" y="6107"/>
                </a:lnTo>
                <a:lnTo>
                  <a:pt x="15045" y="5740"/>
                </a:lnTo>
                <a:lnTo>
                  <a:pt x="14947" y="5374"/>
                </a:lnTo>
                <a:lnTo>
                  <a:pt x="14825" y="5008"/>
                </a:lnTo>
                <a:lnTo>
                  <a:pt x="14679" y="4666"/>
                </a:lnTo>
                <a:lnTo>
                  <a:pt x="14532" y="4324"/>
                </a:lnTo>
                <a:lnTo>
                  <a:pt x="14361" y="4006"/>
                </a:lnTo>
                <a:lnTo>
                  <a:pt x="14190" y="3689"/>
                </a:lnTo>
                <a:lnTo>
                  <a:pt x="13995" y="3371"/>
                </a:lnTo>
                <a:lnTo>
                  <a:pt x="13775" y="3078"/>
                </a:lnTo>
                <a:lnTo>
                  <a:pt x="13555" y="2785"/>
                </a:lnTo>
                <a:lnTo>
                  <a:pt x="13311" y="2516"/>
                </a:lnTo>
                <a:lnTo>
                  <a:pt x="13042" y="2248"/>
                </a:lnTo>
                <a:lnTo>
                  <a:pt x="12774" y="1979"/>
                </a:lnTo>
                <a:lnTo>
                  <a:pt x="12505" y="1735"/>
                </a:lnTo>
                <a:lnTo>
                  <a:pt x="12212" y="1515"/>
                </a:lnTo>
                <a:lnTo>
                  <a:pt x="11919" y="1295"/>
                </a:lnTo>
                <a:lnTo>
                  <a:pt x="11601" y="1100"/>
                </a:lnTo>
                <a:lnTo>
                  <a:pt x="11284" y="929"/>
                </a:lnTo>
                <a:lnTo>
                  <a:pt x="10966" y="758"/>
                </a:lnTo>
                <a:lnTo>
                  <a:pt x="10625" y="611"/>
                </a:lnTo>
                <a:lnTo>
                  <a:pt x="10283" y="465"/>
                </a:lnTo>
                <a:lnTo>
                  <a:pt x="9916" y="343"/>
                </a:lnTo>
                <a:lnTo>
                  <a:pt x="9550" y="245"/>
                </a:lnTo>
                <a:lnTo>
                  <a:pt x="9184" y="147"/>
                </a:lnTo>
                <a:lnTo>
                  <a:pt x="8817" y="99"/>
                </a:lnTo>
                <a:lnTo>
                  <a:pt x="8426" y="50"/>
                </a:lnTo>
                <a:lnTo>
                  <a:pt x="8036"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4" name="Shape 472"/>
          <p:cNvSpPr/>
          <p:nvPr/>
        </p:nvSpPr>
        <p:spPr>
          <a:xfrm>
            <a:off x="7307374" y="2963099"/>
            <a:ext cx="362248" cy="362248"/>
          </a:xfrm>
          <a:custGeom>
            <a:avLst/>
            <a:gdLst/>
            <a:ahLst/>
            <a:cxnLst/>
            <a:rect l="0" t="0" r="0" b="0"/>
            <a:pathLst>
              <a:path w="15290" h="15290" extrusionOk="0">
                <a:moveTo>
                  <a:pt x="4519" y="6815"/>
                </a:moveTo>
                <a:lnTo>
                  <a:pt x="4690" y="6839"/>
                </a:lnTo>
                <a:lnTo>
                  <a:pt x="4861" y="6888"/>
                </a:lnTo>
                <a:lnTo>
                  <a:pt x="5007" y="6986"/>
                </a:lnTo>
                <a:lnTo>
                  <a:pt x="5154" y="7084"/>
                </a:lnTo>
                <a:lnTo>
                  <a:pt x="5252" y="7230"/>
                </a:lnTo>
                <a:lnTo>
                  <a:pt x="5325" y="7401"/>
                </a:lnTo>
                <a:lnTo>
                  <a:pt x="5374" y="7572"/>
                </a:lnTo>
                <a:lnTo>
                  <a:pt x="5398" y="7767"/>
                </a:lnTo>
                <a:lnTo>
                  <a:pt x="5374" y="7963"/>
                </a:lnTo>
                <a:lnTo>
                  <a:pt x="5325" y="8134"/>
                </a:lnTo>
                <a:lnTo>
                  <a:pt x="5252" y="8305"/>
                </a:lnTo>
                <a:lnTo>
                  <a:pt x="5154" y="8451"/>
                </a:lnTo>
                <a:lnTo>
                  <a:pt x="5007" y="8549"/>
                </a:lnTo>
                <a:lnTo>
                  <a:pt x="4861" y="8647"/>
                </a:lnTo>
                <a:lnTo>
                  <a:pt x="4690" y="8696"/>
                </a:lnTo>
                <a:lnTo>
                  <a:pt x="4519" y="8720"/>
                </a:lnTo>
                <a:lnTo>
                  <a:pt x="4348" y="8696"/>
                </a:lnTo>
                <a:lnTo>
                  <a:pt x="4177" y="8647"/>
                </a:lnTo>
                <a:lnTo>
                  <a:pt x="4030" y="8549"/>
                </a:lnTo>
                <a:lnTo>
                  <a:pt x="3884" y="8451"/>
                </a:lnTo>
                <a:lnTo>
                  <a:pt x="3786" y="8305"/>
                </a:lnTo>
                <a:lnTo>
                  <a:pt x="3713" y="8134"/>
                </a:lnTo>
                <a:lnTo>
                  <a:pt x="3664" y="7963"/>
                </a:lnTo>
                <a:lnTo>
                  <a:pt x="3640" y="7767"/>
                </a:lnTo>
                <a:lnTo>
                  <a:pt x="3664" y="7572"/>
                </a:lnTo>
                <a:lnTo>
                  <a:pt x="3713" y="7401"/>
                </a:lnTo>
                <a:lnTo>
                  <a:pt x="3786" y="7230"/>
                </a:lnTo>
                <a:lnTo>
                  <a:pt x="3884" y="7084"/>
                </a:lnTo>
                <a:lnTo>
                  <a:pt x="4030" y="6986"/>
                </a:lnTo>
                <a:lnTo>
                  <a:pt x="4177" y="6888"/>
                </a:lnTo>
                <a:lnTo>
                  <a:pt x="4348" y="6839"/>
                </a:lnTo>
                <a:lnTo>
                  <a:pt x="4519" y="6815"/>
                </a:lnTo>
                <a:close/>
                <a:moveTo>
                  <a:pt x="10771" y="6815"/>
                </a:moveTo>
                <a:lnTo>
                  <a:pt x="10942" y="6839"/>
                </a:lnTo>
                <a:lnTo>
                  <a:pt x="11113" y="6888"/>
                </a:lnTo>
                <a:lnTo>
                  <a:pt x="11260" y="6986"/>
                </a:lnTo>
                <a:lnTo>
                  <a:pt x="11406" y="7084"/>
                </a:lnTo>
                <a:lnTo>
                  <a:pt x="11504" y="7230"/>
                </a:lnTo>
                <a:lnTo>
                  <a:pt x="11577" y="7401"/>
                </a:lnTo>
                <a:lnTo>
                  <a:pt x="11626" y="7572"/>
                </a:lnTo>
                <a:lnTo>
                  <a:pt x="11650" y="7767"/>
                </a:lnTo>
                <a:lnTo>
                  <a:pt x="11626" y="7963"/>
                </a:lnTo>
                <a:lnTo>
                  <a:pt x="11577" y="8134"/>
                </a:lnTo>
                <a:lnTo>
                  <a:pt x="11504" y="8305"/>
                </a:lnTo>
                <a:lnTo>
                  <a:pt x="11406" y="8451"/>
                </a:lnTo>
                <a:lnTo>
                  <a:pt x="11260" y="8549"/>
                </a:lnTo>
                <a:lnTo>
                  <a:pt x="11113" y="8647"/>
                </a:lnTo>
                <a:lnTo>
                  <a:pt x="10942" y="8696"/>
                </a:lnTo>
                <a:lnTo>
                  <a:pt x="10771" y="8720"/>
                </a:lnTo>
                <a:lnTo>
                  <a:pt x="10600" y="8696"/>
                </a:lnTo>
                <a:lnTo>
                  <a:pt x="10429" y="8647"/>
                </a:lnTo>
                <a:lnTo>
                  <a:pt x="10283" y="8549"/>
                </a:lnTo>
                <a:lnTo>
                  <a:pt x="10136" y="8451"/>
                </a:lnTo>
                <a:lnTo>
                  <a:pt x="10038" y="8305"/>
                </a:lnTo>
                <a:lnTo>
                  <a:pt x="9965" y="8134"/>
                </a:lnTo>
                <a:lnTo>
                  <a:pt x="9916" y="7963"/>
                </a:lnTo>
                <a:lnTo>
                  <a:pt x="9892" y="7767"/>
                </a:lnTo>
                <a:lnTo>
                  <a:pt x="9916" y="7572"/>
                </a:lnTo>
                <a:lnTo>
                  <a:pt x="9965" y="7401"/>
                </a:lnTo>
                <a:lnTo>
                  <a:pt x="10038" y="7230"/>
                </a:lnTo>
                <a:lnTo>
                  <a:pt x="10136" y="7084"/>
                </a:lnTo>
                <a:lnTo>
                  <a:pt x="10283" y="6986"/>
                </a:lnTo>
                <a:lnTo>
                  <a:pt x="10429" y="6888"/>
                </a:lnTo>
                <a:lnTo>
                  <a:pt x="10600" y="6839"/>
                </a:lnTo>
                <a:lnTo>
                  <a:pt x="10771" y="6815"/>
                </a:lnTo>
                <a:close/>
                <a:moveTo>
                  <a:pt x="11699" y="10503"/>
                </a:moveTo>
                <a:lnTo>
                  <a:pt x="11797" y="10527"/>
                </a:lnTo>
                <a:lnTo>
                  <a:pt x="11895" y="10576"/>
                </a:lnTo>
                <a:lnTo>
                  <a:pt x="11968" y="10625"/>
                </a:lnTo>
                <a:lnTo>
                  <a:pt x="12041" y="10674"/>
                </a:lnTo>
                <a:lnTo>
                  <a:pt x="12090" y="10771"/>
                </a:lnTo>
                <a:lnTo>
                  <a:pt x="12114" y="10845"/>
                </a:lnTo>
                <a:lnTo>
                  <a:pt x="12139" y="10942"/>
                </a:lnTo>
                <a:lnTo>
                  <a:pt x="12139" y="11040"/>
                </a:lnTo>
                <a:lnTo>
                  <a:pt x="12114" y="11138"/>
                </a:lnTo>
                <a:lnTo>
                  <a:pt x="12090" y="11236"/>
                </a:lnTo>
                <a:lnTo>
                  <a:pt x="12041" y="11309"/>
                </a:lnTo>
                <a:lnTo>
                  <a:pt x="11968" y="11382"/>
                </a:lnTo>
                <a:lnTo>
                  <a:pt x="11895" y="11431"/>
                </a:lnTo>
                <a:lnTo>
                  <a:pt x="11797" y="11455"/>
                </a:lnTo>
                <a:lnTo>
                  <a:pt x="7792" y="12701"/>
                </a:lnTo>
                <a:lnTo>
                  <a:pt x="7645" y="12725"/>
                </a:lnTo>
                <a:lnTo>
                  <a:pt x="7498" y="12701"/>
                </a:lnTo>
                <a:lnTo>
                  <a:pt x="7352" y="12628"/>
                </a:lnTo>
                <a:lnTo>
                  <a:pt x="7254" y="12530"/>
                </a:lnTo>
                <a:lnTo>
                  <a:pt x="7181" y="12383"/>
                </a:lnTo>
                <a:lnTo>
                  <a:pt x="7157" y="12286"/>
                </a:lnTo>
                <a:lnTo>
                  <a:pt x="7157" y="12188"/>
                </a:lnTo>
                <a:lnTo>
                  <a:pt x="7181" y="12090"/>
                </a:lnTo>
                <a:lnTo>
                  <a:pt x="7205" y="12017"/>
                </a:lnTo>
                <a:lnTo>
                  <a:pt x="7254" y="11919"/>
                </a:lnTo>
                <a:lnTo>
                  <a:pt x="7327" y="11871"/>
                </a:lnTo>
                <a:lnTo>
                  <a:pt x="7401" y="11797"/>
                </a:lnTo>
                <a:lnTo>
                  <a:pt x="7498" y="11773"/>
                </a:lnTo>
                <a:lnTo>
                  <a:pt x="11504" y="10527"/>
                </a:lnTo>
                <a:lnTo>
                  <a:pt x="11602" y="10503"/>
                </a:lnTo>
                <a:close/>
                <a:moveTo>
                  <a:pt x="7254" y="1"/>
                </a:moveTo>
                <a:lnTo>
                  <a:pt x="6863" y="50"/>
                </a:lnTo>
                <a:lnTo>
                  <a:pt x="6473" y="99"/>
                </a:lnTo>
                <a:lnTo>
                  <a:pt x="6106" y="147"/>
                </a:lnTo>
                <a:lnTo>
                  <a:pt x="5740" y="245"/>
                </a:lnTo>
                <a:lnTo>
                  <a:pt x="5374" y="343"/>
                </a:lnTo>
                <a:lnTo>
                  <a:pt x="5007" y="465"/>
                </a:lnTo>
                <a:lnTo>
                  <a:pt x="4665" y="611"/>
                </a:lnTo>
                <a:lnTo>
                  <a:pt x="4323" y="758"/>
                </a:lnTo>
                <a:lnTo>
                  <a:pt x="4006" y="929"/>
                </a:lnTo>
                <a:lnTo>
                  <a:pt x="3688" y="1100"/>
                </a:lnTo>
                <a:lnTo>
                  <a:pt x="3371" y="1295"/>
                </a:lnTo>
                <a:lnTo>
                  <a:pt x="3078" y="1515"/>
                </a:lnTo>
                <a:lnTo>
                  <a:pt x="2785" y="1735"/>
                </a:lnTo>
                <a:lnTo>
                  <a:pt x="2516" y="1979"/>
                </a:lnTo>
                <a:lnTo>
                  <a:pt x="2247" y="2248"/>
                </a:lnTo>
                <a:lnTo>
                  <a:pt x="1979" y="2516"/>
                </a:lnTo>
                <a:lnTo>
                  <a:pt x="1735" y="2785"/>
                </a:lnTo>
                <a:lnTo>
                  <a:pt x="1515" y="3078"/>
                </a:lnTo>
                <a:lnTo>
                  <a:pt x="1295" y="3371"/>
                </a:lnTo>
                <a:lnTo>
                  <a:pt x="1100" y="3689"/>
                </a:lnTo>
                <a:lnTo>
                  <a:pt x="929" y="4006"/>
                </a:lnTo>
                <a:lnTo>
                  <a:pt x="758" y="4324"/>
                </a:lnTo>
                <a:lnTo>
                  <a:pt x="611" y="4666"/>
                </a:lnTo>
                <a:lnTo>
                  <a:pt x="465" y="5008"/>
                </a:lnTo>
                <a:lnTo>
                  <a:pt x="342" y="5374"/>
                </a:lnTo>
                <a:lnTo>
                  <a:pt x="245" y="5740"/>
                </a:lnTo>
                <a:lnTo>
                  <a:pt x="147" y="6107"/>
                </a:lnTo>
                <a:lnTo>
                  <a:pt x="98" y="6473"/>
                </a:lnTo>
                <a:lnTo>
                  <a:pt x="49" y="6864"/>
                </a:lnTo>
                <a:lnTo>
                  <a:pt x="1" y="7255"/>
                </a:lnTo>
                <a:lnTo>
                  <a:pt x="1" y="7645"/>
                </a:lnTo>
                <a:lnTo>
                  <a:pt x="1" y="8036"/>
                </a:lnTo>
                <a:lnTo>
                  <a:pt x="49" y="8427"/>
                </a:lnTo>
                <a:lnTo>
                  <a:pt x="98" y="8818"/>
                </a:lnTo>
                <a:lnTo>
                  <a:pt x="147" y="9184"/>
                </a:lnTo>
                <a:lnTo>
                  <a:pt x="245" y="9550"/>
                </a:lnTo>
                <a:lnTo>
                  <a:pt x="342" y="9917"/>
                </a:lnTo>
                <a:lnTo>
                  <a:pt x="465" y="10283"/>
                </a:lnTo>
                <a:lnTo>
                  <a:pt x="611" y="10625"/>
                </a:lnTo>
                <a:lnTo>
                  <a:pt x="758" y="10967"/>
                </a:lnTo>
                <a:lnTo>
                  <a:pt x="929" y="11284"/>
                </a:lnTo>
                <a:lnTo>
                  <a:pt x="1100" y="11602"/>
                </a:lnTo>
                <a:lnTo>
                  <a:pt x="1295" y="11919"/>
                </a:lnTo>
                <a:lnTo>
                  <a:pt x="1515" y="12212"/>
                </a:lnTo>
                <a:lnTo>
                  <a:pt x="1735" y="12506"/>
                </a:lnTo>
                <a:lnTo>
                  <a:pt x="1979" y="12774"/>
                </a:lnTo>
                <a:lnTo>
                  <a:pt x="2247" y="13043"/>
                </a:lnTo>
                <a:lnTo>
                  <a:pt x="2516" y="13311"/>
                </a:lnTo>
                <a:lnTo>
                  <a:pt x="2785" y="13556"/>
                </a:lnTo>
                <a:lnTo>
                  <a:pt x="3078" y="13776"/>
                </a:lnTo>
                <a:lnTo>
                  <a:pt x="3371" y="13995"/>
                </a:lnTo>
                <a:lnTo>
                  <a:pt x="3688" y="14191"/>
                </a:lnTo>
                <a:lnTo>
                  <a:pt x="4006" y="14362"/>
                </a:lnTo>
                <a:lnTo>
                  <a:pt x="4323" y="14533"/>
                </a:lnTo>
                <a:lnTo>
                  <a:pt x="4665" y="14679"/>
                </a:lnTo>
                <a:lnTo>
                  <a:pt x="5007" y="14826"/>
                </a:lnTo>
                <a:lnTo>
                  <a:pt x="5374" y="14948"/>
                </a:lnTo>
                <a:lnTo>
                  <a:pt x="5740" y="15046"/>
                </a:lnTo>
                <a:lnTo>
                  <a:pt x="6106" y="15143"/>
                </a:lnTo>
                <a:lnTo>
                  <a:pt x="6473" y="15192"/>
                </a:lnTo>
                <a:lnTo>
                  <a:pt x="6863" y="15241"/>
                </a:lnTo>
                <a:lnTo>
                  <a:pt x="7254" y="15290"/>
                </a:lnTo>
                <a:lnTo>
                  <a:pt x="8036" y="15290"/>
                </a:lnTo>
                <a:lnTo>
                  <a:pt x="8427" y="15241"/>
                </a:lnTo>
                <a:lnTo>
                  <a:pt x="8817" y="15192"/>
                </a:lnTo>
                <a:lnTo>
                  <a:pt x="9184" y="15143"/>
                </a:lnTo>
                <a:lnTo>
                  <a:pt x="9550" y="15046"/>
                </a:lnTo>
                <a:lnTo>
                  <a:pt x="9916" y="14948"/>
                </a:lnTo>
                <a:lnTo>
                  <a:pt x="10283" y="14826"/>
                </a:lnTo>
                <a:lnTo>
                  <a:pt x="10625" y="14679"/>
                </a:lnTo>
                <a:lnTo>
                  <a:pt x="10967" y="14533"/>
                </a:lnTo>
                <a:lnTo>
                  <a:pt x="11284" y="14362"/>
                </a:lnTo>
                <a:lnTo>
                  <a:pt x="11602" y="14191"/>
                </a:lnTo>
                <a:lnTo>
                  <a:pt x="11919" y="13995"/>
                </a:lnTo>
                <a:lnTo>
                  <a:pt x="12212" y="13776"/>
                </a:lnTo>
                <a:lnTo>
                  <a:pt x="12505" y="13556"/>
                </a:lnTo>
                <a:lnTo>
                  <a:pt x="12774" y="13311"/>
                </a:lnTo>
                <a:lnTo>
                  <a:pt x="13042" y="13043"/>
                </a:lnTo>
                <a:lnTo>
                  <a:pt x="13311" y="12774"/>
                </a:lnTo>
                <a:lnTo>
                  <a:pt x="13555" y="12506"/>
                </a:lnTo>
                <a:lnTo>
                  <a:pt x="13775" y="12212"/>
                </a:lnTo>
                <a:lnTo>
                  <a:pt x="13995" y="11919"/>
                </a:lnTo>
                <a:lnTo>
                  <a:pt x="14190" y="11602"/>
                </a:lnTo>
                <a:lnTo>
                  <a:pt x="14361" y="11284"/>
                </a:lnTo>
                <a:lnTo>
                  <a:pt x="14532" y="10967"/>
                </a:lnTo>
                <a:lnTo>
                  <a:pt x="14679" y="10625"/>
                </a:lnTo>
                <a:lnTo>
                  <a:pt x="14825" y="10283"/>
                </a:lnTo>
                <a:lnTo>
                  <a:pt x="14947" y="9917"/>
                </a:lnTo>
                <a:lnTo>
                  <a:pt x="15045" y="9550"/>
                </a:lnTo>
                <a:lnTo>
                  <a:pt x="15143" y="9184"/>
                </a:lnTo>
                <a:lnTo>
                  <a:pt x="15192" y="8818"/>
                </a:lnTo>
                <a:lnTo>
                  <a:pt x="15241" y="8427"/>
                </a:lnTo>
                <a:lnTo>
                  <a:pt x="15289" y="8036"/>
                </a:lnTo>
                <a:lnTo>
                  <a:pt x="15289" y="7645"/>
                </a:lnTo>
                <a:lnTo>
                  <a:pt x="15289" y="7255"/>
                </a:lnTo>
                <a:lnTo>
                  <a:pt x="15241" y="6864"/>
                </a:lnTo>
                <a:lnTo>
                  <a:pt x="15192" y="6473"/>
                </a:lnTo>
                <a:lnTo>
                  <a:pt x="15143" y="6107"/>
                </a:lnTo>
                <a:lnTo>
                  <a:pt x="15045" y="5740"/>
                </a:lnTo>
                <a:lnTo>
                  <a:pt x="14947" y="5374"/>
                </a:lnTo>
                <a:lnTo>
                  <a:pt x="14825" y="5008"/>
                </a:lnTo>
                <a:lnTo>
                  <a:pt x="14679" y="4666"/>
                </a:lnTo>
                <a:lnTo>
                  <a:pt x="14532" y="4324"/>
                </a:lnTo>
                <a:lnTo>
                  <a:pt x="14361" y="4006"/>
                </a:lnTo>
                <a:lnTo>
                  <a:pt x="14190" y="3689"/>
                </a:lnTo>
                <a:lnTo>
                  <a:pt x="13995" y="3371"/>
                </a:lnTo>
                <a:lnTo>
                  <a:pt x="13775" y="3078"/>
                </a:lnTo>
                <a:lnTo>
                  <a:pt x="13555" y="2785"/>
                </a:lnTo>
                <a:lnTo>
                  <a:pt x="13311" y="2516"/>
                </a:lnTo>
                <a:lnTo>
                  <a:pt x="13042" y="2248"/>
                </a:lnTo>
                <a:lnTo>
                  <a:pt x="12774" y="1979"/>
                </a:lnTo>
                <a:lnTo>
                  <a:pt x="12505" y="1735"/>
                </a:lnTo>
                <a:lnTo>
                  <a:pt x="12212" y="1515"/>
                </a:lnTo>
                <a:lnTo>
                  <a:pt x="11919" y="1295"/>
                </a:lnTo>
                <a:lnTo>
                  <a:pt x="11602" y="1100"/>
                </a:lnTo>
                <a:lnTo>
                  <a:pt x="11284" y="929"/>
                </a:lnTo>
                <a:lnTo>
                  <a:pt x="10967" y="758"/>
                </a:lnTo>
                <a:lnTo>
                  <a:pt x="10625" y="611"/>
                </a:lnTo>
                <a:lnTo>
                  <a:pt x="10283" y="465"/>
                </a:lnTo>
                <a:lnTo>
                  <a:pt x="9916" y="343"/>
                </a:lnTo>
                <a:lnTo>
                  <a:pt x="9550" y="245"/>
                </a:lnTo>
                <a:lnTo>
                  <a:pt x="9184" y="147"/>
                </a:lnTo>
                <a:lnTo>
                  <a:pt x="8817" y="99"/>
                </a:lnTo>
                <a:lnTo>
                  <a:pt x="8427" y="50"/>
                </a:lnTo>
                <a:lnTo>
                  <a:pt x="8036"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25" name="Shape 473"/>
          <p:cNvGrpSpPr/>
          <p:nvPr/>
        </p:nvGrpSpPr>
        <p:grpSpPr>
          <a:xfrm>
            <a:off x="8030632" y="2900601"/>
            <a:ext cx="193278" cy="482602"/>
            <a:chOff x="3386850" y="2264625"/>
            <a:chExt cx="203950" cy="509250"/>
          </a:xfrm>
          <a:solidFill>
            <a:schemeClr val="bg1"/>
          </a:solidFill>
        </p:grpSpPr>
        <p:sp>
          <p:nvSpPr>
            <p:cNvPr id="126" name="Shape 474"/>
            <p:cNvSpPr/>
            <p:nvPr/>
          </p:nvSpPr>
          <p:spPr>
            <a:xfrm>
              <a:off x="3386850" y="2370850"/>
              <a:ext cx="203950" cy="403025"/>
            </a:xfrm>
            <a:custGeom>
              <a:avLst/>
              <a:gdLst/>
              <a:ahLst/>
              <a:cxnLst/>
              <a:rect l="0" t="0" r="0" b="0"/>
              <a:pathLst>
                <a:path w="8158" h="16121" extrusionOk="0">
                  <a:moveTo>
                    <a:pt x="3249" y="1"/>
                  </a:moveTo>
                  <a:lnTo>
                    <a:pt x="3004" y="50"/>
                  </a:lnTo>
                  <a:lnTo>
                    <a:pt x="2785" y="99"/>
                  </a:lnTo>
                  <a:lnTo>
                    <a:pt x="2565" y="172"/>
                  </a:lnTo>
                  <a:lnTo>
                    <a:pt x="2369" y="269"/>
                  </a:lnTo>
                  <a:lnTo>
                    <a:pt x="2174" y="367"/>
                  </a:lnTo>
                  <a:lnTo>
                    <a:pt x="1979" y="465"/>
                  </a:lnTo>
                  <a:lnTo>
                    <a:pt x="1808" y="587"/>
                  </a:lnTo>
                  <a:lnTo>
                    <a:pt x="1637" y="734"/>
                  </a:lnTo>
                  <a:lnTo>
                    <a:pt x="1490" y="880"/>
                  </a:lnTo>
                  <a:lnTo>
                    <a:pt x="1344" y="1027"/>
                  </a:lnTo>
                  <a:lnTo>
                    <a:pt x="1075" y="1369"/>
                  </a:lnTo>
                  <a:lnTo>
                    <a:pt x="855" y="1784"/>
                  </a:lnTo>
                  <a:lnTo>
                    <a:pt x="660" y="2199"/>
                  </a:lnTo>
                  <a:lnTo>
                    <a:pt x="489" y="2687"/>
                  </a:lnTo>
                  <a:lnTo>
                    <a:pt x="342" y="3176"/>
                  </a:lnTo>
                  <a:lnTo>
                    <a:pt x="245" y="3738"/>
                  </a:lnTo>
                  <a:lnTo>
                    <a:pt x="147" y="4299"/>
                  </a:lnTo>
                  <a:lnTo>
                    <a:pt x="74" y="4910"/>
                  </a:lnTo>
                  <a:lnTo>
                    <a:pt x="49" y="5545"/>
                  </a:lnTo>
                  <a:lnTo>
                    <a:pt x="25" y="6204"/>
                  </a:lnTo>
                  <a:lnTo>
                    <a:pt x="0" y="6888"/>
                  </a:lnTo>
                  <a:lnTo>
                    <a:pt x="25" y="7035"/>
                  </a:lnTo>
                  <a:lnTo>
                    <a:pt x="49" y="7181"/>
                  </a:lnTo>
                  <a:lnTo>
                    <a:pt x="98" y="7328"/>
                  </a:lnTo>
                  <a:lnTo>
                    <a:pt x="171" y="7425"/>
                  </a:lnTo>
                  <a:lnTo>
                    <a:pt x="269" y="7523"/>
                  </a:lnTo>
                  <a:lnTo>
                    <a:pt x="391" y="7596"/>
                  </a:lnTo>
                  <a:lnTo>
                    <a:pt x="513" y="7645"/>
                  </a:lnTo>
                  <a:lnTo>
                    <a:pt x="660" y="7670"/>
                  </a:lnTo>
                  <a:lnTo>
                    <a:pt x="806" y="7645"/>
                  </a:lnTo>
                  <a:lnTo>
                    <a:pt x="928" y="7596"/>
                  </a:lnTo>
                  <a:lnTo>
                    <a:pt x="1051" y="7523"/>
                  </a:lnTo>
                  <a:lnTo>
                    <a:pt x="1148" y="7425"/>
                  </a:lnTo>
                  <a:lnTo>
                    <a:pt x="1222" y="7328"/>
                  </a:lnTo>
                  <a:lnTo>
                    <a:pt x="1270" y="7181"/>
                  </a:lnTo>
                  <a:lnTo>
                    <a:pt x="1295" y="7035"/>
                  </a:lnTo>
                  <a:lnTo>
                    <a:pt x="1319" y="6888"/>
                  </a:lnTo>
                  <a:lnTo>
                    <a:pt x="1344" y="6278"/>
                  </a:lnTo>
                  <a:lnTo>
                    <a:pt x="1417" y="5569"/>
                  </a:lnTo>
                  <a:lnTo>
                    <a:pt x="1515" y="4861"/>
                  </a:lnTo>
                  <a:lnTo>
                    <a:pt x="1637" y="4153"/>
                  </a:lnTo>
                  <a:lnTo>
                    <a:pt x="1759" y="3542"/>
                  </a:lnTo>
                  <a:lnTo>
                    <a:pt x="1881" y="3029"/>
                  </a:lnTo>
                  <a:lnTo>
                    <a:pt x="2003" y="2687"/>
                  </a:lnTo>
                  <a:lnTo>
                    <a:pt x="2052" y="2614"/>
                  </a:lnTo>
                  <a:lnTo>
                    <a:pt x="2101" y="2590"/>
                  </a:lnTo>
                  <a:lnTo>
                    <a:pt x="2101" y="2639"/>
                  </a:lnTo>
                  <a:lnTo>
                    <a:pt x="2125" y="2736"/>
                  </a:lnTo>
                  <a:lnTo>
                    <a:pt x="2125" y="3151"/>
                  </a:lnTo>
                  <a:lnTo>
                    <a:pt x="2076" y="4568"/>
                  </a:lnTo>
                  <a:lnTo>
                    <a:pt x="1954" y="6595"/>
                  </a:lnTo>
                  <a:lnTo>
                    <a:pt x="1832" y="8866"/>
                  </a:lnTo>
                  <a:lnTo>
                    <a:pt x="1539" y="13165"/>
                  </a:lnTo>
                  <a:lnTo>
                    <a:pt x="1392" y="15119"/>
                  </a:lnTo>
                  <a:lnTo>
                    <a:pt x="1392" y="15290"/>
                  </a:lnTo>
                  <a:lnTo>
                    <a:pt x="1417" y="15461"/>
                  </a:lnTo>
                  <a:lnTo>
                    <a:pt x="1466" y="15607"/>
                  </a:lnTo>
                  <a:lnTo>
                    <a:pt x="1563" y="15754"/>
                  </a:lnTo>
                  <a:lnTo>
                    <a:pt x="1661" y="15900"/>
                  </a:lnTo>
                  <a:lnTo>
                    <a:pt x="1783" y="15998"/>
                  </a:lnTo>
                  <a:lnTo>
                    <a:pt x="1930" y="16071"/>
                  </a:lnTo>
                  <a:lnTo>
                    <a:pt x="2101" y="16120"/>
                  </a:lnTo>
                  <a:lnTo>
                    <a:pt x="2394" y="16120"/>
                  </a:lnTo>
                  <a:lnTo>
                    <a:pt x="2516" y="16071"/>
                  </a:lnTo>
                  <a:lnTo>
                    <a:pt x="2662" y="15998"/>
                  </a:lnTo>
                  <a:lnTo>
                    <a:pt x="2785" y="15925"/>
                  </a:lnTo>
                  <a:lnTo>
                    <a:pt x="2882" y="15803"/>
                  </a:lnTo>
                  <a:lnTo>
                    <a:pt x="2956" y="15680"/>
                  </a:lnTo>
                  <a:lnTo>
                    <a:pt x="3029" y="15534"/>
                  </a:lnTo>
                  <a:lnTo>
                    <a:pt x="3053" y="15387"/>
                  </a:lnTo>
                  <a:lnTo>
                    <a:pt x="3713" y="8549"/>
                  </a:lnTo>
                  <a:lnTo>
                    <a:pt x="3737" y="8476"/>
                  </a:lnTo>
                  <a:lnTo>
                    <a:pt x="3786" y="8354"/>
                  </a:lnTo>
                  <a:lnTo>
                    <a:pt x="3835" y="8305"/>
                  </a:lnTo>
                  <a:lnTo>
                    <a:pt x="3884" y="8231"/>
                  </a:lnTo>
                  <a:lnTo>
                    <a:pt x="3981" y="8207"/>
                  </a:lnTo>
                  <a:lnTo>
                    <a:pt x="4079" y="8183"/>
                  </a:lnTo>
                  <a:lnTo>
                    <a:pt x="4177" y="8207"/>
                  </a:lnTo>
                  <a:lnTo>
                    <a:pt x="4274" y="8231"/>
                  </a:lnTo>
                  <a:lnTo>
                    <a:pt x="4323" y="8305"/>
                  </a:lnTo>
                  <a:lnTo>
                    <a:pt x="4372" y="8354"/>
                  </a:lnTo>
                  <a:lnTo>
                    <a:pt x="4421" y="8476"/>
                  </a:lnTo>
                  <a:lnTo>
                    <a:pt x="4445" y="8549"/>
                  </a:lnTo>
                  <a:lnTo>
                    <a:pt x="5105" y="15387"/>
                  </a:lnTo>
                  <a:lnTo>
                    <a:pt x="5129" y="15534"/>
                  </a:lnTo>
                  <a:lnTo>
                    <a:pt x="5202" y="15680"/>
                  </a:lnTo>
                  <a:lnTo>
                    <a:pt x="5276" y="15803"/>
                  </a:lnTo>
                  <a:lnTo>
                    <a:pt x="5373" y="15925"/>
                  </a:lnTo>
                  <a:lnTo>
                    <a:pt x="5496" y="15998"/>
                  </a:lnTo>
                  <a:lnTo>
                    <a:pt x="5642" y="16071"/>
                  </a:lnTo>
                  <a:lnTo>
                    <a:pt x="5764" y="16120"/>
                  </a:lnTo>
                  <a:lnTo>
                    <a:pt x="6057" y="16120"/>
                  </a:lnTo>
                  <a:lnTo>
                    <a:pt x="6228" y="16071"/>
                  </a:lnTo>
                  <a:lnTo>
                    <a:pt x="6375" y="15998"/>
                  </a:lnTo>
                  <a:lnTo>
                    <a:pt x="6497" y="15900"/>
                  </a:lnTo>
                  <a:lnTo>
                    <a:pt x="6595" y="15754"/>
                  </a:lnTo>
                  <a:lnTo>
                    <a:pt x="6692" y="15607"/>
                  </a:lnTo>
                  <a:lnTo>
                    <a:pt x="6741" y="15461"/>
                  </a:lnTo>
                  <a:lnTo>
                    <a:pt x="6766" y="15290"/>
                  </a:lnTo>
                  <a:lnTo>
                    <a:pt x="6766" y="15119"/>
                  </a:lnTo>
                  <a:lnTo>
                    <a:pt x="6619" y="13165"/>
                  </a:lnTo>
                  <a:lnTo>
                    <a:pt x="6350" y="8915"/>
                  </a:lnTo>
                  <a:lnTo>
                    <a:pt x="6204" y="6619"/>
                  </a:lnTo>
                  <a:lnTo>
                    <a:pt x="6106" y="4617"/>
                  </a:lnTo>
                  <a:lnTo>
                    <a:pt x="6057" y="3176"/>
                  </a:lnTo>
                  <a:lnTo>
                    <a:pt x="6057" y="2761"/>
                  </a:lnTo>
                  <a:lnTo>
                    <a:pt x="6057" y="2590"/>
                  </a:lnTo>
                  <a:lnTo>
                    <a:pt x="6106" y="2590"/>
                  </a:lnTo>
                  <a:lnTo>
                    <a:pt x="6155" y="2687"/>
                  </a:lnTo>
                  <a:lnTo>
                    <a:pt x="6253" y="3005"/>
                  </a:lnTo>
                  <a:lnTo>
                    <a:pt x="6399" y="3493"/>
                  </a:lnTo>
                  <a:lnTo>
                    <a:pt x="6521" y="4128"/>
                  </a:lnTo>
                  <a:lnTo>
                    <a:pt x="6643" y="4837"/>
                  </a:lnTo>
                  <a:lnTo>
                    <a:pt x="6741" y="5569"/>
                  </a:lnTo>
                  <a:lnTo>
                    <a:pt x="6814" y="6278"/>
                  </a:lnTo>
                  <a:lnTo>
                    <a:pt x="6839" y="6888"/>
                  </a:lnTo>
                  <a:lnTo>
                    <a:pt x="6863" y="7035"/>
                  </a:lnTo>
                  <a:lnTo>
                    <a:pt x="6888" y="7181"/>
                  </a:lnTo>
                  <a:lnTo>
                    <a:pt x="6936" y="7328"/>
                  </a:lnTo>
                  <a:lnTo>
                    <a:pt x="7010" y="7425"/>
                  </a:lnTo>
                  <a:lnTo>
                    <a:pt x="7107" y="7523"/>
                  </a:lnTo>
                  <a:lnTo>
                    <a:pt x="7230" y="7596"/>
                  </a:lnTo>
                  <a:lnTo>
                    <a:pt x="7352" y="7645"/>
                  </a:lnTo>
                  <a:lnTo>
                    <a:pt x="7498" y="7670"/>
                  </a:lnTo>
                  <a:lnTo>
                    <a:pt x="7645" y="7645"/>
                  </a:lnTo>
                  <a:lnTo>
                    <a:pt x="7767" y="7596"/>
                  </a:lnTo>
                  <a:lnTo>
                    <a:pt x="7889" y="7523"/>
                  </a:lnTo>
                  <a:lnTo>
                    <a:pt x="7987" y="7425"/>
                  </a:lnTo>
                  <a:lnTo>
                    <a:pt x="8060" y="7328"/>
                  </a:lnTo>
                  <a:lnTo>
                    <a:pt x="8109" y="7181"/>
                  </a:lnTo>
                  <a:lnTo>
                    <a:pt x="8133" y="7035"/>
                  </a:lnTo>
                  <a:lnTo>
                    <a:pt x="8158" y="6888"/>
                  </a:lnTo>
                  <a:lnTo>
                    <a:pt x="8133" y="5520"/>
                  </a:lnTo>
                  <a:lnTo>
                    <a:pt x="8109" y="4885"/>
                  </a:lnTo>
                  <a:lnTo>
                    <a:pt x="8060" y="4299"/>
                  </a:lnTo>
                  <a:lnTo>
                    <a:pt x="7987" y="3713"/>
                  </a:lnTo>
                  <a:lnTo>
                    <a:pt x="7889" y="3176"/>
                  </a:lnTo>
                  <a:lnTo>
                    <a:pt x="7767" y="2663"/>
                  </a:lnTo>
                  <a:lnTo>
                    <a:pt x="7620" y="2174"/>
                  </a:lnTo>
                  <a:lnTo>
                    <a:pt x="7425" y="1759"/>
                  </a:lnTo>
                  <a:lnTo>
                    <a:pt x="7205" y="1369"/>
                  </a:lnTo>
                  <a:lnTo>
                    <a:pt x="7083" y="1173"/>
                  </a:lnTo>
                  <a:lnTo>
                    <a:pt x="6936" y="1002"/>
                  </a:lnTo>
                  <a:lnTo>
                    <a:pt x="6790" y="856"/>
                  </a:lnTo>
                  <a:lnTo>
                    <a:pt x="6643" y="709"/>
                  </a:lnTo>
                  <a:lnTo>
                    <a:pt x="6472" y="563"/>
                  </a:lnTo>
                  <a:lnTo>
                    <a:pt x="6277" y="440"/>
                  </a:lnTo>
                  <a:lnTo>
                    <a:pt x="6082" y="343"/>
                  </a:lnTo>
                  <a:lnTo>
                    <a:pt x="5886" y="245"/>
                  </a:lnTo>
                  <a:lnTo>
                    <a:pt x="5666" y="172"/>
                  </a:lnTo>
                  <a:lnTo>
                    <a:pt x="5422" y="99"/>
                  </a:lnTo>
                  <a:lnTo>
                    <a:pt x="5178" y="50"/>
                  </a:lnTo>
                  <a:lnTo>
                    <a:pt x="4909" y="1"/>
                  </a:lnTo>
                  <a:lnTo>
                    <a:pt x="4714" y="74"/>
                  </a:lnTo>
                  <a:lnTo>
                    <a:pt x="4519" y="147"/>
                  </a:lnTo>
                  <a:lnTo>
                    <a:pt x="4299" y="196"/>
                  </a:lnTo>
                  <a:lnTo>
                    <a:pt x="3859" y="196"/>
                  </a:lnTo>
                  <a:lnTo>
                    <a:pt x="3664" y="147"/>
                  </a:lnTo>
                  <a:lnTo>
                    <a:pt x="3444" y="99"/>
                  </a:lnTo>
                  <a:lnTo>
                    <a:pt x="324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7" name="Shape 475"/>
            <p:cNvSpPr/>
            <p:nvPr/>
          </p:nvSpPr>
          <p:spPr>
            <a:xfrm>
              <a:off x="3446075" y="2264625"/>
              <a:ext cx="85500" cy="94050"/>
            </a:xfrm>
            <a:custGeom>
              <a:avLst/>
              <a:gdLst/>
              <a:ahLst/>
              <a:cxnLst/>
              <a:rect l="0" t="0" r="0" b="0"/>
              <a:pathLst>
                <a:path w="3420" h="3762" extrusionOk="0">
                  <a:moveTo>
                    <a:pt x="1539" y="0"/>
                  </a:moveTo>
                  <a:lnTo>
                    <a:pt x="1368" y="25"/>
                  </a:lnTo>
                  <a:lnTo>
                    <a:pt x="1197" y="49"/>
                  </a:lnTo>
                  <a:lnTo>
                    <a:pt x="1051" y="122"/>
                  </a:lnTo>
                  <a:lnTo>
                    <a:pt x="904" y="171"/>
                  </a:lnTo>
                  <a:lnTo>
                    <a:pt x="757" y="269"/>
                  </a:lnTo>
                  <a:lnTo>
                    <a:pt x="611" y="342"/>
                  </a:lnTo>
                  <a:lnTo>
                    <a:pt x="489" y="464"/>
                  </a:lnTo>
                  <a:lnTo>
                    <a:pt x="391" y="586"/>
                  </a:lnTo>
                  <a:lnTo>
                    <a:pt x="293" y="708"/>
                  </a:lnTo>
                  <a:lnTo>
                    <a:pt x="196" y="855"/>
                  </a:lnTo>
                  <a:lnTo>
                    <a:pt x="122" y="1002"/>
                  </a:lnTo>
                  <a:lnTo>
                    <a:pt x="74" y="1148"/>
                  </a:lnTo>
                  <a:lnTo>
                    <a:pt x="25" y="1319"/>
                  </a:lnTo>
                  <a:lnTo>
                    <a:pt x="0" y="1514"/>
                  </a:lnTo>
                  <a:lnTo>
                    <a:pt x="0" y="1710"/>
                  </a:lnTo>
                  <a:lnTo>
                    <a:pt x="0" y="1905"/>
                  </a:lnTo>
                  <a:lnTo>
                    <a:pt x="25" y="2101"/>
                  </a:lnTo>
                  <a:lnTo>
                    <a:pt x="74" y="2272"/>
                  </a:lnTo>
                  <a:lnTo>
                    <a:pt x="122" y="2467"/>
                  </a:lnTo>
                  <a:lnTo>
                    <a:pt x="196" y="2638"/>
                  </a:lnTo>
                  <a:lnTo>
                    <a:pt x="293" y="2809"/>
                  </a:lnTo>
                  <a:lnTo>
                    <a:pt x="391" y="2980"/>
                  </a:lnTo>
                  <a:lnTo>
                    <a:pt x="489" y="3126"/>
                  </a:lnTo>
                  <a:lnTo>
                    <a:pt x="611" y="3273"/>
                  </a:lnTo>
                  <a:lnTo>
                    <a:pt x="757" y="3395"/>
                  </a:lnTo>
                  <a:lnTo>
                    <a:pt x="904" y="3493"/>
                  </a:lnTo>
                  <a:lnTo>
                    <a:pt x="1051" y="3590"/>
                  </a:lnTo>
                  <a:lnTo>
                    <a:pt x="1197" y="3664"/>
                  </a:lnTo>
                  <a:lnTo>
                    <a:pt x="1368" y="3713"/>
                  </a:lnTo>
                  <a:lnTo>
                    <a:pt x="1539" y="3761"/>
                  </a:lnTo>
                  <a:lnTo>
                    <a:pt x="1881" y="3761"/>
                  </a:lnTo>
                  <a:lnTo>
                    <a:pt x="2052" y="3713"/>
                  </a:lnTo>
                  <a:lnTo>
                    <a:pt x="2223" y="3664"/>
                  </a:lnTo>
                  <a:lnTo>
                    <a:pt x="2369" y="3590"/>
                  </a:lnTo>
                  <a:lnTo>
                    <a:pt x="2516" y="3493"/>
                  </a:lnTo>
                  <a:lnTo>
                    <a:pt x="2662" y="3395"/>
                  </a:lnTo>
                  <a:lnTo>
                    <a:pt x="2809" y="3273"/>
                  </a:lnTo>
                  <a:lnTo>
                    <a:pt x="2931" y="3126"/>
                  </a:lnTo>
                  <a:lnTo>
                    <a:pt x="3029" y="2980"/>
                  </a:lnTo>
                  <a:lnTo>
                    <a:pt x="3127" y="2809"/>
                  </a:lnTo>
                  <a:lnTo>
                    <a:pt x="3224" y="2638"/>
                  </a:lnTo>
                  <a:lnTo>
                    <a:pt x="3297" y="2467"/>
                  </a:lnTo>
                  <a:lnTo>
                    <a:pt x="3346" y="2272"/>
                  </a:lnTo>
                  <a:lnTo>
                    <a:pt x="3395" y="2101"/>
                  </a:lnTo>
                  <a:lnTo>
                    <a:pt x="3420" y="1905"/>
                  </a:lnTo>
                  <a:lnTo>
                    <a:pt x="3420" y="1710"/>
                  </a:lnTo>
                  <a:lnTo>
                    <a:pt x="3420" y="1514"/>
                  </a:lnTo>
                  <a:lnTo>
                    <a:pt x="3395" y="1319"/>
                  </a:lnTo>
                  <a:lnTo>
                    <a:pt x="3346" y="1148"/>
                  </a:lnTo>
                  <a:lnTo>
                    <a:pt x="3297" y="1002"/>
                  </a:lnTo>
                  <a:lnTo>
                    <a:pt x="3224" y="855"/>
                  </a:lnTo>
                  <a:lnTo>
                    <a:pt x="3127" y="708"/>
                  </a:lnTo>
                  <a:lnTo>
                    <a:pt x="3029" y="586"/>
                  </a:lnTo>
                  <a:lnTo>
                    <a:pt x="2931" y="464"/>
                  </a:lnTo>
                  <a:lnTo>
                    <a:pt x="2809" y="342"/>
                  </a:lnTo>
                  <a:lnTo>
                    <a:pt x="2662" y="269"/>
                  </a:lnTo>
                  <a:lnTo>
                    <a:pt x="2516" y="171"/>
                  </a:lnTo>
                  <a:lnTo>
                    <a:pt x="2369" y="122"/>
                  </a:lnTo>
                  <a:lnTo>
                    <a:pt x="2223" y="49"/>
                  </a:lnTo>
                  <a:lnTo>
                    <a:pt x="2052" y="25"/>
                  </a:lnTo>
                  <a:lnTo>
                    <a:pt x="188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28" name="Shape 476"/>
          <p:cNvGrpSpPr/>
          <p:nvPr/>
        </p:nvGrpSpPr>
        <p:grpSpPr>
          <a:xfrm>
            <a:off x="9325606" y="2961940"/>
            <a:ext cx="158545" cy="359926"/>
            <a:chOff x="4753325" y="2329350"/>
            <a:chExt cx="167300" cy="379800"/>
          </a:xfrm>
          <a:solidFill>
            <a:schemeClr val="bg1"/>
          </a:solidFill>
        </p:grpSpPr>
        <p:sp>
          <p:nvSpPr>
            <p:cNvPr id="129" name="Shape 477"/>
            <p:cNvSpPr/>
            <p:nvPr/>
          </p:nvSpPr>
          <p:spPr>
            <a:xfrm>
              <a:off x="4753325" y="2424600"/>
              <a:ext cx="167300" cy="284550"/>
            </a:xfrm>
            <a:custGeom>
              <a:avLst/>
              <a:gdLst/>
              <a:ahLst/>
              <a:cxnLst/>
              <a:rect l="0" t="0" r="0" b="0"/>
              <a:pathLst>
                <a:path w="6692" h="11382" extrusionOk="0">
                  <a:moveTo>
                    <a:pt x="4030" y="0"/>
                  </a:moveTo>
                  <a:lnTo>
                    <a:pt x="3883" y="73"/>
                  </a:lnTo>
                  <a:lnTo>
                    <a:pt x="3712" y="122"/>
                  </a:lnTo>
                  <a:lnTo>
                    <a:pt x="3517" y="171"/>
                  </a:lnTo>
                  <a:lnTo>
                    <a:pt x="3175" y="171"/>
                  </a:lnTo>
                  <a:lnTo>
                    <a:pt x="3004" y="147"/>
                  </a:lnTo>
                  <a:lnTo>
                    <a:pt x="2833" y="73"/>
                  </a:lnTo>
                  <a:lnTo>
                    <a:pt x="2662" y="24"/>
                  </a:lnTo>
                  <a:lnTo>
                    <a:pt x="2418" y="24"/>
                  </a:lnTo>
                  <a:lnTo>
                    <a:pt x="2174" y="98"/>
                  </a:lnTo>
                  <a:lnTo>
                    <a:pt x="1954" y="171"/>
                  </a:lnTo>
                  <a:lnTo>
                    <a:pt x="1710" y="318"/>
                  </a:lnTo>
                  <a:lnTo>
                    <a:pt x="1490" y="489"/>
                  </a:lnTo>
                  <a:lnTo>
                    <a:pt x="1246" y="684"/>
                  </a:lnTo>
                  <a:lnTo>
                    <a:pt x="1050" y="928"/>
                  </a:lnTo>
                  <a:lnTo>
                    <a:pt x="855" y="1197"/>
                  </a:lnTo>
                  <a:lnTo>
                    <a:pt x="660" y="1514"/>
                  </a:lnTo>
                  <a:lnTo>
                    <a:pt x="513" y="1856"/>
                  </a:lnTo>
                  <a:lnTo>
                    <a:pt x="366" y="2223"/>
                  </a:lnTo>
                  <a:lnTo>
                    <a:pt x="244" y="2638"/>
                  </a:lnTo>
                  <a:lnTo>
                    <a:pt x="122" y="3102"/>
                  </a:lnTo>
                  <a:lnTo>
                    <a:pt x="49" y="3590"/>
                  </a:lnTo>
                  <a:lnTo>
                    <a:pt x="0" y="4103"/>
                  </a:lnTo>
                  <a:lnTo>
                    <a:pt x="0" y="4665"/>
                  </a:lnTo>
                  <a:lnTo>
                    <a:pt x="0" y="4787"/>
                  </a:lnTo>
                  <a:lnTo>
                    <a:pt x="25" y="4909"/>
                  </a:lnTo>
                  <a:lnTo>
                    <a:pt x="73" y="5007"/>
                  </a:lnTo>
                  <a:lnTo>
                    <a:pt x="147" y="5104"/>
                  </a:lnTo>
                  <a:lnTo>
                    <a:pt x="220" y="5178"/>
                  </a:lnTo>
                  <a:lnTo>
                    <a:pt x="318" y="5251"/>
                  </a:lnTo>
                  <a:lnTo>
                    <a:pt x="415" y="5275"/>
                  </a:lnTo>
                  <a:lnTo>
                    <a:pt x="537" y="5300"/>
                  </a:lnTo>
                  <a:lnTo>
                    <a:pt x="660" y="5275"/>
                  </a:lnTo>
                  <a:lnTo>
                    <a:pt x="757" y="5251"/>
                  </a:lnTo>
                  <a:lnTo>
                    <a:pt x="855" y="5178"/>
                  </a:lnTo>
                  <a:lnTo>
                    <a:pt x="928" y="5104"/>
                  </a:lnTo>
                  <a:lnTo>
                    <a:pt x="1001" y="5007"/>
                  </a:lnTo>
                  <a:lnTo>
                    <a:pt x="1026" y="4909"/>
                  </a:lnTo>
                  <a:lnTo>
                    <a:pt x="1050" y="4787"/>
                  </a:lnTo>
                  <a:lnTo>
                    <a:pt x="1075" y="4665"/>
                  </a:lnTo>
                  <a:lnTo>
                    <a:pt x="1099" y="4201"/>
                  </a:lnTo>
                  <a:lnTo>
                    <a:pt x="1148" y="3737"/>
                  </a:lnTo>
                  <a:lnTo>
                    <a:pt x="1221" y="3322"/>
                  </a:lnTo>
                  <a:lnTo>
                    <a:pt x="1319" y="2931"/>
                  </a:lnTo>
                  <a:lnTo>
                    <a:pt x="1441" y="2589"/>
                  </a:lnTo>
                  <a:lnTo>
                    <a:pt x="1539" y="2345"/>
                  </a:lnTo>
                  <a:lnTo>
                    <a:pt x="1636" y="2174"/>
                  </a:lnTo>
                  <a:lnTo>
                    <a:pt x="1685" y="2149"/>
                  </a:lnTo>
                  <a:lnTo>
                    <a:pt x="1710" y="2149"/>
                  </a:lnTo>
                  <a:lnTo>
                    <a:pt x="1734" y="2247"/>
                  </a:lnTo>
                  <a:lnTo>
                    <a:pt x="1734" y="2516"/>
                  </a:lnTo>
                  <a:lnTo>
                    <a:pt x="1685" y="3493"/>
                  </a:lnTo>
                  <a:lnTo>
                    <a:pt x="1612" y="4836"/>
                  </a:lnTo>
                  <a:lnTo>
                    <a:pt x="1490" y="6374"/>
                  </a:lnTo>
                  <a:lnTo>
                    <a:pt x="1246" y="9256"/>
                  </a:lnTo>
                  <a:lnTo>
                    <a:pt x="1148" y="10551"/>
                  </a:lnTo>
                  <a:lnTo>
                    <a:pt x="1148" y="10697"/>
                  </a:lnTo>
                  <a:lnTo>
                    <a:pt x="1148" y="10844"/>
                  </a:lnTo>
                  <a:lnTo>
                    <a:pt x="1197" y="10966"/>
                  </a:lnTo>
                  <a:lnTo>
                    <a:pt x="1270" y="11088"/>
                  </a:lnTo>
                  <a:lnTo>
                    <a:pt x="1343" y="11186"/>
                  </a:lnTo>
                  <a:lnTo>
                    <a:pt x="1465" y="11284"/>
                  </a:lnTo>
                  <a:lnTo>
                    <a:pt x="1588" y="11357"/>
                  </a:lnTo>
                  <a:lnTo>
                    <a:pt x="1710" y="11381"/>
                  </a:lnTo>
                  <a:lnTo>
                    <a:pt x="1954" y="11381"/>
                  </a:lnTo>
                  <a:lnTo>
                    <a:pt x="2076" y="11357"/>
                  </a:lnTo>
                  <a:lnTo>
                    <a:pt x="2174" y="11284"/>
                  </a:lnTo>
                  <a:lnTo>
                    <a:pt x="2271" y="11210"/>
                  </a:lnTo>
                  <a:lnTo>
                    <a:pt x="2345" y="11137"/>
                  </a:lnTo>
                  <a:lnTo>
                    <a:pt x="2418" y="11039"/>
                  </a:lnTo>
                  <a:lnTo>
                    <a:pt x="2467" y="10917"/>
                  </a:lnTo>
                  <a:lnTo>
                    <a:pt x="2516" y="10795"/>
                  </a:lnTo>
                  <a:lnTo>
                    <a:pt x="3053" y="7034"/>
                  </a:lnTo>
                  <a:lnTo>
                    <a:pt x="3053" y="6985"/>
                  </a:lnTo>
                  <a:lnTo>
                    <a:pt x="3102" y="6887"/>
                  </a:lnTo>
                  <a:lnTo>
                    <a:pt x="3151" y="6839"/>
                  </a:lnTo>
                  <a:lnTo>
                    <a:pt x="3200" y="6790"/>
                  </a:lnTo>
                  <a:lnTo>
                    <a:pt x="3273" y="6765"/>
                  </a:lnTo>
                  <a:lnTo>
                    <a:pt x="3346" y="6741"/>
                  </a:lnTo>
                  <a:lnTo>
                    <a:pt x="3419" y="6765"/>
                  </a:lnTo>
                  <a:lnTo>
                    <a:pt x="3493" y="6790"/>
                  </a:lnTo>
                  <a:lnTo>
                    <a:pt x="3541" y="6839"/>
                  </a:lnTo>
                  <a:lnTo>
                    <a:pt x="3590" y="6887"/>
                  </a:lnTo>
                  <a:lnTo>
                    <a:pt x="3639" y="6985"/>
                  </a:lnTo>
                  <a:lnTo>
                    <a:pt x="3639" y="7034"/>
                  </a:lnTo>
                  <a:lnTo>
                    <a:pt x="4176" y="10795"/>
                  </a:lnTo>
                  <a:lnTo>
                    <a:pt x="4225" y="10917"/>
                  </a:lnTo>
                  <a:lnTo>
                    <a:pt x="4274" y="11039"/>
                  </a:lnTo>
                  <a:lnTo>
                    <a:pt x="4347" y="11137"/>
                  </a:lnTo>
                  <a:lnTo>
                    <a:pt x="4421" y="11210"/>
                  </a:lnTo>
                  <a:lnTo>
                    <a:pt x="4518" y="11284"/>
                  </a:lnTo>
                  <a:lnTo>
                    <a:pt x="4616" y="11357"/>
                  </a:lnTo>
                  <a:lnTo>
                    <a:pt x="4738" y="11381"/>
                  </a:lnTo>
                  <a:lnTo>
                    <a:pt x="4982" y="11381"/>
                  </a:lnTo>
                  <a:lnTo>
                    <a:pt x="5104" y="11357"/>
                  </a:lnTo>
                  <a:lnTo>
                    <a:pt x="5227" y="11284"/>
                  </a:lnTo>
                  <a:lnTo>
                    <a:pt x="5349" y="11186"/>
                  </a:lnTo>
                  <a:lnTo>
                    <a:pt x="5422" y="11088"/>
                  </a:lnTo>
                  <a:lnTo>
                    <a:pt x="5495" y="10966"/>
                  </a:lnTo>
                  <a:lnTo>
                    <a:pt x="5544" y="10844"/>
                  </a:lnTo>
                  <a:lnTo>
                    <a:pt x="5544" y="10697"/>
                  </a:lnTo>
                  <a:lnTo>
                    <a:pt x="5544" y="10551"/>
                  </a:lnTo>
                  <a:lnTo>
                    <a:pt x="5202" y="6399"/>
                  </a:lnTo>
                  <a:lnTo>
                    <a:pt x="5007" y="3517"/>
                  </a:lnTo>
                  <a:lnTo>
                    <a:pt x="4958" y="2540"/>
                  </a:lnTo>
                  <a:lnTo>
                    <a:pt x="4958" y="2247"/>
                  </a:lnTo>
                  <a:lnTo>
                    <a:pt x="4982" y="2149"/>
                  </a:lnTo>
                  <a:lnTo>
                    <a:pt x="5007" y="2149"/>
                  </a:lnTo>
                  <a:lnTo>
                    <a:pt x="5056" y="2174"/>
                  </a:lnTo>
                  <a:lnTo>
                    <a:pt x="5153" y="2320"/>
                  </a:lnTo>
                  <a:lnTo>
                    <a:pt x="5251" y="2564"/>
                  </a:lnTo>
                  <a:lnTo>
                    <a:pt x="5349" y="2906"/>
                  </a:lnTo>
                  <a:lnTo>
                    <a:pt x="5446" y="3297"/>
                  </a:lnTo>
                  <a:lnTo>
                    <a:pt x="5544" y="3737"/>
                  </a:lnTo>
                  <a:lnTo>
                    <a:pt x="5593" y="4201"/>
                  </a:lnTo>
                  <a:lnTo>
                    <a:pt x="5617" y="4665"/>
                  </a:lnTo>
                  <a:lnTo>
                    <a:pt x="5642" y="4787"/>
                  </a:lnTo>
                  <a:lnTo>
                    <a:pt x="5666" y="4909"/>
                  </a:lnTo>
                  <a:lnTo>
                    <a:pt x="5691" y="5007"/>
                  </a:lnTo>
                  <a:lnTo>
                    <a:pt x="5764" y="5104"/>
                  </a:lnTo>
                  <a:lnTo>
                    <a:pt x="5837" y="5178"/>
                  </a:lnTo>
                  <a:lnTo>
                    <a:pt x="5935" y="5251"/>
                  </a:lnTo>
                  <a:lnTo>
                    <a:pt x="6033" y="5275"/>
                  </a:lnTo>
                  <a:lnTo>
                    <a:pt x="6155" y="5300"/>
                  </a:lnTo>
                  <a:lnTo>
                    <a:pt x="6277" y="5275"/>
                  </a:lnTo>
                  <a:lnTo>
                    <a:pt x="6374" y="5251"/>
                  </a:lnTo>
                  <a:lnTo>
                    <a:pt x="6472" y="5178"/>
                  </a:lnTo>
                  <a:lnTo>
                    <a:pt x="6545" y="5104"/>
                  </a:lnTo>
                  <a:lnTo>
                    <a:pt x="6619" y="5007"/>
                  </a:lnTo>
                  <a:lnTo>
                    <a:pt x="6668" y="4909"/>
                  </a:lnTo>
                  <a:lnTo>
                    <a:pt x="6692" y="4787"/>
                  </a:lnTo>
                  <a:lnTo>
                    <a:pt x="6692" y="4665"/>
                  </a:lnTo>
                  <a:lnTo>
                    <a:pt x="6692" y="4103"/>
                  </a:lnTo>
                  <a:lnTo>
                    <a:pt x="6643" y="3566"/>
                  </a:lnTo>
                  <a:lnTo>
                    <a:pt x="6570" y="3077"/>
                  </a:lnTo>
                  <a:lnTo>
                    <a:pt x="6472" y="2638"/>
                  </a:lnTo>
                  <a:lnTo>
                    <a:pt x="6374" y="2223"/>
                  </a:lnTo>
                  <a:lnTo>
                    <a:pt x="6228" y="1832"/>
                  </a:lnTo>
                  <a:lnTo>
                    <a:pt x="6081" y="1490"/>
                  </a:lnTo>
                  <a:lnTo>
                    <a:pt x="5910" y="1172"/>
                  </a:lnTo>
                  <a:lnTo>
                    <a:pt x="5715" y="904"/>
                  </a:lnTo>
                  <a:lnTo>
                    <a:pt x="5520" y="659"/>
                  </a:lnTo>
                  <a:lnTo>
                    <a:pt x="5300" y="464"/>
                  </a:lnTo>
                  <a:lnTo>
                    <a:pt x="5056" y="293"/>
                  </a:lnTo>
                  <a:lnTo>
                    <a:pt x="4811" y="171"/>
                  </a:lnTo>
                  <a:lnTo>
                    <a:pt x="4567" y="73"/>
                  </a:lnTo>
                  <a:lnTo>
                    <a:pt x="4299" y="24"/>
                  </a:lnTo>
                  <a:lnTo>
                    <a:pt x="403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30" name="Shape 478"/>
            <p:cNvSpPr/>
            <p:nvPr/>
          </p:nvSpPr>
          <p:spPr>
            <a:xfrm>
              <a:off x="4798500" y="2329350"/>
              <a:ext cx="76950" cy="84275"/>
            </a:xfrm>
            <a:custGeom>
              <a:avLst/>
              <a:gdLst/>
              <a:ahLst/>
              <a:cxnLst/>
              <a:rect l="0" t="0" r="0" b="0"/>
              <a:pathLst>
                <a:path w="3078" h="3371" extrusionOk="0">
                  <a:moveTo>
                    <a:pt x="1539" y="0"/>
                  </a:moveTo>
                  <a:lnTo>
                    <a:pt x="1222" y="24"/>
                  </a:lnTo>
                  <a:lnTo>
                    <a:pt x="953" y="98"/>
                  </a:lnTo>
                  <a:lnTo>
                    <a:pt x="684" y="220"/>
                  </a:lnTo>
                  <a:lnTo>
                    <a:pt x="464" y="415"/>
                  </a:lnTo>
                  <a:lnTo>
                    <a:pt x="367" y="513"/>
                  </a:lnTo>
                  <a:lnTo>
                    <a:pt x="269" y="635"/>
                  </a:lnTo>
                  <a:lnTo>
                    <a:pt x="196" y="757"/>
                  </a:lnTo>
                  <a:lnTo>
                    <a:pt x="123" y="879"/>
                  </a:lnTo>
                  <a:lnTo>
                    <a:pt x="74" y="1026"/>
                  </a:lnTo>
                  <a:lnTo>
                    <a:pt x="49" y="1172"/>
                  </a:lnTo>
                  <a:lnTo>
                    <a:pt x="25" y="1343"/>
                  </a:lnTo>
                  <a:lnTo>
                    <a:pt x="0" y="1514"/>
                  </a:lnTo>
                  <a:lnTo>
                    <a:pt x="25" y="1685"/>
                  </a:lnTo>
                  <a:lnTo>
                    <a:pt x="49" y="1856"/>
                  </a:lnTo>
                  <a:lnTo>
                    <a:pt x="123" y="2198"/>
                  </a:lnTo>
                  <a:lnTo>
                    <a:pt x="269" y="2516"/>
                  </a:lnTo>
                  <a:lnTo>
                    <a:pt x="464" y="2784"/>
                  </a:lnTo>
                  <a:lnTo>
                    <a:pt x="562" y="2906"/>
                  </a:lnTo>
                  <a:lnTo>
                    <a:pt x="684" y="3029"/>
                  </a:lnTo>
                  <a:lnTo>
                    <a:pt x="806" y="3126"/>
                  </a:lnTo>
                  <a:lnTo>
                    <a:pt x="953" y="3199"/>
                  </a:lnTo>
                  <a:lnTo>
                    <a:pt x="1075" y="3273"/>
                  </a:lnTo>
                  <a:lnTo>
                    <a:pt x="1222" y="3322"/>
                  </a:lnTo>
                  <a:lnTo>
                    <a:pt x="1393" y="3346"/>
                  </a:lnTo>
                  <a:lnTo>
                    <a:pt x="1539" y="3370"/>
                  </a:lnTo>
                  <a:lnTo>
                    <a:pt x="1686" y="3346"/>
                  </a:lnTo>
                  <a:lnTo>
                    <a:pt x="1857" y="3322"/>
                  </a:lnTo>
                  <a:lnTo>
                    <a:pt x="2003" y="3273"/>
                  </a:lnTo>
                  <a:lnTo>
                    <a:pt x="2125" y="3199"/>
                  </a:lnTo>
                  <a:lnTo>
                    <a:pt x="2272" y="3126"/>
                  </a:lnTo>
                  <a:lnTo>
                    <a:pt x="2394" y="3029"/>
                  </a:lnTo>
                  <a:lnTo>
                    <a:pt x="2516" y="2906"/>
                  </a:lnTo>
                  <a:lnTo>
                    <a:pt x="2614" y="2784"/>
                  </a:lnTo>
                  <a:lnTo>
                    <a:pt x="2809" y="2516"/>
                  </a:lnTo>
                  <a:lnTo>
                    <a:pt x="2956" y="2198"/>
                  </a:lnTo>
                  <a:lnTo>
                    <a:pt x="3029" y="1856"/>
                  </a:lnTo>
                  <a:lnTo>
                    <a:pt x="3053" y="1685"/>
                  </a:lnTo>
                  <a:lnTo>
                    <a:pt x="3078" y="1514"/>
                  </a:lnTo>
                  <a:lnTo>
                    <a:pt x="3053" y="1343"/>
                  </a:lnTo>
                  <a:lnTo>
                    <a:pt x="3029" y="1172"/>
                  </a:lnTo>
                  <a:lnTo>
                    <a:pt x="3004" y="1026"/>
                  </a:lnTo>
                  <a:lnTo>
                    <a:pt x="2956" y="879"/>
                  </a:lnTo>
                  <a:lnTo>
                    <a:pt x="2882" y="757"/>
                  </a:lnTo>
                  <a:lnTo>
                    <a:pt x="2809" y="635"/>
                  </a:lnTo>
                  <a:lnTo>
                    <a:pt x="2711" y="513"/>
                  </a:lnTo>
                  <a:lnTo>
                    <a:pt x="2614" y="415"/>
                  </a:lnTo>
                  <a:lnTo>
                    <a:pt x="2394" y="220"/>
                  </a:lnTo>
                  <a:lnTo>
                    <a:pt x="2125" y="98"/>
                  </a:lnTo>
                  <a:lnTo>
                    <a:pt x="1857" y="24"/>
                  </a:lnTo>
                  <a:lnTo>
                    <a:pt x="153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31" name="Shape 479"/>
          <p:cNvGrpSpPr/>
          <p:nvPr/>
        </p:nvGrpSpPr>
        <p:grpSpPr>
          <a:xfrm>
            <a:off x="8683888" y="2902899"/>
            <a:ext cx="164372" cy="477982"/>
            <a:chOff x="4076175" y="2267050"/>
            <a:chExt cx="173450" cy="504375"/>
          </a:xfrm>
          <a:solidFill>
            <a:schemeClr val="bg1"/>
          </a:solidFill>
        </p:grpSpPr>
        <p:sp>
          <p:nvSpPr>
            <p:cNvPr id="132" name="Shape 480"/>
            <p:cNvSpPr/>
            <p:nvPr/>
          </p:nvSpPr>
          <p:spPr>
            <a:xfrm>
              <a:off x="4122600" y="2267050"/>
              <a:ext cx="80600" cy="91625"/>
            </a:xfrm>
            <a:custGeom>
              <a:avLst/>
              <a:gdLst/>
              <a:ahLst/>
              <a:cxnLst/>
              <a:rect l="0" t="0" r="0" b="0"/>
              <a:pathLst>
                <a:path w="3224" h="3665" extrusionOk="0">
                  <a:moveTo>
                    <a:pt x="1441" y="1"/>
                  </a:moveTo>
                  <a:lnTo>
                    <a:pt x="1295" y="25"/>
                  </a:lnTo>
                  <a:lnTo>
                    <a:pt x="1124" y="74"/>
                  </a:lnTo>
                  <a:lnTo>
                    <a:pt x="977" y="123"/>
                  </a:lnTo>
                  <a:lnTo>
                    <a:pt x="855" y="172"/>
                  </a:lnTo>
                  <a:lnTo>
                    <a:pt x="708" y="245"/>
                  </a:lnTo>
                  <a:lnTo>
                    <a:pt x="586" y="343"/>
                  </a:lnTo>
                  <a:lnTo>
                    <a:pt x="464" y="441"/>
                  </a:lnTo>
                  <a:lnTo>
                    <a:pt x="366" y="563"/>
                  </a:lnTo>
                  <a:lnTo>
                    <a:pt x="269" y="685"/>
                  </a:lnTo>
                  <a:lnTo>
                    <a:pt x="195" y="831"/>
                  </a:lnTo>
                  <a:lnTo>
                    <a:pt x="122" y="978"/>
                  </a:lnTo>
                  <a:lnTo>
                    <a:pt x="73" y="1124"/>
                  </a:lnTo>
                  <a:lnTo>
                    <a:pt x="25" y="1295"/>
                  </a:lnTo>
                  <a:lnTo>
                    <a:pt x="0" y="1466"/>
                  </a:lnTo>
                  <a:lnTo>
                    <a:pt x="0" y="1662"/>
                  </a:lnTo>
                  <a:lnTo>
                    <a:pt x="0" y="1833"/>
                  </a:lnTo>
                  <a:lnTo>
                    <a:pt x="25" y="2028"/>
                  </a:lnTo>
                  <a:lnTo>
                    <a:pt x="73" y="2223"/>
                  </a:lnTo>
                  <a:lnTo>
                    <a:pt x="122" y="2394"/>
                  </a:lnTo>
                  <a:lnTo>
                    <a:pt x="195" y="2565"/>
                  </a:lnTo>
                  <a:lnTo>
                    <a:pt x="269" y="2736"/>
                  </a:lnTo>
                  <a:lnTo>
                    <a:pt x="366" y="2883"/>
                  </a:lnTo>
                  <a:lnTo>
                    <a:pt x="464" y="3029"/>
                  </a:lnTo>
                  <a:lnTo>
                    <a:pt x="586" y="3176"/>
                  </a:lnTo>
                  <a:lnTo>
                    <a:pt x="708" y="3298"/>
                  </a:lnTo>
                  <a:lnTo>
                    <a:pt x="855" y="3396"/>
                  </a:lnTo>
                  <a:lnTo>
                    <a:pt x="977" y="3493"/>
                  </a:lnTo>
                  <a:lnTo>
                    <a:pt x="1124" y="3567"/>
                  </a:lnTo>
                  <a:lnTo>
                    <a:pt x="1295" y="3616"/>
                  </a:lnTo>
                  <a:lnTo>
                    <a:pt x="1441" y="3640"/>
                  </a:lnTo>
                  <a:lnTo>
                    <a:pt x="1612" y="3664"/>
                  </a:lnTo>
                  <a:lnTo>
                    <a:pt x="1783" y="3640"/>
                  </a:lnTo>
                  <a:lnTo>
                    <a:pt x="1930" y="3616"/>
                  </a:lnTo>
                  <a:lnTo>
                    <a:pt x="2100" y="3567"/>
                  </a:lnTo>
                  <a:lnTo>
                    <a:pt x="2247" y="3493"/>
                  </a:lnTo>
                  <a:lnTo>
                    <a:pt x="2369" y="3396"/>
                  </a:lnTo>
                  <a:lnTo>
                    <a:pt x="2516" y="3298"/>
                  </a:lnTo>
                  <a:lnTo>
                    <a:pt x="2638" y="3176"/>
                  </a:lnTo>
                  <a:lnTo>
                    <a:pt x="2760" y="3029"/>
                  </a:lnTo>
                  <a:lnTo>
                    <a:pt x="2858" y="2883"/>
                  </a:lnTo>
                  <a:lnTo>
                    <a:pt x="2955" y="2736"/>
                  </a:lnTo>
                  <a:lnTo>
                    <a:pt x="3029" y="2565"/>
                  </a:lnTo>
                  <a:lnTo>
                    <a:pt x="3102" y="2394"/>
                  </a:lnTo>
                  <a:lnTo>
                    <a:pt x="3151" y="2223"/>
                  </a:lnTo>
                  <a:lnTo>
                    <a:pt x="3200" y="2028"/>
                  </a:lnTo>
                  <a:lnTo>
                    <a:pt x="3224" y="1833"/>
                  </a:lnTo>
                  <a:lnTo>
                    <a:pt x="3224" y="1662"/>
                  </a:lnTo>
                  <a:lnTo>
                    <a:pt x="3224" y="1466"/>
                  </a:lnTo>
                  <a:lnTo>
                    <a:pt x="3200" y="1295"/>
                  </a:lnTo>
                  <a:lnTo>
                    <a:pt x="3151" y="1124"/>
                  </a:lnTo>
                  <a:lnTo>
                    <a:pt x="3102" y="978"/>
                  </a:lnTo>
                  <a:lnTo>
                    <a:pt x="3029" y="831"/>
                  </a:lnTo>
                  <a:lnTo>
                    <a:pt x="2955" y="685"/>
                  </a:lnTo>
                  <a:lnTo>
                    <a:pt x="2858" y="563"/>
                  </a:lnTo>
                  <a:lnTo>
                    <a:pt x="2760" y="441"/>
                  </a:lnTo>
                  <a:lnTo>
                    <a:pt x="2638" y="343"/>
                  </a:lnTo>
                  <a:lnTo>
                    <a:pt x="2516" y="245"/>
                  </a:lnTo>
                  <a:lnTo>
                    <a:pt x="2369" y="172"/>
                  </a:lnTo>
                  <a:lnTo>
                    <a:pt x="2247" y="123"/>
                  </a:lnTo>
                  <a:lnTo>
                    <a:pt x="2100" y="74"/>
                  </a:lnTo>
                  <a:lnTo>
                    <a:pt x="1930" y="25"/>
                  </a:lnTo>
                  <a:lnTo>
                    <a:pt x="178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33" name="Shape 481"/>
            <p:cNvSpPr/>
            <p:nvPr/>
          </p:nvSpPr>
          <p:spPr>
            <a:xfrm>
              <a:off x="4076175" y="2370250"/>
              <a:ext cx="173450" cy="401175"/>
            </a:xfrm>
            <a:custGeom>
              <a:avLst/>
              <a:gdLst/>
              <a:ahLst/>
              <a:cxnLst/>
              <a:rect l="0" t="0" r="0" b="0"/>
              <a:pathLst>
                <a:path w="6938" h="16047" extrusionOk="0">
                  <a:moveTo>
                    <a:pt x="2736" y="0"/>
                  </a:moveTo>
                  <a:lnTo>
                    <a:pt x="2541" y="49"/>
                  </a:lnTo>
                  <a:lnTo>
                    <a:pt x="2346" y="123"/>
                  </a:lnTo>
                  <a:lnTo>
                    <a:pt x="2175" y="196"/>
                  </a:lnTo>
                  <a:lnTo>
                    <a:pt x="2028" y="293"/>
                  </a:lnTo>
                  <a:lnTo>
                    <a:pt x="1711" y="489"/>
                  </a:lnTo>
                  <a:lnTo>
                    <a:pt x="1442" y="758"/>
                  </a:lnTo>
                  <a:lnTo>
                    <a:pt x="1173" y="1075"/>
                  </a:lnTo>
                  <a:lnTo>
                    <a:pt x="953" y="1417"/>
                  </a:lnTo>
                  <a:lnTo>
                    <a:pt x="758" y="1808"/>
                  </a:lnTo>
                  <a:lnTo>
                    <a:pt x="587" y="2223"/>
                  </a:lnTo>
                  <a:lnTo>
                    <a:pt x="441" y="2711"/>
                  </a:lnTo>
                  <a:lnTo>
                    <a:pt x="318" y="3200"/>
                  </a:lnTo>
                  <a:lnTo>
                    <a:pt x="221" y="3737"/>
                  </a:lnTo>
                  <a:lnTo>
                    <a:pt x="147" y="4323"/>
                  </a:lnTo>
                  <a:lnTo>
                    <a:pt x="74" y="4909"/>
                  </a:lnTo>
                  <a:lnTo>
                    <a:pt x="25" y="5544"/>
                  </a:lnTo>
                  <a:lnTo>
                    <a:pt x="1" y="6204"/>
                  </a:lnTo>
                  <a:lnTo>
                    <a:pt x="1" y="6888"/>
                  </a:lnTo>
                  <a:lnTo>
                    <a:pt x="25" y="7034"/>
                  </a:lnTo>
                  <a:lnTo>
                    <a:pt x="50" y="7181"/>
                  </a:lnTo>
                  <a:lnTo>
                    <a:pt x="99" y="7327"/>
                  </a:lnTo>
                  <a:lnTo>
                    <a:pt x="172" y="7425"/>
                  </a:lnTo>
                  <a:lnTo>
                    <a:pt x="245" y="7523"/>
                  </a:lnTo>
                  <a:lnTo>
                    <a:pt x="318" y="7596"/>
                  </a:lnTo>
                  <a:lnTo>
                    <a:pt x="416" y="7645"/>
                  </a:lnTo>
                  <a:lnTo>
                    <a:pt x="636" y="7645"/>
                  </a:lnTo>
                  <a:lnTo>
                    <a:pt x="734" y="7596"/>
                  </a:lnTo>
                  <a:lnTo>
                    <a:pt x="807" y="7523"/>
                  </a:lnTo>
                  <a:lnTo>
                    <a:pt x="880" y="7425"/>
                  </a:lnTo>
                  <a:lnTo>
                    <a:pt x="929" y="7327"/>
                  </a:lnTo>
                  <a:lnTo>
                    <a:pt x="953" y="7181"/>
                  </a:lnTo>
                  <a:lnTo>
                    <a:pt x="978" y="6888"/>
                  </a:lnTo>
                  <a:lnTo>
                    <a:pt x="1002" y="6521"/>
                  </a:lnTo>
                  <a:lnTo>
                    <a:pt x="1027" y="6106"/>
                  </a:lnTo>
                  <a:lnTo>
                    <a:pt x="1149" y="5105"/>
                  </a:lnTo>
                  <a:lnTo>
                    <a:pt x="1295" y="4103"/>
                  </a:lnTo>
                  <a:lnTo>
                    <a:pt x="1369" y="3664"/>
                  </a:lnTo>
                  <a:lnTo>
                    <a:pt x="1466" y="3298"/>
                  </a:lnTo>
                  <a:lnTo>
                    <a:pt x="1417" y="3102"/>
                  </a:lnTo>
                  <a:lnTo>
                    <a:pt x="1393" y="2907"/>
                  </a:lnTo>
                  <a:lnTo>
                    <a:pt x="1393" y="2711"/>
                  </a:lnTo>
                  <a:lnTo>
                    <a:pt x="1417" y="2540"/>
                  </a:lnTo>
                  <a:lnTo>
                    <a:pt x="1442" y="2394"/>
                  </a:lnTo>
                  <a:lnTo>
                    <a:pt x="1515" y="2247"/>
                  </a:lnTo>
                  <a:lnTo>
                    <a:pt x="1588" y="2125"/>
                  </a:lnTo>
                  <a:lnTo>
                    <a:pt x="1662" y="2052"/>
                  </a:lnTo>
                  <a:lnTo>
                    <a:pt x="1588" y="2150"/>
                  </a:lnTo>
                  <a:lnTo>
                    <a:pt x="1540" y="2296"/>
                  </a:lnTo>
                  <a:lnTo>
                    <a:pt x="1491" y="2492"/>
                  </a:lnTo>
                  <a:lnTo>
                    <a:pt x="1491" y="2687"/>
                  </a:lnTo>
                  <a:lnTo>
                    <a:pt x="1515" y="2882"/>
                  </a:lnTo>
                  <a:lnTo>
                    <a:pt x="1564" y="3078"/>
                  </a:lnTo>
                  <a:lnTo>
                    <a:pt x="1613" y="3175"/>
                  </a:lnTo>
                  <a:lnTo>
                    <a:pt x="1686" y="3273"/>
                  </a:lnTo>
                  <a:lnTo>
                    <a:pt x="1759" y="3346"/>
                  </a:lnTo>
                  <a:lnTo>
                    <a:pt x="1857" y="3420"/>
                  </a:lnTo>
                  <a:lnTo>
                    <a:pt x="1906" y="3786"/>
                  </a:lnTo>
                  <a:lnTo>
                    <a:pt x="1930" y="3981"/>
                  </a:lnTo>
                  <a:lnTo>
                    <a:pt x="1955" y="4201"/>
                  </a:lnTo>
                  <a:lnTo>
                    <a:pt x="1930" y="4445"/>
                  </a:lnTo>
                  <a:lnTo>
                    <a:pt x="1906" y="4738"/>
                  </a:lnTo>
                  <a:lnTo>
                    <a:pt x="1833" y="5032"/>
                  </a:lnTo>
                  <a:lnTo>
                    <a:pt x="1711" y="5398"/>
                  </a:lnTo>
                  <a:lnTo>
                    <a:pt x="1515" y="5911"/>
                  </a:lnTo>
                  <a:lnTo>
                    <a:pt x="1369" y="6399"/>
                  </a:lnTo>
                  <a:lnTo>
                    <a:pt x="1271" y="6839"/>
                  </a:lnTo>
                  <a:lnTo>
                    <a:pt x="1222" y="7230"/>
                  </a:lnTo>
                  <a:lnTo>
                    <a:pt x="1173" y="7620"/>
                  </a:lnTo>
                  <a:lnTo>
                    <a:pt x="1173" y="8011"/>
                  </a:lnTo>
                  <a:lnTo>
                    <a:pt x="1198" y="8817"/>
                  </a:lnTo>
                  <a:lnTo>
                    <a:pt x="1247" y="9989"/>
                  </a:lnTo>
                  <a:lnTo>
                    <a:pt x="1295" y="11162"/>
                  </a:lnTo>
                  <a:lnTo>
                    <a:pt x="1320" y="13238"/>
                  </a:lnTo>
                  <a:lnTo>
                    <a:pt x="1344" y="14728"/>
                  </a:lnTo>
                  <a:lnTo>
                    <a:pt x="1344" y="15314"/>
                  </a:lnTo>
                  <a:lnTo>
                    <a:pt x="1369" y="15533"/>
                  </a:lnTo>
                  <a:lnTo>
                    <a:pt x="1417" y="15704"/>
                  </a:lnTo>
                  <a:lnTo>
                    <a:pt x="1491" y="15827"/>
                  </a:lnTo>
                  <a:lnTo>
                    <a:pt x="1588" y="15924"/>
                  </a:lnTo>
                  <a:lnTo>
                    <a:pt x="1662" y="15998"/>
                  </a:lnTo>
                  <a:lnTo>
                    <a:pt x="1735" y="16022"/>
                  </a:lnTo>
                  <a:lnTo>
                    <a:pt x="1833" y="16046"/>
                  </a:lnTo>
                  <a:lnTo>
                    <a:pt x="1955" y="16046"/>
                  </a:lnTo>
                  <a:lnTo>
                    <a:pt x="2077" y="15998"/>
                  </a:lnTo>
                  <a:lnTo>
                    <a:pt x="2175" y="15949"/>
                  </a:lnTo>
                  <a:lnTo>
                    <a:pt x="2248" y="15875"/>
                  </a:lnTo>
                  <a:lnTo>
                    <a:pt x="2321" y="15802"/>
                  </a:lnTo>
                  <a:lnTo>
                    <a:pt x="2394" y="15680"/>
                  </a:lnTo>
                  <a:lnTo>
                    <a:pt x="2419" y="15533"/>
                  </a:lnTo>
                  <a:lnTo>
                    <a:pt x="2468" y="15387"/>
                  </a:lnTo>
                  <a:lnTo>
                    <a:pt x="3152" y="8548"/>
                  </a:lnTo>
                  <a:lnTo>
                    <a:pt x="3152" y="8451"/>
                  </a:lnTo>
                  <a:lnTo>
                    <a:pt x="3200" y="8280"/>
                  </a:lnTo>
                  <a:lnTo>
                    <a:pt x="3249" y="8182"/>
                  </a:lnTo>
                  <a:lnTo>
                    <a:pt x="3298" y="8084"/>
                  </a:lnTo>
                  <a:lnTo>
                    <a:pt x="3371" y="8011"/>
                  </a:lnTo>
                  <a:lnTo>
                    <a:pt x="3469" y="7987"/>
                  </a:lnTo>
                  <a:lnTo>
                    <a:pt x="3567" y="8011"/>
                  </a:lnTo>
                  <a:lnTo>
                    <a:pt x="3640" y="8084"/>
                  </a:lnTo>
                  <a:lnTo>
                    <a:pt x="3689" y="8182"/>
                  </a:lnTo>
                  <a:lnTo>
                    <a:pt x="3738" y="8280"/>
                  </a:lnTo>
                  <a:lnTo>
                    <a:pt x="3787" y="8451"/>
                  </a:lnTo>
                  <a:lnTo>
                    <a:pt x="3787" y="8548"/>
                  </a:lnTo>
                  <a:lnTo>
                    <a:pt x="4470" y="15387"/>
                  </a:lnTo>
                  <a:lnTo>
                    <a:pt x="4519" y="15533"/>
                  </a:lnTo>
                  <a:lnTo>
                    <a:pt x="4544" y="15680"/>
                  </a:lnTo>
                  <a:lnTo>
                    <a:pt x="4617" y="15802"/>
                  </a:lnTo>
                  <a:lnTo>
                    <a:pt x="4690" y="15875"/>
                  </a:lnTo>
                  <a:lnTo>
                    <a:pt x="4763" y="15949"/>
                  </a:lnTo>
                  <a:lnTo>
                    <a:pt x="4861" y="15998"/>
                  </a:lnTo>
                  <a:lnTo>
                    <a:pt x="4983" y="16046"/>
                  </a:lnTo>
                  <a:lnTo>
                    <a:pt x="5105" y="16046"/>
                  </a:lnTo>
                  <a:lnTo>
                    <a:pt x="5203" y="16022"/>
                  </a:lnTo>
                  <a:lnTo>
                    <a:pt x="5276" y="15998"/>
                  </a:lnTo>
                  <a:lnTo>
                    <a:pt x="5350" y="15924"/>
                  </a:lnTo>
                  <a:lnTo>
                    <a:pt x="5447" y="15827"/>
                  </a:lnTo>
                  <a:lnTo>
                    <a:pt x="5521" y="15704"/>
                  </a:lnTo>
                  <a:lnTo>
                    <a:pt x="5569" y="15533"/>
                  </a:lnTo>
                  <a:lnTo>
                    <a:pt x="5594" y="15314"/>
                  </a:lnTo>
                  <a:lnTo>
                    <a:pt x="5594" y="14728"/>
                  </a:lnTo>
                  <a:lnTo>
                    <a:pt x="5618" y="13238"/>
                  </a:lnTo>
                  <a:lnTo>
                    <a:pt x="5643" y="11162"/>
                  </a:lnTo>
                  <a:lnTo>
                    <a:pt x="5692" y="9989"/>
                  </a:lnTo>
                  <a:lnTo>
                    <a:pt x="5740" y="8817"/>
                  </a:lnTo>
                  <a:lnTo>
                    <a:pt x="5765" y="8011"/>
                  </a:lnTo>
                  <a:lnTo>
                    <a:pt x="5765" y="7620"/>
                  </a:lnTo>
                  <a:lnTo>
                    <a:pt x="5716" y="7230"/>
                  </a:lnTo>
                  <a:lnTo>
                    <a:pt x="5667" y="6839"/>
                  </a:lnTo>
                  <a:lnTo>
                    <a:pt x="5569" y="6399"/>
                  </a:lnTo>
                  <a:lnTo>
                    <a:pt x="5423" y="5911"/>
                  </a:lnTo>
                  <a:lnTo>
                    <a:pt x="5227" y="5398"/>
                  </a:lnTo>
                  <a:lnTo>
                    <a:pt x="5105" y="5032"/>
                  </a:lnTo>
                  <a:lnTo>
                    <a:pt x="5032" y="4738"/>
                  </a:lnTo>
                  <a:lnTo>
                    <a:pt x="5008" y="4445"/>
                  </a:lnTo>
                  <a:lnTo>
                    <a:pt x="4983" y="4201"/>
                  </a:lnTo>
                  <a:lnTo>
                    <a:pt x="5008" y="3981"/>
                  </a:lnTo>
                  <a:lnTo>
                    <a:pt x="5032" y="3786"/>
                  </a:lnTo>
                  <a:lnTo>
                    <a:pt x="5081" y="3420"/>
                  </a:lnTo>
                  <a:lnTo>
                    <a:pt x="5179" y="3346"/>
                  </a:lnTo>
                  <a:lnTo>
                    <a:pt x="5252" y="3273"/>
                  </a:lnTo>
                  <a:lnTo>
                    <a:pt x="5325" y="3175"/>
                  </a:lnTo>
                  <a:lnTo>
                    <a:pt x="5374" y="3078"/>
                  </a:lnTo>
                  <a:lnTo>
                    <a:pt x="5423" y="2882"/>
                  </a:lnTo>
                  <a:lnTo>
                    <a:pt x="5447" y="2687"/>
                  </a:lnTo>
                  <a:lnTo>
                    <a:pt x="5447" y="2492"/>
                  </a:lnTo>
                  <a:lnTo>
                    <a:pt x="5398" y="2296"/>
                  </a:lnTo>
                  <a:lnTo>
                    <a:pt x="5350" y="2150"/>
                  </a:lnTo>
                  <a:lnTo>
                    <a:pt x="5276" y="2052"/>
                  </a:lnTo>
                  <a:lnTo>
                    <a:pt x="5350" y="2125"/>
                  </a:lnTo>
                  <a:lnTo>
                    <a:pt x="5423" y="2247"/>
                  </a:lnTo>
                  <a:lnTo>
                    <a:pt x="5496" y="2394"/>
                  </a:lnTo>
                  <a:lnTo>
                    <a:pt x="5521" y="2540"/>
                  </a:lnTo>
                  <a:lnTo>
                    <a:pt x="5545" y="2711"/>
                  </a:lnTo>
                  <a:lnTo>
                    <a:pt x="5545" y="2907"/>
                  </a:lnTo>
                  <a:lnTo>
                    <a:pt x="5521" y="3102"/>
                  </a:lnTo>
                  <a:lnTo>
                    <a:pt x="5472" y="3298"/>
                  </a:lnTo>
                  <a:lnTo>
                    <a:pt x="5569" y="3664"/>
                  </a:lnTo>
                  <a:lnTo>
                    <a:pt x="5643" y="4103"/>
                  </a:lnTo>
                  <a:lnTo>
                    <a:pt x="5789" y="5105"/>
                  </a:lnTo>
                  <a:lnTo>
                    <a:pt x="5911" y="6106"/>
                  </a:lnTo>
                  <a:lnTo>
                    <a:pt x="5936" y="6521"/>
                  </a:lnTo>
                  <a:lnTo>
                    <a:pt x="5960" y="6888"/>
                  </a:lnTo>
                  <a:lnTo>
                    <a:pt x="5985" y="7181"/>
                  </a:lnTo>
                  <a:lnTo>
                    <a:pt x="6009" y="7327"/>
                  </a:lnTo>
                  <a:lnTo>
                    <a:pt x="6058" y="7425"/>
                  </a:lnTo>
                  <a:lnTo>
                    <a:pt x="6131" y="7523"/>
                  </a:lnTo>
                  <a:lnTo>
                    <a:pt x="6204" y="7596"/>
                  </a:lnTo>
                  <a:lnTo>
                    <a:pt x="6302" y="7645"/>
                  </a:lnTo>
                  <a:lnTo>
                    <a:pt x="6522" y="7645"/>
                  </a:lnTo>
                  <a:lnTo>
                    <a:pt x="6620" y="7596"/>
                  </a:lnTo>
                  <a:lnTo>
                    <a:pt x="6693" y="7523"/>
                  </a:lnTo>
                  <a:lnTo>
                    <a:pt x="6766" y="7425"/>
                  </a:lnTo>
                  <a:lnTo>
                    <a:pt x="6839" y="7327"/>
                  </a:lnTo>
                  <a:lnTo>
                    <a:pt x="6888" y="7181"/>
                  </a:lnTo>
                  <a:lnTo>
                    <a:pt x="6913" y="7034"/>
                  </a:lnTo>
                  <a:lnTo>
                    <a:pt x="6937" y="6888"/>
                  </a:lnTo>
                  <a:lnTo>
                    <a:pt x="6937" y="6204"/>
                  </a:lnTo>
                  <a:lnTo>
                    <a:pt x="6913" y="5544"/>
                  </a:lnTo>
                  <a:lnTo>
                    <a:pt x="6864" y="4909"/>
                  </a:lnTo>
                  <a:lnTo>
                    <a:pt x="6791" y="4323"/>
                  </a:lnTo>
                  <a:lnTo>
                    <a:pt x="6717" y="3737"/>
                  </a:lnTo>
                  <a:lnTo>
                    <a:pt x="6620" y="3200"/>
                  </a:lnTo>
                  <a:lnTo>
                    <a:pt x="6497" y="2711"/>
                  </a:lnTo>
                  <a:lnTo>
                    <a:pt x="6351" y="2223"/>
                  </a:lnTo>
                  <a:lnTo>
                    <a:pt x="6180" y="1808"/>
                  </a:lnTo>
                  <a:lnTo>
                    <a:pt x="5985" y="1417"/>
                  </a:lnTo>
                  <a:lnTo>
                    <a:pt x="5765" y="1075"/>
                  </a:lnTo>
                  <a:lnTo>
                    <a:pt x="5496" y="758"/>
                  </a:lnTo>
                  <a:lnTo>
                    <a:pt x="5227" y="489"/>
                  </a:lnTo>
                  <a:lnTo>
                    <a:pt x="4910" y="293"/>
                  </a:lnTo>
                  <a:lnTo>
                    <a:pt x="4763" y="196"/>
                  </a:lnTo>
                  <a:lnTo>
                    <a:pt x="4592" y="123"/>
                  </a:lnTo>
                  <a:lnTo>
                    <a:pt x="4397" y="49"/>
                  </a:lnTo>
                  <a:lnTo>
                    <a:pt x="4202" y="0"/>
                  </a:lnTo>
                  <a:lnTo>
                    <a:pt x="4031" y="98"/>
                  </a:lnTo>
                  <a:lnTo>
                    <a:pt x="3860" y="147"/>
                  </a:lnTo>
                  <a:lnTo>
                    <a:pt x="3664" y="196"/>
                  </a:lnTo>
                  <a:lnTo>
                    <a:pt x="3469" y="220"/>
                  </a:lnTo>
                  <a:lnTo>
                    <a:pt x="3274" y="196"/>
                  </a:lnTo>
                  <a:lnTo>
                    <a:pt x="3078" y="147"/>
                  </a:lnTo>
                  <a:lnTo>
                    <a:pt x="2907" y="98"/>
                  </a:lnTo>
                  <a:lnTo>
                    <a:pt x="273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34" name="Shape 482"/>
          <p:cNvSpPr/>
          <p:nvPr/>
        </p:nvSpPr>
        <p:spPr>
          <a:xfrm>
            <a:off x="9862621" y="2953267"/>
            <a:ext cx="362248" cy="381913"/>
          </a:xfrm>
          <a:custGeom>
            <a:avLst/>
            <a:gdLst/>
            <a:ahLst/>
            <a:cxnLst/>
            <a:rect l="0" t="0" r="0" b="0"/>
            <a:pathLst>
              <a:path w="15290" h="16120" extrusionOk="0">
                <a:moveTo>
                  <a:pt x="7645" y="1"/>
                </a:moveTo>
                <a:lnTo>
                  <a:pt x="7303" y="25"/>
                </a:lnTo>
                <a:lnTo>
                  <a:pt x="7010" y="98"/>
                </a:lnTo>
                <a:lnTo>
                  <a:pt x="6766" y="172"/>
                </a:lnTo>
                <a:lnTo>
                  <a:pt x="6546" y="294"/>
                </a:lnTo>
                <a:lnTo>
                  <a:pt x="6351" y="391"/>
                </a:lnTo>
                <a:lnTo>
                  <a:pt x="6204" y="538"/>
                </a:lnTo>
                <a:lnTo>
                  <a:pt x="6058" y="660"/>
                </a:lnTo>
                <a:lnTo>
                  <a:pt x="5960" y="782"/>
                </a:lnTo>
                <a:lnTo>
                  <a:pt x="5569" y="856"/>
                </a:lnTo>
                <a:lnTo>
                  <a:pt x="5203" y="978"/>
                </a:lnTo>
                <a:lnTo>
                  <a:pt x="4885" y="1149"/>
                </a:lnTo>
                <a:lnTo>
                  <a:pt x="4617" y="1320"/>
                </a:lnTo>
                <a:lnTo>
                  <a:pt x="4372" y="1539"/>
                </a:lnTo>
                <a:lnTo>
                  <a:pt x="4177" y="1759"/>
                </a:lnTo>
                <a:lnTo>
                  <a:pt x="4030" y="2028"/>
                </a:lnTo>
                <a:lnTo>
                  <a:pt x="3908" y="2296"/>
                </a:lnTo>
                <a:lnTo>
                  <a:pt x="3811" y="2565"/>
                </a:lnTo>
                <a:lnTo>
                  <a:pt x="3737" y="2834"/>
                </a:lnTo>
                <a:lnTo>
                  <a:pt x="3689" y="3127"/>
                </a:lnTo>
                <a:lnTo>
                  <a:pt x="3640" y="3420"/>
                </a:lnTo>
                <a:lnTo>
                  <a:pt x="3640" y="3713"/>
                </a:lnTo>
                <a:lnTo>
                  <a:pt x="3640" y="3982"/>
                </a:lnTo>
                <a:lnTo>
                  <a:pt x="3689" y="4495"/>
                </a:lnTo>
                <a:lnTo>
                  <a:pt x="3689" y="4519"/>
                </a:lnTo>
                <a:lnTo>
                  <a:pt x="3566" y="4568"/>
                </a:lnTo>
                <a:lnTo>
                  <a:pt x="3469" y="4666"/>
                </a:lnTo>
                <a:lnTo>
                  <a:pt x="3395" y="4812"/>
                </a:lnTo>
                <a:lnTo>
                  <a:pt x="3322" y="4983"/>
                </a:lnTo>
                <a:lnTo>
                  <a:pt x="3273" y="5178"/>
                </a:lnTo>
                <a:lnTo>
                  <a:pt x="3249" y="5398"/>
                </a:lnTo>
                <a:lnTo>
                  <a:pt x="3224" y="5642"/>
                </a:lnTo>
                <a:lnTo>
                  <a:pt x="3249" y="5887"/>
                </a:lnTo>
                <a:lnTo>
                  <a:pt x="3298" y="6155"/>
                </a:lnTo>
                <a:lnTo>
                  <a:pt x="3347" y="6400"/>
                </a:lnTo>
                <a:lnTo>
                  <a:pt x="3444" y="6619"/>
                </a:lnTo>
                <a:lnTo>
                  <a:pt x="3542" y="6790"/>
                </a:lnTo>
                <a:lnTo>
                  <a:pt x="3640" y="6961"/>
                </a:lnTo>
                <a:lnTo>
                  <a:pt x="3762" y="7059"/>
                </a:lnTo>
                <a:lnTo>
                  <a:pt x="3884" y="7132"/>
                </a:lnTo>
                <a:lnTo>
                  <a:pt x="4030" y="7132"/>
                </a:lnTo>
                <a:lnTo>
                  <a:pt x="4104" y="7108"/>
                </a:lnTo>
                <a:lnTo>
                  <a:pt x="4275" y="7523"/>
                </a:lnTo>
                <a:lnTo>
                  <a:pt x="4494" y="7889"/>
                </a:lnTo>
                <a:lnTo>
                  <a:pt x="4714" y="8256"/>
                </a:lnTo>
                <a:lnTo>
                  <a:pt x="4983" y="8598"/>
                </a:lnTo>
                <a:lnTo>
                  <a:pt x="5252" y="8891"/>
                </a:lnTo>
                <a:lnTo>
                  <a:pt x="5545" y="9159"/>
                </a:lnTo>
                <a:lnTo>
                  <a:pt x="5862" y="9404"/>
                </a:lnTo>
                <a:lnTo>
                  <a:pt x="6180" y="9623"/>
                </a:lnTo>
                <a:lnTo>
                  <a:pt x="6180" y="10698"/>
                </a:lnTo>
                <a:lnTo>
                  <a:pt x="5667" y="10747"/>
                </a:lnTo>
                <a:lnTo>
                  <a:pt x="5081" y="10845"/>
                </a:lnTo>
                <a:lnTo>
                  <a:pt x="4519" y="10967"/>
                </a:lnTo>
                <a:lnTo>
                  <a:pt x="3957" y="11089"/>
                </a:lnTo>
                <a:lnTo>
                  <a:pt x="3420" y="11260"/>
                </a:lnTo>
                <a:lnTo>
                  <a:pt x="2931" y="11455"/>
                </a:lnTo>
                <a:lnTo>
                  <a:pt x="2467" y="11675"/>
                </a:lnTo>
                <a:lnTo>
                  <a:pt x="2028" y="11919"/>
                </a:lnTo>
                <a:lnTo>
                  <a:pt x="1637" y="12188"/>
                </a:lnTo>
                <a:lnTo>
                  <a:pt x="1271" y="12456"/>
                </a:lnTo>
                <a:lnTo>
                  <a:pt x="953" y="12774"/>
                </a:lnTo>
                <a:lnTo>
                  <a:pt x="684" y="13116"/>
                </a:lnTo>
                <a:lnTo>
                  <a:pt x="440" y="13458"/>
                </a:lnTo>
                <a:lnTo>
                  <a:pt x="269" y="13849"/>
                </a:lnTo>
                <a:lnTo>
                  <a:pt x="123" y="14239"/>
                </a:lnTo>
                <a:lnTo>
                  <a:pt x="49" y="14679"/>
                </a:lnTo>
                <a:lnTo>
                  <a:pt x="1" y="15119"/>
                </a:lnTo>
                <a:lnTo>
                  <a:pt x="49" y="15167"/>
                </a:lnTo>
                <a:lnTo>
                  <a:pt x="245" y="15265"/>
                </a:lnTo>
                <a:lnTo>
                  <a:pt x="416" y="15338"/>
                </a:lnTo>
                <a:lnTo>
                  <a:pt x="636" y="15436"/>
                </a:lnTo>
                <a:lnTo>
                  <a:pt x="904" y="15534"/>
                </a:lnTo>
                <a:lnTo>
                  <a:pt x="1271" y="15607"/>
                </a:lnTo>
                <a:lnTo>
                  <a:pt x="1710" y="15705"/>
                </a:lnTo>
                <a:lnTo>
                  <a:pt x="2223" y="15802"/>
                </a:lnTo>
                <a:lnTo>
                  <a:pt x="2834" y="15876"/>
                </a:lnTo>
                <a:lnTo>
                  <a:pt x="3566" y="15973"/>
                </a:lnTo>
                <a:lnTo>
                  <a:pt x="4397" y="16022"/>
                </a:lnTo>
                <a:lnTo>
                  <a:pt x="5325" y="16071"/>
                </a:lnTo>
                <a:lnTo>
                  <a:pt x="6399" y="16096"/>
                </a:lnTo>
                <a:lnTo>
                  <a:pt x="7621" y="16120"/>
                </a:lnTo>
                <a:lnTo>
                  <a:pt x="8817" y="16096"/>
                </a:lnTo>
                <a:lnTo>
                  <a:pt x="9892" y="16071"/>
                </a:lnTo>
                <a:lnTo>
                  <a:pt x="10844" y="16022"/>
                </a:lnTo>
                <a:lnTo>
                  <a:pt x="11675" y="15973"/>
                </a:lnTo>
                <a:lnTo>
                  <a:pt x="12408" y="15876"/>
                </a:lnTo>
                <a:lnTo>
                  <a:pt x="13018" y="15802"/>
                </a:lnTo>
                <a:lnTo>
                  <a:pt x="13555" y="15705"/>
                </a:lnTo>
                <a:lnTo>
                  <a:pt x="13995" y="15607"/>
                </a:lnTo>
                <a:lnTo>
                  <a:pt x="14361" y="15534"/>
                </a:lnTo>
                <a:lnTo>
                  <a:pt x="14654" y="15436"/>
                </a:lnTo>
                <a:lnTo>
                  <a:pt x="14874" y="15338"/>
                </a:lnTo>
                <a:lnTo>
                  <a:pt x="15045" y="15265"/>
                </a:lnTo>
                <a:lnTo>
                  <a:pt x="15216" y="15167"/>
                </a:lnTo>
                <a:lnTo>
                  <a:pt x="15289" y="15119"/>
                </a:lnTo>
                <a:lnTo>
                  <a:pt x="15241" y="14655"/>
                </a:lnTo>
                <a:lnTo>
                  <a:pt x="15167" y="14215"/>
                </a:lnTo>
                <a:lnTo>
                  <a:pt x="15045" y="13800"/>
                </a:lnTo>
                <a:lnTo>
                  <a:pt x="14874" y="13409"/>
                </a:lnTo>
                <a:lnTo>
                  <a:pt x="14630" y="13043"/>
                </a:lnTo>
                <a:lnTo>
                  <a:pt x="14361" y="12701"/>
                </a:lnTo>
                <a:lnTo>
                  <a:pt x="14044" y="12408"/>
                </a:lnTo>
                <a:lnTo>
                  <a:pt x="13678" y="12115"/>
                </a:lnTo>
                <a:lnTo>
                  <a:pt x="13287" y="11846"/>
                </a:lnTo>
                <a:lnTo>
                  <a:pt x="12847" y="11626"/>
                </a:lnTo>
                <a:lnTo>
                  <a:pt x="12359" y="11406"/>
                </a:lnTo>
                <a:lnTo>
                  <a:pt x="11846" y="11235"/>
                </a:lnTo>
                <a:lnTo>
                  <a:pt x="11284" y="11064"/>
                </a:lnTo>
                <a:lnTo>
                  <a:pt x="10698" y="10942"/>
                </a:lnTo>
                <a:lnTo>
                  <a:pt x="10063" y="10820"/>
                </a:lnTo>
                <a:lnTo>
                  <a:pt x="9428" y="10747"/>
                </a:lnTo>
                <a:lnTo>
                  <a:pt x="9110" y="10722"/>
                </a:lnTo>
                <a:lnTo>
                  <a:pt x="9110" y="9623"/>
                </a:lnTo>
                <a:lnTo>
                  <a:pt x="9428" y="9404"/>
                </a:lnTo>
                <a:lnTo>
                  <a:pt x="9745" y="9159"/>
                </a:lnTo>
                <a:lnTo>
                  <a:pt x="10039" y="8891"/>
                </a:lnTo>
                <a:lnTo>
                  <a:pt x="10332" y="8598"/>
                </a:lnTo>
                <a:lnTo>
                  <a:pt x="10576" y="8256"/>
                </a:lnTo>
                <a:lnTo>
                  <a:pt x="10796" y="7889"/>
                </a:lnTo>
                <a:lnTo>
                  <a:pt x="11015" y="7523"/>
                </a:lnTo>
                <a:lnTo>
                  <a:pt x="11186" y="7108"/>
                </a:lnTo>
                <a:lnTo>
                  <a:pt x="11260" y="7132"/>
                </a:lnTo>
                <a:lnTo>
                  <a:pt x="11406" y="7132"/>
                </a:lnTo>
                <a:lnTo>
                  <a:pt x="11528" y="7059"/>
                </a:lnTo>
                <a:lnTo>
                  <a:pt x="11650" y="6961"/>
                </a:lnTo>
                <a:lnTo>
                  <a:pt x="11748" y="6790"/>
                </a:lnTo>
                <a:lnTo>
                  <a:pt x="11846" y="6619"/>
                </a:lnTo>
                <a:lnTo>
                  <a:pt x="11944" y="6400"/>
                </a:lnTo>
                <a:lnTo>
                  <a:pt x="11992" y="6155"/>
                </a:lnTo>
                <a:lnTo>
                  <a:pt x="12041" y="5887"/>
                </a:lnTo>
                <a:lnTo>
                  <a:pt x="12066" y="5642"/>
                </a:lnTo>
                <a:lnTo>
                  <a:pt x="12041" y="5398"/>
                </a:lnTo>
                <a:lnTo>
                  <a:pt x="12017" y="5203"/>
                </a:lnTo>
                <a:lnTo>
                  <a:pt x="11968" y="5007"/>
                </a:lnTo>
                <a:lnTo>
                  <a:pt x="11919" y="4836"/>
                </a:lnTo>
                <a:lnTo>
                  <a:pt x="11846" y="4690"/>
                </a:lnTo>
                <a:lnTo>
                  <a:pt x="11748" y="4592"/>
                </a:lnTo>
                <a:lnTo>
                  <a:pt x="11626" y="4519"/>
                </a:lnTo>
                <a:lnTo>
                  <a:pt x="11699" y="4153"/>
                </a:lnTo>
                <a:lnTo>
                  <a:pt x="11724" y="3811"/>
                </a:lnTo>
                <a:lnTo>
                  <a:pt x="11724" y="3493"/>
                </a:lnTo>
                <a:lnTo>
                  <a:pt x="11724" y="3200"/>
                </a:lnTo>
                <a:lnTo>
                  <a:pt x="11699" y="2907"/>
                </a:lnTo>
                <a:lnTo>
                  <a:pt x="11650" y="2638"/>
                </a:lnTo>
                <a:lnTo>
                  <a:pt x="11577" y="2394"/>
                </a:lnTo>
                <a:lnTo>
                  <a:pt x="11504" y="2150"/>
                </a:lnTo>
                <a:lnTo>
                  <a:pt x="11406" y="1930"/>
                </a:lnTo>
                <a:lnTo>
                  <a:pt x="11309" y="1710"/>
                </a:lnTo>
                <a:lnTo>
                  <a:pt x="11186" y="1515"/>
                </a:lnTo>
                <a:lnTo>
                  <a:pt x="11040" y="1344"/>
                </a:lnTo>
                <a:lnTo>
                  <a:pt x="10893" y="1173"/>
                </a:lnTo>
                <a:lnTo>
                  <a:pt x="10747" y="1026"/>
                </a:lnTo>
                <a:lnTo>
                  <a:pt x="10429" y="758"/>
                </a:lnTo>
                <a:lnTo>
                  <a:pt x="10063" y="562"/>
                </a:lnTo>
                <a:lnTo>
                  <a:pt x="9697" y="367"/>
                </a:lnTo>
                <a:lnTo>
                  <a:pt x="9330" y="245"/>
                </a:lnTo>
                <a:lnTo>
                  <a:pt x="8964" y="147"/>
                </a:lnTo>
                <a:lnTo>
                  <a:pt x="8598" y="74"/>
                </a:lnTo>
                <a:lnTo>
                  <a:pt x="8256" y="25"/>
                </a:lnTo>
                <a:lnTo>
                  <a:pt x="7938"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35" name="Shape 483"/>
          <p:cNvGrpSpPr/>
          <p:nvPr/>
        </p:nvGrpSpPr>
        <p:grpSpPr>
          <a:xfrm>
            <a:off x="10483427" y="2960187"/>
            <a:ext cx="398117" cy="368029"/>
            <a:chOff x="5975075" y="2327500"/>
            <a:chExt cx="420100" cy="388350"/>
          </a:xfrm>
          <a:solidFill>
            <a:schemeClr val="bg1"/>
          </a:solidFill>
        </p:grpSpPr>
        <p:sp>
          <p:nvSpPr>
            <p:cNvPr id="136" name="Shape 484"/>
            <p:cNvSpPr/>
            <p:nvPr/>
          </p:nvSpPr>
          <p:spPr>
            <a:xfrm>
              <a:off x="5975075" y="2474650"/>
              <a:ext cx="98325" cy="220450"/>
            </a:xfrm>
            <a:custGeom>
              <a:avLst/>
              <a:gdLst/>
              <a:ahLst/>
              <a:cxnLst/>
              <a:rect l="0" t="0" r="0" b="0"/>
              <a:pathLst>
                <a:path w="3933" h="8818" extrusionOk="0">
                  <a:moveTo>
                    <a:pt x="2418" y="1002"/>
                  </a:moveTo>
                  <a:lnTo>
                    <a:pt x="2565" y="1027"/>
                  </a:lnTo>
                  <a:lnTo>
                    <a:pt x="2687" y="1075"/>
                  </a:lnTo>
                  <a:lnTo>
                    <a:pt x="2809" y="1124"/>
                  </a:lnTo>
                  <a:lnTo>
                    <a:pt x="2907" y="1222"/>
                  </a:lnTo>
                  <a:lnTo>
                    <a:pt x="3005" y="1320"/>
                  </a:lnTo>
                  <a:lnTo>
                    <a:pt x="3078" y="1442"/>
                  </a:lnTo>
                  <a:lnTo>
                    <a:pt x="3102" y="1564"/>
                  </a:lnTo>
                  <a:lnTo>
                    <a:pt x="3127" y="1710"/>
                  </a:lnTo>
                  <a:lnTo>
                    <a:pt x="3102" y="1857"/>
                  </a:lnTo>
                  <a:lnTo>
                    <a:pt x="3078" y="1979"/>
                  </a:lnTo>
                  <a:lnTo>
                    <a:pt x="3005" y="2101"/>
                  </a:lnTo>
                  <a:lnTo>
                    <a:pt x="2907" y="2223"/>
                  </a:lnTo>
                  <a:lnTo>
                    <a:pt x="2809" y="2297"/>
                  </a:lnTo>
                  <a:lnTo>
                    <a:pt x="2687" y="2370"/>
                  </a:lnTo>
                  <a:lnTo>
                    <a:pt x="2565" y="2394"/>
                  </a:lnTo>
                  <a:lnTo>
                    <a:pt x="2418" y="2419"/>
                  </a:lnTo>
                  <a:lnTo>
                    <a:pt x="2272" y="2394"/>
                  </a:lnTo>
                  <a:lnTo>
                    <a:pt x="2150" y="2370"/>
                  </a:lnTo>
                  <a:lnTo>
                    <a:pt x="2028" y="2297"/>
                  </a:lnTo>
                  <a:lnTo>
                    <a:pt x="1930" y="2223"/>
                  </a:lnTo>
                  <a:lnTo>
                    <a:pt x="1832" y="2101"/>
                  </a:lnTo>
                  <a:lnTo>
                    <a:pt x="1759" y="1979"/>
                  </a:lnTo>
                  <a:lnTo>
                    <a:pt x="1735" y="1857"/>
                  </a:lnTo>
                  <a:lnTo>
                    <a:pt x="1710" y="1710"/>
                  </a:lnTo>
                  <a:lnTo>
                    <a:pt x="1735" y="1564"/>
                  </a:lnTo>
                  <a:lnTo>
                    <a:pt x="1759" y="1442"/>
                  </a:lnTo>
                  <a:lnTo>
                    <a:pt x="1832" y="1320"/>
                  </a:lnTo>
                  <a:lnTo>
                    <a:pt x="1930" y="1222"/>
                  </a:lnTo>
                  <a:lnTo>
                    <a:pt x="2028" y="1124"/>
                  </a:lnTo>
                  <a:lnTo>
                    <a:pt x="2150" y="1075"/>
                  </a:lnTo>
                  <a:lnTo>
                    <a:pt x="2272" y="1027"/>
                  </a:lnTo>
                  <a:lnTo>
                    <a:pt x="2418" y="1002"/>
                  </a:lnTo>
                  <a:close/>
                  <a:moveTo>
                    <a:pt x="1" y="1"/>
                  </a:moveTo>
                  <a:lnTo>
                    <a:pt x="1" y="8817"/>
                  </a:lnTo>
                  <a:lnTo>
                    <a:pt x="3933" y="8817"/>
                  </a:lnTo>
                  <a:lnTo>
                    <a:pt x="393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37" name="Shape 485"/>
            <p:cNvSpPr/>
            <p:nvPr/>
          </p:nvSpPr>
          <p:spPr>
            <a:xfrm>
              <a:off x="6088025" y="2327500"/>
              <a:ext cx="307150" cy="388350"/>
            </a:xfrm>
            <a:custGeom>
              <a:avLst/>
              <a:gdLst/>
              <a:ahLst/>
              <a:cxnLst/>
              <a:rect l="0" t="0" r="0" b="0"/>
              <a:pathLst>
                <a:path w="12286" h="15534" extrusionOk="0">
                  <a:moveTo>
                    <a:pt x="6326" y="1"/>
                  </a:moveTo>
                  <a:lnTo>
                    <a:pt x="5960" y="25"/>
                  </a:lnTo>
                  <a:lnTo>
                    <a:pt x="5716" y="74"/>
                  </a:lnTo>
                  <a:lnTo>
                    <a:pt x="5520" y="147"/>
                  </a:lnTo>
                  <a:lnTo>
                    <a:pt x="5374" y="221"/>
                  </a:lnTo>
                  <a:lnTo>
                    <a:pt x="4983" y="1466"/>
                  </a:lnTo>
                  <a:lnTo>
                    <a:pt x="4788" y="2028"/>
                  </a:lnTo>
                  <a:lnTo>
                    <a:pt x="4592" y="2541"/>
                  </a:lnTo>
                  <a:lnTo>
                    <a:pt x="4397" y="3005"/>
                  </a:lnTo>
                  <a:lnTo>
                    <a:pt x="4202" y="3396"/>
                  </a:lnTo>
                  <a:lnTo>
                    <a:pt x="4031" y="3689"/>
                  </a:lnTo>
                  <a:lnTo>
                    <a:pt x="3884" y="3933"/>
                  </a:lnTo>
                  <a:lnTo>
                    <a:pt x="3664" y="4153"/>
                  </a:lnTo>
                  <a:lnTo>
                    <a:pt x="3322" y="4495"/>
                  </a:lnTo>
                  <a:lnTo>
                    <a:pt x="2516" y="5252"/>
                  </a:lnTo>
                  <a:lnTo>
                    <a:pt x="1442" y="6229"/>
                  </a:lnTo>
                  <a:lnTo>
                    <a:pt x="1" y="6229"/>
                  </a:lnTo>
                  <a:lnTo>
                    <a:pt x="1" y="13433"/>
                  </a:lnTo>
                  <a:lnTo>
                    <a:pt x="1515" y="13433"/>
                  </a:lnTo>
                  <a:lnTo>
                    <a:pt x="2004" y="13678"/>
                  </a:lnTo>
                  <a:lnTo>
                    <a:pt x="2687" y="13971"/>
                  </a:lnTo>
                  <a:lnTo>
                    <a:pt x="3567" y="14313"/>
                  </a:lnTo>
                  <a:lnTo>
                    <a:pt x="4544" y="14679"/>
                  </a:lnTo>
                  <a:lnTo>
                    <a:pt x="5594" y="14997"/>
                  </a:lnTo>
                  <a:lnTo>
                    <a:pt x="6131" y="15143"/>
                  </a:lnTo>
                  <a:lnTo>
                    <a:pt x="6668" y="15265"/>
                  </a:lnTo>
                  <a:lnTo>
                    <a:pt x="7181" y="15387"/>
                  </a:lnTo>
                  <a:lnTo>
                    <a:pt x="7694" y="15461"/>
                  </a:lnTo>
                  <a:lnTo>
                    <a:pt x="8158" y="15509"/>
                  </a:lnTo>
                  <a:lnTo>
                    <a:pt x="8622" y="15534"/>
                  </a:lnTo>
                  <a:lnTo>
                    <a:pt x="9404" y="15534"/>
                  </a:lnTo>
                  <a:lnTo>
                    <a:pt x="9819" y="15509"/>
                  </a:lnTo>
                  <a:lnTo>
                    <a:pt x="10210" y="15461"/>
                  </a:lnTo>
                  <a:lnTo>
                    <a:pt x="10552" y="15363"/>
                  </a:lnTo>
                  <a:lnTo>
                    <a:pt x="10723" y="15314"/>
                  </a:lnTo>
                  <a:lnTo>
                    <a:pt x="10845" y="15265"/>
                  </a:lnTo>
                  <a:lnTo>
                    <a:pt x="10967" y="15192"/>
                  </a:lnTo>
                  <a:lnTo>
                    <a:pt x="11064" y="15094"/>
                  </a:lnTo>
                  <a:lnTo>
                    <a:pt x="11113" y="14997"/>
                  </a:lnTo>
                  <a:lnTo>
                    <a:pt x="11162" y="14874"/>
                  </a:lnTo>
                  <a:lnTo>
                    <a:pt x="11235" y="14166"/>
                  </a:lnTo>
                  <a:lnTo>
                    <a:pt x="11211" y="13995"/>
                  </a:lnTo>
                  <a:lnTo>
                    <a:pt x="11162" y="13849"/>
                  </a:lnTo>
                  <a:lnTo>
                    <a:pt x="11064" y="13702"/>
                  </a:lnTo>
                  <a:lnTo>
                    <a:pt x="10918" y="13580"/>
                  </a:lnTo>
                  <a:lnTo>
                    <a:pt x="11040" y="13556"/>
                  </a:lnTo>
                  <a:lnTo>
                    <a:pt x="11162" y="13507"/>
                  </a:lnTo>
                  <a:lnTo>
                    <a:pt x="11284" y="13458"/>
                  </a:lnTo>
                  <a:lnTo>
                    <a:pt x="11382" y="13360"/>
                  </a:lnTo>
                  <a:lnTo>
                    <a:pt x="11455" y="13263"/>
                  </a:lnTo>
                  <a:lnTo>
                    <a:pt x="11528" y="13140"/>
                  </a:lnTo>
                  <a:lnTo>
                    <a:pt x="11577" y="12994"/>
                  </a:lnTo>
                  <a:lnTo>
                    <a:pt x="11602" y="12872"/>
                  </a:lnTo>
                  <a:lnTo>
                    <a:pt x="11675" y="11993"/>
                  </a:lnTo>
                  <a:lnTo>
                    <a:pt x="11675" y="11870"/>
                  </a:lnTo>
                  <a:lnTo>
                    <a:pt x="11675" y="11773"/>
                  </a:lnTo>
                  <a:lnTo>
                    <a:pt x="11651" y="11651"/>
                  </a:lnTo>
                  <a:lnTo>
                    <a:pt x="11602" y="11553"/>
                  </a:lnTo>
                  <a:lnTo>
                    <a:pt x="11480" y="11382"/>
                  </a:lnTo>
                  <a:lnTo>
                    <a:pt x="11406" y="11309"/>
                  </a:lnTo>
                  <a:lnTo>
                    <a:pt x="11333" y="11235"/>
                  </a:lnTo>
                  <a:lnTo>
                    <a:pt x="11455" y="11211"/>
                  </a:lnTo>
                  <a:lnTo>
                    <a:pt x="11553" y="11162"/>
                  </a:lnTo>
                  <a:lnTo>
                    <a:pt x="11651" y="11089"/>
                  </a:lnTo>
                  <a:lnTo>
                    <a:pt x="11748" y="10991"/>
                  </a:lnTo>
                  <a:lnTo>
                    <a:pt x="11822" y="10893"/>
                  </a:lnTo>
                  <a:lnTo>
                    <a:pt x="11870" y="10796"/>
                  </a:lnTo>
                  <a:lnTo>
                    <a:pt x="11919" y="10674"/>
                  </a:lnTo>
                  <a:lnTo>
                    <a:pt x="11944" y="10527"/>
                  </a:lnTo>
                  <a:lnTo>
                    <a:pt x="12017" y="9672"/>
                  </a:lnTo>
                  <a:lnTo>
                    <a:pt x="12017" y="9550"/>
                  </a:lnTo>
                  <a:lnTo>
                    <a:pt x="12017" y="9428"/>
                  </a:lnTo>
                  <a:lnTo>
                    <a:pt x="11993" y="9306"/>
                  </a:lnTo>
                  <a:lnTo>
                    <a:pt x="11944" y="9208"/>
                  </a:lnTo>
                  <a:lnTo>
                    <a:pt x="11895" y="9111"/>
                  </a:lnTo>
                  <a:lnTo>
                    <a:pt x="11822" y="9037"/>
                  </a:lnTo>
                  <a:lnTo>
                    <a:pt x="11748" y="8964"/>
                  </a:lnTo>
                  <a:lnTo>
                    <a:pt x="11651" y="8891"/>
                  </a:lnTo>
                  <a:lnTo>
                    <a:pt x="11748" y="8866"/>
                  </a:lnTo>
                  <a:lnTo>
                    <a:pt x="11846" y="8793"/>
                  </a:lnTo>
                  <a:lnTo>
                    <a:pt x="11944" y="8720"/>
                  </a:lnTo>
                  <a:lnTo>
                    <a:pt x="12017" y="8647"/>
                  </a:lnTo>
                  <a:lnTo>
                    <a:pt x="12090" y="8549"/>
                  </a:lnTo>
                  <a:lnTo>
                    <a:pt x="12139" y="8451"/>
                  </a:lnTo>
                  <a:lnTo>
                    <a:pt x="12163" y="8329"/>
                  </a:lnTo>
                  <a:lnTo>
                    <a:pt x="12188" y="8207"/>
                  </a:lnTo>
                  <a:lnTo>
                    <a:pt x="12286" y="7328"/>
                  </a:lnTo>
                  <a:lnTo>
                    <a:pt x="12261" y="7206"/>
                  </a:lnTo>
                  <a:lnTo>
                    <a:pt x="12237" y="7083"/>
                  </a:lnTo>
                  <a:lnTo>
                    <a:pt x="12188" y="6986"/>
                  </a:lnTo>
                  <a:lnTo>
                    <a:pt x="12139" y="6888"/>
                  </a:lnTo>
                  <a:lnTo>
                    <a:pt x="12066" y="6790"/>
                  </a:lnTo>
                  <a:lnTo>
                    <a:pt x="11968" y="6717"/>
                  </a:lnTo>
                  <a:lnTo>
                    <a:pt x="11748" y="6571"/>
                  </a:lnTo>
                  <a:lnTo>
                    <a:pt x="11504" y="6448"/>
                  </a:lnTo>
                  <a:lnTo>
                    <a:pt x="11211" y="6351"/>
                  </a:lnTo>
                  <a:lnTo>
                    <a:pt x="10893" y="6278"/>
                  </a:lnTo>
                  <a:lnTo>
                    <a:pt x="10576" y="6229"/>
                  </a:lnTo>
                  <a:lnTo>
                    <a:pt x="9892" y="6131"/>
                  </a:lnTo>
                  <a:lnTo>
                    <a:pt x="8842" y="6033"/>
                  </a:lnTo>
                  <a:lnTo>
                    <a:pt x="7596" y="5960"/>
                  </a:lnTo>
                  <a:lnTo>
                    <a:pt x="6326" y="5887"/>
                  </a:lnTo>
                  <a:lnTo>
                    <a:pt x="6497" y="5594"/>
                  </a:lnTo>
                  <a:lnTo>
                    <a:pt x="6644" y="5252"/>
                  </a:lnTo>
                  <a:lnTo>
                    <a:pt x="6790" y="4885"/>
                  </a:lnTo>
                  <a:lnTo>
                    <a:pt x="6888" y="4495"/>
                  </a:lnTo>
                  <a:lnTo>
                    <a:pt x="6986" y="4104"/>
                  </a:lnTo>
                  <a:lnTo>
                    <a:pt x="7083" y="3689"/>
                  </a:lnTo>
                  <a:lnTo>
                    <a:pt x="7181" y="2883"/>
                  </a:lnTo>
                  <a:lnTo>
                    <a:pt x="7254" y="2150"/>
                  </a:lnTo>
                  <a:lnTo>
                    <a:pt x="7303" y="1539"/>
                  </a:lnTo>
                  <a:lnTo>
                    <a:pt x="7303" y="978"/>
                  </a:lnTo>
                  <a:lnTo>
                    <a:pt x="7303" y="807"/>
                  </a:lnTo>
                  <a:lnTo>
                    <a:pt x="7230" y="611"/>
                  </a:lnTo>
                  <a:lnTo>
                    <a:pt x="7157" y="465"/>
                  </a:lnTo>
                  <a:lnTo>
                    <a:pt x="7035" y="318"/>
                  </a:lnTo>
                  <a:lnTo>
                    <a:pt x="6888" y="172"/>
                  </a:lnTo>
                  <a:lnTo>
                    <a:pt x="6717" y="98"/>
                  </a:lnTo>
                  <a:lnTo>
                    <a:pt x="6522" y="25"/>
                  </a:lnTo>
                  <a:lnTo>
                    <a:pt x="632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38" name="Shape 486"/>
          <p:cNvGrpSpPr/>
          <p:nvPr/>
        </p:nvGrpSpPr>
        <p:grpSpPr>
          <a:xfrm>
            <a:off x="11199181" y="2949192"/>
            <a:ext cx="244215" cy="398117"/>
            <a:chOff x="6730350" y="2315900"/>
            <a:chExt cx="257700" cy="420100"/>
          </a:xfrm>
          <a:solidFill>
            <a:schemeClr val="bg1"/>
          </a:solidFill>
        </p:grpSpPr>
        <p:sp>
          <p:nvSpPr>
            <p:cNvPr id="139" name="Shape 487"/>
            <p:cNvSpPr/>
            <p:nvPr/>
          </p:nvSpPr>
          <p:spPr>
            <a:xfrm>
              <a:off x="6807900" y="2671250"/>
              <a:ext cx="102600" cy="22625"/>
            </a:xfrm>
            <a:custGeom>
              <a:avLst/>
              <a:gdLst/>
              <a:ahLst/>
              <a:cxnLst/>
              <a:rect l="0" t="0" r="0" b="0"/>
              <a:pathLst>
                <a:path w="4104" h="905" extrusionOk="0">
                  <a:moveTo>
                    <a:pt x="1" y="1"/>
                  </a:moveTo>
                  <a:lnTo>
                    <a:pt x="1" y="905"/>
                  </a:lnTo>
                  <a:lnTo>
                    <a:pt x="4104" y="905"/>
                  </a:lnTo>
                  <a:lnTo>
                    <a:pt x="410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0" name="Shape 488"/>
            <p:cNvSpPr/>
            <p:nvPr/>
          </p:nvSpPr>
          <p:spPr>
            <a:xfrm>
              <a:off x="6807900" y="2636450"/>
              <a:ext cx="102600" cy="22625"/>
            </a:xfrm>
            <a:custGeom>
              <a:avLst/>
              <a:gdLst/>
              <a:ahLst/>
              <a:cxnLst/>
              <a:rect l="0" t="0" r="0" b="0"/>
              <a:pathLst>
                <a:path w="4104" h="905" extrusionOk="0">
                  <a:moveTo>
                    <a:pt x="1" y="1"/>
                  </a:moveTo>
                  <a:lnTo>
                    <a:pt x="1" y="905"/>
                  </a:lnTo>
                  <a:lnTo>
                    <a:pt x="4104" y="905"/>
                  </a:lnTo>
                  <a:lnTo>
                    <a:pt x="410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1" name="Shape 489"/>
            <p:cNvSpPr/>
            <p:nvPr/>
          </p:nvSpPr>
          <p:spPr>
            <a:xfrm>
              <a:off x="6807900" y="2706075"/>
              <a:ext cx="102600" cy="29925"/>
            </a:xfrm>
            <a:custGeom>
              <a:avLst/>
              <a:gdLst/>
              <a:ahLst/>
              <a:cxnLst/>
              <a:rect l="0" t="0" r="0" b="0"/>
              <a:pathLst>
                <a:path w="4104" h="1197" extrusionOk="0">
                  <a:moveTo>
                    <a:pt x="1" y="0"/>
                  </a:moveTo>
                  <a:lnTo>
                    <a:pt x="1" y="171"/>
                  </a:lnTo>
                  <a:lnTo>
                    <a:pt x="25" y="318"/>
                  </a:lnTo>
                  <a:lnTo>
                    <a:pt x="98" y="464"/>
                  </a:lnTo>
                  <a:lnTo>
                    <a:pt x="196" y="586"/>
                  </a:lnTo>
                  <a:lnTo>
                    <a:pt x="343" y="660"/>
                  </a:lnTo>
                  <a:lnTo>
                    <a:pt x="1881" y="1172"/>
                  </a:lnTo>
                  <a:lnTo>
                    <a:pt x="2052" y="1197"/>
                  </a:lnTo>
                  <a:lnTo>
                    <a:pt x="2223" y="1172"/>
                  </a:lnTo>
                  <a:lnTo>
                    <a:pt x="3762" y="660"/>
                  </a:lnTo>
                  <a:lnTo>
                    <a:pt x="3908" y="586"/>
                  </a:lnTo>
                  <a:lnTo>
                    <a:pt x="4006" y="464"/>
                  </a:lnTo>
                  <a:lnTo>
                    <a:pt x="4079" y="318"/>
                  </a:lnTo>
                  <a:lnTo>
                    <a:pt x="4104" y="171"/>
                  </a:lnTo>
                  <a:lnTo>
                    <a:pt x="410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2" name="Shape 490"/>
            <p:cNvSpPr/>
            <p:nvPr/>
          </p:nvSpPr>
          <p:spPr>
            <a:xfrm>
              <a:off x="6811575" y="2463675"/>
              <a:ext cx="95275" cy="160600"/>
            </a:xfrm>
            <a:custGeom>
              <a:avLst/>
              <a:gdLst/>
              <a:ahLst/>
              <a:cxnLst/>
              <a:rect l="0" t="0" r="0" b="0"/>
              <a:pathLst>
                <a:path w="3811" h="6424" extrusionOk="0">
                  <a:moveTo>
                    <a:pt x="1905" y="0"/>
                  </a:moveTo>
                  <a:lnTo>
                    <a:pt x="928" y="831"/>
                  </a:lnTo>
                  <a:lnTo>
                    <a:pt x="855" y="879"/>
                  </a:lnTo>
                  <a:lnTo>
                    <a:pt x="782" y="904"/>
                  </a:lnTo>
                  <a:lnTo>
                    <a:pt x="684" y="879"/>
                  </a:lnTo>
                  <a:lnTo>
                    <a:pt x="611" y="831"/>
                  </a:lnTo>
                  <a:lnTo>
                    <a:pt x="0" y="318"/>
                  </a:lnTo>
                  <a:lnTo>
                    <a:pt x="1319" y="6423"/>
                  </a:lnTo>
                  <a:lnTo>
                    <a:pt x="2491" y="6423"/>
                  </a:lnTo>
                  <a:lnTo>
                    <a:pt x="3810" y="318"/>
                  </a:lnTo>
                  <a:lnTo>
                    <a:pt x="3200" y="831"/>
                  </a:lnTo>
                  <a:lnTo>
                    <a:pt x="3126" y="879"/>
                  </a:lnTo>
                  <a:lnTo>
                    <a:pt x="3029" y="904"/>
                  </a:lnTo>
                  <a:lnTo>
                    <a:pt x="2955" y="879"/>
                  </a:lnTo>
                  <a:lnTo>
                    <a:pt x="2882" y="831"/>
                  </a:lnTo>
                  <a:lnTo>
                    <a:pt x="190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3" name="Shape 491"/>
            <p:cNvSpPr/>
            <p:nvPr/>
          </p:nvSpPr>
          <p:spPr>
            <a:xfrm>
              <a:off x="6730350" y="2315900"/>
              <a:ext cx="257700" cy="308375"/>
            </a:xfrm>
            <a:custGeom>
              <a:avLst/>
              <a:gdLst/>
              <a:ahLst/>
              <a:cxnLst/>
              <a:rect l="0" t="0" r="0" b="0"/>
              <a:pathLst>
                <a:path w="10308" h="12335" extrusionOk="0">
                  <a:moveTo>
                    <a:pt x="5154" y="1"/>
                  </a:moveTo>
                  <a:lnTo>
                    <a:pt x="4617" y="25"/>
                  </a:lnTo>
                  <a:lnTo>
                    <a:pt x="4128" y="98"/>
                  </a:lnTo>
                  <a:lnTo>
                    <a:pt x="3615" y="245"/>
                  </a:lnTo>
                  <a:lnTo>
                    <a:pt x="3151" y="416"/>
                  </a:lnTo>
                  <a:lnTo>
                    <a:pt x="2712" y="636"/>
                  </a:lnTo>
                  <a:lnTo>
                    <a:pt x="2272" y="880"/>
                  </a:lnTo>
                  <a:lnTo>
                    <a:pt x="1881" y="1173"/>
                  </a:lnTo>
                  <a:lnTo>
                    <a:pt x="1515" y="1515"/>
                  </a:lnTo>
                  <a:lnTo>
                    <a:pt x="1198" y="1881"/>
                  </a:lnTo>
                  <a:lnTo>
                    <a:pt x="880" y="2272"/>
                  </a:lnTo>
                  <a:lnTo>
                    <a:pt x="636" y="2687"/>
                  </a:lnTo>
                  <a:lnTo>
                    <a:pt x="416" y="3151"/>
                  </a:lnTo>
                  <a:lnTo>
                    <a:pt x="245" y="3615"/>
                  </a:lnTo>
                  <a:lnTo>
                    <a:pt x="123" y="4104"/>
                  </a:lnTo>
                  <a:lnTo>
                    <a:pt x="50" y="4617"/>
                  </a:lnTo>
                  <a:lnTo>
                    <a:pt x="1" y="5154"/>
                  </a:lnTo>
                  <a:lnTo>
                    <a:pt x="25" y="5423"/>
                  </a:lnTo>
                  <a:lnTo>
                    <a:pt x="50" y="5691"/>
                  </a:lnTo>
                  <a:lnTo>
                    <a:pt x="123" y="6204"/>
                  </a:lnTo>
                  <a:lnTo>
                    <a:pt x="245" y="6693"/>
                  </a:lnTo>
                  <a:lnTo>
                    <a:pt x="416" y="7132"/>
                  </a:lnTo>
                  <a:lnTo>
                    <a:pt x="636" y="7572"/>
                  </a:lnTo>
                  <a:lnTo>
                    <a:pt x="856" y="7963"/>
                  </a:lnTo>
                  <a:lnTo>
                    <a:pt x="1100" y="8353"/>
                  </a:lnTo>
                  <a:lnTo>
                    <a:pt x="1369" y="8744"/>
                  </a:lnTo>
                  <a:lnTo>
                    <a:pt x="1906" y="9526"/>
                  </a:lnTo>
                  <a:lnTo>
                    <a:pt x="2150" y="9941"/>
                  </a:lnTo>
                  <a:lnTo>
                    <a:pt x="2394" y="10356"/>
                  </a:lnTo>
                  <a:lnTo>
                    <a:pt x="2614" y="10796"/>
                  </a:lnTo>
                  <a:lnTo>
                    <a:pt x="2810" y="11284"/>
                  </a:lnTo>
                  <a:lnTo>
                    <a:pt x="2980" y="11797"/>
                  </a:lnTo>
                  <a:lnTo>
                    <a:pt x="3103" y="12334"/>
                  </a:lnTo>
                  <a:lnTo>
                    <a:pt x="4079" y="12334"/>
                  </a:lnTo>
                  <a:lnTo>
                    <a:pt x="3249" y="8500"/>
                  </a:lnTo>
                  <a:lnTo>
                    <a:pt x="2663" y="5642"/>
                  </a:lnTo>
                  <a:lnTo>
                    <a:pt x="2663" y="5520"/>
                  </a:lnTo>
                  <a:lnTo>
                    <a:pt x="2712" y="5423"/>
                  </a:lnTo>
                  <a:lnTo>
                    <a:pt x="2785" y="5374"/>
                  </a:lnTo>
                  <a:lnTo>
                    <a:pt x="2883" y="5349"/>
                  </a:lnTo>
                  <a:lnTo>
                    <a:pt x="2956" y="5349"/>
                  </a:lnTo>
                  <a:lnTo>
                    <a:pt x="3054" y="5398"/>
                  </a:lnTo>
                  <a:lnTo>
                    <a:pt x="4031" y="6253"/>
                  </a:lnTo>
                  <a:lnTo>
                    <a:pt x="4983" y="5398"/>
                  </a:lnTo>
                  <a:lnTo>
                    <a:pt x="5081" y="5349"/>
                  </a:lnTo>
                  <a:lnTo>
                    <a:pt x="5227" y="5349"/>
                  </a:lnTo>
                  <a:lnTo>
                    <a:pt x="5325" y="5398"/>
                  </a:lnTo>
                  <a:lnTo>
                    <a:pt x="6278" y="6253"/>
                  </a:lnTo>
                  <a:lnTo>
                    <a:pt x="7254" y="5398"/>
                  </a:lnTo>
                  <a:lnTo>
                    <a:pt x="7352" y="5349"/>
                  </a:lnTo>
                  <a:lnTo>
                    <a:pt x="7425" y="5349"/>
                  </a:lnTo>
                  <a:lnTo>
                    <a:pt x="7523" y="5374"/>
                  </a:lnTo>
                  <a:lnTo>
                    <a:pt x="7596" y="5423"/>
                  </a:lnTo>
                  <a:lnTo>
                    <a:pt x="7645" y="5520"/>
                  </a:lnTo>
                  <a:lnTo>
                    <a:pt x="7645" y="5642"/>
                  </a:lnTo>
                  <a:lnTo>
                    <a:pt x="7059" y="8500"/>
                  </a:lnTo>
                  <a:lnTo>
                    <a:pt x="6229" y="12334"/>
                  </a:lnTo>
                  <a:lnTo>
                    <a:pt x="7206" y="12334"/>
                  </a:lnTo>
                  <a:lnTo>
                    <a:pt x="7328" y="11797"/>
                  </a:lnTo>
                  <a:lnTo>
                    <a:pt x="7499" y="11284"/>
                  </a:lnTo>
                  <a:lnTo>
                    <a:pt x="7694" y="10796"/>
                  </a:lnTo>
                  <a:lnTo>
                    <a:pt x="7914" y="10356"/>
                  </a:lnTo>
                  <a:lnTo>
                    <a:pt x="8158" y="9941"/>
                  </a:lnTo>
                  <a:lnTo>
                    <a:pt x="8402" y="9526"/>
                  </a:lnTo>
                  <a:lnTo>
                    <a:pt x="8940" y="8744"/>
                  </a:lnTo>
                  <a:lnTo>
                    <a:pt x="9208" y="8353"/>
                  </a:lnTo>
                  <a:lnTo>
                    <a:pt x="9453" y="7963"/>
                  </a:lnTo>
                  <a:lnTo>
                    <a:pt x="9672" y="7572"/>
                  </a:lnTo>
                  <a:lnTo>
                    <a:pt x="9892" y="7132"/>
                  </a:lnTo>
                  <a:lnTo>
                    <a:pt x="10063" y="6693"/>
                  </a:lnTo>
                  <a:lnTo>
                    <a:pt x="10185" y="6204"/>
                  </a:lnTo>
                  <a:lnTo>
                    <a:pt x="10259" y="5691"/>
                  </a:lnTo>
                  <a:lnTo>
                    <a:pt x="10283" y="5423"/>
                  </a:lnTo>
                  <a:lnTo>
                    <a:pt x="10307" y="5154"/>
                  </a:lnTo>
                  <a:lnTo>
                    <a:pt x="10259" y="4617"/>
                  </a:lnTo>
                  <a:lnTo>
                    <a:pt x="10185" y="4104"/>
                  </a:lnTo>
                  <a:lnTo>
                    <a:pt x="10063" y="3615"/>
                  </a:lnTo>
                  <a:lnTo>
                    <a:pt x="9892" y="3151"/>
                  </a:lnTo>
                  <a:lnTo>
                    <a:pt x="9672" y="2687"/>
                  </a:lnTo>
                  <a:lnTo>
                    <a:pt x="9428" y="2272"/>
                  </a:lnTo>
                  <a:lnTo>
                    <a:pt x="9111" y="1881"/>
                  </a:lnTo>
                  <a:lnTo>
                    <a:pt x="8793" y="1515"/>
                  </a:lnTo>
                  <a:lnTo>
                    <a:pt x="8427" y="1173"/>
                  </a:lnTo>
                  <a:lnTo>
                    <a:pt x="8036" y="880"/>
                  </a:lnTo>
                  <a:lnTo>
                    <a:pt x="7596" y="636"/>
                  </a:lnTo>
                  <a:lnTo>
                    <a:pt x="7157" y="416"/>
                  </a:lnTo>
                  <a:lnTo>
                    <a:pt x="6693" y="245"/>
                  </a:lnTo>
                  <a:lnTo>
                    <a:pt x="6180" y="98"/>
                  </a:lnTo>
                  <a:lnTo>
                    <a:pt x="5691" y="25"/>
                  </a:lnTo>
                  <a:lnTo>
                    <a:pt x="515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44" name="Shape 492"/>
          <p:cNvGrpSpPr/>
          <p:nvPr/>
        </p:nvGrpSpPr>
        <p:grpSpPr>
          <a:xfrm>
            <a:off x="5510126" y="3557339"/>
            <a:ext cx="123860" cy="451354"/>
            <a:chOff x="727175" y="2957625"/>
            <a:chExt cx="130700" cy="476275"/>
          </a:xfrm>
          <a:solidFill>
            <a:schemeClr val="bg1"/>
          </a:solidFill>
        </p:grpSpPr>
        <p:sp>
          <p:nvSpPr>
            <p:cNvPr id="145" name="Shape 493"/>
            <p:cNvSpPr/>
            <p:nvPr/>
          </p:nvSpPr>
          <p:spPr>
            <a:xfrm>
              <a:off x="727175" y="2957625"/>
              <a:ext cx="130700" cy="476275"/>
            </a:xfrm>
            <a:custGeom>
              <a:avLst/>
              <a:gdLst/>
              <a:ahLst/>
              <a:cxnLst/>
              <a:rect l="0" t="0" r="0" b="0"/>
              <a:pathLst>
                <a:path w="5228" h="19051" extrusionOk="0">
                  <a:moveTo>
                    <a:pt x="2614" y="489"/>
                  </a:moveTo>
                  <a:lnTo>
                    <a:pt x="2858" y="538"/>
                  </a:lnTo>
                  <a:lnTo>
                    <a:pt x="3102" y="611"/>
                  </a:lnTo>
                  <a:lnTo>
                    <a:pt x="3322" y="709"/>
                  </a:lnTo>
                  <a:lnTo>
                    <a:pt x="3493" y="880"/>
                  </a:lnTo>
                  <a:lnTo>
                    <a:pt x="3664" y="1051"/>
                  </a:lnTo>
                  <a:lnTo>
                    <a:pt x="3762" y="1270"/>
                  </a:lnTo>
                  <a:lnTo>
                    <a:pt x="3835" y="1490"/>
                  </a:lnTo>
                  <a:lnTo>
                    <a:pt x="3859" y="1759"/>
                  </a:lnTo>
                  <a:lnTo>
                    <a:pt x="3859" y="14483"/>
                  </a:lnTo>
                  <a:lnTo>
                    <a:pt x="3884" y="14581"/>
                  </a:lnTo>
                  <a:lnTo>
                    <a:pt x="3908" y="14679"/>
                  </a:lnTo>
                  <a:lnTo>
                    <a:pt x="3957" y="14776"/>
                  </a:lnTo>
                  <a:lnTo>
                    <a:pt x="4030" y="14850"/>
                  </a:lnTo>
                  <a:lnTo>
                    <a:pt x="4177" y="14996"/>
                  </a:lnTo>
                  <a:lnTo>
                    <a:pt x="4324" y="15167"/>
                  </a:lnTo>
                  <a:lnTo>
                    <a:pt x="4446" y="15363"/>
                  </a:lnTo>
                  <a:lnTo>
                    <a:pt x="4543" y="15558"/>
                  </a:lnTo>
                  <a:lnTo>
                    <a:pt x="4641" y="15778"/>
                  </a:lnTo>
                  <a:lnTo>
                    <a:pt x="4690" y="15973"/>
                  </a:lnTo>
                  <a:lnTo>
                    <a:pt x="4714" y="16193"/>
                  </a:lnTo>
                  <a:lnTo>
                    <a:pt x="4739" y="16437"/>
                  </a:lnTo>
                  <a:lnTo>
                    <a:pt x="4714" y="16633"/>
                  </a:lnTo>
                  <a:lnTo>
                    <a:pt x="4690" y="16852"/>
                  </a:lnTo>
                  <a:lnTo>
                    <a:pt x="4641" y="17048"/>
                  </a:lnTo>
                  <a:lnTo>
                    <a:pt x="4568" y="17243"/>
                  </a:lnTo>
                  <a:lnTo>
                    <a:pt x="4470" y="17438"/>
                  </a:lnTo>
                  <a:lnTo>
                    <a:pt x="4372" y="17609"/>
                  </a:lnTo>
                  <a:lnTo>
                    <a:pt x="4250" y="17780"/>
                  </a:lnTo>
                  <a:lnTo>
                    <a:pt x="4104" y="17927"/>
                  </a:lnTo>
                  <a:lnTo>
                    <a:pt x="3957" y="18073"/>
                  </a:lnTo>
                  <a:lnTo>
                    <a:pt x="3811" y="18196"/>
                  </a:lnTo>
                  <a:lnTo>
                    <a:pt x="3615" y="18293"/>
                  </a:lnTo>
                  <a:lnTo>
                    <a:pt x="3444" y="18391"/>
                  </a:lnTo>
                  <a:lnTo>
                    <a:pt x="3249" y="18464"/>
                  </a:lnTo>
                  <a:lnTo>
                    <a:pt x="3029" y="18513"/>
                  </a:lnTo>
                  <a:lnTo>
                    <a:pt x="2834" y="18538"/>
                  </a:lnTo>
                  <a:lnTo>
                    <a:pt x="2614" y="18562"/>
                  </a:lnTo>
                  <a:lnTo>
                    <a:pt x="2394" y="18538"/>
                  </a:lnTo>
                  <a:lnTo>
                    <a:pt x="2174" y="18513"/>
                  </a:lnTo>
                  <a:lnTo>
                    <a:pt x="1979" y="18464"/>
                  </a:lnTo>
                  <a:lnTo>
                    <a:pt x="1784" y="18391"/>
                  </a:lnTo>
                  <a:lnTo>
                    <a:pt x="1613" y="18293"/>
                  </a:lnTo>
                  <a:lnTo>
                    <a:pt x="1417" y="18196"/>
                  </a:lnTo>
                  <a:lnTo>
                    <a:pt x="1271" y="18073"/>
                  </a:lnTo>
                  <a:lnTo>
                    <a:pt x="1124" y="17927"/>
                  </a:lnTo>
                  <a:lnTo>
                    <a:pt x="978" y="17780"/>
                  </a:lnTo>
                  <a:lnTo>
                    <a:pt x="855" y="17609"/>
                  </a:lnTo>
                  <a:lnTo>
                    <a:pt x="758" y="17438"/>
                  </a:lnTo>
                  <a:lnTo>
                    <a:pt x="660" y="17243"/>
                  </a:lnTo>
                  <a:lnTo>
                    <a:pt x="587" y="17048"/>
                  </a:lnTo>
                  <a:lnTo>
                    <a:pt x="538" y="16852"/>
                  </a:lnTo>
                  <a:lnTo>
                    <a:pt x="514" y="16633"/>
                  </a:lnTo>
                  <a:lnTo>
                    <a:pt x="489" y="16437"/>
                  </a:lnTo>
                  <a:lnTo>
                    <a:pt x="514" y="16193"/>
                  </a:lnTo>
                  <a:lnTo>
                    <a:pt x="538" y="15973"/>
                  </a:lnTo>
                  <a:lnTo>
                    <a:pt x="587" y="15778"/>
                  </a:lnTo>
                  <a:lnTo>
                    <a:pt x="684" y="15558"/>
                  </a:lnTo>
                  <a:lnTo>
                    <a:pt x="782" y="15363"/>
                  </a:lnTo>
                  <a:lnTo>
                    <a:pt x="904" y="15167"/>
                  </a:lnTo>
                  <a:lnTo>
                    <a:pt x="1051" y="14996"/>
                  </a:lnTo>
                  <a:lnTo>
                    <a:pt x="1197" y="14850"/>
                  </a:lnTo>
                  <a:lnTo>
                    <a:pt x="1271" y="14776"/>
                  </a:lnTo>
                  <a:lnTo>
                    <a:pt x="1319" y="14679"/>
                  </a:lnTo>
                  <a:lnTo>
                    <a:pt x="1344" y="14581"/>
                  </a:lnTo>
                  <a:lnTo>
                    <a:pt x="1368" y="14483"/>
                  </a:lnTo>
                  <a:lnTo>
                    <a:pt x="1368" y="1759"/>
                  </a:lnTo>
                  <a:lnTo>
                    <a:pt x="1393" y="1490"/>
                  </a:lnTo>
                  <a:lnTo>
                    <a:pt x="1466" y="1270"/>
                  </a:lnTo>
                  <a:lnTo>
                    <a:pt x="1564" y="1051"/>
                  </a:lnTo>
                  <a:lnTo>
                    <a:pt x="1735" y="880"/>
                  </a:lnTo>
                  <a:lnTo>
                    <a:pt x="1906" y="709"/>
                  </a:lnTo>
                  <a:lnTo>
                    <a:pt x="2125" y="611"/>
                  </a:lnTo>
                  <a:lnTo>
                    <a:pt x="2370" y="538"/>
                  </a:lnTo>
                  <a:lnTo>
                    <a:pt x="2614" y="489"/>
                  </a:lnTo>
                  <a:close/>
                  <a:moveTo>
                    <a:pt x="2614" y="0"/>
                  </a:moveTo>
                  <a:lnTo>
                    <a:pt x="2443" y="25"/>
                  </a:lnTo>
                  <a:lnTo>
                    <a:pt x="2272" y="49"/>
                  </a:lnTo>
                  <a:lnTo>
                    <a:pt x="2101" y="98"/>
                  </a:lnTo>
                  <a:lnTo>
                    <a:pt x="1930" y="147"/>
                  </a:lnTo>
                  <a:lnTo>
                    <a:pt x="1784" y="220"/>
                  </a:lnTo>
                  <a:lnTo>
                    <a:pt x="1637" y="318"/>
                  </a:lnTo>
                  <a:lnTo>
                    <a:pt x="1515" y="416"/>
                  </a:lnTo>
                  <a:lnTo>
                    <a:pt x="1393" y="513"/>
                  </a:lnTo>
                  <a:lnTo>
                    <a:pt x="1271" y="635"/>
                  </a:lnTo>
                  <a:lnTo>
                    <a:pt x="1173" y="782"/>
                  </a:lnTo>
                  <a:lnTo>
                    <a:pt x="1075" y="928"/>
                  </a:lnTo>
                  <a:lnTo>
                    <a:pt x="1002" y="1075"/>
                  </a:lnTo>
                  <a:lnTo>
                    <a:pt x="953" y="1246"/>
                  </a:lnTo>
                  <a:lnTo>
                    <a:pt x="904" y="1393"/>
                  </a:lnTo>
                  <a:lnTo>
                    <a:pt x="880" y="1588"/>
                  </a:lnTo>
                  <a:lnTo>
                    <a:pt x="880" y="1759"/>
                  </a:lnTo>
                  <a:lnTo>
                    <a:pt x="880" y="14483"/>
                  </a:lnTo>
                  <a:lnTo>
                    <a:pt x="684" y="14679"/>
                  </a:lnTo>
                  <a:lnTo>
                    <a:pt x="514" y="14874"/>
                  </a:lnTo>
                  <a:lnTo>
                    <a:pt x="367" y="15094"/>
                  </a:lnTo>
                  <a:lnTo>
                    <a:pt x="245" y="15338"/>
                  </a:lnTo>
                  <a:lnTo>
                    <a:pt x="147" y="15607"/>
                  </a:lnTo>
                  <a:lnTo>
                    <a:pt x="74" y="15875"/>
                  </a:lnTo>
                  <a:lnTo>
                    <a:pt x="25" y="16144"/>
                  </a:lnTo>
                  <a:lnTo>
                    <a:pt x="1" y="16437"/>
                  </a:lnTo>
                  <a:lnTo>
                    <a:pt x="25" y="16681"/>
                  </a:lnTo>
                  <a:lnTo>
                    <a:pt x="49" y="16950"/>
                  </a:lnTo>
                  <a:lnTo>
                    <a:pt x="123" y="17194"/>
                  </a:lnTo>
                  <a:lnTo>
                    <a:pt x="196" y="17438"/>
                  </a:lnTo>
                  <a:lnTo>
                    <a:pt x="318" y="17683"/>
                  </a:lnTo>
                  <a:lnTo>
                    <a:pt x="440" y="17878"/>
                  </a:lnTo>
                  <a:lnTo>
                    <a:pt x="611" y="18098"/>
                  </a:lnTo>
                  <a:lnTo>
                    <a:pt x="758" y="18269"/>
                  </a:lnTo>
                  <a:lnTo>
                    <a:pt x="953" y="18440"/>
                  </a:lnTo>
                  <a:lnTo>
                    <a:pt x="1149" y="18586"/>
                  </a:lnTo>
                  <a:lnTo>
                    <a:pt x="1368" y="18733"/>
                  </a:lnTo>
                  <a:lnTo>
                    <a:pt x="1588" y="18831"/>
                  </a:lnTo>
                  <a:lnTo>
                    <a:pt x="1832" y="18928"/>
                  </a:lnTo>
                  <a:lnTo>
                    <a:pt x="2077" y="18977"/>
                  </a:lnTo>
                  <a:lnTo>
                    <a:pt x="2345" y="19026"/>
                  </a:lnTo>
                  <a:lnTo>
                    <a:pt x="2614" y="19050"/>
                  </a:lnTo>
                  <a:lnTo>
                    <a:pt x="2883" y="19026"/>
                  </a:lnTo>
                  <a:lnTo>
                    <a:pt x="3151" y="18977"/>
                  </a:lnTo>
                  <a:lnTo>
                    <a:pt x="3395" y="18928"/>
                  </a:lnTo>
                  <a:lnTo>
                    <a:pt x="3640" y="18831"/>
                  </a:lnTo>
                  <a:lnTo>
                    <a:pt x="3859" y="18733"/>
                  </a:lnTo>
                  <a:lnTo>
                    <a:pt x="4079" y="18586"/>
                  </a:lnTo>
                  <a:lnTo>
                    <a:pt x="4275" y="18440"/>
                  </a:lnTo>
                  <a:lnTo>
                    <a:pt x="4470" y="18269"/>
                  </a:lnTo>
                  <a:lnTo>
                    <a:pt x="4617" y="18098"/>
                  </a:lnTo>
                  <a:lnTo>
                    <a:pt x="4788" y="17878"/>
                  </a:lnTo>
                  <a:lnTo>
                    <a:pt x="4910" y="17683"/>
                  </a:lnTo>
                  <a:lnTo>
                    <a:pt x="5032" y="17438"/>
                  </a:lnTo>
                  <a:lnTo>
                    <a:pt x="5105" y="17194"/>
                  </a:lnTo>
                  <a:lnTo>
                    <a:pt x="5178" y="16950"/>
                  </a:lnTo>
                  <a:lnTo>
                    <a:pt x="5203" y="16681"/>
                  </a:lnTo>
                  <a:lnTo>
                    <a:pt x="5227" y="16437"/>
                  </a:lnTo>
                  <a:lnTo>
                    <a:pt x="5203" y="16144"/>
                  </a:lnTo>
                  <a:lnTo>
                    <a:pt x="5154" y="15875"/>
                  </a:lnTo>
                  <a:lnTo>
                    <a:pt x="5081" y="15607"/>
                  </a:lnTo>
                  <a:lnTo>
                    <a:pt x="4983" y="15338"/>
                  </a:lnTo>
                  <a:lnTo>
                    <a:pt x="4861" y="15094"/>
                  </a:lnTo>
                  <a:lnTo>
                    <a:pt x="4714" y="14874"/>
                  </a:lnTo>
                  <a:lnTo>
                    <a:pt x="4543" y="14679"/>
                  </a:lnTo>
                  <a:lnTo>
                    <a:pt x="4348" y="14483"/>
                  </a:lnTo>
                  <a:lnTo>
                    <a:pt x="4348" y="1759"/>
                  </a:lnTo>
                  <a:lnTo>
                    <a:pt x="4348" y="1588"/>
                  </a:lnTo>
                  <a:lnTo>
                    <a:pt x="4324" y="1393"/>
                  </a:lnTo>
                  <a:lnTo>
                    <a:pt x="4275" y="1246"/>
                  </a:lnTo>
                  <a:lnTo>
                    <a:pt x="4226" y="1075"/>
                  </a:lnTo>
                  <a:lnTo>
                    <a:pt x="4153" y="928"/>
                  </a:lnTo>
                  <a:lnTo>
                    <a:pt x="4055" y="782"/>
                  </a:lnTo>
                  <a:lnTo>
                    <a:pt x="3957" y="635"/>
                  </a:lnTo>
                  <a:lnTo>
                    <a:pt x="3835" y="513"/>
                  </a:lnTo>
                  <a:lnTo>
                    <a:pt x="3713" y="416"/>
                  </a:lnTo>
                  <a:lnTo>
                    <a:pt x="3591" y="318"/>
                  </a:lnTo>
                  <a:lnTo>
                    <a:pt x="3444" y="220"/>
                  </a:lnTo>
                  <a:lnTo>
                    <a:pt x="3298" y="147"/>
                  </a:lnTo>
                  <a:lnTo>
                    <a:pt x="3127" y="98"/>
                  </a:lnTo>
                  <a:lnTo>
                    <a:pt x="2956" y="49"/>
                  </a:lnTo>
                  <a:lnTo>
                    <a:pt x="2785" y="25"/>
                  </a:lnTo>
                  <a:lnTo>
                    <a:pt x="261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6" name="Shape 494"/>
            <p:cNvSpPr/>
            <p:nvPr/>
          </p:nvSpPr>
          <p:spPr>
            <a:xfrm>
              <a:off x="751600" y="3090125"/>
              <a:ext cx="81850" cy="319350"/>
            </a:xfrm>
            <a:custGeom>
              <a:avLst/>
              <a:gdLst/>
              <a:ahLst/>
              <a:cxnLst/>
              <a:rect l="0" t="0" r="0" b="0"/>
              <a:pathLst>
                <a:path w="3274" h="12774" extrusionOk="0">
                  <a:moveTo>
                    <a:pt x="880" y="0"/>
                  </a:moveTo>
                  <a:lnTo>
                    <a:pt x="880" y="9183"/>
                  </a:lnTo>
                  <a:lnTo>
                    <a:pt x="855" y="9379"/>
                  </a:lnTo>
                  <a:lnTo>
                    <a:pt x="782" y="9574"/>
                  </a:lnTo>
                  <a:lnTo>
                    <a:pt x="684" y="9745"/>
                  </a:lnTo>
                  <a:lnTo>
                    <a:pt x="538" y="9916"/>
                  </a:lnTo>
                  <a:lnTo>
                    <a:pt x="416" y="10038"/>
                  </a:lnTo>
                  <a:lnTo>
                    <a:pt x="318" y="10160"/>
                  </a:lnTo>
                  <a:lnTo>
                    <a:pt x="220" y="10307"/>
                  </a:lnTo>
                  <a:lnTo>
                    <a:pt x="147" y="10453"/>
                  </a:lnTo>
                  <a:lnTo>
                    <a:pt x="74" y="10624"/>
                  </a:lnTo>
                  <a:lnTo>
                    <a:pt x="49" y="10795"/>
                  </a:lnTo>
                  <a:lnTo>
                    <a:pt x="1" y="10966"/>
                  </a:lnTo>
                  <a:lnTo>
                    <a:pt x="1" y="11137"/>
                  </a:lnTo>
                  <a:lnTo>
                    <a:pt x="1" y="11284"/>
                  </a:lnTo>
                  <a:lnTo>
                    <a:pt x="25" y="11455"/>
                  </a:lnTo>
                  <a:lnTo>
                    <a:pt x="74" y="11601"/>
                  </a:lnTo>
                  <a:lnTo>
                    <a:pt x="123" y="11772"/>
                  </a:lnTo>
                  <a:lnTo>
                    <a:pt x="196" y="11894"/>
                  </a:lnTo>
                  <a:lnTo>
                    <a:pt x="294" y="12041"/>
                  </a:lnTo>
                  <a:lnTo>
                    <a:pt x="367" y="12163"/>
                  </a:lnTo>
                  <a:lnTo>
                    <a:pt x="489" y="12285"/>
                  </a:lnTo>
                  <a:lnTo>
                    <a:pt x="587" y="12383"/>
                  </a:lnTo>
                  <a:lnTo>
                    <a:pt x="733" y="12480"/>
                  </a:lnTo>
                  <a:lnTo>
                    <a:pt x="855" y="12554"/>
                  </a:lnTo>
                  <a:lnTo>
                    <a:pt x="1002" y="12627"/>
                  </a:lnTo>
                  <a:lnTo>
                    <a:pt x="1148" y="12700"/>
                  </a:lnTo>
                  <a:lnTo>
                    <a:pt x="1319" y="12725"/>
                  </a:lnTo>
                  <a:lnTo>
                    <a:pt x="1466" y="12749"/>
                  </a:lnTo>
                  <a:lnTo>
                    <a:pt x="1637" y="12773"/>
                  </a:lnTo>
                  <a:lnTo>
                    <a:pt x="1808" y="12749"/>
                  </a:lnTo>
                  <a:lnTo>
                    <a:pt x="1954" y="12725"/>
                  </a:lnTo>
                  <a:lnTo>
                    <a:pt x="2125" y="12700"/>
                  </a:lnTo>
                  <a:lnTo>
                    <a:pt x="2272" y="12627"/>
                  </a:lnTo>
                  <a:lnTo>
                    <a:pt x="2418" y="12554"/>
                  </a:lnTo>
                  <a:lnTo>
                    <a:pt x="2541" y="12480"/>
                  </a:lnTo>
                  <a:lnTo>
                    <a:pt x="2687" y="12383"/>
                  </a:lnTo>
                  <a:lnTo>
                    <a:pt x="2785" y="12285"/>
                  </a:lnTo>
                  <a:lnTo>
                    <a:pt x="2907" y="12163"/>
                  </a:lnTo>
                  <a:lnTo>
                    <a:pt x="2980" y="12041"/>
                  </a:lnTo>
                  <a:lnTo>
                    <a:pt x="3078" y="11894"/>
                  </a:lnTo>
                  <a:lnTo>
                    <a:pt x="3151" y="11772"/>
                  </a:lnTo>
                  <a:lnTo>
                    <a:pt x="3200" y="11601"/>
                  </a:lnTo>
                  <a:lnTo>
                    <a:pt x="3249" y="11455"/>
                  </a:lnTo>
                  <a:lnTo>
                    <a:pt x="3273" y="11284"/>
                  </a:lnTo>
                  <a:lnTo>
                    <a:pt x="3273" y="11137"/>
                  </a:lnTo>
                  <a:lnTo>
                    <a:pt x="3273" y="10966"/>
                  </a:lnTo>
                  <a:lnTo>
                    <a:pt x="3224" y="10795"/>
                  </a:lnTo>
                  <a:lnTo>
                    <a:pt x="3200" y="10624"/>
                  </a:lnTo>
                  <a:lnTo>
                    <a:pt x="3127" y="10453"/>
                  </a:lnTo>
                  <a:lnTo>
                    <a:pt x="3053" y="10307"/>
                  </a:lnTo>
                  <a:lnTo>
                    <a:pt x="2956" y="10160"/>
                  </a:lnTo>
                  <a:lnTo>
                    <a:pt x="2858" y="10038"/>
                  </a:lnTo>
                  <a:lnTo>
                    <a:pt x="2736" y="9916"/>
                  </a:lnTo>
                  <a:lnTo>
                    <a:pt x="2589" y="9745"/>
                  </a:lnTo>
                  <a:lnTo>
                    <a:pt x="2492" y="9574"/>
                  </a:lnTo>
                  <a:lnTo>
                    <a:pt x="2418" y="9379"/>
                  </a:lnTo>
                  <a:lnTo>
                    <a:pt x="2394" y="9183"/>
                  </a:lnTo>
                  <a:lnTo>
                    <a:pt x="2394" y="8255"/>
                  </a:lnTo>
                  <a:lnTo>
                    <a:pt x="2052" y="8255"/>
                  </a:lnTo>
                  <a:lnTo>
                    <a:pt x="1954" y="8231"/>
                  </a:lnTo>
                  <a:lnTo>
                    <a:pt x="1881" y="8182"/>
                  </a:lnTo>
                  <a:lnTo>
                    <a:pt x="1832" y="8109"/>
                  </a:lnTo>
                  <a:lnTo>
                    <a:pt x="1808" y="8011"/>
                  </a:lnTo>
                  <a:lnTo>
                    <a:pt x="1832" y="7913"/>
                  </a:lnTo>
                  <a:lnTo>
                    <a:pt x="1881" y="7840"/>
                  </a:lnTo>
                  <a:lnTo>
                    <a:pt x="1954" y="7791"/>
                  </a:lnTo>
                  <a:lnTo>
                    <a:pt x="2052" y="7767"/>
                  </a:lnTo>
                  <a:lnTo>
                    <a:pt x="2394" y="7767"/>
                  </a:lnTo>
                  <a:lnTo>
                    <a:pt x="2394" y="6912"/>
                  </a:lnTo>
                  <a:lnTo>
                    <a:pt x="2052" y="6912"/>
                  </a:lnTo>
                  <a:lnTo>
                    <a:pt x="1954" y="6888"/>
                  </a:lnTo>
                  <a:lnTo>
                    <a:pt x="1881" y="6839"/>
                  </a:lnTo>
                  <a:lnTo>
                    <a:pt x="1832" y="6765"/>
                  </a:lnTo>
                  <a:lnTo>
                    <a:pt x="1808" y="6668"/>
                  </a:lnTo>
                  <a:lnTo>
                    <a:pt x="1832" y="6570"/>
                  </a:lnTo>
                  <a:lnTo>
                    <a:pt x="1881" y="6497"/>
                  </a:lnTo>
                  <a:lnTo>
                    <a:pt x="1954" y="6448"/>
                  </a:lnTo>
                  <a:lnTo>
                    <a:pt x="2052" y="6423"/>
                  </a:lnTo>
                  <a:lnTo>
                    <a:pt x="2394" y="6423"/>
                  </a:lnTo>
                  <a:lnTo>
                    <a:pt x="2394" y="5569"/>
                  </a:lnTo>
                  <a:lnTo>
                    <a:pt x="2052" y="5569"/>
                  </a:lnTo>
                  <a:lnTo>
                    <a:pt x="1954" y="5544"/>
                  </a:lnTo>
                  <a:lnTo>
                    <a:pt x="1881" y="5495"/>
                  </a:lnTo>
                  <a:lnTo>
                    <a:pt x="1832" y="5422"/>
                  </a:lnTo>
                  <a:lnTo>
                    <a:pt x="1808" y="5324"/>
                  </a:lnTo>
                  <a:lnTo>
                    <a:pt x="1832" y="5227"/>
                  </a:lnTo>
                  <a:lnTo>
                    <a:pt x="1881" y="5153"/>
                  </a:lnTo>
                  <a:lnTo>
                    <a:pt x="1954" y="5105"/>
                  </a:lnTo>
                  <a:lnTo>
                    <a:pt x="2052" y="5080"/>
                  </a:lnTo>
                  <a:lnTo>
                    <a:pt x="2394" y="5080"/>
                  </a:lnTo>
                  <a:lnTo>
                    <a:pt x="2394" y="4225"/>
                  </a:lnTo>
                  <a:lnTo>
                    <a:pt x="2052" y="4225"/>
                  </a:lnTo>
                  <a:lnTo>
                    <a:pt x="1954" y="4201"/>
                  </a:lnTo>
                  <a:lnTo>
                    <a:pt x="1881" y="4152"/>
                  </a:lnTo>
                  <a:lnTo>
                    <a:pt x="1832" y="4079"/>
                  </a:lnTo>
                  <a:lnTo>
                    <a:pt x="1808" y="3981"/>
                  </a:lnTo>
                  <a:lnTo>
                    <a:pt x="1832" y="3883"/>
                  </a:lnTo>
                  <a:lnTo>
                    <a:pt x="1881" y="3810"/>
                  </a:lnTo>
                  <a:lnTo>
                    <a:pt x="1954" y="3761"/>
                  </a:lnTo>
                  <a:lnTo>
                    <a:pt x="2052" y="3737"/>
                  </a:lnTo>
                  <a:lnTo>
                    <a:pt x="2394" y="3737"/>
                  </a:lnTo>
                  <a:lnTo>
                    <a:pt x="2394" y="2882"/>
                  </a:lnTo>
                  <a:lnTo>
                    <a:pt x="2052" y="2882"/>
                  </a:lnTo>
                  <a:lnTo>
                    <a:pt x="1954" y="2858"/>
                  </a:lnTo>
                  <a:lnTo>
                    <a:pt x="1881" y="2809"/>
                  </a:lnTo>
                  <a:lnTo>
                    <a:pt x="1832" y="2736"/>
                  </a:lnTo>
                  <a:lnTo>
                    <a:pt x="1808" y="2638"/>
                  </a:lnTo>
                  <a:lnTo>
                    <a:pt x="1832" y="2540"/>
                  </a:lnTo>
                  <a:lnTo>
                    <a:pt x="1881" y="2467"/>
                  </a:lnTo>
                  <a:lnTo>
                    <a:pt x="1954" y="2418"/>
                  </a:lnTo>
                  <a:lnTo>
                    <a:pt x="2052" y="2394"/>
                  </a:lnTo>
                  <a:lnTo>
                    <a:pt x="2394" y="2394"/>
                  </a:lnTo>
                  <a:lnTo>
                    <a:pt x="2394" y="1539"/>
                  </a:lnTo>
                  <a:lnTo>
                    <a:pt x="2052" y="1539"/>
                  </a:lnTo>
                  <a:lnTo>
                    <a:pt x="1954" y="1514"/>
                  </a:lnTo>
                  <a:lnTo>
                    <a:pt x="1881" y="1466"/>
                  </a:lnTo>
                  <a:lnTo>
                    <a:pt x="1832" y="1392"/>
                  </a:lnTo>
                  <a:lnTo>
                    <a:pt x="1808" y="1295"/>
                  </a:lnTo>
                  <a:lnTo>
                    <a:pt x="1832" y="1197"/>
                  </a:lnTo>
                  <a:lnTo>
                    <a:pt x="1881" y="1124"/>
                  </a:lnTo>
                  <a:lnTo>
                    <a:pt x="1954" y="1075"/>
                  </a:lnTo>
                  <a:lnTo>
                    <a:pt x="2052" y="1050"/>
                  </a:lnTo>
                  <a:lnTo>
                    <a:pt x="2394" y="1050"/>
                  </a:lnTo>
                  <a:lnTo>
                    <a:pt x="239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47" name="Shape 495"/>
          <p:cNvSpPr/>
          <p:nvPr/>
        </p:nvSpPr>
        <p:spPr>
          <a:xfrm>
            <a:off x="6659891" y="3539434"/>
            <a:ext cx="379590" cy="487223"/>
          </a:xfrm>
          <a:custGeom>
            <a:avLst/>
            <a:gdLst/>
            <a:ahLst/>
            <a:cxnLst/>
            <a:rect l="0" t="0" r="0" b="0"/>
            <a:pathLst>
              <a:path w="16022" h="20565" extrusionOk="0">
                <a:moveTo>
                  <a:pt x="14434" y="1588"/>
                </a:moveTo>
                <a:lnTo>
                  <a:pt x="14434" y="17683"/>
                </a:lnTo>
                <a:lnTo>
                  <a:pt x="1588" y="17683"/>
                </a:lnTo>
                <a:lnTo>
                  <a:pt x="1588" y="1588"/>
                </a:lnTo>
                <a:close/>
                <a:moveTo>
                  <a:pt x="8011" y="18293"/>
                </a:moveTo>
                <a:lnTo>
                  <a:pt x="8182" y="18318"/>
                </a:lnTo>
                <a:lnTo>
                  <a:pt x="8328" y="18366"/>
                </a:lnTo>
                <a:lnTo>
                  <a:pt x="8475" y="18440"/>
                </a:lnTo>
                <a:lnTo>
                  <a:pt x="8597" y="18537"/>
                </a:lnTo>
                <a:lnTo>
                  <a:pt x="8695" y="18660"/>
                </a:lnTo>
                <a:lnTo>
                  <a:pt x="8768" y="18806"/>
                </a:lnTo>
                <a:lnTo>
                  <a:pt x="8817" y="18953"/>
                </a:lnTo>
                <a:lnTo>
                  <a:pt x="8841" y="19124"/>
                </a:lnTo>
                <a:lnTo>
                  <a:pt x="8817" y="19295"/>
                </a:lnTo>
                <a:lnTo>
                  <a:pt x="8768" y="19441"/>
                </a:lnTo>
                <a:lnTo>
                  <a:pt x="8695" y="19588"/>
                </a:lnTo>
                <a:lnTo>
                  <a:pt x="8597" y="19710"/>
                </a:lnTo>
                <a:lnTo>
                  <a:pt x="8475" y="19807"/>
                </a:lnTo>
                <a:lnTo>
                  <a:pt x="8328" y="19881"/>
                </a:lnTo>
                <a:lnTo>
                  <a:pt x="8182" y="19930"/>
                </a:lnTo>
                <a:lnTo>
                  <a:pt x="8011" y="19954"/>
                </a:lnTo>
                <a:lnTo>
                  <a:pt x="7840" y="19930"/>
                </a:lnTo>
                <a:lnTo>
                  <a:pt x="7693" y="19881"/>
                </a:lnTo>
                <a:lnTo>
                  <a:pt x="7547" y="19807"/>
                </a:lnTo>
                <a:lnTo>
                  <a:pt x="7425" y="19710"/>
                </a:lnTo>
                <a:lnTo>
                  <a:pt x="7327" y="19588"/>
                </a:lnTo>
                <a:lnTo>
                  <a:pt x="7254" y="19441"/>
                </a:lnTo>
                <a:lnTo>
                  <a:pt x="7205" y="19295"/>
                </a:lnTo>
                <a:lnTo>
                  <a:pt x="7181" y="19124"/>
                </a:lnTo>
                <a:lnTo>
                  <a:pt x="7205" y="18953"/>
                </a:lnTo>
                <a:lnTo>
                  <a:pt x="7254" y="18806"/>
                </a:lnTo>
                <a:lnTo>
                  <a:pt x="7327" y="18660"/>
                </a:lnTo>
                <a:lnTo>
                  <a:pt x="7425" y="18537"/>
                </a:lnTo>
                <a:lnTo>
                  <a:pt x="7547" y="18440"/>
                </a:lnTo>
                <a:lnTo>
                  <a:pt x="7693" y="18366"/>
                </a:lnTo>
                <a:lnTo>
                  <a:pt x="7840" y="18318"/>
                </a:lnTo>
                <a:lnTo>
                  <a:pt x="8011" y="18293"/>
                </a:lnTo>
                <a:close/>
                <a:moveTo>
                  <a:pt x="1270" y="0"/>
                </a:moveTo>
                <a:lnTo>
                  <a:pt x="1026" y="25"/>
                </a:lnTo>
                <a:lnTo>
                  <a:pt x="782" y="98"/>
                </a:lnTo>
                <a:lnTo>
                  <a:pt x="562" y="220"/>
                </a:lnTo>
                <a:lnTo>
                  <a:pt x="367" y="367"/>
                </a:lnTo>
                <a:lnTo>
                  <a:pt x="220" y="562"/>
                </a:lnTo>
                <a:lnTo>
                  <a:pt x="98" y="782"/>
                </a:lnTo>
                <a:lnTo>
                  <a:pt x="25" y="1026"/>
                </a:lnTo>
                <a:lnTo>
                  <a:pt x="0" y="1295"/>
                </a:lnTo>
                <a:lnTo>
                  <a:pt x="0" y="19270"/>
                </a:lnTo>
                <a:lnTo>
                  <a:pt x="25" y="19539"/>
                </a:lnTo>
                <a:lnTo>
                  <a:pt x="98" y="19783"/>
                </a:lnTo>
                <a:lnTo>
                  <a:pt x="220" y="20003"/>
                </a:lnTo>
                <a:lnTo>
                  <a:pt x="367" y="20198"/>
                </a:lnTo>
                <a:lnTo>
                  <a:pt x="562" y="20345"/>
                </a:lnTo>
                <a:lnTo>
                  <a:pt x="782" y="20467"/>
                </a:lnTo>
                <a:lnTo>
                  <a:pt x="1026" y="20540"/>
                </a:lnTo>
                <a:lnTo>
                  <a:pt x="1270" y="20565"/>
                </a:lnTo>
                <a:lnTo>
                  <a:pt x="14752" y="20565"/>
                </a:lnTo>
                <a:lnTo>
                  <a:pt x="14996" y="20540"/>
                </a:lnTo>
                <a:lnTo>
                  <a:pt x="15240" y="20467"/>
                </a:lnTo>
                <a:lnTo>
                  <a:pt x="15460" y="20345"/>
                </a:lnTo>
                <a:lnTo>
                  <a:pt x="15655" y="20198"/>
                </a:lnTo>
                <a:lnTo>
                  <a:pt x="15802" y="20003"/>
                </a:lnTo>
                <a:lnTo>
                  <a:pt x="15924" y="19783"/>
                </a:lnTo>
                <a:lnTo>
                  <a:pt x="15997" y="19539"/>
                </a:lnTo>
                <a:lnTo>
                  <a:pt x="16022" y="19270"/>
                </a:lnTo>
                <a:lnTo>
                  <a:pt x="16022" y="1295"/>
                </a:lnTo>
                <a:lnTo>
                  <a:pt x="15997" y="1026"/>
                </a:lnTo>
                <a:lnTo>
                  <a:pt x="15924" y="782"/>
                </a:lnTo>
                <a:lnTo>
                  <a:pt x="15802" y="562"/>
                </a:lnTo>
                <a:lnTo>
                  <a:pt x="15655" y="367"/>
                </a:lnTo>
                <a:lnTo>
                  <a:pt x="15460" y="220"/>
                </a:lnTo>
                <a:lnTo>
                  <a:pt x="15240" y="98"/>
                </a:lnTo>
                <a:lnTo>
                  <a:pt x="14996" y="25"/>
                </a:lnTo>
                <a:lnTo>
                  <a:pt x="14752"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8" name="Shape 496"/>
          <p:cNvSpPr/>
          <p:nvPr/>
        </p:nvSpPr>
        <p:spPr>
          <a:xfrm>
            <a:off x="6070265" y="3539434"/>
            <a:ext cx="281222" cy="487223"/>
          </a:xfrm>
          <a:custGeom>
            <a:avLst/>
            <a:gdLst/>
            <a:ahLst/>
            <a:cxnLst/>
            <a:rect l="0" t="0" r="0" b="0"/>
            <a:pathLst>
              <a:path w="11870" h="20565" extrusionOk="0">
                <a:moveTo>
                  <a:pt x="6301" y="977"/>
                </a:moveTo>
                <a:lnTo>
                  <a:pt x="6423" y="1002"/>
                </a:lnTo>
                <a:lnTo>
                  <a:pt x="6497" y="1075"/>
                </a:lnTo>
                <a:lnTo>
                  <a:pt x="6570" y="1148"/>
                </a:lnTo>
                <a:lnTo>
                  <a:pt x="6594" y="1270"/>
                </a:lnTo>
                <a:lnTo>
                  <a:pt x="6570" y="1368"/>
                </a:lnTo>
                <a:lnTo>
                  <a:pt x="6497" y="1466"/>
                </a:lnTo>
                <a:lnTo>
                  <a:pt x="6423" y="1515"/>
                </a:lnTo>
                <a:lnTo>
                  <a:pt x="6301" y="1539"/>
                </a:lnTo>
                <a:lnTo>
                  <a:pt x="5569" y="1539"/>
                </a:lnTo>
                <a:lnTo>
                  <a:pt x="5446" y="1515"/>
                </a:lnTo>
                <a:lnTo>
                  <a:pt x="5373" y="1466"/>
                </a:lnTo>
                <a:lnTo>
                  <a:pt x="5300" y="1368"/>
                </a:lnTo>
                <a:lnTo>
                  <a:pt x="5276" y="1270"/>
                </a:lnTo>
                <a:lnTo>
                  <a:pt x="5300" y="1148"/>
                </a:lnTo>
                <a:lnTo>
                  <a:pt x="5373" y="1075"/>
                </a:lnTo>
                <a:lnTo>
                  <a:pt x="5446" y="1002"/>
                </a:lnTo>
                <a:lnTo>
                  <a:pt x="5569" y="977"/>
                </a:lnTo>
                <a:close/>
                <a:moveTo>
                  <a:pt x="10575" y="2565"/>
                </a:moveTo>
                <a:lnTo>
                  <a:pt x="10575" y="16706"/>
                </a:lnTo>
                <a:lnTo>
                  <a:pt x="1295" y="16706"/>
                </a:lnTo>
                <a:lnTo>
                  <a:pt x="1295" y="2565"/>
                </a:lnTo>
                <a:close/>
                <a:moveTo>
                  <a:pt x="5935" y="17780"/>
                </a:moveTo>
                <a:lnTo>
                  <a:pt x="6106" y="17805"/>
                </a:lnTo>
                <a:lnTo>
                  <a:pt x="6277" y="17854"/>
                </a:lnTo>
                <a:lnTo>
                  <a:pt x="6423" y="17927"/>
                </a:lnTo>
                <a:lnTo>
                  <a:pt x="6545" y="18025"/>
                </a:lnTo>
                <a:lnTo>
                  <a:pt x="6643" y="18147"/>
                </a:lnTo>
                <a:lnTo>
                  <a:pt x="6716" y="18293"/>
                </a:lnTo>
                <a:lnTo>
                  <a:pt x="6765" y="18464"/>
                </a:lnTo>
                <a:lnTo>
                  <a:pt x="6790" y="18635"/>
                </a:lnTo>
                <a:lnTo>
                  <a:pt x="6765" y="18806"/>
                </a:lnTo>
                <a:lnTo>
                  <a:pt x="6716" y="18977"/>
                </a:lnTo>
                <a:lnTo>
                  <a:pt x="6643" y="19124"/>
                </a:lnTo>
                <a:lnTo>
                  <a:pt x="6545" y="19246"/>
                </a:lnTo>
                <a:lnTo>
                  <a:pt x="6423" y="19343"/>
                </a:lnTo>
                <a:lnTo>
                  <a:pt x="6277" y="19417"/>
                </a:lnTo>
                <a:lnTo>
                  <a:pt x="6106" y="19465"/>
                </a:lnTo>
                <a:lnTo>
                  <a:pt x="5935" y="19490"/>
                </a:lnTo>
                <a:lnTo>
                  <a:pt x="5764" y="19465"/>
                </a:lnTo>
                <a:lnTo>
                  <a:pt x="5593" y="19417"/>
                </a:lnTo>
                <a:lnTo>
                  <a:pt x="5446" y="19343"/>
                </a:lnTo>
                <a:lnTo>
                  <a:pt x="5324" y="19246"/>
                </a:lnTo>
                <a:lnTo>
                  <a:pt x="5227" y="19124"/>
                </a:lnTo>
                <a:lnTo>
                  <a:pt x="5153" y="18977"/>
                </a:lnTo>
                <a:lnTo>
                  <a:pt x="5105" y="18806"/>
                </a:lnTo>
                <a:lnTo>
                  <a:pt x="5080" y="18635"/>
                </a:lnTo>
                <a:lnTo>
                  <a:pt x="5105" y="18464"/>
                </a:lnTo>
                <a:lnTo>
                  <a:pt x="5153" y="18293"/>
                </a:lnTo>
                <a:lnTo>
                  <a:pt x="5227" y="18147"/>
                </a:lnTo>
                <a:lnTo>
                  <a:pt x="5324" y="18025"/>
                </a:lnTo>
                <a:lnTo>
                  <a:pt x="5446" y="17927"/>
                </a:lnTo>
                <a:lnTo>
                  <a:pt x="5593" y="17854"/>
                </a:lnTo>
                <a:lnTo>
                  <a:pt x="5764" y="17805"/>
                </a:lnTo>
                <a:lnTo>
                  <a:pt x="5935" y="17780"/>
                </a:lnTo>
                <a:close/>
                <a:moveTo>
                  <a:pt x="1295" y="0"/>
                </a:moveTo>
                <a:lnTo>
                  <a:pt x="1026" y="25"/>
                </a:lnTo>
                <a:lnTo>
                  <a:pt x="782" y="98"/>
                </a:lnTo>
                <a:lnTo>
                  <a:pt x="562" y="220"/>
                </a:lnTo>
                <a:lnTo>
                  <a:pt x="366" y="367"/>
                </a:lnTo>
                <a:lnTo>
                  <a:pt x="220" y="562"/>
                </a:lnTo>
                <a:lnTo>
                  <a:pt x="98" y="782"/>
                </a:lnTo>
                <a:lnTo>
                  <a:pt x="25" y="1026"/>
                </a:lnTo>
                <a:lnTo>
                  <a:pt x="0" y="1295"/>
                </a:lnTo>
                <a:lnTo>
                  <a:pt x="0" y="19270"/>
                </a:lnTo>
                <a:lnTo>
                  <a:pt x="25" y="19539"/>
                </a:lnTo>
                <a:lnTo>
                  <a:pt x="98" y="19783"/>
                </a:lnTo>
                <a:lnTo>
                  <a:pt x="220" y="20003"/>
                </a:lnTo>
                <a:lnTo>
                  <a:pt x="366" y="20198"/>
                </a:lnTo>
                <a:lnTo>
                  <a:pt x="562" y="20345"/>
                </a:lnTo>
                <a:lnTo>
                  <a:pt x="782" y="20467"/>
                </a:lnTo>
                <a:lnTo>
                  <a:pt x="1026" y="20540"/>
                </a:lnTo>
                <a:lnTo>
                  <a:pt x="1295" y="20565"/>
                </a:lnTo>
                <a:lnTo>
                  <a:pt x="10575" y="20565"/>
                </a:lnTo>
                <a:lnTo>
                  <a:pt x="10844" y="20540"/>
                </a:lnTo>
                <a:lnTo>
                  <a:pt x="11088" y="20467"/>
                </a:lnTo>
                <a:lnTo>
                  <a:pt x="11308" y="20345"/>
                </a:lnTo>
                <a:lnTo>
                  <a:pt x="11503" y="20198"/>
                </a:lnTo>
                <a:lnTo>
                  <a:pt x="11650" y="20003"/>
                </a:lnTo>
                <a:lnTo>
                  <a:pt x="11772" y="19783"/>
                </a:lnTo>
                <a:lnTo>
                  <a:pt x="11845" y="19539"/>
                </a:lnTo>
                <a:lnTo>
                  <a:pt x="11870" y="19270"/>
                </a:lnTo>
                <a:lnTo>
                  <a:pt x="11870" y="1295"/>
                </a:lnTo>
                <a:lnTo>
                  <a:pt x="11845" y="1026"/>
                </a:lnTo>
                <a:lnTo>
                  <a:pt x="11772" y="782"/>
                </a:lnTo>
                <a:lnTo>
                  <a:pt x="11650" y="562"/>
                </a:lnTo>
                <a:lnTo>
                  <a:pt x="11503" y="367"/>
                </a:lnTo>
                <a:lnTo>
                  <a:pt x="11308" y="220"/>
                </a:lnTo>
                <a:lnTo>
                  <a:pt x="11088" y="98"/>
                </a:lnTo>
                <a:lnTo>
                  <a:pt x="10844" y="25"/>
                </a:lnTo>
                <a:lnTo>
                  <a:pt x="10575"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49" name="Shape 497"/>
          <p:cNvGrpSpPr/>
          <p:nvPr/>
        </p:nvGrpSpPr>
        <p:grpSpPr>
          <a:xfrm>
            <a:off x="7269153" y="3571791"/>
            <a:ext cx="438631" cy="422425"/>
            <a:chOff x="2583325" y="2972875"/>
            <a:chExt cx="462850" cy="445750"/>
          </a:xfrm>
          <a:solidFill>
            <a:schemeClr val="bg1"/>
          </a:solidFill>
        </p:grpSpPr>
        <p:sp>
          <p:nvSpPr>
            <p:cNvPr id="150" name="Shape 498"/>
            <p:cNvSpPr/>
            <p:nvPr/>
          </p:nvSpPr>
          <p:spPr>
            <a:xfrm>
              <a:off x="2701775" y="3323350"/>
              <a:ext cx="225950" cy="95275"/>
            </a:xfrm>
            <a:custGeom>
              <a:avLst/>
              <a:gdLst/>
              <a:ahLst/>
              <a:cxnLst/>
              <a:rect l="0" t="0" r="0" b="0"/>
              <a:pathLst>
                <a:path w="9038" h="3811" extrusionOk="0">
                  <a:moveTo>
                    <a:pt x="2956" y="1"/>
                  </a:moveTo>
                  <a:lnTo>
                    <a:pt x="2956" y="2956"/>
                  </a:lnTo>
                  <a:lnTo>
                    <a:pt x="685" y="2956"/>
                  </a:lnTo>
                  <a:lnTo>
                    <a:pt x="514" y="3005"/>
                  </a:lnTo>
                  <a:lnTo>
                    <a:pt x="367" y="3103"/>
                  </a:lnTo>
                  <a:lnTo>
                    <a:pt x="245" y="3200"/>
                  </a:lnTo>
                  <a:lnTo>
                    <a:pt x="147" y="3322"/>
                  </a:lnTo>
                  <a:lnTo>
                    <a:pt x="50" y="3469"/>
                  </a:lnTo>
                  <a:lnTo>
                    <a:pt x="1" y="3640"/>
                  </a:lnTo>
                  <a:lnTo>
                    <a:pt x="1" y="3811"/>
                  </a:lnTo>
                  <a:lnTo>
                    <a:pt x="9037" y="3811"/>
                  </a:lnTo>
                  <a:lnTo>
                    <a:pt x="9037" y="3640"/>
                  </a:lnTo>
                  <a:lnTo>
                    <a:pt x="8988" y="3469"/>
                  </a:lnTo>
                  <a:lnTo>
                    <a:pt x="8891" y="3322"/>
                  </a:lnTo>
                  <a:lnTo>
                    <a:pt x="8793" y="3200"/>
                  </a:lnTo>
                  <a:lnTo>
                    <a:pt x="8671" y="3103"/>
                  </a:lnTo>
                  <a:lnTo>
                    <a:pt x="8524" y="3005"/>
                  </a:lnTo>
                  <a:lnTo>
                    <a:pt x="8353" y="2956"/>
                  </a:lnTo>
                  <a:lnTo>
                    <a:pt x="6082" y="2956"/>
                  </a:lnTo>
                  <a:lnTo>
                    <a:pt x="608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51" name="Shape 499"/>
            <p:cNvSpPr/>
            <p:nvPr/>
          </p:nvSpPr>
          <p:spPr>
            <a:xfrm>
              <a:off x="2583325" y="2972875"/>
              <a:ext cx="462850" cy="337075"/>
            </a:xfrm>
            <a:custGeom>
              <a:avLst/>
              <a:gdLst/>
              <a:ahLst/>
              <a:cxnLst/>
              <a:rect l="0" t="0" r="0" b="0"/>
              <a:pathLst>
                <a:path w="18514" h="13483" extrusionOk="0">
                  <a:moveTo>
                    <a:pt x="17048" y="1466"/>
                  </a:moveTo>
                  <a:lnTo>
                    <a:pt x="17048" y="12017"/>
                  </a:lnTo>
                  <a:lnTo>
                    <a:pt x="1466" y="12017"/>
                  </a:lnTo>
                  <a:lnTo>
                    <a:pt x="1466" y="1466"/>
                  </a:lnTo>
                  <a:close/>
                  <a:moveTo>
                    <a:pt x="391" y="1"/>
                  </a:moveTo>
                  <a:lnTo>
                    <a:pt x="318" y="50"/>
                  </a:lnTo>
                  <a:lnTo>
                    <a:pt x="220" y="74"/>
                  </a:lnTo>
                  <a:lnTo>
                    <a:pt x="147" y="148"/>
                  </a:lnTo>
                  <a:lnTo>
                    <a:pt x="98" y="221"/>
                  </a:lnTo>
                  <a:lnTo>
                    <a:pt x="49" y="294"/>
                  </a:lnTo>
                  <a:lnTo>
                    <a:pt x="25" y="392"/>
                  </a:lnTo>
                  <a:lnTo>
                    <a:pt x="1" y="489"/>
                  </a:lnTo>
                  <a:lnTo>
                    <a:pt x="1" y="12994"/>
                  </a:lnTo>
                  <a:lnTo>
                    <a:pt x="25" y="13092"/>
                  </a:lnTo>
                  <a:lnTo>
                    <a:pt x="49" y="13189"/>
                  </a:lnTo>
                  <a:lnTo>
                    <a:pt x="98" y="13263"/>
                  </a:lnTo>
                  <a:lnTo>
                    <a:pt x="147" y="13336"/>
                  </a:lnTo>
                  <a:lnTo>
                    <a:pt x="220" y="13409"/>
                  </a:lnTo>
                  <a:lnTo>
                    <a:pt x="318" y="13434"/>
                  </a:lnTo>
                  <a:lnTo>
                    <a:pt x="391" y="13483"/>
                  </a:lnTo>
                  <a:lnTo>
                    <a:pt x="18123" y="13483"/>
                  </a:lnTo>
                  <a:lnTo>
                    <a:pt x="18196" y="13434"/>
                  </a:lnTo>
                  <a:lnTo>
                    <a:pt x="18293" y="13409"/>
                  </a:lnTo>
                  <a:lnTo>
                    <a:pt x="18367" y="13336"/>
                  </a:lnTo>
                  <a:lnTo>
                    <a:pt x="18416" y="13263"/>
                  </a:lnTo>
                  <a:lnTo>
                    <a:pt x="18464" y="13189"/>
                  </a:lnTo>
                  <a:lnTo>
                    <a:pt x="18489" y="13092"/>
                  </a:lnTo>
                  <a:lnTo>
                    <a:pt x="18513" y="12994"/>
                  </a:lnTo>
                  <a:lnTo>
                    <a:pt x="18513" y="489"/>
                  </a:lnTo>
                  <a:lnTo>
                    <a:pt x="18489" y="392"/>
                  </a:lnTo>
                  <a:lnTo>
                    <a:pt x="18464" y="294"/>
                  </a:lnTo>
                  <a:lnTo>
                    <a:pt x="18416" y="221"/>
                  </a:lnTo>
                  <a:lnTo>
                    <a:pt x="18367" y="148"/>
                  </a:lnTo>
                  <a:lnTo>
                    <a:pt x="18293" y="74"/>
                  </a:lnTo>
                  <a:lnTo>
                    <a:pt x="18196" y="50"/>
                  </a:lnTo>
                  <a:lnTo>
                    <a:pt x="1812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52" name="Shape 500"/>
          <p:cNvGrpSpPr/>
          <p:nvPr/>
        </p:nvGrpSpPr>
        <p:grpSpPr>
          <a:xfrm>
            <a:off x="7892911" y="3634883"/>
            <a:ext cx="468719" cy="296266"/>
            <a:chOff x="3241525" y="3039450"/>
            <a:chExt cx="494600" cy="312625"/>
          </a:xfrm>
          <a:solidFill>
            <a:schemeClr val="bg1"/>
          </a:solidFill>
        </p:grpSpPr>
        <p:sp>
          <p:nvSpPr>
            <p:cNvPr id="153" name="Shape 501"/>
            <p:cNvSpPr/>
            <p:nvPr/>
          </p:nvSpPr>
          <p:spPr>
            <a:xfrm>
              <a:off x="3241525" y="3039450"/>
              <a:ext cx="494600" cy="312625"/>
            </a:xfrm>
            <a:custGeom>
              <a:avLst/>
              <a:gdLst/>
              <a:ahLst/>
              <a:cxnLst/>
              <a:rect l="0" t="0" r="0" b="0"/>
              <a:pathLst>
                <a:path w="19784" h="12505" extrusionOk="0">
                  <a:moveTo>
                    <a:pt x="9892" y="977"/>
                  </a:moveTo>
                  <a:lnTo>
                    <a:pt x="10356" y="1001"/>
                  </a:lnTo>
                  <a:lnTo>
                    <a:pt x="10796" y="1050"/>
                  </a:lnTo>
                  <a:lnTo>
                    <a:pt x="11235" y="1124"/>
                  </a:lnTo>
                  <a:lnTo>
                    <a:pt x="11675" y="1221"/>
                  </a:lnTo>
                  <a:lnTo>
                    <a:pt x="12090" y="1343"/>
                  </a:lnTo>
                  <a:lnTo>
                    <a:pt x="12505" y="1490"/>
                  </a:lnTo>
                  <a:lnTo>
                    <a:pt x="12920" y="1661"/>
                  </a:lnTo>
                  <a:lnTo>
                    <a:pt x="13311" y="1832"/>
                  </a:lnTo>
                  <a:lnTo>
                    <a:pt x="13702" y="2027"/>
                  </a:lnTo>
                  <a:lnTo>
                    <a:pt x="14068" y="2223"/>
                  </a:lnTo>
                  <a:lnTo>
                    <a:pt x="14752" y="2662"/>
                  </a:lnTo>
                  <a:lnTo>
                    <a:pt x="15412" y="3126"/>
                  </a:lnTo>
                  <a:lnTo>
                    <a:pt x="15973" y="3590"/>
                  </a:lnTo>
                  <a:lnTo>
                    <a:pt x="16462" y="4005"/>
                  </a:lnTo>
                  <a:lnTo>
                    <a:pt x="16901" y="4421"/>
                  </a:lnTo>
                  <a:lnTo>
                    <a:pt x="17292" y="4811"/>
                  </a:lnTo>
                  <a:lnTo>
                    <a:pt x="17634" y="5178"/>
                  </a:lnTo>
                  <a:lnTo>
                    <a:pt x="18196" y="5813"/>
                  </a:lnTo>
                  <a:lnTo>
                    <a:pt x="18562" y="6252"/>
                  </a:lnTo>
                  <a:lnTo>
                    <a:pt x="18196" y="6692"/>
                  </a:lnTo>
                  <a:lnTo>
                    <a:pt x="17634" y="7327"/>
                  </a:lnTo>
                  <a:lnTo>
                    <a:pt x="17292" y="7693"/>
                  </a:lnTo>
                  <a:lnTo>
                    <a:pt x="16901" y="8084"/>
                  </a:lnTo>
                  <a:lnTo>
                    <a:pt x="16462" y="8499"/>
                  </a:lnTo>
                  <a:lnTo>
                    <a:pt x="15973" y="8915"/>
                  </a:lnTo>
                  <a:lnTo>
                    <a:pt x="15412" y="9379"/>
                  </a:lnTo>
                  <a:lnTo>
                    <a:pt x="14752" y="9843"/>
                  </a:lnTo>
                  <a:lnTo>
                    <a:pt x="14068" y="10282"/>
                  </a:lnTo>
                  <a:lnTo>
                    <a:pt x="13702" y="10478"/>
                  </a:lnTo>
                  <a:lnTo>
                    <a:pt x="13311" y="10673"/>
                  </a:lnTo>
                  <a:lnTo>
                    <a:pt x="12920" y="10844"/>
                  </a:lnTo>
                  <a:lnTo>
                    <a:pt x="12505" y="11015"/>
                  </a:lnTo>
                  <a:lnTo>
                    <a:pt x="12090" y="11161"/>
                  </a:lnTo>
                  <a:lnTo>
                    <a:pt x="11675" y="11284"/>
                  </a:lnTo>
                  <a:lnTo>
                    <a:pt x="11235" y="11381"/>
                  </a:lnTo>
                  <a:lnTo>
                    <a:pt x="10796" y="11455"/>
                  </a:lnTo>
                  <a:lnTo>
                    <a:pt x="10356" y="11503"/>
                  </a:lnTo>
                  <a:lnTo>
                    <a:pt x="9892" y="11528"/>
                  </a:lnTo>
                  <a:lnTo>
                    <a:pt x="9477" y="11528"/>
                  </a:lnTo>
                  <a:lnTo>
                    <a:pt x="9086" y="11479"/>
                  </a:lnTo>
                  <a:lnTo>
                    <a:pt x="8695" y="11430"/>
                  </a:lnTo>
                  <a:lnTo>
                    <a:pt x="8304" y="11332"/>
                  </a:lnTo>
                  <a:lnTo>
                    <a:pt x="7914" y="11235"/>
                  </a:lnTo>
                  <a:lnTo>
                    <a:pt x="7523" y="11113"/>
                  </a:lnTo>
                  <a:lnTo>
                    <a:pt x="7157" y="10990"/>
                  </a:lnTo>
                  <a:lnTo>
                    <a:pt x="6790" y="10844"/>
                  </a:lnTo>
                  <a:lnTo>
                    <a:pt x="6448" y="10673"/>
                  </a:lnTo>
                  <a:lnTo>
                    <a:pt x="6082" y="10502"/>
                  </a:lnTo>
                  <a:lnTo>
                    <a:pt x="5423" y="10111"/>
                  </a:lnTo>
                  <a:lnTo>
                    <a:pt x="4788" y="9696"/>
                  </a:lnTo>
                  <a:lnTo>
                    <a:pt x="4201" y="9232"/>
                  </a:lnTo>
                  <a:lnTo>
                    <a:pt x="3640" y="8792"/>
                  </a:lnTo>
                  <a:lnTo>
                    <a:pt x="3127" y="8328"/>
                  </a:lnTo>
                  <a:lnTo>
                    <a:pt x="2663" y="7889"/>
                  </a:lnTo>
                  <a:lnTo>
                    <a:pt x="2272" y="7474"/>
                  </a:lnTo>
                  <a:lnTo>
                    <a:pt x="1613" y="6741"/>
                  </a:lnTo>
                  <a:lnTo>
                    <a:pt x="1222" y="6252"/>
                  </a:lnTo>
                  <a:lnTo>
                    <a:pt x="1613" y="5764"/>
                  </a:lnTo>
                  <a:lnTo>
                    <a:pt x="2272" y="5031"/>
                  </a:lnTo>
                  <a:lnTo>
                    <a:pt x="2663" y="4616"/>
                  </a:lnTo>
                  <a:lnTo>
                    <a:pt x="3127" y="4176"/>
                  </a:lnTo>
                  <a:lnTo>
                    <a:pt x="3640" y="3712"/>
                  </a:lnTo>
                  <a:lnTo>
                    <a:pt x="4201" y="3273"/>
                  </a:lnTo>
                  <a:lnTo>
                    <a:pt x="4788" y="2833"/>
                  </a:lnTo>
                  <a:lnTo>
                    <a:pt x="5423" y="2394"/>
                  </a:lnTo>
                  <a:lnTo>
                    <a:pt x="6082" y="2003"/>
                  </a:lnTo>
                  <a:lnTo>
                    <a:pt x="6448" y="1832"/>
                  </a:lnTo>
                  <a:lnTo>
                    <a:pt x="6790" y="1661"/>
                  </a:lnTo>
                  <a:lnTo>
                    <a:pt x="7157" y="1514"/>
                  </a:lnTo>
                  <a:lnTo>
                    <a:pt x="7523" y="1392"/>
                  </a:lnTo>
                  <a:lnTo>
                    <a:pt x="7914" y="1270"/>
                  </a:lnTo>
                  <a:lnTo>
                    <a:pt x="8304" y="1172"/>
                  </a:lnTo>
                  <a:lnTo>
                    <a:pt x="8695" y="1075"/>
                  </a:lnTo>
                  <a:lnTo>
                    <a:pt x="9086" y="1026"/>
                  </a:lnTo>
                  <a:lnTo>
                    <a:pt x="9477" y="977"/>
                  </a:lnTo>
                  <a:close/>
                  <a:moveTo>
                    <a:pt x="9892" y="0"/>
                  </a:moveTo>
                  <a:lnTo>
                    <a:pt x="9404" y="25"/>
                  </a:lnTo>
                  <a:lnTo>
                    <a:pt x="8915" y="73"/>
                  </a:lnTo>
                  <a:lnTo>
                    <a:pt x="8451" y="147"/>
                  </a:lnTo>
                  <a:lnTo>
                    <a:pt x="7963" y="244"/>
                  </a:lnTo>
                  <a:lnTo>
                    <a:pt x="7523" y="366"/>
                  </a:lnTo>
                  <a:lnTo>
                    <a:pt x="7059" y="513"/>
                  </a:lnTo>
                  <a:lnTo>
                    <a:pt x="6619" y="684"/>
                  </a:lnTo>
                  <a:lnTo>
                    <a:pt x="6204" y="879"/>
                  </a:lnTo>
                  <a:lnTo>
                    <a:pt x="5765" y="1075"/>
                  </a:lnTo>
                  <a:lnTo>
                    <a:pt x="5374" y="1295"/>
                  </a:lnTo>
                  <a:lnTo>
                    <a:pt x="4959" y="1539"/>
                  </a:lnTo>
                  <a:lnTo>
                    <a:pt x="4592" y="1783"/>
                  </a:lnTo>
                  <a:lnTo>
                    <a:pt x="3860" y="2296"/>
                  </a:lnTo>
                  <a:lnTo>
                    <a:pt x="3176" y="2833"/>
                  </a:lnTo>
                  <a:lnTo>
                    <a:pt x="2565" y="3370"/>
                  </a:lnTo>
                  <a:lnTo>
                    <a:pt x="2028" y="3883"/>
                  </a:lnTo>
                  <a:lnTo>
                    <a:pt x="1539" y="4372"/>
                  </a:lnTo>
                  <a:lnTo>
                    <a:pt x="1149" y="4836"/>
                  </a:lnTo>
                  <a:lnTo>
                    <a:pt x="562" y="5520"/>
                  </a:lnTo>
                  <a:lnTo>
                    <a:pt x="318" y="5837"/>
                  </a:lnTo>
                  <a:lnTo>
                    <a:pt x="1" y="6252"/>
                  </a:lnTo>
                  <a:lnTo>
                    <a:pt x="318" y="6668"/>
                  </a:lnTo>
                  <a:lnTo>
                    <a:pt x="562" y="6985"/>
                  </a:lnTo>
                  <a:lnTo>
                    <a:pt x="1149" y="7669"/>
                  </a:lnTo>
                  <a:lnTo>
                    <a:pt x="1539" y="8133"/>
                  </a:lnTo>
                  <a:lnTo>
                    <a:pt x="2028" y="8621"/>
                  </a:lnTo>
                  <a:lnTo>
                    <a:pt x="2565" y="9134"/>
                  </a:lnTo>
                  <a:lnTo>
                    <a:pt x="3176" y="9672"/>
                  </a:lnTo>
                  <a:lnTo>
                    <a:pt x="3860" y="10209"/>
                  </a:lnTo>
                  <a:lnTo>
                    <a:pt x="4592" y="10722"/>
                  </a:lnTo>
                  <a:lnTo>
                    <a:pt x="4959" y="10966"/>
                  </a:lnTo>
                  <a:lnTo>
                    <a:pt x="5374" y="11210"/>
                  </a:lnTo>
                  <a:lnTo>
                    <a:pt x="5765" y="11430"/>
                  </a:lnTo>
                  <a:lnTo>
                    <a:pt x="6204" y="11625"/>
                  </a:lnTo>
                  <a:lnTo>
                    <a:pt x="6619" y="11821"/>
                  </a:lnTo>
                  <a:lnTo>
                    <a:pt x="7059" y="11992"/>
                  </a:lnTo>
                  <a:lnTo>
                    <a:pt x="7523" y="12138"/>
                  </a:lnTo>
                  <a:lnTo>
                    <a:pt x="7963" y="12260"/>
                  </a:lnTo>
                  <a:lnTo>
                    <a:pt x="8451" y="12358"/>
                  </a:lnTo>
                  <a:lnTo>
                    <a:pt x="8915" y="12431"/>
                  </a:lnTo>
                  <a:lnTo>
                    <a:pt x="9404" y="12480"/>
                  </a:lnTo>
                  <a:lnTo>
                    <a:pt x="9892" y="12505"/>
                  </a:lnTo>
                  <a:lnTo>
                    <a:pt x="10380" y="12480"/>
                  </a:lnTo>
                  <a:lnTo>
                    <a:pt x="10869" y="12431"/>
                  </a:lnTo>
                  <a:lnTo>
                    <a:pt x="11333" y="12358"/>
                  </a:lnTo>
                  <a:lnTo>
                    <a:pt x="11821" y="12260"/>
                  </a:lnTo>
                  <a:lnTo>
                    <a:pt x="12261" y="12138"/>
                  </a:lnTo>
                  <a:lnTo>
                    <a:pt x="12725" y="11992"/>
                  </a:lnTo>
                  <a:lnTo>
                    <a:pt x="13165" y="11821"/>
                  </a:lnTo>
                  <a:lnTo>
                    <a:pt x="13580" y="11625"/>
                  </a:lnTo>
                  <a:lnTo>
                    <a:pt x="14019" y="11430"/>
                  </a:lnTo>
                  <a:lnTo>
                    <a:pt x="14410" y="11210"/>
                  </a:lnTo>
                  <a:lnTo>
                    <a:pt x="14825" y="10966"/>
                  </a:lnTo>
                  <a:lnTo>
                    <a:pt x="15192" y="10722"/>
                  </a:lnTo>
                  <a:lnTo>
                    <a:pt x="15924" y="10209"/>
                  </a:lnTo>
                  <a:lnTo>
                    <a:pt x="16608" y="9672"/>
                  </a:lnTo>
                  <a:lnTo>
                    <a:pt x="17219" y="9134"/>
                  </a:lnTo>
                  <a:lnTo>
                    <a:pt x="17756" y="8621"/>
                  </a:lnTo>
                  <a:lnTo>
                    <a:pt x="18245" y="8133"/>
                  </a:lnTo>
                  <a:lnTo>
                    <a:pt x="18635" y="7669"/>
                  </a:lnTo>
                  <a:lnTo>
                    <a:pt x="19222" y="6985"/>
                  </a:lnTo>
                  <a:lnTo>
                    <a:pt x="19466" y="6668"/>
                  </a:lnTo>
                  <a:lnTo>
                    <a:pt x="19783" y="6252"/>
                  </a:lnTo>
                  <a:lnTo>
                    <a:pt x="19466" y="5837"/>
                  </a:lnTo>
                  <a:lnTo>
                    <a:pt x="19222" y="5520"/>
                  </a:lnTo>
                  <a:lnTo>
                    <a:pt x="18635" y="4836"/>
                  </a:lnTo>
                  <a:lnTo>
                    <a:pt x="18245" y="4372"/>
                  </a:lnTo>
                  <a:lnTo>
                    <a:pt x="17756" y="3883"/>
                  </a:lnTo>
                  <a:lnTo>
                    <a:pt x="17219" y="3370"/>
                  </a:lnTo>
                  <a:lnTo>
                    <a:pt x="16608" y="2833"/>
                  </a:lnTo>
                  <a:lnTo>
                    <a:pt x="15924" y="2296"/>
                  </a:lnTo>
                  <a:lnTo>
                    <a:pt x="15192" y="1783"/>
                  </a:lnTo>
                  <a:lnTo>
                    <a:pt x="14825" y="1539"/>
                  </a:lnTo>
                  <a:lnTo>
                    <a:pt x="14410" y="1295"/>
                  </a:lnTo>
                  <a:lnTo>
                    <a:pt x="14019" y="1075"/>
                  </a:lnTo>
                  <a:lnTo>
                    <a:pt x="13580" y="879"/>
                  </a:lnTo>
                  <a:lnTo>
                    <a:pt x="13165" y="684"/>
                  </a:lnTo>
                  <a:lnTo>
                    <a:pt x="12725" y="513"/>
                  </a:lnTo>
                  <a:lnTo>
                    <a:pt x="12261" y="366"/>
                  </a:lnTo>
                  <a:lnTo>
                    <a:pt x="11821" y="244"/>
                  </a:lnTo>
                  <a:lnTo>
                    <a:pt x="11333" y="147"/>
                  </a:lnTo>
                  <a:lnTo>
                    <a:pt x="10869" y="73"/>
                  </a:lnTo>
                  <a:lnTo>
                    <a:pt x="10380" y="25"/>
                  </a:lnTo>
                  <a:lnTo>
                    <a:pt x="989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54" name="Shape 502"/>
            <p:cNvSpPr/>
            <p:nvPr/>
          </p:nvSpPr>
          <p:spPr>
            <a:xfrm>
              <a:off x="3384400" y="3091350"/>
              <a:ext cx="208850" cy="208825"/>
            </a:xfrm>
            <a:custGeom>
              <a:avLst/>
              <a:gdLst/>
              <a:ahLst/>
              <a:cxnLst/>
              <a:rect l="0" t="0" r="0" b="0"/>
              <a:pathLst>
                <a:path w="8354" h="8353" extrusionOk="0">
                  <a:moveTo>
                    <a:pt x="4177" y="0"/>
                  </a:moveTo>
                  <a:lnTo>
                    <a:pt x="3762" y="24"/>
                  </a:lnTo>
                  <a:lnTo>
                    <a:pt x="3347" y="73"/>
                  </a:lnTo>
                  <a:lnTo>
                    <a:pt x="2931" y="195"/>
                  </a:lnTo>
                  <a:lnTo>
                    <a:pt x="2541" y="318"/>
                  </a:lnTo>
                  <a:lnTo>
                    <a:pt x="2174" y="513"/>
                  </a:lnTo>
                  <a:lnTo>
                    <a:pt x="1832" y="708"/>
                  </a:lnTo>
                  <a:lnTo>
                    <a:pt x="1515" y="953"/>
                  </a:lnTo>
                  <a:lnTo>
                    <a:pt x="1222" y="1221"/>
                  </a:lnTo>
                  <a:lnTo>
                    <a:pt x="953" y="1514"/>
                  </a:lnTo>
                  <a:lnTo>
                    <a:pt x="709" y="1832"/>
                  </a:lnTo>
                  <a:lnTo>
                    <a:pt x="514" y="2174"/>
                  </a:lnTo>
                  <a:lnTo>
                    <a:pt x="318" y="2540"/>
                  </a:lnTo>
                  <a:lnTo>
                    <a:pt x="196" y="2931"/>
                  </a:lnTo>
                  <a:lnTo>
                    <a:pt x="74" y="3346"/>
                  </a:lnTo>
                  <a:lnTo>
                    <a:pt x="25" y="3761"/>
                  </a:lnTo>
                  <a:lnTo>
                    <a:pt x="1" y="4176"/>
                  </a:lnTo>
                  <a:lnTo>
                    <a:pt x="25" y="4592"/>
                  </a:lnTo>
                  <a:lnTo>
                    <a:pt x="74" y="5007"/>
                  </a:lnTo>
                  <a:lnTo>
                    <a:pt x="196" y="5422"/>
                  </a:lnTo>
                  <a:lnTo>
                    <a:pt x="318" y="5813"/>
                  </a:lnTo>
                  <a:lnTo>
                    <a:pt x="514" y="6179"/>
                  </a:lnTo>
                  <a:lnTo>
                    <a:pt x="709" y="6521"/>
                  </a:lnTo>
                  <a:lnTo>
                    <a:pt x="953" y="6839"/>
                  </a:lnTo>
                  <a:lnTo>
                    <a:pt x="1222" y="7132"/>
                  </a:lnTo>
                  <a:lnTo>
                    <a:pt x="1515" y="7400"/>
                  </a:lnTo>
                  <a:lnTo>
                    <a:pt x="1832" y="7644"/>
                  </a:lnTo>
                  <a:lnTo>
                    <a:pt x="2174" y="7840"/>
                  </a:lnTo>
                  <a:lnTo>
                    <a:pt x="2541" y="8035"/>
                  </a:lnTo>
                  <a:lnTo>
                    <a:pt x="2931" y="8157"/>
                  </a:lnTo>
                  <a:lnTo>
                    <a:pt x="3347" y="8279"/>
                  </a:lnTo>
                  <a:lnTo>
                    <a:pt x="3762" y="8328"/>
                  </a:lnTo>
                  <a:lnTo>
                    <a:pt x="4177" y="8353"/>
                  </a:lnTo>
                  <a:lnTo>
                    <a:pt x="4592" y="8328"/>
                  </a:lnTo>
                  <a:lnTo>
                    <a:pt x="5007" y="8279"/>
                  </a:lnTo>
                  <a:lnTo>
                    <a:pt x="5423" y="8157"/>
                  </a:lnTo>
                  <a:lnTo>
                    <a:pt x="5813" y="8035"/>
                  </a:lnTo>
                  <a:lnTo>
                    <a:pt x="6180" y="7840"/>
                  </a:lnTo>
                  <a:lnTo>
                    <a:pt x="6522" y="7644"/>
                  </a:lnTo>
                  <a:lnTo>
                    <a:pt x="6839" y="7400"/>
                  </a:lnTo>
                  <a:lnTo>
                    <a:pt x="7132" y="7132"/>
                  </a:lnTo>
                  <a:lnTo>
                    <a:pt x="7401" y="6839"/>
                  </a:lnTo>
                  <a:lnTo>
                    <a:pt x="7645" y="6521"/>
                  </a:lnTo>
                  <a:lnTo>
                    <a:pt x="7840" y="6179"/>
                  </a:lnTo>
                  <a:lnTo>
                    <a:pt x="8036" y="5813"/>
                  </a:lnTo>
                  <a:lnTo>
                    <a:pt x="8158" y="5422"/>
                  </a:lnTo>
                  <a:lnTo>
                    <a:pt x="8280" y="5007"/>
                  </a:lnTo>
                  <a:lnTo>
                    <a:pt x="8329" y="4592"/>
                  </a:lnTo>
                  <a:lnTo>
                    <a:pt x="8353" y="4176"/>
                  </a:lnTo>
                  <a:lnTo>
                    <a:pt x="8329" y="3737"/>
                  </a:lnTo>
                  <a:lnTo>
                    <a:pt x="8256" y="3297"/>
                  </a:lnTo>
                  <a:lnTo>
                    <a:pt x="8134" y="3517"/>
                  </a:lnTo>
                  <a:lnTo>
                    <a:pt x="8011" y="3688"/>
                  </a:lnTo>
                  <a:lnTo>
                    <a:pt x="7840" y="3859"/>
                  </a:lnTo>
                  <a:lnTo>
                    <a:pt x="7645" y="4005"/>
                  </a:lnTo>
                  <a:lnTo>
                    <a:pt x="7425" y="4128"/>
                  </a:lnTo>
                  <a:lnTo>
                    <a:pt x="7205" y="4201"/>
                  </a:lnTo>
                  <a:lnTo>
                    <a:pt x="6961" y="4250"/>
                  </a:lnTo>
                  <a:lnTo>
                    <a:pt x="6717" y="4274"/>
                  </a:lnTo>
                  <a:lnTo>
                    <a:pt x="6546" y="4274"/>
                  </a:lnTo>
                  <a:lnTo>
                    <a:pt x="6375" y="4250"/>
                  </a:lnTo>
                  <a:lnTo>
                    <a:pt x="6204" y="4201"/>
                  </a:lnTo>
                  <a:lnTo>
                    <a:pt x="6058" y="4152"/>
                  </a:lnTo>
                  <a:lnTo>
                    <a:pt x="5887" y="4079"/>
                  </a:lnTo>
                  <a:lnTo>
                    <a:pt x="5764" y="3981"/>
                  </a:lnTo>
                  <a:lnTo>
                    <a:pt x="5618" y="3883"/>
                  </a:lnTo>
                  <a:lnTo>
                    <a:pt x="5496" y="3786"/>
                  </a:lnTo>
                  <a:lnTo>
                    <a:pt x="5398" y="3664"/>
                  </a:lnTo>
                  <a:lnTo>
                    <a:pt x="5300" y="3517"/>
                  </a:lnTo>
                  <a:lnTo>
                    <a:pt x="5203" y="3395"/>
                  </a:lnTo>
                  <a:lnTo>
                    <a:pt x="5129" y="3224"/>
                  </a:lnTo>
                  <a:lnTo>
                    <a:pt x="5081" y="3077"/>
                  </a:lnTo>
                  <a:lnTo>
                    <a:pt x="5032" y="2906"/>
                  </a:lnTo>
                  <a:lnTo>
                    <a:pt x="5007" y="2735"/>
                  </a:lnTo>
                  <a:lnTo>
                    <a:pt x="5007" y="2564"/>
                  </a:lnTo>
                  <a:lnTo>
                    <a:pt x="5007" y="2394"/>
                  </a:lnTo>
                  <a:lnTo>
                    <a:pt x="5032" y="2223"/>
                  </a:lnTo>
                  <a:lnTo>
                    <a:pt x="5081" y="2052"/>
                  </a:lnTo>
                  <a:lnTo>
                    <a:pt x="5129" y="1905"/>
                  </a:lnTo>
                  <a:lnTo>
                    <a:pt x="5203" y="1759"/>
                  </a:lnTo>
                  <a:lnTo>
                    <a:pt x="5300" y="1612"/>
                  </a:lnTo>
                  <a:lnTo>
                    <a:pt x="5398" y="1490"/>
                  </a:lnTo>
                  <a:lnTo>
                    <a:pt x="5496" y="1368"/>
                  </a:lnTo>
                  <a:lnTo>
                    <a:pt x="5618" y="1246"/>
                  </a:lnTo>
                  <a:lnTo>
                    <a:pt x="5764" y="1148"/>
                  </a:lnTo>
                  <a:lnTo>
                    <a:pt x="5887" y="1075"/>
                  </a:lnTo>
                  <a:lnTo>
                    <a:pt x="6033" y="1001"/>
                  </a:lnTo>
                  <a:lnTo>
                    <a:pt x="6204" y="928"/>
                  </a:lnTo>
                  <a:lnTo>
                    <a:pt x="6375" y="879"/>
                  </a:lnTo>
                  <a:lnTo>
                    <a:pt x="6522" y="855"/>
                  </a:lnTo>
                  <a:lnTo>
                    <a:pt x="6717" y="855"/>
                  </a:lnTo>
                  <a:lnTo>
                    <a:pt x="6448" y="659"/>
                  </a:lnTo>
                  <a:lnTo>
                    <a:pt x="6155" y="489"/>
                  </a:lnTo>
                  <a:lnTo>
                    <a:pt x="5838" y="342"/>
                  </a:lnTo>
                  <a:lnTo>
                    <a:pt x="5545" y="220"/>
                  </a:lnTo>
                  <a:lnTo>
                    <a:pt x="5203" y="122"/>
                  </a:lnTo>
                  <a:lnTo>
                    <a:pt x="4885" y="49"/>
                  </a:lnTo>
                  <a:lnTo>
                    <a:pt x="4519" y="24"/>
                  </a:lnTo>
                  <a:lnTo>
                    <a:pt x="417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55" name="Shape 503"/>
          <p:cNvSpPr/>
          <p:nvPr/>
        </p:nvSpPr>
        <p:spPr>
          <a:xfrm>
            <a:off x="9203551" y="3581676"/>
            <a:ext cx="402762" cy="402738"/>
          </a:xfrm>
          <a:custGeom>
            <a:avLst/>
            <a:gdLst/>
            <a:ahLst/>
            <a:cxnLst/>
            <a:rect l="0" t="0" r="0" b="0"/>
            <a:pathLst>
              <a:path w="17000" h="16999" extrusionOk="0">
                <a:moveTo>
                  <a:pt x="8769" y="5740"/>
                </a:moveTo>
                <a:lnTo>
                  <a:pt x="9037" y="5788"/>
                </a:lnTo>
                <a:lnTo>
                  <a:pt x="9282" y="5862"/>
                </a:lnTo>
                <a:lnTo>
                  <a:pt x="9550" y="5935"/>
                </a:lnTo>
                <a:lnTo>
                  <a:pt x="9794" y="6057"/>
                </a:lnTo>
                <a:lnTo>
                  <a:pt x="10014" y="6204"/>
                </a:lnTo>
                <a:lnTo>
                  <a:pt x="10234" y="6350"/>
                </a:lnTo>
                <a:lnTo>
                  <a:pt x="10454" y="6546"/>
                </a:lnTo>
                <a:lnTo>
                  <a:pt x="10649" y="6765"/>
                </a:lnTo>
                <a:lnTo>
                  <a:pt x="10796" y="6985"/>
                </a:lnTo>
                <a:lnTo>
                  <a:pt x="10942" y="7205"/>
                </a:lnTo>
                <a:lnTo>
                  <a:pt x="11064" y="7449"/>
                </a:lnTo>
                <a:lnTo>
                  <a:pt x="11138" y="7718"/>
                </a:lnTo>
                <a:lnTo>
                  <a:pt x="11211" y="7962"/>
                </a:lnTo>
                <a:lnTo>
                  <a:pt x="11260" y="8231"/>
                </a:lnTo>
                <a:lnTo>
                  <a:pt x="11260" y="8499"/>
                </a:lnTo>
                <a:lnTo>
                  <a:pt x="11260" y="8768"/>
                </a:lnTo>
                <a:lnTo>
                  <a:pt x="11211" y="9037"/>
                </a:lnTo>
                <a:lnTo>
                  <a:pt x="11138" y="9281"/>
                </a:lnTo>
                <a:lnTo>
                  <a:pt x="11064" y="9550"/>
                </a:lnTo>
                <a:lnTo>
                  <a:pt x="10942" y="9794"/>
                </a:lnTo>
                <a:lnTo>
                  <a:pt x="10796" y="10014"/>
                </a:lnTo>
                <a:lnTo>
                  <a:pt x="10649" y="10233"/>
                </a:lnTo>
                <a:lnTo>
                  <a:pt x="10454" y="10453"/>
                </a:lnTo>
                <a:lnTo>
                  <a:pt x="10234" y="10649"/>
                </a:lnTo>
                <a:lnTo>
                  <a:pt x="10014" y="10795"/>
                </a:lnTo>
                <a:lnTo>
                  <a:pt x="9794" y="10942"/>
                </a:lnTo>
                <a:lnTo>
                  <a:pt x="9550" y="11064"/>
                </a:lnTo>
                <a:lnTo>
                  <a:pt x="9282" y="11137"/>
                </a:lnTo>
                <a:lnTo>
                  <a:pt x="9037" y="11210"/>
                </a:lnTo>
                <a:lnTo>
                  <a:pt x="8769" y="11259"/>
                </a:lnTo>
                <a:lnTo>
                  <a:pt x="8231" y="11259"/>
                </a:lnTo>
                <a:lnTo>
                  <a:pt x="7963" y="11210"/>
                </a:lnTo>
                <a:lnTo>
                  <a:pt x="7719" y="11137"/>
                </a:lnTo>
                <a:lnTo>
                  <a:pt x="7450" y="11064"/>
                </a:lnTo>
                <a:lnTo>
                  <a:pt x="7206" y="10942"/>
                </a:lnTo>
                <a:lnTo>
                  <a:pt x="6986" y="10795"/>
                </a:lnTo>
                <a:lnTo>
                  <a:pt x="6766" y="10649"/>
                </a:lnTo>
                <a:lnTo>
                  <a:pt x="6546" y="10453"/>
                </a:lnTo>
                <a:lnTo>
                  <a:pt x="6351" y="10233"/>
                </a:lnTo>
                <a:lnTo>
                  <a:pt x="6204" y="10014"/>
                </a:lnTo>
                <a:lnTo>
                  <a:pt x="6058" y="9794"/>
                </a:lnTo>
                <a:lnTo>
                  <a:pt x="5936" y="9550"/>
                </a:lnTo>
                <a:lnTo>
                  <a:pt x="5862" y="9281"/>
                </a:lnTo>
                <a:lnTo>
                  <a:pt x="5789" y="9037"/>
                </a:lnTo>
                <a:lnTo>
                  <a:pt x="5740" y="8768"/>
                </a:lnTo>
                <a:lnTo>
                  <a:pt x="5740" y="8499"/>
                </a:lnTo>
                <a:lnTo>
                  <a:pt x="5740" y="8231"/>
                </a:lnTo>
                <a:lnTo>
                  <a:pt x="5789" y="7962"/>
                </a:lnTo>
                <a:lnTo>
                  <a:pt x="5862" y="7718"/>
                </a:lnTo>
                <a:lnTo>
                  <a:pt x="5936" y="7449"/>
                </a:lnTo>
                <a:lnTo>
                  <a:pt x="6058" y="7205"/>
                </a:lnTo>
                <a:lnTo>
                  <a:pt x="6204" y="6985"/>
                </a:lnTo>
                <a:lnTo>
                  <a:pt x="6351" y="6765"/>
                </a:lnTo>
                <a:lnTo>
                  <a:pt x="6546" y="6546"/>
                </a:lnTo>
                <a:lnTo>
                  <a:pt x="6766" y="6350"/>
                </a:lnTo>
                <a:lnTo>
                  <a:pt x="6986" y="6204"/>
                </a:lnTo>
                <a:lnTo>
                  <a:pt x="7206" y="6057"/>
                </a:lnTo>
                <a:lnTo>
                  <a:pt x="7450" y="5935"/>
                </a:lnTo>
                <a:lnTo>
                  <a:pt x="7719" y="5862"/>
                </a:lnTo>
                <a:lnTo>
                  <a:pt x="7963" y="5788"/>
                </a:lnTo>
                <a:lnTo>
                  <a:pt x="8231" y="5740"/>
                </a:lnTo>
                <a:close/>
                <a:moveTo>
                  <a:pt x="7914" y="0"/>
                </a:moveTo>
                <a:lnTo>
                  <a:pt x="7743" y="25"/>
                </a:lnTo>
                <a:lnTo>
                  <a:pt x="7596" y="73"/>
                </a:lnTo>
                <a:lnTo>
                  <a:pt x="7474" y="147"/>
                </a:lnTo>
                <a:lnTo>
                  <a:pt x="7328" y="244"/>
                </a:lnTo>
                <a:lnTo>
                  <a:pt x="7230" y="342"/>
                </a:lnTo>
                <a:lnTo>
                  <a:pt x="7132" y="489"/>
                </a:lnTo>
                <a:lnTo>
                  <a:pt x="7084" y="635"/>
                </a:lnTo>
                <a:lnTo>
                  <a:pt x="7035" y="782"/>
                </a:lnTo>
                <a:lnTo>
                  <a:pt x="6839" y="2540"/>
                </a:lnTo>
                <a:lnTo>
                  <a:pt x="6497" y="2638"/>
                </a:lnTo>
                <a:lnTo>
                  <a:pt x="6131" y="2784"/>
                </a:lnTo>
                <a:lnTo>
                  <a:pt x="5789" y="2931"/>
                </a:lnTo>
                <a:lnTo>
                  <a:pt x="5447" y="3102"/>
                </a:lnTo>
                <a:lnTo>
                  <a:pt x="4079" y="2027"/>
                </a:lnTo>
                <a:lnTo>
                  <a:pt x="3933" y="1930"/>
                </a:lnTo>
                <a:lnTo>
                  <a:pt x="3786" y="1881"/>
                </a:lnTo>
                <a:lnTo>
                  <a:pt x="3640" y="1832"/>
                </a:lnTo>
                <a:lnTo>
                  <a:pt x="3493" y="1832"/>
                </a:lnTo>
                <a:lnTo>
                  <a:pt x="3322" y="1856"/>
                </a:lnTo>
                <a:lnTo>
                  <a:pt x="3176" y="1905"/>
                </a:lnTo>
                <a:lnTo>
                  <a:pt x="3029" y="1978"/>
                </a:lnTo>
                <a:lnTo>
                  <a:pt x="2907" y="2076"/>
                </a:lnTo>
                <a:lnTo>
                  <a:pt x="2077" y="2907"/>
                </a:lnTo>
                <a:lnTo>
                  <a:pt x="1979" y="3029"/>
                </a:lnTo>
                <a:lnTo>
                  <a:pt x="1906" y="3175"/>
                </a:lnTo>
                <a:lnTo>
                  <a:pt x="1857" y="3322"/>
                </a:lnTo>
                <a:lnTo>
                  <a:pt x="1833" y="3493"/>
                </a:lnTo>
                <a:lnTo>
                  <a:pt x="1833" y="3639"/>
                </a:lnTo>
                <a:lnTo>
                  <a:pt x="1881" y="3786"/>
                </a:lnTo>
                <a:lnTo>
                  <a:pt x="1930" y="3932"/>
                </a:lnTo>
                <a:lnTo>
                  <a:pt x="2028" y="4079"/>
                </a:lnTo>
                <a:lnTo>
                  <a:pt x="3103" y="5447"/>
                </a:lnTo>
                <a:lnTo>
                  <a:pt x="2932" y="5788"/>
                </a:lnTo>
                <a:lnTo>
                  <a:pt x="2785" y="6130"/>
                </a:lnTo>
                <a:lnTo>
                  <a:pt x="2639" y="6497"/>
                </a:lnTo>
                <a:lnTo>
                  <a:pt x="2541" y="6839"/>
                </a:lnTo>
                <a:lnTo>
                  <a:pt x="782" y="7034"/>
                </a:lnTo>
                <a:lnTo>
                  <a:pt x="636" y="7083"/>
                </a:lnTo>
                <a:lnTo>
                  <a:pt x="489" y="7132"/>
                </a:lnTo>
                <a:lnTo>
                  <a:pt x="343" y="7229"/>
                </a:lnTo>
                <a:lnTo>
                  <a:pt x="245" y="7327"/>
                </a:lnTo>
                <a:lnTo>
                  <a:pt x="147" y="7474"/>
                </a:lnTo>
                <a:lnTo>
                  <a:pt x="74" y="7596"/>
                </a:lnTo>
                <a:lnTo>
                  <a:pt x="25" y="7742"/>
                </a:lnTo>
                <a:lnTo>
                  <a:pt x="1" y="7913"/>
                </a:lnTo>
                <a:lnTo>
                  <a:pt x="1" y="9086"/>
                </a:lnTo>
                <a:lnTo>
                  <a:pt x="25" y="9257"/>
                </a:lnTo>
                <a:lnTo>
                  <a:pt x="74" y="9403"/>
                </a:lnTo>
                <a:lnTo>
                  <a:pt x="147" y="9525"/>
                </a:lnTo>
                <a:lnTo>
                  <a:pt x="245" y="9672"/>
                </a:lnTo>
                <a:lnTo>
                  <a:pt x="343" y="9769"/>
                </a:lnTo>
                <a:lnTo>
                  <a:pt x="489" y="9867"/>
                </a:lnTo>
                <a:lnTo>
                  <a:pt x="636" y="9916"/>
                </a:lnTo>
                <a:lnTo>
                  <a:pt x="782" y="9965"/>
                </a:lnTo>
                <a:lnTo>
                  <a:pt x="2541" y="10160"/>
                </a:lnTo>
                <a:lnTo>
                  <a:pt x="2639" y="10502"/>
                </a:lnTo>
                <a:lnTo>
                  <a:pt x="2785" y="10868"/>
                </a:lnTo>
                <a:lnTo>
                  <a:pt x="2932" y="11210"/>
                </a:lnTo>
                <a:lnTo>
                  <a:pt x="3103" y="11552"/>
                </a:lnTo>
                <a:lnTo>
                  <a:pt x="2028" y="12920"/>
                </a:lnTo>
                <a:lnTo>
                  <a:pt x="1930" y="13067"/>
                </a:lnTo>
                <a:lnTo>
                  <a:pt x="1881" y="13213"/>
                </a:lnTo>
                <a:lnTo>
                  <a:pt x="1833" y="13360"/>
                </a:lnTo>
                <a:lnTo>
                  <a:pt x="1833" y="13506"/>
                </a:lnTo>
                <a:lnTo>
                  <a:pt x="1857" y="13677"/>
                </a:lnTo>
                <a:lnTo>
                  <a:pt x="1906" y="13824"/>
                </a:lnTo>
                <a:lnTo>
                  <a:pt x="1979" y="13970"/>
                </a:lnTo>
                <a:lnTo>
                  <a:pt x="2077" y="14092"/>
                </a:lnTo>
                <a:lnTo>
                  <a:pt x="2907" y="14923"/>
                </a:lnTo>
                <a:lnTo>
                  <a:pt x="3029" y="15020"/>
                </a:lnTo>
                <a:lnTo>
                  <a:pt x="3176" y="15094"/>
                </a:lnTo>
                <a:lnTo>
                  <a:pt x="3322" y="15142"/>
                </a:lnTo>
                <a:lnTo>
                  <a:pt x="3493" y="15167"/>
                </a:lnTo>
                <a:lnTo>
                  <a:pt x="3640" y="15167"/>
                </a:lnTo>
                <a:lnTo>
                  <a:pt x="3786" y="15118"/>
                </a:lnTo>
                <a:lnTo>
                  <a:pt x="3933" y="15069"/>
                </a:lnTo>
                <a:lnTo>
                  <a:pt x="4079" y="14996"/>
                </a:lnTo>
                <a:lnTo>
                  <a:pt x="5447" y="13897"/>
                </a:lnTo>
                <a:lnTo>
                  <a:pt x="5789" y="14068"/>
                </a:lnTo>
                <a:lnTo>
                  <a:pt x="6131" y="14214"/>
                </a:lnTo>
                <a:lnTo>
                  <a:pt x="6497" y="14361"/>
                </a:lnTo>
                <a:lnTo>
                  <a:pt x="6839" y="14459"/>
                </a:lnTo>
                <a:lnTo>
                  <a:pt x="7035" y="16217"/>
                </a:lnTo>
                <a:lnTo>
                  <a:pt x="7084" y="16364"/>
                </a:lnTo>
                <a:lnTo>
                  <a:pt x="7132" y="16510"/>
                </a:lnTo>
                <a:lnTo>
                  <a:pt x="7230" y="16657"/>
                </a:lnTo>
                <a:lnTo>
                  <a:pt x="7328" y="16754"/>
                </a:lnTo>
                <a:lnTo>
                  <a:pt x="7474" y="16852"/>
                </a:lnTo>
                <a:lnTo>
                  <a:pt x="7596" y="16925"/>
                </a:lnTo>
                <a:lnTo>
                  <a:pt x="7743" y="16974"/>
                </a:lnTo>
                <a:lnTo>
                  <a:pt x="7914" y="16999"/>
                </a:lnTo>
                <a:lnTo>
                  <a:pt x="9086" y="16999"/>
                </a:lnTo>
                <a:lnTo>
                  <a:pt x="9257" y="16974"/>
                </a:lnTo>
                <a:lnTo>
                  <a:pt x="9404" y="16925"/>
                </a:lnTo>
                <a:lnTo>
                  <a:pt x="9526" y="16852"/>
                </a:lnTo>
                <a:lnTo>
                  <a:pt x="9672" y="16754"/>
                </a:lnTo>
                <a:lnTo>
                  <a:pt x="9770" y="16657"/>
                </a:lnTo>
                <a:lnTo>
                  <a:pt x="9868" y="16510"/>
                </a:lnTo>
                <a:lnTo>
                  <a:pt x="9917" y="16364"/>
                </a:lnTo>
                <a:lnTo>
                  <a:pt x="9965" y="16217"/>
                </a:lnTo>
                <a:lnTo>
                  <a:pt x="10161" y="14459"/>
                </a:lnTo>
                <a:lnTo>
                  <a:pt x="10503" y="14361"/>
                </a:lnTo>
                <a:lnTo>
                  <a:pt x="10869" y="14214"/>
                </a:lnTo>
                <a:lnTo>
                  <a:pt x="11211" y="14068"/>
                </a:lnTo>
                <a:lnTo>
                  <a:pt x="11553" y="13897"/>
                </a:lnTo>
                <a:lnTo>
                  <a:pt x="12921" y="14996"/>
                </a:lnTo>
                <a:lnTo>
                  <a:pt x="13067" y="15069"/>
                </a:lnTo>
                <a:lnTo>
                  <a:pt x="13214" y="15118"/>
                </a:lnTo>
                <a:lnTo>
                  <a:pt x="13360" y="15167"/>
                </a:lnTo>
                <a:lnTo>
                  <a:pt x="13507" y="15167"/>
                </a:lnTo>
                <a:lnTo>
                  <a:pt x="13678" y="15142"/>
                </a:lnTo>
                <a:lnTo>
                  <a:pt x="13824" y="15094"/>
                </a:lnTo>
                <a:lnTo>
                  <a:pt x="13971" y="15020"/>
                </a:lnTo>
                <a:lnTo>
                  <a:pt x="14093" y="14923"/>
                </a:lnTo>
                <a:lnTo>
                  <a:pt x="14923" y="14092"/>
                </a:lnTo>
                <a:lnTo>
                  <a:pt x="15021" y="13970"/>
                </a:lnTo>
                <a:lnTo>
                  <a:pt x="15094" y="13824"/>
                </a:lnTo>
                <a:lnTo>
                  <a:pt x="15143" y="13677"/>
                </a:lnTo>
                <a:lnTo>
                  <a:pt x="15168" y="13506"/>
                </a:lnTo>
                <a:lnTo>
                  <a:pt x="15168" y="13360"/>
                </a:lnTo>
                <a:lnTo>
                  <a:pt x="15119" y="13213"/>
                </a:lnTo>
                <a:lnTo>
                  <a:pt x="15070" y="13067"/>
                </a:lnTo>
                <a:lnTo>
                  <a:pt x="14997" y="12920"/>
                </a:lnTo>
                <a:lnTo>
                  <a:pt x="13898" y="11552"/>
                </a:lnTo>
                <a:lnTo>
                  <a:pt x="14068" y="11210"/>
                </a:lnTo>
                <a:lnTo>
                  <a:pt x="14215" y="10868"/>
                </a:lnTo>
                <a:lnTo>
                  <a:pt x="14362" y="10502"/>
                </a:lnTo>
                <a:lnTo>
                  <a:pt x="14459" y="10160"/>
                </a:lnTo>
                <a:lnTo>
                  <a:pt x="16218" y="9965"/>
                </a:lnTo>
                <a:lnTo>
                  <a:pt x="16364" y="9916"/>
                </a:lnTo>
                <a:lnTo>
                  <a:pt x="16511" y="9867"/>
                </a:lnTo>
                <a:lnTo>
                  <a:pt x="16657" y="9769"/>
                </a:lnTo>
                <a:lnTo>
                  <a:pt x="16755" y="9672"/>
                </a:lnTo>
                <a:lnTo>
                  <a:pt x="16853" y="9525"/>
                </a:lnTo>
                <a:lnTo>
                  <a:pt x="16926" y="9403"/>
                </a:lnTo>
                <a:lnTo>
                  <a:pt x="16975" y="9257"/>
                </a:lnTo>
                <a:lnTo>
                  <a:pt x="16999" y="9086"/>
                </a:lnTo>
                <a:lnTo>
                  <a:pt x="16999" y="7913"/>
                </a:lnTo>
                <a:lnTo>
                  <a:pt x="16975" y="7742"/>
                </a:lnTo>
                <a:lnTo>
                  <a:pt x="16926" y="7596"/>
                </a:lnTo>
                <a:lnTo>
                  <a:pt x="16853" y="7474"/>
                </a:lnTo>
                <a:lnTo>
                  <a:pt x="16755" y="7327"/>
                </a:lnTo>
                <a:lnTo>
                  <a:pt x="16657" y="7229"/>
                </a:lnTo>
                <a:lnTo>
                  <a:pt x="16511" y="7132"/>
                </a:lnTo>
                <a:lnTo>
                  <a:pt x="16364" y="7083"/>
                </a:lnTo>
                <a:lnTo>
                  <a:pt x="16218" y="7034"/>
                </a:lnTo>
                <a:lnTo>
                  <a:pt x="14459" y="6839"/>
                </a:lnTo>
                <a:lnTo>
                  <a:pt x="14362" y="6497"/>
                </a:lnTo>
                <a:lnTo>
                  <a:pt x="14215" y="6130"/>
                </a:lnTo>
                <a:lnTo>
                  <a:pt x="14068" y="5788"/>
                </a:lnTo>
                <a:lnTo>
                  <a:pt x="13898" y="5447"/>
                </a:lnTo>
                <a:lnTo>
                  <a:pt x="14997" y="4079"/>
                </a:lnTo>
                <a:lnTo>
                  <a:pt x="15070" y="3932"/>
                </a:lnTo>
                <a:lnTo>
                  <a:pt x="15119" y="3786"/>
                </a:lnTo>
                <a:lnTo>
                  <a:pt x="15168" y="3639"/>
                </a:lnTo>
                <a:lnTo>
                  <a:pt x="15168" y="3493"/>
                </a:lnTo>
                <a:lnTo>
                  <a:pt x="15143" y="3322"/>
                </a:lnTo>
                <a:lnTo>
                  <a:pt x="15094" y="3175"/>
                </a:lnTo>
                <a:lnTo>
                  <a:pt x="15021" y="3029"/>
                </a:lnTo>
                <a:lnTo>
                  <a:pt x="14923" y="2907"/>
                </a:lnTo>
                <a:lnTo>
                  <a:pt x="14093" y="2076"/>
                </a:lnTo>
                <a:lnTo>
                  <a:pt x="13971" y="1978"/>
                </a:lnTo>
                <a:lnTo>
                  <a:pt x="13824" y="1905"/>
                </a:lnTo>
                <a:lnTo>
                  <a:pt x="13678" y="1856"/>
                </a:lnTo>
                <a:lnTo>
                  <a:pt x="13507" y="1832"/>
                </a:lnTo>
                <a:lnTo>
                  <a:pt x="13360" y="1832"/>
                </a:lnTo>
                <a:lnTo>
                  <a:pt x="13214" y="1881"/>
                </a:lnTo>
                <a:lnTo>
                  <a:pt x="13067" y="1930"/>
                </a:lnTo>
                <a:lnTo>
                  <a:pt x="12921" y="2027"/>
                </a:lnTo>
                <a:lnTo>
                  <a:pt x="11553" y="3102"/>
                </a:lnTo>
                <a:lnTo>
                  <a:pt x="11211" y="2931"/>
                </a:lnTo>
                <a:lnTo>
                  <a:pt x="10869" y="2784"/>
                </a:lnTo>
                <a:lnTo>
                  <a:pt x="10503" y="2638"/>
                </a:lnTo>
                <a:lnTo>
                  <a:pt x="10161" y="2540"/>
                </a:lnTo>
                <a:lnTo>
                  <a:pt x="9965" y="782"/>
                </a:lnTo>
                <a:lnTo>
                  <a:pt x="9917" y="635"/>
                </a:lnTo>
                <a:lnTo>
                  <a:pt x="9868" y="489"/>
                </a:lnTo>
                <a:lnTo>
                  <a:pt x="9770" y="342"/>
                </a:lnTo>
                <a:lnTo>
                  <a:pt x="9672" y="244"/>
                </a:lnTo>
                <a:lnTo>
                  <a:pt x="9526" y="147"/>
                </a:lnTo>
                <a:lnTo>
                  <a:pt x="9404" y="73"/>
                </a:lnTo>
                <a:lnTo>
                  <a:pt x="9257" y="25"/>
                </a:lnTo>
                <a:lnTo>
                  <a:pt x="9086"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56" name="Shape 504"/>
          <p:cNvGrpSpPr/>
          <p:nvPr/>
        </p:nvGrpSpPr>
        <p:grpSpPr>
          <a:xfrm>
            <a:off x="9801220" y="3603633"/>
            <a:ext cx="484924" cy="358765"/>
            <a:chOff x="5255200" y="3006475"/>
            <a:chExt cx="511700" cy="378575"/>
          </a:xfrm>
          <a:solidFill>
            <a:schemeClr val="bg1"/>
          </a:solidFill>
        </p:grpSpPr>
        <p:sp>
          <p:nvSpPr>
            <p:cNvPr id="157" name="Shape 505"/>
            <p:cNvSpPr/>
            <p:nvPr/>
          </p:nvSpPr>
          <p:spPr>
            <a:xfrm>
              <a:off x="5255200" y="3006475"/>
              <a:ext cx="349900" cy="349875"/>
            </a:xfrm>
            <a:custGeom>
              <a:avLst/>
              <a:gdLst/>
              <a:ahLst/>
              <a:cxnLst/>
              <a:rect l="0" t="0" r="0" b="0"/>
              <a:pathLst>
                <a:path w="13996" h="13995" extrusionOk="0">
                  <a:moveTo>
                    <a:pt x="6986" y="4714"/>
                  </a:moveTo>
                  <a:lnTo>
                    <a:pt x="7206" y="4738"/>
                  </a:lnTo>
                  <a:lnTo>
                    <a:pt x="7425" y="4763"/>
                  </a:lnTo>
                  <a:lnTo>
                    <a:pt x="7645" y="4812"/>
                  </a:lnTo>
                  <a:lnTo>
                    <a:pt x="7841" y="4885"/>
                  </a:lnTo>
                  <a:lnTo>
                    <a:pt x="8060" y="4983"/>
                  </a:lnTo>
                  <a:lnTo>
                    <a:pt x="8256" y="5105"/>
                  </a:lnTo>
                  <a:lnTo>
                    <a:pt x="8427" y="5227"/>
                  </a:lnTo>
                  <a:lnTo>
                    <a:pt x="8598" y="5398"/>
                  </a:lnTo>
                  <a:lnTo>
                    <a:pt x="8769" y="5569"/>
                  </a:lnTo>
                  <a:lnTo>
                    <a:pt x="8891" y="5740"/>
                  </a:lnTo>
                  <a:lnTo>
                    <a:pt x="9013" y="5935"/>
                  </a:lnTo>
                  <a:lnTo>
                    <a:pt x="9111" y="6155"/>
                  </a:lnTo>
                  <a:lnTo>
                    <a:pt x="9184" y="6350"/>
                  </a:lnTo>
                  <a:lnTo>
                    <a:pt x="9233" y="6570"/>
                  </a:lnTo>
                  <a:lnTo>
                    <a:pt x="9257" y="6790"/>
                  </a:lnTo>
                  <a:lnTo>
                    <a:pt x="9257" y="7010"/>
                  </a:lnTo>
                  <a:lnTo>
                    <a:pt x="9257" y="7229"/>
                  </a:lnTo>
                  <a:lnTo>
                    <a:pt x="9233" y="7425"/>
                  </a:lnTo>
                  <a:lnTo>
                    <a:pt x="9184" y="7645"/>
                  </a:lnTo>
                  <a:lnTo>
                    <a:pt x="9111" y="7864"/>
                  </a:lnTo>
                  <a:lnTo>
                    <a:pt x="9013" y="8060"/>
                  </a:lnTo>
                  <a:lnTo>
                    <a:pt x="8891" y="8255"/>
                  </a:lnTo>
                  <a:lnTo>
                    <a:pt x="8769" y="8451"/>
                  </a:lnTo>
                  <a:lnTo>
                    <a:pt x="8598" y="8622"/>
                  </a:lnTo>
                  <a:lnTo>
                    <a:pt x="8427" y="8768"/>
                  </a:lnTo>
                  <a:lnTo>
                    <a:pt x="8256" y="8915"/>
                  </a:lnTo>
                  <a:lnTo>
                    <a:pt x="8060" y="9012"/>
                  </a:lnTo>
                  <a:lnTo>
                    <a:pt x="7841" y="9110"/>
                  </a:lnTo>
                  <a:lnTo>
                    <a:pt x="7645" y="9183"/>
                  </a:lnTo>
                  <a:lnTo>
                    <a:pt x="7425" y="9232"/>
                  </a:lnTo>
                  <a:lnTo>
                    <a:pt x="7206" y="9257"/>
                  </a:lnTo>
                  <a:lnTo>
                    <a:pt x="6986" y="9281"/>
                  </a:lnTo>
                  <a:lnTo>
                    <a:pt x="6766" y="9257"/>
                  </a:lnTo>
                  <a:lnTo>
                    <a:pt x="6546" y="9232"/>
                  </a:lnTo>
                  <a:lnTo>
                    <a:pt x="6351" y="9183"/>
                  </a:lnTo>
                  <a:lnTo>
                    <a:pt x="6131" y="9110"/>
                  </a:lnTo>
                  <a:lnTo>
                    <a:pt x="5936" y="9012"/>
                  </a:lnTo>
                  <a:lnTo>
                    <a:pt x="5740" y="8915"/>
                  </a:lnTo>
                  <a:lnTo>
                    <a:pt x="5545" y="8768"/>
                  </a:lnTo>
                  <a:lnTo>
                    <a:pt x="5374" y="8622"/>
                  </a:lnTo>
                  <a:lnTo>
                    <a:pt x="5227" y="8451"/>
                  </a:lnTo>
                  <a:lnTo>
                    <a:pt x="5081" y="8255"/>
                  </a:lnTo>
                  <a:lnTo>
                    <a:pt x="4983" y="8060"/>
                  </a:lnTo>
                  <a:lnTo>
                    <a:pt x="4885" y="7864"/>
                  </a:lnTo>
                  <a:lnTo>
                    <a:pt x="4812" y="7645"/>
                  </a:lnTo>
                  <a:lnTo>
                    <a:pt x="4763" y="7425"/>
                  </a:lnTo>
                  <a:lnTo>
                    <a:pt x="4714" y="7229"/>
                  </a:lnTo>
                  <a:lnTo>
                    <a:pt x="4714" y="7010"/>
                  </a:lnTo>
                  <a:lnTo>
                    <a:pt x="4714" y="6790"/>
                  </a:lnTo>
                  <a:lnTo>
                    <a:pt x="4763" y="6570"/>
                  </a:lnTo>
                  <a:lnTo>
                    <a:pt x="4812" y="6350"/>
                  </a:lnTo>
                  <a:lnTo>
                    <a:pt x="4885" y="6155"/>
                  </a:lnTo>
                  <a:lnTo>
                    <a:pt x="4983" y="5935"/>
                  </a:lnTo>
                  <a:lnTo>
                    <a:pt x="5081" y="5740"/>
                  </a:lnTo>
                  <a:lnTo>
                    <a:pt x="5227" y="5569"/>
                  </a:lnTo>
                  <a:lnTo>
                    <a:pt x="5374" y="5398"/>
                  </a:lnTo>
                  <a:lnTo>
                    <a:pt x="5545" y="5227"/>
                  </a:lnTo>
                  <a:lnTo>
                    <a:pt x="5740" y="5105"/>
                  </a:lnTo>
                  <a:lnTo>
                    <a:pt x="5936" y="4983"/>
                  </a:lnTo>
                  <a:lnTo>
                    <a:pt x="6131" y="4885"/>
                  </a:lnTo>
                  <a:lnTo>
                    <a:pt x="6351" y="4812"/>
                  </a:lnTo>
                  <a:lnTo>
                    <a:pt x="6546" y="4763"/>
                  </a:lnTo>
                  <a:lnTo>
                    <a:pt x="6766" y="4738"/>
                  </a:lnTo>
                  <a:lnTo>
                    <a:pt x="6986" y="4714"/>
                  </a:lnTo>
                  <a:close/>
                  <a:moveTo>
                    <a:pt x="6497" y="0"/>
                  </a:moveTo>
                  <a:lnTo>
                    <a:pt x="6375" y="25"/>
                  </a:lnTo>
                  <a:lnTo>
                    <a:pt x="6253" y="49"/>
                  </a:lnTo>
                  <a:lnTo>
                    <a:pt x="6131" y="122"/>
                  </a:lnTo>
                  <a:lnTo>
                    <a:pt x="6033" y="196"/>
                  </a:lnTo>
                  <a:lnTo>
                    <a:pt x="5936" y="293"/>
                  </a:lnTo>
                  <a:lnTo>
                    <a:pt x="5862" y="391"/>
                  </a:lnTo>
                  <a:lnTo>
                    <a:pt x="5813" y="513"/>
                  </a:lnTo>
                  <a:lnTo>
                    <a:pt x="5789" y="635"/>
                  </a:lnTo>
                  <a:lnTo>
                    <a:pt x="5618" y="2076"/>
                  </a:lnTo>
                  <a:lnTo>
                    <a:pt x="5325" y="2174"/>
                  </a:lnTo>
                  <a:lnTo>
                    <a:pt x="5032" y="2296"/>
                  </a:lnTo>
                  <a:lnTo>
                    <a:pt x="4763" y="2418"/>
                  </a:lnTo>
                  <a:lnTo>
                    <a:pt x="4495" y="2565"/>
                  </a:lnTo>
                  <a:lnTo>
                    <a:pt x="3347" y="1661"/>
                  </a:lnTo>
                  <a:lnTo>
                    <a:pt x="3225" y="1588"/>
                  </a:lnTo>
                  <a:lnTo>
                    <a:pt x="3103" y="1539"/>
                  </a:lnTo>
                  <a:lnTo>
                    <a:pt x="2980" y="1514"/>
                  </a:lnTo>
                  <a:lnTo>
                    <a:pt x="2736" y="1514"/>
                  </a:lnTo>
                  <a:lnTo>
                    <a:pt x="2590" y="1563"/>
                  </a:lnTo>
                  <a:lnTo>
                    <a:pt x="2492" y="1637"/>
                  </a:lnTo>
                  <a:lnTo>
                    <a:pt x="2394" y="1710"/>
                  </a:lnTo>
                  <a:lnTo>
                    <a:pt x="1710" y="2394"/>
                  </a:lnTo>
                  <a:lnTo>
                    <a:pt x="1613" y="2491"/>
                  </a:lnTo>
                  <a:lnTo>
                    <a:pt x="1564" y="2614"/>
                  </a:lnTo>
                  <a:lnTo>
                    <a:pt x="1515" y="2736"/>
                  </a:lnTo>
                  <a:lnTo>
                    <a:pt x="1491" y="2858"/>
                  </a:lnTo>
                  <a:lnTo>
                    <a:pt x="1491" y="3004"/>
                  </a:lnTo>
                  <a:lnTo>
                    <a:pt x="1515" y="3126"/>
                  </a:lnTo>
                  <a:lnTo>
                    <a:pt x="1564" y="3249"/>
                  </a:lnTo>
                  <a:lnTo>
                    <a:pt x="1637" y="3346"/>
                  </a:lnTo>
                  <a:lnTo>
                    <a:pt x="2541" y="4494"/>
                  </a:lnTo>
                  <a:lnTo>
                    <a:pt x="2394" y="4763"/>
                  </a:lnTo>
                  <a:lnTo>
                    <a:pt x="2272" y="5056"/>
                  </a:lnTo>
                  <a:lnTo>
                    <a:pt x="2174" y="5349"/>
                  </a:lnTo>
                  <a:lnTo>
                    <a:pt x="2077" y="5642"/>
                  </a:lnTo>
                  <a:lnTo>
                    <a:pt x="636" y="5789"/>
                  </a:lnTo>
                  <a:lnTo>
                    <a:pt x="514" y="5837"/>
                  </a:lnTo>
                  <a:lnTo>
                    <a:pt x="392" y="5886"/>
                  </a:lnTo>
                  <a:lnTo>
                    <a:pt x="269" y="5959"/>
                  </a:lnTo>
                  <a:lnTo>
                    <a:pt x="172" y="6033"/>
                  </a:lnTo>
                  <a:lnTo>
                    <a:pt x="99" y="6155"/>
                  </a:lnTo>
                  <a:lnTo>
                    <a:pt x="50" y="6253"/>
                  </a:lnTo>
                  <a:lnTo>
                    <a:pt x="1" y="6399"/>
                  </a:lnTo>
                  <a:lnTo>
                    <a:pt x="1" y="6521"/>
                  </a:lnTo>
                  <a:lnTo>
                    <a:pt x="1" y="7474"/>
                  </a:lnTo>
                  <a:lnTo>
                    <a:pt x="1" y="7620"/>
                  </a:lnTo>
                  <a:lnTo>
                    <a:pt x="50" y="7742"/>
                  </a:lnTo>
                  <a:lnTo>
                    <a:pt x="99" y="7864"/>
                  </a:lnTo>
                  <a:lnTo>
                    <a:pt x="172" y="7962"/>
                  </a:lnTo>
                  <a:lnTo>
                    <a:pt x="269" y="8060"/>
                  </a:lnTo>
                  <a:lnTo>
                    <a:pt x="392" y="8133"/>
                  </a:lnTo>
                  <a:lnTo>
                    <a:pt x="514" y="8182"/>
                  </a:lnTo>
                  <a:lnTo>
                    <a:pt x="636" y="8206"/>
                  </a:lnTo>
                  <a:lnTo>
                    <a:pt x="2077" y="8377"/>
                  </a:lnTo>
                  <a:lnTo>
                    <a:pt x="2174" y="8670"/>
                  </a:lnTo>
                  <a:lnTo>
                    <a:pt x="2272" y="8939"/>
                  </a:lnTo>
                  <a:lnTo>
                    <a:pt x="2394" y="9232"/>
                  </a:lnTo>
                  <a:lnTo>
                    <a:pt x="2541" y="9501"/>
                  </a:lnTo>
                  <a:lnTo>
                    <a:pt x="1637" y="10649"/>
                  </a:lnTo>
                  <a:lnTo>
                    <a:pt x="1564" y="10771"/>
                  </a:lnTo>
                  <a:lnTo>
                    <a:pt x="1515" y="10893"/>
                  </a:lnTo>
                  <a:lnTo>
                    <a:pt x="1491" y="11015"/>
                  </a:lnTo>
                  <a:lnTo>
                    <a:pt x="1491" y="11137"/>
                  </a:lnTo>
                  <a:lnTo>
                    <a:pt x="1515" y="11259"/>
                  </a:lnTo>
                  <a:lnTo>
                    <a:pt x="1564" y="11381"/>
                  </a:lnTo>
                  <a:lnTo>
                    <a:pt x="1613" y="11504"/>
                  </a:lnTo>
                  <a:lnTo>
                    <a:pt x="1710" y="11601"/>
                  </a:lnTo>
                  <a:lnTo>
                    <a:pt x="2394" y="12285"/>
                  </a:lnTo>
                  <a:lnTo>
                    <a:pt x="2492" y="12383"/>
                  </a:lnTo>
                  <a:lnTo>
                    <a:pt x="2590" y="12432"/>
                  </a:lnTo>
                  <a:lnTo>
                    <a:pt x="2736" y="12480"/>
                  </a:lnTo>
                  <a:lnTo>
                    <a:pt x="2858" y="12505"/>
                  </a:lnTo>
                  <a:lnTo>
                    <a:pt x="2980" y="12505"/>
                  </a:lnTo>
                  <a:lnTo>
                    <a:pt x="3103" y="12456"/>
                  </a:lnTo>
                  <a:lnTo>
                    <a:pt x="3225" y="12407"/>
                  </a:lnTo>
                  <a:lnTo>
                    <a:pt x="3347" y="12358"/>
                  </a:lnTo>
                  <a:lnTo>
                    <a:pt x="4495" y="11455"/>
                  </a:lnTo>
                  <a:lnTo>
                    <a:pt x="4763" y="11577"/>
                  </a:lnTo>
                  <a:lnTo>
                    <a:pt x="5032" y="11723"/>
                  </a:lnTo>
                  <a:lnTo>
                    <a:pt x="5325" y="11821"/>
                  </a:lnTo>
                  <a:lnTo>
                    <a:pt x="5618" y="11919"/>
                  </a:lnTo>
                  <a:lnTo>
                    <a:pt x="5789" y="13360"/>
                  </a:lnTo>
                  <a:lnTo>
                    <a:pt x="5813" y="13482"/>
                  </a:lnTo>
                  <a:lnTo>
                    <a:pt x="5862" y="13604"/>
                  </a:lnTo>
                  <a:lnTo>
                    <a:pt x="5936" y="13726"/>
                  </a:lnTo>
                  <a:lnTo>
                    <a:pt x="6033" y="13824"/>
                  </a:lnTo>
                  <a:lnTo>
                    <a:pt x="6131" y="13897"/>
                  </a:lnTo>
                  <a:lnTo>
                    <a:pt x="6253" y="13946"/>
                  </a:lnTo>
                  <a:lnTo>
                    <a:pt x="6375" y="13995"/>
                  </a:lnTo>
                  <a:lnTo>
                    <a:pt x="7596" y="13995"/>
                  </a:lnTo>
                  <a:lnTo>
                    <a:pt x="7743" y="13946"/>
                  </a:lnTo>
                  <a:lnTo>
                    <a:pt x="7841" y="13897"/>
                  </a:lnTo>
                  <a:lnTo>
                    <a:pt x="7963" y="13824"/>
                  </a:lnTo>
                  <a:lnTo>
                    <a:pt x="8036" y="13726"/>
                  </a:lnTo>
                  <a:lnTo>
                    <a:pt x="8109" y="13604"/>
                  </a:lnTo>
                  <a:lnTo>
                    <a:pt x="8158" y="13482"/>
                  </a:lnTo>
                  <a:lnTo>
                    <a:pt x="8183" y="13360"/>
                  </a:lnTo>
                  <a:lnTo>
                    <a:pt x="8353" y="11919"/>
                  </a:lnTo>
                  <a:lnTo>
                    <a:pt x="8647" y="11821"/>
                  </a:lnTo>
                  <a:lnTo>
                    <a:pt x="8940" y="11723"/>
                  </a:lnTo>
                  <a:lnTo>
                    <a:pt x="9233" y="11577"/>
                  </a:lnTo>
                  <a:lnTo>
                    <a:pt x="9501" y="11455"/>
                  </a:lnTo>
                  <a:lnTo>
                    <a:pt x="10649" y="12358"/>
                  </a:lnTo>
                  <a:lnTo>
                    <a:pt x="10747" y="12407"/>
                  </a:lnTo>
                  <a:lnTo>
                    <a:pt x="10869" y="12456"/>
                  </a:lnTo>
                  <a:lnTo>
                    <a:pt x="10991" y="12505"/>
                  </a:lnTo>
                  <a:lnTo>
                    <a:pt x="11138" y="12505"/>
                  </a:lnTo>
                  <a:lnTo>
                    <a:pt x="11260" y="12480"/>
                  </a:lnTo>
                  <a:lnTo>
                    <a:pt x="11382" y="12432"/>
                  </a:lnTo>
                  <a:lnTo>
                    <a:pt x="11504" y="12383"/>
                  </a:lnTo>
                  <a:lnTo>
                    <a:pt x="11602" y="12285"/>
                  </a:lnTo>
                  <a:lnTo>
                    <a:pt x="12286" y="11601"/>
                  </a:lnTo>
                  <a:lnTo>
                    <a:pt x="12359" y="11504"/>
                  </a:lnTo>
                  <a:lnTo>
                    <a:pt x="12432" y="11381"/>
                  </a:lnTo>
                  <a:lnTo>
                    <a:pt x="12457" y="11259"/>
                  </a:lnTo>
                  <a:lnTo>
                    <a:pt x="12481" y="11137"/>
                  </a:lnTo>
                  <a:lnTo>
                    <a:pt x="12481" y="11015"/>
                  </a:lnTo>
                  <a:lnTo>
                    <a:pt x="12457" y="10893"/>
                  </a:lnTo>
                  <a:lnTo>
                    <a:pt x="12408" y="10771"/>
                  </a:lnTo>
                  <a:lnTo>
                    <a:pt x="12334" y="10649"/>
                  </a:lnTo>
                  <a:lnTo>
                    <a:pt x="11431" y="9501"/>
                  </a:lnTo>
                  <a:lnTo>
                    <a:pt x="11577" y="9232"/>
                  </a:lnTo>
                  <a:lnTo>
                    <a:pt x="11699" y="8939"/>
                  </a:lnTo>
                  <a:lnTo>
                    <a:pt x="11822" y="8670"/>
                  </a:lnTo>
                  <a:lnTo>
                    <a:pt x="11895" y="8377"/>
                  </a:lnTo>
                  <a:lnTo>
                    <a:pt x="13360" y="8206"/>
                  </a:lnTo>
                  <a:lnTo>
                    <a:pt x="13482" y="8182"/>
                  </a:lnTo>
                  <a:lnTo>
                    <a:pt x="13604" y="8133"/>
                  </a:lnTo>
                  <a:lnTo>
                    <a:pt x="13702" y="8060"/>
                  </a:lnTo>
                  <a:lnTo>
                    <a:pt x="13800" y="7962"/>
                  </a:lnTo>
                  <a:lnTo>
                    <a:pt x="13873" y="7864"/>
                  </a:lnTo>
                  <a:lnTo>
                    <a:pt x="13946" y="7742"/>
                  </a:lnTo>
                  <a:lnTo>
                    <a:pt x="13971" y="7620"/>
                  </a:lnTo>
                  <a:lnTo>
                    <a:pt x="13995" y="7474"/>
                  </a:lnTo>
                  <a:lnTo>
                    <a:pt x="13995" y="6521"/>
                  </a:lnTo>
                  <a:lnTo>
                    <a:pt x="13971" y="6399"/>
                  </a:lnTo>
                  <a:lnTo>
                    <a:pt x="13946" y="6253"/>
                  </a:lnTo>
                  <a:lnTo>
                    <a:pt x="13873" y="6155"/>
                  </a:lnTo>
                  <a:lnTo>
                    <a:pt x="13800" y="6033"/>
                  </a:lnTo>
                  <a:lnTo>
                    <a:pt x="13702" y="5959"/>
                  </a:lnTo>
                  <a:lnTo>
                    <a:pt x="13604" y="5886"/>
                  </a:lnTo>
                  <a:lnTo>
                    <a:pt x="13482" y="5837"/>
                  </a:lnTo>
                  <a:lnTo>
                    <a:pt x="13360" y="5789"/>
                  </a:lnTo>
                  <a:lnTo>
                    <a:pt x="11895" y="5642"/>
                  </a:lnTo>
                  <a:lnTo>
                    <a:pt x="11822" y="5349"/>
                  </a:lnTo>
                  <a:lnTo>
                    <a:pt x="11699" y="5056"/>
                  </a:lnTo>
                  <a:lnTo>
                    <a:pt x="11577" y="4763"/>
                  </a:lnTo>
                  <a:lnTo>
                    <a:pt x="11431" y="4494"/>
                  </a:lnTo>
                  <a:lnTo>
                    <a:pt x="12334" y="3346"/>
                  </a:lnTo>
                  <a:lnTo>
                    <a:pt x="12408" y="3249"/>
                  </a:lnTo>
                  <a:lnTo>
                    <a:pt x="12457" y="3126"/>
                  </a:lnTo>
                  <a:lnTo>
                    <a:pt x="12481" y="3004"/>
                  </a:lnTo>
                  <a:lnTo>
                    <a:pt x="12481" y="2858"/>
                  </a:lnTo>
                  <a:lnTo>
                    <a:pt x="12457" y="2736"/>
                  </a:lnTo>
                  <a:lnTo>
                    <a:pt x="12432" y="2614"/>
                  </a:lnTo>
                  <a:lnTo>
                    <a:pt x="12359" y="2491"/>
                  </a:lnTo>
                  <a:lnTo>
                    <a:pt x="12286" y="2394"/>
                  </a:lnTo>
                  <a:lnTo>
                    <a:pt x="11602" y="1710"/>
                  </a:lnTo>
                  <a:lnTo>
                    <a:pt x="11504" y="1637"/>
                  </a:lnTo>
                  <a:lnTo>
                    <a:pt x="11382" y="1563"/>
                  </a:lnTo>
                  <a:lnTo>
                    <a:pt x="11260" y="1514"/>
                  </a:lnTo>
                  <a:lnTo>
                    <a:pt x="10991" y="1514"/>
                  </a:lnTo>
                  <a:lnTo>
                    <a:pt x="10869" y="1539"/>
                  </a:lnTo>
                  <a:lnTo>
                    <a:pt x="10747" y="1588"/>
                  </a:lnTo>
                  <a:lnTo>
                    <a:pt x="10649" y="1661"/>
                  </a:lnTo>
                  <a:lnTo>
                    <a:pt x="9501" y="2565"/>
                  </a:lnTo>
                  <a:lnTo>
                    <a:pt x="9233" y="2418"/>
                  </a:lnTo>
                  <a:lnTo>
                    <a:pt x="8940" y="2296"/>
                  </a:lnTo>
                  <a:lnTo>
                    <a:pt x="8647" y="2174"/>
                  </a:lnTo>
                  <a:lnTo>
                    <a:pt x="8353" y="2076"/>
                  </a:lnTo>
                  <a:lnTo>
                    <a:pt x="8183" y="635"/>
                  </a:lnTo>
                  <a:lnTo>
                    <a:pt x="8158" y="513"/>
                  </a:lnTo>
                  <a:lnTo>
                    <a:pt x="8109" y="391"/>
                  </a:lnTo>
                  <a:lnTo>
                    <a:pt x="8036" y="293"/>
                  </a:lnTo>
                  <a:lnTo>
                    <a:pt x="7963" y="196"/>
                  </a:lnTo>
                  <a:lnTo>
                    <a:pt x="7841" y="122"/>
                  </a:lnTo>
                  <a:lnTo>
                    <a:pt x="7743" y="49"/>
                  </a:lnTo>
                  <a:lnTo>
                    <a:pt x="7596" y="25"/>
                  </a:lnTo>
                  <a:lnTo>
                    <a:pt x="747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58" name="Shape 506"/>
            <p:cNvSpPr/>
            <p:nvPr/>
          </p:nvSpPr>
          <p:spPr>
            <a:xfrm>
              <a:off x="5567825" y="3185975"/>
              <a:ext cx="199075" cy="199075"/>
            </a:xfrm>
            <a:custGeom>
              <a:avLst/>
              <a:gdLst/>
              <a:ahLst/>
              <a:cxnLst/>
              <a:rect l="0" t="0" r="0" b="0"/>
              <a:pathLst>
                <a:path w="7963" h="7963" extrusionOk="0">
                  <a:moveTo>
                    <a:pt x="3933" y="2296"/>
                  </a:moveTo>
                  <a:lnTo>
                    <a:pt x="4103" y="2321"/>
                  </a:lnTo>
                  <a:lnTo>
                    <a:pt x="4274" y="2321"/>
                  </a:lnTo>
                  <a:lnTo>
                    <a:pt x="4421" y="2370"/>
                  </a:lnTo>
                  <a:lnTo>
                    <a:pt x="4592" y="2419"/>
                  </a:lnTo>
                  <a:lnTo>
                    <a:pt x="4738" y="2492"/>
                  </a:lnTo>
                  <a:lnTo>
                    <a:pt x="4885" y="2565"/>
                  </a:lnTo>
                  <a:lnTo>
                    <a:pt x="5032" y="2663"/>
                  </a:lnTo>
                  <a:lnTo>
                    <a:pt x="5154" y="2785"/>
                  </a:lnTo>
                  <a:lnTo>
                    <a:pt x="5276" y="2883"/>
                  </a:lnTo>
                  <a:lnTo>
                    <a:pt x="5373" y="3029"/>
                  </a:lnTo>
                  <a:lnTo>
                    <a:pt x="5447" y="3151"/>
                  </a:lnTo>
                  <a:lnTo>
                    <a:pt x="5520" y="3298"/>
                  </a:lnTo>
                  <a:lnTo>
                    <a:pt x="5593" y="3444"/>
                  </a:lnTo>
                  <a:lnTo>
                    <a:pt x="5618" y="3615"/>
                  </a:lnTo>
                  <a:lnTo>
                    <a:pt x="5642" y="3762"/>
                  </a:lnTo>
                  <a:lnTo>
                    <a:pt x="5667" y="3933"/>
                  </a:lnTo>
                  <a:lnTo>
                    <a:pt x="5667" y="4079"/>
                  </a:lnTo>
                  <a:lnTo>
                    <a:pt x="5642" y="4250"/>
                  </a:lnTo>
                  <a:lnTo>
                    <a:pt x="5618" y="4421"/>
                  </a:lnTo>
                  <a:lnTo>
                    <a:pt x="5569" y="4568"/>
                  </a:lnTo>
                  <a:lnTo>
                    <a:pt x="5496" y="4739"/>
                  </a:lnTo>
                  <a:lnTo>
                    <a:pt x="5398" y="4885"/>
                  </a:lnTo>
                  <a:lnTo>
                    <a:pt x="5300" y="5007"/>
                  </a:lnTo>
                  <a:lnTo>
                    <a:pt x="5203" y="5154"/>
                  </a:lnTo>
                  <a:lnTo>
                    <a:pt x="5080" y="5252"/>
                  </a:lnTo>
                  <a:lnTo>
                    <a:pt x="4958" y="5349"/>
                  </a:lnTo>
                  <a:lnTo>
                    <a:pt x="4812" y="5447"/>
                  </a:lnTo>
                  <a:lnTo>
                    <a:pt x="4665" y="5520"/>
                  </a:lnTo>
                  <a:lnTo>
                    <a:pt x="4519" y="5569"/>
                  </a:lnTo>
                  <a:lnTo>
                    <a:pt x="4372" y="5618"/>
                  </a:lnTo>
                  <a:lnTo>
                    <a:pt x="4201" y="5642"/>
                  </a:lnTo>
                  <a:lnTo>
                    <a:pt x="4055" y="5667"/>
                  </a:lnTo>
                  <a:lnTo>
                    <a:pt x="3884" y="5642"/>
                  </a:lnTo>
                  <a:lnTo>
                    <a:pt x="3713" y="5642"/>
                  </a:lnTo>
                  <a:lnTo>
                    <a:pt x="3566" y="5594"/>
                  </a:lnTo>
                  <a:lnTo>
                    <a:pt x="3395" y="5545"/>
                  </a:lnTo>
                  <a:lnTo>
                    <a:pt x="3249" y="5471"/>
                  </a:lnTo>
                  <a:lnTo>
                    <a:pt x="3102" y="5398"/>
                  </a:lnTo>
                  <a:lnTo>
                    <a:pt x="2956" y="5300"/>
                  </a:lnTo>
                  <a:lnTo>
                    <a:pt x="2833" y="5178"/>
                  </a:lnTo>
                  <a:lnTo>
                    <a:pt x="2711" y="5081"/>
                  </a:lnTo>
                  <a:lnTo>
                    <a:pt x="2614" y="4934"/>
                  </a:lnTo>
                  <a:lnTo>
                    <a:pt x="2540" y="4812"/>
                  </a:lnTo>
                  <a:lnTo>
                    <a:pt x="2467" y="4665"/>
                  </a:lnTo>
                  <a:lnTo>
                    <a:pt x="2394" y="4519"/>
                  </a:lnTo>
                  <a:lnTo>
                    <a:pt x="2369" y="4348"/>
                  </a:lnTo>
                  <a:lnTo>
                    <a:pt x="2321" y="4201"/>
                  </a:lnTo>
                  <a:lnTo>
                    <a:pt x="2321" y="4030"/>
                  </a:lnTo>
                  <a:lnTo>
                    <a:pt x="2321" y="3884"/>
                  </a:lnTo>
                  <a:lnTo>
                    <a:pt x="2345" y="3713"/>
                  </a:lnTo>
                  <a:lnTo>
                    <a:pt x="2369" y="3542"/>
                  </a:lnTo>
                  <a:lnTo>
                    <a:pt x="2418" y="3395"/>
                  </a:lnTo>
                  <a:lnTo>
                    <a:pt x="2492" y="3224"/>
                  </a:lnTo>
                  <a:lnTo>
                    <a:pt x="2589" y="3078"/>
                  </a:lnTo>
                  <a:lnTo>
                    <a:pt x="2687" y="2956"/>
                  </a:lnTo>
                  <a:lnTo>
                    <a:pt x="2785" y="2809"/>
                  </a:lnTo>
                  <a:lnTo>
                    <a:pt x="2907" y="2712"/>
                  </a:lnTo>
                  <a:lnTo>
                    <a:pt x="3029" y="2614"/>
                  </a:lnTo>
                  <a:lnTo>
                    <a:pt x="3175" y="2516"/>
                  </a:lnTo>
                  <a:lnTo>
                    <a:pt x="3322" y="2443"/>
                  </a:lnTo>
                  <a:lnTo>
                    <a:pt x="3468" y="2394"/>
                  </a:lnTo>
                  <a:lnTo>
                    <a:pt x="3615" y="2345"/>
                  </a:lnTo>
                  <a:lnTo>
                    <a:pt x="3786" y="2321"/>
                  </a:lnTo>
                  <a:lnTo>
                    <a:pt x="3933" y="2296"/>
                  </a:lnTo>
                  <a:close/>
                  <a:moveTo>
                    <a:pt x="3053" y="1"/>
                  </a:moveTo>
                  <a:lnTo>
                    <a:pt x="2980" y="25"/>
                  </a:lnTo>
                  <a:lnTo>
                    <a:pt x="2443" y="196"/>
                  </a:lnTo>
                  <a:lnTo>
                    <a:pt x="2369" y="220"/>
                  </a:lnTo>
                  <a:lnTo>
                    <a:pt x="2296" y="269"/>
                  </a:lnTo>
                  <a:lnTo>
                    <a:pt x="2198" y="391"/>
                  </a:lnTo>
                  <a:lnTo>
                    <a:pt x="2150" y="538"/>
                  </a:lnTo>
                  <a:lnTo>
                    <a:pt x="2150" y="611"/>
                  </a:lnTo>
                  <a:lnTo>
                    <a:pt x="2150" y="684"/>
                  </a:lnTo>
                  <a:lnTo>
                    <a:pt x="2394" y="1832"/>
                  </a:lnTo>
                  <a:lnTo>
                    <a:pt x="2223" y="1954"/>
                  </a:lnTo>
                  <a:lnTo>
                    <a:pt x="2076" y="2101"/>
                  </a:lnTo>
                  <a:lnTo>
                    <a:pt x="1002" y="1686"/>
                  </a:lnTo>
                  <a:lnTo>
                    <a:pt x="928" y="1686"/>
                  </a:lnTo>
                  <a:lnTo>
                    <a:pt x="831" y="1661"/>
                  </a:lnTo>
                  <a:lnTo>
                    <a:pt x="684" y="1710"/>
                  </a:lnTo>
                  <a:lnTo>
                    <a:pt x="562" y="1784"/>
                  </a:lnTo>
                  <a:lnTo>
                    <a:pt x="513" y="1832"/>
                  </a:lnTo>
                  <a:lnTo>
                    <a:pt x="464" y="1906"/>
                  </a:lnTo>
                  <a:lnTo>
                    <a:pt x="220" y="2394"/>
                  </a:lnTo>
                  <a:lnTo>
                    <a:pt x="196" y="2467"/>
                  </a:lnTo>
                  <a:lnTo>
                    <a:pt x="171" y="2541"/>
                  </a:lnTo>
                  <a:lnTo>
                    <a:pt x="196" y="2712"/>
                  </a:lnTo>
                  <a:lnTo>
                    <a:pt x="245" y="2834"/>
                  </a:lnTo>
                  <a:lnTo>
                    <a:pt x="293" y="2907"/>
                  </a:lnTo>
                  <a:lnTo>
                    <a:pt x="367" y="2956"/>
                  </a:lnTo>
                  <a:lnTo>
                    <a:pt x="1344" y="3591"/>
                  </a:lnTo>
                  <a:lnTo>
                    <a:pt x="1319" y="3786"/>
                  </a:lnTo>
                  <a:lnTo>
                    <a:pt x="1295" y="4006"/>
                  </a:lnTo>
                  <a:lnTo>
                    <a:pt x="245" y="4494"/>
                  </a:lnTo>
                  <a:lnTo>
                    <a:pt x="196" y="4519"/>
                  </a:lnTo>
                  <a:lnTo>
                    <a:pt x="123" y="4568"/>
                  </a:lnTo>
                  <a:lnTo>
                    <a:pt x="49" y="4714"/>
                  </a:lnTo>
                  <a:lnTo>
                    <a:pt x="0" y="4861"/>
                  </a:lnTo>
                  <a:lnTo>
                    <a:pt x="25" y="4934"/>
                  </a:lnTo>
                  <a:lnTo>
                    <a:pt x="25" y="5007"/>
                  </a:lnTo>
                  <a:lnTo>
                    <a:pt x="220" y="5545"/>
                  </a:lnTo>
                  <a:lnTo>
                    <a:pt x="245" y="5594"/>
                  </a:lnTo>
                  <a:lnTo>
                    <a:pt x="293" y="5667"/>
                  </a:lnTo>
                  <a:lnTo>
                    <a:pt x="391" y="5764"/>
                  </a:lnTo>
                  <a:lnTo>
                    <a:pt x="538" y="5813"/>
                  </a:lnTo>
                  <a:lnTo>
                    <a:pt x="684" y="5813"/>
                  </a:lnTo>
                  <a:lnTo>
                    <a:pt x="1832" y="5569"/>
                  </a:lnTo>
                  <a:lnTo>
                    <a:pt x="1954" y="5740"/>
                  </a:lnTo>
                  <a:lnTo>
                    <a:pt x="2101" y="5887"/>
                  </a:lnTo>
                  <a:lnTo>
                    <a:pt x="1710" y="6986"/>
                  </a:lnTo>
                  <a:lnTo>
                    <a:pt x="1686" y="7059"/>
                  </a:lnTo>
                  <a:lnTo>
                    <a:pt x="1686" y="7132"/>
                  </a:lnTo>
                  <a:lnTo>
                    <a:pt x="1710" y="7279"/>
                  </a:lnTo>
                  <a:lnTo>
                    <a:pt x="1783" y="7401"/>
                  </a:lnTo>
                  <a:lnTo>
                    <a:pt x="1857" y="7450"/>
                  </a:lnTo>
                  <a:lnTo>
                    <a:pt x="1905" y="7499"/>
                  </a:lnTo>
                  <a:lnTo>
                    <a:pt x="2418" y="7743"/>
                  </a:lnTo>
                  <a:lnTo>
                    <a:pt x="2492" y="7792"/>
                  </a:lnTo>
                  <a:lnTo>
                    <a:pt x="2711" y="7792"/>
                  </a:lnTo>
                  <a:lnTo>
                    <a:pt x="2858" y="7718"/>
                  </a:lnTo>
                  <a:lnTo>
                    <a:pt x="2907" y="7669"/>
                  </a:lnTo>
                  <a:lnTo>
                    <a:pt x="2956" y="7621"/>
                  </a:lnTo>
                  <a:lnTo>
                    <a:pt x="3591" y="6644"/>
                  </a:lnTo>
                  <a:lnTo>
                    <a:pt x="3810" y="6668"/>
                  </a:lnTo>
                  <a:lnTo>
                    <a:pt x="4006" y="6668"/>
                  </a:lnTo>
                  <a:lnTo>
                    <a:pt x="4494" y="7718"/>
                  </a:lnTo>
                  <a:lnTo>
                    <a:pt x="4543" y="7792"/>
                  </a:lnTo>
                  <a:lnTo>
                    <a:pt x="4592" y="7840"/>
                  </a:lnTo>
                  <a:lnTo>
                    <a:pt x="4714" y="7914"/>
                  </a:lnTo>
                  <a:lnTo>
                    <a:pt x="4861" y="7963"/>
                  </a:lnTo>
                  <a:lnTo>
                    <a:pt x="4934" y="7963"/>
                  </a:lnTo>
                  <a:lnTo>
                    <a:pt x="5007" y="7938"/>
                  </a:lnTo>
                  <a:lnTo>
                    <a:pt x="5544" y="7767"/>
                  </a:lnTo>
                  <a:lnTo>
                    <a:pt x="5618" y="7743"/>
                  </a:lnTo>
                  <a:lnTo>
                    <a:pt x="5667" y="7694"/>
                  </a:lnTo>
                  <a:lnTo>
                    <a:pt x="5764" y="7572"/>
                  </a:lnTo>
                  <a:lnTo>
                    <a:pt x="5838" y="7425"/>
                  </a:lnTo>
                  <a:lnTo>
                    <a:pt x="5838" y="7352"/>
                  </a:lnTo>
                  <a:lnTo>
                    <a:pt x="5838" y="7279"/>
                  </a:lnTo>
                  <a:lnTo>
                    <a:pt x="5593" y="6131"/>
                  </a:lnTo>
                  <a:lnTo>
                    <a:pt x="5740" y="6009"/>
                  </a:lnTo>
                  <a:lnTo>
                    <a:pt x="5911" y="5862"/>
                  </a:lnTo>
                  <a:lnTo>
                    <a:pt x="6985" y="6277"/>
                  </a:lnTo>
                  <a:lnTo>
                    <a:pt x="7059" y="6277"/>
                  </a:lnTo>
                  <a:lnTo>
                    <a:pt x="7132" y="6302"/>
                  </a:lnTo>
                  <a:lnTo>
                    <a:pt x="7278" y="6253"/>
                  </a:lnTo>
                  <a:lnTo>
                    <a:pt x="7425" y="6180"/>
                  </a:lnTo>
                  <a:lnTo>
                    <a:pt x="7474" y="6131"/>
                  </a:lnTo>
                  <a:lnTo>
                    <a:pt x="7523" y="6058"/>
                  </a:lnTo>
                  <a:lnTo>
                    <a:pt x="7767" y="5545"/>
                  </a:lnTo>
                  <a:lnTo>
                    <a:pt x="7791" y="5496"/>
                  </a:lnTo>
                  <a:lnTo>
                    <a:pt x="7816" y="5398"/>
                  </a:lnTo>
                  <a:lnTo>
                    <a:pt x="7791" y="5252"/>
                  </a:lnTo>
                  <a:lnTo>
                    <a:pt x="7718" y="5129"/>
                  </a:lnTo>
                  <a:lnTo>
                    <a:pt x="7669" y="5056"/>
                  </a:lnTo>
                  <a:lnTo>
                    <a:pt x="7620" y="5007"/>
                  </a:lnTo>
                  <a:lnTo>
                    <a:pt x="6643" y="4372"/>
                  </a:lnTo>
                  <a:lnTo>
                    <a:pt x="6668" y="4177"/>
                  </a:lnTo>
                  <a:lnTo>
                    <a:pt x="6668" y="3957"/>
                  </a:lnTo>
                  <a:lnTo>
                    <a:pt x="7718" y="3469"/>
                  </a:lnTo>
                  <a:lnTo>
                    <a:pt x="7791" y="3444"/>
                  </a:lnTo>
                  <a:lnTo>
                    <a:pt x="7865" y="3395"/>
                  </a:lnTo>
                  <a:lnTo>
                    <a:pt x="7938" y="3249"/>
                  </a:lnTo>
                  <a:lnTo>
                    <a:pt x="7962" y="3102"/>
                  </a:lnTo>
                  <a:lnTo>
                    <a:pt x="7962" y="3029"/>
                  </a:lnTo>
                  <a:lnTo>
                    <a:pt x="7962" y="2956"/>
                  </a:lnTo>
                  <a:lnTo>
                    <a:pt x="7767" y="2419"/>
                  </a:lnTo>
                  <a:lnTo>
                    <a:pt x="7743" y="2345"/>
                  </a:lnTo>
                  <a:lnTo>
                    <a:pt x="7694" y="2296"/>
                  </a:lnTo>
                  <a:lnTo>
                    <a:pt x="7572" y="2199"/>
                  </a:lnTo>
                  <a:lnTo>
                    <a:pt x="7449" y="2150"/>
                  </a:lnTo>
                  <a:lnTo>
                    <a:pt x="7278" y="2150"/>
                  </a:lnTo>
                  <a:lnTo>
                    <a:pt x="6155" y="2394"/>
                  </a:lnTo>
                  <a:lnTo>
                    <a:pt x="6033" y="2223"/>
                  </a:lnTo>
                  <a:lnTo>
                    <a:pt x="5886" y="2077"/>
                  </a:lnTo>
                  <a:lnTo>
                    <a:pt x="6277" y="978"/>
                  </a:lnTo>
                  <a:lnTo>
                    <a:pt x="6302" y="904"/>
                  </a:lnTo>
                  <a:lnTo>
                    <a:pt x="6302" y="831"/>
                  </a:lnTo>
                  <a:lnTo>
                    <a:pt x="6277" y="684"/>
                  </a:lnTo>
                  <a:lnTo>
                    <a:pt x="6179" y="562"/>
                  </a:lnTo>
                  <a:lnTo>
                    <a:pt x="6131" y="489"/>
                  </a:lnTo>
                  <a:lnTo>
                    <a:pt x="6082" y="465"/>
                  </a:lnTo>
                  <a:lnTo>
                    <a:pt x="5569" y="196"/>
                  </a:lnTo>
                  <a:lnTo>
                    <a:pt x="5496" y="172"/>
                  </a:lnTo>
                  <a:lnTo>
                    <a:pt x="5276" y="172"/>
                  </a:lnTo>
                  <a:lnTo>
                    <a:pt x="5129" y="245"/>
                  </a:lnTo>
                  <a:lnTo>
                    <a:pt x="5080" y="294"/>
                  </a:lnTo>
                  <a:lnTo>
                    <a:pt x="5032" y="343"/>
                  </a:lnTo>
                  <a:lnTo>
                    <a:pt x="4397" y="1319"/>
                  </a:lnTo>
                  <a:lnTo>
                    <a:pt x="4177" y="1295"/>
                  </a:lnTo>
                  <a:lnTo>
                    <a:pt x="3981" y="1295"/>
                  </a:lnTo>
                  <a:lnTo>
                    <a:pt x="3493" y="245"/>
                  </a:lnTo>
                  <a:lnTo>
                    <a:pt x="3444" y="172"/>
                  </a:lnTo>
                  <a:lnTo>
                    <a:pt x="3395" y="123"/>
                  </a:lnTo>
                  <a:lnTo>
                    <a:pt x="3273" y="49"/>
                  </a:lnTo>
                  <a:lnTo>
                    <a:pt x="312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59" name="Shape 507"/>
          <p:cNvGrpSpPr/>
          <p:nvPr/>
        </p:nvGrpSpPr>
        <p:grpSpPr>
          <a:xfrm>
            <a:off x="8569906" y="3582807"/>
            <a:ext cx="392338" cy="400415"/>
            <a:chOff x="3955900" y="2984500"/>
            <a:chExt cx="414000" cy="422525"/>
          </a:xfrm>
          <a:solidFill>
            <a:schemeClr val="bg1"/>
          </a:solidFill>
        </p:grpSpPr>
        <p:sp>
          <p:nvSpPr>
            <p:cNvPr id="160" name="Shape 508"/>
            <p:cNvSpPr/>
            <p:nvPr/>
          </p:nvSpPr>
          <p:spPr>
            <a:xfrm>
              <a:off x="3955900" y="2984500"/>
              <a:ext cx="315700" cy="315675"/>
            </a:xfrm>
            <a:custGeom>
              <a:avLst/>
              <a:gdLst/>
              <a:ahLst/>
              <a:cxnLst/>
              <a:rect l="0" t="0" r="0" b="0"/>
              <a:pathLst>
                <a:path w="12628" h="12627" extrusionOk="0">
                  <a:moveTo>
                    <a:pt x="6302" y="977"/>
                  </a:moveTo>
                  <a:lnTo>
                    <a:pt x="6863" y="1026"/>
                  </a:lnTo>
                  <a:lnTo>
                    <a:pt x="7376" y="1099"/>
                  </a:lnTo>
                  <a:lnTo>
                    <a:pt x="7889" y="1221"/>
                  </a:lnTo>
                  <a:lnTo>
                    <a:pt x="8378" y="1417"/>
                  </a:lnTo>
                  <a:lnTo>
                    <a:pt x="8842" y="1636"/>
                  </a:lnTo>
                  <a:lnTo>
                    <a:pt x="9281" y="1905"/>
                  </a:lnTo>
                  <a:lnTo>
                    <a:pt x="9697" y="2198"/>
                  </a:lnTo>
                  <a:lnTo>
                    <a:pt x="10087" y="2540"/>
                  </a:lnTo>
                  <a:lnTo>
                    <a:pt x="10429" y="2931"/>
                  </a:lnTo>
                  <a:lnTo>
                    <a:pt x="10722" y="3346"/>
                  </a:lnTo>
                  <a:lnTo>
                    <a:pt x="10991" y="3786"/>
                  </a:lnTo>
                  <a:lnTo>
                    <a:pt x="11211" y="4250"/>
                  </a:lnTo>
                  <a:lnTo>
                    <a:pt x="11406" y="4738"/>
                  </a:lnTo>
                  <a:lnTo>
                    <a:pt x="11528" y="5251"/>
                  </a:lnTo>
                  <a:lnTo>
                    <a:pt x="11626" y="5764"/>
                  </a:lnTo>
                  <a:lnTo>
                    <a:pt x="11650" y="6326"/>
                  </a:lnTo>
                  <a:lnTo>
                    <a:pt x="11626" y="6863"/>
                  </a:lnTo>
                  <a:lnTo>
                    <a:pt x="11528" y="7400"/>
                  </a:lnTo>
                  <a:lnTo>
                    <a:pt x="11406" y="7913"/>
                  </a:lnTo>
                  <a:lnTo>
                    <a:pt x="11211" y="8402"/>
                  </a:lnTo>
                  <a:lnTo>
                    <a:pt x="10991" y="8866"/>
                  </a:lnTo>
                  <a:lnTo>
                    <a:pt x="10722" y="9305"/>
                  </a:lnTo>
                  <a:lnTo>
                    <a:pt x="10429" y="9696"/>
                  </a:lnTo>
                  <a:lnTo>
                    <a:pt x="10087" y="10087"/>
                  </a:lnTo>
                  <a:lnTo>
                    <a:pt x="9697" y="10429"/>
                  </a:lnTo>
                  <a:lnTo>
                    <a:pt x="9281" y="10746"/>
                  </a:lnTo>
                  <a:lnTo>
                    <a:pt x="8842" y="11015"/>
                  </a:lnTo>
                  <a:lnTo>
                    <a:pt x="8378" y="11235"/>
                  </a:lnTo>
                  <a:lnTo>
                    <a:pt x="7889" y="11406"/>
                  </a:lnTo>
                  <a:lnTo>
                    <a:pt x="7376" y="11552"/>
                  </a:lnTo>
                  <a:lnTo>
                    <a:pt x="6863" y="11625"/>
                  </a:lnTo>
                  <a:lnTo>
                    <a:pt x="6302" y="11650"/>
                  </a:lnTo>
                  <a:lnTo>
                    <a:pt x="5764" y="11625"/>
                  </a:lnTo>
                  <a:lnTo>
                    <a:pt x="5227" y="11552"/>
                  </a:lnTo>
                  <a:lnTo>
                    <a:pt x="4714" y="11406"/>
                  </a:lnTo>
                  <a:lnTo>
                    <a:pt x="4226" y="11235"/>
                  </a:lnTo>
                  <a:lnTo>
                    <a:pt x="3762" y="11015"/>
                  </a:lnTo>
                  <a:lnTo>
                    <a:pt x="3322" y="10746"/>
                  </a:lnTo>
                  <a:lnTo>
                    <a:pt x="2931" y="10429"/>
                  </a:lnTo>
                  <a:lnTo>
                    <a:pt x="2541" y="10087"/>
                  </a:lnTo>
                  <a:lnTo>
                    <a:pt x="2199" y="9696"/>
                  </a:lnTo>
                  <a:lnTo>
                    <a:pt x="1881" y="9305"/>
                  </a:lnTo>
                  <a:lnTo>
                    <a:pt x="1613" y="8866"/>
                  </a:lnTo>
                  <a:lnTo>
                    <a:pt x="1393" y="8402"/>
                  </a:lnTo>
                  <a:lnTo>
                    <a:pt x="1222" y="7913"/>
                  </a:lnTo>
                  <a:lnTo>
                    <a:pt x="1075" y="7400"/>
                  </a:lnTo>
                  <a:lnTo>
                    <a:pt x="1002" y="6863"/>
                  </a:lnTo>
                  <a:lnTo>
                    <a:pt x="978" y="6326"/>
                  </a:lnTo>
                  <a:lnTo>
                    <a:pt x="1002" y="5764"/>
                  </a:lnTo>
                  <a:lnTo>
                    <a:pt x="1075" y="5251"/>
                  </a:lnTo>
                  <a:lnTo>
                    <a:pt x="1222" y="4738"/>
                  </a:lnTo>
                  <a:lnTo>
                    <a:pt x="1393" y="4250"/>
                  </a:lnTo>
                  <a:lnTo>
                    <a:pt x="1613" y="3786"/>
                  </a:lnTo>
                  <a:lnTo>
                    <a:pt x="1881" y="3346"/>
                  </a:lnTo>
                  <a:lnTo>
                    <a:pt x="2199" y="2931"/>
                  </a:lnTo>
                  <a:lnTo>
                    <a:pt x="2541" y="2540"/>
                  </a:lnTo>
                  <a:lnTo>
                    <a:pt x="2931" y="2198"/>
                  </a:lnTo>
                  <a:lnTo>
                    <a:pt x="3322" y="1905"/>
                  </a:lnTo>
                  <a:lnTo>
                    <a:pt x="3762" y="1636"/>
                  </a:lnTo>
                  <a:lnTo>
                    <a:pt x="4226" y="1417"/>
                  </a:lnTo>
                  <a:lnTo>
                    <a:pt x="4714" y="1221"/>
                  </a:lnTo>
                  <a:lnTo>
                    <a:pt x="5227" y="1099"/>
                  </a:lnTo>
                  <a:lnTo>
                    <a:pt x="5764" y="1026"/>
                  </a:lnTo>
                  <a:lnTo>
                    <a:pt x="6302" y="977"/>
                  </a:lnTo>
                  <a:close/>
                  <a:moveTo>
                    <a:pt x="6302" y="0"/>
                  </a:moveTo>
                  <a:lnTo>
                    <a:pt x="5984" y="24"/>
                  </a:lnTo>
                  <a:lnTo>
                    <a:pt x="5667" y="49"/>
                  </a:lnTo>
                  <a:lnTo>
                    <a:pt x="5349" y="73"/>
                  </a:lnTo>
                  <a:lnTo>
                    <a:pt x="5032" y="147"/>
                  </a:lnTo>
                  <a:lnTo>
                    <a:pt x="4739" y="220"/>
                  </a:lnTo>
                  <a:lnTo>
                    <a:pt x="4446" y="293"/>
                  </a:lnTo>
                  <a:lnTo>
                    <a:pt x="4153" y="391"/>
                  </a:lnTo>
                  <a:lnTo>
                    <a:pt x="3859" y="513"/>
                  </a:lnTo>
                  <a:lnTo>
                    <a:pt x="3566" y="635"/>
                  </a:lnTo>
                  <a:lnTo>
                    <a:pt x="3298" y="782"/>
                  </a:lnTo>
                  <a:lnTo>
                    <a:pt x="3029" y="928"/>
                  </a:lnTo>
                  <a:lnTo>
                    <a:pt x="2785" y="1075"/>
                  </a:lnTo>
                  <a:lnTo>
                    <a:pt x="2296" y="1441"/>
                  </a:lnTo>
                  <a:lnTo>
                    <a:pt x="1857" y="1856"/>
                  </a:lnTo>
                  <a:lnTo>
                    <a:pt x="1442" y="2296"/>
                  </a:lnTo>
                  <a:lnTo>
                    <a:pt x="1075" y="2784"/>
                  </a:lnTo>
                  <a:lnTo>
                    <a:pt x="904" y="3053"/>
                  </a:lnTo>
                  <a:lnTo>
                    <a:pt x="758" y="3322"/>
                  </a:lnTo>
                  <a:lnTo>
                    <a:pt x="611" y="3590"/>
                  </a:lnTo>
                  <a:lnTo>
                    <a:pt x="489" y="3859"/>
                  </a:lnTo>
                  <a:lnTo>
                    <a:pt x="391" y="4152"/>
                  </a:lnTo>
                  <a:lnTo>
                    <a:pt x="294" y="4445"/>
                  </a:lnTo>
                  <a:lnTo>
                    <a:pt x="196" y="4738"/>
                  </a:lnTo>
                  <a:lnTo>
                    <a:pt x="123" y="5056"/>
                  </a:lnTo>
                  <a:lnTo>
                    <a:pt x="74" y="5349"/>
                  </a:lnTo>
                  <a:lnTo>
                    <a:pt x="25" y="5666"/>
                  </a:lnTo>
                  <a:lnTo>
                    <a:pt x="1" y="5984"/>
                  </a:lnTo>
                  <a:lnTo>
                    <a:pt x="1" y="6326"/>
                  </a:lnTo>
                  <a:lnTo>
                    <a:pt x="1" y="6643"/>
                  </a:lnTo>
                  <a:lnTo>
                    <a:pt x="25" y="6961"/>
                  </a:lnTo>
                  <a:lnTo>
                    <a:pt x="74" y="7278"/>
                  </a:lnTo>
                  <a:lnTo>
                    <a:pt x="123" y="7596"/>
                  </a:lnTo>
                  <a:lnTo>
                    <a:pt x="196" y="7889"/>
                  </a:lnTo>
                  <a:lnTo>
                    <a:pt x="294" y="8206"/>
                  </a:lnTo>
                  <a:lnTo>
                    <a:pt x="391" y="8499"/>
                  </a:lnTo>
                  <a:lnTo>
                    <a:pt x="489" y="8768"/>
                  </a:lnTo>
                  <a:lnTo>
                    <a:pt x="611" y="9061"/>
                  </a:lnTo>
                  <a:lnTo>
                    <a:pt x="758" y="9330"/>
                  </a:lnTo>
                  <a:lnTo>
                    <a:pt x="904" y="9598"/>
                  </a:lnTo>
                  <a:lnTo>
                    <a:pt x="1075" y="9843"/>
                  </a:lnTo>
                  <a:lnTo>
                    <a:pt x="1442" y="10331"/>
                  </a:lnTo>
                  <a:lnTo>
                    <a:pt x="1857" y="10771"/>
                  </a:lnTo>
                  <a:lnTo>
                    <a:pt x="2296" y="11186"/>
                  </a:lnTo>
                  <a:lnTo>
                    <a:pt x="2785" y="11552"/>
                  </a:lnTo>
                  <a:lnTo>
                    <a:pt x="3029" y="11723"/>
                  </a:lnTo>
                  <a:lnTo>
                    <a:pt x="3298" y="11870"/>
                  </a:lnTo>
                  <a:lnTo>
                    <a:pt x="3566" y="12016"/>
                  </a:lnTo>
                  <a:lnTo>
                    <a:pt x="3859" y="12138"/>
                  </a:lnTo>
                  <a:lnTo>
                    <a:pt x="4153" y="12236"/>
                  </a:lnTo>
                  <a:lnTo>
                    <a:pt x="4446" y="12334"/>
                  </a:lnTo>
                  <a:lnTo>
                    <a:pt x="4739" y="12431"/>
                  </a:lnTo>
                  <a:lnTo>
                    <a:pt x="5032" y="12505"/>
                  </a:lnTo>
                  <a:lnTo>
                    <a:pt x="5349" y="12553"/>
                  </a:lnTo>
                  <a:lnTo>
                    <a:pt x="5667" y="12602"/>
                  </a:lnTo>
                  <a:lnTo>
                    <a:pt x="5984" y="12627"/>
                  </a:lnTo>
                  <a:lnTo>
                    <a:pt x="6644" y="12627"/>
                  </a:lnTo>
                  <a:lnTo>
                    <a:pt x="6961" y="12602"/>
                  </a:lnTo>
                  <a:lnTo>
                    <a:pt x="7279" y="12553"/>
                  </a:lnTo>
                  <a:lnTo>
                    <a:pt x="7572" y="12505"/>
                  </a:lnTo>
                  <a:lnTo>
                    <a:pt x="7889" y="12431"/>
                  </a:lnTo>
                  <a:lnTo>
                    <a:pt x="8182" y="12334"/>
                  </a:lnTo>
                  <a:lnTo>
                    <a:pt x="8475" y="12236"/>
                  </a:lnTo>
                  <a:lnTo>
                    <a:pt x="8768" y="12138"/>
                  </a:lnTo>
                  <a:lnTo>
                    <a:pt x="9037" y="12016"/>
                  </a:lnTo>
                  <a:lnTo>
                    <a:pt x="9306" y="11870"/>
                  </a:lnTo>
                  <a:lnTo>
                    <a:pt x="9574" y="11723"/>
                  </a:lnTo>
                  <a:lnTo>
                    <a:pt x="9843" y="11552"/>
                  </a:lnTo>
                  <a:lnTo>
                    <a:pt x="10332" y="11186"/>
                  </a:lnTo>
                  <a:lnTo>
                    <a:pt x="10771" y="10771"/>
                  </a:lnTo>
                  <a:lnTo>
                    <a:pt x="11186" y="10331"/>
                  </a:lnTo>
                  <a:lnTo>
                    <a:pt x="11553" y="9843"/>
                  </a:lnTo>
                  <a:lnTo>
                    <a:pt x="11699" y="9598"/>
                  </a:lnTo>
                  <a:lnTo>
                    <a:pt x="11846" y="9330"/>
                  </a:lnTo>
                  <a:lnTo>
                    <a:pt x="11992" y="9061"/>
                  </a:lnTo>
                  <a:lnTo>
                    <a:pt x="12114" y="8768"/>
                  </a:lnTo>
                  <a:lnTo>
                    <a:pt x="12237" y="8499"/>
                  </a:lnTo>
                  <a:lnTo>
                    <a:pt x="12334" y="8206"/>
                  </a:lnTo>
                  <a:lnTo>
                    <a:pt x="12432" y="7889"/>
                  </a:lnTo>
                  <a:lnTo>
                    <a:pt x="12481" y="7596"/>
                  </a:lnTo>
                  <a:lnTo>
                    <a:pt x="12554" y="7278"/>
                  </a:lnTo>
                  <a:lnTo>
                    <a:pt x="12578" y="6961"/>
                  </a:lnTo>
                  <a:lnTo>
                    <a:pt x="12603" y="6643"/>
                  </a:lnTo>
                  <a:lnTo>
                    <a:pt x="12627" y="6326"/>
                  </a:lnTo>
                  <a:lnTo>
                    <a:pt x="12603" y="5984"/>
                  </a:lnTo>
                  <a:lnTo>
                    <a:pt x="12578" y="5666"/>
                  </a:lnTo>
                  <a:lnTo>
                    <a:pt x="12554" y="5349"/>
                  </a:lnTo>
                  <a:lnTo>
                    <a:pt x="12481" y="5056"/>
                  </a:lnTo>
                  <a:lnTo>
                    <a:pt x="12432" y="4738"/>
                  </a:lnTo>
                  <a:lnTo>
                    <a:pt x="12334" y="4445"/>
                  </a:lnTo>
                  <a:lnTo>
                    <a:pt x="12237" y="4152"/>
                  </a:lnTo>
                  <a:lnTo>
                    <a:pt x="12114" y="3859"/>
                  </a:lnTo>
                  <a:lnTo>
                    <a:pt x="11992" y="3590"/>
                  </a:lnTo>
                  <a:lnTo>
                    <a:pt x="11846" y="3322"/>
                  </a:lnTo>
                  <a:lnTo>
                    <a:pt x="11699" y="3053"/>
                  </a:lnTo>
                  <a:lnTo>
                    <a:pt x="11553" y="2784"/>
                  </a:lnTo>
                  <a:lnTo>
                    <a:pt x="11186" y="2296"/>
                  </a:lnTo>
                  <a:lnTo>
                    <a:pt x="10771" y="1856"/>
                  </a:lnTo>
                  <a:lnTo>
                    <a:pt x="10332" y="1441"/>
                  </a:lnTo>
                  <a:lnTo>
                    <a:pt x="9843" y="1075"/>
                  </a:lnTo>
                  <a:lnTo>
                    <a:pt x="9574" y="928"/>
                  </a:lnTo>
                  <a:lnTo>
                    <a:pt x="9306" y="782"/>
                  </a:lnTo>
                  <a:lnTo>
                    <a:pt x="9037" y="635"/>
                  </a:lnTo>
                  <a:lnTo>
                    <a:pt x="8768" y="513"/>
                  </a:lnTo>
                  <a:lnTo>
                    <a:pt x="8475" y="391"/>
                  </a:lnTo>
                  <a:lnTo>
                    <a:pt x="8182" y="293"/>
                  </a:lnTo>
                  <a:lnTo>
                    <a:pt x="7889" y="220"/>
                  </a:lnTo>
                  <a:lnTo>
                    <a:pt x="7572" y="147"/>
                  </a:lnTo>
                  <a:lnTo>
                    <a:pt x="7279" y="73"/>
                  </a:lnTo>
                  <a:lnTo>
                    <a:pt x="6961" y="49"/>
                  </a:lnTo>
                  <a:lnTo>
                    <a:pt x="6644" y="24"/>
                  </a:lnTo>
                  <a:lnTo>
                    <a:pt x="630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1" name="Shape 509"/>
            <p:cNvSpPr/>
            <p:nvPr/>
          </p:nvSpPr>
          <p:spPr>
            <a:xfrm>
              <a:off x="3992525" y="3021125"/>
              <a:ext cx="242425" cy="242425"/>
            </a:xfrm>
            <a:custGeom>
              <a:avLst/>
              <a:gdLst/>
              <a:ahLst/>
              <a:cxnLst/>
              <a:rect l="0" t="0" r="0" b="0"/>
              <a:pathLst>
                <a:path w="9697" h="9697" extrusionOk="0">
                  <a:moveTo>
                    <a:pt x="4934" y="1466"/>
                  </a:moveTo>
                  <a:lnTo>
                    <a:pt x="5008" y="1490"/>
                  </a:lnTo>
                  <a:lnTo>
                    <a:pt x="5081" y="1539"/>
                  </a:lnTo>
                  <a:lnTo>
                    <a:pt x="5154" y="1588"/>
                  </a:lnTo>
                  <a:lnTo>
                    <a:pt x="5203" y="1637"/>
                  </a:lnTo>
                  <a:lnTo>
                    <a:pt x="5252" y="1734"/>
                  </a:lnTo>
                  <a:lnTo>
                    <a:pt x="5276" y="1808"/>
                  </a:lnTo>
                  <a:lnTo>
                    <a:pt x="5276" y="1905"/>
                  </a:lnTo>
                  <a:lnTo>
                    <a:pt x="5276" y="1979"/>
                  </a:lnTo>
                  <a:lnTo>
                    <a:pt x="5252" y="2076"/>
                  </a:lnTo>
                  <a:lnTo>
                    <a:pt x="5203" y="2150"/>
                  </a:lnTo>
                  <a:lnTo>
                    <a:pt x="5154" y="2198"/>
                  </a:lnTo>
                  <a:lnTo>
                    <a:pt x="5081" y="2247"/>
                  </a:lnTo>
                  <a:lnTo>
                    <a:pt x="5008" y="2296"/>
                  </a:lnTo>
                  <a:lnTo>
                    <a:pt x="4934" y="2321"/>
                  </a:lnTo>
                  <a:lnTo>
                    <a:pt x="4837" y="2345"/>
                  </a:lnTo>
                  <a:lnTo>
                    <a:pt x="4593" y="2345"/>
                  </a:lnTo>
                  <a:lnTo>
                    <a:pt x="4348" y="2394"/>
                  </a:lnTo>
                  <a:lnTo>
                    <a:pt x="4104" y="2443"/>
                  </a:lnTo>
                  <a:lnTo>
                    <a:pt x="3860" y="2540"/>
                  </a:lnTo>
                  <a:lnTo>
                    <a:pt x="3640" y="2638"/>
                  </a:lnTo>
                  <a:lnTo>
                    <a:pt x="3445" y="2760"/>
                  </a:lnTo>
                  <a:lnTo>
                    <a:pt x="3249" y="2907"/>
                  </a:lnTo>
                  <a:lnTo>
                    <a:pt x="3054" y="3078"/>
                  </a:lnTo>
                  <a:lnTo>
                    <a:pt x="2907" y="3249"/>
                  </a:lnTo>
                  <a:lnTo>
                    <a:pt x="2761" y="3444"/>
                  </a:lnTo>
                  <a:lnTo>
                    <a:pt x="2639" y="3664"/>
                  </a:lnTo>
                  <a:lnTo>
                    <a:pt x="2517" y="3884"/>
                  </a:lnTo>
                  <a:lnTo>
                    <a:pt x="2443" y="4103"/>
                  </a:lnTo>
                  <a:lnTo>
                    <a:pt x="2370" y="4348"/>
                  </a:lnTo>
                  <a:lnTo>
                    <a:pt x="2346" y="4592"/>
                  </a:lnTo>
                  <a:lnTo>
                    <a:pt x="2321" y="4861"/>
                  </a:lnTo>
                  <a:lnTo>
                    <a:pt x="2321" y="4934"/>
                  </a:lnTo>
                  <a:lnTo>
                    <a:pt x="2297" y="5032"/>
                  </a:lnTo>
                  <a:lnTo>
                    <a:pt x="2248" y="5105"/>
                  </a:lnTo>
                  <a:lnTo>
                    <a:pt x="2199" y="5154"/>
                  </a:lnTo>
                  <a:lnTo>
                    <a:pt x="2126" y="5227"/>
                  </a:lnTo>
                  <a:lnTo>
                    <a:pt x="2053" y="5251"/>
                  </a:lnTo>
                  <a:lnTo>
                    <a:pt x="1979" y="5276"/>
                  </a:lnTo>
                  <a:lnTo>
                    <a:pt x="1882" y="5300"/>
                  </a:lnTo>
                  <a:lnTo>
                    <a:pt x="1808" y="5276"/>
                  </a:lnTo>
                  <a:lnTo>
                    <a:pt x="1711" y="5251"/>
                  </a:lnTo>
                  <a:lnTo>
                    <a:pt x="1637" y="5227"/>
                  </a:lnTo>
                  <a:lnTo>
                    <a:pt x="1564" y="5154"/>
                  </a:lnTo>
                  <a:lnTo>
                    <a:pt x="1515" y="5105"/>
                  </a:lnTo>
                  <a:lnTo>
                    <a:pt x="1491" y="5032"/>
                  </a:lnTo>
                  <a:lnTo>
                    <a:pt x="1466" y="4934"/>
                  </a:lnTo>
                  <a:lnTo>
                    <a:pt x="1442" y="4861"/>
                  </a:lnTo>
                  <a:lnTo>
                    <a:pt x="1466" y="4494"/>
                  </a:lnTo>
                  <a:lnTo>
                    <a:pt x="1515" y="4177"/>
                  </a:lnTo>
                  <a:lnTo>
                    <a:pt x="1588" y="3835"/>
                  </a:lnTo>
                  <a:lnTo>
                    <a:pt x="1711" y="3542"/>
                  </a:lnTo>
                  <a:lnTo>
                    <a:pt x="1857" y="3224"/>
                  </a:lnTo>
                  <a:lnTo>
                    <a:pt x="2028" y="2956"/>
                  </a:lnTo>
                  <a:lnTo>
                    <a:pt x="2223" y="2687"/>
                  </a:lnTo>
                  <a:lnTo>
                    <a:pt x="2443" y="2443"/>
                  </a:lnTo>
                  <a:lnTo>
                    <a:pt x="2688" y="2223"/>
                  </a:lnTo>
                  <a:lnTo>
                    <a:pt x="2956" y="2028"/>
                  </a:lnTo>
                  <a:lnTo>
                    <a:pt x="3225" y="1857"/>
                  </a:lnTo>
                  <a:lnTo>
                    <a:pt x="3518" y="1710"/>
                  </a:lnTo>
                  <a:lnTo>
                    <a:pt x="3835" y="1612"/>
                  </a:lnTo>
                  <a:lnTo>
                    <a:pt x="4153" y="1515"/>
                  </a:lnTo>
                  <a:lnTo>
                    <a:pt x="4495" y="1466"/>
                  </a:lnTo>
                  <a:close/>
                  <a:moveTo>
                    <a:pt x="4837" y="0"/>
                  </a:moveTo>
                  <a:lnTo>
                    <a:pt x="4348" y="25"/>
                  </a:lnTo>
                  <a:lnTo>
                    <a:pt x="3860" y="98"/>
                  </a:lnTo>
                  <a:lnTo>
                    <a:pt x="3396" y="220"/>
                  </a:lnTo>
                  <a:lnTo>
                    <a:pt x="2956" y="391"/>
                  </a:lnTo>
                  <a:lnTo>
                    <a:pt x="2541" y="587"/>
                  </a:lnTo>
                  <a:lnTo>
                    <a:pt x="2150" y="831"/>
                  </a:lnTo>
                  <a:lnTo>
                    <a:pt x="1759" y="1124"/>
                  </a:lnTo>
                  <a:lnTo>
                    <a:pt x="1418" y="1441"/>
                  </a:lnTo>
                  <a:lnTo>
                    <a:pt x="1100" y="1783"/>
                  </a:lnTo>
                  <a:lnTo>
                    <a:pt x="831" y="2150"/>
                  </a:lnTo>
                  <a:lnTo>
                    <a:pt x="587" y="2540"/>
                  </a:lnTo>
                  <a:lnTo>
                    <a:pt x="392" y="2980"/>
                  </a:lnTo>
                  <a:lnTo>
                    <a:pt x="221" y="3420"/>
                  </a:lnTo>
                  <a:lnTo>
                    <a:pt x="99" y="3884"/>
                  </a:lnTo>
                  <a:lnTo>
                    <a:pt x="25" y="4348"/>
                  </a:lnTo>
                  <a:lnTo>
                    <a:pt x="1" y="4861"/>
                  </a:lnTo>
                  <a:lnTo>
                    <a:pt x="25" y="5349"/>
                  </a:lnTo>
                  <a:lnTo>
                    <a:pt x="99" y="5838"/>
                  </a:lnTo>
                  <a:lnTo>
                    <a:pt x="221" y="6302"/>
                  </a:lnTo>
                  <a:lnTo>
                    <a:pt x="392" y="6741"/>
                  </a:lnTo>
                  <a:lnTo>
                    <a:pt x="587" y="7156"/>
                  </a:lnTo>
                  <a:lnTo>
                    <a:pt x="831" y="7547"/>
                  </a:lnTo>
                  <a:lnTo>
                    <a:pt x="1100" y="7938"/>
                  </a:lnTo>
                  <a:lnTo>
                    <a:pt x="1418" y="8280"/>
                  </a:lnTo>
                  <a:lnTo>
                    <a:pt x="1759" y="8597"/>
                  </a:lnTo>
                  <a:lnTo>
                    <a:pt x="2150" y="8866"/>
                  </a:lnTo>
                  <a:lnTo>
                    <a:pt x="2541" y="9110"/>
                  </a:lnTo>
                  <a:lnTo>
                    <a:pt x="2956" y="9306"/>
                  </a:lnTo>
                  <a:lnTo>
                    <a:pt x="3396" y="9477"/>
                  </a:lnTo>
                  <a:lnTo>
                    <a:pt x="3860" y="9599"/>
                  </a:lnTo>
                  <a:lnTo>
                    <a:pt x="4348" y="9672"/>
                  </a:lnTo>
                  <a:lnTo>
                    <a:pt x="4837" y="9696"/>
                  </a:lnTo>
                  <a:lnTo>
                    <a:pt x="5350" y="9672"/>
                  </a:lnTo>
                  <a:lnTo>
                    <a:pt x="5814" y="9599"/>
                  </a:lnTo>
                  <a:lnTo>
                    <a:pt x="6278" y="9477"/>
                  </a:lnTo>
                  <a:lnTo>
                    <a:pt x="6717" y="9306"/>
                  </a:lnTo>
                  <a:lnTo>
                    <a:pt x="7157" y="9110"/>
                  </a:lnTo>
                  <a:lnTo>
                    <a:pt x="7548" y="8866"/>
                  </a:lnTo>
                  <a:lnTo>
                    <a:pt x="7914" y="8597"/>
                  </a:lnTo>
                  <a:lnTo>
                    <a:pt x="8256" y="8280"/>
                  </a:lnTo>
                  <a:lnTo>
                    <a:pt x="8573" y="7938"/>
                  </a:lnTo>
                  <a:lnTo>
                    <a:pt x="8867" y="7547"/>
                  </a:lnTo>
                  <a:lnTo>
                    <a:pt x="9111" y="7156"/>
                  </a:lnTo>
                  <a:lnTo>
                    <a:pt x="9306" y="6741"/>
                  </a:lnTo>
                  <a:lnTo>
                    <a:pt x="9477" y="6302"/>
                  </a:lnTo>
                  <a:lnTo>
                    <a:pt x="9599" y="5838"/>
                  </a:lnTo>
                  <a:lnTo>
                    <a:pt x="9673" y="5349"/>
                  </a:lnTo>
                  <a:lnTo>
                    <a:pt x="9697" y="4861"/>
                  </a:lnTo>
                  <a:lnTo>
                    <a:pt x="9673" y="4348"/>
                  </a:lnTo>
                  <a:lnTo>
                    <a:pt x="9599" y="3884"/>
                  </a:lnTo>
                  <a:lnTo>
                    <a:pt x="9477" y="3420"/>
                  </a:lnTo>
                  <a:lnTo>
                    <a:pt x="9306" y="2980"/>
                  </a:lnTo>
                  <a:lnTo>
                    <a:pt x="9111" y="2540"/>
                  </a:lnTo>
                  <a:lnTo>
                    <a:pt x="8867" y="2150"/>
                  </a:lnTo>
                  <a:lnTo>
                    <a:pt x="8573" y="1783"/>
                  </a:lnTo>
                  <a:lnTo>
                    <a:pt x="8256" y="1441"/>
                  </a:lnTo>
                  <a:lnTo>
                    <a:pt x="7914" y="1124"/>
                  </a:lnTo>
                  <a:lnTo>
                    <a:pt x="7548" y="831"/>
                  </a:lnTo>
                  <a:lnTo>
                    <a:pt x="7157" y="587"/>
                  </a:lnTo>
                  <a:lnTo>
                    <a:pt x="6717" y="391"/>
                  </a:lnTo>
                  <a:lnTo>
                    <a:pt x="6278" y="220"/>
                  </a:lnTo>
                  <a:lnTo>
                    <a:pt x="5814" y="98"/>
                  </a:lnTo>
                  <a:lnTo>
                    <a:pt x="5350" y="25"/>
                  </a:lnTo>
                  <a:lnTo>
                    <a:pt x="483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2" name="Shape 510"/>
            <p:cNvSpPr/>
            <p:nvPr/>
          </p:nvSpPr>
          <p:spPr>
            <a:xfrm>
              <a:off x="4215400" y="3253150"/>
              <a:ext cx="154500" cy="153875"/>
            </a:xfrm>
            <a:custGeom>
              <a:avLst/>
              <a:gdLst/>
              <a:ahLst/>
              <a:cxnLst/>
              <a:rect l="0" t="0" r="0" b="0"/>
              <a:pathLst>
                <a:path w="6180" h="6155" extrusionOk="0">
                  <a:moveTo>
                    <a:pt x="1075" y="0"/>
                  </a:moveTo>
                  <a:lnTo>
                    <a:pt x="831" y="269"/>
                  </a:lnTo>
                  <a:lnTo>
                    <a:pt x="562" y="537"/>
                  </a:lnTo>
                  <a:lnTo>
                    <a:pt x="293" y="782"/>
                  </a:lnTo>
                  <a:lnTo>
                    <a:pt x="0" y="1026"/>
                  </a:lnTo>
                  <a:lnTo>
                    <a:pt x="4983" y="6008"/>
                  </a:lnTo>
                  <a:lnTo>
                    <a:pt x="5056" y="6057"/>
                  </a:lnTo>
                  <a:lnTo>
                    <a:pt x="5129" y="6106"/>
                  </a:lnTo>
                  <a:lnTo>
                    <a:pt x="5227" y="6130"/>
                  </a:lnTo>
                  <a:lnTo>
                    <a:pt x="5325" y="6155"/>
                  </a:lnTo>
                  <a:lnTo>
                    <a:pt x="5422" y="6130"/>
                  </a:lnTo>
                  <a:lnTo>
                    <a:pt x="5496" y="6106"/>
                  </a:lnTo>
                  <a:lnTo>
                    <a:pt x="5593" y="6057"/>
                  </a:lnTo>
                  <a:lnTo>
                    <a:pt x="5667" y="6008"/>
                  </a:lnTo>
                  <a:lnTo>
                    <a:pt x="6033" y="5642"/>
                  </a:lnTo>
                  <a:lnTo>
                    <a:pt x="6106" y="5569"/>
                  </a:lnTo>
                  <a:lnTo>
                    <a:pt x="6155" y="5471"/>
                  </a:lnTo>
                  <a:lnTo>
                    <a:pt x="6179" y="5373"/>
                  </a:lnTo>
                  <a:lnTo>
                    <a:pt x="6179" y="5300"/>
                  </a:lnTo>
                  <a:lnTo>
                    <a:pt x="6179" y="5202"/>
                  </a:lnTo>
                  <a:lnTo>
                    <a:pt x="6155" y="5105"/>
                  </a:lnTo>
                  <a:lnTo>
                    <a:pt x="6106" y="5031"/>
                  </a:lnTo>
                  <a:lnTo>
                    <a:pt x="6033" y="4934"/>
                  </a:lnTo>
                  <a:lnTo>
                    <a:pt x="107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63" name="Shape 511"/>
          <p:cNvSpPr/>
          <p:nvPr/>
        </p:nvSpPr>
        <p:spPr>
          <a:xfrm>
            <a:off x="5355070" y="4249416"/>
            <a:ext cx="438607" cy="344882"/>
          </a:xfrm>
          <a:custGeom>
            <a:avLst/>
            <a:gdLst/>
            <a:ahLst/>
            <a:cxnLst/>
            <a:rect l="0" t="0" r="0" b="0"/>
            <a:pathLst>
              <a:path w="18513" h="14557" extrusionOk="0">
                <a:moveTo>
                  <a:pt x="9159" y="2125"/>
                </a:moveTo>
                <a:lnTo>
                  <a:pt x="9403" y="2150"/>
                </a:lnTo>
                <a:lnTo>
                  <a:pt x="9672" y="2198"/>
                </a:lnTo>
                <a:lnTo>
                  <a:pt x="9916" y="2272"/>
                </a:lnTo>
                <a:lnTo>
                  <a:pt x="10160" y="2345"/>
                </a:lnTo>
                <a:lnTo>
                  <a:pt x="10404" y="2443"/>
                </a:lnTo>
                <a:lnTo>
                  <a:pt x="10624" y="2565"/>
                </a:lnTo>
                <a:lnTo>
                  <a:pt x="10820" y="2687"/>
                </a:lnTo>
                <a:lnTo>
                  <a:pt x="10893" y="2760"/>
                </a:lnTo>
                <a:lnTo>
                  <a:pt x="10942" y="2858"/>
                </a:lnTo>
                <a:lnTo>
                  <a:pt x="10942" y="2956"/>
                </a:lnTo>
                <a:lnTo>
                  <a:pt x="10917" y="3078"/>
                </a:lnTo>
                <a:lnTo>
                  <a:pt x="10844" y="3151"/>
                </a:lnTo>
                <a:lnTo>
                  <a:pt x="10771" y="3200"/>
                </a:lnTo>
                <a:lnTo>
                  <a:pt x="10698" y="3224"/>
                </a:lnTo>
                <a:lnTo>
                  <a:pt x="10600" y="3175"/>
                </a:lnTo>
                <a:lnTo>
                  <a:pt x="10404" y="3053"/>
                </a:lnTo>
                <a:lnTo>
                  <a:pt x="10209" y="2956"/>
                </a:lnTo>
                <a:lnTo>
                  <a:pt x="10014" y="2882"/>
                </a:lnTo>
                <a:lnTo>
                  <a:pt x="9794" y="2809"/>
                </a:lnTo>
                <a:lnTo>
                  <a:pt x="9574" y="2760"/>
                </a:lnTo>
                <a:lnTo>
                  <a:pt x="9354" y="2711"/>
                </a:lnTo>
                <a:lnTo>
                  <a:pt x="9110" y="2687"/>
                </a:lnTo>
                <a:lnTo>
                  <a:pt x="8646" y="2687"/>
                </a:lnTo>
                <a:lnTo>
                  <a:pt x="8426" y="2711"/>
                </a:lnTo>
                <a:lnTo>
                  <a:pt x="8206" y="2760"/>
                </a:lnTo>
                <a:lnTo>
                  <a:pt x="7987" y="2809"/>
                </a:lnTo>
                <a:lnTo>
                  <a:pt x="7767" y="2882"/>
                </a:lnTo>
                <a:lnTo>
                  <a:pt x="7547" y="2956"/>
                </a:lnTo>
                <a:lnTo>
                  <a:pt x="7352" y="3053"/>
                </a:lnTo>
                <a:lnTo>
                  <a:pt x="7181" y="3175"/>
                </a:lnTo>
                <a:lnTo>
                  <a:pt x="7107" y="3200"/>
                </a:lnTo>
                <a:lnTo>
                  <a:pt x="7059" y="3224"/>
                </a:lnTo>
                <a:lnTo>
                  <a:pt x="7010" y="3200"/>
                </a:lnTo>
                <a:lnTo>
                  <a:pt x="6936" y="3175"/>
                </a:lnTo>
                <a:lnTo>
                  <a:pt x="6888" y="3127"/>
                </a:lnTo>
                <a:lnTo>
                  <a:pt x="6863" y="3078"/>
                </a:lnTo>
                <a:lnTo>
                  <a:pt x="6839" y="2956"/>
                </a:lnTo>
                <a:lnTo>
                  <a:pt x="6839" y="2858"/>
                </a:lnTo>
                <a:lnTo>
                  <a:pt x="6888" y="2760"/>
                </a:lnTo>
                <a:lnTo>
                  <a:pt x="6936" y="2687"/>
                </a:lnTo>
                <a:lnTo>
                  <a:pt x="7156" y="2565"/>
                </a:lnTo>
                <a:lnTo>
                  <a:pt x="7376" y="2443"/>
                </a:lnTo>
                <a:lnTo>
                  <a:pt x="7620" y="2345"/>
                </a:lnTo>
                <a:lnTo>
                  <a:pt x="7864" y="2272"/>
                </a:lnTo>
                <a:lnTo>
                  <a:pt x="8109" y="2198"/>
                </a:lnTo>
                <a:lnTo>
                  <a:pt x="8377" y="2150"/>
                </a:lnTo>
                <a:lnTo>
                  <a:pt x="8622" y="2125"/>
                </a:lnTo>
                <a:close/>
                <a:moveTo>
                  <a:pt x="3761" y="5373"/>
                </a:moveTo>
                <a:lnTo>
                  <a:pt x="3884" y="5398"/>
                </a:lnTo>
                <a:lnTo>
                  <a:pt x="4030" y="5447"/>
                </a:lnTo>
                <a:lnTo>
                  <a:pt x="4128" y="5496"/>
                </a:lnTo>
                <a:lnTo>
                  <a:pt x="4250" y="5569"/>
                </a:lnTo>
                <a:lnTo>
                  <a:pt x="4323" y="5691"/>
                </a:lnTo>
                <a:lnTo>
                  <a:pt x="4372" y="5789"/>
                </a:lnTo>
                <a:lnTo>
                  <a:pt x="4421" y="5911"/>
                </a:lnTo>
                <a:lnTo>
                  <a:pt x="4445" y="6057"/>
                </a:lnTo>
                <a:lnTo>
                  <a:pt x="4421" y="6204"/>
                </a:lnTo>
                <a:lnTo>
                  <a:pt x="4372" y="6326"/>
                </a:lnTo>
                <a:lnTo>
                  <a:pt x="4323" y="6448"/>
                </a:lnTo>
                <a:lnTo>
                  <a:pt x="4250" y="6546"/>
                </a:lnTo>
                <a:lnTo>
                  <a:pt x="4128" y="6619"/>
                </a:lnTo>
                <a:lnTo>
                  <a:pt x="4030" y="6692"/>
                </a:lnTo>
                <a:lnTo>
                  <a:pt x="3884" y="6717"/>
                </a:lnTo>
                <a:lnTo>
                  <a:pt x="3761" y="6741"/>
                </a:lnTo>
                <a:lnTo>
                  <a:pt x="3615" y="6717"/>
                </a:lnTo>
                <a:lnTo>
                  <a:pt x="3493" y="6692"/>
                </a:lnTo>
                <a:lnTo>
                  <a:pt x="3371" y="6619"/>
                </a:lnTo>
                <a:lnTo>
                  <a:pt x="3273" y="6546"/>
                </a:lnTo>
                <a:lnTo>
                  <a:pt x="3200" y="6448"/>
                </a:lnTo>
                <a:lnTo>
                  <a:pt x="3126" y="6326"/>
                </a:lnTo>
                <a:lnTo>
                  <a:pt x="3102" y="6204"/>
                </a:lnTo>
                <a:lnTo>
                  <a:pt x="3078" y="6057"/>
                </a:lnTo>
                <a:lnTo>
                  <a:pt x="3102" y="5911"/>
                </a:lnTo>
                <a:lnTo>
                  <a:pt x="3126" y="5789"/>
                </a:lnTo>
                <a:lnTo>
                  <a:pt x="3200" y="5691"/>
                </a:lnTo>
                <a:lnTo>
                  <a:pt x="3273" y="5569"/>
                </a:lnTo>
                <a:lnTo>
                  <a:pt x="3371" y="5496"/>
                </a:lnTo>
                <a:lnTo>
                  <a:pt x="3493" y="5447"/>
                </a:lnTo>
                <a:lnTo>
                  <a:pt x="3615" y="5398"/>
                </a:lnTo>
                <a:lnTo>
                  <a:pt x="3761" y="5373"/>
                </a:lnTo>
                <a:close/>
                <a:moveTo>
                  <a:pt x="17609" y="6741"/>
                </a:moveTo>
                <a:lnTo>
                  <a:pt x="17609" y="6790"/>
                </a:lnTo>
                <a:lnTo>
                  <a:pt x="17585" y="6888"/>
                </a:lnTo>
                <a:lnTo>
                  <a:pt x="17560" y="6937"/>
                </a:lnTo>
                <a:lnTo>
                  <a:pt x="17512" y="7010"/>
                </a:lnTo>
                <a:lnTo>
                  <a:pt x="17365" y="7132"/>
                </a:lnTo>
                <a:lnTo>
                  <a:pt x="17365" y="7132"/>
                </a:lnTo>
                <a:lnTo>
                  <a:pt x="17389" y="7010"/>
                </a:lnTo>
                <a:lnTo>
                  <a:pt x="17414" y="6863"/>
                </a:lnTo>
                <a:lnTo>
                  <a:pt x="17463" y="6790"/>
                </a:lnTo>
                <a:lnTo>
                  <a:pt x="17512" y="6766"/>
                </a:lnTo>
                <a:lnTo>
                  <a:pt x="17560" y="6741"/>
                </a:lnTo>
                <a:close/>
                <a:moveTo>
                  <a:pt x="4836" y="0"/>
                </a:moveTo>
                <a:lnTo>
                  <a:pt x="4738" y="196"/>
                </a:lnTo>
                <a:lnTo>
                  <a:pt x="4641" y="391"/>
                </a:lnTo>
                <a:lnTo>
                  <a:pt x="4543" y="684"/>
                </a:lnTo>
                <a:lnTo>
                  <a:pt x="4445" y="1002"/>
                </a:lnTo>
                <a:lnTo>
                  <a:pt x="4396" y="1393"/>
                </a:lnTo>
                <a:lnTo>
                  <a:pt x="4372" y="1783"/>
                </a:lnTo>
                <a:lnTo>
                  <a:pt x="4372" y="2003"/>
                </a:lnTo>
                <a:lnTo>
                  <a:pt x="4421" y="2223"/>
                </a:lnTo>
                <a:lnTo>
                  <a:pt x="4079" y="2443"/>
                </a:lnTo>
                <a:lnTo>
                  <a:pt x="3688" y="2736"/>
                </a:lnTo>
                <a:lnTo>
                  <a:pt x="3273" y="3151"/>
                </a:lnTo>
                <a:lnTo>
                  <a:pt x="2833" y="3615"/>
                </a:lnTo>
                <a:lnTo>
                  <a:pt x="2418" y="4128"/>
                </a:lnTo>
                <a:lnTo>
                  <a:pt x="2027" y="4665"/>
                </a:lnTo>
                <a:lnTo>
                  <a:pt x="1856" y="4958"/>
                </a:lnTo>
                <a:lnTo>
                  <a:pt x="1710" y="5251"/>
                </a:lnTo>
                <a:lnTo>
                  <a:pt x="1563" y="5544"/>
                </a:lnTo>
                <a:lnTo>
                  <a:pt x="1466" y="5813"/>
                </a:lnTo>
                <a:lnTo>
                  <a:pt x="562" y="5813"/>
                </a:lnTo>
                <a:lnTo>
                  <a:pt x="464" y="5838"/>
                </a:lnTo>
                <a:lnTo>
                  <a:pt x="342" y="5862"/>
                </a:lnTo>
                <a:lnTo>
                  <a:pt x="244" y="5911"/>
                </a:lnTo>
                <a:lnTo>
                  <a:pt x="171" y="5984"/>
                </a:lnTo>
                <a:lnTo>
                  <a:pt x="98" y="6057"/>
                </a:lnTo>
                <a:lnTo>
                  <a:pt x="49" y="6155"/>
                </a:lnTo>
                <a:lnTo>
                  <a:pt x="25" y="6277"/>
                </a:lnTo>
                <a:lnTo>
                  <a:pt x="0" y="6375"/>
                </a:lnTo>
                <a:lnTo>
                  <a:pt x="0" y="8622"/>
                </a:lnTo>
                <a:lnTo>
                  <a:pt x="25" y="8744"/>
                </a:lnTo>
                <a:lnTo>
                  <a:pt x="49" y="8842"/>
                </a:lnTo>
                <a:lnTo>
                  <a:pt x="98" y="8939"/>
                </a:lnTo>
                <a:lnTo>
                  <a:pt x="171" y="9013"/>
                </a:lnTo>
                <a:lnTo>
                  <a:pt x="244" y="9086"/>
                </a:lnTo>
                <a:lnTo>
                  <a:pt x="342" y="9135"/>
                </a:lnTo>
                <a:lnTo>
                  <a:pt x="464" y="9183"/>
                </a:lnTo>
                <a:lnTo>
                  <a:pt x="1514" y="9183"/>
                </a:lnTo>
                <a:lnTo>
                  <a:pt x="1588" y="9379"/>
                </a:lnTo>
                <a:lnTo>
                  <a:pt x="1685" y="9599"/>
                </a:lnTo>
                <a:lnTo>
                  <a:pt x="1930" y="10014"/>
                </a:lnTo>
                <a:lnTo>
                  <a:pt x="2223" y="10405"/>
                </a:lnTo>
                <a:lnTo>
                  <a:pt x="2589" y="10795"/>
                </a:lnTo>
                <a:lnTo>
                  <a:pt x="2980" y="11162"/>
                </a:lnTo>
                <a:lnTo>
                  <a:pt x="3419" y="11504"/>
                </a:lnTo>
                <a:lnTo>
                  <a:pt x="3908" y="11821"/>
                </a:lnTo>
                <a:lnTo>
                  <a:pt x="4421" y="12065"/>
                </a:lnTo>
                <a:lnTo>
                  <a:pt x="4421" y="14557"/>
                </a:lnTo>
                <a:lnTo>
                  <a:pt x="5105" y="14557"/>
                </a:lnTo>
                <a:lnTo>
                  <a:pt x="6326" y="12896"/>
                </a:lnTo>
                <a:lnTo>
                  <a:pt x="6936" y="13067"/>
                </a:lnTo>
                <a:lnTo>
                  <a:pt x="7571" y="13164"/>
                </a:lnTo>
                <a:lnTo>
                  <a:pt x="8231" y="13238"/>
                </a:lnTo>
                <a:lnTo>
                  <a:pt x="8890" y="13262"/>
                </a:lnTo>
                <a:lnTo>
                  <a:pt x="9550" y="13238"/>
                </a:lnTo>
                <a:lnTo>
                  <a:pt x="10209" y="13164"/>
                </a:lnTo>
                <a:lnTo>
                  <a:pt x="10844" y="13067"/>
                </a:lnTo>
                <a:lnTo>
                  <a:pt x="11455" y="12896"/>
                </a:lnTo>
                <a:lnTo>
                  <a:pt x="12627" y="14557"/>
                </a:lnTo>
                <a:lnTo>
                  <a:pt x="13384" y="14557"/>
                </a:lnTo>
                <a:lnTo>
                  <a:pt x="13384" y="12065"/>
                </a:lnTo>
                <a:lnTo>
                  <a:pt x="13726" y="11919"/>
                </a:lnTo>
                <a:lnTo>
                  <a:pt x="14044" y="11748"/>
                </a:lnTo>
                <a:lnTo>
                  <a:pt x="14337" y="11577"/>
                </a:lnTo>
                <a:lnTo>
                  <a:pt x="14630" y="11382"/>
                </a:lnTo>
                <a:lnTo>
                  <a:pt x="14898" y="11162"/>
                </a:lnTo>
                <a:lnTo>
                  <a:pt x="15143" y="10942"/>
                </a:lnTo>
                <a:lnTo>
                  <a:pt x="15387" y="10698"/>
                </a:lnTo>
                <a:lnTo>
                  <a:pt x="15607" y="10429"/>
                </a:lnTo>
                <a:lnTo>
                  <a:pt x="15778" y="10160"/>
                </a:lnTo>
                <a:lnTo>
                  <a:pt x="15949" y="9892"/>
                </a:lnTo>
                <a:lnTo>
                  <a:pt x="16119" y="9599"/>
                </a:lnTo>
                <a:lnTo>
                  <a:pt x="16242" y="9281"/>
                </a:lnTo>
                <a:lnTo>
                  <a:pt x="16364" y="8964"/>
                </a:lnTo>
                <a:lnTo>
                  <a:pt x="16437" y="8622"/>
                </a:lnTo>
                <a:lnTo>
                  <a:pt x="16510" y="8280"/>
                </a:lnTo>
                <a:lnTo>
                  <a:pt x="16559" y="7938"/>
                </a:lnTo>
                <a:lnTo>
                  <a:pt x="16974" y="7938"/>
                </a:lnTo>
                <a:lnTo>
                  <a:pt x="17096" y="7913"/>
                </a:lnTo>
                <a:lnTo>
                  <a:pt x="17316" y="8109"/>
                </a:lnTo>
                <a:lnTo>
                  <a:pt x="17536" y="8231"/>
                </a:lnTo>
                <a:lnTo>
                  <a:pt x="17780" y="8329"/>
                </a:lnTo>
                <a:lnTo>
                  <a:pt x="18024" y="8353"/>
                </a:lnTo>
                <a:lnTo>
                  <a:pt x="18171" y="8353"/>
                </a:lnTo>
                <a:lnTo>
                  <a:pt x="18318" y="8304"/>
                </a:lnTo>
                <a:lnTo>
                  <a:pt x="18415" y="8255"/>
                </a:lnTo>
                <a:lnTo>
                  <a:pt x="18464" y="8158"/>
                </a:lnTo>
                <a:lnTo>
                  <a:pt x="18513" y="8060"/>
                </a:lnTo>
                <a:lnTo>
                  <a:pt x="18488" y="7962"/>
                </a:lnTo>
                <a:lnTo>
                  <a:pt x="18440" y="7865"/>
                </a:lnTo>
                <a:lnTo>
                  <a:pt x="18342" y="7791"/>
                </a:lnTo>
                <a:lnTo>
                  <a:pt x="18244" y="7767"/>
                </a:lnTo>
                <a:lnTo>
                  <a:pt x="18147" y="7767"/>
                </a:lnTo>
                <a:lnTo>
                  <a:pt x="18024" y="7791"/>
                </a:lnTo>
                <a:lnTo>
                  <a:pt x="17902" y="7767"/>
                </a:lnTo>
                <a:lnTo>
                  <a:pt x="17756" y="7718"/>
                </a:lnTo>
                <a:lnTo>
                  <a:pt x="17634" y="7645"/>
                </a:lnTo>
                <a:lnTo>
                  <a:pt x="17780" y="7523"/>
                </a:lnTo>
                <a:lnTo>
                  <a:pt x="17927" y="7376"/>
                </a:lnTo>
                <a:lnTo>
                  <a:pt x="18049" y="7230"/>
                </a:lnTo>
                <a:lnTo>
                  <a:pt x="18122" y="7059"/>
                </a:lnTo>
                <a:lnTo>
                  <a:pt x="18171" y="6888"/>
                </a:lnTo>
                <a:lnTo>
                  <a:pt x="18171" y="6717"/>
                </a:lnTo>
                <a:lnTo>
                  <a:pt x="18147" y="6546"/>
                </a:lnTo>
                <a:lnTo>
                  <a:pt x="18073" y="6424"/>
                </a:lnTo>
                <a:lnTo>
                  <a:pt x="18000" y="6326"/>
                </a:lnTo>
                <a:lnTo>
                  <a:pt x="17902" y="6253"/>
                </a:lnTo>
                <a:lnTo>
                  <a:pt x="17805" y="6204"/>
                </a:lnTo>
                <a:lnTo>
                  <a:pt x="17683" y="6179"/>
                </a:lnTo>
                <a:lnTo>
                  <a:pt x="17560" y="6179"/>
                </a:lnTo>
                <a:lnTo>
                  <a:pt x="17438" y="6204"/>
                </a:lnTo>
                <a:lnTo>
                  <a:pt x="17341" y="6228"/>
                </a:lnTo>
                <a:lnTo>
                  <a:pt x="17243" y="6277"/>
                </a:lnTo>
                <a:lnTo>
                  <a:pt x="17145" y="6326"/>
                </a:lnTo>
                <a:lnTo>
                  <a:pt x="17048" y="6424"/>
                </a:lnTo>
                <a:lnTo>
                  <a:pt x="16974" y="6497"/>
                </a:lnTo>
                <a:lnTo>
                  <a:pt x="16925" y="6619"/>
                </a:lnTo>
                <a:lnTo>
                  <a:pt x="16852" y="6790"/>
                </a:lnTo>
                <a:lnTo>
                  <a:pt x="16803" y="6985"/>
                </a:lnTo>
                <a:lnTo>
                  <a:pt x="16803" y="7181"/>
                </a:lnTo>
                <a:lnTo>
                  <a:pt x="16828" y="7376"/>
                </a:lnTo>
                <a:lnTo>
                  <a:pt x="16706" y="7376"/>
                </a:lnTo>
                <a:lnTo>
                  <a:pt x="16584" y="7352"/>
                </a:lnTo>
                <a:lnTo>
                  <a:pt x="16559" y="7034"/>
                </a:lnTo>
                <a:lnTo>
                  <a:pt x="16535" y="6717"/>
                </a:lnTo>
                <a:lnTo>
                  <a:pt x="16486" y="6399"/>
                </a:lnTo>
                <a:lnTo>
                  <a:pt x="16413" y="6082"/>
                </a:lnTo>
                <a:lnTo>
                  <a:pt x="16315" y="5764"/>
                </a:lnTo>
                <a:lnTo>
                  <a:pt x="16217" y="5471"/>
                </a:lnTo>
                <a:lnTo>
                  <a:pt x="16095" y="5178"/>
                </a:lnTo>
                <a:lnTo>
                  <a:pt x="15949" y="4885"/>
                </a:lnTo>
                <a:lnTo>
                  <a:pt x="15802" y="4616"/>
                </a:lnTo>
                <a:lnTo>
                  <a:pt x="15631" y="4323"/>
                </a:lnTo>
                <a:lnTo>
                  <a:pt x="15436" y="4079"/>
                </a:lnTo>
                <a:lnTo>
                  <a:pt x="15240" y="3810"/>
                </a:lnTo>
                <a:lnTo>
                  <a:pt x="15020" y="3566"/>
                </a:lnTo>
                <a:lnTo>
                  <a:pt x="14801" y="3322"/>
                </a:lnTo>
                <a:lnTo>
                  <a:pt x="14556" y="3102"/>
                </a:lnTo>
                <a:lnTo>
                  <a:pt x="14312" y="2882"/>
                </a:lnTo>
                <a:lnTo>
                  <a:pt x="14044" y="2663"/>
                </a:lnTo>
                <a:lnTo>
                  <a:pt x="13750" y="2467"/>
                </a:lnTo>
                <a:lnTo>
                  <a:pt x="13457" y="2272"/>
                </a:lnTo>
                <a:lnTo>
                  <a:pt x="13164" y="2101"/>
                </a:lnTo>
                <a:lnTo>
                  <a:pt x="12847" y="1930"/>
                </a:lnTo>
                <a:lnTo>
                  <a:pt x="12529" y="1783"/>
                </a:lnTo>
                <a:lnTo>
                  <a:pt x="12212" y="1637"/>
                </a:lnTo>
                <a:lnTo>
                  <a:pt x="11870" y="1515"/>
                </a:lnTo>
                <a:lnTo>
                  <a:pt x="11528" y="1393"/>
                </a:lnTo>
                <a:lnTo>
                  <a:pt x="11162" y="1295"/>
                </a:lnTo>
                <a:lnTo>
                  <a:pt x="10795" y="1222"/>
                </a:lnTo>
                <a:lnTo>
                  <a:pt x="10429" y="1148"/>
                </a:lnTo>
                <a:lnTo>
                  <a:pt x="10063" y="1099"/>
                </a:lnTo>
                <a:lnTo>
                  <a:pt x="9672" y="1051"/>
                </a:lnTo>
                <a:lnTo>
                  <a:pt x="9281" y="1026"/>
                </a:lnTo>
                <a:lnTo>
                  <a:pt x="8353" y="1026"/>
                </a:lnTo>
                <a:lnTo>
                  <a:pt x="7816" y="1075"/>
                </a:lnTo>
                <a:lnTo>
                  <a:pt x="7278" y="1148"/>
                </a:lnTo>
                <a:lnTo>
                  <a:pt x="6765" y="1270"/>
                </a:lnTo>
                <a:lnTo>
                  <a:pt x="6619" y="1051"/>
                </a:lnTo>
                <a:lnTo>
                  <a:pt x="6472" y="880"/>
                </a:lnTo>
                <a:lnTo>
                  <a:pt x="6301" y="709"/>
                </a:lnTo>
                <a:lnTo>
                  <a:pt x="6155" y="562"/>
                </a:lnTo>
                <a:lnTo>
                  <a:pt x="5984" y="440"/>
                </a:lnTo>
                <a:lnTo>
                  <a:pt x="5837" y="342"/>
                </a:lnTo>
                <a:lnTo>
                  <a:pt x="5520" y="196"/>
                </a:lnTo>
                <a:lnTo>
                  <a:pt x="5251" y="98"/>
                </a:lnTo>
                <a:lnTo>
                  <a:pt x="5031" y="49"/>
                </a:lnTo>
                <a:lnTo>
                  <a:pt x="4836"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4" name="Shape 512"/>
          <p:cNvSpPr/>
          <p:nvPr/>
        </p:nvSpPr>
        <p:spPr>
          <a:xfrm>
            <a:off x="10529792" y="3563150"/>
            <a:ext cx="305530" cy="439791"/>
          </a:xfrm>
          <a:custGeom>
            <a:avLst/>
            <a:gdLst/>
            <a:ahLst/>
            <a:cxnLst/>
            <a:rect l="0" t="0" r="0" b="0"/>
            <a:pathLst>
              <a:path w="12896" h="18563" extrusionOk="0">
                <a:moveTo>
                  <a:pt x="6448" y="1564"/>
                </a:moveTo>
                <a:lnTo>
                  <a:pt x="6814" y="1588"/>
                </a:lnTo>
                <a:lnTo>
                  <a:pt x="7181" y="1637"/>
                </a:lnTo>
                <a:lnTo>
                  <a:pt x="7523" y="1735"/>
                </a:lnTo>
                <a:lnTo>
                  <a:pt x="7865" y="1857"/>
                </a:lnTo>
                <a:lnTo>
                  <a:pt x="8182" y="2003"/>
                </a:lnTo>
                <a:lnTo>
                  <a:pt x="8475" y="2199"/>
                </a:lnTo>
                <a:lnTo>
                  <a:pt x="8768" y="2394"/>
                </a:lnTo>
                <a:lnTo>
                  <a:pt x="9013" y="2638"/>
                </a:lnTo>
                <a:lnTo>
                  <a:pt x="9257" y="2883"/>
                </a:lnTo>
                <a:lnTo>
                  <a:pt x="9477" y="3176"/>
                </a:lnTo>
                <a:lnTo>
                  <a:pt x="9647" y="3469"/>
                </a:lnTo>
                <a:lnTo>
                  <a:pt x="9794" y="3786"/>
                </a:lnTo>
                <a:lnTo>
                  <a:pt x="9916" y="4128"/>
                </a:lnTo>
                <a:lnTo>
                  <a:pt x="10014" y="4470"/>
                </a:lnTo>
                <a:lnTo>
                  <a:pt x="10063" y="4836"/>
                </a:lnTo>
                <a:lnTo>
                  <a:pt x="10087" y="5203"/>
                </a:lnTo>
                <a:lnTo>
                  <a:pt x="10087" y="7547"/>
                </a:lnTo>
                <a:lnTo>
                  <a:pt x="2809" y="7547"/>
                </a:lnTo>
                <a:lnTo>
                  <a:pt x="2809" y="5203"/>
                </a:lnTo>
                <a:lnTo>
                  <a:pt x="2833" y="4836"/>
                </a:lnTo>
                <a:lnTo>
                  <a:pt x="2882" y="4470"/>
                </a:lnTo>
                <a:lnTo>
                  <a:pt x="2980" y="4128"/>
                </a:lnTo>
                <a:lnTo>
                  <a:pt x="3102" y="3786"/>
                </a:lnTo>
                <a:lnTo>
                  <a:pt x="3249" y="3469"/>
                </a:lnTo>
                <a:lnTo>
                  <a:pt x="3420" y="3176"/>
                </a:lnTo>
                <a:lnTo>
                  <a:pt x="3639" y="2883"/>
                </a:lnTo>
                <a:lnTo>
                  <a:pt x="3884" y="2638"/>
                </a:lnTo>
                <a:lnTo>
                  <a:pt x="4128" y="2394"/>
                </a:lnTo>
                <a:lnTo>
                  <a:pt x="4421" y="2199"/>
                </a:lnTo>
                <a:lnTo>
                  <a:pt x="4714" y="2003"/>
                </a:lnTo>
                <a:lnTo>
                  <a:pt x="5032" y="1857"/>
                </a:lnTo>
                <a:lnTo>
                  <a:pt x="5373" y="1735"/>
                </a:lnTo>
                <a:lnTo>
                  <a:pt x="5715" y="1637"/>
                </a:lnTo>
                <a:lnTo>
                  <a:pt x="6082" y="1588"/>
                </a:lnTo>
                <a:lnTo>
                  <a:pt x="6448" y="1564"/>
                </a:lnTo>
                <a:close/>
                <a:moveTo>
                  <a:pt x="6448" y="10991"/>
                </a:moveTo>
                <a:lnTo>
                  <a:pt x="6692" y="11015"/>
                </a:lnTo>
                <a:lnTo>
                  <a:pt x="6937" y="11089"/>
                </a:lnTo>
                <a:lnTo>
                  <a:pt x="7132" y="11211"/>
                </a:lnTo>
                <a:lnTo>
                  <a:pt x="7327" y="11357"/>
                </a:lnTo>
                <a:lnTo>
                  <a:pt x="7474" y="11528"/>
                </a:lnTo>
                <a:lnTo>
                  <a:pt x="7572" y="11748"/>
                </a:lnTo>
                <a:lnTo>
                  <a:pt x="7645" y="11968"/>
                </a:lnTo>
                <a:lnTo>
                  <a:pt x="7669" y="12212"/>
                </a:lnTo>
                <a:lnTo>
                  <a:pt x="7669" y="12383"/>
                </a:lnTo>
                <a:lnTo>
                  <a:pt x="7645" y="12530"/>
                </a:lnTo>
                <a:lnTo>
                  <a:pt x="7596" y="12701"/>
                </a:lnTo>
                <a:lnTo>
                  <a:pt x="7523" y="12823"/>
                </a:lnTo>
                <a:lnTo>
                  <a:pt x="7425" y="12969"/>
                </a:lnTo>
                <a:lnTo>
                  <a:pt x="7327" y="13067"/>
                </a:lnTo>
                <a:lnTo>
                  <a:pt x="7205" y="13189"/>
                </a:lnTo>
                <a:lnTo>
                  <a:pt x="7083" y="13262"/>
                </a:lnTo>
                <a:lnTo>
                  <a:pt x="7230" y="15094"/>
                </a:lnTo>
                <a:lnTo>
                  <a:pt x="5667" y="15094"/>
                </a:lnTo>
                <a:lnTo>
                  <a:pt x="5813" y="13262"/>
                </a:lnTo>
                <a:lnTo>
                  <a:pt x="5691" y="13189"/>
                </a:lnTo>
                <a:lnTo>
                  <a:pt x="5569" y="13067"/>
                </a:lnTo>
                <a:lnTo>
                  <a:pt x="5471" y="12969"/>
                </a:lnTo>
                <a:lnTo>
                  <a:pt x="5373" y="12823"/>
                </a:lnTo>
                <a:lnTo>
                  <a:pt x="5300" y="12701"/>
                </a:lnTo>
                <a:lnTo>
                  <a:pt x="5251" y="12530"/>
                </a:lnTo>
                <a:lnTo>
                  <a:pt x="5227" y="12383"/>
                </a:lnTo>
                <a:lnTo>
                  <a:pt x="5227" y="12212"/>
                </a:lnTo>
                <a:lnTo>
                  <a:pt x="5251" y="11968"/>
                </a:lnTo>
                <a:lnTo>
                  <a:pt x="5325" y="11748"/>
                </a:lnTo>
                <a:lnTo>
                  <a:pt x="5422" y="11528"/>
                </a:lnTo>
                <a:lnTo>
                  <a:pt x="5569" y="11357"/>
                </a:lnTo>
                <a:lnTo>
                  <a:pt x="5764" y="11211"/>
                </a:lnTo>
                <a:lnTo>
                  <a:pt x="5960" y="11089"/>
                </a:lnTo>
                <a:lnTo>
                  <a:pt x="6204" y="11015"/>
                </a:lnTo>
                <a:lnTo>
                  <a:pt x="6448" y="10991"/>
                </a:lnTo>
                <a:close/>
                <a:moveTo>
                  <a:pt x="6448" y="1"/>
                </a:moveTo>
                <a:lnTo>
                  <a:pt x="5911" y="25"/>
                </a:lnTo>
                <a:lnTo>
                  <a:pt x="5398" y="123"/>
                </a:lnTo>
                <a:lnTo>
                  <a:pt x="4909" y="245"/>
                </a:lnTo>
                <a:lnTo>
                  <a:pt x="4421" y="416"/>
                </a:lnTo>
                <a:lnTo>
                  <a:pt x="3981" y="636"/>
                </a:lnTo>
                <a:lnTo>
                  <a:pt x="3542" y="904"/>
                </a:lnTo>
                <a:lnTo>
                  <a:pt x="3151" y="1197"/>
                </a:lnTo>
                <a:lnTo>
                  <a:pt x="2760" y="1539"/>
                </a:lnTo>
                <a:lnTo>
                  <a:pt x="2443" y="1906"/>
                </a:lnTo>
                <a:lnTo>
                  <a:pt x="2125" y="2296"/>
                </a:lnTo>
                <a:lnTo>
                  <a:pt x="1881" y="2736"/>
                </a:lnTo>
                <a:lnTo>
                  <a:pt x="1661" y="3176"/>
                </a:lnTo>
                <a:lnTo>
                  <a:pt x="1466" y="3664"/>
                </a:lnTo>
                <a:lnTo>
                  <a:pt x="1344" y="4153"/>
                </a:lnTo>
                <a:lnTo>
                  <a:pt x="1270" y="4690"/>
                </a:lnTo>
                <a:lnTo>
                  <a:pt x="1246" y="5203"/>
                </a:lnTo>
                <a:lnTo>
                  <a:pt x="1246" y="7547"/>
                </a:lnTo>
                <a:lnTo>
                  <a:pt x="391" y="7547"/>
                </a:lnTo>
                <a:lnTo>
                  <a:pt x="293" y="7572"/>
                </a:lnTo>
                <a:lnTo>
                  <a:pt x="220" y="7621"/>
                </a:lnTo>
                <a:lnTo>
                  <a:pt x="147" y="7669"/>
                </a:lnTo>
                <a:lnTo>
                  <a:pt x="74" y="7743"/>
                </a:lnTo>
                <a:lnTo>
                  <a:pt x="49" y="7840"/>
                </a:lnTo>
                <a:lnTo>
                  <a:pt x="0" y="7914"/>
                </a:lnTo>
                <a:lnTo>
                  <a:pt x="0" y="8036"/>
                </a:lnTo>
                <a:lnTo>
                  <a:pt x="0" y="18074"/>
                </a:lnTo>
                <a:lnTo>
                  <a:pt x="0" y="18171"/>
                </a:lnTo>
                <a:lnTo>
                  <a:pt x="49" y="18269"/>
                </a:lnTo>
                <a:lnTo>
                  <a:pt x="74" y="18342"/>
                </a:lnTo>
                <a:lnTo>
                  <a:pt x="147" y="18416"/>
                </a:lnTo>
                <a:lnTo>
                  <a:pt x="220" y="18464"/>
                </a:lnTo>
                <a:lnTo>
                  <a:pt x="293" y="18513"/>
                </a:lnTo>
                <a:lnTo>
                  <a:pt x="391" y="18538"/>
                </a:lnTo>
                <a:lnTo>
                  <a:pt x="489" y="18562"/>
                </a:lnTo>
                <a:lnTo>
                  <a:pt x="12407" y="18562"/>
                </a:lnTo>
                <a:lnTo>
                  <a:pt x="12505" y="18538"/>
                </a:lnTo>
                <a:lnTo>
                  <a:pt x="12603" y="18513"/>
                </a:lnTo>
                <a:lnTo>
                  <a:pt x="12676" y="18464"/>
                </a:lnTo>
                <a:lnTo>
                  <a:pt x="12749" y="18416"/>
                </a:lnTo>
                <a:lnTo>
                  <a:pt x="12822" y="18342"/>
                </a:lnTo>
                <a:lnTo>
                  <a:pt x="12847" y="18269"/>
                </a:lnTo>
                <a:lnTo>
                  <a:pt x="12896" y="18171"/>
                </a:lnTo>
                <a:lnTo>
                  <a:pt x="12896" y="18074"/>
                </a:lnTo>
                <a:lnTo>
                  <a:pt x="12896" y="8036"/>
                </a:lnTo>
                <a:lnTo>
                  <a:pt x="12896" y="7914"/>
                </a:lnTo>
                <a:lnTo>
                  <a:pt x="12847" y="7840"/>
                </a:lnTo>
                <a:lnTo>
                  <a:pt x="12822" y="7743"/>
                </a:lnTo>
                <a:lnTo>
                  <a:pt x="12749" y="7669"/>
                </a:lnTo>
                <a:lnTo>
                  <a:pt x="12676" y="7621"/>
                </a:lnTo>
                <a:lnTo>
                  <a:pt x="12603" y="7572"/>
                </a:lnTo>
                <a:lnTo>
                  <a:pt x="12505" y="7547"/>
                </a:lnTo>
                <a:lnTo>
                  <a:pt x="11650" y="7547"/>
                </a:lnTo>
                <a:lnTo>
                  <a:pt x="11650" y="5203"/>
                </a:lnTo>
                <a:lnTo>
                  <a:pt x="11626" y="4690"/>
                </a:lnTo>
                <a:lnTo>
                  <a:pt x="11552" y="4153"/>
                </a:lnTo>
                <a:lnTo>
                  <a:pt x="11430" y="3664"/>
                </a:lnTo>
                <a:lnTo>
                  <a:pt x="11235" y="3176"/>
                </a:lnTo>
                <a:lnTo>
                  <a:pt x="11015" y="2736"/>
                </a:lnTo>
                <a:lnTo>
                  <a:pt x="10771" y="2296"/>
                </a:lnTo>
                <a:lnTo>
                  <a:pt x="10453" y="1906"/>
                </a:lnTo>
                <a:lnTo>
                  <a:pt x="10136" y="1539"/>
                </a:lnTo>
                <a:lnTo>
                  <a:pt x="9745" y="1197"/>
                </a:lnTo>
                <a:lnTo>
                  <a:pt x="9354" y="904"/>
                </a:lnTo>
                <a:lnTo>
                  <a:pt x="8939" y="636"/>
                </a:lnTo>
                <a:lnTo>
                  <a:pt x="8475" y="416"/>
                </a:lnTo>
                <a:lnTo>
                  <a:pt x="7987" y="245"/>
                </a:lnTo>
                <a:lnTo>
                  <a:pt x="7498" y="123"/>
                </a:lnTo>
                <a:lnTo>
                  <a:pt x="6985" y="25"/>
                </a:lnTo>
                <a:lnTo>
                  <a:pt x="6448"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65" name="Shape 513"/>
          <p:cNvGrpSpPr/>
          <p:nvPr/>
        </p:nvGrpSpPr>
        <p:grpSpPr>
          <a:xfrm>
            <a:off x="11171415" y="3577004"/>
            <a:ext cx="299749" cy="425907"/>
            <a:chOff x="6701050" y="2978375"/>
            <a:chExt cx="316300" cy="449425"/>
          </a:xfrm>
          <a:solidFill>
            <a:schemeClr val="bg1"/>
          </a:solidFill>
        </p:grpSpPr>
        <p:sp>
          <p:nvSpPr>
            <p:cNvPr id="166" name="Shape 514"/>
            <p:cNvSpPr/>
            <p:nvPr/>
          </p:nvSpPr>
          <p:spPr>
            <a:xfrm>
              <a:off x="6701050" y="2978375"/>
              <a:ext cx="316300" cy="78175"/>
            </a:xfrm>
            <a:custGeom>
              <a:avLst/>
              <a:gdLst/>
              <a:ahLst/>
              <a:cxnLst/>
              <a:rect l="0" t="0" r="0" b="0"/>
              <a:pathLst>
                <a:path w="12652" h="3127" extrusionOk="0">
                  <a:moveTo>
                    <a:pt x="7840" y="782"/>
                  </a:moveTo>
                  <a:lnTo>
                    <a:pt x="7865" y="807"/>
                  </a:lnTo>
                  <a:lnTo>
                    <a:pt x="7889" y="831"/>
                  </a:lnTo>
                  <a:lnTo>
                    <a:pt x="7889" y="880"/>
                  </a:lnTo>
                  <a:lnTo>
                    <a:pt x="7889" y="1417"/>
                  </a:lnTo>
                  <a:lnTo>
                    <a:pt x="4763" y="1417"/>
                  </a:lnTo>
                  <a:lnTo>
                    <a:pt x="4763" y="880"/>
                  </a:lnTo>
                  <a:lnTo>
                    <a:pt x="4763" y="831"/>
                  </a:lnTo>
                  <a:lnTo>
                    <a:pt x="4787" y="807"/>
                  </a:lnTo>
                  <a:lnTo>
                    <a:pt x="4812" y="782"/>
                  </a:lnTo>
                  <a:close/>
                  <a:moveTo>
                    <a:pt x="4861" y="1"/>
                  </a:moveTo>
                  <a:lnTo>
                    <a:pt x="4690" y="25"/>
                  </a:lnTo>
                  <a:lnTo>
                    <a:pt x="4519" y="74"/>
                  </a:lnTo>
                  <a:lnTo>
                    <a:pt x="4372" y="147"/>
                  </a:lnTo>
                  <a:lnTo>
                    <a:pt x="4250" y="269"/>
                  </a:lnTo>
                  <a:lnTo>
                    <a:pt x="4128" y="392"/>
                  </a:lnTo>
                  <a:lnTo>
                    <a:pt x="4055" y="538"/>
                  </a:lnTo>
                  <a:lnTo>
                    <a:pt x="4006" y="709"/>
                  </a:lnTo>
                  <a:lnTo>
                    <a:pt x="3982" y="880"/>
                  </a:lnTo>
                  <a:lnTo>
                    <a:pt x="3982" y="1417"/>
                  </a:lnTo>
                  <a:lnTo>
                    <a:pt x="391" y="1417"/>
                  </a:lnTo>
                  <a:lnTo>
                    <a:pt x="294" y="1466"/>
                  </a:lnTo>
                  <a:lnTo>
                    <a:pt x="220" y="1491"/>
                  </a:lnTo>
                  <a:lnTo>
                    <a:pt x="147" y="1564"/>
                  </a:lnTo>
                  <a:lnTo>
                    <a:pt x="74" y="1637"/>
                  </a:lnTo>
                  <a:lnTo>
                    <a:pt x="49" y="1710"/>
                  </a:lnTo>
                  <a:lnTo>
                    <a:pt x="1" y="1808"/>
                  </a:lnTo>
                  <a:lnTo>
                    <a:pt x="1" y="1906"/>
                  </a:lnTo>
                  <a:lnTo>
                    <a:pt x="1" y="3127"/>
                  </a:lnTo>
                  <a:lnTo>
                    <a:pt x="12652" y="3127"/>
                  </a:lnTo>
                  <a:lnTo>
                    <a:pt x="12652" y="1906"/>
                  </a:lnTo>
                  <a:lnTo>
                    <a:pt x="12652" y="1808"/>
                  </a:lnTo>
                  <a:lnTo>
                    <a:pt x="12603" y="1710"/>
                  </a:lnTo>
                  <a:lnTo>
                    <a:pt x="12578" y="1637"/>
                  </a:lnTo>
                  <a:lnTo>
                    <a:pt x="12505" y="1564"/>
                  </a:lnTo>
                  <a:lnTo>
                    <a:pt x="12432" y="1491"/>
                  </a:lnTo>
                  <a:lnTo>
                    <a:pt x="12359" y="1466"/>
                  </a:lnTo>
                  <a:lnTo>
                    <a:pt x="12261" y="1417"/>
                  </a:lnTo>
                  <a:lnTo>
                    <a:pt x="8671" y="1417"/>
                  </a:lnTo>
                  <a:lnTo>
                    <a:pt x="8671" y="880"/>
                  </a:lnTo>
                  <a:lnTo>
                    <a:pt x="8646" y="709"/>
                  </a:lnTo>
                  <a:lnTo>
                    <a:pt x="8597" y="538"/>
                  </a:lnTo>
                  <a:lnTo>
                    <a:pt x="8524" y="392"/>
                  </a:lnTo>
                  <a:lnTo>
                    <a:pt x="8402" y="269"/>
                  </a:lnTo>
                  <a:lnTo>
                    <a:pt x="8280" y="147"/>
                  </a:lnTo>
                  <a:lnTo>
                    <a:pt x="8133" y="74"/>
                  </a:lnTo>
                  <a:lnTo>
                    <a:pt x="7962" y="25"/>
                  </a:lnTo>
                  <a:lnTo>
                    <a:pt x="779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7" name="Shape 515"/>
            <p:cNvSpPr/>
            <p:nvPr/>
          </p:nvSpPr>
          <p:spPr>
            <a:xfrm>
              <a:off x="6713875" y="3068750"/>
              <a:ext cx="290650" cy="359050"/>
            </a:xfrm>
            <a:custGeom>
              <a:avLst/>
              <a:gdLst/>
              <a:ahLst/>
              <a:cxnLst/>
              <a:rect l="0" t="0" r="0" b="0"/>
              <a:pathLst>
                <a:path w="11626" h="14362" extrusionOk="0">
                  <a:moveTo>
                    <a:pt x="2614" y="1686"/>
                  </a:moveTo>
                  <a:lnTo>
                    <a:pt x="2711" y="1710"/>
                  </a:lnTo>
                  <a:lnTo>
                    <a:pt x="2785" y="1759"/>
                  </a:lnTo>
                  <a:lnTo>
                    <a:pt x="2834" y="1857"/>
                  </a:lnTo>
                  <a:lnTo>
                    <a:pt x="2858" y="1930"/>
                  </a:lnTo>
                  <a:lnTo>
                    <a:pt x="2858" y="12432"/>
                  </a:lnTo>
                  <a:lnTo>
                    <a:pt x="2834" y="12529"/>
                  </a:lnTo>
                  <a:lnTo>
                    <a:pt x="2785" y="12603"/>
                  </a:lnTo>
                  <a:lnTo>
                    <a:pt x="2711" y="12652"/>
                  </a:lnTo>
                  <a:lnTo>
                    <a:pt x="2614" y="12676"/>
                  </a:lnTo>
                  <a:lnTo>
                    <a:pt x="2516" y="12652"/>
                  </a:lnTo>
                  <a:lnTo>
                    <a:pt x="2443" y="12603"/>
                  </a:lnTo>
                  <a:lnTo>
                    <a:pt x="2394" y="12529"/>
                  </a:lnTo>
                  <a:lnTo>
                    <a:pt x="2369" y="12432"/>
                  </a:lnTo>
                  <a:lnTo>
                    <a:pt x="2369" y="1930"/>
                  </a:lnTo>
                  <a:lnTo>
                    <a:pt x="2394" y="1857"/>
                  </a:lnTo>
                  <a:lnTo>
                    <a:pt x="2443" y="1759"/>
                  </a:lnTo>
                  <a:lnTo>
                    <a:pt x="2516" y="1710"/>
                  </a:lnTo>
                  <a:lnTo>
                    <a:pt x="2614" y="1686"/>
                  </a:lnTo>
                  <a:close/>
                  <a:moveTo>
                    <a:pt x="5813" y="1686"/>
                  </a:moveTo>
                  <a:lnTo>
                    <a:pt x="5911" y="1710"/>
                  </a:lnTo>
                  <a:lnTo>
                    <a:pt x="5984" y="1759"/>
                  </a:lnTo>
                  <a:lnTo>
                    <a:pt x="6033" y="1857"/>
                  </a:lnTo>
                  <a:lnTo>
                    <a:pt x="6057" y="1930"/>
                  </a:lnTo>
                  <a:lnTo>
                    <a:pt x="6057" y="12432"/>
                  </a:lnTo>
                  <a:lnTo>
                    <a:pt x="6033" y="12529"/>
                  </a:lnTo>
                  <a:lnTo>
                    <a:pt x="5984" y="12603"/>
                  </a:lnTo>
                  <a:lnTo>
                    <a:pt x="5911" y="12652"/>
                  </a:lnTo>
                  <a:lnTo>
                    <a:pt x="5813" y="12676"/>
                  </a:lnTo>
                  <a:lnTo>
                    <a:pt x="5715" y="12652"/>
                  </a:lnTo>
                  <a:lnTo>
                    <a:pt x="5642" y="12603"/>
                  </a:lnTo>
                  <a:lnTo>
                    <a:pt x="5593" y="12529"/>
                  </a:lnTo>
                  <a:lnTo>
                    <a:pt x="5569" y="12432"/>
                  </a:lnTo>
                  <a:lnTo>
                    <a:pt x="5569" y="1930"/>
                  </a:lnTo>
                  <a:lnTo>
                    <a:pt x="5593" y="1857"/>
                  </a:lnTo>
                  <a:lnTo>
                    <a:pt x="5642" y="1759"/>
                  </a:lnTo>
                  <a:lnTo>
                    <a:pt x="5715" y="1710"/>
                  </a:lnTo>
                  <a:lnTo>
                    <a:pt x="5813" y="1686"/>
                  </a:lnTo>
                  <a:close/>
                  <a:moveTo>
                    <a:pt x="9013" y="1686"/>
                  </a:moveTo>
                  <a:lnTo>
                    <a:pt x="9110" y="1710"/>
                  </a:lnTo>
                  <a:lnTo>
                    <a:pt x="9183" y="1759"/>
                  </a:lnTo>
                  <a:lnTo>
                    <a:pt x="9232" y="1857"/>
                  </a:lnTo>
                  <a:lnTo>
                    <a:pt x="9257" y="1930"/>
                  </a:lnTo>
                  <a:lnTo>
                    <a:pt x="9257" y="12432"/>
                  </a:lnTo>
                  <a:lnTo>
                    <a:pt x="9232" y="12529"/>
                  </a:lnTo>
                  <a:lnTo>
                    <a:pt x="9183" y="12603"/>
                  </a:lnTo>
                  <a:lnTo>
                    <a:pt x="9110" y="12652"/>
                  </a:lnTo>
                  <a:lnTo>
                    <a:pt x="9013" y="12676"/>
                  </a:lnTo>
                  <a:lnTo>
                    <a:pt x="8915" y="12652"/>
                  </a:lnTo>
                  <a:lnTo>
                    <a:pt x="8842" y="12603"/>
                  </a:lnTo>
                  <a:lnTo>
                    <a:pt x="8793" y="12529"/>
                  </a:lnTo>
                  <a:lnTo>
                    <a:pt x="8768" y="12432"/>
                  </a:lnTo>
                  <a:lnTo>
                    <a:pt x="8768" y="1930"/>
                  </a:lnTo>
                  <a:lnTo>
                    <a:pt x="8793" y="1857"/>
                  </a:lnTo>
                  <a:lnTo>
                    <a:pt x="8842" y="1759"/>
                  </a:lnTo>
                  <a:lnTo>
                    <a:pt x="8915" y="1710"/>
                  </a:lnTo>
                  <a:lnTo>
                    <a:pt x="9013" y="1686"/>
                  </a:lnTo>
                  <a:close/>
                  <a:moveTo>
                    <a:pt x="0" y="0"/>
                  </a:moveTo>
                  <a:lnTo>
                    <a:pt x="0" y="13873"/>
                  </a:lnTo>
                  <a:lnTo>
                    <a:pt x="0" y="13970"/>
                  </a:lnTo>
                  <a:lnTo>
                    <a:pt x="49" y="14068"/>
                  </a:lnTo>
                  <a:lnTo>
                    <a:pt x="74" y="14141"/>
                  </a:lnTo>
                  <a:lnTo>
                    <a:pt x="147" y="14215"/>
                  </a:lnTo>
                  <a:lnTo>
                    <a:pt x="220" y="14263"/>
                  </a:lnTo>
                  <a:lnTo>
                    <a:pt x="294" y="14312"/>
                  </a:lnTo>
                  <a:lnTo>
                    <a:pt x="391" y="14337"/>
                  </a:lnTo>
                  <a:lnTo>
                    <a:pt x="489" y="14361"/>
                  </a:lnTo>
                  <a:lnTo>
                    <a:pt x="11137" y="14361"/>
                  </a:lnTo>
                  <a:lnTo>
                    <a:pt x="11235" y="14337"/>
                  </a:lnTo>
                  <a:lnTo>
                    <a:pt x="11333" y="14312"/>
                  </a:lnTo>
                  <a:lnTo>
                    <a:pt x="11406" y="14263"/>
                  </a:lnTo>
                  <a:lnTo>
                    <a:pt x="11479" y="14215"/>
                  </a:lnTo>
                  <a:lnTo>
                    <a:pt x="11553" y="14141"/>
                  </a:lnTo>
                  <a:lnTo>
                    <a:pt x="11577" y="14068"/>
                  </a:lnTo>
                  <a:lnTo>
                    <a:pt x="11626" y="13970"/>
                  </a:lnTo>
                  <a:lnTo>
                    <a:pt x="11626" y="13873"/>
                  </a:lnTo>
                  <a:lnTo>
                    <a:pt x="1162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68" name="Shape 516"/>
          <p:cNvGrpSpPr/>
          <p:nvPr/>
        </p:nvGrpSpPr>
        <p:grpSpPr>
          <a:xfrm>
            <a:off x="5997327" y="4278307"/>
            <a:ext cx="427069" cy="287027"/>
            <a:chOff x="1241275" y="3718400"/>
            <a:chExt cx="450650" cy="302875"/>
          </a:xfrm>
          <a:solidFill>
            <a:schemeClr val="bg1"/>
          </a:solidFill>
        </p:grpSpPr>
        <p:sp>
          <p:nvSpPr>
            <p:cNvPr id="169" name="Shape 517"/>
            <p:cNvSpPr/>
            <p:nvPr/>
          </p:nvSpPr>
          <p:spPr>
            <a:xfrm>
              <a:off x="1241275" y="3718400"/>
              <a:ext cx="450650" cy="302875"/>
            </a:xfrm>
            <a:custGeom>
              <a:avLst/>
              <a:gdLst/>
              <a:ahLst/>
              <a:cxnLst/>
              <a:rect l="0" t="0" r="0" b="0"/>
              <a:pathLst>
                <a:path w="18026" h="12115" extrusionOk="0">
                  <a:moveTo>
                    <a:pt x="17048" y="977"/>
                  </a:moveTo>
                  <a:lnTo>
                    <a:pt x="17048" y="3127"/>
                  </a:lnTo>
                  <a:lnTo>
                    <a:pt x="978" y="3127"/>
                  </a:lnTo>
                  <a:lnTo>
                    <a:pt x="978" y="977"/>
                  </a:lnTo>
                  <a:close/>
                  <a:moveTo>
                    <a:pt x="17048" y="5447"/>
                  </a:moveTo>
                  <a:lnTo>
                    <a:pt x="17048" y="11137"/>
                  </a:lnTo>
                  <a:lnTo>
                    <a:pt x="978" y="11137"/>
                  </a:lnTo>
                  <a:lnTo>
                    <a:pt x="978" y="5447"/>
                  </a:lnTo>
                  <a:close/>
                  <a:moveTo>
                    <a:pt x="978" y="1"/>
                  </a:moveTo>
                  <a:lnTo>
                    <a:pt x="782" y="25"/>
                  </a:lnTo>
                  <a:lnTo>
                    <a:pt x="587" y="74"/>
                  </a:lnTo>
                  <a:lnTo>
                    <a:pt x="416" y="172"/>
                  </a:lnTo>
                  <a:lnTo>
                    <a:pt x="294" y="294"/>
                  </a:lnTo>
                  <a:lnTo>
                    <a:pt x="172" y="440"/>
                  </a:lnTo>
                  <a:lnTo>
                    <a:pt x="74" y="611"/>
                  </a:lnTo>
                  <a:lnTo>
                    <a:pt x="25" y="782"/>
                  </a:lnTo>
                  <a:lnTo>
                    <a:pt x="1" y="977"/>
                  </a:lnTo>
                  <a:lnTo>
                    <a:pt x="1" y="11137"/>
                  </a:lnTo>
                  <a:lnTo>
                    <a:pt x="25" y="11333"/>
                  </a:lnTo>
                  <a:lnTo>
                    <a:pt x="74" y="11504"/>
                  </a:lnTo>
                  <a:lnTo>
                    <a:pt x="172" y="11675"/>
                  </a:lnTo>
                  <a:lnTo>
                    <a:pt x="294" y="11821"/>
                  </a:lnTo>
                  <a:lnTo>
                    <a:pt x="416" y="11943"/>
                  </a:lnTo>
                  <a:lnTo>
                    <a:pt x="587" y="12041"/>
                  </a:lnTo>
                  <a:lnTo>
                    <a:pt x="782" y="12090"/>
                  </a:lnTo>
                  <a:lnTo>
                    <a:pt x="978" y="12114"/>
                  </a:lnTo>
                  <a:lnTo>
                    <a:pt x="17048" y="12114"/>
                  </a:lnTo>
                  <a:lnTo>
                    <a:pt x="17243" y="12090"/>
                  </a:lnTo>
                  <a:lnTo>
                    <a:pt x="17439" y="12041"/>
                  </a:lnTo>
                  <a:lnTo>
                    <a:pt x="17610" y="11943"/>
                  </a:lnTo>
                  <a:lnTo>
                    <a:pt x="17732" y="11821"/>
                  </a:lnTo>
                  <a:lnTo>
                    <a:pt x="17854" y="11675"/>
                  </a:lnTo>
                  <a:lnTo>
                    <a:pt x="17952" y="11504"/>
                  </a:lnTo>
                  <a:lnTo>
                    <a:pt x="18001" y="11333"/>
                  </a:lnTo>
                  <a:lnTo>
                    <a:pt x="18025" y="11137"/>
                  </a:lnTo>
                  <a:lnTo>
                    <a:pt x="18025" y="977"/>
                  </a:lnTo>
                  <a:lnTo>
                    <a:pt x="18001" y="782"/>
                  </a:lnTo>
                  <a:lnTo>
                    <a:pt x="17952" y="611"/>
                  </a:lnTo>
                  <a:lnTo>
                    <a:pt x="17854" y="440"/>
                  </a:lnTo>
                  <a:lnTo>
                    <a:pt x="17732" y="294"/>
                  </a:lnTo>
                  <a:lnTo>
                    <a:pt x="17610" y="172"/>
                  </a:lnTo>
                  <a:lnTo>
                    <a:pt x="17439" y="74"/>
                  </a:lnTo>
                  <a:lnTo>
                    <a:pt x="17243" y="25"/>
                  </a:lnTo>
                  <a:lnTo>
                    <a:pt x="1704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0" name="Shape 518"/>
            <p:cNvSpPr/>
            <p:nvPr/>
          </p:nvSpPr>
          <p:spPr>
            <a:xfrm>
              <a:off x="1293175" y="3895475"/>
              <a:ext cx="174050" cy="12225"/>
            </a:xfrm>
            <a:custGeom>
              <a:avLst/>
              <a:gdLst/>
              <a:ahLst/>
              <a:cxnLst/>
              <a:rect l="0" t="0" r="0" b="0"/>
              <a:pathLst>
                <a:path w="6962" h="489" extrusionOk="0">
                  <a:moveTo>
                    <a:pt x="245" y="0"/>
                  </a:moveTo>
                  <a:lnTo>
                    <a:pt x="147" y="25"/>
                  </a:lnTo>
                  <a:lnTo>
                    <a:pt x="74" y="74"/>
                  </a:lnTo>
                  <a:lnTo>
                    <a:pt x="25" y="147"/>
                  </a:lnTo>
                  <a:lnTo>
                    <a:pt x="1" y="244"/>
                  </a:lnTo>
                  <a:lnTo>
                    <a:pt x="25" y="342"/>
                  </a:lnTo>
                  <a:lnTo>
                    <a:pt x="74" y="415"/>
                  </a:lnTo>
                  <a:lnTo>
                    <a:pt x="147" y="464"/>
                  </a:lnTo>
                  <a:lnTo>
                    <a:pt x="245" y="489"/>
                  </a:lnTo>
                  <a:lnTo>
                    <a:pt x="6717" y="489"/>
                  </a:lnTo>
                  <a:lnTo>
                    <a:pt x="6815" y="464"/>
                  </a:lnTo>
                  <a:lnTo>
                    <a:pt x="6888" y="415"/>
                  </a:lnTo>
                  <a:lnTo>
                    <a:pt x="6961" y="342"/>
                  </a:lnTo>
                  <a:lnTo>
                    <a:pt x="6961" y="244"/>
                  </a:lnTo>
                  <a:lnTo>
                    <a:pt x="6961" y="147"/>
                  </a:lnTo>
                  <a:lnTo>
                    <a:pt x="6888" y="74"/>
                  </a:lnTo>
                  <a:lnTo>
                    <a:pt x="6815" y="25"/>
                  </a:lnTo>
                  <a:lnTo>
                    <a:pt x="671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1" name="Shape 519"/>
            <p:cNvSpPr/>
            <p:nvPr/>
          </p:nvSpPr>
          <p:spPr>
            <a:xfrm>
              <a:off x="1293175" y="3935775"/>
              <a:ext cx="122750" cy="12225"/>
            </a:xfrm>
            <a:custGeom>
              <a:avLst/>
              <a:gdLst/>
              <a:ahLst/>
              <a:cxnLst/>
              <a:rect l="0" t="0" r="0" b="0"/>
              <a:pathLst>
                <a:path w="4910" h="489" extrusionOk="0">
                  <a:moveTo>
                    <a:pt x="245" y="0"/>
                  </a:moveTo>
                  <a:lnTo>
                    <a:pt x="147" y="25"/>
                  </a:lnTo>
                  <a:lnTo>
                    <a:pt x="74" y="73"/>
                  </a:lnTo>
                  <a:lnTo>
                    <a:pt x="25" y="147"/>
                  </a:lnTo>
                  <a:lnTo>
                    <a:pt x="1" y="244"/>
                  </a:lnTo>
                  <a:lnTo>
                    <a:pt x="25" y="342"/>
                  </a:lnTo>
                  <a:lnTo>
                    <a:pt x="74" y="415"/>
                  </a:lnTo>
                  <a:lnTo>
                    <a:pt x="147" y="464"/>
                  </a:lnTo>
                  <a:lnTo>
                    <a:pt x="245" y="489"/>
                  </a:lnTo>
                  <a:lnTo>
                    <a:pt x="4666" y="489"/>
                  </a:lnTo>
                  <a:lnTo>
                    <a:pt x="4763" y="464"/>
                  </a:lnTo>
                  <a:lnTo>
                    <a:pt x="4837" y="415"/>
                  </a:lnTo>
                  <a:lnTo>
                    <a:pt x="4885" y="342"/>
                  </a:lnTo>
                  <a:lnTo>
                    <a:pt x="4910" y="244"/>
                  </a:lnTo>
                  <a:lnTo>
                    <a:pt x="4885" y="147"/>
                  </a:lnTo>
                  <a:lnTo>
                    <a:pt x="4837" y="73"/>
                  </a:lnTo>
                  <a:lnTo>
                    <a:pt x="4763" y="25"/>
                  </a:lnTo>
                  <a:lnTo>
                    <a:pt x="466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2" name="Shape 520"/>
            <p:cNvSpPr/>
            <p:nvPr/>
          </p:nvSpPr>
          <p:spPr>
            <a:xfrm>
              <a:off x="1570375" y="3901575"/>
              <a:ext cx="62300" cy="40325"/>
            </a:xfrm>
            <a:custGeom>
              <a:avLst/>
              <a:gdLst/>
              <a:ahLst/>
              <a:cxnLst/>
              <a:rect l="0" t="0" r="0" b="0"/>
              <a:pathLst>
                <a:path w="2492" h="1613" extrusionOk="0">
                  <a:moveTo>
                    <a:pt x="392" y="0"/>
                  </a:moveTo>
                  <a:lnTo>
                    <a:pt x="294" y="25"/>
                  </a:lnTo>
                  <a:lnTo>
                    <a:pt x="221" y="74"/>
                  </a:lnTo>
                  <a:lnTo>
                    <a:pt x="147" y="147"/>
                  </a:lnTo>
                  <a:lnTo>
                    <a:pt x="99" y="220"/>
                  </a:lnTo>
                  <a:lnTo>
                    <a:pt x="50" y="294"/>
                  </a:lnTo>
                  <a:lnTo>
                    <a:pt x="25" y="391"/>
                  </a:lnTo>
                  <a:lnTo>
                    <a:pt x="1" y="489"/>
                  </a:lnTo>
                  <a:lnTo>
                    <a:pt x="1" y="1124"/>
                  </a:lnTo>
                  <a:lnTo>
                    <a:pt x="25" y="1222"/>
                  </a:lnTo>
                  <a:lnTo>
                    <a:pt x="50" y="1319"/>
                  </a:lnTo>
                  <a:lnTo>
                    <a:pt x="99" y="1393"/>
                  </a:lnTo>
                  <a:lnTo>
                    <a:pt x="147" y="1466"/>
                  </a:lnTo>
                  <a:lnTo>
                    <a:pt x="221" y="1515"/>
                  </a:lnTo>
                  <a:lnTo>
                    <a:pt x="294" y="1564"/>
                  </a:lnTo>
                  <a:lnTo>
                    <a:pt x="392" y="1588"/>
                  </a:lnTo>
                  <a:lnTo>
                    <a:pt x="489" y="1612"/>
                  </a:lnTo>
                  <a:lnTo>
                    <a:pt x="2004" y="1612"/>
                  </a:lnTo>
                  <a:lnTo>
                    <a:pt x="2101" y="1588"/>
                  </a:lnTo>
                  <a:lnTo>
                    <a:pt x="2199" y="1564"/>
                  </a:lnTo>
                  <a:lnTo>
                    <a:pt x="2272" y="1515"/>
                  </a:lnTo>
                  <a:lnTo>
                    <a:pt x="2345" y="1466"/>
                  </a:lnTo>
                  <a:lnTo>
                    <a:pt x="2394" y="1393"/>
                  </a:lnTo>
                  <a:lnTo>
                    <a:pt x="2443" y="1319"/>
                  </a:lnTo>
                  <a:lnTo>
                    <a:pt x="2492" y="1222"/>
                  </a:lnTo>
                  <a:lnTo>
                    <a:pt x="2492" y="1124"/>
                  </a:lnTo>
                  <a:lnTo>
                    <a:pt x="2492" y="489"/>
                  </a:lnTo>
                  <a:lnTo>
                    <a:pt x="2492" y="391"/>
                  </a:lnTo>
                  <a:lnTo>
                    <a:pt x="2443" y="294"/>
                  </a:lnTo>
                  <a:lnTo>
                    <a:pt x="2394" y="220"/>
                  </a:lnTo>
                  <a:lnTo>
                    <a:pt x="2345" y="147"/>
                  </a:lnTo>
                  <a:lnTo>
                    <a:pt x="2272" y="74"/>
                  </a:lnTo>
                  <a:lnTo>
                    <a:pt x="2199" y="25"/>
                  </a:lnTo>
                  <a:lnTo>
                    <a:pt x="210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73" name="Shape 521"/>
          <p:cNvGrpSpPr/>
          <p:nvPr/>
        </p:nvGrpSpPr>
        <p:grpSpPr>
          <a:xfrm>
            <a:off x="6641933" y="4256321"/>
            <a:ext cx="415459" cy="331567"/>
            <a:chOff x="1921475" y="3695200"/>
            <a:chExt cx="438400" cy="349875"/>
          </a:xfrm>
          <a:solidFill>
            <a:schemeClr val="bg1"/>
          </a:solidFill>
        </p:grpSpPr>
        <p:sp>
          <p:nvSpPr>
            <p:cNvPr id="174" name="Shape 522"/>
            <p:cNvSpPr/>
            <p:nvPr/>
          </p:nvSpPr>
          <p:spPr>
            <a:xfrm>
              <a:off x="2246900" y="3992550"/>
              <a:ext cx="52525" cy="52525"/>
            </a:xfrm>
            <a:custGeom>
              <a:avLst/>
              <a:gdLst/>
              <a:ahLst/>
              <a:cxnLst/>
              <a:rect l="0" t="0" r="0" b="0"/>
              <a:pathLst>
                <a:path w="2101" h="2101" extrusionOk="0">
                  <a:moveTo>
                    <a:pt x="831" y="1"/>
                  </a:moveTo>
                  <a:lnTo>
                    <a:pt x="636" y="74"/>
                  </a:lnTo>
                  <a:lnTo>
                    <a:pt x="465" y="171"/>
                  </a:lnTo>
                  <a:lnTo>
                    <a:pt x="318" y="294"/>
                  </a:lnTo>
                  <a:lnTo>
                    <a:pt x="172" y="440"/>
                  </a:lnTo>
                  <a:lnTo>
                    <a:pt x="74" y="636"/>
                  </a:lnTo>
                  <a:lnTo>
                    <a:pt x="25" y="831"/>
                  </a:lnTo>
                  <a:lnTo>
                    <a:pt x="1" y="1051"/>
                  </a:lnTo>
                  <a:lnTo>
                    <a:pt x="25" y="1246"/>
                  </a:lnTo>
                  <a:lnTo>
                    <a:pt x="74" y="1441"/>
                  </a:lnTo>
                  <a:lnTo>
                    <a:pt x="172" y="1637"/>
                  </a:lnTo>
                  <a:lnTo>
                    <a:pt x="318" y="1783"/>
                  </a:lnTo>
                  <a:lnTo>
                    <a:pt x="465" y="1906"/>
                  </a:lnTo>
                  <a:lnTo>
                    <a:pt x="636" y="2003"/>
                  </a:lnTo>
                  <a:lnTo>
                    <a:pt x="831" y="2076"/>
                  </a:lnTo>
                  <a:lnTo>
                    <a:pt x="1051" y="2101"/>
                  </a:lnTo>
                  <a:lnTo>
                    <a:pt x="1271" y="2076"/>
                  </a:lnTo>
                  <a:lnTo>
                    <a:pt x="1466" y="2003"/>
                  </a:lnTo>
                  <a:lnTo>
                    <a:pt x="1637" y="1906"/>
                  </a:lnTo>
                  <a:lnTo>
                    <a:pt x="1783" y="1783"/>
                  </a:lnTo>
                  <a:lnTo>
                    <a:pt x="1930" y="1637"/>
                  </a:lnTo>
                  <a:lnTo>
                    <a:pt x="2028" y="1441"/>
                  </a:lnTo>
                  <a:lnTo>
                    <a:pt x="2077" y="1246"/>
                  </a:lnTo>
                  <a:lnTo>
                    <a:pt x="2101" y="1051"/>
                  </a:lnTo>
                  <a:lnTo>
                    <a:pt x="2077" y="831"/>
                  </a:lnTo>
                  <a:lnTo>
                    <a:pt x="2028" y="636"/>
                  </a:lnTo>
                  <a:lnTo>
                    <a:pt x="1930" y="440"/>
                  </a:lnTo>
                  <a:lnTo>
                    <a:pt x="1783" y="294"/>
                  </a:lnTo>
                  <a:lnTo>
                    <a:pt x="1637" y="171"/>
                  </a:lnTo>
                  <a:lnTo>
                    <a:pt x="1466" y="74"/>
                  </a:lnTo>
                  <a:lnTo>
                    <a:pt x="127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5" name="Shape 523"/>
            <p:cNvSpPr/>
            <p:nvPr/>
          </p:nvSpPr>
          <p:spPr>
            <a:xfrm>
              <a:off x="2033800" y="3992550"/>
              <a:ext cx="52550" cy="52525"/>
            </a:xfrm>
            <a:custGeom>
              <a:avLst/>
              <a:gdLst/>
              <a:ahLst/>
              <a:cxnLst/>
              <a:rect l="0" t="0" r="0" b="0"/>
              <a:pathLst>
                <a:path w="2102" h="2101" extrusionOk="0">
                  <a:moveTo>
                    <a:pt x="831" y="1"/>
                  </a:moveTo>
                  <a:lnTo>
                    <a:pt x="636" y="74"/>
                  </a:lnTo>
                  <a:lnTo>
                    <a:pt x="465" y="171"/>
                  </a:lnTo>
                  <a:lnTo>
                    <a:pt x="318" y="294"/>
                  </a:lnTo>
                  <a:lnTo>
                    <a:pt x="172" y="440"/>
                  </a:lnTo>
                  <a:lnTo>
                    <a:pt x="74" y="636"/>
                  </a:lnTo>
                  <a:lnTo>
                    <a:pt x="25" y="831"/>
                  </a:lnTo>
                  <a:lnTo>
                    <a:pt x="1" y="1051"/>
                  </a:lnTo>
                  <a:lnTo>
                    <a:pt x="25" y="1246"/>
                  </a:lnTo>
                  <a:lnTo>
                    <a:pt x="74" y="1441"/>
                  </a:lnTo>
                  <a:lnTo>
                    <a:pt x="172" y="1637"/>
                  </a:lnTo>
                  <a:lnTo>
                    <a:pt x="318" y="1783"/>
                  </a:lnTo>
                  <a:lnTo>
                    <a:pt x="465" y="1906"/>
                  </a:lnTo>
                  <a:lnTo>
                    <a:pt x="636" y="2003"/>
                  </a:lnTo>
                  <a:lnTo>
                    <a:pt x="831" y="2076"/>
                  </a:lnTo>
                  <a:lnTo>
                    <a:pt x="1051" y="2101"/>
                  </a:lnTo>
                  <a:lnTo>
                    <a:pt x="1271" y="2076"/>
                  </a:lnTo>
                  <a:lnTo>
                    <a:pt x="1466" y="2003"/>
                  </a:lnTo>
                  <a:lnTo>
                    <a:pt x="1637" y="1906"/>
                  </a:lnTo>
                  <a:lnTo>
                    <a:pt x="1784" y="1783"/>
                  </a:lnTo>
                  <a:lnTo>
                    <a:pt x="1930" y="1637"/>
                  </a:lnTo>
                  <a:lnTo>
                    <a:pt x="2028" y="1441"/>
                  </a:lnTo>
                  <a:lnTo>
                    <a:pt x="2077" y="1246"/>
                  </a:lnTo>
                  <a:lnTo>
                    <a:pt x="2101" y="1051"/>
                  </a:lnTo>
                  <a:lnTo>
                    <a:pt x="2077" y="831"/>
                  </a:lnTo>
                  <a:lnTo>
                    <a:pt x="2028" y="636"/>
                  </a:lnTo>
                  <a:lnTo>
                    <a:pt x="1930" y="440"/>
                  </a:lnTo>
                  <a:lnTo>
                    <a:pt x="1784" y="294"/>
                  </a:lnTo>
                  <a:lnTo>
                    <a:pt x="1637" y="171"/>
                  </a:lnTo>
                  <a:lnTo>
                    <a:pt x="1466" y="74"/>
                  </a:lnTo>
                  <a:lnTo>
                    <a:pt x="127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6" name="Shape 524"/>
            <p:cNvSpPr/>
            <p:nvPr/>
          </p:nvSpPr>
          <p:spPr>
            <a:xfrm>
              <a:off x="1921475" y="3695200"/>
              <a:ext cx="438400" cy="297975"/>
            </a:xfrm>
            <a:custGeom>
              <a:avLst/>
              <a:gdLst/>
              <a:ahLst/>
              <a:cxnLst/>
              <a:rect l="0" t="0" r="0" b="0"/>
              <a:pathLst>
                <a:path w="17536" h="11919" extrusionOk="0">
                  <a:moveTo>
                    <a:pt x="15729" y="3371"/>
                  </a:moveTo>
                  <a:lnTo>
                    <a:pt x="15826" y="3395"/>
                  </a:lnTo>
                  <a:lnTo>
                    <a:pt x="15899" y="3444"/>
                  </a:lnTo>
                  <a:lnTo>
                    <a:pt x="15948" y="3517"/>
                  </a:lnTo>
                  <a:lnTo>
                    <a:pt x="15973" y="3615"/>
                  </a:lnTo>
                  <a:lnTo>
                    <a:pt x="15948" y="3713"/>
                  </a:lnTo>
                  <a:lnTo>
                    <a:pt x="13994" y="8060"/>
                  </a:lnTo>
                  <a:lnTo>
                    <a:pt x="13946" y="8133"/>
                  </a:lnTo>
                  <a:lnTo>
                    <a:pt x="13897" y="8158"/>
                  </a:lnTo>
                  <a:lnTo>
                    <a:pt x="13848" y="8207"/>
                  </a:lnTo>
                  <a:lnTo>
                    <a:pt x="13775" y="8207"/>
                  </a:lnTo>
                  <a:lnTo>
                    <a:pt x="13677" y="8182"/>
                  </a:lnTo>
                  <a:lnTo>
                    <a:pt x="13604" y="8133"/>
                  </a:lnTo>
                  <a:lnTo>
                    <a:pt x="13555" y="8036"/>
                  </a:lnTo>
                  <a:lnTo>
                    <a:pt x="13530" y="7962"/>
                  </a:lnTo>
                  <a:lnTo>
                    <a:pt x="13555" y="7865"/>
                  </a:lnTo>
                  <a:lnTo>
                    <a:pt x="15509" y="3517"/>
                  </a:lnTo>
                  <a:lnTo>
                    <a:pt x="15558" y="3420"/>
                  </a:lnTo>
                  <a:lnTo>
                    <a:pt x="15631" y="3371"/>
                  </a:lnTo>
                  <a:close/>
                  <a:moveTo>
                    <a:pt x="13628" y="3273"/>
                  </a:moveTo>
                  <a:lnTo>
                    <a:pt x="13726" y="3298"/>
                  </a:lnTo>
                  <a:lnTo>
                    <a:pt x="13824" y="3322"/>
                  </a:lnTo>
                  <a:lnTo>
                    <a:pt x="13872" y="3395"/>
                  </a:lnTo>
                  <a:lnTo>
                    <a:pt x="13897" y="3493"/>
                  </a:lnTo>
                  <a:lnTo>
                    <a:pt x="13897" y="3591"/>
                  </a:lnTo>
                  <a:lnTo>
                    <a:pt x="12602" y="8158"/>
                  </a:lnTo>
                  <a:lnTo>
                    <a:pt x="12578" y="8231"/>
                  </a:lnTo>
                  <a:lnTo>
                    <a:pt x="12505" y="8304"/>
                  </a:lnTo>
                  <a:lnTo>
                    <a:pt x="12456" y="8329"/>
                  </a:lnTo>
                  <a:lnTo>
                    <a:pt x="12358" y="8353"/>
                  </a:lnTo>
                  <a:lnTo>
                    <a:pt x="12309" y="8329"/>
                  </a:lnTo>
                  <a:lnTo>
                    <a:pt x="12212" y="8304"/>
                  </a:lnTo>
                  <a:lnTo>
                    <a:pt x="12163" y="8231"/>
                  </a:lnTo>
                  <a:lnTo>
                    <a:pt x="12138" y="8133"/>
                  </a:lnTo>
                  <a:lnTo>
                    <a:pt x="12138" y="8036"/>
                  </a:lnTo>
                  <a:lnTo>
                    <a:pt x="13433" y="3469"/>
                  </a:lnTo>
                  <a:lnTo>
                    <a:pt x="13482" y="3371"/>
                  </a:lnTo>
                  <a:lnTo>
                    <a:pt x="13530" y="3298"/>
                  </a:lnTo>
                  <a:lnTo>
                    <a:pt x="13628" y="3273"/>
                  </a:lnTo>
                  <a:close/>
                  <a:moveTo>
                    <a:pt x="11625" y="3200"/>
                  </a:moveTo>
                  <a:lnTo>
                    <a:pt x="11723" y="3224"/>
                  </a:lnTo>
                  <a:lnTo>
                    <a:pt x="11796" y="3298"/>
                  </a:lnTo>
                  <a:lnTo>
                    <a:pt x="11821" y="3371"/>
                  </a:lnTo>
                  <a:lnTo>
                    <a:pt x="11845" y="3469"/>
                  </a:lnTo>
                  <a:lnTo>
                    <a:pt x="11210" y="8280"/>
                  </a:lnTo>
                  <a:lnTo>
                    <a:pt x="11186" y="8353"/>
                  </a:lnTo>
                  <a:lnTo>
                    <a:pt x="11137" y="8426"/>
                  </a:lnTo>
                  <a:lnTo>
                    <a:pt x="11064" y="8475"/>
                  </a:lnTo>
                  <a:lnTo>
                    <a:pt x="10966" y="8500"/>
                  </a:lnTo>
                  <a:lnTo>
                    <a:pt x="10942" y="8500"/>
                  </a:lnTo>
                  <a:lnTo>
                    <a:pt x="10844" y="8451"/>
                  </a:lnTo>
                  <a:lnTo>
                    <a:pt x="10771" y="8402"/>
                  </a:lnTo>
                  <a:lnTo>
                    <a:pt x="10722" y="8304"/>
                  </a:lnTo>
                  <a:lnTo>
                    <a:pt x="10722" y="8207"/>
                  </a:lnTo>
                  <a:lnTo>
                    <a:pt x="11357" y="3420"/>
                  </a:lnTo>
                  <a:lnTo>
                    <a:pt x="11381" y="3322"/>
                  </a:lnTo>
                  <a:lnTo>
                    <a:pt x="11454" y="3249"/>
                  </a:lnTo>
                  <a:lnTo>
                    <a:pt x="11528" y="3200"/>
                  </a:lnTo>
                  <a:close/>
                  <a:moveTo>
                    <a:pt x="9525" y="3102"/>
                  </a:moveTo>
                  <a:lnTo>
                    <a:pt x="9623" y="3127"/>
                  </a:lnTo>
                  <a:lnTo>
                    <a:pt x="9696" y="3175"/>
                  </a:lnTo>
                  <a:lnTo>
                    <a:pt x="9745" y="3249"/>
                  </a:lnTo>
                  <a:lnTo>
                    <a:pt x="9769" y="3346"/>
                  </a:lnTo>
                  <a:lnTo>
                    <a:pt x="9818" y="8378"/>
                  </a:lnTo>
                  <a:lnTo>
                    <a:pt x="9794" y="8475"/>
                  </a:lnTo>
                  <a:lnTo>
                    <a:pt x="9745" y="8573"/>
                  </a:lnTo>
                  <a:lnTo>
                    <a:pt x="9672" y="8622"/>
                  </a:lnTo>
                  <a:lnTo>
                    <a:pt x="9574" y="8646"/>
                  </a:lnTo>
                  <a:lnTo>
                    <a:pt x="9476" y="8622"/>
                  </a:lnTo>
                  <a:lnTo>
                    <a:pt x="9403" y="8573"/>
                  </a:lnTo>
                  <a:lnTo>
                    <a:pt x="9354" y="8475"/>
                  </a:lnTo>
                  <a:lnTo>
                    <a:pt x="9330" y="8402"/>
                  </a:lnTo>
                  <a:lnTo>
                    <a:pt x="9281" y="3346"/>
                  </a:lnTo>
                  <a:lnTo>
                    <a:pt x="9305" y="3273"/>
                  </a:lnTo>
                  <a:lnTo>
                    <a:pt x="9354" y="3175"/>
                  </a:lnTo>
                  <a:lnTo>
                    <a:pt x="9427" y="3127"/>
                  </a:lnTo>
                  <a:lnTo>
                    <a:pt x="9525" y="3102"/>
                  </a:lnTo>
                  <a:close/>
                  <a:moveTo>
                    <a:pt x="7522" y="3029"/>
                  </a:moveTo>
                  <a:lnTo>
                    <a:pt x="7620" y="3078"/>
                  </a:lnTo>
                  <a:lnTo>
                    <a:pt x="7669" y="3151"/>
                  </a:lnTo>
                  <a:lnTo>
                    <a:pt x="7693" y="3249"/>
                  </a:lnTo>
                  <a:lnTo>
                    <a:pt x="8402" y="8500"/>
                  </a:lnTo>
                  <a:lnTo>
                    <a:pt x="8402" y="8597"/>
                  </a:lnTo>
                  <a:lnTo>
                    <a:pt x="8353" y="8671"/>
                  </a:lnTo>
                  <a:lnTo>
                    <a:pt x="8279" y="8744"/>
                  </a:lnTo>
                  <a:lnTo>
                    <a:pt x="8206" y="8768"/>
                  </a:lnTo>
                  <a:lnTo>
                    <a:pt x="8084" y="8768"/>
                  </a:lnTo>
                  <a:lnTo>
                    <a:pt x="8011" y="8720"/>
                  </a:lnTo>
                  <a:lnTo>
                    <a:pt x="7962" y="8646"/>
                  </a:lnTo>
                  <a:lnTo>
                    <a:pt x="7913" y="8573"/>
                  </a:lnTo>
                  <a:lnTo>
                    <a:pt x="7229" y="3298"/>
                  </a:lnTo>
                  <a:lnTo>
                    <a:pt x="7229" y="3200"/>
                  </a:lnTo>
                  <a:lnTo>
                    <a:pt x="7278" y="3127"/>
                  </a:lnTo>
                  <a:lnTo>
                    <a:pt x="7327" y="3053"/>
                  </a:lnTo>
                  <a:lnTo>
                    <a:pt x="7425" y="3029"/>
                  </a:lnTo>
                  <a:close/>
                  <a:moveTo>
                    <a:pt x="5446" y="2956"/>
                  </a:moveTo>
                  <a:lnTo>
                    <a:pt x="5520" y="2980"/>
                  </a:lnTo>
                  <a:lnTo>
                    <a:pt x="5593" y="3053"/>
                  </a:lnTo>
                  <a:lnTo>
                    <a:pt x="5642" y="3127"/>
                  </a:lnTo>
                  <a:lnTo>
                    <a:pt x="7009" y="8622"/>
                  </a:lnTo>
                  <a:lnTo>
                    <a:pt x="7009" y="8720"/>
                  </a:lnTo>
                  <a:lnTo>
                    <a:pt x="6985" y="8793"/>
                  </a:lnTo>
                  <a:lnTo>
                    <a:pt x="6912" y="8866"/>
                  </a:lnTo>
                  <a:lnTo>
                    <a:pt x="6814" y="8915"/>
                  </a:lnTo>
                  <a:lnTo>
                    <a:pt x="6692" y="8915"/>
                  </a:lnTo>
                  <a:lnTo>
                    <a:pt x="6619" y="8866"/>
                  </a:lnTo>
                  <a:lnTo>
                    <a:pt x="6570" y="8817"/>
                  </a:lnTo>
                  <a:lnTo>
                    <a:pt x="6521" y="8744"/>
                  </a:lnTo>
                  <a:lnTo>
                    <a:pt x="5153" y="3249"/>
                  </a:lnTo>
                  <a:lnTo>
                    <a:pt x="5153" y="3151"/>
                  </a:lnTo>
                  <a:lnTo>
                    <a:pt x="5178" y="3053"/>
                  </a:lnTo>
                  <a:lnTo>
                    <a:pt x="5251" y="3005"/>
                  </a:lnTo>
                  <a:lnTo>
                    <a:pt x="5349" y="2956"/>
                  </a:lnTo>
                  <a:close/>
                  <a:moveTo>
                    <a:pt x="391" y="0"/>
                  </a:moveTo>
                  <a:lnTo>
                    <a:pt x="293" y="25"/>
                  </a:lnTo>
                  <a:lnTo>
                    <a:pt x="220" y="74"/>
                  </a:lnTo>
                  <a:lnTo>
                    <a:pt x="147" y="123"/>
                  </a:lnTo>
                  <a:lnTo>
                    <a:pt x="73" y="196"/>
                  </a:lnTo>
                  <a:lnTo>
                    <a:pt x="25" y="294"/>
                  </a:lnTo>
                  <a:lnTo>
                    <a:pt x="0" y="367"/>
                  </a:lnTo>
                  <a:lnTo>
                    <a:pt x="0" y="489"/>
                  </a:lnTo>
                  <a:lnTo>
                    <a:pt x="0" y="587"/>
                  </a:lnTo>
                  <a:lnTo>
                    <a:pt x="25" y="660"/>
                  </a:lnTo>
                  <a:lnTo>
                    <a:pt x="73" y="758"/>
                  </a:lnTo>
                  <a:lnTo>
                    <a:pt x="147" y="831"/>
                  </a:lnTo>
                  <a:lnTo>
                    <a:pt x="220" y="880"/>
                  </a:lnTo>
                  <a:lnTo>
                    <a:pt x="293" y="929"/>
                  </a:lnTo>
                  <a:lnTo>
                    <a:pt x="391" y="953"/>
                  </a:lnTo>
                  <a:lnTo>
                    <a:pt x="489" y="977"/>
                  </a:lnTo>
                  <a:lnTo>
                    <a:pt x="3346" y="977"/>
                  </a:lnTo>
                  <a:lnTo>
                    <a:pt x="5300" y="9281"/>
                  </a:lnTo>
                  <a:lnTo>
                    <a:pt x="4518" y="11235"/>
                  </a:lnTo>
                  <a:lnTo>
                    <a:pt x="4494" y="11357"/>
                  </a:lnTo>
                  <a:lnTo>
                    <a:pt x="4494" y="11479"/>
                  </a:lnTo>
                  <a:lnTo>
                    <a:pt x="4518" y="11577"/>
                  </a:lnTo>
                  <a:lnTo>
                    <a:pt x="4567" y="11699"/>
                  </a:lnTo>
                  <a:lnTo>
                    <a:pt x="4592" y="11724"/>
                  </a:lnTo>
                  <a:lnTo>
                    <a:pt x="4811" y="11577"/>
                  </a:lnTo>
                  <a:lnTo>
                    <a:pt x="5031" y="11479"/>
                  </a:lnTo>
                  <a:lnTo>
                    <a:pt x="5275" y="11406"/>
                  </a:lnTo>
                  <a:lnTo>
                    <a:pt x="5715" y="11406"/>
                  </a:lnTo>
                  <a:lnTo>
                    <a:pt x="5886" y="11430"/>
                  </a:lnTo>
                  <a:lnTo>
                    <a:pt x="6033" y="11479"/>
                  </a:lnTo>
                  <a:lnTo>
                    <a:pt x="6179" y="11528"/>
                  </a:lnTo>
                  <a:lnTo>
                    <a:pt x="6326" y="11601"/>
                  </a:lnTo>
                  <a:lnTo>
                    <a:pt x="6448" y="11699"/>
                  </a:lnTo>
                  <a:lnTo>
                    <a:pt x="6570" y="11797"/>
                  </a:lnTo>
                  <a:lnTo>
                    <a:pt x="6692" y="11919"/>
                  </a:lnTo>
                  <a:lnTo>
                    <a:pt x="12920" y="11919"/>
                  </a:lnTo>
                  <a:lnTo>
                    <a:pt x="13042" y="11797"/>
                  </a:lnTo>
                  <a:lnTo>
                    <a:pt x="13164" y="11699"/>
                  </a:lnTo>
                  <a:lnTo>
                    <a:pt x="13286" y="11601"/>
                  </a:lnTo>
                  <a:lnTo>
                    <a:pt x="13433" y="11528"/>
                  </a:lnTo>
                  <a:lnTo>
                    <a:pt x="13579" y="11479"/>
                  </a:lnTo>
                  <a:lnTo>
                    <a:pt x="13726" y="11430"/>
                  </a:lnTo>
                  <a:lnTo>
                    <a:pt x="13897" y="11406"/>
                  </a:lnTo>
                  <a:lnTo>
                    <a:pt x="14312" y="11406"/>
                  </a:lnTo>
                  <a:lnTo>
                    <a:pt x="14556" y="11479"/>
                  </a:lnTo>
                  <a:lnTo>
                    <a:pt x="14776" y="11553"/>
                  </a:lnTo>
                  <a:lnTo>
                    <a:pt x="14971" y="11699"/>
                  </a:lnTo>
                  <a:lnTo>
                    <a:pt x="15020" y="11553"/>
                  </a:lnTo>
                  <a:lnTo>
                    <a:pt x="15045" y="11430"/>
                  </a:lnTo>
                  <a:lnTo>
                    <a:pt x="15045" y="11308"/>
                  </a:lnTo>
                  <a:lnTo>
                    <a:pt x="15020" y="11235"/>
                  </a:lnTo>
                  <a:lnTo>
                    <a:pt x="14971" y="11137"/>
                  </a:lnTo>
                  <a:lnTo>
                    <a:pt x="14898" y="11064"/>
                  </a:lnTo>
                  <a:lnTo>
                    <a:pt x="14825" y="11015"/>
                  </a:lnTo>
                  <a:lnTo>
                    <a:pt x="14752" y="10966"/>
                  </a:lnTo>
                  <a:lnTo>
                    <a:pt x="14654" y="10942"/>
                  </a:lnTo>
                  <a:lnTo>
                    <a:pt x="5691" y="10942"/>
                  </a:lnTo>
                  <a:lnTo>
                    <a:pt x="6106" y="9916"/>
                  </a:lnTo>
                  <a:lnTo>
                    <a:pt x="6252" y="9941"/>
                  </a:lnTo>
                  <a:lnTo>
                    <a:pt x="6423" y="9941"/>
                  </a:lnTo>
                  <a:lnTo>
                    <a:pt x="13848" y="9257"/>
                  </a:lnTo>
                  <a:lnTo>
                    <a:pt x="14019" y="9232"/>
                  </a:lnTo>
                  <a:lnTo>
                    <a:pt x="14190" y="9159"/>
                  </a:lnTo>
                  <a:lnTo>
                    <a:pt x="14336" y="9086"/>
                  </a:lnTo>
                  <a:lnTo>
                    <a:pt x="14507" y="8988"/>
                  </a:lnTo>
                  <a:lnTo>
                    <a:pt x="14654" y="8890"/>
                  </a:lnTo>
                  <a:lnTo>
                    <a:pt x="14776" y="8768"/>
                  </a:lnTo>
                  <a:lnTo>
                    <a:pt x="14874" y="8622"/>
                  </a:lnTo>
                  <a:lnTo>
                    <a:pt x="14971" y="8475"/>
                  </a:lnTo>
                  <a:lnTo>
                    <a:pt x="17463" y="3151"/>
                  </a:lnTo>
                  <a:lnTo>
                    <a:pt x="17511" y="3005"/>
                  </a:lnTo>
                  <a:lnTo>
                    <a:pt x="17536" y="2882"/>
                  </a:lnTo>
                  <a:lnTo>
                    <a:pt x="17511" y="2760"/>
                  </a:lnTo>
                  <a:lnTo>
                    <a:pt x="17487" y="2638"/>
                  </a:lnTo>
                  <a:lnTo>
                    <a:pt x="17414" y="2565"/>
                  </a:lnTo>
                  <a:lnTo>
                    <a:pt x="17292" y="2492"/>
                  </a:lnTo>
                  <a:lnTo>
                    <a:pt x="17169" y="2443"/>
                  </a:lnTo>
                  <a:lnTo>
                    <a:pt x="17023" y="2418"/>
                  </a:lnTo>
                  <a:lnTo>
                    <a:pt x="4592" y="2003"/>
                  </a:lnTo>
                  <a:lnTo>
                    <a:pt x="4225" y="367"/>
                  </a:lnTo>
                  <a:lnTo>
                    <a:pt x="4152" y="220"/>
                  </a:lnTo>
                  <a:lnTo>
                    <a:pt x="4054" y="98"/>
                  </a:lnTo>
                  <a:lnTo>
                    <a:pt x="3908" y="25"/>
                  </a:lnTo>
                  <a:lnTo>
                    <a:pt x="373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77" name="Shape 525"/>
          <p:cNvGrpSpPr/>
          <p:nvPr/>
        </p:nvGrpSpPr>
        <p:grpSpPr>
          <a:xfrm>
            <a:off x="7284790" y="4251109"/>
            <a:ext cx="407357" cy="341424"/>
            <a:chOff x="2599825" y="3689700"/>
            <a:chExt cx="429850" cy="360275"/>
          </a:xfrm>
          <a:solidFill>
            <a:schemeClr val="bg1"/>
          </a:solidFill>
        </p:grpSpPr>
        <p:sp>
          <p:nvSpPr>
            <p:cNvPr id="178" name="Shape 526"/>
            <p:cNvSpPr/>
            <p:nvPr/>
          </p:nvSpPr>
          <p:spPr>
            <a:xfrm>
              <a:off x="2599825" y="3689700"/>
              <a:ext cx="429850" cy="169150"/>
            </a:xfrm>
            <a:custGeom>
              <a:avLst/>
              <a:gdLst/>
              <a:ahLst/>
              <a:cxnLst/>
              <a:rect l="0" t="0" r="0" b="0"/>
              <a:pathLst>
                <a:path w="17194" h="6766" extrusionOk="0">
                  <a:moveTo>
                    <a:pt x="10160" y="978"/>
                  </a:moveTo>
                  <a:lnTo>
                    <a:pt x="10258" y="1002"/>
                  </a:lnTo>
                  <a:lnTo>
                    <a:pt x="10355" y="1026"/>
                  </a:lnTo>
                  <a:lnTo>
                    <a:pt x="10429" y="1075"/>
                  </a:lnTo>
                  <a:lnTo>
                    <a:pt x="10502" y="1124"/>
                  </a:lnTo>
                  <a:lnTo>
                    <a:pt x="10575" y="1197"/>
                  </a:lnTo>
                  <a:lnTo>
                    <a:pt x="10600" y="1295"/>
                  </a:lnTo>
                  <a:lnTo>
                    <a:pt x="10649" y="1368"/>
                  </a:lnTo>
                  <a:lnTo>
                    <a:pt x="10649" y="1466"/>
                  </a:lnTo>
                  <a:lnTo>
                    <a:pt x="10649" y="1881"/>
                  </a:lnTo>
                  <a:lnTo>
                    <a:pt x="6545" y="1881"/>
                  </a:lnTo>
                  <a:lnTo>
                    <a:pt x="6545" y="1466"/>
                  </a:lnTo>
                  <a:lnTo>
                    <a:pt x="6545" y="1368"/>
                  </a:lnTo>
                  <a:lnTo>
                    <a:pt x="6594" y="1295"/>
                  </a:lnTo>
                  <a:lnTo>
                    <a:pt x="6619" y="1197"/>
                  </a:lnTo>
                  <a:lnTo>
                    <a:pt x="6692" y="1124"/>
                  </a:lnTo>
                  <a:lnTo>
                    <a:pt x="6765" y="1075"/>
                  </a:lnTo>
                  <a:lnTo>
                    <a:pt x="6839" y="1026"/>
                  </a:lnTo>
                  <a:lnTo>
                    <a:pt x="6936" y="1002"/>
                  </a:lnTo>
                  <a:lnTo>
                    <a:pt x="7034" y="978"/>
                  </a:lnTo>
                  <a:close/>
                  <a:moveTo>
                    <a:pt x="7034" y="1"/>
                  </a:moveTo>
                  <a:lnTo>
                    <a:pt x="6887" y="25"/>
                  </a:lnTo>
                  <a:lnTo>
                    <a:pt x="6741" y="50"/>
                  </a:lnTo>
                  <a:lnTo>
                    <a:pt x="6472" y="123"/>
                  </a:lnTo>
                  <a:lnTo>
                    <a:pt x="6204" y="269"/>
                  </a:lnTo>
                  <a:lnTo>
                    <a:pt x="6008" y="440"/>
                  </a:lnTo>
                  <a:lnTo>
                    <a:pt x="5813" y="660"/>
                  </a:lnTo>
                  <a:lnTo>
                    <a:pt x="5691" y="904"/>
                  </a:lnTo>
                  <a:lnTo>
                    <a:pt x="5593" y="1173"/>
                  </a:lnTo>
                  <a:lnTo>
                    <a:pt x="5569" y="1320"/>
                  </a:lnTo>
                  <a:lnTo>
                    <a:pt x="5569" y="1466"/>
                  </a:lnTo>
                  <a:lnTo>
                    <a:pt x="5569" y="1881"/>
                  </a:lnTo>
                  <a:lnTo>
                    <a:pt x="391" y="1881"/>
                  </a:lnTo>
                  <a:lnTo>
                    <a:pt x="293" y="1906"/>
                  </a:lnTo>
                  <a:lnTo>
                    <a:pt x="220" y="1955"/>
                  </a:lnTo>
                  <a:lnTo>
                    <a:pt x="147" y="2028"/>
                  </a:lnTo>
                  <a:lnTo>
                    <a:pt x="73" y="2077"/>
                  </a:lnTo>
                  <a:lnTo>
                    <a:pt x="49" y="2174"/>
                  </a:lnTo>
                  <a:lnTo>
                    <a:pt x="0" y="2272"/>
                  </a:lnTo>
                  <a:lnTo>
                    <a:pt x="0" y="2370"/>
                  </a:lnTo>
                  <a:lnTo>
                    <a:pt x="0" y="5789"/>
                  </a:lnTo>
                  <a:lnTo>
                    <a:pt x="24" y="5984"/>
                  </a:lnTo>
                  <a:lnTo>
                    <a:pt x="73" y="6155"/>
                  </a:lnTo>
                  <a:lnTo>
                    <a:pt x="171" y="6326"/>
                  </a:lnTo>
                  <a:lnTo>
                    <a:pt x="293" y="6473"/>
                  </a:lnTo>
                  <a:lnTo>
                    <a:pt x="440" y="6595"/>
                  </a:lnTo>
                  <a:lnTo>
                    <a:pt x="586" y="6693"/>
                  </a:lnTo>
                  <a:lnTo>
                    <a:pt x="782" y="6741"/>
                  </a:lnTo>
                  <a:lnTo>
                    <a:pt x="977" y="6766"/>
                  </a:lnTo>
                  <a:lnTo>
                    <a:pt x="7742" y="6766"/>
                  </a:lnTo>
                  <a:lnTo>
                    <a:pt x="7742" y="6155"/>
                  </a:lnTo>
                  <a:lnTo>
                    <a:pt x="7767" y="6058"/>
                  </a:lnTo>
                  <a:lnTo>
                    <a:pt x="7791" y="5984"/>
                  </a:lnTo>
                  <a:lnTo>
                    <a:pt x="7840" y="5887"/>
                  </a:lnTo>
                  <a:lnTo>
                    <a:pt x="7889" y="5813"/>
                  </a:lnTo>
                  <a:lnTo>
                    <a:pt x="7962" y="5765"/>
                  </a:lnTo>
                  <a:lnTo>
                    <a:pt x="8060" y="5716"/>
                  </a:lnTo>
                  <a:lnTo>
                    <a:pt x="8133" y="5691"/>
                  </a:lnTo>
                  <a:lnTo>
                    <a:pt x="8231" y="5667"/>
                  </a:lnTo>
                  <a:lnTo>
                    <a:pt x="8963" y="5667"/>
                  </a:lnTo>
                  <a:lnTo>
                    <a:pt x="9061" y="5691"/>
                  </a:lnTo>
                  <a:lnTo>
                    <a:pt x="9134" y="5716"/>
                  </a:lnTo>
                  <a:lnTo>
                    <a:pt x="9232" y="5765"/>
                  </a:lnTo>
                  <a:lnTo>
                    <a:pt x="9305" y="5813"/>
                  </a:lnTo>
                  <a:lnTo>
                    <a:pt x="9354" y="5887"/>
                  </a:lnTo>
                  <a:lnTo>
                    <a:pt x="9403" y="5984"/>
                  </a:lnTo>
                  <a:lnTo>
                    <a:pt x="9427" y="6058"/>
                  </a:lnTo>
                  <a:lnTo>
                    <a:pt x="9452" y="6155"/>
                  </a:lnTo>
                  <a:lnTo>
                    <a:pt x="9452" y="6766"/>
                  </a:lnTo>
                  <a:lnTo>
                    <a:pt x="16217" y="6766"/>
                  </a:lnTo>
                  <a:lnTo>
                    <a:pt x="16412" y="6741"/>
                  </a:lnTo>
                  <a:lnTo>
                    <a:pt x="16608" y="6693"/>
                  </a:lnTo>
                  <a:lnTo>
                    <a:pt x="16754" y="6595"/>
                  </a:lnTo>
                  <a:lnTo>
                    <a:pt x="16901" y="6473"/>
                  </a:lnTo>
                  <a:lnTo>
                    <a:pt x="17023" y="6326"/>
                  </a:lnTo>
                  <a:lnTo>
                    <a:pt x="17121" y="6155"/>
                  </a:lnTo>
                  <a:lnTo>
                    <a:pt x="17169" y="5984"/>
                  </a:lnTo>
                  <a:lnTo>
                    <a:pt x="17194" y="5789"/>
                  </a:lnTo>
                  <a:lnTo>
                    <a:pt x="17194" y="2370"/>
                  </a:lnTo>
                  <a:lnTo>
                    <a:pt x="17194" y="2272"/>
                  </a:lnTo>
                  <a:lnTo>
                    <a:pt x="17145" y="2174"/>
                  </a:lnTo>
                  <a:lnTo>
                    <a:pt x="17121" y="2077"/>
                  </a:lnTo>
                  <a:lnTo>
                    <a:pt x="17047" y="2028"/>
                  </a:lnTo>
                  <a:lnTo>
                    <a:pt x="16974" y="1955"/>
                  </a:lnTo>
                  <a:lnTo>
                    <a:pt x="16901" y="1906"/>
                  </a:lnTo>
                  <a:lnTo>
                    <a:pt x="16803" y="1881"/>
                  </a:lnTo>
                  <a:lnTo>
                    <a:pt x="11625" y="1881"/>
                  </a:lnTo>
                  <a:lnTo>
                    <a:pt x="11625" y="1466"/>
                  </a:lnTo>
                  <a:lnTo>
                    <a:pt x="11625" y="1320"/>
                  </a:lnTo>
                  <a:lnTo>
                    <a:pt x="11601" y="1173"/>
                  </a:lnTo>
                  <a:lnTo>
                    <a:pt x="11503" y="904"/>
                  </a:lnTo>
                  <a:lnTo>
                    <a:pt x="11381" y="660"/>
                  </a:lnTo>
                  <a:lnTo>
                    <a:pt x="11186" y="440"/>
                  </a:lnTo>
                  <a:lnTo>
                    <a:pt x="10990" y="269"/>
                  </a:lnTo>
                  <a:lnTo>
                    <a:pt x="10722" y="123"/>
                  </a:lnTo>
                  <a:lnTo>
                    <a:pt x="10453" y="50"/>
                  </a:lnTo>
                  <a:lnTo>
                    <a:pt x="10307" y="25"/>
                  </a:lnTo>
                  <a:lnTo>
                    <a:pt x="1016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9" name="Shape 527"/>
            <p:cNvSpPr/>
            <p:nvPr/>
          </p:nvSpPr>
          <p:spPr>
            <a:xfrm>
              <a:off x="2599825" y="3861275"/>
              <a:ext cx="429850" cy="188700"/>
            </a:xfrm>
            <a:custGeom>
              <a:avLst/>
              <a:gdLst/>
              <a:ahLst/>
              <a:cxnLst/>
              <a:rect l="0" t="0" r="0" b="0"/>
              <a:pathLst>
                <a:path w="17194" h="7548" extrusionOk="0">
                  <a:moveTo>
                    <a:pt x="0" y="1"/>
                  </a:moveTo>
                  <a:lnTo>
                    <a:pt x="0" y="7059"/>
                  </a:lnTo>
                  <a:lnTo>
                    <a:pt x="0" y="7157"/>
                  </a:lnTo>
                  <a:lnTo>
                    <a:pt x="49" y="7230"/>
                  </a:lnTo>
                  <a:lnTo>
                    <a:pt x="73" y="7327"/>
                  </a:lnTo>
                  <a:lnTo>
                    <a:pt x="147" y="7401"/>
                  </a:lnTo>
                  <a:lnTo>
                    <a:pt x="220" y="7450"/>
                  </a:lnTo>
                  <a:lnTo>
                    <a:pt x="293" y="7498"/>
                  </a:lnTo>
                  <a:lnTo>
                    <a:pt x="391" y="7523"/>
                  </a:lnTo>
                  <a:lnTo>
                    <a:pt x="489" y="7547"/>
                  </a:lnTo>
                  <a:lnTo>
                    <a:pt x="16705" y="7547"/>
                  </a:lnTo>
                  <a:lnTo>
                    <a:pt x="16803" y="7523"/>
                  </a:lnTo>
                  <a:lnTo>
                    <a:pt x="16901" y="7498"/>
                  </a:lnTo>
                  <a:lnTo>
                    <a:pt x="16974" y="7450"/>
                  </a:lnTo>
                  <a:lnTo>
                    <a:pt x="17047" y="7401"/>
                  </a:lnTo>
                  <a:lnTo>
                    <a:pt x="17121" y="7327"/>
                  </a:lnTo>
                  <a:lnTo>
                    <a:pt x="17145" y="7230"/>
                  </a:lnTo>
                  <a:lnTo>
                    <a:pt x="17194" y="7157"/>
                  </a:lnTo>
                  <a:lnTo>
                    <a:pt x="17194" y="7059"/>
                  </a:lnTo>
                  <a:lnTo>
                    <a:pt x="17194" y="1"/>
                  </a:lnTo>
                  <a:lnTo>
                    <a:pt x="16974" y="172"/>
                  </a:lnTo>
                  <a:lnTo>
                    <a:pt x="16754" y="294"/>
                  </a:lnTo>
                  <a:lnTo>
                    <a:pt x="16486" y="367"/>
                  </a:lnTo>
                  <a:lnTo>
                    <a:pt x="16217" y="391"/>
                  </a:lnTo>
                  <a:lnTo>
                    <a:pt x="9452" y="391"/>
                  </a:lnTo>
                  <a:lnTo>
                    <a:pt x="9452" y="855"/>
                  </a:lnTo>
                  <a:lnTo>
                    <a:pt x="9427" y="953"/>
                  </a:lnTo>
                  <a:lnTo>
                    <a:pt x="9403" y="1051"/>
                  </a:lnTo>
                  <a:lnTo>
                    <a:pt x="9354" y="1148"/>
                  </a:lnTo>
                  <a:lnTo>
                    <a:pt x="9305" y="1197"/>
                  </a:lnTo>
                  <a:lnTo>
                    <a:pt x="9232" y="1271"/>
                  </a:lnTo>
                  <a:lnTo>
                    <a:pt x="9134" y="1319"/>
                  </a:lnTo>
                  <a:lnTo>
                    <a:pt x="9061" y="1344"/>
                  </a:lnTo>
                  <a:lnTo>
                    <a:pt x="8133" y="1344"/>
                  </a:lnTo>
                  <a:lnTo>
                    <a:pt x="8060" y="1319"/>
                  </a:lnTo>
                  <a:lnTo>
                    <a:pt x="7962" y="1271"/>
                  </a:lnTo>
                  <a:lnTo>
                    <a:pt x="7889" y="1197"/>
                  </a:lnTo>
                  <a:lnTo>
                    <a:pt x="7840" y="1148"/>
                  </a:lnTo>
                  <a:lnTo>
                    <a:pt x="7791" y="1051"/>
                  </a:lnTo>
                  <a:lnTo>
                    <a:pt x="7767" y="953"/>
                  </a:lnTo>
                  <a:lnTo>
                    <a:pt x="7742" y="855"/>
                  </a:lnTo>
                  <a:lnTo>
                    <a:pt x="7742" y="391"/>
                  </a:lnTo>
                  <a:lnTo>
                    <a:pt x="977" y="391"/>
                  </a:lnTo>
                  <a:lnTo>
                    <a:pt x="708" y="367"/>
                  </a:lnTo>
                  <a:lnTo>
                    <a:pt x="440" y="294"/>
                  </a:lnTo>
                  <a:lnTo>
                    <a:pt x="220" y="172"/>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80" name="Shape 528"/>
          <p:cNvGrpSpPr/>
          <p:nvPr/>
        </p:nvGrpSpPr>
        <p:grpSpPr>
          <a:xfrm>
            <a:off x="7943257" y="4215808"/>
            <a:ext cx="368029" cy="384235"/>
            <a:chOff x="3294650" y="3652450"/>
            <a:chExt cx="388350" cy="405450"/>
          </a:xfrm>
          <a:solidFill>
            <a:schemeClr val="bg1"/>
          </a:solidFill>
        </p:grpSpPr>
        <p:sp>
          <p:nvSpPr>
            <p:cNvPr id="181" name="Shape 529"/>
            <p:cNvSpPr/>
            <p:nvPr/>
          </p:nvSpPr>
          <p:spPr>
            <a:xfrm>
              <a:off x="3294650" y="3681775"/>
              <a:ext cx="376150" cy="376125"/>
            </a:xfrm>
            <a:custGeom>
              <a:avLst/>
              <a:gdLst/>
              <a:ahLst/>
              <a:cxnLst/>
              <a:rect l="0" t="0" r="0" b="0"/>
              <a:pathLst>
                <a:path w="15046" h="15045" extrusionOk="0">
                  <a:moveTo>
                    <a:pt x="7132" y="0"/>
                  </a:moveTo>
                  <a:lnTo>
                    <a:pt x="6766" y="49"/>
                  </a:lnTo>
                  <a:lnTo>
                    <a:pt x="6375" y="98"/>
                  </a:lnTo>
                  <a:lnTo>
                    <a:pt x="6009" y="147"/>
                  </a:lnTo>
                  <a:lnTo>
                    <a:pt x="5642" y="244"/>
                  </a:lnTo>
                  <a:lnTo>
                    <a:pt x="5276" y="342"/>
                  </a:lnTo>
                  <a:lnTo>
                    <a:pt x="4934" y="464"/>
                  </a:lnTo>
                  <a:lnTo>
                    <a:pt x="4592" y="586"/>
                  </a:lnTo>
                  <a:lnTo>
                    <a:pt x="4250" y="733"/>
                  </a:lnTo>
                  <a:lnTo>
                    <a:pt x="3933" y="904"/>
                  </a:lnTo>
                  <a:lnTo>
                    <a:pt x="3615" y="1099"/>
                  </a:lnTo>
                  <a:lnTo>
                    <a:pt x="3322" y="1295"/>
                  </a:lnTo>
                  <a:lnTo>
                    <a:pt x="3029" y="1490"/>
                  </a:lnTo>
                  <a:lnTo>
                    <a:pt x="2736" y="1710"/>
                  </a:lnTo>
                  <a:lnTo>
                    <a:pt x="2467" y="1954"/>
                  </a:lnTo>
                  <a:lnTo>
                    <a:pt x="2199" y="2198"/>
                  </a:lnTo>
                  <a:lnTo>
                    <a:pt x="1954" y="2467"/>
                  </a:lnTo>
                  <a:lnTo>
                    <a:pt x="1710" y="2736"/>
                  </a:lnTo>
                  <a:lnTo>
                    <a:pt x="1490" y="3029"/>
                  </a:lnTo>
                  <a:lnTo>
                    <a:pt x="1295" y="3322"/>
                  </a:lnTo>
                  <a:lnTo>
                    <a:pt x="1100" y="3615"/>
                  </a:lnTo>
                  <a:lnTo>
                    <a:pt x="904" y="3932"/>
                  </a:lnTo>
                  <a:lnTo>
                    <a:pt x="733" y="4250"/>
                  </a:lnTo>
                  <a:lnTo>
                    <a:pt x="587" y="4592"/>
                  </a:lnTo>
                  <a:lnTo>
                    <a:pt x="465" y="4934"/>
                  </a:lnTo>
                  <a:lnTo>
                    <a:pt x="342" y="5276"/>
                  </a:lnTo>
                  <a:lnTo>
                    <a:pt x="245" y="5642"/>
                  </a:lnTo>
                  <a:lnTo>
                    <a:pt x="147" y="6008"/>
                  </a:lnTo>
                  <a:lnTo>
                    <a:pt x="98" y="6375"/>
                  </a:lnTo>
                  <a:lnTo>
                    <a:pt x="49" y="6765"/>
                  </a:lnTo>
                  <a:lnTo>
                    <a:pt x="0" y="7132"/>
                  </a:lnTo>
                  <a:lnTo>
                    <a:pt x="0" y="7522"/>
                  </a:lnTo>
                  <a:lnTo>
                    <a:pt x="0" y="7913"/>
                  </a:lnTo>
                  <a:lnTo>
                    <a:pt x="49" y="8280"/>
                  </a:lnTo>
                  <a:lnTo>
                    <a:pt x="98" y="8670"/>
                  </a:lnTo>
                  <a:lnTo>
                    <a:pt x="147" y="9037"/>
                  </a:lnTo>
                  <a:lnTo>
                    <a:pt x="245" y="9403"/>
                  </a:lnTo>
                  <a:lnTo>
                    <a:pt x="342" y="9769"/>
                  </a:lnTo>
                  <a:lnTo>
                    <a:pt x="465" y="10111"/>
                  </a:lnTo>
                  <a:lnTo>
                    <a:pt x="587" y="10453"/>
                  </a:lnTo>
                  <a:lnTo>
                    <a:pt x="733" y="10795"/>
                  </a:lnTo>
                  <a:lnTo>
                    <a:pt x="904" y="11113"/>
                  </a:lnTo>
                  <a:lnTo>
                    <a:pt x="1100" y="11430"/>
                  </a:lnTo>
                  <a:lnTo>
                    <a:pt x="1295" y="11723"/>
                  </a:lnTo>
                  <a:lnTo>
                    <a:pt x="1490" y="12016"/>
                  </a:lnTo>
                  <a:lnTo>
                    <a:pt x="1710" y="12309"/>
                  </a:lnTo>
                  <a:lnTo>
                    <a:pt x="1954" y="12578"/>
                  </a:lnTo>
                  <a:lnTo>
                    <a:pt x="2199" y="12847"/>
                  </a:lnTo>
                  <a:lnTo>
                    <a:pt x="2467" y="13091"/>
                  </a:lnTo>
                  <a:lnTo>
                    <a:pt x="2736" y="13335"/>
                  </a:lnTo>
                  <a:lnTo>
                    <a:pt x="3029" y="13555"/>
                  </a:lnTo>
                  <a:lnTo>
                    <a:pt x="3322" y="13750"/>
                  </a:lnTo>
                  <a:lnTo>
                    <a:pt x="3615" y="13946"/>
                  </a:lnTo>
                  <a:lnTo>
                    <a:pt x="3933" y="14141"/>
                  </a:lnTo>
                  <a:lnTo>
                    <a:pt x="4250" y="14312"/>
                  </a:lnTo>
                  <a:lnTo>
                    <a:pt x="4592" y="14459"/>
                  </a:lnTo>
                  <a:lnTo>
                    <a:pt x="4934" y="14581"/>
                  </a:lnTo>
                  <a:lnTo>
                    <a:pt x="5276" y="14703"/>
                  </a:lnTo>
                  <a:lnTo>
                    <a:pt x="5642" y="14801"/>
                  </a:lnTo>
                  <a:lnTo>
                    <a:pt x="6009" y="14898"/>
                  </a:lnTo>
                  <a:lnTo>
                    <a:pt x="6375" y="14947"/>
                  </a:lnTo>
                  <a:lnTo>
                    <a:pt x="6766" y="14996"/>
                  </a:lnTo>
                  <a:lnTo>
                    <a:pt x="7132" y="15045"/>
                  </a:lnTo>
                  <a:lnTo>
                    <a:pt x="7914" y="15045"/>
                  </a:lnTo>
                  <a:lnTo>
                    <a:pt x="8280" y="14996"/>
                  </a:lnTo>
                  <a:lnTo>
                    <a:pt x="8671" y="14947"/>
                  </a:lnTo>
                  <a:lnTo>
                    <a:pt x="9037" y="14898"/>
                  </a:lnTo>
                  <a:lnTo>
                    <a:pt x="9403" y="14801"/>
                  </a:lnTo>
                  <a:lnTo>
                    <a:pt x="9770" y="14703"/>
                  </a:lnTo>
                  <a:lnTo>
                    <a:pt x="10112" y="14581"/>
                  </a:lnTo>
                  <a:lnTo>
                    <a:pt x="10454" y="14459"/>
                  </a:lnTo>
                  <a:lnTo>
                    <a:pt x="10795" y="14312"/>
                  </a:lnTo>
                  <a:lnTo>
                    <a:pt x="11113" y="14141"/>
                  </a:lnTo>
                  <a:lnTo>
                    <a:pt x="11430" y="13946"/>
                  </a:lnTo>
                  <a:lnTo>
                    <a:pt x="11724" y="13750"/>
                  </a:lnTo>
                  <a:lnTo>
                    <a:pt x="12017" y="13555"/>
                  </a:lnTo>
                  <a:lnTo>
                    <a:pt x="12310" y="13335"/>
                  </a:lnTo>
                  <a:lnTo>
                    <a:pt x="12578" y="13091"/>
                  </a:lnTo>
                  <a:lnTo>
                    <a:pt x="12847" y="12847"/>
                  </a:lnTo>
                  <a:lnTo>
                    <a:pt x="13091" y="12578"/>
                  </a:lnTo>
                  <a:lnTo>
                    <a:pt x="13335" y="12309"/>
                  </a:lnTo>
                  <a:lnTo>
                    <a:pt x="13555" y="12016"/>
                  </a:lnTo>
                  <a:lnTo>
                    <a:pt x="13751" y="11723"/>
                  </a:lnTo>
                  <a:lnTo>
                    <a:pt x="13946" y="11430"/>
                  </a:lnTo>
                  <a:lnTo>
                    <a:pt x="14141" y="11113"/>
                  </a:lnTo>
                  <a:lnTo>
                    <a:pt x="14312" y="10795"/>
                  </a:lnTo>
                  <a:lnTo>
                    <a:pt x="14459" y="10453"/>
                  </a:lnTo>
                  <a:lnTo>
                    <a:pt x="14581" y="10111"/>
                  </a:lnTo>
                  <a:lnTo>
                    <a:pt x="14703" y="9769"/>
                  </a:lnTo>
                  <a:lnTo>
                    <a:pt x="14801" y="9403"/>
                  </a:lnTo>
                  <a:lnTo>
                    <a:pt x="14899" y="9037"/>
                  </a:lnTo>
                  <a:lnTo>
                    <a:pt x="14947" y="8670"/>
                  </a:lnTo>
                  <a:lnTo>
                    <a:pt x="14996" y="8280"/>
                  </a:lnTo>
                  <a:lnTo>
                    <a:pt x="15045" y="7913"/>
                  </a:lnTo>
                  <a:lnTo>
                    <a:pt x="15045" y="7522"/>
                  </a:lnTo>
                  <a:lnTo>
                    <a:pt x="7523" y="7522"/>
                  </a:lnTo>
                  <a:lnTo>
                    <a:pt x="752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2" name="Shape 530"/>
            <p:cNvSpPr/>
            <p:nvPr/>
          </p:nvSpPr>
          <p:spPr>
            <a:xfrm>
              <a:off x="3494925" y="3760525"/>
              <a:ext cx="188075" cy="97100"/>
            </a:xfrm>
            <a:custGeom>
              <a:avLst/>
              <a:gdLst/>
              <a:ahLst/>
              <a:cxnLst/>
              <a:rect l="0" t="0" r="0" b="0"/>
              <a:pathLst>
                <a:path w="7523" h="3884" extrusionOk="0">
                  <a:moveTo>
                    <a:pt x="2491" y="2956"/>
                  </a:moveTo>
                  <a:lnTo>
                    <a:pt x="2491" y="3396"/>
                  </a:lnTo>
                  <a:lnTo>
                    <a:pt x="1759" y="3396"/>
                  </a:lnTo>
                  <a:lnTo>
                    <a:pt x="2491" y="2956"/>
                  </a:lnTo>
                  <a:close/>
                  <a:moveTo>
                    <a:pt x="3346" y="2443"/>
                  </a:moveTo>
                  <a:lnTo>
                    <a:pt x="3346" y="3396"/>
                  </a:lnTo>
                  <a:lnTo>
                    <a:pt x="2980" y="3396"/>
                  </a:lnTo>
                  <a:lnTo>
                    <a:pt x="2980" y="2663"/>
                  </a:lnTo>
                  <a:lnTo>
                    <a:pt x="3346" y="2443"/>
                  </a:lnTo>
                  <a:close/>
                  <a:moveTo>
                    <a:pt x="4201" y="1930"/>
                  </a:moveTo>
                  <a:lnTo>
                    <a:pt x="4201" y="3396"/>
                  </a:lnTo>
                  <a:lnTo>
                    <a:pt x="3835" y="3396"/>
                  </a:lnTo>
                  <a:lnTo>
                    <a:pt x="3835" y="2150"/>
                  </a:lnTo>
                  <a:lnTo>
                    <a:pt x="3835" y="2150"/>
                  </a:lnTo>
                  <a:lnTo>
                    <a:pt x="4201" y="1930"/>
                  </a:lnTo>
                  <a:close/>
                  <a:moveTo>
                    <a:pt x="5056" y="1393"/>
                  </a:moveTo>
                  <a:lnTo>
                    <a:pt x="5056" y="3396"/>
                  </a:lnTo>
                  <a:lnTo>
                    <a:pt x="4689" y="3396"/>
                  </a:lnTo>
                  <a:lnTo>
                    <a:pt x="4689" y="1637"/>
                  </a:lnTo>
                  <a:lnTo>
                    <a:pt x="5056" y="1393"/>
                  </a:lnTo>
                  <a:close/>
                  <a:moveTo>
                    <a:pt x="5911" y="885"/>
                  </a:moveTo>
                  <a:lnTo>
                    <a:pt x="5911" y="3396"/>
                  </a:lnTo>
                  <a:lnTo>
                    <a:pt x="5544" y="3396"/>
                  </a:lnTo>
                  <a:lnTo>
                    <a:pt x="5544" y="1100"/>
                  </a:lnTo>
                  <a:lnTo>
                    <a:pt x="5911" y="885"/>
                  </a:lnTo>
                  <a:close/>
                  <a:moveTo>
                    <a:pt x="6399" y="978"/>
                  </a:moveTo>
                  <a:lnTo>
                    <a:pt x="6619" y="1539"/>
                  </a:lnTo>
                  <a:lnTo>
                    <a:pt x="6790" y="2031"/>
                  </a:lnTo>
                  <a:lnTo>
                    <a:pt x="6790" y="3396"/>
                  </a:lnTo>
                  <a:lnTo>
                    <a:pt x="6399" y="3396"/>
                  </a:lnTo>
                  <a:lnTo>
                    <a:pt x="6399" y="978"/>
                  </a:lnTo>
                  <a:close/>
                  <a:moveTo>
                    <a:pt x="6448" y="1"/>
                  </a:moveTo>
                  <a:lnTo>
                    <a:pt x="0" y="3884"/>
                  </a:lnTo>
                  <a:lnTo>
                    <a:pt x="7523" y="3884"/>
                  </a:lnTo>
                  <a:lnTo>
                    <a:pt x="7498" y="3347"/>
                  </a:lnTo>
                  <a:lnTo>
                    <a:pt x="7449" y="2834"/>
                  </a:lnTo>
                  <a:lnTo>
                    <a:pt x="7352" y="2321"/>
                  </a:lnTo>
                  <a:lnTo>
                    <a:pt x="7229" y="1832"/>
                  </a:lnTo>
                  <a:lnTo>
                    <a:pt x="7083" y="1344"/>
                  </a:lnTo>
                  <a:lnTo>
                    <a:pt x="6912" y="880"/>
                  </a:lnTo>
                  <a:lnTo>
                    <a:pt x="6692" y="440"/>
                  </a:lnTo>
                  <a:lnTo>
                    <a:pt x="644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3" name="Shape 531"/>
            <p:cNvSpPr/>
            <p:nvPr/>
          </p:nvSpPr>
          <p:spPr>
            <a:xfrm>
              <a:off x="3494925" y="3652450"/>
              <a:ext cx="161200" cy="188100"/>
            </a:xfrm>
            <a:custGeom>
              <a:avLst/>
              <a:gdLst/>
              <a:ahLst/>
              <a:cxnLst/>
              <a:rect l="0" t="0" r="0" b="0"/>
              <a:pathLst>
                <a:path w="6448" h="7524" extrusionOk="0">
                  <a:moveTo>
                    <a:pt x="489" y="514"/>
                  </a:moveTo>
                  <a:lnTo>
                    <a:pt x="879" y="538"/>
                  </a:lnTo>
                  <a:lnTo>
                    <a:pt x="1270" y="611"/>
                  </a:lnTo>
                  <a:lnTo>
                    <a:pt x="1661" y="685"/>
                  </a:lnTo>
                  <a:lnTo>
                    <a:pt x="2052" y="782"/>
                  </a:lnTo>
                  <a:lnTo>
                    <a:pt x="2418" y="929"/>
                  </a:lnTo>
                  <a:lnTo>
                    <a:pt x="2809" y="1075"/>
                  </a:lnTo>
                  <a:lnTo>
                    <a:pt x="3151" y="1246"/>
                  </a:lnTo>
                  <a:lnTo>
                    <a:pt x="3517" y="1417"/>
                  </a:lnTo>
                  <a:lnTo>
                    <a:pt x="3835" y="1637"/>
                  </a:lnTo>
                  <a:lnTo>
                    <a:pt x="4152" y="1857"/>
                  </a:lnTo>
                  <a:lnTo>
                    <a:pt x="4445" y="2077"/>
                  </a:lnTo>
                  <a:lnTo>
                    <a:pt x="4738" y="2321"/>
                  </a:lnTo>
                  <a:lnTo>
                    <a:pt x="5031" y="2590"/>
                  </a:lnTo>
                  <a:lnTo>
                    <a:pt x="5276" y="2883"/>
                  </a:lnTo>
                  <a:lnTo>
                    <a:pt x="5520" y="3176"/>
                  </a:lnTo>
                  <a:lnTo>
                    <a:pt x="5764" y="3493"/>
                  </a:lnTo>
                  <a:lnTo>
                    <a:pt x="489" y="6668"/>
                  </a:lnTo>
                  <a:lnTo>
                    <a:pt x="489" y="514"/>
                  </a:lnTo>
                  <a:close/>
                  <a:moveTo>
                    <a:pt x="0" y="1"/>
                  </a:moveTo>
                  <a:lnTo>
                    <a:pt x="0" y="7523"/>
                  </a:lnTo>
                  <a:lnTo>
                    <a:pt x="6448" y="3640"/>
                  </a:lnTo>
                  <a:lnTo>
                    <a:pt x="6179" y="3249"/>
                  </a:lnTo>
                  <a:lnTo>
                    <a:pt x="5911" y="2858"/>
                  </a:lnTo>
                  <a:lnTo>
                    <a:pt x="5593" y="2492"/>
                  </a:lnTo>
                  <a:lnTo>
                    <a:pt x="5276" y="2150"/>
                  </a:lnTo>
                  <a:lnTo>
                    <a:pt x="4909" y="1833"/>
                  </a:lnTo>
                  <a:lnTo>
                    <a:pt x="4543" y="1540"/>
                  </a:lnTo>
                  <a:lnTo>
                    <a:pt x="4152" y="1246"/>
                  </a:lnTo>
                  <a:lnTo>
                    <a:pt x="3761" y="1002"/>
                  </a:lnTo>
                  <a:lnTo>
                    <a:pt x="3322" y="782"/>
                  </a:lnTo>
                  <a:lnTo>
                    <a:pt x="2882" y="587"/>
                  </a:lnTo>
                  <a:lnTo>
                    <a:pt x="2443" y="416"/>
                  </a:lnTo>
                  <a:lnTo>
                    <a:pt x="1978" y="270"/>
                  </a:lnTo>
                  <a:lnTo>
                    <a:pt x="1490" y="147"/>
                  </a:lnTo>
                  <a:lnTo>
                    <a:pt x="1002" y="74"/>
                  </a:lnTo>
                  <a:lnTo>
                    <a:pt x="513" y="25"/>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84" name="Shape 532"/>
          <p:cNvGrpSpPr/>
          <p:nvPr/>
        </p:nvGrpSpPr>
        <p:grpSpPr>
          <a:xfrm>
            <a:off x="8551403" y="4264423"/>
            <a:ext cx="429343" cy="314793"/>
            <a:chOff x="3936375" y="3703750"/>
            <a:chExt cx="453050" cy="332175"/>
          </a:xfrm>
          <a:solidFill>
            <a:schemeClr val="bg1"/>
          </a:solidFill>
        </p:grpSpPr>
        <p:sp>
          <p:nvSpPr>
            <p:cNvPr id="185" name="Shape 533"/>
            <p:cNvSpPr/>
            <p:nvPr/>
          </p:nvSpPr>
          <p:spPr>
            <a:xfrm>
              <a:off x="3936375" y="3703750"/>
              <a:ext cx="453050" cy="332175"/>
            </a:xfrm>
            <a:custGeom>
              <a:avLst/>
              <a:gdLst/>
              <a:ahLst/>
              <a:cxnLst/>
              <a:rect l="0" t="0" r="0" b="0"/>
              <a:pathLst>
                <a:path w="18122" h="13287" extrusionOk="0">
                  <a:moveTo>
                    <a:pt x="366" y="0"/>
                  </a:moveTo>
                  <a:lnTo>
                    <a:pt x="293" y="49"/>
                  </a:lnTo>
                  <a:lnTo>
                    <a:pt x="195" y="74"/>
                  </a:lnTo>
                  <a:lnTo>
                    <a:pt x="122" y="147"/>
                  </a:lnTo>
                  <a:lnTo>
                    <a:pt x="73" y="220"/>
                  </a:lnTo>
                  <a:lnTo>
                    <a:pt x="24" y="293"/>
                  </a:lnTo>
                  <a:lnTo>
                    <a:pt x="0" y="391"/>
                  </a:lnTo>
                  <a:lnTo>
                    <a:pt x="0" y="489"/>
                  </a:lnTo>
                  <a:lnTo>
                    <a:pt x="0" y="12798"/>
                  </a:lnTo>
                  <a:lnTo>
                    <a:pt x="0" y="12896"/>
                  </a:lnTo>
                  <a:lnTo>
                    <a:pt x="24" y="12993"/>
                  </a:lnTo>
                  <a:lnTo>
                    <a:pt x="73" y="13067"/>
                  </a:lnTo>
                  <a:lnTo>
                    <a:pt x="122" y="13140"/>
                  </a:lnTo>
                  <a:lnTo>
                    <a:pt x="195" y="13213"/>
                  </a:lnTo>
                  <a:lnTo>
                    <a:pt x="293" y="13238"/>
                  </a:lnTo>
                  <a:lnTo>
                    <a:pt x="366" y="13287"/>
                  </a:lnTo>
                  <a:lnTo>
                    <a:pt x="17756" y="13287"/>
                  </a:lnTo>
                  <a:lnTo>
                    <a:pt x="17829" y="13238"/>
                  </a:lnTo>
                  <a:lnTo>
                    <a:pt x="17927" y="13213"/>
                  </a:lnTo>
                  <a:lnTo>
                    <a:pt x="18000" y="13140"/>
                  </a:lnTo>
                  <a:lnTo>
                    <a:pt x="18049" y="13067"/>
                  </a:lnTo>
                  <a:lnTo>
                    <a:pt x="18098" y="12993"/>
                  </a:lnTo>
                  <a:lnTo>
                    <a:pt x="18122" y="12896"/>
                  </a:lnTo>
                  <a:lnTo>
                    <a:pt x="18122" y="12798"/>
                  </a:lnTo>
                  <a:lnTo>
                    <a:pt x="18122" y="12700"/>
                  </a:lnTo>
                  <a:lnTo>
                    <a:pt x="18098" y="12603"/>
                  </a:lnTo>
                  <a:lnTo>
                    <a:pt x="18049" y="12529"/>
                  </a:lnTo>
                  <a:lnTo>
                    <a:pt x="18000" y="12456"/>
                  </a:lnTo>
                  <a:lnTo>
                    <a:pt x="17927" y="12383"/>
                  </a:lnTo>
                  <a:lnTo>
                    <a:pt x="17829" y="12358"/>
                  </a:lnTo>
                  <a:lnTo>
                    <a:pt x="17756" y="12310"/>
                  </a:lnTo>
                  <a:lnTo>
                    <a:pt x="977" y="12310"/>
                  </a:lnTo>
                  <a:lnTo>
                    <a:pt x="977" y="489"/>
                  </a:lnTo>
                  <a:lnTo>
                    <a:pt x="953" y="391"/>
                  </a:lnTo>
                  <a:lnTo>
                    <a:pt x="928" y="293"/>
                  </a:lnTo>
                  <a:lnTo>
                    <a:pt x="879" y="220"/>
                  </a:lnTo>
                  <a:lnTo>
                    <a:pt x="830" y="147"/>
                  </a:lnTo>
                  <a:lnTo>
                    <a:pt x="757" y="74"/>
                  </a:lnTo>
                  <a:lnTo>
                    <a:pt x="659" y="49"/>
                  </a:lnTo>
                  <a:lnTo>
                    <a:pt x="58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6" name="Shape 534"/>
            <p:cNvSpPr/>
            <p:nvPr/>
          </p:nvSpPr>
          <p:spPr>
            <a:xfrm>
              <a:off x="3988875" y="3864325"/>
              <a:ext cx="77575" cy="133125"/>
            </a:xfrm>
            <a:custGeom>
              <a:avLst/>
              <a:gdLst/>
              <a:ahLst/>
              <a:cxnLst/>
              <a:rect l="0" t="0" r="0" b="0"/>
              <a:pathLst>
                <a:path w="3103" h="5325" extrusionOk="0">
                  <a:moveTo>
                    <a:pt x="489" y="1"/>
                  </a:moveTo>
                  <a:lnTo>
                    <a:pt x="391" y="25"/>
                  </a:lnTo>
                  <a:lnTo>
                    <a:pt x="294" y="50"/>
                  </a:lnTo>
                  <a:lnTo>
                    <a:pt x="196" y="98"/>
                  </a:lnTo>
                  <a:lnTo>
                    <a:pt x="147" y="147"/>
                  </a:lnTo>
                  <a:lnTo>
                    <a:pt x="74" y="220"/>
                  </a:lnTo>
                  <a:lnTo>
                    <a:pt x="25" y="294"/>
                  </a:lnTo>
                  <a:lnTo>
                    <a:pt x="0" y="391"/>
                  </a:lnTo>
                  <a:lnTo>
                    <a:pt x="0" y="489"/>
                  </a:lnTo>
                  <a:lnTo>
                    <a:pt x="0" y="5325"/>
                  </a:lnTo>
                  <a:lnTo>
                    <a:pt x="3102" y="5325"/>
                  </a:lnTo>
                  <a:lnTo>
                    <a:pt x="3102" y="489"/>
                  </a:lnTo>
                  <a:lnTo>
                    <a:pt x="3102" y="391"/>
                  </a:lnTo>
                  <a:lnTo>
                    <a:pt x="3053" y="294"/>
                  </a:lnTo>
                  <a:lnTo>
                    <a:pt x="3029" y="220"/>
                  </a:lnTo>
                  <a:lnTo>
                    <a:pt x="2956" y="147"/>
                  </a:lnTo>
                  <a:lnTo>
                    <a:pt x="2882" y="98"/>
                  </a:lnTo>
                  <a:lnTo>
                    <a:pt x="2809" y="50"/>
                  </a:lnTo>
                  <a:lnTo>
                    <a:pt x="2711" y="25"/>
                  </a:lnTo>
                  <a:lnTo>
                    <a:pt x="261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7" name="Shape 535"/>
            <p:cNvSpPr/>
            <p:nvPr/>
          </p:nvSpPr>
          <p:spPr>
            <a:xfrm>
              <a:off x="4259350" y="3864325"/>
              <a:ext cx="77575" cy="133125"/>
            </a:xfrm>
            <a:custGeom>
              <a:avLst/>
              <a:gdLst/>
              <a:ahLst/>
              <a:cxnLst/>
              <a:rect l="0" t="0" r="0" b="0"/>
              <a:pathLst>
                <a:path w="3103" h="5325" extrusionOk="0">
                  <a:moveTo>
                    <a:pt x="489" y="1"/>
                  </a:moveTo>
                  <a:lnTo>
                    <a:pt x="392" y="25"/>
                  </a:lnTo>
                  <a:lnTo>
                    <a:pt x="294" y="50"/>
                  </a:lnTo>
                  <a:lnTo>
                    <a:pt x="221" y="98"/>
                  </a:lnTo>
                  <a:lnTo>
                    <a:pt x="147" y="147"/>
                  </a:lnTo>
                  <a:lnTo>
                    <a:pt x="74" y="220"/>
                  </a:lnTo>
                  <a:lnTo>
                    <a:pt x="50" y="294"/>
                  </a:lnTo>
                  <a:lnTo>
                    <a:pt x="1" y="391"/>
                  </a:lnTo>
                  <a:lnTo>
                    <a:pt x="1" y="489"/>
                  </a:lnTo>
                  <a:lnTo>
                    <a:pt x="1" y="5325"/>
                  </a:lnTo>
                  <a:lnTo>
                    <a:pt x="3103" y="5325"/>
                  </a:lnTo>
                  <a:lnTo>
                    <a:pt x="3103" y="489"/>
                  </a:lnTo>
                  <a:lnTo>
                    <a:pt x="3103" y="391"/>
                  </a:lnTo>
                  <a:lnTo>
                    <a:pt x="3078" y="294"/>
                  </a:lnTo>
                  <a:lnTo>
                    <a:pt x="3029" y="220"/>
                  </a:lnTo>
                  <a:lnTo>
                    <a:pt x="2956" y="147"/>
                  </a:lnTo>
                  <a:lnTo>
                    <a:pt x="2907" y="98"/>
                  </a:lnTo>
                  <a:lnTo>
                    <a:pt x="2810" y="50"/>
                  </a:lnTo>
                  <a:lnTo>
                    <a:pt x="2712" y="25"/>
                  </a:lnTo>
                  <a:lnTo>
                    <a:pt x="261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8" name="Shape 536"/>
            <p:cNvSpPr/>
            <p:nvPr/>
          </p:nvSpPr>
          <p:spPr>
            <a:xfrm>
              <a:off x="4078625" y="3717800"/>
              <a:ext cx="77575" cy="279650"/>
            </a:xfrm>
            <a:custGeom>
              <a:avLst/>
              <a:gdLst/>
              <a:ahLst/>
              <a:cxnLst/>
              <a:rect l="0" t="0" r="0" b="0"/>
              <a:pathLst>
                <a:path w="3103" h="11186" extrusionOk="0">
                  <a:moveTo>
                    <a:pt x="489" y="0"/>
                  </a:moveTo>
                  <a:lnTo>
                    <a:pt x="391" y="25"/>
                  </a:lnTo>
                  <a:lnTo>
                    <a:pt x="294" y="49"/>
                  </a:lnTo>
                  <a:lnTo>
                    <a:pt x="220" y="98"/>
                  </a:lnTo>
                  <a:lnTo>
                    <a:pt x="147" y="147"/>
                  </a:lnTo>
                  <a:lnTo>
                    <a:pt x="74" y="220"/>
                  </a:lnTo>
                  <a:lnTo>
                    <a:pt x="49" y="293"/>
                  </a:lnTo>
                  <a:lnTo>
                    <a:pt x="1" y="391"/>
                  </a:lnTo>
                  <a:lnTo>
                    <a:pt x="1" y="489"/>
                  </a:lnTo>
                  <a:lnTo>
                    <a:pt x="1" y="11186"/>
                  </a:lnTo>
                  <a:lnTo>
                    <a:pt x="3102" y="11186"/>
                  </a:lnTo>
                  <a:lnTo>
                    <a:pt x="3102" y="489"/>
                  </a:lnTo>
                  <a:lnTo>
                    <a:pt x="3102" y="391"/>
                  </a:lnTo>
                  <a:lnTo>
                    <a:pt x="3078" y="293"/>
                  </a:lnTo>
                  <a:lnTo>
                    <a:pt x="3029" y="220"/>
                  </a:lnTo>
                  <a:lnTo>
                    <a:pt x="2956" y="147"/>
                  </a:lnTo>
                  <a:lnTo>
                    <a:pt x="2907" y="98"/>
                  </a:lnTo>
                  <a:lnTo>
                    <a:pt x="2809" y="49"/>
                  </a:lnTo>
                  <a:lnTo>
                    <a:pt x="2712" y="25"/>
                  </a:lnTo>
                  <a:lnTo>
                    <a:pt x="261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9" name="Shape 537"/>
            <p:cNvSpPr/>
            <p:nvPr/>
          </p:nvSpPr>
          <p:spPr>
            <a:xfrm>
              <a:off x="4168375" y="3788625"/>
              <a:ext cx="78175" cy="208825"/>
            </a:xfrm>
            <a:custGeom>
              <a:avLst/>
              <a:gdLst/>
              <a:ahLst/>
              <a:cxnLst/>
              <a:rect l="0" t="0" r="0" b="0"/>
              <a:pathLst>
                <a:path w="3127" h="8353" extrusionOk="0">
                  <a:moveTo>
                    <a:pt x="489" y="0"/>
                  </a:moveTo>
                  <a:lnTo>
                    <a:pt x="392" y="25"/>
                  </a:lnTo>
                  <a:lnTo>
                    <a:pt x="318" y="49"/>
                  </a:lnTo>
                  <a:lnTo>
                    <a:pt x="221" y="98"/>
                  </a:lnTo>
                  <a:lnTo>
                    <a:pt x="147" y="147"/>
                  </a:lnTo>
                  <a:lnTo>
                    <a:pt x="99" y="220"/>
                  </a:lnTo>
                  <a:lnTo>
                    <a:pt x="50" y="293"/>
                  </a:lnTo>
                  <a:lnTo>
                    <a:pt x="25" y="391"/>
                  </a:lnTo>
                  <a:lnTo>
                    <a:pt x="1" y="489"/>
                  </a:lnTo>
                  <a:lnTo>
                    <a:pt x="1" y="8353"/>
                  </a:lnTo>
                  <a:lnTo>
                    <a:pt x="3127" y="8353"/>
                  </a:lnTo>
                  <a:lnTo>
                    <a:pt x="3127" y="489"/>
                  </a:lnTo>
                  <a:lnTo>
                    <a:pt x="3103" y="391"/>
                  </a:lnTo>
                  <a:lnTo>
                    <a:pt x="3078" y="293"/>
                  </a:lnTo>
                  <a:lnTo>
                    <a:pt x="3029" y="220"/>
                  </a:lnTo>
                  <a:lnTo>
                    <a:pt x="2980" y="147"/>
                  </a:lnTo>
                  <a:lnTo>
                    <a:pt x="2907" y="98"/>
                  </a:lnTo>
                  <a:lnTo>
                    <a:pt x="2809" y="49"/>
                  </a:lnTo>
                  <a:lnTo>
                    <a:pt x="2736" y="25"/>
                  </a:lnTo>
                  <a:lnTo>
                    <a:pt x="263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90" name="Shape 538"/>
          <p:cNvGrpSpPr/>
          <p:nvPr/>
        </p:nvGrpSpPr>
        <p:grpSpPr>
          <a:xfrm>
            <a:off x="9190207" y="4264423"/>
            <a:ext cx="429343" cy="314793"/>
            <a:chOff x="4610450" y="3703750"/>
            <a:chExt cx="453050" cy="332175"/>
          </a:xfrm>
          <a:solidFill>
            <a:schemeClr val="bg1"/>
          </a:solidFill>
        </p:grpSpPr>
        <p:sp>
          <p:nvSpPr>
            <p:cNvPr id="191" name="Shape 539"/>
            <p:cNvSpPr/>
            <p:nvPr/>
          </p:nvSpPr>
          <p:spPr>
            <a:xfrm>
              <a:off x="4610450" y="3703750"/>
              <a:ext cx="453050" cy="332175"/>
            </a:xfrm>
            <a:custGeom>
              <a:avLst/>
              <a:gdLst/>
              <a:ahLst/>
              <a:cxnLst/>
              <a:rect l="0" t="0" r="0" b="0"/>
              <a:pathLst>
                <a:path w="18122" h="13287" extrusionOk="0">
                  <a:moveTo>
                    <a:pt x="366" y="0"/>
                  </a:moveTo>
                  <a:lnTo>
                    <a:pt x="293" y="49"/>
                  </a:lnTo>
                  <a:lnTo>
                    <a:pt x="195" y="74"/>
                  </a:lnTo>
                  <a:lnTo>
                    <a:pt x="122" y="147"/>
                  </a:lnTo>
                  <a:lnTo>
                    <a:pt x="73" y="220"/>
                  </a:lnTo>
                  <a:lnTo>
                    <a:pt x="25" y="293"/>
                  </a:lnTo>
                  <a:lnTo>
                    <a:pt x="0" y="391"/>
                  </a:lnTo>
                  <a:lnTo>
                    <a:pt x="0" y="489"/>
                  </a:lnTo>
                  <a:lnTo>
                    <a:pt x="0" y="12798"/>
                  </a:lnTo>
                  <a:lnTo>
                    <a:pt x="0" y="12896"/>
                  </a:lnTo>
                  <a:lnTo>
                    <a:pt x="25" y="12993"/>
                  </a:lnTo>
                  <a:lnTo>
                    <a:pt x="73" y="13067"/>
                  </a:lnTo>
                  <a:lnTo>
                    <a:pt x="122" y="13140"/>
                  </a:lnTo>
                  <a:lnTo>
                    <a:pt x="195" y="13213"/>
                  </a:lnTo>
                  <a:lnTo>
                    <a:pt x="293" y="13238"/>
                  </a:lnTo>
                  <a:lnTo>
                    <a:pt x="366" y="13287"/>
                  </a:lnTo>
                  <a:lnTo>
                    <a:pt x="17756" y="13287"/>
                  </a:lnTo>
                  <a:lnTo>
                    <a:pt x="17829" y="13238"/>
                  </a:lnTo>
                  <a:lnTo>
                    <a:pt x="17927" y="13213"/>
                  </a:lnTo>
                  <a:lnTo>
                    <a:pt x="18000" y="13140"/>
                  </a:lnTo>
                  <a:lnTo>
                    <a:pt x="18049" y="13067"/>
                  </a:lnTo>
                  <a:lnTo>
                    <a:pt x="18098" y="12993"/>
                  </a:lnTo>
                  <a:lnTo>
                    <a:pt x="18122" y="12896"/>
                  </a:lnTo>
                  <a:lnTo>
                    <a:pt x="18122" y="12798"/>
                  </a:lnTo>
                  <a:lnTo>
                    <a:pt x="18122" y="12700"/>
                  </a:lnTo>
                  <a:lnTo>
                    <a:pt x="18098" y="12603"/>
                  </a:lnTo>
                  <a:lnTo>
                    <a:pt x="18049" y="12529"/>
                  </a:lnTo>
                  <a:lnTo>
                    <a:pt x="18000" y="12456"/>
                  </a:lnTo>
                  <a:lnTo>
                    <a:pt x="17927" y="12383"/>
                  </a:lnTo>
                  <a:lnTo>
                    <a:pt x="17829" y="12358"/>
                  </a:lnTo>
                  <a:lnTo>
                    <a:pt x="17756" y="12310"/>
                  </a:lnTo>
                  <a:lnTo>
                    <a:pt x="977" y="12310"/>
                  </a:lnTo>
                  <a:lnTo>
                    <a:pt x="977" y="489"/>
                  </a:lnTo>
                  <a:lnTo>
                    <a:pt x="953" y="391"/>
                  </a:lnTo>
                  <a:lnTo>
                    <a:pt x="928" y="293"/>
                  </a:lnTo>
                  <a:lnTo>
                    <a:pt x="879" y="220"/>
                  </a:lnTo>
                  <a:lnTo>
                    <a:pt x="830" y="147"/>
                  </a:lnTo>
                  <a:lnTo>
                    <a:pt x="757" y="74"/>
                  </a:lnTo>
                  <a:lnTo>
                    <a:pt x="660" y="49"/>
                  </a:lnTo>
                  <a:lnTo>
                    <a:pt x="58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2" name="Shape 540"/>
            <p:cNvSpPr/>
            <p:nvPr/>
          </p:nvSpPr>
          <p:spPr>
            <a:xfrm>
              <a:off x="4642200" y="3730000"/>
              <a:ext cx="389550" cy="249150"/>
            </a:xfrm>
            <a:custGeom>
              <a:avLst/>
              <a:gdLst/>
              <a:ahLst/>
              <a:cxnLst/>
              <a:rect l="0" t="0" r="0" b="0"/>
              <a:pathLst>
                <a:path w="15582" h="9966" extrusionOk="0">
                  <a:moveTo>
                    <a:pt x="14752" y="1"/>
                  </a:moveTo>
                  <a:lnTo>
                    <a:pt x="14629" y="49"/>
                  </a:lnTo>
                  <a:lnTo>
                    <a:pt x="14507" y="98"/>
                  </a:lnTo>
                  <a:lnTo>
                    <a:pt x="14410" y="196"/>
                  </a:lnTo>
                  <a:lnTo>
                    <a:pt x="14336" y="294"/>
                  </a:lnTo>
                  <a:lnTo>
                    <a:pt x="14263" y="416"/>
                  </a:lnTo>
                  <a:lnTo>
                    <a:pt x="14239" y="538"/>
                  </a:lnTo>
                  <a:lnTo>
                    <a:pt x="14214" y="684"/>
                  </a:lnTo>
                  <a:lnTo>
                    <a:pt x="14239" y="831"/>
                  </a:lnTo>
                  <a:lnTo>
                    <a:pt x="14288" y="1002"/>
                  </a:lnTo>
                  <a:lnTo>
                    <a:pt x="11308" y="4372"/>
                  </a:lnTo>
                  <a:lnTo>
                    <a:pt x="11161" y="4323"/>
                  </a:lnTo>
                  <a:lnTo>
                    <a:pt x="11015" y="4299"/>
                  </a:lnTo>
                  <a:lnTo>
                    <a:pt x="10844" y="4323"/>
                  </a:lnTo>
                  <a:lnTo>
                    <a:pt x="10087" y="3005"/>
                  </a:lnTo>
                  <a:lnTo>
                    <a:pt x="10160" y="2907"/>
                  </a:lnTo>
                  <a:lnTo>
                    <a:pt x="10209" y="2809"/>
                  </a:lnTo>
                  <a:lnTo>
                    <a:pt x="10233" y="2687"/>
                  </a:lnTo>
                  <a:lnTo>
                    <a:pt x="10233" y="2565"/>
                  </a:lnTo>
                  <a:lnTo>
                    <a:pt x="10233" y="2418"/>
                  </a:lnTo>
                  <a:lnTo>
                    <a:pt x="10184" y="2296"/>
                  </a:lnTo>
                  <a:lnTo>
                    <a:pt x="10136" y="2174"/>
                  </a:lnTo>
                  <a:lnTo>
                    <a:pt x="10038" y="2077"/>
                  </a:lnTo>
                  <a:lnTo>
                    <a:pt x="9940" y="2003"/>
                  </a:lnTo>
                  <a:lnTo>
                    <a:pt x="9818" y="1930"/>
                  </a:lnTo>
                  <a:lnTo>
                    <a:pt x="9696" y="1906"/>
                  </a:lnTo>
                  <a:lnTo>
                    <a:pt x="9549" y="1881"/>
                  </a:lnTo>
                  <a:lnTo>
                    <a:pt x="9427" y="1906"/>
                  </a:lnTo>
                  <a:lnTo>
                    <a:pt x="9281" y="1930"/>
                  </a:lnTo>
                  <a:lnTo>
                    <a:pt x="9183" y="2003"/>
                  </a:lnTo>
                  <a:lnTo>
                    <a:pt x="9085" y="2077"/>
                  </a:lnTo>
                  <a:lnTo>
                    <a:pt x="8988" y="2174"/>
                  </a:lnTo>
                  <a:lnTo>
                    <a:pt x="8939" y="2296"/>
                  </a:lnTo>
                  <a:lnTo>
                    <a:pt x="8890" y="2418"/>
                  </a:lnTo>
                  <a:lnTo>
                    <a:pt x="8866" y="2565"/>
                  </a:lnTo>
                  <a:lnTo>
                    <a:pt x="8890" y="2663"/>
                  </a:lnTo>
                  <a:lnTo>
                    <a:pt x="8914" y="2785"/>
                  </a:lnTo>
                  <a:lnTo>
                    <a:pt x="8939" y="2883"/>
                  </a:lnTo>
                  <a:lnTo>
                    <a:pt x="8988" y="2956"/>
                  </a:lnTo>
                  <a:lnTo>
                    <a:pt x="6521" y="6668"/>
                  </a:lnTo>
                  <a:lnTo>
                    <a:pt x="6399" y="6644"/>
                  </a:lnTo>
                  <a:lnTo>
                    <a:pt x="6130" y="6644"/>
                  </a:lnTo>
                  <a:lnTo>
                    <a:pt x="5959" y="6717"/>
                  </a:lnTo>
                  <a:lnTo>
                    <a:pt x="4714" y="5398"/>
                  </a:lnTo>
                  <a:lnTo>
                    <a:pt x="4763" y="5252"/>
                  </a:lnTo>
                  <a:lnTo>
                    <a:pt x="4763" y="5105"/>
                  </a:lnTo>
                  <a:lnTo>
                    <a:pt x="4763" y="4958"/>
                  </a:lnTo>
                  <a:lnTo>
                    <a:pt x="4714" y="4836"/>
                  </a:lnTo>
                  <a:lnTo>
                    <a:pt x="4665" y="4714"/>
                  </a:lnTo>
                  <a:lnTo>
                    <a:pt x="4567" y="4617"/>
                  </a:lnTo>
                  <a:lnTo>
                    <a:pt x="4470" y="4543"/>
                  </a:lnTo>
                  <a:lnTo>
                    <a:pt x="4347" y="4470"/>
                  </a:lnTo>
                  <a:lnTo>
                    <a:pt x="4225" y="4446"/>
                  </a:lnTo>
                  <a:lnTo>
                    <a:pt x="4079" y="4421"/>
                  </a:lnTo>
                  <a:lnTo>
                    <a:pt x="3957" y="4446"/>
                  </a:lnTo>
                  <a:lnTo>
                    <a:pt x="3810" y="4470"/>
                  </a:lnTo>
                  <a:lnTo>
                    <a:pt x="3712" y="4543"/>
                  </a:lnTo>
                  <a:lnTo>
                    <a:pt x="3615" y="4617"/>
                  </a:lnTo>
                  <a:lnTo>
                    <a:pt x="3517" y="4714"/>
                  </a:lnTo>
                  <a:lnTo>
                    <a:pt x="3468" y="4836"/>
                  </a:lnTo>
                  <a:lnTo>
                    <a:pt x="3419" y="4958"/>
                  </a:lnTo>
                  <a:lnTo>
                    <a:pt x="3395" y="5105"/>
                  </a:lnTo>
                  <a:lnTo>
                    <a:pt x="3419" y="5276"/>
                  </a:lnTo>
                  <a:lnTo>
                    <a:pt x="3493" y="5447"/>
                  </a:lnTo>
                  <a:lnTo>
                    <a:pt x="49" y="9574"/>
                  </a:lnTo>
                  <a:lnTo>
                    <a:pt x="0" y="9648"/>
                  </a:lnTo>
                  <a:lnTo>
                    <a:pt x="0" y="9745"/>
                  </a:lnTo>
                  <a:lnTo>
                    <a:pt x="25" y="9843"/>
                  </a:lnTo>
                  <a:lnTo>
                    <a:pt x="98" y="9916"/>
                  </a:lnTo>
                  <a:lnTo>
                    <a:pt x="171" y="9965"/>
                  </a:lnTo>
                  <a:lnTo>
                    <a:pt x="244" y="9965"/>
                  </a:lnTo>
                  <a:lnTo>
                    <a:pt x="342" y="9941"/>
                  </a:lnTo>
                  <a:lnTo>
                    <a:pt x="440" y="9892"/>
                  </a:lnTo>
                  <a:lnTo>
                    <a:pt x="3859" y="5740"/>
                  </a:lnTo>
                  <a:lnTo>
                    <a:pt x="3981" y="5789"/>
                  </a:lnTo>
                  <a:lnTo>
                    <a:pt x="4079" y="5789"/>
                  </a:lnTo>
                  <a:lnTo>
                    <a:pt x="4225" y="5764"/>
                  </a:lnTo>
                  <a:lnTo>
                    <a:pt x="4347" y="5740"/>
                  </a:lnTo>
                  <a:lnTo>
                    <a:pt x="5642" y="7083"/>
                  </a:lnTo>
                  <a:lnTo>
                    <a:pt x="5617" y="7205"/>
                  </a:lnTo>
                  <a:lnTo>
                    <a:pt x="5617" y="7328"/>
                  </a:lnTo>
                  <a:lnTo>
                    <a:pt x="5617" y="7450"/>
                  </a:lnTo>
                  <a:lnTo>
                    <a:pt x="5666" y="7572"/>
                  </a:lnTo>
                  <a:lnTo>
                    <a:pt x="5740" y="7694"/>
                  </a:lnTo>
                  <a:lnTo>
                    <a:pt x="5813" y="7792"/>
                  </a:lnTo>
                  <a:lnTo>
                    <a:pt x="5910" y="7889"/>
                  </a:lnTo>
                  <a:lnTo>
                    <a:pt x="6033" y="7938"/>
                  </a:lnTo>
                  <a:lnTo>
                    <a:pt x="6155" y="7987"/>
                  </a:lnTo>
                  <a:lnTo>
                    <a:pt x="6301" y="8011"/>
                  </a:lnTo>
                  <a:lnTo>
                    <a:pt x="6448" y="7987"/>
                  </a:lnTo>
                  <a:lnTo>
                    <a:pt x="6570" y="7938"/>
                  </a:lnTo>
                  <a:lnTo>
                    <a:pt x="6692" y="7889"/>
                  </a:lnTo>
                  <a:lnTo>
                    <a:pt x="6790" y="7792"/>
                  </a:lnTo>
                  <a:lnTo>
                    <a:pt x="6863" y="7694"/>
                  </a:lnTo>
                  <a:lnTo>
                    <a:pt x="6936" y="7572"/>
                  </a:lnTo>
                  <a:lnTo>
                    <a:pt x="6961" y="7450"/>
                  </a:lnTo>
                  <a:lnTo>
                    <a:pt x="6985" y="7328"/>
                  </a:lnTo>
                  <a:lnTo>
                    <a:pt x="6961" y="7132"/>
                  </a:lnTo>
                  <a:lnTo>
                    <a:pt x="6887" y="6986"/>
                  </a:lnTo>
                  <a:lnTo>
                    <a:pt x="9403" y="3224"/>
                  </a:lnTo>
                  <a:lnTo>
                    <a:pt x="9549" y="3249"/>
                  </a:lnTo>
                  <a:lnTo>
                    <a:pt x="9647" y="3249"/>
                  </a:lnTo>
                  <a:lnTo>
                    <a:pt x="10429" y="4617"/>
                  </a:lnTo>
                  <a:lnTo>
                    <a:pt x="10355" y="4788"/>
                  </a:lnTo>
                  <a:lnTo>
                    <a:pt x="10331" y="4885"/>
                  </a:lnTo>
                  <a:lnTo>
                    <a:pt x="10331" y="4983"/>
                  </a:lnTo>
                  <a:lnTo>
                    <a:pt x="10331" y="5129"/>
                  </a:lnTo>
                  <a:lnTo>
                    <a:pt x="10380" y="5252"/>
                  </a:lnTo>
                  <a:lnTo>
                    <a:pt x="10429" y="5374"/>
                  </a:lnTo>
                  <a:lnTo>
                    <a:pt x="10526" y="5471"/>
                  </a:lnTo>
                  <a:lnTo>
                    <a:pt x="10624" y="5569"/>
                  </a:lnTo>
                  <a:lnTo>
                    <a:pt x="10746" y="5618"/>
                  </a:lnTo>
                  <a:lnTo>
                    <a:pt x="10868" y="5667"/>
                  </a:lnTo>
                  <a:lnTo>
                    <a:pt x="11137" y="5667"/>
                  </a:lnTo>
                  <a:lnTo>
                    <a:pt x="11284" y="5618"/>
                  </a:lnTo>
                  <a:lnTo>
                    <a:pt x="11381" y="5569"/>
                  </a:lnTo>
                  <a:lnTo>
                    <a:pt x="11479" y="5471"/>
                  </a:lnTo>
                  <a:lnTo>
                    <a:pt x="11577" y="5374"/>
                  </a:lnTo>
                  <a:lnTo>
                    <a:pt x="11625" y="5252"/>
                  </a:lnTo>
                  <a:lnTo>
                    <a:pt x="11674" y="5129"/>
                  </a:lnTo>
                  <a:lnTo>
                    <a:pt x="11699" y="4983"/>
                  </a:lnTo>
                  <a:lnTo>
                    <a:pt x="11674" y="4861"/>
                  </a:lnTo>
                  <a:lnTo>
                    <a:pt x="11650" y="4739"/>
                  </a:lnTo>
                  <a:lnTo>
                    <a:pt x="14654" y="1319"/>
                  </a:lnTo>
                  <a:lnTo>
                    <a:pt x="14776" y="1344"/>
                  </a:lnTo>
                  <a:lnTo>
                    <a:pt x="14898" y="1368"/>
                  </a:lnTo>
                  <a:lnTo>
                    <a:pt x="15045" y="1344"/>
                  </a:lnTo>
                  <a:lnTo>
                    <a:pt x="15167" y="1295"/>
                  </a:lnTo>
                  <a:lnTo>
                    <a:pt x="15289" y="1246"/>
                  </a:lnTo>
                  <a:lnTo>
                    <a:pt x="15387" y="1148"/>
                  </a:lnTo>
                  <a:lnTo>
                    <a:pt x="15460" y="1051"/>
                  </a:lnTo>
                  <a:lnTo>
                    <a:pt x="15533" y="953"/>
                  </a:lnTo>
                  <a:lnTo>
                    <a:pt x="15558" y="807"/>
                  </a:lnTo>
                  <a:lnTo>
                    <a:pt x="15582" y="684"/>
                  </a:lnTo>
                  <a:lnTo>
                    <a:pt x="15558" y="538"/>
                  </a:lnTo>
                  <a:lnTo>
                    <a:pt x="15533" y="416"/>
                  </a:lnTo>
                  <a:lnTo>
                    <a:pt x="15460" y="294"/>
                  </a:lnTo>
                  <a:lnTo>
                    <a:pt x="15387" y="196"/>
                  </a:lnTo>
                  <a:lnTo>
                    <a:pt x="15289" y="98"/>
                  </a:lnTo>
                  <a:lnTo>
                    <a:pt x="15167" y="49"/>
                  </a:lnTo>
                  <a:lnTo>
                    <a:pt x="15045"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93" name="Shape 541"/>
          <p:cNvGrpSpPr/>
          <p:nvPr/>
        </p:nvGrpSpPr>
        <p:grpSpPr>
          <a:xfrm>
            <a:off x="9844055" y="4232605"/>
            <a:ext cx="399254" cy="378430"/>
            <a:chOff x="5300400" y="3670175"/>
            <a:chExt cx="421300" cy="399325"/>
          </a:xfrm>
          <a:solidFill>
            <a:schemeClr val="bg1"/>
          </a:solidFill>
        </p:grpSpPr>
        <p:sp>
          <p:nvSpPr>
            <p:cNvPr id="194" name="Shape 542"/>
            <p:cNvSpPr/>
            <p:nvPr/>
          </p:nvSpPr>
          <p:spPr>
            <a:xfrm>
              <a:off x="5300400" y="3708025"/>
              <a:ext cx="421300" cy="267450"/>
            </a:xfrm>
            <a:custGeom>
              <a:avLst/>
              <a:gdLst/>
              <a:ahLst/>
              <a:cxnLst/>
              <a:rect l="0" t="0" r="0" b="0"/>
              <a:pathLst>
                <a:path w="16852" h="10698" extrusionOk="0">
                  <a:moveTo>
                    <a:pt x="16364" y="489"/>
                  </a:moveTo>
                  <a:lnTo>
                    <a:pt x="16364" y="10209"/>
                  </a:lnTo>
                  <a:lnTo>
                    <a:pt x="489" y="10209"/>
                  </a:lnTo>
                  <a:lnTo>
                    <a:pt x="489" y="489"/>
                  </a:lnTo>
                  <a:close/>
                  <a:moveTo>
                    <a:pt x="391" y="0"/>
                  </a:moveTo>
                  <a:lnTo>
                    <a:pt x="293" y="25"/>
                  </a:lnTo>
                  <a:lnTo>
                    <a:pt x="196" y="74"/>
                  </a:lnTo>
                  <a:lnTo>
                    <a:pt x="122" y="147"/>
                  </a:lnTo>
                  <a:lnTo>
                    <a:pt x="73" y="220"/>
                  </a:lnTo>
                  <a:lnTo>
                    <a:pt x="25" y="293"/>
                  </a:lnTo>
                  <a:lnTo>
                    <a:pt x="0" y="391"/>
                  </a:lnTo>
                  <a:lnTo>
                    <a:pt x="0" y="489"/>
                  </a:lnTo>
                  <a:lnTo>
                    <a:pt x="0" y="10209"/>
                  </a:lnTo>
                  <a:lnTo>
                    <a:pt x="0" y="10307"/>
                  </a:lnTo>
                  <a:lnTo>
                    <a:pt x="25" y="10405"/>
                  </a:lnTo>
                  <a:lnTo>
                    <a:pt x="73" y="10478"/>
                  </a:lnTo>
                  <a:lnTo>
                    <a:pt x="122" y="10551"/>
                  </a:lnTo>
                  <a:lnTo>
                    <a:pt x="196" y="10600"/>
                  </a:lnTo>
                  <a:lnTo>
                    <a:pt x="293" y="10649"/>
                  </a:lnTo>
                  <a:lnTo>
                    <a:pt x="391" y="10673"/>
                  </a:lnTo>
                  <a:lnTo>
                    <a:pt x="489" y="10698"/>
                  </a:lnTo>
                  <a:lnTo>
                    <a:pt x="16364" y="10698"/>
                  </a:lnTo>
                  <a:lnTo>
                    <a:pt x="16461" y="10673"/>
                  </a:lnTo>
                  <a:lnTo>
                    <a:pt x="16559" y="10649"/>
                  </a:lnTo>
                  <a:lnTo>
                    <a:pt x="16657" y="10600"/>
                  </a:lnTo>
                  <a:lnTo>
                    <a:pt x="16730" y="10551"/>
                  </a:lnTo>
                  <a:lnTo>
                    <a:pt x="16779" y="10478"/>
                  </a:lnTo>
                  <a:lnTo>
                    <a:pt x="16828" y="10405"/>
                  </a:lnTo>
                  <a:lnTo>
                    <a:pt x="16852" y="10307"/>
                  </a:lnTo>
                  <a:lnTo>
                    <a:pt x="16852" y="10209"/>
                  </a:lnTo>
                  <a:lnTo>
                    <a:pt x="16852" y="489"/>
                  </a:lnTo>
                  <a:lnTo>
                    <a:pt x="16852" y="391"/>
                  </a:lnTo>
                  <a:lnTo>
                    <a:pt x="16828" y="293"/>
                  </a:lnTo>
                  <a:lnTo>
                    <a:pt x="16779" y="220"/>
                  </a:lnTo>
                  <a:lnTo>
                    <a:pt x="16730" y="147"/>
                  </a:lnTo>
                  <a:lnTo>
                    <a:pt x="16657" y="74"/>
                  </a:lnTo>
                  <a:lnTo>
                    <a:pt x="16559" y="25"/>
                  </a:lnTo>
                  <a:lnTo>
                    <a:pt x="1646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5" name="Shape 543"/>
            <p:cNvSpPr/>
            <p:nvPr/>
          </p:nvSpPr>
          <p:spPr>
            <a:xfrm>
              <a:off x="5498825" y="3670175"/>
              <a:ext cx="24450" cy="25650"/>
            </a:xfrm>
            <a:custGeom>
              <a:avLst/>
              <a:gdLst/>
              <a:ahLst/>
              <a:cxnLst/>
              <a:rect l="0" t="0" r="0" b="0"/>
              <a:pathLst>
                <a:path w="978" h="1026" extrusionOk="0">
                  <a:moveTo>
                    <a:pt x="489" y="0"/>
                  </a:moveTo>
                  <a:lnTo>
                    <a:pt x="391" y="25"/>
                  </a:lnTo>
                  <a:lnTo>
                    <a:pt x="294" y="49"/>
                  </a:lnTo>
                  <a:lnTo>
                    <a:pt x="220" y="98"/>
                  </a:lnTo>
                  <a:lnTo>
                    <a:pt x="147" y="147"/>
                  </a:lnTo>
                  <a:lnTo>
                    <a:pt x="74" y="220"/>
                  </a:lnTo>
                  <a:lnTo>
                    <a:pt x="49" y="318"/>
                  </a:lnTo>
                  <a:lnTo>
                    <a:pt x="1" y="391"/>
                  </a:lnTo>
                  <a:lnTo>
                    <a:pt x="1" y="489"/>
                  </a:lnTo>
                  <a:lnTo>
                    <a:pt x="1" y="1026"/>
                  </a:lnTo>
                  <a:lnTo>
                    <a:pt x="978" y="1026"/>
                  </a:lnTo>
                  <a:lnTo>
                    <a:pt x="978" y="489"/>
                  </a:lnTo>
                  <a:lnTo>
                    <a:pt x="978" y="391"/>
                  </a:lnTo>
                  <a:lnTo>
                    <a:pt x="929" y="318"/>
                  </a:lnTo>
                  <a:lnTo>
                    <a:pt x="904" y="220"/>
                  </a:lnTo>
                  <a:lnTo>
                    <a:pt x="831" y="147"/>
                  </a:lnTo>
                  <a:lnTo>
                    <a:pt x="758" y="98"/>
                  </a:lnTo>
                  <a:lnTo>
                    <a:pt x="684" y="49"/>
                  </a:lnTo>
                  <a:lnTo>
                    <a:pt x="587" y="25"/>
                  </a:lnTo>
                  <a:lnTo>
                    <a:pt x="48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6" name="Shape 544"/>
            <p:cNvSpPr/>
            <p:nvPr/>
          </p:nvSpPr>
          <p:spPr>
            <a:xfrm>
              <a:off x="5366325" y="3987675"/>
              <a:ext cx="61100" cy="81825"/>
            </a:xfrm>
            <a:custGeom>
              <a:avLst/>
              <a:gdLst/>
              <a:ahLst/>
              <a:cxnLst/>
              <a:rect l="0" t="0" r="0" b="0"/>
              <a:pathLst>
                <a:path w="2444" h="3273" extrusionOk="0">
                  <a:moveTo>
                    <a:pt x="1344" y="0"/>
                  </a:moveTo>
                  <a:lnTo>
                    <a:pt x="50" y="2565"/>
                  </a:lnTo>
                  <a:lnTo>
                    <a:pt x="25" y="2638"/>
                  </a:lnTo>
                  <a:lnTo>
                    <a:pt x="1" y="2736"/>
                  </a:lnTo>
                  <a:lnTo>
                    <a:pt x="1" y="2833"/>
                  </a:lnTo>
                  <a:lnTo>
                    <a:pt x="25" y="2931"/>
                  </a:lnTo>
                  <a:lnTo>
                    <a:pt x="74" y="3004"/>
                  </a:lnTo>
                  <a:lnTo>
                    <a:pt x="123" y="3102"/>
                  </a:lnTo>
                  <a:lnTo>
                    <a:pt x="196" y="3151"/>
                  </a:lnTo>
                  <a:lnTo>
                    <a:pt x="269" y="3224"/>
                  </a:lnTo>
                  <a:lnTo>
                    <a:pt x="392" y="3248"/>
                  </a:lnTo>
                  <a:lnTo>
                    <a:pt x="489" y="3273"/>
                  </a:lnTo>
                  <a:lnTo>
                    <a:pt x="636" y="3248"/>
                  </a:lnTo>
                  <a:lnTo>
                    <a:pt x="758" y="3200"/>
                  </a:lnTo>
                  <a:lnTo>
                    <a:pt x="856" y="3102"/>
                  </a:lnTo>
                  <a:lnTo>
                    <a:pt x="929" y="3004"/>
                  </a:lnTo>
                  <a:lnTo>
                    <a:pt x="244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7" name="Shape 545"/>
            <p:cNvSpPr/>
            <p:nvPr/>
          </p:nvSpPr>
          <p:spPr>
            <a:xfrm>
              <a:off x="5594700" y="3987675"/>
              <a:ext cx="61075" cy="81825"/>
            </a:xfrm>
            <a:custGeom>
              <a:avLst/>
              <a:gdLst/>
              <a:ahLst/>
              <a:cxnLst/>
              <a:rect l="0" t="0" r="0" b="0"/>
              <a:pathLst>
                <a:path w="2443" h="3273" extrusionOk="0">
                  <a:moveTo>
                    <a:pt x="0" y="0"/>
                  </a:moveTo>
                  <a:lnTo>
                    <a:pt x="1514" y="3004"/>
                  </a:lnTo>
                  <a:lnTo>
                    <a:pt x="1588" y="3102"/>
                  </a:lnTo>
                  <a:lnTo>
                    <a:pt x="1685" y="3200"/>
                  </a:lnTo>
                  <a:lnTo>
                    <a:pt x="1807" y="3248"/>
                  </a:lnTo>
                  <a:lnTo>
                    <a:pt x="1954" y="3273"/>
                  </a:lnTo>
                  <a:lnTo>
                    <a:pt x="2052" y="3248"/>
                  </a:lnTo>
                  <a:lnTo>
                    <a:pt x="2174" y="3224"/>
                  </a:lnTo>
                  <a:lnTo>
                    <a:pt x="2247" y="3151"/>
                  </a:lnTo>
                  <a:lnTo>
                    <a:pt x="2320" y="3102"/>
                  </a:lnTo>
                  <a:lnTo>
                    <a:pt x="2369" y="3004"/>
                  </a:lnTo>
                  <a:lnTo>
                    <a:pt x="2418" y="2931"/>
                  </a:lnTo>
                  <a:lnTo>
                    <a:pt x="2442" y="2833"/>
                  </a:lnTo>
                  <a:lnTo>
                    <a:pt x="2442" y="2736"/>
                  </a:lnTo>
                  <a:lnTo>
                    <a:pt x="2418" y="2638"/>
                  </a:lnTo>
                  <a:lnTo>
                    <a:pt x="2393" y="2565"/>
                  </a:lnTo>
                  <a:lnTo>
                    <a:pt x="109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8" name="Shape 546"/>
            <p:cNvSpPr/>
            <p:nvPr/>
          </p:nvSpPr>
          <p:spPr>
            <a:xfrm>
              <a:off x="5324825" y="3732450"/>
              <a:ext cx="372475" cy="218600"/>
            </a:xfrm>
            <a:custGeom>
              <a:avLst/>
              <a:gdLst/>
              <a:ahLst/>
              <a:cxnLst/>
              <a:rect l="0" t="0" r="0" b="0"/>
              <a:pathLst>
                <a:path w="14899" h="8744" extrusionOk="0">
                  <a:moveTo>
                    <a:pt x="12578" y="1319"/>
                  </a:moveTo>
                  <a:lnTo>
                    <a:pt x="12676" y="1344"/>
                  </a:lnTo>
                  <a:lnTo>
                    <a:pt x="12749" y="1392"/>
                  </a:lnTo>
                  <a:lnTo>
                    <a:pt x="12822" y="1441"/>
                  </a:lnTo>
                  <a:lnTo>
                    <a:pt x="12895" y="1515"/>
                  </a:lnTo>
                  <a:lnTo>
                    <a:pt x="12920" y="1612"/>
                  </a:lnTo>
                  <a:lnTo>
                    <a:pt x="12969" y="1710"/>
                  </a:lnTo>
                  <a:lnTo>
                    <a:pt x="12969" y="1808"/>
                  </a:lnTo>
                  <a:lnTo>
                    <a:pt x="12969" y="4079"/>
                  </a:lnTo>
                  <a:lnTo>
                    <a:pt x="12969" y="4177"/>
                  </a:lnTo>
                  <a:lnTo>
                    <a:pt x="12920" y="4274"/>
                  </a:lnTo>
                  <a:lnTo>
                    <a:pt x="12895" y="4348"/>
                  </a:lnTo>
                  <a:lnTo>
                    <a:pt x="12822" y="4421"/>
                  </a:lnTo>
                  <a:lnTo>
                    <a:pt x="12749" y="4470"/>
                  </a:lnTo>
                  <a:lnTo>
                    <a:pt x="12676" y="4519"/>
                  </a:lnTo>
                  <a:lnTo>
                    <a:pt x="12578" y="4543"/>
                  </a:lnTo>
                  <a:lnTo>
                    <a:pt x="12480" y="4567"/>
                  </a:lnTo>
                  <a:lnTo>
                    <a:pt x="12383" y="4543"/>
                  </a:lnTo>
                  <a:lnTo>
                    <a:pt x="12285" y="4519"/>
                  </a:lnTo>
                  <a:lnTo>
                    <a:pt x="12212" y="4470"/>
                  </a:lnTo>
                  <a:lnTo>
                    <a:pt x="12138" y="4421"/>
                  </a:lnTo>
                  <a:lnTo>
                    <a:pt x="12065" y="4348"/>
                  </a:lnTo>
                  <a:lnTo>
                    <a:pt x="12041" y="4274"/>
                  </a:lnTo>
                  <a:lnTo>
                    <a:pt x="11992" y="4177"/>
                  </a:lnTo>
                  <a:lnTo>
                    <a:pt x="11992" y="4079"/>
                  </a:lnTo>
                  <a:lnTo>
                    <a:pt x="11992" y="3004"/>
                  </a:lnTo>
                  <a:lnTo>
                    <a:pt x="7986" y="7010"/>
                  </a:lnTo>
                  <a:lnTo>
                    <a:pt x="7913" y="7059"/>
                  </a:lnTo>
                  <a:lnTo>
                    <a:pt x="7815" y="7107"/>
                  </a:lnTo>
                  <a:lnTo>
                    <a:pt x="7742" y="7132"/>
                  </a:lnTo>
                  <a:lnTo>
                    <a:pt x="7644" y="7156"/>
                  </a:lnTo>
                  <a:lnTo>
                    <a:pt x="7547" y="7132"/>
                  </a:lnTo>
                  <a:lnTo>
                    <a:pt x="7449" y="7107"/>
                  </a:lnTo>
                  <a:lnTo>
                    <a:pt x="7376" y="7059"/>
                  </a:lnTo>
                  <a:lnTo>
                    <a:pt x="7303" y="7010"/>
                  </a:lnTo>
                  <a:lnTo>
                    <a:pt x="5349" y="5056"/>
                  </a:lnTo>
                  <a:lnTo>
                    <a:pt x="2760" y="7620"/>
                  </a:lnTo>
                  <a:lnTo>
                    <a:pt x="2687" y="7694"/>
                  </a:lnTo>
                  <a:lnTo>
                    <a:pt x="2613" y="7742"/>
                  </a:lnTo>
                  <a:lnTo>
                    <a:pt x="2516" y="7767"/>
                  </a:lnTo>
                  <a:lnTo>
                    <a:pt x="2320" y="7767"/>
                  </a:lnTo>
                  <a:lnTo>
                    <a:pt x="2247" y="7742"/>
                  </a:lnTo>
                  <a:lnTo>
                    <a:pt x="2149" y="7694"/>
                  </a:lnTo>
                  <a:lnTo>
                    <a:pt x="2076" y="7620"/>
                  </a:lnTo>
                  <a:lnTo>
                    <a:pt x="2003" y="7547"/>
                  </a:lnTo>
                  <a:lnTo>
                    <a:pt x="1978" y="7474"/>
                  </a:lnTo>
                  <a:lnTo>
                    <a:pt x="1929" y="7376"/>
                  </a:lnTo>
                  <a:lnTo>
                    <a:pt x="1929" y="7278"/>
                  </a:lnTo>
                  <a:lnTo>
                    <a:pt x="1929" y="7205"/>
                  </a:lnTo>
                  <a:lnTo>
                    <a:pt x="1978" y="7107"/>
                  </a:lnTo>
                  <a:lnTo>
                    <a:pt x="2003" y="7010"/>
                  </a:lnTo>
                  <a:lnTo>
                    <a:pt x="2076" y="6936"/>
                  </a:lnTo>
                  <a:lnTo>
                    <a:pt x="5007" y="4006"/>
                  </a:lnTo>
                  <a:lnTo>
                    <a:pt x="5080" y="3957"/>
                  </a:lnTo>
                  <a:lnTo>
                    <a:pt x="5153" y="3908"/>
                  </a:lnTo>
                  <a:lnTo>
                    <a:pt x="5251" y="3884"/>
                  </a:lnTo>
                  <a:lnTo>
                    <a:pt x="5446" y="3884"/>
                  </a:lnTo>
                  <a:lnTo>
                    <a:pt x="5520" y="3908"/>
                  </a:lnTo>
                  <a:lnTo>
                    <a:pt x="5617" y="3957"/>
                  </a:lnTo>
                  <a:lnTo>
                    <a:pt x="5691" y="4006"/>
                  </a:lnTo>
                  <a:lnTo>
                    <a:pt x="7644" y="5960"/>
                  </a:lnTo>
                  <a:lnTo>
                    <a:pt x="11332" y="2296"/>
                  </a:lnTo>
                  <a:lnTo>
                    <a:pt x="10209" y="2296"/>
                  </a:lnTo>
                  <a:lnTo>
                    <a:pt x="10111" y="2272"/>
                  </a:lnTo>
                  <a:lnTo>
                    <a:pt x="10013" y="2247"/>
                  </a:lnTo>
                  <a:lnTo>
                    <a:pt x="9916" y="2198"/>
                  </a:lnTo>
                  <a:lnTo>
                    <a:pt x="9843" y="2150"/>
                  </a:lnTo>
                  <a:lnTo>
                    <a:pt x="9794" y="2076"/>
                  </a:lnTo>
                  <a:lnTo>
                    <a:pt x="9745" y="1979"/>
                  </a:lnTo>
                  <a:lnTo>
                    <a:pt x="9720" y="1905"/>
                  </a:lnTo>
                  <a:lnTo>
                    <a:pt x="9720" y="1808"/>
                  </a:lnTo>
                  <a:lnTo>
                    <a:pt x="9720" y="1710"/>
                  </a:lnTo>
                  <a:lnTo>
                    <a:pt x="9745" y="1612"/>
                  </a:lnTo>
                  <a:lnTo>
                    <a:pt x="9794" y="1515"/>
                  </a:lnTo>
                  <a:lnTo>
                    <a:pt x="9843" y="1441"/>
                  </a:lnTo>
                  <a:lnTo>
                    <a:pt x="9916" y="1392"/>
                  </a:lnTo>
                  <a:lnTo>
                    <a:pt x="10013" y="1344"/>
                  </a:lnTo>
                  <a:lnTo>
                    <a:pt x="10111" y="1319"/>
                  </a:lnTo>
                  <a:close/>
                  <a:moveTo>
                    <a:pt x="0" y="0"/>
                  </a:moveTo>
                  <a:lnTo>
                    <a:pt x="0" y="8744"/>
                  </a:lnTo>
                  <a:lnTo>
                    <a:pt x="14898" y="8744"/>
                  </a:lnTo>
                  <a:lnTo>
                    <a:pt x="1489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99" name="Shape 547"/>
          <p:cNvSpPr/>
          <p:nvPr/>
        </p:nvSpPr>
        <p:spPr>
          <a:xfrm>
            <a:off x="10460350" y="4199662"/>
            <a:ext cx="444411" cy="444387"/>
          </a:xfrm>
          <a:custGeom>
            <a:avLst/>
            <a:gdLst/>
            <a:ahLst/>
            <a:cxnLst/>
            <a:rect l="0" t="0" r="0" b="0"/>
            <a:pathLst>
              <a:path w="18758" h="18757" extrusionOk="0">
                <a:moveTo>
                  <a:pt x="10039" y="2467"/>
                </a:moveTo>
                <a:lnTo>
                  <a:pt x="10380" y="2491"/>
                </a:lnTo>
                <a:lnTo>
                  <a:pt x="10674" y="2516"/>
                </a:lnTo>
                <a:lnTo>
                  <a:pt x="10869" y="2540"/>
                </a:lnTo>
                <a:lnTo>
                  <a:pt x="10967" y="2564"/>
                </a:lnTo>
                <a:lnTo>
                  <a:pt x="10991" y="2589"/>
                </a:lnTo>
                <a:lnTo>
                  <a:pt x="10967" y="2638"/>
                </a:lnTo>
                <a:lnTo>
                  <a:pt x="10893" y="2784"/>
                </a:lnTo>
                <a:lnTo>
                  <a:pt x="10771" y="2955"/>
                </a:lnTo>
                <a:lnTo>
                  <a:pt x="10600" y="3151"/>
                </a:lnTo>
                <a:lnTo>
                  <a:pt x="10405" y="3322"/>
                </a:lnTo>
                <a:lnTo>
                  <a:pt x="10209" y="3468"/>
                </a:lnTo>
                <a:lnTo>
                  <a:pt x="10039" y="3590"/>
                </a:lnTo>
                <a:lnTo>
                  <a:pt x="9941" y="3615"/>
                </a:lnTo>
                <a:lnTo>
                  <a:pt x="9843" y="3639"/>
                </a:lnTo>
                <a:lnTo>
                  <a:pt x="9745" y="3663"/>
                </a:lnTo>
                <a:lnTo>
                  <a:pt x="9648" y="3737"/>
                </a:lnTo>
                <a:lnTo>
                  <a:pt x="9550" y="3810"/>
                </a:lnTo>
                <a:lnTo>
                  <a:pt x="9452" y="3883"/>
                </a:lnTo>
                <a:lnTo>
                  <a:pt x="9355" y="3957"/>
                </a:lnTo>
                <a:lnTo>
                  <a:pt x="9257" y="3981"/>
                </a:lnTo>
                <a:lnTo>
                  <a:pt x="9159" y="4005"/>
                </a:lnTo>
                <a:lnTo>
                  <a:pt x="9086" y="4005"/>
                </a:lnTo>
                <a:lnTo>
                  <a:pt x="8988" y="4054"/>
                </a:lnTo>
                <a:lnTo>
                  <a:pt x="8866" y="4128"/>
                </a:lnTo>
                <a:lnTo>
                  <a:pt x="8793" y="4201"/>
                </a:lnTo>
                <a:lnTo>
                  <a:pt x="8695" y="4274"/>
                </a:lnTo>
                <a:lnTo>
                  <a:pt x="8598" y="4323"/>
                </a:lnTo>
                <a:lnTo>
                  <a:pt x="8500" y="4372"/>
                </a:lnTo>
                <a:lnTo>
                  <a:pt x="8304" y="4372"/>
                </a:lnTo>
                <a:lnTo>
                  <a:pt x="8207" y="4323"/>
                </a:lnTo>
                <a:lnTo>
                  <a:pt x="8109" y="4274"/>
                </a:lnTo>
                <a:lnTo>
                  <a:pt x="8036" y="4201"/>
                </a:lnTo>
                <a:lnTo>
                  <a:pt x="7963" y="4103"/>
                </a:lnTo>
                <a:lnTo>
                  <a:pt x="7938" y="4005"/>
                </a:lnTo>
                <a:lnTo>
                  <a:pt x="7963" y="3908"/>
                </a:lnTo>
                <a:lnTo>
                  <a:pt x="8036" y="3810"/>
                </a:lnTo>
                <a:lnTo>
                  <a:pt x="8109" y="3712"/>
                </a:lnTo>
                <a:lnTo>
                  <a:pt x="8158" y="3615"/>
                </a:lnTo>
                <a:lnTo>
                  <a:pt x="8207" y="3517"/>
                </a:lnTo>
                <a:lnTo>
                  <a:pt x="8207" y="3419"/>
                </a:lnTo>
                <a:lnTo>
                  <a:pt x="8182" y="3273"/>
                </a:lnTo>
                <a:lnTo>
                  <a:pt x="8158" y="3199"/>
                </a:lnTo>
                <a:lnTo>
                  <a:pt x="8109" y="3151"/>
                </a:lnTo>
                <a:lnTo>
                  <a:pt x="8060" y="3102"/>
                </a:lnTo>
                <a:lnTo>
                  <a:pt x="7987" y="3077"/>
                </a:lnTo>
                <a:lnTo>
                  <a:pt x="7840" y="3053"/>
                </a:lnTo>
                <a:lnTo>
                  <a:pt x="7669" y="3028"/>
                </a:lnTo>
                <a:lnTo>
                  <a:pt x="7596" y="2980"/>
                </a:lnTo>
                <a:lnTo>
                  <a:pt x="7547" y="2955"/>
                </a:lnTo>
                <a:lnTo>
                  <a:pt x="7523" y="2906"/>
                </a:lnTo>
                <a:lnTo>
                  <a:pt x="7547" y="2833"/>
                </a:lnTo>
                <a:lnTo>
                  <a:pt x="7572" y="2760"/>
                </a:lnTo>
                <a:lnTo>
                  <a:pt x="7645" y="2662"/>
                </a:lnTo>
                <a:lnTo>
                  <a:pt x="7694" y="2638"/>
                </a:lnTo>
                <a:lnTo>
                  <a:pt x="7792" y="2589"/>
                </a:lnTo>
                <a:lnTo>
                  <a:pt x="8036" y="2540"/>
                </a:lnTo>
                <a:lnTo>
                  <a:pt x="8329" y="2491"/>
                </a:lnTo>
                <a:lnTo>
                  <a:pt x="8671" y="2467"/>
                </a:lnTo>
                <a:close/>
                <a:moveTo>
                  <a:pt x="11455" y="4763"/>
                </a:moveTo>
                <a:lnTo>
                  <a:pt x="11528" y="4787"/>
                </a:lnTo>
                <a:lnTo>
                  <a:pt x="11577" y="4811"/>
                </a:lnTo>
                <a:lnTo>
                  <a:pt x="11626" y="4885"/>
                </a:lnTo>
                <a:lnTo>
                  <a:pt x="11650" y="4958"/>
                </a:lnTo>
                <a:lnTo>
                  <a:pt x="11626" y="5031"/>
                </a:lnTo>
                <a:lnTo>
                  <a:pt x="11577" y="5153"/>
                </a:lnTo>
                <a:lnTo>
                  <a:pt x="11528" y="5251"/>
                </a:lnTo>
                <a:lnTo>
                  <a:pt x="11455" y="5324"/>
                </a:lnTo>
                <a:lnTo>
                  <a:pt x="11357" y="5398"/>
                </a:lnTo>
                <a:lnTo>
                  <a:pt x="11260" y="5471"/>
                </a:lnTo>
                <a:lnTo>
                  <a:pt x="11162" y="5520"/>
                </a:lnTo>
                <a:lnTo>
                  <a:pt x="10991" y="5520"/>
                </a:lnTo>
                <a:lnTo>
                  <a:pt x="10942" y="5471"/>
                </a:lnTo>
                <a:lnTo>
                  <a:pt x="10893" y="5398"/>
                </a:lnTo>
                <a:lnTo>
                  <a:pt x="10869" y="5324"/>
                </a:lnTo>
                <a:lnTo>
                  <a:pt x="10893" y="5251"/>
                </a:lnTo>
                <a:lnTo>
                  <a:pt x="10942" y="5153"/>
                </a:lnTo>
                <a:lnTo>
                  <a:pt x="10991" y="5031"/>
                </a:lnTo>
                <a:lnTo>
                  <a:pt x="11064" y="4958"/>
                </a:lnTo>
                <a:lnTo>
                  <a:pt x="11162" y="4885"/>
                </a:lnTo>
                <a:lnTo>
                  <a:pt x="11260" y="4811"/>
                </a:lnTo>
                <a:lnTo>
                  <a:pt x="11357" y="4787"/>
                </a:lnTo>
                <a:lnTo>
                  <a:pt x="11455" y="4763"/>
                </a:lnTo>
                <a:close/>
                <a:moveTo>
                  <a:pt x="16437" y="12260"/>
                </a:moveTo>
                <a:lnTo>
                  <a:pt x="16511" y="12285"/>
                </a:lnTo>
                <a:lnTo>
                  <a:pt x="16535" y="12334"/>
                </a:lnTo>
                <a:lnTo>
                  <a:pt x="16559" y="12407"/>
                </a:lnTo>
                <a:lnTo>
                  <a:pt x="16584" y="12578"/>
                </a:lnTo>
                <a:lnTo>
                  <a:pt x="16584" y="12651"/>
                </a:lnTo>
                <a:lnTo>
                  <a:pt x="16535" y="12749"/>
                </a:lnTo>
                <a:lnTo>
                  <a:pt x="16486" y="12871"/>
                </a:lnTo>
                <a:lnTo>
                  <a:pt x="16413" y="12944"/>
                </a:lnTo>
                <a:lnTo>
                  <a:pt x="16340" y="13042"/>
                </a:lnTo>
                <a:lnTo>
                  <a:pt x="16266" y="13140"/>
                </a:lnTo>
                <a:lnTo>
                  <a:pt x="16218" y="13237"/>
                </a:lnTo>
                <a:lnTo>
                  <a:pt x="16218" y="13335"/>
                </a:lnTo>
                <a:lnTo>
                  <a:pt x="16193" y="13482"/>
                </a:lnTo>
                <a:lnTo>
                  <a:pt x="16144" y="13555"/>
                </a:lnTo>
                <a:lnTo>
                  <a:pt x="16120" y="13628"/>
                </a:lnTo>
                <a:lnTo>
                  <a:pt x="16071" y="13653"/>
                </a:lnTo>
                <a:lnTo>
                  <a:pt x="15973" y="13653"/>
                </a:lnTo>
                <a:lnTo>
                  <a:pt x="15924" y="13628"/>
                </a:lnTo>
                <a:lnTo>
                  <a:pt x="15900" y="13555"/>
                </a:lnTo>
                <a:lnTo>
                  <a:pt x="15851" y="13433"/>
                </a:lnTo>
                <a:lnTo>
                  <a:pt x="15851" y="13286"/>
                </a:lnTo>
                <a:lnTo>
                  <a:pt x="15827" y="13140"/>
                </a:lnTo>
                <a:lnTo>
                  <a:pt x="15851" y="12969"/>
                </a:lnTo>
                <a:lnTo>
                  <a:pt x="15924" y="12798"/>
                </a:lnTo>
                <a:lnTo>
                  <a:pt x="15998" y="12627"/>
                </a:lnTo>
                <a:lnTo>
                  <a:pt x="16120" y="12480"/>
                </a:lnTo>
                <a:lnTo>
                  <a:pt x="16242" y="12383"/>
                </a:lnTo>
                <a:lnTo>
                  <a:pt x="16340" y="12309"/>
                </a:lnTo>
                <a:lnTo>
                  <a:pt x="16437" y="12260"/>
                </a:lnTo>
                <a:close/>
                <a:moveTo>
                  <a:pt x="13922" y="3615"/>
                </a:moveTo>
                <a:lnTo>
                  <a:pt x="14239" y="3639"/>
                </a:lnTo>
                <a:lnTo>
                  <a:pt x="14483" y="3639"/>
                </a:lnTo>
                <a:lnTo>
                  <a:pt x="14679" y="3688"/>
                </a:lnTo>
                <a:lnTo>
                  <a:pt x="14777" y="3712"/>
                </a:lnTo>
                <a:lnTo>
                  <a:pt x="14825" y="3737"/>
                </a:lnTo>
                <a:lnTo>
                  <a:pt x="14874" y="3761"/>
                </a:lnTo>
                <a:lnTo>
                  <a:pt x="14923" y="3737"/>
                </a:lnTo>
                <a:lnTo>
                  <a:pt x="14972" y="3712"/>
                </a:lnTo>
                <a:lnTo>
                  <a:pt x="15045" y="3688"/>
                </a:lnTo>
                <a:lnTo>
                  <a:pt x="15143" y="3663"/>
                </a:lnTo>
                <a:lnTo>
                  <a:pt x="15485" y="3639"/>
                </a:lnTo>
                <a:lnTo>
                  <a:pt x="15900" y="4103"/>
                </a:lnTo>
                <a:lnTo>
                  <a:pt x="16291" y="4616"/>
                </a:lnTo>
                <a:lnTo>
                  <a:pt x="16633" y="5153"/>
                </a:lnTo>
                <a:lnTo>
                  <a:pt x="16926" y="5715"/>
                </a:lnTo>
                <a:lnTo>
                  <a:pt x="17194" y="6301"/>
                </a:lnTo>
                <a:lnTo>
                  <a:pt x="17390" y="6912"/>
                </a:lnTo>
                <a:lnTo>
                  <a:pt x="17561" y="7547"/>
                </a:lnTo>
                <a:lnTo>
                  <a:pt x="17683" y="8182"/>
                </a:lnTo>
                <a:lnTo>
                  <a:pt x="17414" y="8157"/>
                </a:lnTo>
                <a:lnTo>
                  <a:pt x="17317" y="8133"/>
                </a:lnTo>
                <a:lnTo>
                  <a:pt x="17268" y="8084"/>
                </a:lnTo>
                <a:lnTo>
                  <a:pt x="17219" y="8060"/>
                </a:lnTo>
                <a:lnTo>
                  <a:pt x="17146" y="8035"/>
                </a:lnTo>
                <a:lnTo>
                  <a:pt x="16975" y="8011"/>
                </a:lnTo>
                <a:lnTo>
                  <a:pt x="16877" y="7986"/>
                </a:lnTo>
                <a:lnTo>
                  <a:pt x="16779" y="7938"/>
                </a:lnTo>
                <a:lnTo>
                  <a:pt x="16682" y="7889"/>
                </a:lnTo>
                <a:lnTo>
                  <a:pt x="16584" y="7815"/>
                </a:lnTo>
                <a:lnTo>
                  <a:pt x="16511" y="7742"/>
                </a:lnTo>
                <a:lnTo>
                  <a:pt x="16437" y="7693"/>
                </a:lnTo>
                <a:lnTo>
                  <a:pt x="16364" y="7693"/>
                </a:lnTo>
                <a:lnTo>
                  <a:pt x="16315" y="7718"/>
                </a:lnTo>
                <a:lnTo>
                  <a:pt x="16291" y="7767"/>
                </a:lnTo>
                <a:lnTo>
                  <a:pt x="16291" y="7840"/>
                </a:lnTo>
                <a:lnTo>
                  <a:pt x="16340" y="7913"/>
                </a:lnTo>
                <a:lnTo>
                  <a:pt x="16413" y="8011"/>
                </a:lnTo>
                <a:lnTo>
                  <a:pt x="16486" y="8084"/>
                </a:lnTo>
                <a:lnTo>
                  <a:pt x="16584" y="8133"/>
                </a:lnTo>
                <a:lnTo>
                  <a:pt x="16706" y="8182"/>
                </a:lnTo>
                <a:lnTo>
                  <a:pt x="16779" y="8182"/>
                </a:lnTo>
                <a:lnTo>
                  <a:pt x="16877" y="8206"/>
                </a:lnTo>
                <a:lnTo>
                  <a:pt x="16975" y="8255"/>
                </a:lnTo>
                <a:lnTo>
                  <a:pt x="17072" y="8304"/>
                </a:lnTo>
                <a:lnTo>
                  <a:pt x="17170" y="8377"/>
                </a:lnTo>
                <a:lnTo>
                  <a:pt x="17194" y="8426"/>
                </a:lnTo>
                <a:lnTo>
                  <a:pt x="17219" y="8475"/>
                </a:lnTo>
                <a:lnTo>
                  <a:pt x="17194" y="8621"/>
                </a:lnTo>
                <a:lnTo>
                  <a:pt x="17097" y="8792"/>
                </a:lnTo>
                <a:lnTo>
                  <a:pt x="16975" y="8963"/>
                </a:lnTo>
                <a:lnTo>
                  <a:pt x="16804" y="9110"/>
                </a:lnTo>
                <a:lnTo>
                  <a:pt x="16657" y="9232"/>
                </a:lnTo>
                <a:lnTo>
                  <a:pt x="16511" y="9305"/>
                </a:lnTo>
                <a:lnTo>
                  <a:pt x="16413" y="9330"/>
                </a:lnTo>
                <a:lnTo>
                  <a:pt x="16242" y="9354"/>
                </a:lnTo>
                <a:lnTo>
                  <a:pt x="16169" y="9378"/>
                </a:lnTo>
                <a:lnTo>
                  <a:pt x="16120" y="9427"/>
                </a:lnTo>
                <a:lnTo>
                  <a:pt x="16071" y="9452"/>
                </a:lnTo>
                <a:lnTo>
                  <a:pt x="16022" y="9476"/>
                </a:lnTo>
                <a:lnTo>
                  <a:pt x="15973" y="9452"/>
                </a:lnTo>
                <a:lnTo>
                  <a:pt x="15924" y="9427"/>
                </a:lnTo>
                <a:lnTo>
                  <a:pt x="15900" y="9378"/>
                </a:lnTo>
                <a:lnTo>
                  <a:pt x="15851" y="9305"/>
                </a:lnTo>
                <a:lnTo>
                  <a:pt x="15827" y="9134"/>
                </a:lnTo>
                <a:lnTo>
                  <a:pt x="15802" y="9037"/>
                </a:lnTo>
                <a:lnTo>
                  <a:pt x="15729" y="8890"/>
                </a:lnTo>
                <a:lnTo>
                  <a:pt x="15607" y="8743"/>
                </a:lnTo>
                <a:lnTo>
                  <a:pt x="15460" y="8573"/>
                </a:lnTo>
                <a:lnTo>
                  <a:pt x="15314" y="8402"/>
                </a:lnTo>
                <a:lnTo>
                  <a:pt x="15192" y="8255"/>
                </a:lnTo>
                <a:lnTo>
                  <a:pt x="15094" y="8108"/>
                </a:lnTo>
                <a:lnTo>
                  <a:pt x="15070" y="8011"/>
                </a:lnTo>
                <a:lnTo>
                  <a:pt x="15070" y="7938"/>
                </a:lnTo>
                <a:lnTo>
                  <a:pt x="15045" y="7889"/>
                </a:lnTo>
                <a:lnTo>
                  <a:pt x="15021" y="7889"/>
                </a:lnTo>
                <a:lnTo>
                  <a:pt x="14972" y="7913"/>
                </a:lnTo>
                <a:lnTo>
                  <a:pt x="14948" y="7962"/>
                </a:lnTo>
                <a:lnTo>
                  <a:pt x="14899" y="8035"/>
                </a:lnTo>
                <a:lnTo>
                  <a:pt x="14874" y="8182"/>
                </a:lnTo>
                <a:lnTo>
                  <a:pt x="14899" y="8279"/>
                </a:lnTo>
                <a:lnTo>
                  <a:pt x="14972" y="8402"/>
                </a:lnTo>
                <a:lnTo>
                  <a:pt x="15045" y="8548"/>
                </a:lnTo>
                <a:lnTo>
                  <a:pt x="15167" y="8670"/>
                </a:lnTo>
                <a:lnTo>
                  <a:pt x="15265" y="8792"/>
                </a:lnTo>
                <a:lnTo>
                  <a:pt x="15363" y="8914"/>
                </a:lnTo>
                <a:lnTo>
                  <a:pt x="15436" y="9037"/>
                </a:lnTo>
                <a:lnTo>
                  <a:pt x="15460" y="9134"/>
                </a:lnTo>
                <a:lnTo>
                  <a:pt x="15460" y="9232"/>
                </a:lnTo>
                <a:lnTo>
                  <a:pt x="15509" y="9330"/>
                </a:lnTo>
                <a:lnTo>
                  <a:pt x="15558" y="9427"/>
                </a:lnTo>
                <a:lnTo>
                  <a:pt x="15631" y="9525"/>
                </a:lnTo>
                <a:lnTo>
                  <a:pt x="15753" y="9598"/>
                </a:lnTo>
                <a:lnTo>
                  <a:pt x="15900" y="9647"/>
                </a:lnTo>
                <a:lnTo>
                  <a:pt x="16047" y="9696"/>
                </a:lnTo>
                <a:lnTo>
                  <a:pt x="16218" y="9720"/>
                </a:lnTo>
                <a:lnTo>
                  <a:pt x="16364" y="9720"/>
                </a:lnTo>
                <a:lnTo>
                  <a:pt x="16486" y="9769"/>
                </a:lnTo>
                <a:lnTo>
                  <a:pt x="16559" y="9818"/>
                </a:lnTo>
                <a:lnTo>
                  <a:pt x="16584" y="9867"/>
                </a:lnTo>
                <a:lnTo>
                  <a:pt x="16584" y="9916"/>
                </a:lnTo>
                <a:lnTo>
                  <a:pt x="16559" y="10013"/>
                </a:lnTo>
                <a:lnTo>
                  <a:pt x="16437" y="10209"/>
                </a:lnTo>
                <a:lnTo>
                  <a:pt x="16242" y="10429"/>
                </a:lnTo>
                <a:lnTo>
                  <a:pt x="16022" y="10673"/>
                </a:lnTo>
                <a:lnTo>
                  <a:pt x="15802" y="10917"/>
                </a:lnTo>
                <a:lnTo>
                  <a:pt x="15631" y="11186"/>
                </a:lnTo>
                <a:lnTo>
                  <a:pt x="15485" y="11430"/>
                </a:lnTo>
                <a:lnTo>
                  <a:pt x="15460" y="11528"/>
                </a:lnTo>
                <a:lnTo>
                  <a:pt x="15460" y="11625"/>
                </a:lnTo>
                <a:lnTo>
                  <a:pt x="15460" y="11772"/>
                </a:lnTo>
                <a:lnTo>
                  <a:pt x="15485" y="11918"/>
                </a:lnTo>
                <a:lnTo>
                  <a:pt x="15509" y="12016"/>
                </a:lnTo>
                <a:lnTo>
                  <a:pt x="15558" y="12089"/>
                </a:lnTo>
                <a:lnTo>
                  <a:pt x="15583" y="12138"/>
                </a:lnTo>
                <a:lnTo>
                  <a:pt x="15607" y="12212"/>
                </a:lnTo>
                <a:lnTo>
                  <a:pt x="15631" y="12383"/>
                </a:lnTo>
                <a:lnTo>
                  <a:pt x="15607" y="12480"/>
                </a:lnTo>
                <a:lnTo>
                  <a:pt x="15509" y="12651"/>
                </a:lnTo>
                <a:lnTo>
                  <a:pt x="15363" y="12847"/>
                </a:lnTo>
                <a:lnTo>
                  <a:pt x="15167" y="13042"/>
                </a:lnTo>
                <a:lnTo>
                  <a:pt x="14972" y="13237"/>
                </a:lnTo>
                <a:lnTo>
                  <a:pt x="14825" y="13433"/>
                </a:lnTo>
                <a:lnTo>
                  <a:pt x="14728" y="13604"/>
                </a:lnTo>
                <a:lnTo>
                  <a:pt x="14679" y="13701"/>
                </a:lnTo>
                <a:lnTo>
                  <a:pt x="14654" y="13823"/>
                </a:lnTo>
                <a:lnTo>
                  <a:pt x="14581" y="13970"/>
                </a:lnTo>
                <a:lnTo>
                  <a:pt x="14459" y="14117"/>
                </a:lnTo>
                <a:lnTo>
                  <a:pt x="14313" y="14288"/>
                </a:lnTo>
                <a:lnTo>
                  <a:pt x="14142" y="14434"/>
                </a:lnTo>
                <a:lnTo>
                  <a:pt x="13995" y="14556"/>
                </a:lnTo>
                <a:lnTo>
                  <a:pt x="13848" y="14629"/>
                </a:lnTo>
                <a:lnTo>
                  <a:pt x="13726" y="14654"/>
                </a:lnTo>
                <a:lnTo>
                  <a:pt x="13653" y="14654"/>
                </a:lnTo>
                <a:lnTo>
                  <a:pt x="13555" y="14605"/>
                </a:lnTo>
                <a:lnTo>
                  <a:pt x="13458" y="14556"/>
                </a:lnTo>
                <a:lnTo>
                  <a:pt x="13360" y="14483"/>
                </a:lnTo>
                <a:lnTo>
                  <a:pt x="13287" y="14385"/>
                </a:lnTo>
                <a:lnTo>
                  <a:pt x="13213" y="14288"/>
                </a:lnTo>
                <a:lnTo>
                  <a:pt x="13189" y="14190"/>
                </a:lnTo>
                <a:lnTo>
                  <a:pt x="13165" y="14092"/>
                </a:lnTo>
                <a:lnTo>
                  <a:pt x="13140" y="13921"/>
                </a:lnTo>
                <a:lnTo>
                  <a:pt x="13116" y="13848"/>
                </a:lnTo>
                <a:lnTo>
                  <a:pt x="13067" y="13799"/>
                </a:lnTo>
                <a:lnTo>
                  <a:pt x="13043" y="13750"/>
                </a:lnTo>
                <a:lnTo>
                  <a:pt x="12994" y="13677"/>
                </a:lnTo>
                <a:lnTo>
                  <a:pt x="12969" y="13530"/>
                </a:lnTo>
                <a:lnTo>
                  <a:pt x="12945" y="13359"/>
                </a:lnTo>
                <a:lnTo>
                  <a:pt x="12920" y="13286"/>
                </a:lnTo>
                <a:lnTo>
                  <a:pt x="12872" y="13237"/>
                </a:lnTo>
                <a:lnTo>
                  <a:pt x="12847" y="13164"/>
                </a:lnTo>
                <a:lnTo>
                  <a:pt x="12823" y="13066"/>
                </a:lnTo>
                <a:lnTo>
                  <a:pt x="12798" y="12920"/>
                </a:lnTo>
                <a:lnTo>
                  <a:pt x="12774" y="12749"/>
                </a:lnTo>
                <a:lnTo>
                  <a:pt x="12798" y="12602"/>
                </a:lnTo>
                <a:lnTo>
                  <a:pt x="12823" y="12456"/>
                </a:lnTo>
                <a:lnTo>
                  <a:pt x="12847" y="12358"/>
                </a:lnTo>
                <a:lnTo>
                  <a:pt x="12872" y="12285"/>
                </a:lnTo>
                <a:lnTo>
                  <a:pt x="12920" y="12236"/>
                </a:lnTo>
                <a:lnTo>
                  <a:pt x="12945" y="12163"/>
                </a:lnTo>
                <a:lnTo>
                  <a:pt x="12969" y="11992"/>
                </a:lnTo>
                <a:lnTo>
                  <a:pt x="12945" y="11894"/>
                </a:lnTo>
                <a:lnTo>
                  <a:pt x="12896" y="11772"/>
                </a:lnTo>
                <a:lnTo>
                  <a:pt x="12798" y="11650"/>
                </a:lnTo>
                <a:lnTo>
                  <a:pt x="12701" y="11528"/>
                </a:lnTo>
                <a:lnTo>
                  <a:pt x="12578" y="11381"/>
                </a:lnTo>
                <a:lnTo>
                  <a:pt x="12481" y="11210"/>
                </a:lnTo>
                <a:lnTo>
                  <a:pt x="12432" y="11015"/>
                </a:lnTo>
                <a:lnTo>
                  <a:pt x="12408" y="10844"/>
                </a:lnTo>
                <a:lnTo>
                  <a:pt x="12408" y="10697"/>
                </a:lnTo>
                <a:lnTo>
                  <a:pt x="12383" y="10551"/>
                </a:lnTo>
                <a:lnTo>
                  <a:pt x="12334" y="10453"/>
                </a:lnTo>
                <a:lnTo>
                  <a:pt x="12310" y="10380"/>
                </a:lnTo>
                <a:lnTo>
                  <a:pt x="12261" y="10331"/>
                </a:lnTo>
                <a:lnTo>
                  <a:pt x="12188" y="10307"/>
                </a:lnTo>
                <a:lnTo>
                  <a:pt x="12017" y="10282"/>
                </a:lnTo>
                <a:lnTo>
                  <a:pt x="11870" y="10307"/>
                </a:lnTo>
                <a:lnTo>
                  <a:pt x="11797" y="10331"/>
                </a:lnTo>
                <a:lnTo>
                  <a:pt x="11748" y="10380"/>
                </a:lnTo>
                <a:lnTo>
                  <a:pt x="11675" y="10429"/>
                </a:lnTo>
                <a:lnTo>
                  <a:pt x="11553" y="10453"/>
                </a:lnTo>
                <a:lnTo>
                  <a:pt x="11406" y="10478"/>
                </a:lnTo>
                <a:lnTo>
                  <a:pt x="11260" y="10478"/>
                </a:lnTo>
                <a:lnTo>
                  <a:pt x="11089" y="10453"/>
                </a:lnTo>
                <a:lnTo>
                  <a:pt x="10893" y="10355"/>
                </a:lnTo>
                <a:lnTo>
                  <a:pt x="10674" y="10233"/>
                </a:lnTo>
                <a:lnTo>
                  <a:pt x="10503" y="10087"/>
                </a:lnTo>
                <a:lnTo>
                  <a:pt x="10429" y="10013"/>
                </a:lnTo>
                <a:lnTo>
                  <a:pt x="10356" y="9891"/>
                </a:lnTo>
                <a:lnTo>
                  <a:pt x="10234" y="9598"/>
                </a:lnTo>
                <a:lnTo>
                  <a:pt x="10161" y="9281"/>
                </a:lnTo>
                <a:lnTo>
                  <a:pt x="10112" y="8963"/>
                </a:lnTo>
                <a:lnTo>
                  <a:pt x="10136" y="8792"/>
                </a:lnTo>
                <a:lnTo>
                  <a:pt x="10161" y="8621"/>
                </a:lnTo>
                <a:lnTo>
                  <a:pt x="10258" y="8279"/>
                </a:lnTo>
                <a:lnTo>
                  <a:pt x="10332" y="8108"/>
                </a:lnTo>
                <a:lnTo>
                  <a:pt x="10405" y="7962"/>
                </a:lnTo>
                <a:lnTo>
                  <a:pt x="10503" y="7815"/>
                </a:lnTo>
                <a:lnTo>
                  <a:pt x="10600" y="7718"/>
                </a:lnTo>
                <a:lnTo>
                  <a:pt x="10796" y="7522"/>
                </a:lnTo>
                <a:lnTo>
                  <a:pt x="10991" y="7376"/>
                </a:lnTo>
                <a:lnTo>
                  <a:pt x="11162" y="7278"/>
                </a:lnTo>
                <a:lnTo>
                  <a:pt x="11260" y="7229"/>
                </a:lnTo>
                <a:lnTo>
                  <a:pt x="11431" y="7205"/>
                </a:lnTo>
                <a:lnTo>
                  <a:pt x="11504" y="7180"/>
                </a:lnTo>
                <a:lnTo>
                  <a:pt x="11553" y="7132"/>
                </a:lnTo>
                <a:lnTo>
                  <a:pt x="11626" y="7107"/>
                </a:lnTo>
                <a:lnTo>
                  <a:pt x="11724" y="7083"/>
                </a:lnTo>
                <a:lnTo>
                  <a:pt x="11870" y="7058"/>
                </a:lnTo>
                <a:lnTo>
                  <a:pt x="12188" y="7058"/>
                </a:lnTo>
                <a:lnTo>
                  <a:pt x="12359" y="7107"/>
                </a:lnTo>
                <a:lnTo>
                  <a:pt x="12481" y="7156"/>
                </a:lnTo>
                <a:lnTo>
                  <a:pt x="12603" y="7229"/>
                </a:lnTo>
                <a:lnTo>
                  <a:pt x="12676" y="7303"/>
                </a:lnTo>
                <a:lnTo>
                  <a:pt x="12774" y="7376"/>
                </a:lnTo>
                <a:lnTo>
                  <a:pt x="12896" y="7425"/>
                </a:lnTo>
                <a:lnTo>
                  <a:pt x="12969" y="7425"/>
                </a:lnTo>
                <a:lnTo>
                  <a:pt x="13140" y="7449"/>
                </a:lnTo>
                <a:lnTo>
                  <a:pt x="13213" y="7498"/>
                </a:lnTo>
                <a:lnTo>
                  <a:pt x="13262" y="7522"/>
                </a:lnTo>
                <a:lnTo>
                  <a:pt x="13311" y="7547"/>
                </a:lnTo>
                <a:lnTo>
                  <a:pt x="13360" y="7571"/>
                </a:lnTo>
                <a:lnTo>
                  <a:pt x="13409" y="7547"/>
                </a:lnTo>
                <a:lnTo>
                  <a:pt x="13458" y="7522"/>
                </a:lnTo>
                <a:lnTo>
                  <a:pt x="13507" y="7498"/>
                </a:lnTo>
                <a:lnTo>
                  <a:pt x="13580" y="7449"/>
                </a:lnTo>
                <a:lnTo>
                  <a:pt x="13726" y="7425"/>
                </a:lnTo>
                <a:lnTo>
                  <a:pt x="13897" y="7449"/>
                </a:lnTo>
                <a:lnTo>
                  <a:pt x="13971" y="7498"/>
                </a:lnTo>
                <a:lnTo>
                  <a:pt x="14019" y="7522"/>
                </a:lnTo>
                <a:lnTo>
                  <a:pt x="14093" y="7571"/>
                </a:lnTo>
                <a:lnTo>
                  <a:pt x="14190" y="7596"/>
                </a:lnTo>
                <a:lnTo>
                  <a:pt x="14337" y="7620"/>
                </a:lnTo>
                <a:lnTo>
                  <a:pt x="14654" y="7620"/>
                </a:lnTo>
                <a:lnTo>
                  <a:pt x="14801" y="7596"/>
                </a:lnTo>
                <a:lnTo>
                  <a:pt x="14899" y="7571"/>
                </a:lnTo>
                <a:lnTo>
                  <a:pt x="14972" y="7522"/>
                </a:lnTo>
                <a:lnTo>
                  <a:pt x="15021" y="7473"/>
                </a:lnTo>
                <a:lnTo>
                  <a:pt x="15045" y="7400"/>
                </a:lnTo>
                <a:lnTo>
                  <a:pt x="15070" y="7229"/>
                </a:lnTo>
                <a:lnTo>
                  <a:pt x="15070" y="7205"/>
                </a:lnTo>
                <a:lnTo>
                  <a:pt x="15045" y="7156"/>
                </a:lnTo>
                <a:lnTo>
                  <a:pt x="14948" y="7107"/>
                </a:lnTo>
                <a:lnTo>
                  <a:pt x="14825" y="7058"/>
                </a:lnTo>
                <a:lnTo>
                  <a:pt x="14679" y="7058"/>
                </a:lnTo>
                <a:lnTo>
                  <a:pt x="14532" y="7034"/>
                </a:lnTo>
                <a:lnTo>
                  <a:pt x="14361" y="6985"/>
                </a:lnTo>
                <a:lnTo>
                  <a:pt x="14215" y="6936"/>
                </a:lnTo>
                <a:lnTo>
                  <a:pt x="14117" y="6863"/>
                </a:lnTo>
                <a:lnTo>
                  <a:pt x="14019" y="6790"/>
                </a:lnTo>
                <a:lnTo>
                  <a:pt x="13922" y="6716"/>
                </a:lnTo>
                <a:lnTo>
                  <a:pt x="13824" y="6692"/>
                </a:lnTo>
                <a:lnTo>
                  <a:pt x="13726" y="6668"/>
                </a:lnTo>
                <a:lnTo>
                  <a:pt x="13653" y="6643"/>
                </a:lnTo>
                <a:lnTo>
                  <a:pt x="13555" y="6619"/>
                </a:lnTo>
                <a:lnTo>
                  <a:pt x="13458" y="6545"/>
                </a:lnTo>
                <a:lnTo>
                  <a:pt x="13360" y="6472"/>
                </a:lnTo>
                <a:lnTo>
                  <a:pt x="13287" y="6399"/>
                </a:lnTo>
                <a:lnTo>
                  <a:pt x="13189" y="6374"/>
                </a:lnTo>
                <a:lnTo>
                  <a:pt x="13116" y="6350"/>
                </a:lnTo>
                <a:lnTo>
                  <a:pt x="13067" y="6374"/>
                </a:lnTo>
                <a:lnTo>
                  <a:pt x="13018" y="6399"/>
                </a:lnTo>
                <a:lnTo>
                  <a:pt x="12945" y="6399"/>
                </a:lnTo>
                <a:lnTo>
                  <a:pt x="12872" y="6350"/>
                </a:lnTo>
                <a:lnTo>
                  <a:pt x="12774" y="6277"/>
                </a:lnTo>
                <a:lnTo>
                  <a:pt x="12701" y="6228"/>
                </a:lnTo>
                <a:lnTo>
                  <a:pt x="12627" y="6179"/>
                </a:lnTo>
                <a:lnTo>
                  <a:pt x="12505" y="6179"/>
                </a:lnTo>
                <a:lnTo>
                  <a:pt x="12456" y="6228"/>
                </a:lnTo>
                <a:lnTo>
                  <a:pt x="12383" y="6252"/>
                </a:lnTo>
                <a:lnTo>
                  <a:pt x="12212" y="6277"/>
                </a:lnTo>
                <a:lnTo>
                  <a:pt x="12114" y="6326"/>
                </a:lnTo>
                <a:lnTo>
                  <a:pt x="11968" y="6399"/>
                </a:lnTo>
                <a:lnTo>
                  <a:pt x="11797" y="6521"/>
                </a:lnTo>
                <a:lnTo>
                  <a:pt x="11650" y="6668"/>
                </a:lnTo>
                <a:lnTo>
                  <a:pt x="11479" y="6814"/>
                </a:lnTo>
                <a:lnTo>
                  <a:pt x="11309" y="6936"/>
                </a:lnTo>
                <a:lnTo>
                  <a:pt x="11186" y="7009"/>
                </a:lnTo>
                <a:lnTo>
                  <a:pt x="11064" y="7058"/>
                </a:lnTo>
                <a:lnTo>
                  <a:pt x="10918" y="7009"/>
                </a:lnTo>
                <a:lnTo>
                  <a:pt x="10844" y="6985"/>
                </a:lnTo>
                <a:lnTo>
                  <a:pt x="10796" y="6961"/>
                </a:lnTo>
                <a:lnTo>
                  <a:pt x="10747" y="6912"/>
                </a:lnTo>
                <a:lnTo>
                  <a:pt x="10722" y="6838"/>
                </a:lnTo>
                <a:lnTo>
                  <a:pt x="10698" y="6668"/>
                </a:lnTo>
                <a:lnTo>
                  <a:pt x="10722" y="6497"/>
                </a:lnTo>
                <a:lnTo>
                  <a:pt x="10747" y="6423"/>
                </a:lnTo>
                <a:lnTo>
                  <a:pt x="10796" y="6374"/>
                </a:lnTo>
                <a:lnTo>
                  <a:pt x="10844" y="6350"/>
                </a:lnTo>
                <a:lnTo>
                  <a:pt x="10967" y="6326"/>
                </a:lnTo>
                <a:lnTo>
                  <a:pt x="11113" y="6301"/>
                </a:lnTo>
                <a:lnTo>
                  <a:pt x="11260" y="6277"/>
                </a:lnTo>
                <a:lnTo>
                  <a:pt x="11406" y="6277"/>
                </a:lnTo>
                <a:lnTo>
                  <a:pt x="11528" y="6228"/>
                </a:lnTo>
                <a:lnTo>
                  <a:pt x="11602" y="6179"/>
                </a:lnTo>
                <a:lnTo>
                  <a:pt x="11626" y="6130"/>
                </a:lnTo>
                <a:lnTo>
                  <a:pt x="11650" y="6106"/>
                </a:lnTo>
                <a:lnTo>
                  <a:pt x="11602" y="5935"/>
                </a:lnTo>
                <a:lnTo>
                  <a:pt x="11577" y="5862"/>
                </a:lnTo>
                <a:lnTo>
                  <a:pt x="11553" y="5813"/>
                </a:lnTo>
                <a:lnTo>
                  <a:pt x="11504" y="5764"/>
                </a:lnTo>
                <a:lnTo>
                  <a:pt x="11504" y="5715"/>
                </a:lnTo>
                <a:lnTo>
                  <a:pt x="11504" y="5666"/>
                </a:lnTo>
                <a:lnTo>
                  <a:pt x="11553" y="5617"/>
                </a:lnTo>
                <a:lnTo>
                  <a:pt x="11602" y="5593"/>
                </a:lnTo>
                <a:lnTo>
                  <a:pt x="11675" y="5544"/>
                </a:lnTo>
                <a:lnTo>
                  <a:pt x="11821" y="5520"/>
                </a:lnTo>
                <a:lnTo>
                  <a:pt x="11919" y="5520"/>
                </a:lnTo>
                <a:lnTo>
                  <a:pt x="12017" y="5471"/>
                </a:lnTo>
                <a:lnTo>
                  <a:pt x="12114" y="5398"/>
                </a:lnTo>
                <a:lnTo>
                  <a:pt x="12212" y="5324"/>
                </a:lnTo>
                <a:lnTo>
                  <a:pt x="12285" y="5251"/>
                </a:lnTo>
                <a:lnTo>
                  <a:pt x="12359" y="5153"/>
                </a:lnTo>
                <a:lnTo>
                  <a:pt x="12383" y="5031"/>
                </a:lnTo>
                <a:lnTo>
                  <a:pt x="12408" y="4958"/>
                </a:lnTo>
                <a:lnTo>
                  <a:pt x="12383" y="4787"/>
                </a:lnTo>
                <a:lnTo>
                  <a:pt x="12334" y="4714"/>
                </a:lnTo>
                <a:lnTo>
                  <a:pt x="12310" y="4665"/>
                </a:lnTo>
                <a:lnTo>
                  <a:pt x="12310" y="4640"/>
                </a:lnTo>
                <a:lnTo>
                  <a:pt x="12310" y="4592"/>
                </a:lnTo>
                <a:lnTo>
                  <a:pt x="12383" y="4469"/>
                </a:lnTo>
                <a:lnTo>
                  <a:pt x="12505" y="4298"/>
                </a:lnTo>
                <a:lnTo>
                  <a:pt x="12701" y="4103"/>
                </a:lnTo>
                <a:lnTo>
                  <a:pt x="12798" y="4005"/>
                </a:lnTo>
                <a:lnTo>
                  <a:pt x="12945" y="3908"/>
                </a:lnTo>
                <a:lnTo>
                  <a:pt x="13091" y="3834"/>
                </a:lnTo>
                <a:lnTo>
                  <a:pt x="13262" y="3761"/>
                </a:lnTo>
                <a:lnTo>
                  <a:pt x="13604" y="3663"/>
                </a:lnTo>
                <a:lnTo>
                  <a:pt x="13775" y="3639"/>
                </a:lnTo>
                <a:lnTo>
                  <a:pt x="13922" y="3615"/>
                </a:lnTo>
                <a:close/>
                <a:moveTo>
                  <a:pt x="6888" y="2467"/>
                </a:moveTo>
                <a:lnTo>
                  <a:pt x="6986" y="2491"/>
                </a:lnTo>
                <a:lnTo>
                  <a:pt x="7083" y="2516"/>
                </a:lnTo>
                <a:lnTo>
                  <a:pt x="7132" y="2540"/>
                </a:lnTo>
                <a:lnTo>
                  <a:pt x="7181" y="2589"/>
                </a:lnTo>
                <a:lnTo>
                  <a:pt x="7181" y="2638"/>
                </a:lnTo>
                <a:lnTo>
                  <a:pt x="7181" y="2711"/>
                </a:lnTo>
                <a:lnTo>
                  <a:pt x="7132" y="2784"/>
                </a:lnTo>
                <a:lnTo>
                  <a:pt x="7083" y="2858"/>
                </a:lnTo>
                <a:lnTo>
                  <a:pt x="6937" y="3028"/>
                </a:lnTo>
                <a:lnTo>
                  <a:pt x="6864" y="3175"/>
                </a:lnTo>
                <a:lnTo>
                  <a:pt x="6839" y="3322"/>
                </a:lnTo>
                <a:lnTo>
                  <a:pt x="6864" y="3395"/>
                </a:lnTo>
                <a:lnTo>
                  <a:pt x="6888" y="3419"/>
                </a:lnTo>
                <a:lnTo>
                  <a:pt x="6961" y="3517"/>
                </a:lnTo>
                <a:lnTo>
                  <a:pt x="7010" y="3615"/>
                </a:lnTo>
                <a:lnTo>
                  <a:pt x="7059" y="3712"/>
                </a:lnTo>
                <a:lnTo>
                  <a:pt x="7083" y="3810"/>
                </a:lnTo>
                <a:lnTo>
                  <a:pt x="7059" y="3908"/>
                </a:lnTo>
                <a:lnTo>
                  <a:pt x="7010" y="4005"/>
                </a:lnTo>
                <a:lnTo>
                  <a:pt x="6961" y="4103"/>
                </a:lnTo>
                <a:lnTo>
                  <a:pt x="6888" y="4201"/>
                </a:lnTo>
                <a:lnTo>
                  <a:pt x="6839" y="4225"/>
                </a:lnTo>
                <a:lnTo>
                  <a:pt x="6644" y="4225"/>
                </a:lnTo>
                <a:lnTo>
                  <a:pt x="6473" y="4128"/>
                </a:lnTo>
                <a:lnTo>
                  <a:pt x="6302" y="4005"/>
                </a:lnTo>
                <a:lnTo>
                  <a:pt x="6155" y="3859"/>
                </a:lnTo>
                <a:lnTo>
                  <a:pt x="5984" y="3786"/>
                </a:lnTo>
                <a:lnTo>
                  <a:pt x="5838" y="3761"/>
                </a:lnTo>
                <a:lnTo>
                  <a:pt x="5789" y="3786"/>
                </a:lnTo>
                <a:lnTo>
                  <a:pt x="5740" y="3810"/>
                </a:lnTo>
                <a:lnTo>
                  <a:pt x="5642" y="3883"/>
                </a:lnTo>
                <a:lnTo>
                  <a:pt x="5545" y="3957"/>
                </a:lnTo>
                <a:lnTo>
                  <a:pt x="5447" y="3981"/>
                </a:lnTo>
                <a:lnTo>
                  <a:pt x="5349" y="4005"/>
                </a:lnTo>
                <a:lnTo>
                  <a:pt x="5203" y="4030"/>
                </a:lnTo>
                <a:lnTo>
                  <a:pt x="5129" y="4054"/>
                </a:lnTo>
                <a:lnTo>
                  <a:pt x="5081" y="4103"/>
                </a:lnTo>
                <a:lnTo>
                  <a:pt x="5032" y="4128"/>
                </a:lnTo>
                <a:lnTo>
                  <a:pt x="4959" y="4152"/>
                </a:lnTo>
                <a:lnTo>
                  <a:pt x="4788" y="4201"/>
                </a:lnTo>
                <a:lnTo>
                  <a:pt x="4690" y="4201"/>
                </a:lnTo>
                <a:lnTo>
                  <a:pt x="4592" y="4250"/>
                </a:lnTo>
                <a:lnTo>
                  <a:pt x="4494" y="4298"/>
                </a:lnTo>
                <a:lnTo>
                  <a:pt x="4397" y="4372"/>
                </a:lnTo>
                <a:lnTo>
                  <a:pt x="4372" y="4421"/>
                </a:lnTo>
                <a:lnTo>
                  <a:pt x="4372" y="4494"/>
                </a:lnTo>
                <a:lnTo>
                  <a:pt x="4372" y="4616"/>
                </a:lnTo>
                <a:lnTo>
                  <a:pt x="4470" y="4787"/>
                </a:lnTo>
                <a:lnTo>
                  <a:pt x="4592" y="4958"/>
                </a:lnTo>
                <a:lnTo>
                  <a:pt x="4690" y="5031"/>
                </a:lnTo>
                <a:lnTo>
                  <a:pt x="4788" y="5056"/>
                </a:lnTo>
                <a:lnTo>
                  <a:pt x="4885" y="5080"/>
                </a:lnTo>
                <a:lnTo>
                  <a:pt x="5007" y="5080"/>
                </a:lnTo>
                <a:lnTo>
                  <a:pt x="5129" y="5056"/>
                </a:lnTo>
                <a:lnTo>
                  <a:pt x="5227" y="5007"/>
                </a:lnTo>
                <a:lnTo>
                  <a:pt x="5349" y="4933"/>
                </a:lnTo>
                <a:lnTo>
                  <a:pt x="5447" y="4860"/>
                </a:lnTo>
                <a:lnTo>
                  <a:pt x="5642" y="4665"/>
                </a:lnTo>
                <a:lnTo>
                  <a:pt x="5838" y="4518"/>
                </a:lnTo>
                <a:lnTo>
                  <a:pt x="6009" y="4421"/>
                </a:lnTo>
                <a:lnTo>
                  <a:pt x="6131" y="4372"/>
                </a:lnTo>
                <a:lnTo>
                  <a:pt x="6204" y="4396"/>
                </a:lnTo>
                <a:lnTo>
                  <a:pt x="6253" y="4445"/>
                </a:lnTo>
                <a:lnTo>
                  <a:pt x="6302" y="4494"/>
                </a:lnTo>
                <a:lnTo>
                  <a:pt x="6302" y="4567"/>
                </a:lnTo>
                <a:lnTo>
                  <a:pt x="6326" y="4640"/>
                </a:lnTo>
                <a:lnTo>
                  <a:pt x="6375" y="4714"/>
                </a:lnTo>
                <a:lnTo>
                  <a:pt x="6424" y="4738"/>
                </a:lnTo>
                <a:lnTo>
                  <a:pt x="6497" y="4763"/>
                </a:lnTo>
                <a:lnTo>
                  <a:pt x="6595" y="4787"/>
                </a:lnTo>
                <a:lnTo>
                  <a:pt x="6693" y="4811"/>
                </a:lnTo>
                <a:lnTo>
                  <a:pt x="6790" y="4885"/>
                </a:lnTo>
                <a:lnTo>
                  <a:pt x="6888" y="4958"/>
                </a:lnTo>
                <a:lnTo>
                  <a:pt x="6937" y="5031"/>
                </a:lnTo>
                <a:lnTo>
                  <a:pt x="6961" y="5153"/>
                </a:lnTo>
                <a:lnTo>
                  <a:pt x="6937" y="5251"/>
                </a:lnTo>
                <a:lnTo>
                  <a:pt x="6888" y="5324"/>
                </a:lnTo>
                <a:lnTo>
                  <a:pt x="6790" y="5398"/>
                </a:lnTo>
                <a:lnTo>
                  <a:pt x="6693" y="5471"/>
                </a:lnTo>
                <a:lnTo>
                  <a:pt x="6595" y="5520"/>
                </a:lnTo>
                <a:lnTo>
                  <a:pt x="6497" y="5520"/>
                </a:lnTo>
                <a:lnTo>
                  <a:pt x="6399" y="5544"/>
                </a:lnTo>
                <a:lnTo>
                  <a:pt x="6253" y="5642"/>
                </a:lnTo>
                <a:lnTo>
                  <a:pt x="6082" y="5764"/>
                </a:lnTo>
                <a:lnTo>
                  <a:pt x="5935" y="5910"/>
                </a:lnTo>
                <a:lnTo>
                  <a:pt x="5764" y="6057"/>
                </a:lnTo>
                <a:lnTo>
                  <a:pt x="5594" y="6179"/>
                </a:lnTo>
                <a:lnTo>
                  <a:pt x="5471" y="6252"/>
                </a:lnTo>
                <a:lnTo>
                  <a:pt x="5349" y="6277"/>
                </a:lnTo>
                <a:lnTo>
                  <a:pt x="5227" y="6326"/>
                </a:lnTo>
                <a:lnTo>
                  <a:pt x="5056" y="6448"/>
                </a:lnTo>
                <a:lnTo>
                  <a:pt x="4812" y="6643"/>
                </a:lnTo>
                <a:lnTo>
                  <a:pt x="4568" y="6887"/>
                </a:lnTo>
                <a:lnTo>
                  <a:pt x="4226" y="7229"/>
                </a:lnTo>
                <a:lnTo>
                  <a:pt x="4104" y="7327"/>
                </a:lnTo>
                <a:lnTo>
                  <a:pt x="3957" y="7449"/>
                </a:lnTo>
                <a:lnTo>
                  <a:pt x="3640" y="7644"/>
                </a:lnTo>
                <a:lnTo>
                  <a:pt x="3347" y="7767"/>
                </a:lnTo>
                <a:lnTo>
                  <a:pt x="3200" y="7791"/>
                </a:lnTo>
                <a:lnTo>
                  <a:pt x="3078" y="7815"/>
                </a:lnTo>
                <a:lnTo>
                  <a:pt x="2834" y="7815"/>
                </a:lnTo>
                <a:lnTo>
                  <a:pt x="2614" y="7864"/>
                </a:lnTo>
                <a:lnTo>
                  <a:pt x="2443" y="7938"/>
                </a:lnTo>
                <a:lnTo>
                  <a:pt x="2321" y="8011"/>
                </a:lnTo>
                <a:lnTo>
                  <a:pt x="2248" y="8084"/>
                </a:lnTo>
                <a:lnTo>
                  <a:pt x="2174" y="8182"/>
                </a:lnTo>
                <a:lnTo>
                  <a:pt x="2125" y="8279"/>
                </a:lnTo>
                <a:lnTo>
                  <a:pt x="2125" y="8377"/>
                </a:lnTo>
                <a:lnTo>
                  <a:pt x="2125" y="8475"/>
                </a:lnTo>
                <a:lnTo>
                  <a:pt x="2174" y="8573"/>
                </a:lnTo>
                <a:lnTo>
                  <a:pt x="2248" y="8670"/>
                </a:lnTo>
                <a:lnTo>
                  <a:pt x="2321" y="8768"/>
                </a:lnTo>
                <a:lnTo>
                  <a:pt x="2394" y="8841"/>
                </a:lnTo>
                <a:lnTo>
                  <a:pt x="2492" y="8890"/>
                </a:lnTo>
                <a:lnTo>
                  <a:pt x="2614" y="8939"/>
                </a:lnTo>
                <a:lnTo>
                  <a:pt x="2687" y="8939"/>
                </a:lnTo>
                <a:lnTo>
                  <a:pt x="2809" y="8988"/>
                </a:lnTo>
                <a:lnTo>
                  <a:pt x="2956" y="9085"/>
                </a:lnTo>
                <a:lnTo>
                  <a:pt x="3151" y="9232"/>
                </a:lnTo>
                <a:lnTo>
                  <a:pt x="3371" y="9427"/>
                </a:lnTo>
                <a:lnTo>
                  <a:pt x="3566" y="9623"/>
                </a:lnTo>
                <a:lnTo>
                  <a:pt x="3762" y="9769"/>
                </a:lnTo>
                <a:lnTo>
                  <a:pt x="3908" y="9867"/>
                </a:lnTo>
                <a:lnTo>
                  <a:pt x="4030" y="9891"/>
                </a:lnTo>
                <a:lnTo>
                  <a:pt x="4177" y="9867"/>
                </a:lnTo>
                <a:lnTo>
                  <a:pt x="4250" y="9843"/>
                </a:lnTo>
                <a:lnTo>
                  <a:pt x="4324" y="9818"/>
                </a:lnTo>
                <a:lnTo>
                  <a:pt x="4372" y="9769"/>
                </a:lnTo>
                <a:lnTo>
                  <a:pt x="4494" y="9745"/>
                </a:lnTo>
                <a:lnTo>
                  <a:pt x="4641" y="9720"/>
                </a:lnTo>
                <a:lnTo>
                  <a:pt x="4959" y="9720"/>
                </a:lnTo>
                <a:lnTo>
                  <a:pt x="5105" y="9769"/>
                </a:lnTo>
                <a:lnTo>
                  <a:pt x="5252" y="9818"/>
                </a:lnTo>
                <a:lnTo>
                  <a:pt x="5349" y="9916"/>
                </a:lnTo>
                <a:lnTo>
                  <a:pt x="5447" y="9989"/>
                </a:lnTo>
                <a:lnTo>
                  <a:pt x="5545" y="10038"/>
                </a:lnTo>
                <a:lnTo>
                  <a:pt x="5642" y="10087"/>
                </a:lnTo>
                <a:lnTo>
                  <a:pt x="5740" y="10087"/>
                </a:lnTo>
                <a:lnTo>
                  <a:pt x="5838" y="10136"/>
                </a:lnTo>
                <a:lnTo>
                  <a:pt x="5984" y="10209"/>
                </a:lnTo>
                <a:lnTo>
                  <a:pt x="6155" y="10331"/>
                </a:lnTo>
                <a:lnTo>
                  <a:pt x="6302" y="10478"/>
                </a:lnTo>
                <a:lnTo>
                  <a:pt x="6473" y="10624"/>
                </a:lnTo>
                <a:lnTo>
                  <a:pt x="6644" y="10746"/>
                </a:lnTo>
                <a:lnTo>
                  <a:pt x="6790" y="10819"/>
                </a:lnTo>
                <a:lnTo>
                  <a:pt x="6888" y="10844"/>
                </a:lnTo>
                <a:lnTo>
                  <a:pt x="6961" y="10868"/>
                </a:lnTo>
                <a:lnTo>
                  <a:pt x="7083" y="10917"/>
                </a:lnTo>
                <a:lnTo>
                  <a:pt x="7181" y="10966"/>
                </a:lnTo>
                <a:lnTo>
                  <a:pt x="7254" y="11039"/>
                </a:lnTo>
                <a:lnTo>
                  <a:pt x="7352" y="11113"/>
                </a:lnTo>
                <a:lnTo>
                  <a:pt x="7450" y="11186"/>
                </a:lnTo>
                <a:lnTo>
                  <a:pt x="7547" y="11210"/>
                </a:lnTo>
                <a:lnTo>
                  <a:pt x="7645" y="11235"/>
                </a:lnTo>
                <a:lnTo>
                  <a:pt x="7743" y="11259"/>
                </a:lnTo>
                <a:lnTo>
                  <a:pt x="7840" y="11283"/>
                </a:lnTo>
                <a:lnTo>
                  <a:pt x="7938" y="11357"/>
                </a:lnTo>
                <a:lnTo>
                  <a:pt x="8036" y="11430"/>
                </a:lnTo>
                <a:lnTo>
                  <a:pt x="8109" y="11528"/>
                </a:lnTo>
                <a:lnTo>
                  <a:pt x="8158" y="11625"/>
                </a:lnTo>
                <a:lnTo>
                  <a:pt x="8207" y="11723"/>
                </a:lnTo>
                <a:lnTo>
                  <a:pt x="8207" y="11796"/>
                </a:lnTo>
                <a:lnTo>
                  <a:pt x="8207" y="11894"/>
                </a:lnTo>
                <a:lnTo>
                  <a:pt x="8158" y="11992"/>
                </a:lnTo>
                <a:lnTo>
                  <a:pt x="8109" y="12089"/>
                </a:lnTo>
                <a:lnTo>
                  <a:pt x="8036" y="12187"/>
                </a:lnTo>
                <a:lnTo>
                  <a:pt x="7963" y="12285"/>
                </a:lnTo>
                <a:lnTo>
                  <a:pt x="7889" y="12383"/>
                </a:lnTo>
                <a:lnTo>
                  <a:pt x="7840" y="12480"/>
                </a:lnTo>
                <a:lnTo>
                  <a:pt x="7840" y="12578"/>
                </a:lnTo>
                <a:lnTo>
                  <a:pt x="7816" y="12676"/>
                </a:lnTo>
                <a:lnTo>
                  <a:pt x="7718" y="12822"/>
                </a:lnTo>
                <a:lnTo>
                  <a:pt x="7596" y="12969"/>
                </a:lnTo>
                <a:lnTo>
                  <a:pt x="7450" y="13140"/>
                </a:lnTo>
                <a:lnTo>
                  <a:pt x="7303" y="13311"/>
                </a:lnTo>
                <a:lnTo>
                  <a:pt x="7181" y="13457"/>
                </a:lnTo>
                <a:lnTo>
                  <a:pt x="7108" y="13604"/>
                </a:lnTo>
                <a:lnTo>
                  <a:pt x="7083" y="13701"/>
                </a:lnTo>
                <a:lnTo>
                  <a:pt x="7034" y="13823"/>
                </a:lnTo>
                <a:lnTo>
                  <a:pt x="6961" y="13970"/>
                </a:lnTo>
                <a:lnTo>
                  <a:pt x="6839" y="14117"/>
                </a:lnTo>
                <a:lnTo>
                  <a:pt x="6693" y="14288"/>
                </a:lnTo>
                <a:lnTo>
                  <a:pt x="6546" y="14434"/>
                </a:lnTo>
                <a:lnTo>
                  <a:pt x="6424" y="14605"/>
                </a:lnTo>
                <a:lnTo>
                  <a:pt x="6351" y="14752"/>
                </a:lnTo>
                <a:lnTo>
                  <a:pt x="6302" y="14849"/>
                </a:lnTo>
                <a:lnTo>
                  <a:pt x="6277" y="14947"/>
                </a:lnTo>
                <a:lnTo>
                  <a:pt x="6229" y="15069"/>
                </a:lnTo>
                <a:lnTo>
                  <a:pt x="6131" y="15216"/>
                </a:lnTo>
                <a:lnTo>
                  <a:pt x="6033" y="15338"/>
                </a:lnTo>
                <a:lnTo>
                  <a:pt x="5911" y="15460"/>
                </a:lnTo>
                <a:lnTo>
                  <a:pt x="5813" y="15582"/>
                </a:lnTo>
                <a:lnTo>
                  <a:pt x="5764" y="15704"/>
                </a:lnTo>
                <a:lnTo>
                  <a:pt x="5740" y="15802"/>
                </a:lnTo>
                <a:lnTo>
                  <a:pt x="5764" y="15973"/>
                </a:lnTo>
                <a:lnTo>
                  <a:pt x="5789" y="16046"/>
                </a:lnTo>
                <a:lnTo>
                  <a:pt x="5838" y="16095"/>
                </a:lnTo>
                <a:lnTo>
                  <a:pt x="5862" y="16144"/>
                </a:lnTo>
                <a:lnTo>
                  <a:pt x="5911" y="16217"/>
                </a:lnTo>
                <a:lnTo>
                  <a:pt x="5935" y="16388"/>
                </a:lnTo>
                <a:lnTo>
                  <a:pt x="5911" y="16461"/>
                </a:lnTo>
                <a:lnTo>
                  <a:pt x="5862" y="16510"/>
                </a:lnTo>
                <a:lnTo>
                  <a:pt x="5813" y="16559"/>
                </a:lnTo>
                <a:lnTo>
                  <a:pt x="5642" y="16559"/>
                </a:lnTo>
                <a:lnTo>
                  <a:pt x="5545" y="16510"/>
                </a:lnTo>
                <a:lnTo>
                  <a:pt x="5447" y="16461"/>
                </a:lnTo>
                <a:lnTo>
                  <a:pt x="5349" y="16388"/>
                </a:lnTo>
                <a:lnTo>
                  <a:pt x="5276" y="16266"/>
                </a:lnTo>
                <a:lnTo>
                  <a:pt x="5227" y="16119"/>
                </a:lnTo>
                <a:lnTo>
                  <a:pt x="5178" y="15973"/>
                </a:lnTo>
                <a:lnTo>
                  <a:pt x="5178" y="15802"/>
                </a:lnTo>
                <a:lnTo>
                  <a:pt x="5154" y="15655"/>
                </a:lnTo>
                <a:lnTo>
                  <a:pt x="5105" y="15484"/>
                </a:lnTo>
                <a:lnTo>
                  <a:pt x="5056" y="15338"/>
                </a:lnTo>
                <a:lnTo>
                  <a:pt x="4983" y="15240"/>
                </a:lnTo>
                <a:lnTo>
                  <a:pt x="4934" y="15191"/>
                </a:lnTo>
                <a:lnTo>
                  <a:pt x="4910" y="15093"/>
                </a:lnTo>
                <a:lnTo>
                  <a:pt x="4836" y="14849"/>
                </a:lnTo>
                <a:lnTo>
                  <a:pt x="4812" y="14556"/>
                </a:lnTo>
                <a:lnTo>
                  <a:pt x="4788" y="14214"/>
                </a:lnTo>
                <a:lnTo>
                  <a:pt x="4788" y="13970"/>
                </a:lnTo>
                <a:lnTo>
                  <a:pt x="4788" y="13799"/>
                </a:lnTo>
                <a:lnTo>
                  <a:pt x="4739" y="13604"/>
                </a:lnTo>
                <a:lnTo>
                  <a:pt x="4714" y="13433"/>
                </a:lnTo>
                <a:lnTo>
                  <a:pt x="4641" y="13237"/>
                </a:lnTo>
                <a:lnTo>
                  <a:pt x="4568" y="13066"/>
                </a:lnTo>
                <a:lnTo>
                  <a:pt x="4494" y="12920"/>
                </a:lnTo>
                <a:lnTo>
                  <a:pt x="4397" y="12773"/>
                </a:lnTo>
                <a:lnTo>
                  <a:pt x="4324" y="12676"/>
                </a:lnTo>
                <a:lnTo>
                  <a:pt x="4128" y="12456"/>
                </a:lnTo>
                <a:lnTo>
                  <a:pt x="3982" y="12260"/>
                </a:lnTo>
                <a:lnTo>
                  <a:pt x="3884" y="12114"/>
                </a:lnTo>
                <a:lnTo>
                  <a:pt x="3835" y="11992"/>
                </a:lnTo>
                <a:lnTo>
                  <a:pt x="3811" y="11845"/>
                </a:lnTo>
                <a:lnTo>
                  <a:pt x="3786" y="11772"/>
                </a:lnTo>
                <a:lnTo>
                  <a:pt x="3737" y="11723"/>
                </a:lnTo>
                <a:lnTo>
                  <a:pt x="3713" y="11650"/>
                </a:lnTo>
                <a:lnTo>
                  <a:pt x="3664" y="11528"/>
                </a:lnTo>
                <a:lnTo>
                  <a:pt x="3664" y="11381"/>
                </a:lnTo>
                <a:lnTo>
                  <a:pt x="3640" y="11235"/>
                </a:lnTo>
                <a:lnTo>
                  <a:pt x="3664" y="11088"/>
                </a:lnTo>
                <a:lnTo>
                  <a:pt x="3664" y="10942"/>
                </a:lnTo>
                <a:lnTo>
                  <a:pt x="3713" y="10819"/>
                </a:lnTo>
                <a:lnTo>
                  <a:pt x="3737" y="10771"/>
                </a:lnTo>
                <a:lnTo>
                  <a:pt x="3786" y="10697"/>
                </a:lnTo>
                <a:lnTo>
                  <a:pt x="3811" y="10648"/>
                </a:lnTo>
                <a:lnTo>
                  <a:pt x="3835" y="10478"/>
                </a:lnTo>
                <a:lnTo>
                  <a:pt x="3811" y="10307"/>
                </a:lnTo>
                <a:lnTo>
                  <a:pt x="3786" y="10233"/>
                </a:lnTo>
                <a:lnTo>
                  <a:pt x="3737" y="10184"/>
                </a:lnTo>
                <a:lnTo>
                  <a:pt x="3689" y="10160"/>
                </a:lnTo>
                <a:lnTo>
                  <a:pt x="3615" y="10111"/>
                </a:lnTo>
                <a:lnTo>
                  <a:pt x="3444" y="10087"/>
                </a:lnTo>
                <a:lnTo>
                  <a:pt x="3347" y="10062"/>
                </a:lnTo>
                <a:lnTo>
                  <a:pt x="3200" y="9989"/>
                </a:lnTo>
                <a:lnTo>
                  <a:pt x="3054" y="9867"/>
                </a:lnTo>
                <a:lnTo>
                  <a:pt x="2883" y="9720"/>
                </a:lnTo>
                <a:lnTo>
                  <a:pt x="2712" y="9574"/>
                </a:lnTo>
                <a:lnTo>
                  <a:pt x="2565" y="9452"/>
                </a:lnTo>
                <a:lnTo>
                  <a:pt x="2419" y="9354"/>
                </a:lnTo>
                <a:lnTo>
                  <a:pt x="2321" y="9330"/>
                </a:lnTo>
                <a:lnTo>
                  <a:pt x="2199" y="9281"/>
                </a:lnTo>
                <a:lnTo>
                  <a:pt x="2003" y="9159"/>
                </a:lnTo>
                <a:lnTo>
                  <a:pt x="1784" y="8988"/>
                </a:lnTo>
                <a:lnTo>
                  <a:pt x="1539" y="8768"/>
                </a:lnTo>
                <a:lnTo>
                  <a:pt x="1246" y="8402"/>
                </a:lnTo>
                <a:lnTo>
                  <a:pt x="1078" y="8185"/>
                </a:lnTo>
                <a:lnTo>
                  <a:pt x="1124" y="7840"/>
                </a:lnTo>
                <a:lnTo>
                  <a:pt x="1197" y="7473"/>
                </a:lnTo>
                <a:lnTo>
                  <a:pt x="1295" y="7132"/>
                </a:lnTo>
                <a:lnTo>
                  <a:pt x="1393" y="6790"/>
                </a:lnTo>
                <a:lnTo>
                  <a:pt x="1515" y="6448"/>
                </a:lnTo>
                <a:lnTo>
                  <a:pt x="1637" y="6106"/>
                </a:lnTo>
                <a:lnTo>
                  <a:pt x="1784" y="5788"/>
                </a:lnTo>
                <a:lnTo>
                  <a:pt x="1954" y="5471"/>
                </a:lnTo>
                <a:lnTo>
                  <a:pt x="2125" y="5153"/>
                </a:lnTo>
                <a:lnTo>
                  <a:pt x="2296" y="4860"/>
                </a:lnTo>
                <a:lnTo>
                  <a:pt x="2516" y="4567"/>
                </a:lnTo>
                <a:lnTo>
                  <a:pt x="2712" y="4298"/>
                </a:lnTo>
                <a:lnTo>
                  <a:pt x="3151" y="3737"/>
                </a:lnTo>
                <a:lnTo>
                  <a:pt x="3664" y="3248"/>
                </a:lnTo>
                <a:lnTo>
                  <a:pt x="4079" y="3248"/>
                </a:lnTo>
                <a:lnTo>
                  <a:pt x="4299" y="3297"/>
                </a:lnTo>
                <a:lnTo>
                  <a:pt x="4470" y="3346"/>
                </a:lnTo>
                <a:lnTo>
                  <a:pt x="4592" y="3419"/>
                </a:lnTo>
                <a:lnTo>
                  <a:pt x="4690" y="3493"/>
                </a:lnTo>
                <a:lnTo>
                  <a:pt x="4788" y="3517"/>
                </a:lnTo>
                <a:lnTo>
                  <a:pt x="4885" y="3493"/>
                </a:lnTo>
                <a:lnTo>
                  <a:pt x="4983" y="3419"/>
                </a:lnTo>
                <a:lnTo>
                  <a:pt x="5056" y="3346"/>
                </a:lnTo>
                <a:lnTo>
                  <a:pt x="5178" y="3297"/>
                </a:lnTo>
                <a:lnTo>
                  <a:pt x="5276" y="3248"/>
                </a:lnTo>
                <a:lnTo>
                  <a:pt x="5349" y="3248"/>
                </a:lnTo>
                <a:lnTo>
                  <a:pt x="5471" y="3199"/>
                </a:lnTo>
                <a:lnTo>
                  <a:pt x="5594" y="3126"/>
                </a:lnTo>
                <a:lnTo>
                  <a:pt x="5764" y="3004"/>
                </a:lnTo>
                <a:lnTo>
                  <a:pt x="5935" y="2858"/>
                </a:lnTo>
                <a:lnTo>
                  <a:pt x="6131" y="2711"/>
                </a:lnTo>
                <a:lnTo>
                  <a:pt x="6375" y="2589"/>
                </a:lnTo>
                <a:lnTo>
                  <a:pt x="6619" y="2516"/>
                </a:lnTo>
                <a:lnTo>
                  <a:pt x="6888" y="2467"/>
                </a:lnTo>
                <a:close/>
                <a:moveTo>
                  <a:pt x="9379" y="0"/>
                </a:moveTo>
                <a:lnTo>
                  <a:pt x="8891" y="24"/>
                </a:lnTo>
                <a:lnTo>
                  <a:pt x="8427" y="49"/>
                </a:lnTo>
                <a:lnTo>
                  <a:pt x="7963" y="122"/>
                </a:lnTo>
                <a:lnTo>
                  <a:pt x="7499" y="195"/>
                </a:lnTo>
                <a:lnTo>
                  <a:pt x="7034" y="293"/>
                </a:lnTo>
                <a:lnTo>
                  <a:pt x="6595" y="440"/>
                </a:lnTo>
                <a:lnTo>
                  <a:pt x="6155" y="586"/>
                </a:lnTo>
                <a:lnTo>
                  <a:pt x="5740" y="733"/>
                </a:lnTo>
                <a:lnTo>
                  <a:pt x="5325" y="928"/>
                </a:lnTo>
                <a:lnTo>
                  <a:pt x="4910" y="1148"/>
                </a:lnTo>
                <a:lnTo>
                  <a:pt x="4519" y="1368"/>
                </a:lnTo>
                <a:lnTo>
                  <a:pt x="4128" y="1612"/>
                </a:lnTo>
                <a:lnTo>
                  <a:pt x="3762" y="1881"/>
                </a:lnTo>
                <a:lnTo>
                  <a:pt x="3420" y="2149"/>
                </a:lnTo>
                <a:lnTo>
                  <a:pt x="3078" y="2442"/>
                </a:lnTo>
                <a:lnTo>
                  <a:pt x="2760" y="2760"/>
                </a:lnTo>
                <a:lnTo>
                  <a:pt x="2443" y="3077"/>
                </a:lnTo>
                <a:lnTo>
                  <a:pt x="2150" y="3419"/>
                </a:lnTo>
                <a:lnTo>
                  <a:pt x="1881" y="3761"/>
                </a:lnTo>
                <a:lnTo>
                  <a:pt x="1613" y="4128"/>
                </a:lnTo>
                <a:lnTo>
                  <a:pt x="1368" y="4518"/>
                </a:lnTo>
                <a:lnTo>
                  <a:pt x="1149" y="4909"/>
                </a:lnTo>
                <a:lnTo>
                  <a:pt x="929" y="5324"/>
                </a:lnTo>
                <a:lnTo>
                  <a:pt x="733" y="5739"/>
                </a:lnTo>
                <a:lnTo>
                  <a:pt x="587" y="6155"/>
                </a:lnTo>
                <a:lnTo>
                  <a:pt x="440" y="6594"/>
                </a:lnTo>
                <a:lnTo>
                  <a:pt x="294" y="7034"/>
                </a:lnTo>
                <a:lnTo>
                  <a:pt x="196" y="7498"/>
                </a:lnTo>
                <a:lnTo>
                  <a:pt x="123" y="7962"/>
                </a:lnTo>
                <a:lnTo>
                  <a:pt x="49" y="8426"/>
                </a:lnTo>
                <a:lnTo>
                  <a:pt x="25" y="8890"/>
                </a:lnTo>
                <a:lnTo>
                  <a:pt x="1" y="9378"/>
                </a:lnTo>
                <a:lnTo>
                  <a:pt x="25" y="9867"/>
                </a:lnTo>
                <a:lnTo>
                  <a:pt x="49" y="10331"/>
                </a:lnTo>
                <a:lnTo>
                  <a:pt x="123" y="10795"/>
                </a:lnTo>
                <a:lnTo>
                  <a:pt x="196" y="11259"/>
                </a:lnTo>
                <a:lnTo>
                  <a:pt x="294" y="11723"/>
                </a:lnTo>
                <a:lnTo>
                  <a:pt x="440" y="12163"/>
                </a:lnTo>
                <a:lnTo>
                  <a:pt x="587" y="12602"/>
                </a:lnTo>
                <a:lnTo>
                  <a:pt x="733" y="13018"/>
                </a:lnTo>
                <a:lnTo>
                  <a:pt x="929" y="13433"/>
                </a:lnTo>
                <a:lnTo>
                  <a:pt x="1149" y="13848"/>
                </a:lnTo>
                <a:lnTo>
                  <a:pt x="1368" y="14239"/>
                </a:lnTo>
                <a:lnTo>
                  <a:pt x="1613" y="14629"/>
                </a:lnTo>
                <a:lnTo>
                  <a:pt x="1881" y="14996"/>
                </a:lnTo>
                <a:lnTo>
                  <a:pt x="2150" y="15338"/>
                </a:lnTo>
                <a:lnTo>
                  <a:pt x="2443" y="15680"/>
                </a:lnTo>
                <a:lnTo>
                  <a:pt x="2760" y="15997"/>
                </a:lnTo>
                <a:lnTo>
                  <a:pt x="3078" y="16315"/>
                </a:lnTo>
                <a:lnTo>
                  <a:pt x="3420" y="16608"/>
                </a:lnTo>
                <a:lnTo>
                  <a:pt x="3762" y="16876"/>
                </a:lnTo>
                <a:lnTo>
                  <a:pt x="4128" y="17145"/>
                </a:lnTo>
                <a:lnTo>
                  <a:pt x="4519" y="17389"/>
                </a:lnTo>
                <a:lnTo>
                  <a:pt x="4910" y="17609"/>
                </a:lnTo>
                <a:lnTo>
                  <a:pt x="5325" y="17829"/>
                </a:lnTo>
                <a:lnTo>
                  <a:pt x="5740" y="18024"/>
                </a:lnTo>
                <a:lnTo>
                  <a:pt x="6155" y="18171"/>
                </a:lnTo>
                <a:lnTo>
                  <a:pt x="6595" y="18317"/>
                </a:lnTo>
                <a:lnTo>
                  <a:pt x="7034" y="18464"/>
                </a:lnTo>
                <a:lnTo>
                  <a:pt x="7499" y="18562"/>
                </a:lnTo>
                <a:lnTo>
                  <a:pt x="7963" y="18635"/>
                </a:lnTo>
                <a:lnTo>
                  <a:pt x="8427" y="18708"/>
                </a:lnTo>
                <a:lnTo>
                  <a:pt x="8891" y="18733"/>
                </a:lnTo>
                <a:lnTo>
                  <a:pt x="9379" y="18757"/>
                </a:lnTo>
                <a:lnTo>
                  <a:pt x="9868" y="18733"/>
                </a:lnTo>
                <a:lnTo>
                  <a:pt x="10332" y="18708"/>
                </a:lnTo>
                <a:lnTo>
                  <a:pt x="10796" y="18635"/>
                </a:lnTo>
                <a:lnTo>
                  <a:pt x="11260" y="18562"/>
                </a:lnTo>
                <a:lnTo>
                  <a:pt x="11724" y="18464"/>
                </a:lnTo>
                <a:lnTo>
                  <a:pt x="12163" y="18317"/>
                </a:lnTo>
                <a:lnTo>
                  <a:pt x="12603" y="18171"/>
                </a:lnTo>
                <a:lnTo>
                  <a:pt x="13018" y="18024"/>
                </a:lnTo>
                <a:lnTo>
                  <a:pt x="13433" y="17829"/>
                </a:lnTo>
                <a:lnTo>
                  <a:pt x="13848" y="17609"/>
                </a:lnTo>
                <a:lnTo>
                  <a:pt x="14239" y="17389"/>
                </a:lnTo>
                <a:lnTo>
                  <a:pt x="14630" y="17145"/>
                </a:lnTo>
                <a:lnTo>
                  <a:pt x="14996" y="16876"/>
                </a:lnTo>
                <a:lnTo>
                  <a:pt x="15338" y="16608"/>
                </a:lnTo>
                <a:lnTo>
                  <a:pt x="15680" y="16315"/>
                </a:lnTo>
                <a:lnTo>
                  <a:pt x="15998" y="15997"/>
                </a:lnTo>
                <a:lnTo>
                  <a:pt x="16315" y="15680"/>
                </a:lnTo>
                <a:lnTo>
                  <a:pt x="16608" y="15338"/>
                </a:lnTo>
                <a:lnTo>
                  <a:pt x="16877" y="14996"/>
                </a:lnTo>
                <a:lnTo>
                  <a:pt x="17146" y="14629"/>
                </a:lnTo>
                <a:lnTo>
                  <a:pt x="17390" y="14239"/>
                </a:lnTo>
                <a:lnTo>
                  <a:pt x="17610" y="13848"/>
                </a:lnTo>
                <a:lnTo>
                  <a:pt x="17829" y="13433"/>
                </a:lnTo>
                <a:lnTo>
                  <a:pt x="18025" y="13018"/>
                </a:lnTo>
                <a:lnTo>
                  <a:pt x="18171" y="12602"/>
                </a:lnTo>
                <a:lnTo>
                  <a:pt x="18318" y="12163"/>
                </a:lnTo>
                <a:lnTo>
                  <a:pt x="18464" y="11723"/>
                </a:lnTo>
                <a:lnTo>
                  <a:pt x="18562" y="11259"/>
                </a:lnTo>
                <a:lnTo>
                  <a:pt x="18635" y="10795"/>
                </a:lnTo>
                <a:lnTo>
                  <a:pt x="18709" y="10331"/>
                </a:lnTo>
                <a:lnTo>
                  <a:pt x="18733" y="9867"/>
                </a:lnTo>
                <a:lnTo>
                  <a:pt x="18758" y="9378"/>
                </a:lnTo>
                <a:lnTo>
                  <a:pt x="18733" y="8890"/>
                </a:lnTo>
                <a:lnTo>
                  <a:pt x="18709" y="8426"/>
                </a:lnTo>
                <a:lnTo>
                  <a:pt x="18635" y="7962"/>
                </a:lnTo>
                <a:lnTo>
                  <a:pt x="18562" y="7498"/>
                </a:lnTo>
                <a:lnTo>
                  <a:pt x="18464" y="7034"/>
                </a:lnTo>
                <a:lnTo>
                  <a:pt x="18318" y="6594"/>
                </a:lnTo>
                <a:lnTo>
                  <a:pt x="18171" y="6155"/>
                </a:lnTo>
                <a:lnTo>
                  <a:pt x="18025" y="5739"/>
                </a:lnTo>
                <a:lnTo>
                  <a:pt x="17829" y="5324"/>
                </a:lnTo>
                <a:lnTo>
                  <a:pt x="17610" y="4909"/>
                </a:lnTo>
                <a:lnTo>
                  <a:pt x="17390" y="4518"/>
                </a:lnTo>
                <a:lnTo>
                  <a:pt x="17146" y="4128"/>
                </a:lnTo>
                <a:lnTo>
                  <a:pt x="16877" y="3761"/>
                </a:lnTo>
                <a:lnTo>
                  <a:pt x="16608" y="3419"/>
                </a:lnTo>
                <a:lnTo>
                  <a:pt x="16315" y="3077"/>
                </a:lnTo>
                <a:lnTo>
                  <a:pt x="15998" y="2760"/>
                </a:lnTo>
                <a:lnTo>
                  <a:pt x="15680" y="2442"/>
                </a:lnTo>
                <a:lnTo>
                  <a:pt x="15338" y="2149"/>
                </a:lnTo>
                <a:lnTo>
                  <a:pt x="14996" y="1881"/>
                </a:lnTo>
                <a:lnTo>
                  <a:pt x="14630" y="1612"/>
                </a:lnTo>
                <a:lnTo>
                  <a:pt x="14239" y="1368"/>
                </a:lnTo>
                <a:lnTo>
                  <a:pt x="13848" y="1148"/>
                </a:lnTo>
                <a:lnTo>
                  <a:pt x="13433" y="928"/>
                </a:lnTo>
                <a:lnTo>
                  <a:pt x="13018" y="733"/>
                </a:lnTo>
                <a:lnTo>
                  <a:pt x="12603" y="586"/>
                </a:lnTo>
                <a:lnTo>
                  <a:pt x="12163" y="440"/>
                </a:lnTo>
                <a:lnTo>
                  <a:pt x="11724" y="293"/>
                </a:lnTo>
                <a:lnTo>
                  <a:pt x="11260" y="195"/>
                </a:lnTo>
                <a:lnTo>
                  <a:pt x="10796" y="122"/>
                </a:lnTo>
                <a:lnTo>
                  <a:pt x="10332" y="49"/>
                </a:lnTo>
                <a:lnTo>
                  <a:pt x="9868" y="24"/>
                </a:lnTo>
                <a:lnTo>
                  <a:pt x="9379"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00" name="Shape 548"/>
          <p:cNvGrpSpPr/>
          <p:nvPr/>
        </p:nvGrpSpPr>
        <p:grpSpPr>
          <a:xfrm>
            <a:off x="11127443" y="4227960"/>
            <a:ext cx="387693" cy="387717"/>
            <a:chOff x="6654650" y="3665275"/>
            <a:chExt cx="409100" cy="409125"/>
          </a:xfrm>
          <a:solidFill>
            <a:schemeClr val="bg1"/>
          </a:solidFill>
        </p:grpSpPr>
        <p:sp>
          <p:nvSpPr>
            <p:cNvPr id="201" name="Shape 549"/>
            <p:cNvSpPr/>
            <p:nvPr/>
          </p:nvSpPr>
          <p:spPr>
            <a:xfrm>
              <a:off x="6808525" y="3819150"/>
              <a:ext cx="211875" cy="211900"/>
            </a:xfrm>
            <a:custGeom>
              <a:avLst/>
              <a:gdLst/>
              <a:ahLst/>
              <a:cxnLst/>
              <a:rect l="0" t="0" r="0" b="0"/>
              <a:pathLst>
                <a:path w="8475" h="8476" extrusionOk="0">
                  <a:moveTo>
                    <a:pt x="8157" y="0"/>
                  </a:moveTo>
                  <a:lnTo>
                    <a:pt x="7327" y="1075"/>
                  </a:lnTo>
                  <a:lnTo>
                    <a:pt x="6399" y="2150"/>
                  </a:lnTo>
                  <a:lnTo>
                    <a:pt x="5422" y="3249"/>
                  </a:lnTo>
                  <a:lnTo>
                    <a:pt x="4347" y="4348"/>
                  </a:lnTo>
                  <a:lnTo>
                    <a:pt x="3248" y="5422"/>
                  </a:lnTo>
                  <a:lnTo>
                    <a:pt x="2149" y="6399"/>
                  </a:lnTo>
                  <a:lnTo>
                    <a:pt x="1075" y="7327"/>
                  </a:lnTo>
                  <a:lnTo>
                    <a:pt x="0" y="8158"/>
                  </a:lnTo>
                  <a:lnTo>
                    <a:pt x="440" y="8280"/>
                  </a:lnTo>
                  <a:lnTo>
                    <a:pt x="855" y="8377"/>
                  </a:lnTo>
                  <a:lnTo>
                    <a:pt x="1294" y="8426"/>
                  </a:lnTo>
                  <a:lnTo>
                    <a:pt x="1734" y="8475"/>
                  </a:lnTo>
                  <a:lnTo>
                    <a:pt x="2174" y="8475"/>
                  </a:lnTo>
                  <a:lnTo>
                    <a:pt x="2613" y="8451"/>
                  </a:lnTo>
                  <a:lnTo>
                    <a:pt x="3028" y="8402"/>
                  </a:lnTo>
                  <a:lnTo>
                    <a:pt x="3468" y="8304"/>
                  </a:lnTo>
                  <a:lnTo>
                    <a:pt x="3883" y="8207"/>
                  </a:lnTo>
                  <a:lnTo>
                    <a:pt x="4323" y="8060"/>
                  </a:lnTo>
                  <a:lnTo>
                    <a:pt x="4714" y="7889"/>
                  </a:lnTo>
                  <a:lnTo>
                    <a:pt x="5129" y="7694"/>
                  </a:lnTo>
                  <a:lnTo>
                    <a:pt x="5520" y="7449"/>
                  </a:lnTo>
                  <a:lnTo>
                    <a:pt x="5886" y="7205"/>
                  </a:lnTo>
                  <a:lnTo>
                    <a:pt x="6252" y="6912"/>
                  </a:lnTo>
                  <a:lnTo>
                    <a:pt x="6594" y="6595"/>
                  </a:lnTo>
                  <a:lnTo>
                    <a:pt x="6912" y="6253"/>
                  </a:lnTo>
                  <a:lnTo>
                    <a:pt x="7205" y="5886"/>
                  </a:lnTo>
                  <a:lnTo>
                    <a:pt x="7449" y="5520"/>
                  </a:lnTo>
                  <a:lnTo>
                    <a:pt x="7693" y="5129"/>
                  </a:lnTo>
                  <a:lnTo>
                    <a:pt x="7889" y="4714"/>
                  </a:lnTo>
                  <a:lnTo>
                    <a:pt x="8060" y="4323"/>
                  </a:lnTo>
                  <a:lnTo>
                    <a:pt x="8206" y="3884"/>
                  </a:lnTo>
                  <a:lnTo>
                    <a:pt x="8304" y="3468"/>
                  </a:lnTo>
                  <a:lnTo>
                    <a:pt x="8402" y="3029"/>
                  </a:lnTo>
                  <a:lnTo>
                    <a:pt x="8450" y="2614"/>
                  </a:lnTo>
                  <a:lnTo>
                    <a:pt x="8475" y="2174"/>
                  </a:lnTo>
                  <a:lnTo>
                    <a:pt x="8475" y="1734"/>
                  </a:lnTo>
                  <a:lnTo>
                    <a:pt x="8426" y="1295"/>
                  </a:lnTo>
                  <a:lnTo>
                    <a:pt x="8377" y="855"/>
                  </a:lnTo>
                  <a:lnTo>
                    <a:pt x="8279" y="440"/>
                  </a:lnTo>
                  <a:lnTo>
                    <a:pt x="815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2" name="Shape 550"/>
            <p:cNvSpPr/>
            <p:nvPr/>
          </p:nvSpPr>
          <p:spPr>
            <a:xfrm>
              <a:off x="6654650" y="3665275"/>
              <a:ext cx="409100" cy="409125"/>
            </a:xfrm>
            <a:custGeom>
              <a:avLst/>
              <a:gdLst/>
              <a:ahLst/>
              <a:cxnLst/>
              <a:rect l="0" t="0" r="0" b="0"/>
              <a:pathLst>
                <a:path w="16364" h="16365" extrusionOk="0">
                  <a:moveTo>
                    <a:pt x="13580" y="1686"/>
                  </a:moveTo>
                  <a:lnTo>
                    <a:pt x="13677" y="1735"/>
                  </a:lnTo>
                  <a:lnTo>
                    <a:pt x="13775" y="1759"/>
                  </a:lnTo>
                  <a:lnTo>
                    <a:pt x="13848" y="1832"/>
                  </a:lnTo>
                  <a:lnTo>
                    <a:pt x="13897" y="1906"/>
                  </a:lnTo>
                  <a:lnTo>
                    <a:pt x="13946" y="1979"/>
                  </a:lnTo>
                  <a:lnTo>
                    <a:pt x="13970" y="2077"/>
                  </a:lnTo>
                  <a:lnTo>
                    <a:pt x="13995" y="2174"/>
                  </a:lnTo>
                  <a:lnTo>
                    <a:pt x="13995" y="2419"/>
                  </a:lnTo>
                  <a:lnTo>
                    <a:pt x="13922" y="2687"/>
                  </a:lnTo>
                  <a:lnTo>
                    <a:pt x="13824" y="3029"/>
                  </a:lnTo>
                  <a:lnTo>
                    <a:pt x="13677" y="3371"/>
                  </a:lnTo>
                  <a:lnTo>
                    <a:pt x="13482" y="3762"/>
                  </a:lnTo>
                  <a:lnTo>
                    <a:pt x="13238" y="4177"/>
                  </a:lnTo>
                  <a:lnTo>
                    <a:pt x="12993" y="3908"/>
                  </a:lnTo>
                  <a:lnTo>
                    <a:pt x="12749" y="3615"/>
                  </a:lnTo>
                  <a:lnTo>
                    <a:pt x="12407" y="3298"/>
                  </a:lnTo>
                  <a:lnTo>
                    <a:pt x="12041" y="3029"/>
                  </a:lnTo>
                  <a:lnTo>
                    <a:pt x="11675" y="2761"/>
                  </a:lnTo>
                  <a:lnTo>
                    <a:pt x="11308" y="2541"/>
                  </a:lnTo>
                  <a:lnTo>
                    <a:pt x="11748" y="2272"/>
                  </a:lnTo>
                  <a:lnTo>
                    <a:pt x="12187" y="2052"/>
                  </a:lnTo>
                  <a:lnTo>
                    <a:pt x="12554" y="1881"/>
                  </a:lnTo>
                  <a:lnTo>
                    <a:pt x="12920" y="1759"/>
                  </a:lnTo>
                  <a:lnTo>
                    <a:pt x="13213" y="1686"/>
                  </a:lnTo>
                  <a:close/>
                  <a:moveTo>
                    <a:pt x="9721" y="3591"/>
                  </a:moveTo>
                  <a:lnTo>
                    <a:pt x="9794" y="3615"/>
                  </a:lnTo>
                  <a:lnTo>
                    <a:pt x="9916" y="3713"/>
                  </a:lnTo>
                  <a:lnTo>
                    <a:pt x="10014" y="3835"/>
                  </a:lnTo>
                  <a:lnTo>
                    <a:pt x="10038" y="3908"/>
                  </a:lnTo>
                  <a:lnTo>
                    <a:pt x="10038" y="3982"/>
                  </a:lnTo>
                  <a:lnTo>
                    <a:pt x="10038" y="4055"/>
                  </a:lnTo>
                  <a:lnTo>
                    <a:pt x="10014" y="4128"/>
                  </a:lnTo>
                  <a:lnTo>
                    <a:pt x="9916" y="4250"/>
                  </a:lnTo>
                  <a:lnTo>
                    <a:pt x="9794" y="4348"/>
                  </a:lnTo>
                  <a:lnTo>
                    <a:pt x="9721" y="4372"/>
                  </a:lnTo>
                  <a:lnTo>
                    <a:pt x="9574" y="4372"/>
                  </a:lnTo>
                  <a:lnTo>
                    <a:pt x="9501" y="4348"/>
                  </a:lnTo>
                  <a:lnTo>
                    <a:pt x="9379" y="4250"/>
                  </a:lnTo>
                  <a:lnTo>
                    <a:pt x="9281" y="4128"/>
                  </a:lnTo>
                  <a:lnTo>
                    <a:pt x="9257" y="4055"/>
                  </a:lnTo>
                  <a:lnTo>
                    <a:pt x="9257" y="3982"/>
                  </a:lnTo>
                  <a:lnTo>
                    <a:pt x="9257" y="3908"/>
                  </a:lnTo>
                  <a:lnTo>
                    <a:pt x="9281" y="3835"/>
                  </a:lnTo>
                  <a:lnTo>
                    <a:pt x="9379" y="3713"/>
                  </a:lnTo>
                  <a:lnTo>
                    <a:pt x="9501" y="3615"/>
                  </a:lnTo>
                  <a:lnTo>
                    <a:pt x="9574" y="3591"/>
                  </a:lnTo>
                  <a:close/>
                  <a:moveTo>
                    <a:pt x="8182" y="3322"/>
                  </a:moveTo>
                  <a:lnTo>
                    <a:pt x="8304" y="3347"/>
                  </a:lnTo>
                  <a:lnTo>
                    <a:pt x="8402" y="3371"/>
                  </a:lnTo>
                  <a:lnTo>
                    <a:pt x="8500" y="3420"/>
                  </a:lnTo>
                  <a:lnTo>
                    <a:pt x="8597" y="3493"/>
                  </a:lnTo>
                  <a:lnTo>
                    <a:pt x="8671" y="3591"/>
                  </a:lnTo>
                  <a:lnTo>
                    <a:pt x="8719" y="3689"/>
                  </a:lnTo>
                  <a:lnTo>
                    <a:pt x="8768" y="3786"/>
                  </a:lnTo>
                  <a:lnTo>
                    <a:pt x="8768" y="3908"/>
                  </a:lnTo>
                  <a:lnTo>
                    <a:pt x="8768" y="4031"/>
                  </a:lnTo>
                  <a:lnTo>
                    <a:pt x="8719" y="4153"/>
                  </a:lnTo>
                  <a:lnTo>
                    <a:pt x="8671" y="4250"/>
                  </a:lnTo>
                  <a:lnTo>
                    <a:pt x="8597" y="4324"/>
                  </a:lnTo>
                  <a:lnTo>
                    <a:pt x="8500" y="4397"/>
                  </a:lnTo>
                  <a:lnTo>
                    <a:pt x="8402" y="4446"/>
                  </a:lnTo>
                  <a:lnTo>
                    <a:pt x="8304" y="4495"/>
                  </a:lnTo>
                  <a:lnTo>
                    <a:pt x="8060" y="4495"/>
                  </a:lnTo>
                  <a:lnTo>
                    <a:pt x="7962" y="4446"/>
                  </a:lnTo>
                  <a:lnTo>
                    <a:pt x="7865" y="4397"/>
                  </a:lnTo>
                  <a:lnTo>
                    <a:pt x="7767" y="4324"/>
                  </a:lnTo>
                  <a:lnTo>
                    <a:pt x="7694" y="4250"/>
                  </a:lnTo>
                  <a:lnTo>
                    <a:pt x="7645" y="4153"/>
                  </a:lnTo>
                  <a:lnTo>
                    <a:pt x="7596" y="4031"/>
                  </a:lnTo>
                  <a:lnTo>
                    <a:pt x="7596" y="3908"/>
                  </a:lnTo>
                  <a:lnTo>
                    <a:pt x="7596" y="3786"/>
                  </a:lnTo>
                  <a:lnTo>
                    <a:pt x="7645" y="3689"/>
                  </a:lnTo>
                  <a:lnTo>
                    <a:pt x="7694" y="3591"/>
                  </a:lnTo>
                  <a:lnTo>
                    <a:pt x="7767" y="3493"/>
                  </a:lnTo>
                  <a:lnTo>
                    <a:pt x="7865" y="3420"/>
                  </a:lnTo>
                  <a:lnTo>
                    <a:pt x="7962" y="3371"/>
                  </a:lnTo>
                  <a:lnTo>
                    <a:pt x="8060" y="3347"/>
                  </a:lnTo>
                  <a:lnTo>
                    <a:pt x="8182" y="3322"/>
                  </a:lnTo>
                  <a:close/>
                  <a:moveTo>
                    <a:pt x="9086" y="4763"/>
                  </a:moveTo>
                  <a:lnTo>
                    <a:pt x="9159" y="4788"/>
                  </a:lnTo>
                  <a:lnTo>
                    <a:pt x="9281" y="4885"/>
                  </a:lnTo>
                  <a:lnTo>
                    <a:pt x="9354" y="5007"/>
                  </a:lnTo>
                  <a:lnTo>
                    <a:pt x="9379" y="5081"/>
                  </a:lnTo>
                  <a:lnTo>
                    <a:pt x="9379" y="5154"/>
                  </a:lnTo>
                  <a:lnTo>
                    <a:pt x="9379" y="5227"/>
                  </a:lnTo>
                  <a:lnTo>
                    <a:pt x="9354" y="5301"/>
                  </a:lnTo>
                  <a:lnTo>
                    <a:pt x="9281" y="5423"/>
                  </a:lnTo>
                  <a:lnTo>
                    <a:pt x="9159" y="5520"/>
                  </a:lnTo>
                  <a:lnTo>
                    <a:pt x="9086" y="5545"/>
                  </a:lnTo>
                  <a:lnTo>
                    <a:pt x="8915" y="5545"/>
                  </a:lnTo>
                  <a:lnTo>
                    <a:pt x="8842" y="5520"/>
                  </a:lnTo>
                  <a:lnTo>
                    <a:pt x="8719" y="5423"/>
                  </a:lnTo>
                  <a:lnTo>
                    <a:pt x="8646" y="5301"/>
                  </a:lnTo>
                  <a:lnTo>
                    <a:pt x="8622" y="5227"/>
                  </a:lnTo>
                  <a:lnTo>
                    <a:pt x="8597" y="5154"/>
                  </a:lnTo>
                  <a:lnTo>
                    <a:pt x="8622" y="5081"/>
                  </a:lnTo>
                  <a:lnTo>
                    <a:pt x="8646" y="5007"/>
                  </a:lnTo>
                  <a:lnTo>
                    <a:pt x="8719" y="4885"/>
                  </a:lnTo>
                  <a:lnTo>
                    <a:pt x="8842" y="4788"/>
                  </a:lnTo>
                  <a:lnTo>
                    <a:pt x="8915" y="4763"/>
                  </a:lnTo>
                  <a:close/>
                  <a:moveTo>
                    <a:pt x="2540" y="11309"/>
                  </a:moveTo>
                  <a:lnTo>
                    <a:pt x="2760" y="11675"/>
                  </a:lnTo>
                  <a:lnTo>
                    <a:pt x="3029" y="12041"/>
                  </a:lnTo>
                  <a:lnTo>
                    <a:pt x="3298" y="12408"/>
                  </a:lnTo>
                  <a:lnTo>
                    <a:pt x="3615" y="12750"/>
                  </a:lnTo>
                  <a:lnTo>
                    <a:pt x="3908" y="12994"/>
                  </a:lnTo>
                  <a:lnTo>
                    <a:pt x="4177" y="13238"/>
                  </a:lnTo>
                  <a:lnTo>
                    <a:pt x="3762" y="13482"/>
                  </a:lnTo>
                  <a:lnTo>
                    <a:pt x="3371" y="13678"/>
                  </a:lnTo>
                  <a:lnTo>
                    <a:pt x="3029" y="13824"/>
                  </a:lnTo>
                  <a:lnTo>
                    <a:pt x="2687" y="13922"/>
                  </a:lnTo>
                  <a:lnTo>
                    <a:pt x="2418" y="13995"/>
                  </a:lnTo>
                  <a:lnTo>
                    <a:pt x="2174" y="13995"/>
                  </a:lnTo>
                  <a:lnTo>
                    <a:pt x="2076" y="13971"/>
                  </a:lnTo>
                  <a:lnTo>
                    <a:pt x="1979" y="13946"/>
                  </a:lnTo>
                  <a:lnTo>
                    <a:pt x="1905" y="13897"/>
                  </a:lnTo>
                  <a:lnTo>
                    <a:pt x="1832" y="13849"/>
                  </a:lnTo>
                  <a:lnTo>
                    <a:pt x="1759" y="13775"/>
                  </a:lnTo>
                  <a:lnTo>
                    <a:pt x="1734" y="13678"/>
                  </a:lnTo>
                  <a:lnTo>
                    <a:pt x="1686" y="13580"/>
                  </a:lnTo>
                  <a:lnTo>
                    <a:pt x="1686" y="13482"/>
                  </a:lnTo>
                  <a:lnTo>
                    <a:pt x="1686" y="13214"/>
                  </a:lnTo>
                  <a:lnTo>
                    <a:pt x="1759" y="12921"/>
                  </a:lnTo>
                  <a:lnTo>
                    <a:pt x="1881" y="12554"/>
                  </a:lnTo>
                  <a:lnTo>
                    <a:pt x="2052" y="12188"/>
                  </a:lnTo>
                  <a:lnTo>
                    <a:pt x="2272" y="11748"/>
                  </a:lnTo>
                  <a:lnTo>
                    <a:pt x="2540" y="11309"/>
                  </a:lnTo>
                  <a:close/>
                  <a:moveTo>
                    <a:pt x="15362" y="1"/>
                  </a:moveTo>
                  <a:lnTo>
                    <a:pt x="15094" y="25"/>
                  </a:lnTo>
                  <a:lnTo>
                    <a:pt x="14801" y="74"/>
                  </a:lnTo>
                  <a:lnTo>
                    <a:pt x="14483" y="172"/>
                  </a:lnTo>
                  <a:lnTo>
                    <a:pt x="14141" y="294"/>
                  </a:lnTo>
                  <a:lnTo>
                    <a:pt x="13775" y="440"/>
                  </a:lnTo>
                  <a:lnTo>
                    <a:pt x="13384" y="611"/>
                  </a:lnTo>
                  <a:lnTo>
                    <a:pt x="12993" y="831"/>
                  </a:lnTo>
                  <a:lnTo>
                    <a:pt x="12578" y="1051"/>
                  </a:lnTo>
                  <a:lnTo>
                    <a:pt x="11699" y="1613"/>
                  </a:lnTo>
                  <a:lnTo>
                    <a:pt x="10747" y="2272"/>
                  </a:lnTo>
                  <a:lnTo>
                    <a:pt x="10307" y="2101"/>
                  </a:lnTo>
                  <a:lnTo>
                    <a:pt x="9843" y="1955"/>
                  </a:lnTo>
                  <a:lnTo>
                    <a:pt x="9379" y="1857"/>
                  </a:lnTo>
                  <a:lnTo>
                    <a:pt x="8915" y="1784"/>
                  </a:lnTo>
                  <a:lnTo>
                    <a:pt x="8451" y="1735"/>
                  </a:lnTo>
                  <a:lnTo>
                    <a:pt x="7962" y="1735"/>
                  </a:lnTo>
                  <a:lnTo>
                    <a:pt x="7498" y="1784"/>
                  </a:lnTo>
                  <a:lnTo>
                    <a:pt x="7034" y="1832"/>
                  </a:lnTo>
                  <a:lnTo>
                    <a:pt x="6570" y="1930"/>
                  </a:lnTo>
                  <a:lnTo>
                    <a:pt x="6106" y="2077"/>
                  </a:lnTo>
                  <a:lnTo>
                    <a:pt x="5667" y="2248"/>
                  </a:lnTo>
                  <a:lnTo>
                    <a:pt x="5227" y="2443"/>
                  </a:lnTo>
                  <a:lnTo>
                    <a:pt x="4787" y="2687"/>
                  </a:lnTo>
                  <a:lnTo>
                    <a:pt x="4397" y="2980"/>
                  </a:lnTo>
                  <a:lnTo>
                    <a:pt x="4006" y="3273"/>
                  </a:lnTo>
                  <a:lnTo>
                    <a:pt x="3615" y="3615"/>
                  </a:lnTo>
                  <a:lnTo>
                    <a:pt x="3273" y="4006"/>
                  </a:lnTo>
                  <a:lnTo>
                    <a:pt x="2980" y="4397"/>
                  </a:lnTo>
                  <a:lnTo>
                    <a:pt x="2687" y="4788"/>
                  </a:lnTo>
                  <a:lnTo>
                    <a:pt x="2443" y="5227"/>
                  </a:lnTo>
                  <a:lnTo>
                    <a:pt x="2247" y="5667"/>
                  </a:lnTo>
                  <a:lnTo>
                    <a:pt x="2076" y="6107"/>
                  </a:lnTo>
                  <a:lnTo>
                    <a:pt x="1930" y="6571"/>
                  </a:lnTo>
                  <a:lnTo>
                    <a:pt x="1832" y="7035"/>
                  </a:lnTo>
                  <a:lnTo>
                    <a:pt x="1783" y="7499"/>
                  </a:lnTo>
                  <a:lnTo>
                    <a:pt x="1734" y="7963"/>
                  </a:lnTo>
                  <a:lnTo>
                    <a:pt x="1734" y="8451"/>
                  </a:lnTo>
                  <a:lnTo>
                    <a:pt x="1783" y="8915"/>
                  </a:lnTo>
                  <a:lnTo>
                    <a:pt x="1857" y="9379"/>
                  </a:lnTo>
                  <a:lnTo>
                    <a:pt x="1954" y="9843"/>
                  </a:lnTo>
                  <a:lnTo>
                    <a:pt x="2101" y="10307"/>
                  </a:lnTo>
                  <a:lnTo>
                    <a:pt x="2272" y="10747"/>
                  </a:lnTo>
                  <a:lnTo>
                    <a:pt x="1612" y="11699"/>
                  </a:lnTo>
                  <a:lnTo>
                    <a:pt x="1051" y="12579"/>
                  </a:lnTo>
                  <a:lnTo>
                    <a:pt x="831" y="12994"/>
                  </a:lnTo>
                  <a:lnTo>
                    <a:pt x="611" y="13385"/>
                  </a:lnTo>
                  <a:lnTo>
                    <a:pt x="440" y="13775"/>
                  </a:lnTo>
                  <a:lnTo>
                    <a:pt x="293" y="14142"/>
                  </a:lnTo>
                  <a:lnTo>
                    <a:pt x="171" y="14484"/>
                  </a:lnTo>
                  <a:lnTo>
                    <a:pt x="74" y="14801"/>
                  </a:lnTo>
                  <a:lnTo>
                    <a:pt x="25" y="15094"/>
                  </a:lnTo>
                  <a:lnTo>
                    <a:pt x="0" y="15363"/>
                  </a:lnTo>
                  <a:lnTo>
                    <a:pt x="0" y="15583"/>
                  </a:lnTo>
                  <a:lnTo>
                    <a:pt x="49" y="15802"/>
                  </a:lnTo>
                  <a:lnTo>
                    <a:pt x="123" y="15973"/>
                  </a:lnTo>
                  <a:lnTo>
                    <a:pt x="245" y="16120"/>
                  </a:lnTo>
                  <a:lnTo>
                    <a:pt x="342" y="16218"/>
                  </a:lnTo>
                  <a:lnTo>
                    <a:pt x="489" y="16291"/>
                  </a:lnTo>
                  <a:lnTo>
                    <a:pt x="635" y="16340"/>
                  </a:lnTo>
                  <a:lnTo>
                    <a:pt x="806" y="16364"/>
                  </a:lnTo>
                  <a:lnTo>
                    <a:pt x="1173" y="16364"/>
                  </a:lnTo>
                  <a:lnTo>
                    <a:pt x="1393" y="16315"/>
                  </a:lnTo>
                  <a:lnTo>
                    <a:pt x="1637" y="16267"/>
                  </a:lnTo>
                  <a:lnTo>
                    <a:pt x="2150" y="16120"/>
                  </a:lnTo>
                  <a:lnTo>
                    <a:pt x="2711" y="15876"/>
                  </a:lnTo>
                  <a:lnTo>
                    <a:pt x="3322" y="15583"/>
                  </a:lnTo>
                  <a:lnTo>
                    <a:pt x="3957" y="15192"/>
                  </a:lnTo>
                  <a:lnTo>
                    <a:pt x="4665" y="14752"/>
                  </a:lnTo>
                  <a:lnTo>
                    <a:pt x="5373" y="14264"/>
                  </a:lnTo>
                  <a:lnTo>
                    <a:pt x="6131" y="13702"/>
                  </a:lnTo>
                  <a:lnTo>
                    <a:pt x="6912" y="13092"/>
                  </a:lnTo>
                  <a:lnTo>
                    <a:pt x="7718" y="12432"/>
                  </a:lnTo>
                  <a:lnTo>
                    <a:pt x="8524" y="11724"/>
                  </a:lnTo>
                  <a:lnTo>
                    <a:pt x="9330" y="10967"/>
                  </a:lnTo>
                  <a:lnTo>
                    <a:pt x="10160" y="10161"/>
                  </a:lnTo>
                  <a:lnTo>
                    <a:pt x="10966" y="9330"/>
                  </a:lnTo>
                  <a:lnTo>
                    <a:pt x="11723" y="8524"/>
                  </a:lnTo>
                  <a:lnTo>
                    <a:pt x="12432" y="7718"/>
                  </a:lnTo>
                  <a:lnTo>
                    <a:pt x="13091" y="6912"/>
                  </a:lnTo>
                  <a:lnTo>
                    <a:pt x="13702" y="6131"/>
                  </a:lnTo>
                  <a:lnTo>
                    <a:pt x="14263" y="5374"/>
                  </a:lnTo>
                  <a:lnTo>
                    <a:pt x="14752" y="4666"/>
                  </a:lnTo>
                  <a:lnTo>
                    <a:pt x="15192" y="3957"/>
                  </a:lnTo>
                  <a:lnTo>
                    <a:pt x="15582" y="3322"/>
                  </a:lnTo>
                  <a:lnTo>
                    <a:pt x="15875" y="2712"/>
                  </a:lnTo>
                  <a:lnTo>
                    <a:pt x="16120" y="2150"/>
                  </a:lnTo>
                  <a:lnTo>
                    <a:pt x="16266" y="1637"/>
                  </a:lnTo>
                  <a:lnTo>
                    <a:pt x="16315" y="1393"/>
                  </a:lnTo>
                  <a:lnTo>
                    <a:pt x="16364" y="1173"/>
                  </a:lnTo>
                  <a:lnTo>
                    <a:pt x="16364" y="978"/>
                  </a:lnTo>
                  <a:lnTo>
                    <a:pt x="16364" y="807"/>
                  </a:lnTo>
                  <a:lnTo>
                    <a:pt x="16339" y="636"/>
                  </a:lnTo>
                  <a:lnTo>
                    <a:pt x="16291" y="489"/>
                  </a:lnTo>
                  <a:lnTo>
                    <a:pt x="16217" y="343"/>
                  </a:lnTo>
                  <a:lnTo>
                    <a:pt x="16120" y="245"/>
                  </a:lnTo>
                  <a:lnTo>
                    <a:pt x="15973" y="123"/>
                  </a:lnTo>
                  <a:lnTo>
                    <a:pt x="15802" y="50"/>
                  </a:lnTo>
                  <a:lnTo>
                    <a:pt x="1558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03" name="Shape 551"/>
          <p:cNvGrpSpPr/>
          <p:nvPr/>
        </p:nvGrpSpPr>
        <p:grpSpPr>
          <a:xfrm>
            <a:off x="5362005" y="4850559"/>
            <a:ext cx="420104" cy="420128"/>
            <a:chOff x="570875" y="4322250"/>
            <a:chExt cx="443300" cy="443325"/>
          </a:xfrm>
          <a:solidFill>
            <a:schemeClr val="bg1"/>
          </a:solidFill>
        </p:grpSpPr>
        <p:sp>
          <p:nvSpPr>
            <p:cNvPr id="204" name="Shape 552"/>
            <p:cNvSpPr/>
            <p:nvPr/>
          </p:nvSpPr>
          <p:spPr>
            <a:xfrm>
              <a:off x="570875" y="4322250"/>
              <a:ext cx="443300" cy="443325"/>
            </a:xfrm>
            <a:custGeom>
              <a:avLst/>
              <a:gdLst/>
              <a:ahLst/>
              <a:cxnLst/>
              <a:rect l="0" t="0" r="0" b="0"/>
              <a:pathLst>
                <a:path w="17732" h="17733" extrusionOk="0">
                  <a:moveTo>
                    <a:pt x="13091" y="2712"/>
                  </a:moveTo>
                  <a:lnTo>
                    <a:pt x="13286" y="2736"/>
                  </a:lnTo>
                  <a:lnTo>
                    <a:pt x="13506" y="2785"/>
                  </a:lnTo>
                  <a:lnTo>
                    <a:pt x="13702" y="2858"/>
                  </a:lnTo>
                  <a:lnTo>
                    <a:pt x="13873" y="2956"/>
                  </a:lnTo>
                  <a:lnTo>
                    <a:pt x="14068" y="3054"/>
                  </a:lnTo>
                  <a:lnTo>
                    <a:pt x="14239" y="3176"/>
                  </a:lnTo>
                  <a:lnTo>
                    <a:pt x="14410" y="3323"/>
                  </a:lnTo>
                  <a:lnTo>
                    <a:pt x="14556" y="3493"/>
                  </a:lnTo>
                  <a:lnTo>
                    <a:pt x="14679" y="3664"/>
                  </a:lnTo>
                  <a:lnTo>
                    <a:pt x="14776" y="3860"/>
                  </a:lnTo>
                  <a:lnTo>
                    <a:pt x="14874" y="4031"/>
                  </a:lnTo>
                  <a:lnTo>
                    <a:pt x="14947" y="4226"/>
                  </a:lnTo>
                  <a:lnTo>
                    <a:pt x="14996" y="4446"/>
                  </a:lnTo>
                  <a:lnTo>
                    <a:pt x="15021" y="4641"/>
                  </a:lnTo>
                  <a:lnTo>
                    <a:pt x="15021" y="4861"/>
                  </a:lnTo>
                  <a:lnTo>
                    <a:pt x="15021" y="5057"/>
                  </a:lnTo>
                  <a:lnTo>
                    <a:pt x="14996" y="5252"/>
                  </a:lnTo>
                  <a:lnTo>
                    <a:pt x="14947" y="5472"/>
                  </a:lnTo>
                  <a:lnTo>
                    <a:pt x="14874" y="5667"/>
                  </a:lnTo>
                  <a:lnTo>
                    <a:pt x="14776" y="5838"/>
                  </a:lnTo>
                  <a:lnTo>
                    <a:pt x="14679" y="6033"/>
                  </a:lnTo>
                  <a:lnTo>
                    <a:pt x="14556" y="6204"/>
                  </a:lnTo>
                  <a:lnTo>
                    <a:pt x="14410" y="6375"/>
                  </a:lnTo>
                  <a:lnTo>
                    <a:pt x="13433" y="7328"/>
                  </a:lnTo>
                  <a:lnTo>
                    <a:pt x="13311" y="7426"/>
                  </a:lnTo>
                  <a:lnTo>
                    <a:pt x="13189" y="7499"/>
                  </a:lnTo>
                  <a:lnTo>
                    <a:pt x="13042" y="7548"/>
                  </a:lnTo>
                  <a:lnTo>
                    <a:pt x="12871" y="7572"/>
                  </a:lnTo>
                  <a:lnTo>
                    <a:pt x="12725" y="7548"/>
                  </a:lnTo>
                  <a:lnTo>
                    <a:pt x="12578" y="7499"/>
                  </a:lnTo>
                  <a:lnTo>
                    <a:pt x="12456" y="7426"/>
                  </a:lnTo>
                  <a:lnTo>
                    <a:pt x="12334" y="7328"/>
                  </a:lnTo>
                  <a:lnTo>
                    <a:pt x="10405" y="5398"/>
                  </a:lnTo>
                  <a:lnTo>
                    <a:pt x="10307" y="5276"/>
                  </a:lnTo>
                  <a:lnTo>
                    <a:pt x="10234" y="5154"/>
                  </a:lnTo>
                  <a:lnTo>
                    <a:pt x="10185" y="5008"/>
                  </a:lnTo>
                  <a:lnTo>
                    <a:pt x="10160" y="4861"/>
                  </a:lnTo>
                  <a:lnTo>
                    <a:pt x="10185" y="4690"/>
                  </a:lnTo>
                  <a:lnTo>
                    <a:pt x="10234" y="4544"/>
                  </a:lnTo>
                  <a:lnTo>
                    <a:pt x="10307" y="4422"/>
                  </a:lnTo>
                  <a:lnTo>
                    <a:pt x="10405" y="4299"/>
                  </a:lnTo>
                  <a:lnTo>
                    <a:pt x="11357" y="3323"/>
                  </a:lnTo>
                  <a:lnTo>
                    <a:pt x="11528" y="3176"/>
                  </a:lnTo>
                  <a:lnTo>
                    <a:pt x="11699" y="3054"/>
                  </a:lnTo>
                  <a:lnTo>
                    <a:pt x="11894" y="2956"/>
                  </a:lnTo>
                  <a:lnTo>
                    <a:pt x="12065" y="2858"/>
                  </a:lnTo>
                  <a:lnTo>
                    <a:pt x="12261" y="2785"/>
                  </a:lnTo>
                  <a:lnTo>
                    <a:pt x="12481" y="2736"/>
                  </a:lnTo>
                  <a:lnTo>
                    <a:pt x="12676" y="2712"/>
                  </a:lnTo>
                  <a:close/>
                  <a:moveTo>
                    <a:pt x="8377" y="8867"/>
                  </a:moveTo>
                  <a:lnTo>
                    <a:pt x="8475" y="8891"/>
                  </a:lnTo>
                  <a:lnTo>
                    <a:pt x="8548" y="8915"/>
                  </a:lnTo>
                  <a:lnTo>
                    <a:pt x="8646" y="8964"/>
                  </a:lnTo>
                  <a:lnTo>
                    <a:pt x="8719" y="9013"/>
                  </a:lnTo>
                  <a:lnTo>
                    <a:pt x="8768" y="9086"/>
                  </a:lnTo>
                  <a:lnTo>
                    <a:pt x="8817" y="9184"/>
                  </a:lnTo>
                  <a:lnTo>
                    <a:pt x="8841" y="9257"/>
                  </a:lnTo>
                  <a:lnTo>
                    <a:pt x="8866" y="9355"/>
                  </a:lnTo>
                  <a:lnTo>
                    <a:pt x="8841" y="9453"/>
                  </a:lnTo>
                  <a:lnTo>
                    <a:pt x="8817" y="9550"/>
                  </a:lnTo>
                  <a:lnTo>
                    <a:pt x="8768" y="9624"/>
                  </a:lnTo>
                  <a:lnTo>
                    <a:pt x="8719" y="9697"/>
                  </a:lnTo>
                  <a:lnTo>
                    <a:pt x="6179" y="12237"/>
                  </a:lnTo>
                  <a:lnTo>
                    <a:pt x="6106" y="12310"/>
                  </a:lnTo>
                  <a:lnTo>
                    <a:pt x="6033" y="12359"/>
                  </a:lnTo>
                  <a:lnTo>
                    <a:pt x="5935" y="12383"/>
                  </a:lnTo>
                  <a:lnTo>
                    <a:pt x="5740" y="12383"/>
                  </a:lnTo>
                  <a:lnTo>
                    <a:pt x="5642" y="12359"/>
                  </a:lnTo>
                  <a:lnTo>
                    <a:pt x="5569" y="12310"/>
                  </a:lnTo>
                  <a:lnTo>
                    <a:pt x="5496" y="12237"/>
                  </a:lnTo>
                  <a:lnTo>
                    <a:pt x="5422" y="12164"/>
                  </a:lnTo>
                  <a:lnTo>
                    <a:pt x="5373" y="12090"/>
                  </a:lnTo>
                  <a:lnTo>
                    <a:pt x="5349" y="11993"/>
                  </a:lnTo>
                  <a:lnTo>
                    <a:pt x="5349" y="11895"/>
                  </a:lnTo>
                  <a:lnTo>
                    <a:pt x="5349" y="11797"/>
                  </a:lnTo>
                  <a:lnTo>
                    <a:pt x="5373" y="11700"/>
                  </a:lnTo>
                  <a:lnTo>
                    <a:pt x="5422" y="11626"/>
                  </a:lnTo>
                  <a:lnTo>
                    <a:pt x="5496" y="11553"/>
                  </a:lnTo>
                  <a:lnTo>
                    <a:pt x="8036" y="9013"/>
                  </a:lnTo>
                  <a:lnTo>
                    <a:pt x="8109" y="8964"/>
                  </a:lnTo>
                  <a:lnTo>
                    <a:pt x="8182" y="8915"/>
                  </a:lnTo>
                  <a:lnTo>
                    <a:pt x="8280" y="8891"/>
                  </a:lnTo>
                  <a:lnTo>
                    <a:pt x="8377" y="8867"/>
                  </a:lnTo>
                  <a:close/>
                  <a:moveTo>
                    <a:pt x="14825" y="1"/>
                  </a:moveTo>
                  <a:lnTo>
                    <a:pt x="14288" y="25"/>
                  </a:lnTo>
                  <a:lnTo>
                    <a:pt x="13751" y="50"/>
                  </a:lnTo>
                  <a:lnTo>
                    <a:pt x="13213" y="123"/>
                  </a:lnTo>
                  <a:lnTo>
                    <a:pt x="12676" y="245"/>
                  </a:lnTo>
                  <a:lnTo>
                    <a:pt x="12163" y="367"/>
                  </a:lnTo>
                  <a:lnTo>
                    <a:pt x="11675" y="538"/>
                  </a:lnTo>
                  <a:lnTo>
                    <a:pt x="11235" y="758"/>
                  </a:lnTo>
                  <a:lnTo>
                    <a:pt x="11015" y="856"/>
                  </a:lnTo>
                  <a:lnTo>
                    <a:pt x="10844" y="1002"/>
                  </a:lnTo>
                  <a:lnTo>
                    <a:pt x="10649" y="1124"/>
                  </a:lnTo>
                  <a:lnTo>
                    <a:pt x="10502" y="1271"/>
                  </a:lnTo>
                  <a:lnTo>
                    <a:pt x="5544" y="6229"/>
                  </a:lnTo>
                  <a:lnTo>
                    <a:pt x="391" y="6229"/>
                  </a:lnTo>
                  <a:lnTo>
                    <a:pt x="245" y="6253"/>
                  </a:lnTo>
                  <a:lnTo>
                    <a:pt x="147" y="6278"/>
                  </a:lnTo>
                  <a:lnTo>
                    <a:pt x="49" y="6327"/>
                  </a:lnTo>
                  <a:lnTo>
                    <a:pt x="0" y="6400"/>
                  </a:lnTo>
                  <a:lnTo>
                    <a:pt x="0" y="6473"/>
                  </a:lnTo>
                  <a:lnTo>
                    <a:pt x="25" y="6571"/>
                  </a:lnTo>
                  <a:lnTo>
                    <a:pt x="74" y="6668"/>
                  </a:lnTo>
                  <a:lnTo>
                    <a:pt x="171" y="6791"/>
                  </a:lnTo>
                  <a:lnTo>
                    <a:pt x="2589" y="9184"/>
                  </a:lnTo>
                  <a:lnTo>
                    <a:pt x="2272" y="9502"/>
                  </a:lnTo>
                  <a:lnTo>
                    <a:pt x="953" y="9746"/>
                  </a:lnTo>
                  <a:lnTo>
                    <a:pt x="806" y="9795"/>
                  </a:lnTo>
                  <a:lnTo>
                    <a:pt x="684" y="9843"/>
                  </a:lnTo>
                  <a:lnTo>
                    <a:pt x="611" y="9941"/>
                  </a:lnTo>
                  <a:lnTo>
                    <a:pt x="562" y="10014"/>
                  </a:lnTo>
                  <a:lnTo>
                    <a:pt x="562" y="10112"/>
                  </a:lnTo>
                  <a:lnTo>
                    <a:pt x="586" y="10234"/>
                  </a:lnTo>
                  <a:lnTo>
                    <a:pt x="635" y="10332"/>
                  </a:lnTo>
                  <a:lnTo>
                    <a:pt x="733" y="10454"/>
                  </a:lnTo>
                  <a:lnTo>
                    <a:pt x="7278" y="16999"/>
                  </a:lnTo>
                  <a:lnTo>
                    <a:pt x="7401" y="17097"/>
                  </a:lnTo>
                  <a:lnTo>
                    <a:pt x="7498" y="17146"/>
                  </a:lnTo>
                  <a:lnTo>
                    <a:pt x="7620" y="17170"/>
                  </a:lnTo>
                  <a:lnTo>
                    <a:pt x="7718" y="17170"/>
                  </a:lnTo>
                  <a:lnTo>
                    <a:pt x="7791" y="17122"/>
                  </a:lnTo>
                  <a:lnTo>
                    <a:pt x="7889" y="17048"/>
                  </a:lnTo>
                  <a:lnTo>
                    <a:pt x="7938" y="16926"/>
                  </a:lnTo>
                  <a:lnTo>
                    <a:pt x="7987" y="16780"/>
                  </a:lnTo>
                  <a:lnTo>
                    <a:pt x="8231" y="15461"/>
                  </a:lnTo>
                  <a:lnTo>
                    <a:pt x="8548" y="15143"/>
                  </a:lnTo>
                  <a:lnTo>
                    <a:pt x="10942" y="17561"/>
                  </a:lnTo>
                  <a:lnTo>
                    <a:pt x="11064" y="17659"/>
                  </a:lnTo>
                  <a:lnTo>
                    <a:pt x="11162" y="17708"/>
                  </a:lnTo>
                  <a:lnTo>
                    <a:pt x="11259" y="17732"/>
                  </a:lnTo>
                  <a:lnTo>
                    <a:pt x="11333" y="17732"/>
                  </a:lnTo>
                  <a:lnTo>
                    <a:pt x="11406" y="17683"/>
                  </a:lnTo>
                  <a:lnTo>
                    <a:pt x="11455" y="17586"/>
                  </a:lnTo>
                  <a:lnTo>
                    <a:pt x="11479" y="17488"/>
                  </a:lnTo>
                  <a:lnTo>
                    <a:pt x="11504" y="17341"/>
                  </a:lnTo>
                  <a:lnTo>
                    <a:pt x="11504" y="12188"/>
                  </a:lnTo>
                  <a:lnTo>
                    <a:pt x="16461" y="7230"/>
                  </a:lnTo>
                  <a:lnTo>
                    <a:pt x="16608" y="7084"/>
                  </a:lnTo>
                  <a:lnTo>
                    <a:pt x="16730" y="6888"/>
                  </a:lnTo>
                  <a:lnTo>
                    <a:pt x="16877" y="6693"/>
                  </a:lnTo>
                  <a:lnTo>
                    <a:pt x="16974" y="6498"/>
                  </a:lnTo>
                  <a:lnTo>
                    <a:pt x="17194" y="6058"/>
                  </a:lnTo>
                  <a:lnTo>
                    <a:pt x="17365" y="5569"/>
                  </a:lnTo>
                  <a:lnTo>
                    <a:pt x="17487" y="5057"/>
                  </a:lnTo>
                  <a:lnTo>
                    <a:pt x="17609" y="4519"/>
                  </a:lnTo>
                  <a:lnTo>
                    <a:pt x="17683" y="3982"/>
                  </a:lnTo>
                  <a:lnTo>
                    <a:pt x="17707" y="3445"/>
                  </a:lnTo>
                  <a:lnTo>
                    <a:pt x="17731" y="2907"/>
                  </a:lnTo>
                  <a:lnTo>
                    <a:pt x="17731" y="2419"/>
                  </a:lnTo>
                  <a:lnTo>
                    <a:pt x="17707" y="1955"/>
                  </a:lnTo>
                  <a:lnTo>
                    <a:pt x="17658" y="1515"/>
                  </a:lnTo>
                  <a:lnTo>
                    <a:pt x="17585" y="1149"/>
                  </a:lnTo>
                  <a:lnTo>
                    <a:pt x="17512" y="831"/>
                  </a:lnTo>
                  <a:lnTo>
                    <a:pt x="17414" y="587"/>
                  </a:lnTo>
                  <a:lnTo>
                    <a:pt x="17341" y="489"/>
                  </a:lnTo>
                  <a:lnTo>
                    <a:pt x="17292" y="441"/>
                  </a:lnTo>
                  <a:lnTo>
                    <a:pt x="17243" y="392"/>
                  </a:lnTo>
                  <a:lnTo>
                    <a:pt x="17145" y="318"/>
                  </a:lnTo>
                  <a:lnTo>
                    <a:pt x="16901" y="221"/>
                  </a:lnTo>
                  <a:lnTo>
                    <a:pt x="16584" y="148"/>
                  </a:lnTo>
                  <a:lnTo>
                    <a:pt x="16217" y="74"/>
                  </a:lnTo>
                  <a:lnTo>
                    <a:pt x="15778" y="25"/>
                  </a:lnTo>
                  <a:lnTo>
                    <a:pt x="1531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5" name="Shape 553"/>
            <p:cNvSpPr/>
            <p:nvPr/>
          </p:nvSpPr>
          <p:spPr>
            <a:xfrm>
              <a:off x="597725" y="4665400"/>
              <a:ext cx="73300" cy="73300"/>
            </a:xfrm>
            <a:custGeom>
              <a:avLst/>
              <a:gdLst/>
              <a:ahLst/>
              <a:cxnLst/>
              <a:rect l="0" t="0" r="0" b="0"/>
              <a:pathLst>
                <a:path w="2932" h="2932" extrusionOk="0">
                  <a:moveTo>
                    <a:pt x="2028" y="1"/>
                  </a:moveTo>
                  <a:lnTo>
                    <a:pt x="1857" y="25"/>
                  </a:lnTo>
                  <a:lnTo>
                    <a:pt x="1686" y="74"/>
                  </a:lnTo>
                  <a:lnTo>
                    <a:pt x="1515" y="147"/>
                  </a:lnTo>
                  <a:lnTo>
                    <a:pt x="1369" y="269"/>
                  </a:lnTo>
                  <a:lnTo>
                    <a:pt x="1222" y="489"/>
                  </a:lnTo>
                  <a:lnTo>
                    <a:pt x="1002" y="831"/>
                  </a:lnTo>
                  <a:lnTo>
                    <a:pt x="563" y="1735"/>
                  </a:lnTo>
                  <a:lnTo>
                    <a:pt x="172" y="2565"/>
                  </a:lnTo>
                  <a:lnTo>
                    <a:pt x="1" y="2932"/>
                  </a:lnTo>
                  <a:lnTo>
                    <a:pt x="1" y="2932"/>
                  </a:lnTo>
                  <a:lnTo>
                    <a:pt x="367" y="2761"/>
                  </a:lnTo>
                  <a:lnTo>
                    <a:pt x="1198" y="2370"/>
                  </a:lnTo>
                  <a:lnTo>
                    <a:pt x="2101" y="1930"/>
                  </a:lnTo>
                  <a:lnTo>
                    <a:pt x="2443" y="1710"/>
                  </a:lnTo>
                  <a:lnTo>
                    <a:pt x="2663" y="1564"/>
                  </a:lnTo>
                  <a:lnTo>
                    <a:pt x="2785" y="1417"/>
                  </a:lnTo>
                  <a:lnTo>
                    <a:pt x="2858" y="1246"/>
                  </a:lnTo>
                  <a:lnTo>
                    <a:pt x="2907" y="1075"/>
                  </a:lnTo>
                  <a:lnTo>
                    <a:pt x="2932" y="904"/>
                  </a:lnTo>
                  <a:lnTo>
                    <a:pt x="2907" y="733"/>
                  </a:lnTo>
                  <a:lnTo>
                    <a:pt x="2858" y="562"/>
                  </a:lnTo>
                  <a:lnTo>
                    <a:pt x="2785" y="416"/>
                  </a:lnTo>
                  <a:lnTo>
                    <a:pt x="2663" y="269"/>
                  </a:lnTo>
                  <a:lnTo>
                    <a:pt x="2517" y="147"/>
                  </a:lnTo>
                  <a:lnTo>
                    <a:pt x="2370" y="74"/>
                  </a:lnTo>
                  <a:lnTo>
                    <a:pt x="2199" y="25"/>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6" name="Shape 554"/>
            <p:cNvSpPr/>
            <p:nvPr/>
          </p:nvSpPr>
          <p:spPr>
            <a:xfrm>
              <a:off x="654525" y="4708150"/>
              <a:ext cx="47025" cy="47025"/>
            </a:xfrm>
            <a:custGeom>
              <a:avLst/>
              <a:gdLst/>
              <a:ahLst/>
              <a:cxnLst/>
              <a:rect l="0" t="0" r="0" b="0"/>
              <a:pathLst>
                <a:path w="1881" h="1881" extrusionOk="0">
                  <a:moveTo>
                    <a:pt x="1124" y="0"/>
                  </a:moveTo>
                  <a:lnTo>
                    <a:pt x="977" y="25"/>
                  </a:lnTo>
                  <a:lnTo>
                    <a:pt x="831" y="74"/>
                  </a:lnTo>
                  <a:lnTo>
                    <a:pt x="709" y="147"/>
                  </a:lnTo>
                  <a:lnTo>
                    <a:pt x="586" y="245"/>
                  </a:lnTo>
                  <a:lnTo>
                    <a:pt x="464" y="391"/>
                  </a:lnTo>
                  <a:lnTo>
                    <a:pt x="367" y="611"/>
                  </a:lnTo>
                  <a:lnTo>
                    <a:pt x="269" y="880"/>
                  </a:lnTo>
                  <a:lnTo>
                    <a:pt x="171" y="1173"/>
                  </a:lnTo>
                  <a:lnTo>
                    <a:pt x="49" y="1686"/>
                  </a:lnTo>
                  <a:lnTo>
                    <a:pt x="0" y="1881"/>
                  </a:lnTo>
                  <a:lnTo>
                    <a:pt x="0" y="1881"/>
                  </a:lnTo>
                  <a:lnTo>
                    <a:pt x="220" y="1857"/>
                  </a:lnTo>
                  <a:lnTo>
                    <a:pt x="733" y="1710"/>
                  </a:lnTo>
                  <a:lnTo>
                    <a:pt x="1002" y="1637"/>
                  </a:lnTo>
                  <a:lnTo>
                    <a:pt x="1270" y="1539"/>
                  </a:lnTo>
                  <a:lnTo>
                    <a:pt x="1515" y="1417"/>
                  </a:lnTo>
                  <a:lnTo>
                    <a:pt x="1661" y="1319"/>
                  </a:lnTo>
                  <a:lnTo>
                    <a:pt x="1759" y="1197"/>
                  </a:lnTo>
                  <a:lnTo>
                    <a:pt x="1832" y="1051"/>
                  </a:lnTo>
                  <a:lnTo>
                    <a:pt x="1881" y="928"/>
                  </a:lnTo>
                  <a:lnTo>
                    <a:pt x="1881" y="782"/>
                  </a:lnTo>
                  <a:lnTo>
                    <a:pt x="1881" y="635"/>
                  </a:lnTo>
                  <a:lnTo>
                    <a:pt x="1832" y="489"/>
                  </a:lnTo>
                  <a:lnTo>
                    <a:pt x="1759" y="367"/>
                  </a:lnTo>
                  <a:lnTo>
                    <a:pt x="1661" y="245"/>
                  </a:lnTo>
                  <a:lnTo>
                    <a:pt x="1539" y="147"/>
                  </a:lnTo>
                  <a:lnTo>
                    <a:pt x="1417" y="74"/>
                  </a:lnTo>
                  <a:lnTo>
                    <a:pt x="1270" y="25"/>
                  </a:lnTo>
                  <a:lnTo>
                    <a:pt x="112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7" name="Shape 555"/>
            <p:cNvSpPr/>
            <p:nvPr/>
          </p:nvSpPr>
          <p:spPr>
            <a:xfrm>
              <a:off x="581250" y="4634875"/>
              <a:ext cx="47050" cy="47050"/>
            </a:xfrm>
            <a:custGeom>
              <a:avLst/>
              <a:gdLst/>
              <a:ahLst/>
              <a:cxnLst/>
              <a:rect l="0" t="0" r="0" b="0"/>
              <a:pathLst>
                <a:path w="1882" h="1882" extrusionOk="0">
                  <a:moveTo>
                    <a:pt x="953" y="1"/>
                  </a:moveTo>
                  <a:lnTo>
                    <a:pt x="831" y="49"/>
                  </a:lnTo>
                  <a:lnTo>
                    <a:pt x="684" y="123"/>
                  </a:lnTo>
                  <a:lnTo>
                    <a:pt x="562" y="220"/>
                  </a:lnTo>
                  <a:lnTo>
                    <a:pt x="465" y="367"/>
                  </a:lnTo>
                  <a:lnTo>
                    <a:pt x="342" y="611"/>
                  </a:lnTo>
                  <a:lnTo>
                    <a:pt x="245" y="880"/>
                  </a:lnTo>
                  <a:lnTo>
                    <a:pt x="171" y="1148"/>
                  </a:lnTo>
                  <a:lnTo>
                    <a:pt x="25" y="1661"/>
                  </a:lnTo>
                  <a:lnTo>
                    <a:pt x="1" y="1881"/>
                  </a:lnTo>
                  <a:lnTo>
                    <a:pt x="196" y="1832"/>
                  </a:lnTo>
                  <a:lnTo>
                    <a:pt x="709" y="1710"/>
                  </a:lnTo>
                  <a:lnTo>
                    <a:pt x="1002" y="1613"/>
                  </a:lnTo>
                  <a:lnTo>
                    <a:pt x="1271" y="1515"/>
                  </a:lnTo>
                  <a:lnTo>
                    <a:pt x="1490" y="1417"/>
                  </a:lnTo>
                  <a:lnTo>
                    <a:pt x="1637" y="1295"/>
                  </a:lnTo>
                  <a:lnTo>
                    <a:pt x="1735" y="1173"/>
                  </a:lnTo>
                  <a:lnTo>
                    <a:pt x="1808" y="1051"/>
                  </a:lnTo>
                  <a:lnTo>
                    <a:pt x="1857" y="904"/>
                  </a:lnTo>
                  <a:lnTo>
                    <a:pt x="1881" y="758"/>
                  </a:lnTo>
                  <a:lnTo>
                    <a:pt x="1857" y="611"/>
                  </a:lnTo>
                  <a:lnTo>
                    <a:pt x="1808" y="465"/>
                  </a:lnTo>
                  <a:lnTo>
                    <a:pt x="1735" y="343"/>
                  </a:lnTo>
                  <a:lnTo>
                    <a:pt x="1637" y="220"/>
                  </a:lnTo>
                  <a:lnTo>
                    <a:pt x="1515" y="123"/>
                  </a:lnTo>
                  <a:lnTo>
                    <a:pt x="1393" y="49"/>
                  </a:lnTo>
                  <a:lnTo>
                    <a:pt x="124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08" name="Shape 556"/>
          <p:cNvSpPr/>
          <p:nvPr/>
        </p:nvSpPr>
        <p:spPr>
          <a:xfrm>
            <a:off x="5983457" y="4932199"/>
            <a:ext cx="454836" cy="256939"/>
          </a:xfrm>
          <a:custGeom>
            <a:avLst/>
            <a:gdLst/>
            <a:ahLst/>
            <a:cxnLst/>
            <a:rect l="0" t="0" r="0" b="0"/>
            <a:pathLst>
              <a:path w="19198" h="10845" extrusionOk="0">
                <a:moveTo>
                  <a:pt x="7572" y="1"/>
                </a:moveTo>
                <a:lnTo>
                  <a:pt x="7108" y="25"/>
                </a:lnTo>
                <a:lnTo>
                  <a:pt x="6668" y="98"/>
                </a:lnTo>
                <a:lnTo>
                  <a:pt x="6229" y="196"/>
                </a:lnTo>
                <a:lnTo>
                  <a:pt x="5813" y="343"/>
                </a:lnTo>
                <a:lnTo>
                  <a:pt x="5423" y="538"/>
                </a:lnTo>
                <a:lnTo>
                  <a:pt x="5056" y="758"/>
                </a:lnTo>
                <a:lnTo>
                  <a:pt x="4714" y="1026"/>
                </a:lnTo>
                <a:lnTo>
                  <a:pt x="4397" y="1319"/>
                </a:lnTo>
                <a:lnTo>
                  <a:pt x="4104" y="1637"/>
                </a:lnTo>
                <a:lnTo>
                  <a:pt x="3835" y="1979"/>
                </a:lnTo>
                <a:lnTo>
                  <a:pt x="3615" y="2345"/>
                </a:lnTo>
                <a:lnTo>
                  <a:pt x="3420" y="2736"/>
                </a:lnTo>
                <a:lnTo>
                  <a:pt x="3273" y="3151"/>
                </a:lnTo>
                <a:lnTo>
                  <a:pt x="3151" y="3591"/>
                </a:lnTo>
                <a:lnTo>
                  <a:pt x="3102" y="4030"/>
                </a:lnTo>
                <a:lnTo>
                  <a:pt x="3078" y="4494"/>
                </a:lnTo>
                <a:lnTo>
                  <a:pt x="3078" y="4788"/>
                </a:lnTo>
                <a:lnTo>
                  <a:pt x="2712" y="4788"/>
                </a:lnTo>
                <a:lnTo>
                  <a:pt x="2419" y="4836"/>
                </a:lnTo>
                <a:lnTo>
                  <a:pt x="2125" y="4910"/>
                </a:lnTo>
                <a:lnTo>
                  <a:pt x="1832" y="5032"/>
                </a:lnTo>
                <a:lnTo>
                  <a:pt x="1588" y="5154"/>
                </a:lnTo>
                <a:lnTo>
                  <a:pt x="1320" y="5300"/>
                </a:lnTo>
                <a:lnTo>
                  <a:pt x="1100" y="5471"/>
                </a:lnTo>
                <a:lnTo>
                  <a:pt x="880" y="5667"/>
                </a:lnTo>
                <a:lnTo>
                  <a:pt x="685" y="5887"/>
                </a:lnTo>
                <a:lnTo>
                  <a:pt x="514" y="6131"/>
                </a:lnTo>
                <a:lnTo>
                  <a:pt x="367" y="6375"/>
                </a:lnTo>
                <a:lnTo>
                  <a:pt x="220" y="6644"/>
                </a:lnTo>
                <a:lnTo>
                  <a:pt x="123" y="6912"/>
                </a:lnTo>
                <a:lnTo>
                  <a:pt x="50" y="7205"/>
                </a:lnTo>
                <a:lnTo>
                  <a:pt x="1" y="7499"/>
                </a:lnTo>
                <a:lnTo>
                  <a:pt x="1" y="7816"/>
                </a:lnTo>
                <a:lnTo>
                  <a:pt x="1" y="8134"/>
                </a:lnTo>
                <a:lnTo>
                  <a:pt x="50" y="8427"/>
                </a:lnTo>
                <a:lnTo>
                  <a:pt x="123" y="8720"/>
                </a:lnTo>
                <a:lnTo>
                  <a:pt x="220" y="8988"/>
                </a:lnTo>
                <a:lnTo>
                  <a:pt x="367" y="9257"/>
                </a:lnTo>
                <a:lnTo>
                  <a:pt x="514" y="9501"/>
                </a:lnTo>
                <a:lnTo>
                  <a:pt x="685" y="9745"/>
                </a:lnTo>
                <a:lnTo>
                  <a:pt x="880" y="9965"/>
                </a:lnTo>
                <a:lnTo>
                  <a:pt x="1100" y="10161"/>
                </a:lnTo>
                <a:lnTo>
                  <a:pt x="1320" y="10332"/>
                </a:lnTo>
                <a:lnTo>
                  <a:pt x="1588" y="10478"/>
                </a:lnTo>
                <a:lnTo>
                  <a:pt x="1832" y="10600"/>
                </a:lnTo>
                <a:lnTo>
                  <a:pt x="2125" y="10722"/>
                </a:lnTo>
                <a:lnTo>
                  <a:pt x="2419" y="10796"/>
                </a:lnTo>
                <a:lnTo>
                  <a:pt x="2712" y="10844"/>
                </a:lnTo>
                <a:lnTo>
                  <a:pt x="16486" y="10844"/>
                </a:lnTo>
                <a:lnTo>
                  <a:pt x="16779" y="10796"/>
                </a:lnTo>
                <a:lnTo>
                  <a:pt x="17072" y="10722"/>
                </a:lnTo>
                <a:lnTo>
                  <a:pt x="17365" y="10600"/>
                </a:lnTo>
                <a:lnTo>
                  <a:pt x="17610" y="10478"/>
                </a:lnTo>
                <a:lnTo>
                  <a:pt x="17878" y="10332"/>
                </a:lnTo>
                <a:lnTo>
                  <a:pt x="18098" y="10161"/>
                </a:lnTo>
                <a:lnTo>
                  <a:pt x="18318" y="9965"/>
                </a:lnTo>
                <a:lnTo>
                  <a:pt x="18513" y="9745"/>
                </a:lnTo>
                <a:lnTo>
                  <a:pt x="18684" y="9501"/>
                </a:lnTo>
                <a:lnTo>
                  <a:pt x="18831" y="9257"/>
                </a:lnTo>
                <a:lnTo>
                  <a:pt x="18977" y="8988"/>
                </a:lnTo>
                <a:lnTo>
                  <a:pt x="19075" y="8720"/>
                </a:lnTo>
                <a:lnTo>
                  <a:pt x="19148" y="8427"/>
                </a:lnTo>
                <a:lnTo>
                  <a:pt x="19197" y="8134"/>
                </a:lnTo>
                <a:lnTo>
                  <a:pt x="19197" y="7816"/>
                </a:lnTo>
                <a:lnTo>
                  <a:pt x="19197" y="7499"/>
                </a:lnTo>
                <a:lnTo>
                  <a:pt x="19148" y="7205"/>
                </a:lnTo>
                <a:lnTo>
                  <a:pt x="19075" y="6912"/>
                </a:lnTo>
                <a:lnTo>
                  <a:pt x="18977" y="6644"/>
                </a:lnTo>
                <a:lnTo>
                  <a:pt x="18831" y="6375"/>
                </a:lnTo>
                <a:lnTo>
                  <a:pt x="18684" y="6131"/>
                </a:lnTo>
                <a:lnTo>
                  <a:pt x="18513" y="5887"/>
                </a:lnTo>
                <a:lnTo>
                  <a:pt x="18318" y="5667"/>
                </a:lnTo>
                <a:lnTo>
                  <a:pt x="18098" y="5471"/>
                </a:lnTo>
                <a:lnTo>
                  <a:pt x="17878" y="5300"/>
                </a:lnTo>
                <a:lnTo>
                  <a:pt x="17610" y="5154"/>
                </a:lnTo>
                <a:lnTo>
                  <a:pt x="17365" y="5032"/>
                </a:lnTo>
                <a:lnTo>
                  <a:pt x="17072" y="4910"/>
                </a:lnTo>
                <a:lnTo>
                  <a:pt x="16779" y="4836"/>
                </a:lnTo>
                <a:lnTo>
                  <a:pt x="16486" y="4788"/>
                </a:lnTo>
                <a:lnTo>
                  <a:pt x="15412" y="4788"/>
                </a:lnTo>
                <a:lnTo>
                  <a:pt x="15436" y="4494"/>
                </a:lnTo>
                <a:lnTo>
                  <a:pt x="15412" y="4201"/>
                </a:lnTo>
                <a:lnTo>
                  <a:pt x="15387" y="3933"/>
                </a:lnTo>
                <a:lnTo>
                  <a:pt x="15314" y="3664"/>
                </a:lnTo>
                <a:lnTo>
                  <a:pt x="15216" y="3420"/>
                </a:lnTo>
                <a:lnTo>
                  <a:pt x="15094" y="3176"/>
                </a:lnTo>
                <a:lnTo>
                  <a:pt x="14972" y="2956"/>
                </a:lnTo>
                <a:lnTo>
                  <a:pt x="14801" y="2736"/>
                </a:lnTo>
                <a:lnTo>
                  <a:pt x="14630" y="2541"/>
                </a:lnTo>
                <a:lnTo>
                  <a:pt x="14435" y="2370"/>
                </a:lnTo>
                <a:lnTo>
                  <a:pt x="14215" y="2199"/>
                </a:lnTo>
                <a:lnTo>
                  <a:pt x="13995" y="2077"/>
                </a:lnTo>
                <a:lnTo>
                  <a:pt x="13751" y="1954"/>
                </a:lnTo>
                <a:lnTo>
                  <a:pt x="13507" y="1857"/>
                </a:lnTo>
                <a:lnTo>
                  <a:pt x="13238" y="1784"/>
                </a:lnTo>
                <a:lnTo>
                  <a:pt x="12969" y="1759"/>
                </a:lnTo>
                <a:lnTo>
                  <a:pt x="12676" y="1735"/>
                </a:lnTo>
                <a:lnTo>
                  <a:pt x="12334" y="1759"/>
                </a:lnTo>
                <a:lnTo>
                  <a:pt x="11992" y="1832"/>
                </a:lnTo>
                <a:lnTo>
                  <a:pt x="11650" y="1930"/>
                </a:lnTo>
                <a:lnTo>
                  <a:pt x="11357" y="2077"/>
                </a:lnTo>
                <a:lnTo>
                  <a:pt x="11186" y="1857"/>
                </a:lnTo>
                <a:lnTo>
                  <a:pt x="11015" y="1637"/>
                </a:lnTo>
                <a:lnTo>
                  <a:pt x="10844" y="1417"/>
                </a:lnTo>
                <a:lnTo>
                  <a:pt x="10649" y="1222"/>
                </a:lnTo>
                <a:lnTo>
                  <a:pt x="10454" y="1051"/>
                </a:lnTo>
                <a:lnTo>
                  <a:pt x="10234" y="880"/>
                </a:lnTo>
                <a:lnTo>
                  <a:pt x="9990" y="709"/>
                </a:lnTo>
                <a:lnTo>
                  <a:pt x="9745" y="562"/>
                </a:lnTo>
                <a:lnTo>
                  <a:pt x="9501" y="440"/>
                </a:lnTo>
                <a:lnTo>
                  <a:pt x="9257" y="318"/>
                </a:lnTo>
                <a:lnTo>
                  <a:pt x="8988" y="220"/>
                </a:lnTo>
                <a:lnTo>
                  <a:pt x="8720" y="147"/>
                </a:lnTo>
                <a:lnTo>
                  <a:pt x="8427" y="74"/>
                </a:lnTo>
                <a:lnTo>
                  <a:pt x="8158" y="25"/>
                </a:lnTo>
                <a:lnTo>
                  <a:pt x="7865"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09" name="Shape 557"/>
          <p:cNvGrpSpPr/>
          <p:nvPr/>
        </p:nvGrpSpPr>
        <p:grpSpPr>
          <a:xfrm>
            <a:off x="6696899" y="4819334"/>
            <a:ext cx="305530" cy="482578"/>
            <a:chOff x="1979475" y="4289300"/>
            <a:chExt cx="322400" cy="509225"/>
          </a:xfrm>
          <a:solidFill>
            <a:schemeClr val="bg1"/>
          </a:solidFill>
        </p:grpSpPr>
        <p:sp>
          <p:nvSpPr>
            <p:cNvPr id="210" name="Shape 558"/>
            <p:cNvSpPr/>
            <p:nvPr/>
          </p:nvSpPr>
          <p:spPr>
            <a:xfrm>
              <a:off x="2187075" y="4509100"/>
              <a:ext cx="114800" cy="114800"/>
            </a:xfrm>
            <a:custGeom>
              <a:avLst/>
              <a:gdLst/>
              <a:ahLst/>
              <a:cxnLst/>
              <a:rect l="0" t="0" r="0" b="0"/>
              <a:pathLst>
                <a:path w="4592" h="4592" extrusionOk="0">
                  <a:moveTo>
                    <a:pt x="4396" y="0"/>
                  </a:moveTo>
                  <a:lnTo>
                    <a:pt x="3981" y="49"/>
                  </a:lnTo>
                  <a:lnTo>
                    <a:pt x="3419" y="171"/>
                  </a:lnTo>
                  <a:lnTo>
                    <a:pt x="2784" y="367"/>
                  </a:lnTo>
                  <a:lnTo>
                    <a:pt x="2100" y="587"/>
                  </a:lnTo>
                  <a:lnTo>
                    <a:pt x="1465" y="831"/>
                  </a:lnTo>
                  <a:lnTo>
                    <a:pt x="1172" y="953"/>
                  </a:lnTo>
                  <a:lnTo>
                    <a:pt x="928" y="1099"/>
                  </a:lnTo>
                  <a:lnTo>
                    <a:pt x="708" y="1246"/>
                  </a:lnTo>
                  <a:lnTo>
                    <a:pt x="562" y="1368"/>
                  </a:lnTo>
                  <a:lnTo>
                    <a:pt x="440" y="1515"/>
                  </a:lnTo>
                  <a:lnTo>
                    <a:pt x="318" y="1637"/>
                  </a:lnTo>
                  <a:lnTo>
                    <a:pt x="244" y="1808"/>
                  </a:lnTo>
                  <a:lnTo>
                    <a:pt x="171" y="1954"/>
                  </a:lnTo>
                  <a:lnTo>
                    <a:pt x="98" y="2101"/>
                  </a:lnTo>
                  <a:lnTo>
                    <a:pt x="49" y="2272"/>
                  </a:lnTo>
                  <a:lnTo>
                    <a:pt x="25" y="2443"/>
                  </a:lnTo>
                  <a:lnTo>
                    <a:pt x="0" y="2589"/>
                  </a:lnTo>
                  <a:lnTo>
                    <a:pt x="0" y="2760"/>
                  </a:lnTo>
                  <a:lnTo>
                    <a:pt x="25" y="2931"/>
                  </a:lnTo>
                  <a:lnTo>
                    <a:pt x="49" y="3102"/>
                  </a:lnTo>
                  <a:lnTo>
                    <a:pt x="98" y="3273"/>
                  </a:lnTo>
                  <a:lnTo>
                    <a:pt x="147" y="3420"/>
                  </a:lnTo>
                  <a:lnTo>
                    <a:pt x="220" y="3566"/>
                  </a:lnTo>
                  <a:lnTo>
                    <a:pt x="318" y="3737"/>
                  </a:lnTo>
                  <a:lnTo>
                    <a:pt x="415" y="3859"/>
                  </a:lnTo>
                  <a:lnTo>
                    <a:pt x="2418" y="1857"/>
                  </a:lnTo>
                  <a:lnTo>
                    <a:pt x="2491" y="1808"/>
                  </a:lnTo>
                  <a:lnTo>
                    <a:pt x="2638" y="1808"/>
                  </a:lnTo>
                  <a:lnTo>
                    <a:pt x="2711" y="1857"/>
                  </a:lnTo>
                  <a:lnTo>
                    <a:pt x="2760" y="1930"/>
                  </a:lnTo>
                  <a:lnTo>
                    <a:pt x="2784" y="2028"/>
                  </a:lnTo>
                  <a:lnTo>
                    <a:pt x="2760" y="2101"/>
                  </a:lnTo>
                  <a:lnTo>
                    <a:pt x="2711" y="2174"/>
                  </a:lnTo>
                  <a:lnTo>
                    <a:pt x="708" y="4177"/>
                  </a:lnTo>
                  <a:lnTo>
                    <a:pt x="855" y="4274"/>
                  </a:lnTo>
                  <a:lnTo>
                    <a:pt x="1001" y="4372"/>
                  </a:lnTo>
                  <a:lnTo>
                    <a:pt x="1172" y="4445"/>
                  </a:lnTo>
                  <a:lnTo>
                    <a:pt x="1319" y="4494"/>
                  </a:lnTo>
                  <a:lnTo>
                    <a:pt x="1490" y="4543"/>
                  </a:lnTo>
                  <a:lnTo>
                    <a:pt x="1661" y="4568"/>
                  </a:lnTo>
                  <a:lnTo>
                    <a:pt x="1807" y="4592"/>
                  </a:lnTo>
                  <a:lnTo>
                    <a:pt x="1978" y="4568"/>
                  </a:lnTo>
                  <a:lnTo>
                    <a:pt x="2149" y="4568"/>
                  </a:lnTo>
                  <a:lnTo>
                    <a:pt x="2320" y="4543"/>
                  </a:lnTo>
                  <a:lnTo>
                    <a:pt x="2491" y="4494"/>
                  </a:lnTo>
                  <a:lnTo>
                    <a:pt x="2638" y="4421"/>
                  </a:lnTo>
                  <a:lnTo>
                    <a:pt x="2784" y="4348"/>
                  </a:lnTo>
                  <a:lnTo>
                    <a:pt x="2931" y="4250"/>
                  </a:lnTo>
                  <a:lnTo>
                    <a:pt x="3077" y="4152"/>
                  </a:lnTo>
                  <a:lnTo>
                    <a:pt x="3200" y="4030"/>
                  </a:lnTo>
                  <a:lnTo>
                    <a:pt x="3346" y="3859"/>
                  </a:lnTo>
                  <a:lnTo>
                    <a:pt x="3493" y="3664"/>
                  </a:lnTo>
                  <a:lnTo>
                    <a:pt x="3615" y="3395"/>
                  </a:lnTo>
                  <a:lnTo>
                    <a:pt x="3761" y="3127"/>
                  </a:lnTo>
                  <a:lnTo>
                    <a:pt x="4005" y="2467"/>
                  </a:lnTo>
                  <a:lnTo>
                    <a:pt x="4225" y="1808"/>
                  </a:lnTo>
                  <a:lnTo>
                    <a:pt x="4421" y="1148"/>
                  </a:lnTo>
                  <a:lnTo>
                    <a:pt x="4543" y="611"/>
                  </a:lnTo>
                  <a:lnTo>
                    <a:pt x="4592" y="196"/>
                  </a:lnTo>
                  <a:lnTo>
                    <a:pt x="4592" y="74"/>
                  </a:lnTo>
                  <a:lnTo>
                    <a:pt x="456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1" name="Shape 559"/>
            <p:cNvSpPr/>
            <p:nvPr/>
          </p:nvSpPr>
          <p:spPr>
            <a:xfrm>
              <a:off x="1979475" y="4542675"/>
              <a:ext cx="156925" cy="156950"/>
            </a:xfrm>
            <a:custGeom>
              <a:avLst/>
              <a:gdLst/>
              <a:ahLst/>
              <a:cxnLst/>
              <a:rect l="0" t="0" r="0" b="0"/>
              <a:pathLst>
                <a:path w="6277" h="6278" extrusionOk="0">
                  <a:moveTo>
                    <a:pt x="122" y="1"/>
                  </a:moveTo>
                  <a:lnTo>
                    <a:pt x="25" y="25"/>
                  </a:lnTo>
                  <a:lnTo>
                    <a:pt x="0" y="123"/>
                  </a:lnTo>
                  <a:lnTo>
                    <a:pt x="0" y="294"/>
                  </a:lnTo>
                  <a:lnTo>
                    <a:pt x="25" y="538"/>
                  </a:lnTo>
                  <a:lnTo>
                    <a:pt x="74" y="856"/>
                  </a:lnTo>
                  <a:lnTo>
                    <a:pt x="244" y="1613"/>
                  </a:lnTo>
                  <a:lnTo>
                    <a:pt x="489" y="2492"/>
                  </a:lnTo>
                  <a:lnTo>
                    <a:pt x="806" y="3420"/>
                  </a:lnTo>
                  <a:lnTo>
                    <a:pt x="977" y="3860"/>
                  </a:lnTo>
                  <a:lnTo>
                    <a:pt x="1148" y="4275"/>
                  </a:lnTo>
                  <a:lnTo>
                    <a:pt x="1319" y="4666"/>
                  </a:lnTo>
                  <a:lnTo>
                    <a:pt x="1514" y="5007"/>
                  </a:lnTo>
                  <a:lnTo>
                    <a:pt x="1710" y="5301"/>
                  </a:lnTo>
                  <a:lnTo>
                    <a:pt x="1905" y="5520"/>
                  </a:lnTo>
                  <a:lnTo>
                    <a:pt x="2076" y="5691"/>
                  </a:lnTo>
                  <a:lnTo>
                    <a:pt x="2272" y="5838"/>
                  </a:lnTo>
                  <a:lnTo>
                    <a:pt x="2467" y="5960"/>
                  </a:lnTo>
                  <a:lnTo>
                    <a:pt x="2687" y="6058"/>
                  </a:lnTo>
                  <a:lnTo>
                    <a:pt x="2907" y="6155"/>
                  </a:lnTo>
                  <a:lnTo>
                    <a:pt x="3126" y="6204"/>
                  </a:lnTo>
                  <a:lnTo>
                    <a:pt x="3371" y="6253"/>
                  </a:lnTo>
                  <a:lnTo>
                    <a:pt x="3590" y="6277"/>
                  </a:lnTo>
                  <a:lnTo>
                    <a:pt x="3835" y="6277"/>
                  </a:lnTo>
                  <a:lnTo>
                    <a:pt x="4054" y="6253"/>
                  </a:lnTo>
                  <a:lnTo>
                    <a:pt x="4299" y="6204"/>
                  </a:lnTo>
                  <a:lnTo>
                    <a:pt x="4519" y="6155"/>
                  </a:lnTo>
                  <a:lnTo>
                    <a:pt x="4738" y="6058"/>
                  </a:lnTo>
                  <a:lnTo>
                    <a:pt x="4958" y="5960"/>
                  </a:lnTo>
                  <a:lnTo>
                    <a:pt x="5154" y="5838"/>
                  </a:lnTo>
                  <a:lnTo>
                    <a:pt x="5349" y="5691"/>
                  </a:lnTo>
                  <a:lnTo>
                    <a:pt x="2003" y="2345"/>
                  </a:lnTo>
                  <a:lnTo>
                    <a:pt x="1954" y="2272"/>
                  </a:lnTo>
                  <a:lnTo>
                    <a:pt x="1954" y="2174"/>
                  </a:lnTo>
                  <a:lnTo>
                    <a:pt x="1954" y="2101"/>
                  </a:lnTo>
                  <a:lnTo>
                    <a:pt x="2003" y="2003"/>
                  </a:lnTo>
                  <a:lnTo>
                    <a:pt x="2101" y="1955"/>
                  </a:lnTo>
                  <a:lnTo>
                    <a:pt x="2272" y="1955"/>
                  </a:lnTo>
                  <a:lnTo>
                    <a:pt x="2345" y="2003"/>
                  </a:lnTo>
                  <a:lnTo>
                    <a:pt x="5691" y="5349"/>
                  </a:lnTo>
                  <a:lnTo>
                    <a:pt x="5837" y="5154"/>
                  </a:lnTo>
                  <a:lnTo>
                    <a:pt x="5959" y="4959"/>
                  </a:lnTo>
                  <a:lnTo>
                    <a:pt x="6057" y="4739"/>
                  </a:lnTo>
                  <a:lnTo>
                    <a:pt x="6155" y="4519"/>
                  </a:lnTo>
                  <a:lnTo>
                    <a:pt x="6204" y="4299"/>
                  </a:lnTo>
                  <a:lnTo>
                    <a:pt x="6253" y="4055"/>
                  </a:lnTo>
                  <a:lnTo>
                    <a:pt x="6277" y="3835"/>
                  </a:lnTo>
                  <a:lnTo>
                    <a:pt x="6277" y="3591"/>
                  </a:lnTo>
                  <a:lnTo>
                    <a:pt x="6253" y="3371"/>
                  </a:lnTo>
                  <a:lnTo>
                    <a:pt x="6204" y="3127"/>
                  </a:lnTo>
                  <a:lnTo>
                    <a:pt x="6155" y="2907"/>
                  </a:lnTo>
                  <a:lnTo>
                    <a:pt x="6057" y="2687"/>
                  </a:lnTo>
                  <a:lnTo>
                    <a:pt x="5959" y="2467"/>
                  </a:lnTo>
                  <a:lnTo>
                    <a:pt x="5837" y="2272"/>
                  </a:lnTo>
                  <a:lnTo>
                    <a:pt x="5691" y="2077"/>
                  </a:lnTo>
                  <a:lnTo>
                    <a:pt x="5520" y="1906"/>
                  </a:lnTo>
                  <a:lnTo>
                    <a:pt x="5300" y="1710"/>
                  </a:lnTo>
                  <a:lnTo>
                    <a:pt x="5007" y="1515"/>
                  </a:lnTo>
                  <a:lnTo>
                    <a:pt x="4665" y="1320"/>
                  </a:lnTo>
                  <a:lnTo>
                    <a:pt x="4274" y="1149"/>
                  </a:lnTo>
                  <a:lnTo>
                    <a:pt x="3859" y="978"/>
                  </a:lnTo>
                  <a:lnTo>
                    <a:pt x="3419" y="807"/>
                  </a:lnTo>
                  <a:lnTo>
                    <a:pt x="2491" y="489"/>
                  </a:lnTo>
                  <a:lnTo>
                    <a:pt x="1612" y="245"/>
                  </a:lnTo>
                  <a:lnTo>
                    <a:pt x="855" y="74"/>
                  </a:lnTo>
                  <a:lnTo>
                    <a:pt x="538" y="25"/>
                  </a:lnTo>
                  <a:lnTo>
                    <a:pt x="29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2" name="Shape 560"/>
            <p:cNvSpPr/>
            <p:nvPr/>
          </p:nvSpPr>
          <p:spPr>
            <a:xfrm>
              <a:off x="2041125" y="4289300"/>
              <a:ext cx="240000" cy="509225"/>
            </a:xfrm>
            <a:custGeom>
              <a:avLst/>
              <a:gdLst/>
              <a:ahLst/>
              <a:cxnLst/>
              <a:rect l="0" t="0" r="0" b="0"/>
              <a:pathLst>
                <a:path w="9600" h="20369" extrusionOk="0">
                  <a:moveTo>
                    <a:pt x="4788" y="3664"/>
                  </a:moveTo>
                  <a:lnTo>
                    <a:pt x="5032" y="3688"/>
                  </a:lnTo>
                  <a:lnTo>
                    <a:pt x="5228" y="3761"/>
                  </a:lnTo>
                  <a:lnTo>
                    <a:pt x="5423" y="3859"/>
                  </a:lnTo>
                  <a:lnTo>
                    <a:pt x="5594" y="3981"/>
                  </a:lnTo>
                  <a:lnTo>
                    <a:pt x="5716" y="4152"/>
                  </a:lnTo>
                  <a:lnTo>
                    <a:pt x="5838" y="4347"/>
                  </a:lnTo>
                  <a:lnTo>
                    <a:pt x="5887" y="4567"/>
                  </a:lnTo>
                  <a:lnTo>
                    <a:pt x="5911" y="4787"/>
                  </a:lnTo>
                  <a:lnTo>
                    <a:pt x="5887" y="5007"/>
                  </a:lnTo>
                  <a:lnTo>
                    <a:pt x="5838" y="5227"/>
                  </a:lnTo>
                  <a:lnTo>
                    <a:pt x="5716" y="5422"/>
                  </a:lnTo>
                  <a:lnTo>
                    <a:pt x="5594" y="5569"/>
                  </a:lnTo>
                  <a:lnTo>
                    <a:pt x="5423" y="5715"/>
                  </a:lnTo>
                  <a:lnTo>
                    <a:pt x="5228" y="5813"/>
                  </a:lnTo>
                  <a:lnTo>
                    <a:pt x="5032" y="5886"/>
                  </a:lnTo>
                  <a:lnTo>
                    <a:pt x="4788" y="5911"/>
                  </a:lnTo>
                  <a:lnTo>
                    <a:pt x="4568" y="5886"/>
                  </a:lnTo>
                  <a:lnTo>
                    <a:pt x="4348" y="5813"/>
                  </a:lnTo>
                  <a:lnTo>
                    <a:pt x="4177" y="5715"/>
                  </a:lnTo>
                  <a:lnTo>
                    <a:pt x="4006" y="5569"/>
                  </a:lnTo>
                  <a:lnTo>
                    <a:pt x="3860" y="5422"/>
                  </a:lnTo>
                  <a:lnTo>
                    <a:pt x="3762" y="5227"/>
                  </a:lnTo>
                  <a:lnTo>
                    <a:pt x="3689" y="5007"/>
                  </a:lnTo>
                  <a:lnTo>
                    <a:pt x="3664" y="4787"/>
                  </a:lnTo>
                  <a:lnTo>
                    <a:pt x="3689" y="4567"/>
                  </a:lnTo>
                  <a:lnTo>
                    <a:pt x="3762" y="4347"/>
                  </a:lnTo>
                  <a:lnTo>
                    <a:pt x="3860" y="4152"/>
                  </a:lnTo>
                  <a:lnTo>
                    <a:pt x="4006" y="3981"/>
                  </a:lnTo>
                  <a:lnTo>
                    <a:pt x="4177" y="3859"/>
                  </a:lnTo>
                  <a:lnTo>
                    <a:pt x="4348" y="3761"/>
                  </a:lnTo>
                  <a:lnTo>
                    <a:pt x="4568" y="3688"/>
                  </a:lnTo>
                  <a:lnTo>
                    <a:pt x="4788" y="3664"/>
                  </a:lnTo>
                  <a:close/>
                  <a:moveTo>
                    <a:pt x="4568" y="0"/>
                  </a:moveTo>
                  <a:lnTo>
                    <a:pt x="4348" y="49"/>
                  </a:lnTo>
                  <a:lnTo>
                    <a:pt x="4153" y="122"/>
                  </a:lnTo>
                  <a:lnTo>
                    <a:pt x="3933" y="220"/>
                  </a:lnTo>
                  <a:lnTo>
                    <a:pt x="3738" y="342"/>
                  </a:lnTo>
                  <a:lnTo>
                    <a:pt x="3542" y="489"/>
                  </a:lnTo>
                  <a:lnTo>
                    <a:pt x="3347" y="684"/>
                  </a:lnTo>
                  <a:lnTo>
                    <a:pt x="3176" y="904"/>
                  </a:lnTo>
                  <a:lnTo>
                    <a:pt x="2907" y="855"/>
                  </a:lnTo>
                  <a:lnTo>
                    <a:pt x="2663" y="855"/>
                  </a:lnTo>
                  <a:lnTo>
                    <a:pt x="2394" y="904"/>
                  </a:lnTo>
                  <a:lnTo>
                    <a:pt x="2175" y="953"/>
                  </a:lnTo>
                  <a:lnTo>
                    <a:pt x="1955" y="1026"/>
                  </a:lnTo>
                  <a:lnTo>
                    <a:pt x="1759" y="1124"/>
                  </a:lnTo>
                  <a:lnTo>
                    <a:pt x="1564" y="1246"/>
                  </a:lnTo>
                  <a:lnTo>
                    <a:pt x="1393" y="1392"/>
                  </a:lnTo>
                  <a:lnTo>
                    <a:pt x="1271" y="1563"/>
                  </a:lnTo>
                  <a:lnTo>
                    <a:pt x="1124" y="1734"/>
                  </a:lnTo>
                  <a:lnTo>
                    <a:pt x="1027" y="1930"/>
                  </a:lnTo>
                  <a:lnTo>
                    <a:pt x="953" y="2149"/>
                  </a:lnTo>
                  <a:lnTo>
                    <a:pt x="905" y="2394"/>
                  </a:lnTo>
                  <a:lnTo>
                    <a:pt x="880" y="2638"/>
                  </a:lnTo>
                  <a:lnTo>
                    <a:pt x="880" y="2906"/>
                  </a:lnTo>
                  <a:lnTo>
                    <a:pt x="905" y="3175"/>
                  </a:lnTo>
                  <a:lnTo>
                    <a:pt x="685" y="3346"/>
                  </a:lnTo>
                  <a:lnTo>
                    <a:pt x="514" y="3517"/>
                  </a:lnTo>
                  <a:lnTo>
                    <a:pt x="343" y="3712"/>
                  </a:lnTo>
                  <a:lnTo>
                    <a:pt x="221" y="3932"/>
                  </a:lnTo>
                  <a:lnTo>
                    <a:pt x="123" y="4128"/>
                  </a:lnTo>
                  <a:lnTo>
                    <a:pt x="50" y="4347"/>
                  </a:lnTo>
                  <a:lnTo>
                    <a:pt x="25" y="4567"/>
                  </a:lnTo>
                  <a:lnTo>
                    <a:pt x="1" y="4787"/>
                  </a:lnTo>
                  <a:lnTo>
                    <a:pt x="25" y="5007"/>
                  </a:lnTo>
                  <a:lnTo>
                    <a:pt x="50" y="5227"/>
                  </a:lnTo>
                  <a:lnTo>
                    <a:pt x="123" y="5422"/>
                  </a:lnTo>
                  <a:lnTo>
                    <a:pt x="221" y="5642"/>
                  </a:lnTo>
                  <a:lnTo>
                    <a:pt x="343" y="5837"/>
                  </a:lnTo>
                  <a:lnTo>
                    <a:pt x="514" y="6033"/>
                  </a:lnTo>
                  <a:lnTo>
                    <a:pt x="685" y="6228"/>
                  </a:lnTo>
                  <a:lnTo>
                    <a:pt x="905" y="6399"/>
                  </a:lnTo>
                  <a:lnTo>
                    <a:pt x="880" y="6668"/>
                  </a:lnTo>
                  <a:lnTo>
                    <a:pt x="880" y="6936"/>
                  </a:lnTo>
                  <a:lnTo>
                    <a:pt x="905" y="7181"/>
                  </a:lnTo>
                  <a:lnTo>
                    <a:pt x="953" y="7400"/>
                  </a:lnTo>
                  <a:lnTo>
                    <a:pt x="1027" y="7620"/>
                  </a:lnTo>
                  <a:lnTo>
                    <a:pt x="1124" y="7816"/>
                  </a:lnTo>
                  <a:lnTo>
                    <a:pt x="1271" y="8011"/>
                  </a:lnTo>
                  <a:lnTo>
                    <a:pt x="1393" y="8182"/>
                  </a:lnTo>
                  <a:lnTo>
                    <a:pt x="1564" y="8328"/>
                  </a:lnTo>
                  <a:lnTo>
                    <a:pt x="1759" y="8451"/>
                  </a:lnTo>
                  <a:lnTo>
                    <a:pt x="1955" y="8548"/>
                  </a:lnTo>
                  <a:lnTo>
                    <a:pt x="2175" y="8621"/>
                  </a:lnTo>
                  <a:lnTo>
                    <a:pt x="2394" y="8670"/>
                  </a:lnTo>
                  <a:lnTo>
                    <a:pt x="2663" y="8695"/>
                  </a:lnTo>
                  <a:lnTo>
                    <a:pt x="2907" y="8695"/>
                  </a:lnTo>
                  <a:lnTo>
                    <a:pt x="3176" y="8670"/>
                  </a:lnTo>
                  <a:lnTo>
                    <a:pt x="3420" y="8939"/>
                  </a:lnTo>
                  <a:lnTo>
                    <a:pt x="3664" y="9159"/>
                  </a:lnTo>
                  <a:lnTo>
                    <a:pt x="3933" y="9354"/>
                  </a:lnTo>
                  <a:lnTo>
                    <a:pt x="4202" y="9476"/>
                  </a:lnTo>
                  <a:lnTo>
                    <a:pt x="4202" y="19783"/>
                  </a:lnTo>
                  <a:lnTo>
                    <a:pt x="4226" y="19905"/>
                  </a:lnTo>
                  <a:lnTo>
                    <a:pt x="4251" y="20027"/>
                  </a:lnTo>
                  <a:lnTo>
                    <a:pt x="4299" y="20125"/>
                  </a:lnTo>
                  <a:lnTo>
                    <a:pt x="4373" y="20198"/>
                  </a:lnTo>
                  <a:lnTo>
                    <a:pt x="4470" y="20271"/>
                  </a:lnTo>
                  <a:lnTo>
                    <a:pt x="4568" y="20345"/>
                  </a:lnTo>
                  <a:lnTo>
                    <a:pt x="4666" y="20369"/>
                  </a:lnTo>
                  <a:lnTo>
                    <a:pt x="4910" y="20369"/>
                  </a:lnTo>
                  <a:lnTo>
                    <a:pt x="5032" y="20345"/>
                  </a:lnTo>
                  <a:lnTo>
                    <a:pt x="5130" y="20271"/>
                  </a:lnTo>
                  <a:lnTo>
                    <a:pt x="5203" y="20198"/>
                  </a:lnTo>
                  <a:lnTo>
                    <a:pt x="5276" y="20125"/>
                  </a:lnTo>
                  <a:lnTo>
                    <a:pt x="5350" y="20027"/>
                  </a:lnTo>
                  <a:lnTo>
                    <a:pt x="5374" y="19905"/>
                  </a:lnTo>
                  <a:lnTo>
                    <a:pt x="5374" y="19783"/>
                  </a:lnTo>
                  <a:lnTo>
                    <a:pt x="5374" y="9476"/>
                  </a:lnTo>
                  <a:lnTo>
                    <a:pt x="5667" y="9354"/>
                  </a:lnTo>
                  <a:lnTo>
                    <a:pt x="5936" y="9159"/>
                  </a:lnTo>
                  <a:lnTo>
                    <a:pt x="6180" y="8939"/>
                  </a:lnTo>
                  <a:lnTo>
                    <a:pt x="6400" y="8670"/>
                  </a:lnTo>
                  <a:lnTo>
                    <a:pt x="6668" y="8695"/>
                  </a:lnTo>
                  <a:lnTo>
                    <a:pt x="6937" y="8695"/>
                  </a:lnTo>
                  <a:lnTo>
                    <a:pt x="7181" y="8670"/>
                  </a:lnTo>
                  <a:lnTo>
                    <a:pt x="7426" y="8621"/>
                  </a:lnTo>
                  <a:lnTo>
                    <a:pt x="7645" y="8548"/>
                  </a:lnTo>
                  <a:lnTo>
                    <a:pt x="7841" y="8451"/>
                  </a:lnTo>
                  <a:lnTo>
                    <a:pt x="8012" y="8328"/>
                  </a:lnTo>
                  <a:lnTo>
                    <a:pt x="8183" y="8182"/>
                  </a:lnTo>
                  <a:lnTo>
                    <a:pt x="8329" y="8011"/>
                  </a:lnTo>
                  <a:lnTo>
                    <a:pt x="8451" y="7816"/>
                  </a:lnTo>
                  <a:lnTo>
                    <a:pt x="8549" y="7620"/>
                  </a:lnTo>
                  <a:lnTo>
                    <a:pt x="8622" y="7400"/>
                  </a:lnTo>
                  <a:lnTo>
                    <a:pt x="8696" y="7181"/>
                  </a:lnTo>
                  <a:lnTo>
                    <a:pt x="8720" y="6936"/>
                  </a:lnTo>
                  <a:lnTo>
                    <a:pt x="8720" y="6668"/>
                  </a:lnTo>
                  <a:lnTo>
                    <a:pt x="8696" y="6399"/>
                  </a:lnTo>
                  <a:lnTo>
                    <a:pt x="8891" y="6228"/>
                  </a:lnTo>
                  <a:lnTo>
                    <a:pt x="9086" y="6033"/>
                  </a:lnTo>
                  <a:lnTo>
                    <a:pt x="9233" y="5837"/>
                  </a:lnTo>
                  <a:lnTo>
                    <a:pt x="9355" y="5642"/>
                  </a:lnTo>
                  <a:lnTo>
                    <a:pt x="9453" y="5422"/>
                  </a:lnTo>
                  <a:lnTo>
                    <a:pt x="9526" y="5227"/>
                  </a:lnTo>
                  <a:lnTo>
                    <a:pt x="9575" y="5007"/>
                  </a:lnTo>
                  <a:lnTo>
                    <a:pt x="9599" y="4787"/>
                  </a:lnTo>
                  <a:lnTo>
                    <a:pt x="9575" y="4567"/>
                  </a:lnTo>
                  <a:lnTo>
                    <a:pt x="9526" y="4347"/>
                  </a:lnTo>
                  <a:lnTo>
                    <a:pt x="9453" y="4128"/>
                  </a:lnTo>
                  <a:lnTo>
                    <a:pt x="9355" y="3932"/>
                  </a:lnTo>
                  <a:lnTo>
                    <a:pt x="9233" y="3712"/>
                  </a:lnTo>
                  <a:lnTo>
                    <a:pt x="9086" y="3517"/>
                  </a:lnTo>
                  <a:lnTo>
                    <a:pt x="8891" y="3346"/>
                  </a:lnTo>
                  <a:lnTo>
                    <a:pt x="8696" y="3175"/>
                  </a:lnTo>
                  <a:lnTo>
                    <a:pt x="8720" y="2906"/>
                  </a:lnTo>
                  <a:lnTo>
                    <a:pt x="8720" y="2638"/>
                  </a:lnTo>
                  <a:lnTo>
                    <a:pt x="8696" y="2394"/>
                  </a:lnTo>
                  <a:lnTo>
                    <a:pt x="8622" y="2149"/>
                  </a:lnTo>
                  <a:lnTo>
                    <a:pt x="8549" y="1930"/>
                  </a:lnTo>
                  <a:lnTo>
                    <a:pt x="8451" y="1734"/>
                  </a:lnTo>
                  <a:lnTo>
                    <a:pt x="8329" y="1563"/>
                  </a:lnTo>
                  <a:lnTo>
                    <a:pt x="8183" y="1392"/>
                  </a:lnTo>
                  <a:lnTo>
                    <a:pt x="8012" y="1246"/>
                  </a:lnTo>
                  <a:lnTo>
                    <a:pt x="7841" y="1124"/>
                  </a:lnTo>
                  <a:lnTo>
                    <a:pt x="7645" y="1026"/>
                  </a:lnTo>
                  <a:lnTo>
                    <a:pt x="7426" y="953"/>
                  </a:lnTo>
                  <a:lnTo>
                    <a:pt x="7181" y="904"/>
                  </a:lnTo>
                  <a:lnTo>
                    <a:pt x="6937" y="855"/>
                  </a:lnTo>
                  <a:lnTo>
                    <a:pt x="6668" y="855"/>
                  </a:lnTo>
                  <a:lnTo>
                    <a:pt x="6400" y="904"/>
                  </a:lnTo>
                  <a:lnTo>
                    <a:pt x="6229" y="684"/>
                  </a:lnTo>
                  <a:lnTo>
                    <a:pt x="6058" y="489"/>
                  </a:lnTo>
                  <a:lnTo>
                    <a:pt x="5863" y="342"/>
                  </a:lnTo>
                  <a:lnTo>
                    <a:pt x="5643" y="220"/>
                  </a:lnTo>
                  <a:lnTo>
                    <a:pt x="5447" y="122"/>
                  </a:lnTo>
                  <a:lnTo>
                    <a:pt x="5228" y="49"/>
                  </a:lnTo>
                  <a:lnTo>
                    <a:pt x="500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13" name="Shape 561"/>
          <p:cNvGrpSpPr/>
          <p:nvPr/>
        </p:nvGrpSpPr>
        <p:grpSpPr>
          <a:xfrm>
            <a:off x="7308503" y="4825683"/>
            <a:ext cx="360495" cy="469880"/>
            <a:chOff x="2624850" y="4296000"/>
            <a:chExt cx="380400" cy="495825"/>
          </a:xfrm>
          <a:solidFill>
            <a:schemeClr val="bg1"/>
          </a:solidFill>
        </p:grpSpPr>
        <p:sp>
          <p:nvSpPr>
            <p:cNvPr id="214" name="Shape 562"/>
            <p:cNvSpPr/>
            <p:nvPr/>
          </p:nvSpPr>
          <p:spPr>
            <a:xfrm>
              <a:off x="2845875" y="4296000"/>
              <a:ext cx="126425" cy="125800"/>
            </a:xfrm>
            <a:custGeom>
              <a:avLst/>
              <a:gdLst/>
              <a:ahLst/>
              <a:cxnLst/>
              <a:rect l="0" t="0" r="0" b="0"/>
              <a:pathLst>
                <a:path w="5057" h="5032" extrusionOk="0">
                  <a:moveTo>
                    <a:pt x="4812" y="1"/>
                  </a:moveTo>
                  <a:lnTo>
                    <a:pt x="4372" y="74"/>
                  </a:lnTo>
                  <a:lnTo>
                    <a:pt x="3762" y="196"/>
                  </a:lnTo>
                  <a:lnTo>
                    <a:pt x="3053" y="392"/>
                  </a:lnTo>
                  <a:lnTo>
                    <a:pt x="2321" y="636"/>
                  </a:lnTo>
                  <a:lnTo>
                    <a:pt x="1612" y="929"/>
                  </a:lnTo>
                  <a:lnTo>
                    <a:pt x="1295" y="1075"/>
                  </a:lnTo>
                  <a:lnTo>
                    <a:pt x="1026" y="1222"/>
                  </a:lnTo>
                  <a:lnTo>
                    <a:pt x="782" y="1368"/>
                  </a:lnTo>
                  <a:lnTo>
                    <a:pt x="611" y="1515"/>
                  </a:lnTo>
                  <a:lnTo>
                    <a:pt x="489" y="1662"/>
                  </a:lnTo>
                  <a:lnTo>
                    <a:pt x="367" y="1808"/>
                  </a:lnTo>
                  <a:lnTo>
                    <a:pt x="269" y="1979"/>
                  </a:lnTo>
                  <a:lnTo>
                    <a:pt x="172" y="2150"/>
                  </a:lnTo>
                  <a:lnTo>
                    <a:pt x="123" y="2321"/>
                  </a:lnTo>
                  <a:lnTo>
                    <a:pt x="74" y="2492"/>
                  </a:lnTo>
                  <a:lnTo>
                    <a:pt x="25" y="2687"/>
                  </a:lnTo>
                  <a:lnTo>
                    <a:pt x="1" y="2858"/>
                  </a:lnTo>
                  <a:lnTo>
                    <a:pt x="1" y="3054"/>
                  </a:lnTo>
                  <a:lnTo>
                    <a:pt x="25" y="3225"/>
                  </a:lnTo>
                  <a:lnTo>
                    <a:pt x="49" y="3420"/>
                  </a:lnTo>
                  <a:lnTo>
                    <a:pt x="98" y="3591"/>
                  </a:lnTo>
                  <a:lnTo>
                    <a:pt x="172" y="3762"/>
                  </a:lnTo>
                  <a:lnTo>
                    <a:pt x="245" y="3933"/>
                  </a:lnTo>
                  <a:lnTo>
                    <a:pt x="342" y="4104"/>
                  </a:lnTo>
                  <a:lnTo>
                    <a:pt x="440" y="4250"/>
                  </a:lnTo>
                  <a:lnTo>
                    <a:pt x="2638" y="2052"/>
                  </a:lnTo>
                  <a:lnTo>
                    <a:pt x="2736" y="2003"/>
                  </a:lnTo>
                  <a:lnTo>
                    <a:pt x="2809" y="1979"/>
                  </a:lnTo>
                  <a:lnTo>
                    <a:pt x="2907" y="2003"/>
                  </a:lnTo>
                  <a:lnTo>
                    <a:pt x="2980" y="2052"/>
                  </a:lnTo>
                  <a:lnTo>
                    <a:pt x="3029" y="2126"/>
                  </a:lnTo>
                  <a:lnTo>
                    <a:pt x="3053" y="2223"/>
                  </a:lnTo>
                  <a:lnTo>
                    <a:pt x="3029" y="2321"/>
                  </a:lnTo>
                  <a:lnTo>
                    <a:pt x="2980" y="2394"/>
                  </a:lnTo>
                  <a:lnTo>
                    <a:pt x="782" y="4592"/>
                  </a:lnTo>
                  <a:lnTo>
                    <a:pt x="953" y="4690"/>
                  </a:lnTo>
                  <a:lnTo>
                    <a:pt x="1100" y="4788"/>
                  </a:lnTo>
                  <a:lnTo>
                    <a:pt x="1271" y="4885"/>
                  </a:lnTo>
                  <a:lnTo>
                    <a:pt x="1466" y="4934"/>
                  </a:lnTo>
                  <a:lnTo>
                    <a:pt x="1637" y="4983"/>
                  </a:lnTo>
                  <a:lnTo>
                    <a:pt x="1808" y="5008"/>
                  </a:lnTo>
                  <a:lnTo>
                    <a:pt x="2003" y="5032"/>
                  </a:lnTo>
                  <a:lnTo>
                    <a:pt x="2174" y="5032"/>
                  </a:lnTo>
                  <a:lnTo>
                    <a:pt x="2370" y="5008"/>
                  </a:lnTo>
                  <a:lnTo>
                    <a:pt x="2541" y="4983"/>
                  </a:lnTo>
                  <a:lnTo>
                    <a:pt x="2712" y="4934"/>
                  </a:lnTo>
                  <a:lnTo>
                    <a:pt x="2907" y="4861"/>
                  </a:lnTo>
                  <a:lnTo>
                    <a:pt x="3053" y="4788"/>
                  </a:lnTo>
                  <a:lnTo>
                    <a:pt x="3224" y="4690"/>
                  </a:lnTo>
                  <a:lnTo>
                    <a:pt x="3371" y="4568"/>
                  </a:lnTo>
                  <a:lnTo>
                    <a:pt x="3517" y="4421"/>
                  </a:lnTo>
                  <a:lnTo>
                    <a:pt x="3664" y="4250"/>
                  </a:lnTo>
                  <a:lnTo>
                    <a:pt x="3835" y="4006"/>
                  </a:lnTo>
                  <a:lnTo>
                    <a:pt x="3981" y="3738"/>
                  </a:lnTo>
                  <a:lnTo>
                    <a:pt x="4128" y="3420"/>
                  </a:lnTo>
                  <a:lnTo>
                    <a:pt x="4397" y="2736"/>
                  </a:lnTo>
                  <a:lnTo>
                    <a:pt x="4641" y="1979"/>
                  </a:lnTo>
                  <a:lnTo>
                    <a:pt x="4836" y="1271"/>
                  </a:lnTo>
                  <a:lnTo>
                    <a:pt x="4983" y="660"/>
                  </a:lnTo>
                  <a:lnTo>
                    <a:pt x="5032" y="221"/>
                  </a:lnTo>
                  <a:lnTo>
                    <a:pt x="5056" y="98"/>
                  </a:lnTo>
                  <a:lnTo>
                    <a:pt x="5032" y="25"/>
                  </a:lnTo>
                  <a:lnTo>
                    <a:pt x="495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5" name="Shape 563"/>
            <p:cNvSpPr/>
            <p:nvPr/>
          </p:nvSpPr>
          <p:spPr>
            <a:xfrm>
              <a:off x="2635850" y="4316150"/>
              <a:ext cx="369400" cy="475675"/>
            </a:xfrm>
            <a:custGeom>
              <a:avLst/>
              <a:gdLst/>
              <a:ahLst/>
              <a:cxnLst/>
              <a:rect l="0" t="0" r="0" b="0"/>
              <a:pathLst>
                <a:path w="14776" h="19027" extrusionOk="0">
                  <a:moveTo>
                    <a:pt x="7400" y="1"/>
                  </a:moveTo>
                  <a:lnTo>
                    <a:pt x="7254" y="25"/>
                  </a:lnTo>
                  <a:lnTo>
                    <a:pt x="7132" y="50"/>
                  </a:lnTo>
                  <a:lnTo>
                    <a:pt x="7034" y="123"/>
                  </a:lnTo>
                  <a:lnTo>
                    <a:pt x="6936" y="196"/>
                  </a:lnTo>
                  <a:lnTo>
                    <a:pt x="6863" y="294"/>
                  </a:lnTo>
                  <a:lnTo>
                    <a:pt x="6790" y="392"/>
                  </a:lnTo>
                  <a:lnTo>
                    <a:pt x="6765" y="514"/>
                  </a:lnTo>
                  <a:lnTo>
                    <a:pt x="6741" y="636"/>
                  </a:lnTo>
                  <a:lnTo>
                    <a:pt x="6741" y="4226"/>
                  </a:lnTo>
                  <a:lnTo>
                    <a:pt x="6887" y="4592"/>
                  </a:lnTo>
                  <a:lnTo>
                    <a:pt x="7009" y="4959"/>
                  </a:lnTo>
                  <a:lnTo>
                    <a:pt x="7058" y="5325"/>
                  </a:lnTo>
                  <a:lnTo>
                    <a:pt x="7083" y="5716"/>
                  </a:lnTo>
                  <a:lnTo>
                    <a:pt x="7058" y="6107"/>
                  </a:lnTo>
                  <a:lnTo>
                    <a:pt x="7009" y="6473"/>
                  </a:lnTo>
                  <a:lnTo>
                    <a:pt x="6887" y="6864"/>
                  </a:lnTo>
                  <a:lnTo>
                    <a:pt x="6741" y="7230"/>
                  </a:lnTo>
                  <a:lnTo>
                    <a:pt x="6741" y="13629"/>
                  </a:lnTo>
                  <a:lnTo>
                    <a:pt x="6203" y="13678"/>
                  </a:lnTo>
                  <a:lnTo>
                    <a:pt x="5666" y="13775"/>
                  </a:lnTo>
                  <a:lnTo>
                    <a:pt x="5153" y="13897"/>
                  </a:lnTo>
                  <a:lnTo>
                    <a:pt x="4640" y="14044"/>
                  </a:lnTo>
                  <a:lnTo>
                    <a:pt x="4152" y="14239"/>
                  </a:lnTo>
                  <a:lnTo>
                    <a:pt x="3688" y="14459"/>
                  </a:lnTo>
                  <a:lnTo>
                    <a:pt x="3224" y="14703"/>
                  </a:lnTo>
                  <a:lnTo>
                    <a:pt x="2784" y="14972"/>
                  </a:lnTo>
                  <a:lnTo>
                    <a:pt x="2369" y="15265"/>
                  </a:lnTo>
                  <a:lnTo>
                    <a:pt x="1954" y="15583"/>
                  </a:lnTo>
                  <a:lnTo>
                    <a:pt x="1588" y="15925"/>
                  </a:lnTo>
                  <a:lnTo>
                    <a:pt x="1221" y="16291"/>
                  </a:lnTo>
                  <a:lnTo>
                    <a:pt x="879" y="16682"/>
                  </a:lnTo>
                  <a:lnTo>
                    <a:pt x="562" y="17097"/>
                  </a:lnTo>
                  <a:lnTo>
                    <a:pt x="269" y="17512"/>
                  </a:lnTo>
                  <a:lnTo>
                    <a:pt x="0" y="17952"/>
                  </a:lnTo>
                  <a:lnTo>
                    <a:pt x="293" y="18074"/>
                  </a:lnTo>
                  <a:lnTo>
                    <a:pt x="611" y="18196"/>
                  </a:lnTo>
                  <a:lnTo>
                    <a:pt x="1319" y="18391"/>
                  </a:lnTo>
                  <a:lnTo>
                    <a:pt x="2125" y="18587"/>
                  </a:lnTo>
                  <a:lnTo>
                    <a:pt x="3053" y="18733"/>
                  </a:lnTo>
                  <a:lnTo>
                    <a:pt x="4030" y="18855"/>
                  </a:lnTo>
                  <a:lnTo>
                    <a:pt x="5104" y="18953"/>
                  </a:lnTo>
                  <a:lnTo>
                    <a:pt x="6228" y="19002"/>
                  </a:lnTo>
                  <a:lnTo>
                    <a:pt x="7376" y="19026"/>
                  </a:lnTo>
                  <a:lnTo>
                    <a:pt x="8548" y="19002"/>
                  </a:lnTo>
                  <a:lnTo>
                    <a:pt x="9672" y="18953"/>
                  </a:lnTo>
                  <a:lnTo>
                    <a:pt x="10746" y="18855"/>
                  </a:lnTo>
                  <a:lnTo>
                    <a:pt x="11723" y="18733"/>
                  </a:lnTo>
                  <a:lnTo>
                    <a:pt x="12651" y="18587"/>
                  </a:lnTo>
                  <a:lnTo>
                    <a:pt x="13457" y="18391"/>
                  </a:lnTo>
                  <a:lnTo>
                    <a:pt x="14165" y="18196"/>
                  </a:lnTo>
                  <a:lnTo>
                    <a:pt x="14483" y="18074"/>
                  </a:lnTo>
                  <a:lnTo>
                    <a:pt x="14776" y="17952"/>
                  </a:lnTo>
                  <a:lnTo>
                    <a:pt x="14507" y="17512"/>
                  </a:lnTo>
                  <a:lnTo>
                    <a:pt x="14214" y="17097"/>
                  </a:lnTo>
                  <a:lnTo>
                    <a:pt x="13897" y="16682"/>
                  </a:lnTo>
                  <a:lnTo>
                    <a:pt x="13555" y="16291"/>
                  </a:lnTo>
                  <a:lnTo>
                    <a:pt x="13188" y="15925"/>
                  </a:lnTo>
                  <a:lnTo>
                    <a:pt x="12822" y="15583"/>
                  </a:lnTo>
                  <a:lnTo>
                    <a:pt x="12407" y="15265"/>
                  </a:lnTo>
                  <a:lnTo>
                    <a:pt x="11992" y="14972"/>
                  </a:lnTo>
                  <a:lnTo>
                    <a:pt x="11552" y="14703"/>
                  </a:lnTo>
                  <a:lnTo>
                    <a:pt x="11088" y="14459"/>
                  </a:lnTo>
                  <a:lnTo>
                    <a:pt x="10624" y="14239"/>
                  </a:lnTo>
                  <a:lnTo>
                    <a:pt x="10136" y="14044"/>
                  </a:lnTo>
                  <a:lnTo>
                    <a:pt x="9623" y="13897"/>
                  </a:lnTo>
                  <a:lnTo>
                    <a:pt x="9110" y="13775"/>
                  </a:lnTo>
                  <a:lnTo>
                    <a:pt x="8573" y="13678"/>
                  </a:lnTo>
                  <a:lnTo>
                    <a:pt x="8035" y="13629"/>
                  </a:lnTo>
                  <a:lnTo>
                    <a:pt x="8035" y="3347"/>
                  </a:lnTo>
                  <a:lnTo>
                    <a:pt x="7913" y="3054"/>
                  </a:lnTo>
                  <a:lnTo>
                    <a:pt x="7840" y="2761"/>
                  </a:lnTo>
                  <a:lnTo>
                    <a:pt x="7791" y="2467"/>
                  </a:lnTo>
                  <a:lnTo>
                    <a:pt x="7767" y="2174"/>
                  </a:lnTo>
                  <a:lnTo>
                    <a:pt x="7791" y="1857"/>
                  </a:lnTo>
                  <a:lnTo>
                    <a:pt x="7840" y="1564"/>
                  </a:lnTo>
                  <a:lnTo>
                    <a:pt x="7913" y="1271"/>
                  </a:lnTo>
                  <a:lnTo>
                    <a:pt x="8035" y="978"/>
                  </a:lnTo>
                  <a:lnTo>
                    <a:pt x="8035" y="636"/>
                  </a:lnTo>
                  <a:lnTo>
                    <a:pt x="8011" y="514"/>
                  </a:lnTo>
                  <a:lnTo>
                    <a:pt x="7986" y="392"/>
                  </a:lnTo>
                  <a:lnTo>
                    <a:pt x="7913" y="294"/>
                  </a:lnTo>
                  <a:lnTo>
                    <a:pt x="7840" y="196"/>
                  </a:lnTo>
                  <a:lnTo>
                    <a:pt x="7742" y="123"/>
                  </a:lnTo>
                  <a:lnTo>
                    <a:pt x="7644" y="50"/>
                  </a:lnTo>
                  <a:lnTo>
                    <a:pt x="7522" y="25"/>
                  </a:lnTo>
                  <a:lnTo>
                    <a:pt x="740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6" name="Shape 564"/>
            <p:cNvSpPr/>
            <p:nvPr/>
          </p:nvSpPr>
          <p:spPr>
            <a:xfrm>
              <a:off x="2624850" y="4357675"/>
              <a:ext cx="171600" cy="171600"/>
            </a:xfrm>
            <a:custGeom>
              <a:avLst/>
              <a:gdLst/>
              <a:ahLst/>
              <a:cxnLst/>
              <a:rect l="0" t="0" r="0" b="0"/>
              <a:pathLst>
                <a:path w="6864" h="6864" extrusionOk="0">
                  <a:moveTo>
                    <a:pt x="74" y="1"/>
                  </a:moveTo>
                  <a:lnTo>
                    <a:pt x="25" y="25"/>
                  </a:lnTo>
                  <a:lnTo>
                    <a:pt x="0" y="74"/>
                  </a:lnTo>
                  <a:lnTo>
                    <a:pt x="0" y="123"/>
                  </a:lnTo>
                  <a:lnTo>
                    <a:pt x="0" y="318"/>
                  </a:lnTo>
                  <a:lnTo>
                    <a:pt x="25" y="587"/>
                  </a:lnTo>
                  <a:lnTo>
                    <a:pt x="74" y="929"/>
                  </a:lnTo>
                  <a:lnTo>
                    <a:pt x="269" y="1759"/>
                  </a:lnTo>
                  <a:lnTo>
                    <a:pt x="538" y="2736"/>
                  </a:lnTo>
                  <a:lnTo>
                    <a:pt x="880" y="3737"/>
                  </a:lnTo>
                  <a:lnTo>
                    <a:pt x="1051" y="4226"/>
                  </a:lnTo>
                  <a:lnTo>
                    <a:pt x="1246" y="4690"/>
                  </a:lnTo>
                  <a:lnTo>
                    <a:pt x="1441" y="5105"/>
                  </a:lnTo>
                  <a:lnTo>
                    <a:pt x="1661" y="5496"/>
                  </a:lnTo>
                  <a:lnTo>
                    <a:pt x="1857" y="5813"/>
                  </a:lnTo>
                  <a:lnTo>
                    <a:pt x="2076" y="6057"/>
                  </a:lnTo>
                  <a:lnTo>
                    <a:pt x="2272" y="6228"/>
                  </a:lnTo>
                  <a:lnTo>
                    <a:pt x="2492" y="6399"/>
                  </a:lnTo>
                  <a:lnTo>
                    <a:pt x="2711" y="6521"/>
                  </a:lnTo>
                  <a:lnTo>
                    <a:pt x="2956" y="6644"/>
                  </a:lnTo>
                  <a:lnTo>
                    <a:pt x="3200" y="6741"/>
                  </a:lnTo>
                  <a:lnTo>
                    <a:pt x="3444" y="6815"/>
                  </a:lnTo>
                  <a:lnTo>
                    <a:pt x="3688" y="6863"/>
                  </a:lnTo>
                  <a:lnTo>
                    <a:pt x="4201" y="6863"/>
                  </a:lnTo>
                  <a:lnTo>
                    <a:pt x="4445" y="6839"/>
                  </a:lnTo>
                  <a:lnTo>
                    <a:pt x="4690" y="6815"/>
                  </a:lnTo>
                  <a:lnTo>
                    <a:pt x="4958" y="6741"/>
                  </a:lnTo>
                  <a:lnTo>
                    <a:pt x="5178" y="6644"/>
                  </a:lnTo>
                  <a:lnTo>
                    <a:pt x="5422" y="6521"/>
                  </a:lnTo>
                  <a:lnTo>
                    <a:pt x="5642" y="6399"/>
                  </a:lnTo>
                  <a:lnTo>
                    <a:pt x="5862" y="6228"/>
                  </a:lnTo>
                  <a:lnTo>
                    <a:pt x="2198" y="2565"/>
                  </a:lnTo>
                  <a:lnTo>
                    <a:pt x="2150" y="2492"/>
                  </a:lnTo>
                  <a:lnTo>
                    <a:pt x="2125" y="2394"/>
                  </a:lnTo>
                  <a:lnTo>
                    <a:pt x="2150" y="2296"/>
                  </a:lnTo>
                  <a:lnTo>
                    <a:pt x="2198" y="2199"/>
                  </a:lnTo>
                  <a:lnTo>
                    <a:pt x="2296" y="2150"/>
                  </a:lnTo>
                  <a:lnTo>
                    <a:pt x="2394" y="2125"/>
                  </a:lnTo>
                  <a:lnTo>
                    <a:pt x="2492" y="2150"/>
                  </a:lnTo>
                  <a:lnTo>
                    <a:pt x="2565" y="2199"/>
                  </a:lnTo>
                  <a:lnTo>
                    <a:pt x="6228" y="5862"/>
                  </a:lnTo>
                  <a:lnTo>
                    <a:pt x="6375" y="5642"/>
                  </a:lnTo>
                  <a:lnTo>
                    <a:pt x="6521" y="5422"/>
                  </a:lnTo>
                  <a:lnTo>
                    <a:pt x="6643" y="5203"/>
                  </a:lnTo>
                  <a:lnTo>
                    <a:pt x="6741" y="4958"/>
                  </a:lnTo>
                  <a:lnTo>
                    <a:pt x="6814" y="4714"/>
                  </a:lnTo>
                  <a:lnTo>
                    <a:pt x="6839" y="4446"/>
                  </a:lnTo>
                  <a:lnTo>
                    <a:pt x="6863" y="4201"/>
                  </a:lnTo>
                  <a:lnTo>
                    <a:pt x="6863" y="3933"/>
                  </a:lnTo>
                  <a:lnTo>
                    <a:pt x="6839" y="3688"/>
                  </a:lnTo>
                  <a:lnTo>
                    <a:pt x="6814" y="3444"/>
                  </a:lnTo>
                  <a:lnTo>
                    <a:pt x="6741" y="3200"/>
                  </a:lnTo>
                  <a:lnTo>
                    <a:pt x="6643" y="2956"/>
                  </a:lnTo>
                  <a:lnTo>
                    <a:pt x="6521" y="2711"/>
                  </a:lnTo>
                  <a:lnTo>
                    <a:pt x="6399" y="2492"/>
                  </a:lnTo>
                  <a:lnTo>
                    <a:pt x="6228" y="2272"/>
                  </a:lnTo>
                  <a:lnTo>
                    <a:pt x="6057" y="2076"/>
                  </a:lnTo>
                  <a:lnTo>
                    <a:pt x="5813" y="1857"/>
                  </a:lnTo>
                  <a:lnTo>
                    <a:pt x="5496" y="1661"/>
                  </a:lnTo>
                  <a:lnTo>
                    <a:pt x="5105" y="1466"/>
                  </a:lnTo>
                  <a:lnTo>
                    <a:pt x="4690" y="1246"/>
                  </a:lnTo>
                  <a:lnTo>
                    <a:pt x="4226" y="1051"/>
                  </a:lnTo>
                  <a:lnTo>
                    <a:pt x="3737" y="880"/>
                  </a:lnTo>
                  <a:lnTo>
                    <a:pt x="2736" y="538"/>
                  </a:lnTo>
                  <a:lnTo>
                    <a:pt x="1759" y="269"/>
                  </a:lnTo>
                  <a:lnTo>
                    <a:pt x="928" y="74"/>
                  </a:lnTo>
                  <a:lnTo>
                    <a:pt x="587" y="25"/>
                  </a:lnTo>
                  <a:lnTo>
                    <a:pt x="31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17" name="Shape 565"/>
          <p:cNvSpPr/>
          <p:nvPr/>
        </p:nvSpPr>
        <p:spPr>
          <a:xfrm>
            <a:off x="8573436" y="4867970"/>
            <a:ext cx="385371" cy="385395"/>
          </a:xfrm>
          <a:custGeom>
            <a:avLst/>
            <a:gdLst/>
            <a:ahLst/>
            <a:cxnLst/>
            <a:rect l="0" t="0" r="0" b="0"/>
            <a:pathLst>
              <a:path w="16266" h="16267" extrusionOk="0">
                <a:moveTo>
                  <a:pt x="11503" y="5349"/>
                </a:moveTo>
                <a:lnTo>
                  <a:pt x="11650" y="5398"/>
                </a:lnTo>
                <a:lnTo>
                  <a:pt x="11796" y="5447"/>
                </a:lnTo>
                <a:lnTo>
                  <a:pt x="11919" y="5545"/>
                </a:lnTo>
                <a:lnTo>
                  <a:pt x="12065" y="5691"/>
                </a:lnTo>
                <a:lnTo>
                  <a:pt x="12163" y="5838"/>
                </a:lnTo>
                <a:lnTo>
                  <a:pt x="12212" y="6033"/>
                </a:lnTo>
                <a:lnTo>
                  <a:pt x="12236" y="6229"/>
                </a:lnTo>
                <a:lnTo>
                  <a:pt x="12236" y="6375"/>
                </a:lnTo>
                <a:lnTo>
                  <a:pt x="12187" y="6522"/>
                </a:lnTo>
                <a:lnTo>
                  <a:pt x="12138" y="6644"/>
                </a:lnTo>
                <a:lnTo>
                  <a:pt x="12041" y="6766"/>
                </a:lnTo>
                <a:lnTo>
                  <a:pt x="7938" y="10893"/>
                </a:lnTo>
                <a:lnTo>
                  <a:pt x="7816" y="11015"/>
                </a:lnTo>
                <a:lnTo>
                  <a:pt x="7645" y="11113"/>
                </a:lnTo>
                <a:lnTo>
                  <a:pt x="7474" y="11186"/>
                </a:lnTo>
                <a:lnTo>
                  <a:pt x="7303" y="11211"/>
                </a:lnTo>
                <a:lnTo>
                  <a:pt x="7083" y="11211"/>
                </a:lnTo>
                <a:lnTo>
                  <a:pt x="6912" y="11162"/>
                </a:lnTo>
                <a:lnTo>
                  <a:pt x="6765" y="11064"/>
                </a:lnTo>
                <a:lnTo>
                  <a:pt x="6619" y="10967"/>
                </a:lnTo>
                <a:lnTo>
                  <a:pt x="4567" y="8915"/>
                </a:lnTo>
                <a:lnTo>
                  <a:pt x="4470" y="8769"/>
                </a:lnTo>
                <a:lnTo>
                  <a:pt x="4372" y="8622"/>
                </a:lnTo>
                <a:lnTo>
                  <a:pt x="4323" y="8451"/>
                </a:lnTo>
                <a:lnTo>
                  <a:pt x="4323" y="8280"/>
                </a:lnTo>
                <a:lnTo>
                  <a:pt x="4323" y="8109"/>
                </a:lnTo>
                <a:lnTo>
                  <a:pt x="4372" y="7938"/>
                </a:lnTo>
                <a:lnTo>
                  <a:pt x="4470" y="7792"/>
                </a:lnTo>
                <a:lnTo>
                  <a:pt x="4567" y="7670"/>
                </a:lnTo>
                <a:lnTo>
                  <a:pt x="4714" y="7547"/>
                </a:lnTo>
                <a:lnTo>
                  <a:pt x="4860" y="7474"/>
                </a:lnTo>
                <a:lnTo>
                  <a:pt x="5031" y="7425"/>
                </a:lnTo>
                <a:lnTo>
                  <a:pt x="5202" y="7401"/>
                </a:lnTo>
                <a:lnTo>
                  <a:pt x="5373" y="7425"/>
                </a:lnTo>
                <a:lnTo>
                  <a:pt x="5520" y="7474"/>
                </a:lnTo>
                <a:lnTo>
                  <a:pt x="5691" y="7547"/>
                </a:lnTo>
                <a:lnTo>
                  <a:pt x="5813" y="7670"/>
                </a:lnTo>
                <a:lnTo>
                  <a:pt x="7181" y="9013"/>
                </a:lnTo>
                <a:lnTo>
                  <a:pt x="10673" y="5667"/>
                </a:lnTo>
                <a:lnTo>
                  <a:pt x="10820" y="5520"/>
                </a:lnTo>
                <a:lnTo>
                  <a:pt x="10991" y="5423"/>
                </a:lnTo>
                <a:lnTo>
                  <a:pt x="11161" y="5374"/>
                </a:lnTo>
                <a:lnTo>
                  <a:pt x="11357" y="5349"/>
                </a:lnTo>
                <a:close/>
                <a:moveTo>
                  <a:pt x="7718" y="1"/>
                </a:moveTo>
                <a:lnTo>
                  <a:pt x="7303" y="50"/>
                </a:lnTo>
                <a:lnTo>
                  <a:pt x="6887" y="98"/>
                </a:lnTo>
                <a:lnTo>
                  <a:pt x="6497" y="172"/>
                </a:lnTo>
                <a:lnTo>
                  <a:pt x="6106" y="245"/>
                </a:lnTo>
                <a:lnTo>
                  <a:pt x="5715" y="367"/>
                </a:lnTo>
                <a:lnTo>
                  <a:pt x="5349" y="489"/>
                </a:lnTo>
                <a:lnTo>
                  <a:pt x="4958" y="636"/>
                </a:lnTo>
                <a:lnTo>
                  <a:pt x="4616" y="807"/>
                </a:lnTo>
                <a:lnTo>
                  <a:pt x="4250" y="978"/>
                </a:lnTo>
                <a:lnTo>
                  <a:pt x="3908" y="1173"/>
                </a:lnTo>
                <a:lnTo>
                  <a:pt x="3590" y="1393"/>
                </a:lnTo>
                <a:lnTo>
                  <a:pt x="3273" y="1613"/>
                </a:lnTo>
                <a:lnTo>
                  <a:pt x="2955" y="1857"/>
                </a:lnTo>
                <a:lnTo>
                  <a:pt x="2662" y="2125"/>
                </a:lnTo>
                <a:lnTo>
                  <a:pt x="2394" y="2394"/>
                </a:lnTo>
                <a:lnTo>
                  <a:pt x="2125" y="2663"/>
                </a:lnTo>
                <a:lnTo>
                  <a:pt x="1856" y="2956"/>
                </a:lnTo>
                <a:lnTo>
                  <a:pt x="1612" y="3273"/>
                </a:lnTo>
                <a:lnTo>
                  <a:pt x="1392" y="3591"/>
                </a:lnTo>
                <a:lnTo>
                  <a:pt x="1172" y="3908"/>
                </a:lnTo>
                <a:lnTo>
                  <a:pt x="977" y="4250"/>
                </a:lnTo>
                <a:lnTo>
                  <a:pt x="806" y="4617"/>
                </a:lnTo>
                <a:lnTo>
                  <a:pt x="635" y="4959"/>
                </a:lnTo>
                <a:lnTo>
                  <a:pt x="489" y="5349"/>
                </a:lnTo>
                <a:lnTo>
                  <a:pt x="366" y="5716"/>
                </a:lnTo>
                <a:lnTo>
                  <a:pt x="244" y="6106"/>
                </a:lnTo>
                <a:lnTo>
                  <a:pt x="171" y="6497"/>
                </a:lnTo>
                <a:lnTo>
                  <a:pt x="98" y="6888"/>
                </a:lnTo>
                <a:lnTo>
                  <a:pt x="49" y="7303"/>
                </a:lnTo>
                <a:lnTo>
                  <a:pt x="0" y="7718"/>
                </a:lnTo>
                <a:lnTo>
                  <a:pt x="0" y="8134"/>
                </a:lnTo>
                <a:lnTo>
                  <a:pt x="0" y="8549"/>
                </a:lnTo>
                <a:lnTo>
                  <a:pt x="49" y="8964"/>
                </a:lnTo>
                <a:lnTo>
                  <a:pt x="98" y="9379"/>
                </a:lnTo>
                <a:lnTo>
                  <a:pt x="171" y="9770"/>
                </a:lnTo>
                <a:lnTo>
                  <a:pt x="244" y="10161"/>
                </a:lnTo>
                <a:lnTo>
                  <a:pt x="366" y="10551"/>
                </a:lnTo>
                <a:lnTo>
                  <a:pt x="489" y="10918"/>
                </a:lnTo>
                <a:lnTo>
                  <a:pt x="635" y="11309"/>
                </a:lnTo>
                <a:lnTo>
                  <a:pt x="806" y="11650"/>
                </a:lnTo>
                <a:lnTo>
                  <a:pt x="977" y="12017"/>
                </a:lnTo>
                <a:lnTo>
                  <a:pt x="1172" y="12359"/>
                </a:lnTo>
                <a:lnTo>
                  <a:pt x="1392" y="12676"/>
                </a:lnTo>
                <a:lnTo>
                  <a:pt x="1612" y="12994"/>
                </a:lnTo>
                <a:lnTo>
                  <a:pt x="1856" y="13311"/>
                </a:lnTo>
                <a:lnTo>
                  <a:pt x="2125" y="13604"/>
                </a:lnTo>
                <a:lnTo>
                  <a:pt x="2394" y="13873"/>
                </a:lnTo>
                <a:lnTo>
                  <a:pt x="2662" y="14142"/>
                </a:lnTo>
                <a:lnTo>
                  <a:pt x="2955" y="14410"/>
                </a:lnTo>
                <a:lnTo>
                  <a:pt x="3273" y="14655"/>
                </a:lnTo>
                <a:lnTo>
                  <a:pt x="3590" y="14874"/>
                </a:lnTo>
                <a:lnTo>
                  <a:pt x="3908" y="15094"/>
                </a:lnTo>
                <a:lnTo>
                  <a:pt x="4250" y="15290"/>
                </a:lnTo>
                <a:lnTo>
                  <a:pt x="4616" y="15460"/>
                </a:lnTo>
                <a:lnTo>
                  <a:pt x="4958" y="15631"/>
                </a:lnTo>
                <a:lnTo>
                  <a:pt x="5349" y="15778"/>
                </a:lnTo>
                <a:lnTo>
                  <a:pt x="5715" y="15900"/>
                </a:lnTo>
                <a:lnTo>
                  <a:pt x="6106" y="16022"/>
                </a:lnTo>
                <a:lnTo>
                  <a:pt x="6497" y="16095"/>
                </a:lnTo>
                <a:lnTo>
                  <a:pt x="6887" y="16169"/>
                </a:lnTo>
                <a:lnTo>
                  <a:pt x="7303" y="16218"/>
                </a:lnTo>
                <a:lnTo>
                  <a:pt x="7718" y="16266"/>
                </a:lnTo>
                <a:lnTo>
                  <a:pt x="8548" y="16266"/>
                </a:lnTo>
                <a:lnTo>
                  <a:pt x="8963" y="16218"/>
                </a:lnTo>
                <a:lnTo>
                  <a:pt x="9379" y="16169"/>
                </a:lnTo>
                <a:lnTo>
                  <a:pt x="9769" y="16095"/>
                </a:lnTo>
                <a:lnTo>
                  <a:pt x="10160" y="16022"/>
                </a:lnTo>
                <a:lnTo>
                  <a:pt x="10551" y="15900"/>
                </a:lnTo>
                <a:lnTo>
                  <a:pt x="10942" y="15778"/>
                </a:lnTo>
                <a:lnTo>
                  <a:pt x="11308" y="15631"/>
                </a:lnTo>
                <a:lnTo>
                  <a:pt x="11650" y="15460"/>
                </a:lnTo>
                <a:lnTo>
                  <a:pt x="12016" y="15290"/>
                </a:lnTo>
                <a:lnTo>
                  <a:pt x="12358" y="15094"/>
                </a:lnTo>
                <a:lnTo>
                  <a:pt x="12676" y="14874"/>
                </a:lnTo>
                <a:lnTo>
                  <a:pt x="12993" y="14655"/>
                </a:lnTo>
                <a:lnTo>
                  <a:pt x="13311" y="14410"/>
                </a:lnTo>
                <a:lnTo>
                  <a:pt x="13604" y="14142"/>
                </a:lnTo>
                <a:lnTo>
                  <a:pt x="13872" y="13873"/>
                </a:lnTo>
                <a:lnTo>
                  <a:pt x="14166" y="13604"/>
                </a:lnTo>
                <a:lnTo>
                  <a:pt x="14410" y="13311"/>
                </a:lnTo>
                <a:lnTo>
                  <a:pt x="14654" y="12994"/>
                </a:lnTo>
                <a:lnTo>
                  <a:pt x="14874" y="12676"/>
                </a:lnTo>
                <a:lnTo>
                  <a:pt x="15094" y="12359"/>
                </a:lnTo>
                <a:lnTo>
                  <a:pt x="15289" y="12017"/>
                </a:lnTo>
                <a:lnTo>
                  <a:pt x="15460" y="11650"/>
                </a:lnTo>
                <a:lnTo>
                  <a:pt x="15631" y="11309"/>
                </a:lnTo>
                <a:lnTo>
                  <a:pt x="15777" y="10918"/>
                </a:lnTo>
                <a:lnTo>
                  <a:pt x="15900" y="10551"/>
                </a:lnTo>
                <a:lnTo>
                  <a:pt x="16022" y="10161"/>
                </a:lnTo>
                <a:lnTo>
                  <a:pt x="16095" y="9770"/>
                </a:lnTo>
                <a:lnTo>
                  <a:pt x="16168" y="9379"/>
                </a:lnTo>
                <a:lnTo>
                  <a:pt x="16217" y="8964"/>
                </a:lnTo>
                <a:lnTo>
                  <a:pt x="16266" y="8549"/>
                </a:lnTo>
                <a:lnTo>
                  <a:pt x="16266" y="8134"/>
                </a:lnTo>
                <a:lnTo>
                  <a:pt x="16266" y="7718"/>
                </a:lnTo>
                <a:lnTo>
                  <a:pt x="16217" y="7303"/>
                </a:lnTo>
                <a:lnTo>
                  <a:pt x="16168" y="6888"/>
                </a:lnTo>
                <a:lnTo>
                  <a:pt x="16095" y="6497"/>
                </a:lnTo>
                <a:lnTo>
                  <a:pt x="16022" y="6106"/>
                </a:lnTo>
                <a:lnTo>
                  <a:pt x="15900" y="5716"/>
                </a:lnTo>
                <a:lnTo>
                  <a:pt x="15777" y="5349"/>
                </a:lnTo>
                <a:lnTo>
                  <a:pt x="15631" y="4959"/>
                </a:lnTo>
                <a:lnTo>
                  <a:pt x="15460" y="4617"/>
                </a:lnTo>
                <a:lnTo>
                  <a:pt x="15289" y="4250"/>
                </a:lnTo>
                <a:lnTo>
                  <a:pt x="15094" y="3908"/>
                </a:lnTo>
                <a:lnTo>
                  <a:pt x="14874" y="3591"/>
                </a:lnTo>
                <a:lnTo>
                  <a:pt x="14654" y="3273"/>
                </a:lnTo>
                <a:lnTo>
                  <a:pt x="14410" y="2956"/>
                </a:lnTo>
                <a:lnTo>
                  <a:pt x="14166" y="2663"/>
                </a:lnTo>
                <a:lnTo>
                  <a:pt x="13872" y="2394"/>
                </a:lnTo>
                <a:lnTo>
                  <a:pt x="13604" y="2125"/>
                </a:lnTo>
                <a:lnTo>
                  <a:pt x="13311" y="1857"/>
                </a:lnTo>
                <a:lnTo>
                  <a:pt x="12993" y="1613"/>
                </a:lnTo>
                <a:lnTo>
                  <a:pt x="12676" y="1393"/>
                </a:lnTo>
                <a:lnTo>
                  <a:pt x="12358" y="1173"/>
                </a:lnTo>
                <a:lnTo>
                  <a:pt x="12016" y="978"/>
                </a:lnTo>
                <a:lnTo>
                  <a:pt x="11650" y="807"/>
                </a:lnTo>
                <a:lnTo>
                  <a:pt x="11308" y="636"/>
                </a:lnTo>
                <a:lnTo>
                  <a:pt x="10942" y="489"/>
                </a:lnTo>
                <a:lnTo>
                  <a:pt x="10551" y="367"/>
                </a:lnTo>
                <a:lnTo>
                  <a:pt x="10160" y="245"/>
                </a:lnTo>
                <a:lnTo>
                  <a:pt x="9769" y="172"/>
                </a:lnTo>
                <a:lnTo>
                  <a:pt x="9379" y="98"/>
                </a:lnTo>
                <a:lnTo>
                  <a:pt x="8963" y="50"/>
                </a:lnTo>
                <a:lnTo>
                  <a:pt x="8548"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8" name="Shape 566"/>
          <p:cNvSpPr/>
          <p:nvPr/>
        </p:nvSpPr>
        <p:spPr>
          <a:xfrm>
            <a:off x="7934624" y="4892277"/>
            <a:ext cx="385371" cy="336779"/>
          </a:xfrm>
          <a:custGeom>
            <a:avLst/>
            <a:gdLst/>
            <a:ahLst/>
            <a:cxnLst/>
            <a:rect l="0" t="0" r="0" b="0"/>
            <a:pathLst>
              <a:path w="16266" h="14215" extrusionOk="0">
                <a:moveTo>
                  <a:pt x="8597" y="4397"/>
                </a:moveTo>
                <a:lnTo>
                  <a:pt x="8719" y="4421"/>
                </a:lnTo>
                <a:lnTo>
                  <a:pt x="8866" y="4445"/>
                </a:lnTo>
                <a:lnTo>
                  <a:pt x="8988" y="4519"/>
                </a:lnTo>
                <a:lnTo>
                  <a:pt x="9085" y="4616"/>
                </a:lnTo>
                <a:lnTo>
                  <a:pt x="9159" y="4714"/>
                </a:lnTo>
                <a:lnTo>
                  <a:pt x="9208" y="4836"/>
                </a:lnTo>
                <a:lnTo>
                  <a:pt x="9232" y="4958"/>
                </a:lnTo>
                <a:lnTo>
                  <a:pt x="9256" y="5105"/>
                </a:lnTo>
                <a:lnTo>
                  <a:pt x="8963" y="8939"/>
                </a:lnTo>
                <a:lnTo>
                  <a:pt x="8939" y="9086"/>
                </a:lnTo>
                <a:lnTo>
                  <a:pt x="8890" y="9232"/>
                </a:lnTo>
                <a:lnTo>
                  <a:pt x="8817" y="9330"/>
                </a:lnTo>
                <a:lnTo>
                  <a:pt x="8719" y="9452"/>
                </a:lnTo>
                <a:lnTo>
                  <a:pt x="8597" y="9525"/>
                </a:lnTo>
                <a:lnTo>
                  <a:pt x="8475" y="9599"/>
                </a:lnTo>
                <a:lnTo>
                  <a:pt x="8353" y="9648"/>
                </a:lnTo>
                <a:lnTo>
                  <a:pt x="7913" y="9648"/>
                </a:lnTo>
                <a:lnTo>
                  <a:pt x="7791" y="9599"/>
                </a:lnTo>
                <a:lnTo>
                  <a:pt x="7669" y="9525"/>
                </a:lnTo>
                <a:lnTo>
                  <a:pt x="7547" y="9452"/>
                </a:lnTo>
                <a:lnTo>
                  <a:pt x="7449" y="9330"/>
                </a:lnTo>
                <a:lnTo>
                  <a:pt x="7376" y="9232"/>
                </a:lnTo>
                <a:lnTo>
                  <a:pt x="7327" y="9086"/>
                </a:lnTo>
                <a:lnTo>
                  <a:pt x="7303" y="8939"/>
                </a:lnTo>
                <a:lnTo>
                  <a:pt x="7010" y="5105"/>
                </a:lnTo>
                <a:lnTo>
                  <a:pt x="7034" y="4958"/>
                </a:lnTo>
                <a:lnTo>
                  <a:pt x="7058" y="4836"/>
                </a:lnTo>
                <a:lnTo>
                  <a:pt x="7107" y="4714"/>
                </a:lnTo>
                <a:lnTo>
                  <a:pt x="7180" y="4616"/>
                </a:lnTo>
                <a:lnTo>
                  <a:pt x="7278" y="4519"/>
                </a:lnTo>
                <a:lnTo>
                  <a:pt x="7400" y="4445"/>
                </a:lnTo>
                <a:lnTo>
                  <a:pt x="7547" y="4421"/>
                </a:lnTo>
                <a:lnTo>
                  <a:pt x="7669" y="4397"/>
                </a:lnTo>
                <a:close/>
                <a:moveTo>
                  <a:pt x="8133" y="10429"/>
                </a:moveTo>
                <a:lnTo>
                  <a:pt x="8328" y="10454"/>
                </a:lnTo>
                <a:lnTo>
                  <a:pt x="8499" y="10502"/>
                </a:lnTo>
                <a:lnTo>
                  <a:pt x="8670" y="10600"/>
                </a:lnTo>
                <a:lnTo>
                  <a:pt x="8817" y="10722"/>
                </a:lnTo>
                <a:lnTo>
                  <a:pt x="8939" y="10869"/>
                </a:lnTo>
                <a:lnTo>
                  <a:pt x="9037" y="11040"/>
                </a:lnTo>
                <a:lnTo>
                  <a:pt x="9085" y="11211"/>
                </a:lnTo>
                <a:lnTo>
                  <a:pt x="9110" y="11406"/>
                </a:lnTo>
                <a:lnTo>
                  <a:pt x="9085" y="11601"/>
                </a:lnTo>
                <a:lnTo>
                  <a:pt x="9037" y="11797"/>
                </a:lnTo>
                <a:lnTo>
                  <a:pt x="8939" y="11943"/>
                </a:lnTo>
                <a:lnTo>
                  <a:pt x="8817" y="12090"/>
                </a:lnTo>
                <a:lnTo>
                  <a:pt x="8670" y="12212"/>
                </a:lnTo>
                <a:lnTo>
                  <a:pt x="8499" y="12310"/>
                </a:lnTo>
                <a:lnTo>
                  <a:pt x="8328" y="12359"/>
                </a:lnTo>
                <a:lnTo>
                  <a:pt x="8133" y="12383"/>
                </a:lnTo>
                <a:lnTo>
                  <a:pt x="7938" y="12359"/>
                </a:lnTo>
                <a:lnTo>
                  <a:pt x="7742" y="12310"/>
                </a:lnTo>
                <a:lnTo>
                  <a:pt x="7596" y="12212"/>
                </a:lnTo>
                <a:lnTo>
                  <a:pt x="7449" y="12090"/>
                </a:lnTo>
                <a:lnTo>
                  <a:pt x="7327" y="11943"/>
                </a:lnTo>
                <a:lnTo>
                  <a:pt x="7229" y="11797"/>
                </a:lnTo>
                <a:lnTo>
                  <a:pt x="7180" y="11601"/>
                </a:lnTo>
                <a:lnTo>
                  <a:pt x="7156" y="11406"/>
                </a:lnTo>
                <a:lnTo>
                  <a:pt x="7180" y="11211"/>
                </a:lnTo>
                <a:lnTo>
                  <a:pt x="7229" y="11040"/>
                </a:lnTo>
                <a:lnTo>
                  <a:pt x="7327" y="10869"/>
                </a:lnTo>
                <a:lnTo>
                  <a:pt x="7449" y="10722"/>
                </a:lnTo>
                <a:lnTo>
                  <a:pt x="7596" y="10600"/>
                </a:lnTo>
                <a:lnTo>
                  <a:pt x="7742" y="10502"/>
                </a:lnTo>
                <a:lnTo>
                  <a:pt x="7938" y="10454"/>
                </a:lnTo>
                <a:lnTo>
                  <a:pt x="8133" y="10429"/>
                </a:lnTo>
                <a:close/>
                <a:moveTo>
                  <a:pt x="7986" y="0"/>
                </a:moveTo>
                <a:lnTo>
                  <a:pt x="7864" y="25"/>
                </a:lnTo>
                <a:lnTo>
                  <a:pt x="7742" y="74"/>
                </a:lnTo>
                <a:lnTo>
                  <a:pt x="7620" y="123"/>
                </a:lnTo>
                <a:lnTo>
                  <a:pt x="7522" y="196"/>
                </a:lnTo>
                <a:lnTo>
                  <a:pt x="7425" y="294"/>
                </a:lnTo>
                <a:lnTo>
                  <a:pt x="7327" y="391"/>
                </a:lnTo>
                <a:lnTo>
                  <a:pt x="7254" y="489"/>
                </a:lnTo>
                <a:lnTo>
                  <a:pt x="147" y="12700"/>
                </a:lnTo>
                <a:lnTo>
                  <a:pt x="73" y="12823"/>
                </a:lnTo>
                <a:lnTo>
                  <a:pt x="25" y="12945"/>
                </a:lnTo>
                <a:lnTo>
                  <a:pt x="0" y="13067"/>
                </a:lnTo>
                <a:lnTo>
                  <a:pt x="0" y="13213"/>
                </a:lnTo>
                <a:lnTo>
                  <a:pt x="0" y="13335"/>
                </a:lnTo>
                <a:lnTo>
                  <a:pt x="25" y="13458"/>
                </a:lnTo>
                <a:lnTo>
                  <a:pt x="73" y="13604"/>
                </a:lnTo>
                <a:lnTo>
                  <a:pt x="147" y="13726"/>
                </a:lnTo>
                <a:lnTo>
                  <a:pt x="220" y="13824"/>
                </a:lnTo>
                <a:lnTo>
                  <a:pt x="293" y="13922"/>
                </a:lnTo>
                <a:lnTo>
                  <a:pt x="391" y="14019"/>
                </a:lnTo>
                <a:lnTo>
                  <a:pt x="513" y="14093"/>
                </a:lnTo>
                <a:lnTo>
                  <a:pt x="635" y="14141"/>
                </a:lnTo>
                <a:lnTo>
                  <a:pt x="757" y="14190"/>
                </a:lnTo>
                <a:lnTo>
                  <a:pt x="879" y="14215"/>
                </a:lnTo>
                <a:lnTo>
                  <a:pt x="15387" y="14215"/>
                </a:lnTo>
                <a:lnTo>
                  <a:pt x="15509" y="14190"/>
                </a:lnTo>
                <a:lnTo>
                  <a:pt x="15631" y="14141"/>
                </a:lnTo>
                <a:lnTo>
                  <a:pt x="15753" y="14093"/>
                </a:lnTo>
                <a:lnTo>
                  <a:pt x="15875" y="14019"/>
                </a:lnTo>
                <a:lnTo>
                  <a:pt x="15973" y="13922"/>
                </a:lnTo>
                <a:lnTo>
                  <a:pt x="16046" y="13824"/>
                </a:lnTo>
                <a:lnTo>
                  <a:pt x="16119" y="13726"/>
                </a:lnTo>
                <a:lnTo>
                  <a:pt x="16193" y="13604"/>
                </a:lnTo>
                <a:lnTo>
                  <a:pt x="16241" y="13458"/>
                </a:lnTo>
                <a:lnTo>
                  <a:pt x="16266" y="13335"/>
                </a:lnTo>
                <a:lnTo>
                  <a:pt x="16266" y="13213"/>
                </a:lnTo>
                <a:lnTo>
                  <a:pt x="16266" y="13067"/>
                </a:lnTo>
                <a:lnTo>
                  <a:pt x="16241" y="12945"/>
                </a:lnTo>
                <a:lnTo>
                  <a:pt x="16193" y="12823"/>
                </a:lnTo>
                <a:lnTo>
                  <a:pt x="16119" y="12700"/>
                </a:lnTo>
                <a:lnTo>
                  <a:pt x="9012" y="489"/>
                </a:lnTo>
                <a:lnTo>
                  <a:pt x="8939" y="391"/>
                </a:lnTo>
                <a:lnTo>
                  <a:pt x="8841" y="294"/>
                </a:lnTo>
                <a:lnTo>
                  <a:pt x="8744" y="196"/>
                </a:lnTo>
                <a:lnTo>
                  <a:pt x="8646" y="123"/>
                </a:lnTo>
                <a:lnTo>
                  <a:pt x="8524" y="74"/>
                </a:lnTo>
                <a:lnTo>
                  <a:pt x="8402" y="25"/>
                </a:lnTo>
                <a:lnTo>
                  <a:pt x="8255"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9" name="Shape 567"/>
          <p:cNvSpPr/>
          <p:nvPr/>
        </p:nvSpPr>
        <p:spPr>
          <a:xfrm>
            <a:off x="9210493" y="4866239"/>
            <a:ext cx="388877" cy="388854"/>
          </a:xfrm>
          <a:custGeom>
            <a:avLst/>
            <a:gdLst/>
            <a:ahLst/>
            <a:cxnLst/>
            <a:rect l="0" t="0" r="0" b="0"/>
            <a:pathLst>
              <a:path w="16414" h="16413" extrusionOk="0">
                <a:moveTo>
                  <a:pt x="10088" y="5080"/>
                </a:moveTo>
                <a:lnTo>
                  <a:pt x="10234" y="5105"/>
                </a:lnTo>
                <a:lnTo>
                  <a:pt x="10307" y="5129"/>
                </a:lnTo>
                <a:lnTo>
                  <a:pt x="10356" y="5178"/>
                </a:lnTo>
                <a:lnTo>
                  <a:pt x="11235" y="6057"/>
                </a:lnTo>
                <a:lnTo>
                  <a:pt x="11284" y="6106"/>
                </a:lnTo>
                <a:lnTo>
                  <a:pt x="11309" y="6179"/>
                </a:lnTo>
                <a:lnTo>
                  <a:pt x="11333" y="6326"/>
                </a:lnTo>
                <a:lnTo>
                  <a:pt x="11309" y="6473"/>
                </a:lnTo>
                <a:lnTo>
                  <a:pt x="11284" y="6546"/>
                </a:lnTo>
                <a:lnTo>
                  <a:pt x="11235" y="6595"/>
                </a:lnTo>
                <a:lnTo>
                  <a:pt x="9892" y="7938"/>
                </a:lnTo>
                <a:lnTo>
                  <a:pt x="9843" y="7987"/>
                </a:lnTo>
                <a:lnTo>
                  <a:pt x="9819" y="8060"/>
                </a:lnTo>
                <a:lnTo>
                  <a:pt x="9795" y="8207"/>
                </a:lnTo>
                <a:lnTo>
                  <a:pt x="9819" y="8353"/>
                </a:lnTo>
                <a:lnTo>
                  <a:pt x="9843" y="8426"/>
                </a:lnTo>
                <a:lnTo>
                  <a:pt x="9892" y="8475"/>
                </a:lnTo>
                <a:lnTo>
                  <a:pt x="11235" y="9818"/>
                </a:lnTo>
                <a:lnTo>
                  <a:pt x="11284" y="9867"/>
                </a:lnTo>
                <a:lnTo>
                  <a:pt x="11309" y="9941"/>
                </a:lnTo>
                <a:lnTo>
                  <a:pt x="11333" y="10087"/>
                </a:lnTo>
                <a:lnTo>
                  <a:pt x="11309" y="10234"/>
                </a:lnTo>
                <a:lnTo>
                  <a:pt x="11284" y="10307"/>
                </a:lnTo>
                <a:lnTo>
                  <a:pt x="11235" y="10356"/>
                </a:lnTo>
                <a:lnTo>
                  <a:pt x="10356" y="11235"/>
                </a:lnTo>
                <a:lnTo>
                  <a:pt x="10307" y="11284"/>
                </a:lnTo>
                <a:lnTo>
                  <a:pt x="10234" y="11308"/>
                </a:lnTo>
                <a:lnTo>
                  <a:pt x="10088" y="11333"/>
                </a:lnTo>
                <a:lnTo>
                  <a:pt x="9941" y="11308"/>
                </a:lnTo>
                <a:lnTo>
                  <a:pt x="9868" y="11284"/>
                </a:lnTo>
                <a:lnTo>
                  <a:pt x="9819" y="11235"/>
                </a:lnTo>
                <a:lnTo>
                  <a:pt x="8476" y="9892"/>
                </a:lnTo>
                <a:lnTo>
                  <a:pt x="8427" y="9843"/>
                </a:lnTo>
                <a:lnTo>
                  <a:pt x="8354" y="9818"/>
                </a:lnTo>
                <a:lnTo>
                  <a:pt x="8207" y="9794"/>
                </a:lnTo>
                <a:lnTo>
                  <a:pt x="8061" y="9818"/>
                </a:lnTo>
                <a:lnTo>
                  <a:pt x="7987" y="9843"/>
                </a:lnTo>
                <a:lnTo>
                  <a:pt x="7938" y="9892"/>
                </a:lnTo>
                <a:lnTo>
                  <a:pt x="6595" y="11235"/>
                </a:lnTo>
                <a:lnTo>
                  <a:pt x="6546" y="11284"/>
                </a:lnTo>
                <a:lnTo>
                  <a:pt x="6473" y="11308"/>
                </a:lnTo>
                <a:lnTo>
                  <a:pt x="6326" y="11333"/>
                </a:lnTo>
                <a:lnTo>
                  <a:pt x="6180" y="11308"/>
                </a:lnTo>
                <a:lnTo>
                  <a:pt x="6107" y="11284"/>
                </a:lnTo>
                <a:lnTo>
                  <a:pt x="6058" y="11235"/>
                </a:lnTo>
                <a:lnTo>
                  <a:pt x="5179" y="10356"/>
                </a:lnTo>
                <a:lnTo>
                  <a:pt x="5130" y="10307"/>
                </a:lnTo>
                <a:lnTo>
                  <a:pt x="5105" y="10234"/>
                </a:lnTo>
                <a:lnTo>
                  <a:pt x="5081" y="10087"/>
                </a:lnTo>
                <a:lnTo>
                  <a:pt x="5105" y="9941"/>
                </a:lnTo>
                <a:lnTo>
                  <a:pt x="5130" y="9867"/>
                </a:lnTo>
                <a:lnTo>
                  <a:pt x="5179" y="9818"/>
                </a:lnTo>
                <a:lnTo>
                  <a:pt x="6522" y="8475"/>
                </a:lnTo>
                <a:lnTo>
                  <a:pt x="6571" y="8426"/>
                </a:lnTo>
                <a:lnTo>
                  <a:pt x="6595" y="8353"/>
                </a:lnTo>
                <a:lnTo>
                  <a:pt x="6620" y="8207"/>
                </a:lnTo>
                <a:lnTo>
                  <a:pt x="6595" y="8060"/>
                </a:lnTo>
                <a:lnTo>
                  <a:pt x="6571" y="7987"/>
                </a:lnTo>
                <a:lnTo>
                  <a:pt x="6522" y="7938"/>
                </a:lnTo>
                <a:lnTo>
                  <a:pt x="5179" y="6595"/>
                </a:lnTo>
                <a:lnTo>
                  <a:pt x="5130" y="6546"/>
                </a:lnTo>
                <a:lnTo>
                  <a:pt x="5105" y="6473"/>
                </a:lnTo>
                <a:lnTo>
                  <a:pt x="5081" y="6326"/>
                </a:lnTo>
                <a:lnTo>
                  <a:pt x="5105" y="6179"/>
                </a:lnTo>
                <a:lnTo>
                  <a:pt x="5130" y="6106"/>
                </a:lnTo>
                <a:lnTo>
                  <a:pt x="5179" y="6057"/>
                </a:lnTo>
                <a:lnTo>
                  <a:pt x="6058" y="5178"/>
                </a:lnTo>
                <a:lnTo>
                  <a:pt x="6107" y="5129"/>
                </a:lnTo>
                <a:lnTo>
                  <a:pt x="6180" y="5105"/>
                </a:lnTo>
                <a:lnTo>
                  <a:pt x="6326" y="5080"/>
                </a:lnTo>
                <a:lnTo>
                  <a:pt x="6473" y="5105"/>
                </a:lnTo>
                <a:lnTo>
                  <a:pt x="6546" y="5129"/>
                </a:lnTo>
                <a:lnTo>
                  <a:pt x="6595" y="5178"/>
                </a:lnTo>
                <a:lnTo>
                  <a:pt x="7938" y="6521"/>
                </a:lnTo>
                <a:lnTo>
                  <a:pt x="7987" y="6570"/>
                </a:lnTo>
                <a:lnTo>
                  <a:pt x="8061" y="6595"/>
                </a:lnTo>
                <a:lnTo>
                  <a:pt x="8207" y="6619"/>
                </a:lnTo>
                <a:lnTo>
                  <a:pt x="8354" y="6595"/>
                </a:lnTo>
                <a:lnTo>
                  <a:pt x="8427" y="6570"/>
                </a:lnTo>
                <a:lnTo>
                  <a:pt x="8476" y="6521"/>
                </a:lnTo>
                <a:lnTo>
                  <a:pt x="9819" y="5178"/>
                </a:lnTo>
                <a:lnTo>
                  <a:pt x="9868" y="5129"/>
                </a:lnTo>
                <a:lnTo>
                  <a:pt x="9941" y="5105"/>
                </a:lnTo>
                <a:lnTo>
                  <a:pt x="10088" y="5080"/>
                </a:lnTo>
                <a:close/>
                <a:moveTo>
                  <a:pt x="5130" y="0"/>
                </a:moveTo>
                <a:lnTo>
                  <a:pt x="4934" y="25"/>
                </a:lnTo>
                <a:lnTo>
                  <a:pt x="4739" y="74"/>
                </a:lnTo>
                <a:lnTo>
                  <a:pt x="4568" y="171"/>
                </a:lnTo>
                <a:lnTo>
                  <a:pt x="4397" y="293"/>
                </a:lnTo>
                <a:lnTo>
                  <a:pt x="294" y="4397"/>
                </a:lnTo>
                <a:lnTo>
                  <a:pt x="172" y="4568"/>
                </a:lnTo>
                <a:lnTo>
                  <a:pt x="74" y="4738"/>
                </a:lnTo>
                <a:lnTo>
                  <a:pt x="25" y="4934"/>
                </a:lnTo>
                <a:lnTo>
                  <a:pt x="1" y="5129"/>
                </a:lnTo>
                <a:lnTo>
                  <a:pt x="1" y="11284"/>
                </a:lnTo>
                <a:lnTo>
                  <a:pt x="25" y="11479"/>
                </a:lnTo>
                <a:lnTo>
                  <a:pt x="74" y="11675"/>
                </a:lnTo>
                <a:lnTo>
                  <a:pt x="172" y="11846"/>
                </a:lnTo>
                <a:lnTo>
                  <a:pt x="294" y="12017"/>
                </a:lnTo>
                <a:lnTo>
                  <a:pt x="4397" y="16120"/>
                </a:lnTo>
                <a:lnTo>
                  <a:pt x="4568" y="16242"/>
                </a:lnTo>
                <a:lnTo>
                  <a:pt x="4739" y="16339"/>
                </a:lnTo>
                <a:lnTo>
                  <a:pt x="4934" y="16388"/>
                </a:lnTo>
                <a:lnTo>
                  <a:pt x="5130" y="16413"/>
                </a:lnTo>
                <a:lnTo>
                  <a:pt x="11284" y="16413"/>
                </a:lnTo>
                <a:lnTo>
                  <a:pt x="11480" y="16388"/>
                </a:lnTo>
                <a:lnTo>
                  <a:pt x="11675" y="16339"/>
                </a:lnTo>
                <a:lnTo>
                  <a:pt x="11846" y="16242"/>
                </a:lnTo>
                <a:lnTo>
                  <a:pt x="12017" y="16120"/>
                </a:lnTo>
                <a:lnTo>
                  <a:pt x="16120" y="12017"/>
                </a:lnTo>
                <a:lnTo>
                  <a:pt x="16242" y="11846"/>
                </a:lnTo>
                <a:lnTo>
                  <a:pt x="16340" y="11675"/>
                </a:lnTo>
                <a:lnTo>
                  <a:pt x="16389" y="11479"/>
                </a:lnTo>
                <a:lnTo>
                  <a:pt x="16413" y="11284"/>
                </a:lnTo>
                <a:lnTo>
                  <a:pt x="16413" y="5129"/>
                </a:lnTo>
                <a:lnTo>
                  <a:pt x="16389" y="4934"/>
                </a:lnTo>
                <a:lnTo>
                  <a:pt x="16340" y="4738"/>
                </a:lnTo>
                <a:lnTo>
                  <a:pt x="16242" y="4568"/>
                </a:lnTo>
                <a:lnTo>
                  <a:pt x="16120" y="4397"/>
                </a:lnTo>
                <a:lnTo>
                  <a:pt x="12017" y="293"/>
                </a:lnTo>
                <a:lnTo>
                  <a:pt x="11846" y="171"/>
                </a:lnTo>
                <a:lnTo>
                  <a:pt x="11675" y="74"/>
                </a:lnTo>
                <a:lnTo>
                  <a:pt x="11480" y="25"/>
                </a:lnTo>
                <a:lnTo>
                  <a:pt x="11284"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20" name="Shape 568"/>
          <p:cNvGrpSpPr/>
          <p:nvPr/>
        </p:nvGrpSpPr>
        <p:grpSpPr>
          <a:xfrm>
            <a:off x="9820908" y="4871977"/>
            <a:ext cx="445549" cy="377292"/>
            <a:chOff x="5275975" y="4344850"/>
            <a:chExt cx="470150" cy="398125"/>
          </a:xfrm>
          <a:solidFill>
            <a:schemeClr val="bg1"/>
          </a:solidFill>
        </p:grpSpPr>
        <p:sp>
          <p:nvSpPr>
            <p:cNvPr id="221" name="Shape 569"/>
            <p:cNvSpPr/>
            <p:nvPr/>
          </p:nvSpPr>
          <p:spPr>
            <a:xfrm>
              <a:off x="5661250" y="4690450"/>
              <a:ext cx="65950" cy="52525"/>
            </a:xfrm>
            <a:custGeom>
              <a:avLst/>
              <a:gdLst/>
              <a:ahLst/>
              <a:cxnLst/>
              <a:rect l="0" t="0" r="0" b="0"/>
              <a:pathLst>
                <a:path w="2638" h="2101" extrusionOk="0">
                  <a:moveTo>
                    <a:pt x="0" y="0"/>
                  </a:moveTo>
                  <a:lnTo>
                    <a:pt x="0" y="782"/>
                  </a:lnTo>
                  <a:lnTo>
                    <a:pt x="25" y="1050"/>
                  </a:lnTo>
                  <a:lnTo>
                    <a:pt x="122" y="1295"/>
                  </a:lnTo>
                  <a:lnTo>
                    <a:pt x="244" y="1514"/>
                  </a:lnTo>
                  <a:lnTo>
                    <a:pt x="391" y="1710"/>
                  </a:lnTo>
                  <a:lnTo>
                    <a:pt x="586" y="1856"/>
                  </a:lnTo>
                  <a:lnTo>
                    <a:pt x="806" y="1978"/>
                  </a:lnTo>
                  <a:lnTo>
                    <a:pt x="1050" y="2076"/>
                  </a:lnTo>
                  <a:lnTo>
                    <a:pt x="1319" y="2100"/>
                  </a:lnTo>
                  <a:lnTo>
                    <a:pt x="1588" y="2076"/>
                  </a:lnTo>
                  <a:lnTo>
                    <a:pt x="1832" y="1978"/>
                  </a:lnTo>
                  <a:lnTo>
                    <a:pt x="2052" y="1856"/>
                  </a:lnTo>
                  <a:lnTo>
                    <a:pt x="2247" y="1710"/>
                  </a:lnTo>
                  <a:lnTo>
                    <a:pt x="2418" y="1514"/>
                  </a:lnTo>
                  <a:lnTo>
                    <a:pt x="2540" y="1295"/>
                  </a:lnTo>
                  <a:lnTo>
                    <a:pt x="2613" y="1050"/>
                  </a:lnTo>
                  <a:lnTo>
                    <a:pt x="2638" y="782"/>
                  </a:lnTo>
                  <a:lnTo>
                    <a:pt x="263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2" name="Shape 570"/>
            <p:cNvSpPr/>
            <p:nvPr/>
          </p:nvSpPr>
          <p:spPr>
            <a:xfrm>
              <a:off x="5294900" y="4690450"/>
              <a:ext cx="65950" cy="52525"/>
            </a:xfrm>
            <a:custGeom>
              <a:avLst/>
              <a:gdLst/>
              <a:ahLst/>
              <a:cxnLst/>
              <a:rect l="0" t="0" r="0" b="0"/>
              <a:pathLst>
                <a:path w="2638" h="2101" extrusionOk="0">
                  <a:moveTo>
                    <a:pt x="0" y="0"/>
                  </a:moveTo>
                  <a:lnTo>
                    <a:pt x="0" y="782"/>
                  </a:lnTo>
                  <a:lnTo>
                    <a:pt x="25" y="1050"/>
                  </a:lnTo>
                  <a:lnTo>
                    <a:pt x="98" y="1295"/>
                  </a:lnTo>
                  <a:lnTo>
                    <a:pt x="220" y="1514"/>
                  </a:lnTo>
                  <a:lnTo>
                    <a:pt x="391" y="1710"/>
                  </a:lnTo>
                  <a:lnTo>
                    <a:pt x="586" y="1856"/>
                  </a:lnTo>
                  <a:lnTo>
                    <a:pt x="806" y="1978"/>
                  </a:lnTo>
                  <a:lnTo>
                    <a:pt x="1050" y="2076"/>
                  </a:lnTo>
                  <a:lnTo>
                    <a:pt x="1319" y="2100"/>
                  </a:lnTo>
                  <a:lnTo>
                    <a:pt x="1588" y="2076"/>
                  </a:lnTo>
                  <a:lnTo>
                    <a:pt x="1832" y="1978"/>
                  </a:lnTo>
                  <a:lnTo>
                    <a:pt x="2052" y="1856"/>
                  </a:lnTo>
                  <a:lnTo>
                    <a:pt x="2247" y="1710"/>
                  </a:lnTo>
                  <a:lnTo>
                    <a:pt x="2394" y="1514"/>
                  </a:lnTo>
                  <a:lnTo>
                    <a:pt x="2516" y="1295"/>
                  </a:lnTo>
                  <a:lnTo>
                    <a:pt x="2614" y="1050"/>
                  </a:lnTo>
                  <a:lnTo>
                    <a:pt x="2638" y="782"/>
                  </a:lnTo>
                  <a:lnTo>
                    <a:pt x="263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3" name="Shape 571"/>
            <p:cNvSpPr/>
            <p:nvPr/>
          </p:nvSpPr>
          <p:spPr>
            <a:xfrm>
              <a:off x="5275975" y="4344850"/>
              <a:ext cx="470150" cy="334025"/>
            </a:xfrm>
            <a:custGeom>
              <a:avLst/>
              <a:gdLst/>
              <a:ahLst/>
              <a:cxnLst/>
              <a:rect l="0" t="0" r="0" b="0"/>
              <a:pathLst>
                <a:path w="18806" h="13361" extrusionOk="0">
                  <a:moveTo>
                    <a:pt x="10062" y="1344"/>
                  </a:moveTo>
                  <a:lnTo>
                    <a:pt x="10673" y="1368"/>
                  </a:lnTo>
                  <a:lnTo>
                    <a:pt x="11699" y="1442"/>
                  </a:lnTo>
                  <a:lnTo>
                    <a:pt x="12529" y="1564"/>
                  </a:lnTo>
                  <a:lnTo>
                    <a:pt x="13164" y="1686"/>
                  </a:lnTo>
                  <a:lnTo>
                    <a:pt x="13628" y="1808"/>
                  </a:lnTo>
                  <a:lnTo>
                    <a:pt x="13946" y="1906"/>
                  </a:lnTo>
                  <a:lnTo>
                    <a:pt x="14166" y="2003"/>
                  </a:lnTo>
                  <a:lnTo>
                    <a:pt x="14214" y="2052"/>
                  </a:lnTo>
                  <a:lnTo>
                    <a:pt x="14288" y="2174"/>
                  </a:lnTo>
                  <a:lnTo>
                    <a:pt x="14459" y="2638"/>
                  </a:lnTo>
                  <a:lnTo>
                    <a:pt x="14678" y="3273"/>
                  </a:lnTo>
                  <a:lnTo>
                    <a:pt x="14898" y="4006"/>
                  </a:lnTo>
                  <a:lnTo>
                    <a:pt x="15313" y="5374"/>
                  </a:lnTo>
                  <a:lnTo>
                    <a:pt x="15484" y="5984"/>
                  </a:lnTo>
                  <a:lnTo>
                    <a:pt x="15460" y="6033"/>
                  </a:lnTo>
                  <a:lnTo>
                    <a:pt x="15411" y="6106"/>
                  </a:lnTo>
                  <a:lnTo>
                    <a:pt x="15313" y="6180"/>
                  </a:lnTo>
                  <a:lnTo>
                    <a:pt x="15167" y="6277"/>
                  </a:lnTo>
                  <a:lnTo>
                    <a:pt x="14972" y="6399"/>
                  </a:lnTo>
                  <a:lnTo>
                    <a:pt x="14727" y="6522"/>
                  </a:lnTo>
                  <a:lnTo>
                    <a:pt x="14410" y="6619"/>
                  </a:lnTo>
                  <a:lnTo>
                    <a:pt x="14068" y="6741"/>
                  </a:lnTo>
                  <a:lnTo>
                    <a:pt x="13677" y="6864"/>
                  </a:lnTo>
                  <a:lnTo>
                    <a:pt x="13213" y="6986"/>
                  </a:lnTo>
                  <a:lnTo>
                    <a:pt x="12725" y="7083"/>
                  </a:lnTo>
                  <a:lnTo>
                    <a:pt x="12163" y="7181"/>
                  </a:lnTo>
                  <a:lnTo>
                    <a:pt x="11552" y="7254"/>
                  </a:lnTo>
                  <a:lnTo>
                    <a:pt x="10893" y="7303"/>
                  </a:lnTo>
                  <a:lnTo>
                    <a:pt x="10185" y="7352"/>
                  </a:lnTo>
                  <a:lnTo>
                    <a:pt x="8622" y="7352"/>
                  </a:lnTo>
                  <a:lnTo>
                    <a:pt x="7913" y="7303"/>
                  </a:lnTo>
                  <a:lnTo>
                    <a:pt x="7254" y="7254"/>
                  </a:lnTo>
                  <a:lnTo>
                    <a:pt x="6643" y="7181"/>
                  </a:lnTo>
                  <a:lnTo>
                    <a:pt x="6082" y="7083"/>
                  </a:lnTo>
                  <a:lnTo>
                    <a:pt x="5593" y="6986"/>
                  </a:lnTo>
                  <a:lnTo>
                    <a:pt x="5129" y="6864"/>
                  </a:lnTo>
                  <a:lnTo>
                    <a:pt x="4738" y="6741"/>
                  </a:lnTo>
                  <a:lnTo>
                    <a:pt x="4396" y="6619"/>
                  </a:lnTo>
                  <a:lnTo>
                    <a:pt x="4079" y="6522"/>
                  </a:lnTo>
                  <a:lnTo>
                    <a:pt x="3835" y="6399"/>
                  </a:lnTo>
                  <a:lnTo>
                    <a:pt x="3639" y="6277"/>
                  </a:lnTo>
                  <a:lnTo>
                    <a:pt x="3493" y="6180"/>
                  </a:lnTo>
                  <a:lnTo>
                    <a:pt x="3395" y="6106"/>
                  </a:lnTo>
                  <a:lnTo>
                    <a:pt x="3346" y="6033"/>
                  </a:lnTo>
                  <a:lnTo>
                    <a:pt x="3322" y="5984"/>
                  </a:lnTo>
                  <a:lnTo>
                    <a:pt x="3493" y="5374"/>
                  </a:lnTo>
                  <a:lnTo>
                    <a:pt x="3908" y="4006"/>
                  </a:lnTo>
                  <a:lnTo>
                    <a:pt x="4128" y="3273"/>
                  </a:lnTo>
                  <a:lnTo>
                    <a:pt x="4347" y="2638"/>
                  </a:lnTo>
                  <a:lnTo>
                    <a:pt x="4518" y="2174"/>
                  </a:lnTo>
                  <a:lnTo>
                    <a:pt x="4592" y="2052"/>
                  </a:lnTo>
                  <a:lnTo>
                    <a:pt x="4641" y="2003"/>
                  </a:lnTo>
                  <a:lnTo>
                    <a:pt x="4860" y="1906"/>
                  </a:lnTo>
                  <a:lnTo>
                    <a:pt x="5178" y="1808"/>
                  </a:lnTo>
                  <a:lnTo>
                    <a:pt x="5642" y="1686"/>
                  </a:lnTo>
                  <a:lnTo>
                    <a:pt x="6277" y="1564"/>
                  </a:lnTo>
                  <a:lnTo>
                    <a:pt x="7107" y="1442"/>
                  </a:lnTo>
                  <a:lnTo>
                    <a:pt x="8133" y="1368"/>
                  </a:lnTo>
                  <a:lnTo>
                    <a:pt x="8744" y="1344"/>
                  </a:lnTo>
                  <a:close/>
                  <a:moveTo>
                    <a:pt x="11919" y="9916"/>
                  </a:moveTo>
                  <a:lnTo>
                    <a:pt x="12016" y="9941"/>
                  </a:lnTo>
                  <a:lnTo>
                    <a:pt x="12090" y="9990"/>
                  </a:lnTo>
                  <a:lnTo>
                    <a:pt x="12138" y="10063"/>
                  </a:lnTo>
                  <a:lnTo>
                    <a:pt x="12163" y="10161"/>
                  </a:lnTo>
                  <a:lnTo>
                    <a:pt x="12138" y="10258"/>
                  </a:lnTo>
                  <a:lnTo>
                    <a:pt x="12090" y="10332"/>
                  </a:lnTo>
                  <a:lnTo>
                    <a:pt x="12016" y="10380"/>
                  </a:lnTo>
                  <a:lnTo>
                    <a:pt x="11919" y="10405"/>
                  </a:lnTo>
                  <a:lnTo>
                    <a:pt x="6887" y="10405"/>
                  </a:lnTo>
                  <a:lnTo>
                    <a:pt x="6790" y="10380"/>
                  </a:lnTo>
                  <a:lnTo>
                    <a:pt x="6717" y="10332"/>
                  </a:lnTo>
                  <a:lnTo>
                    <a:pt x="6668" y="10258"/>
                  </a:lnTo>
                  <a:lnTo>
                    <a:pt x="6643" y="10161"/>
                  </a:lnTo>
                  <a:lnTo>
                    <a:pt x="6668" y="10063"/>
                  </a:lnTo>
                  <a:lnTo>
                    <a:pt x="6717" y="9990"/>
                  </a:lnTo>
                  <a:lnTo>
                    <a:pt x="6790" y="9941"/>
                  </a:lnTo>
                  <a:lnTo>
                    <a:pt x="6887" y="9916"/>
                  </a:lnTo>
                  <a:close/>
                  <a:moveTo>
                    <a:pt x="11626" y="10991"/>
                  </a:moveTo>
                  <a:lnTo>
                    <a:pt x="11723" y="11015"/>
                  </a:lnTo>
                  <a:lnTo>
                    <a:pt x="11797" y="11064"/>
                  </a:lnTo>
                  <a:lnTo>
                    <a:pt x="11845" y="11138"/>
                  </a:lnTo>
                  <a:lnTo>
                    <a:pt x="11870" y="11235"/>
                  </a:lnTo>
                  <a:lnTo>
                    <a:pt x="11845" y="11333"/>
                  </a:lnTo>
                  <a:lnTo>
                    <a:pt x="11797" y="11406"/>
                  </a:lnTo>
                  <a:lnTo>
                    <a:pt x="11723" y="11455"/>
                  </a:lnTo>
                  <a:lnTo>
                    <a:pt x="11626" y="11479"/>
                  </a:lnTo>
                  <a:lnTo>
                    <a:pt x="7181" y="11479"/>
                  </a:lnTo>
                  <a:lnTo>
                    <a:pt x="7083" y="11455"/>
                  </a:lnTo>
                  <a:lnTo>
                    <a:pt x="7010" y="11406"/>
                  </a:lnTo>
                  <a:lnTo>
                    <a:pt x="6961" y="11333"/>
                  </a:lnTo>
                  <a:lnTo>
                    <a:pt x="6936" y="11235"/>
                  </a:lnTo>
                  <a:lnTo>
                    <a:pt x="6961" y="11138"/>
                  </a:lnTo>
                  <a:lnTo>
                    <a:pt x="7010" y="11064"/>
                  </a:lnTo>
                  <a:lnTo>
                    <a:pt x="7083" y="11015"/>
                  </a:lnTo>
                  <a:lnTo>
                    <a:pt x="7181" y="10991"/>
                  </a:lnTo>
                  <a:close/>
                  <a:moveTo>
                    <a:pt x="4152" y="9110"/>
                  </a:moveTo>
                  <a:lnTo>
                    <a:pt x="4299" y="9159"/>
                  </a:lnTo>
                  <a:lnTo>
                    <a:pt x="4470" y="9208"/>
                  </a:lnTo>
                  <a:lnTo>
                    <a:pt x="4616" y="9281"/>
                  </a:lnTo>
                  <a:lnTo>
                    <a:pt x="4763" y="9379"/>
                  </a:lnTo>
                  <a:lnTo>
                    <a:pt x="4885" y="9501"/>
                  </a:lnTo>
                  <a:lnTo>
                    <a:pt x="5129" y="9745"/>
                  </a:lnTo>
                  <a:lnTo>
                    <a:pt x="5324" y="10039"/>
                  </a:lnTo>
                  <a:lnTo>
                    <a:pt x="5471" y="10332"/>
                  </a:lnTo>
                  <a:lnTo>
                    <a:pt x="5569" y="10649"/>
                  </a:lnTo>
                  <a:lnTo>
                    <a:pt x="5593" y="10796"/>
                  </a:lnTo>
                  <a:lnTo>
                    <a:pt x="5593" y="10918"/>
                  </a:lnTo>
                  <a:lnTo>
                    <a:pt x="5593" y="11064"/>
                  </a:lnTo>
                  <a:lnTo>
                    <a:pt x="5569" y="11162"/>
                  </a:lnTo>
                  <a:lnTo>
                    <a:pt x="5520" y="11260"/>
                  </a:lnTo>
                  <a:lnTo>
                    <a:pt x="5471" y="11357"/>
                  </a:lnTo>
                  <a:lnTo>
                    <a:pt x="5398" y="11431"/>
                  </a:lnTo>
                  <a:lnTo>
                    <a:pt x="5324" y="11504"/>
                  </a:lnTo>
                  <a:lnTo>
                    <a:pt x="5129" y="11602"/>
                  </a:lnTo>
                  <a:lnTo>
                    <a:pt x="4885" y="11675"/>
                  </a:lnTo>
                  <a:lnTo>
                    <a:pt x="4616" y="11699"/>
                  </a:lnTo>
                  <a:lnTo>
                    <a:pt x="4299" y="11724"/>
                  </a:lnTo>
                  <a:lnTo>
                    <a:pt x="3981" y="11724"/>
                  </a:lnTo>
                  <a:lnTo>
                    <a:pt x="3639" y="11699"/>
                  </a:lnTo>
                  <a:lnTo>
                    <a:pt x="3346" y="11626"/>
                  </a:lnTo>
                  <a:lnTo>
                    <a:pt x="3077" y="11504"/>
                  </a:lnTo>
                  <a:lnTo>
                    <a:pt x="2833" y="11333"/>
                  </a:lnTo>
                  <a:lnTo>
                    <a:pt x="2638" y="11162"/>
                  </a:lnTo>
                  <a:lnTo>
                    <a:pt x="2467" y="10918"/>
                  </a:lnTo>
                  <a:lnTo>
                    <a:pt x="2418" y="10820"/>
                  </a:lnTo>
                  <a:lnTo>
                    <a:pt x="2394" y="10674"/>
                  </a:lnTo>
                  <a:lnTo>
                    <a:pt x="2369" y="10551"/>
                  </a:lnTo>
                  <a:lnTo>
                    <a:pt x="2345" y="10429"/>
                  </a:lnTo>
                  <a:lnTo>
                    <a:pt x="2369" y="10283"/>
                  </a:lnTo>
                  <a:lnTo>
                    <a:pt x="2394" y="10161"/>
                  </a:lnTo>
                  <a:lnTo>
                    <a:pt x="2418" y="10039"/>
                  </a:lnTo>
                  <a:lnTo>
                    <a:pt x="2467" y="9916"/>
                  </a:lnTo>
                  <a:lnTo>
                    <a:pt x="2638" y="9697"/>
                  </a:lnTo>
                  <a:lnTo>
                    <a:pt x="2833" y="9501"/>
                  </a:lnTo>
                  <a:lnTo>
                    <a:pt x="3077" y="9330"/>
                  </a:lnTo>
                  <a:lnTo>
                    <a:pt x="3346" y="9208"/>
                  </a:lnTo>
                  <a:lnTo>
                    <a:pt x="3639" y="9135"/>
                  </a:lnTo>
                  <a:lnTo>
                    <a:pt x="3981" y="9110"/>
                  </a:lnTo>
                  <a:close/>
                  <a:moveTo>
                    <a:pt x="14825" y="9110"/>
                  </a:moveTo>
                  <a:lnTo>
                    <a:pt x="15167" y="9135"/>
                  </a:lnTo>
                  <a:lnTo>
                    <a:pt x="15460" y="9208"/>
                  </a:lnTo>
                  <a:lnTo>
                    <a:pt x="15729" y="9330"/>
                  </a:lnTo>
                  <a:lnTo>
                    <a:pt x="15973" y="9501"/>
                  </a:lnTo>
                  <a:lnTo>
                    <a:pt x="16168" y="9697"/>
                  </a:lnTo>
                  <a:lnTo>
                    <a:pt x="16339" y="9916"/>
                  </a:lnTo>
                  <a:lnTo>
                    <a:pt x="16388" y="10039"/>
                  </a:lnTo>
                  <a:lnTo>
                    <a:pt x="16412" y="10161"/>
                  </a:lnTo>
                  <a:lnTo>
                    <a:pt x="16437" y="10283"/>
                  </a:lnTo>
                  <a:lnTo>
                    <a:pt x="16461" y="10429"/>
                  </a:lnTo>
                  <a:lnTo>
                    <a:pt x="16437" y="10551"/>
                  </a:lnTo>
                  <a:lnTo>
                    <a:pt x="16412" y="10674"/>
                  </a:lnTo>
                  <a:lnTo>
                    <a:pt x="16388" y="10820"/>
                  </a:lnTo>
                  <a:lnTo>
                    <a:pt x="16339" y="10918"/>
                  </a:lnTo>
                  <a:lnTo>
                    <a:pt x="16168" y="11162"/>
                  </a:lnTo>
                  <a:lnTo>
                    <a:pt x="15973" y="11333"/>
                  </a:lnTo>
                  <a:lnTo>
                    <a:pt x="15729" y="11504"/>
                  </a:lnTo>
                  <a:lnTo>
                    <a:pt x="15460" y="11626"/>
                  </a:lnTo>
                  <a:lnTo>
                    <a:pt x="15167" y="11699"/>
                  </a:lnTo>
                  <a:lnTo>
                    <a:pt x="14825" y="11724"/>
                  </a:lnTo>
                  <a:lnTo>
                    <a:pt x="14507" y="11724"/>
                  </a:lnTo>
                  <a:lnTo>
                    <a:pt x="14190" y="11699"/>
                  </a:lnTo>
                  <a:lnTo>
                    <a:pt x="13921" y="11675"/>
                  </a:lnTo>
                  <a:lnTo>
                    <a:pt x="13677" y="11602"/>
                  </a:lnTo>
                  <a:lnTo>
                    <a:pt x="13482" y="11504"/>
                  </a:lnTo>
                  <a:lnTo>
                    <a:pt x="13408" y="11431"/>
                  </a:lnTo>
                  <a:lnTo>
                    <a:pt x="13335" y="11357"/>
                  </a:lnTo>
                  <a:lnTo>
                    <a:pt x="13286" y="11260"/>
                  </a:lnTo>
                  <a:lnTo>
                    <a:pt x="13237" y="11162"/>
                  </a:lnTo>
                  <a:lnTo>
                    <a:pt x="13213" y="11064"/>
                  </a:lnTo>
                  <a:lnTo>
                    <a:pt x="13213" y="10918"/>
                  </a:lnTo>
                  <a:lnTo>
                    <a:pt x="13213" y="10796"/>
                  </a:lnTo>
                  <a:lnTo>
                    <a:pt x="13237" y="10649"/>
                  </a:lnTo>
                  <a:lnTo>
                    <a:pt x="13335" y="10332"/>
                  </a:lnTo>
                  <a:lnTo>
                    <a:pt x="13482" y="10039"/>
                  </a:lnTo>
                  <a:lnTo>
                    <a:pt x="13677" y="9745"/>
                  </a:lnTo>
                  <a:lnTo>
                    <a:pt x="13921" y="9501"/>
                  </a:lnTo>
                  <a:lnTo>
                    <a:pt x="14043" y="9379"/>
                  </a:lnTo>
                  <a:lnTo>
                    <a:pt x="14190" y="9281"/>
                  </a:lnTo>
                  <a:lnTo>
                    <a:pt x="14337" y="9208"/>
                  </a:lnTo>
                  <a:lnTo>
                    <a:pt x="14507" y="9159"/>
                  </a:lnTo>
                  <a:lnTo>
                    <a:pt x="14654" y="9110"/>
                  </a:lnTo>
                  <a:close/>
                  <a:moveTo>
                    <a:pt x="9403" y="1"/>
                  </a:moveTo>
                  <a:lnTo>
                    <a:pt x="8280" y="25"/>
                  </a:lnTo>
                  <a:lnTo>
                    <a:pt x="7303" y="74"/>
                  </a:lnTo>
                  <a:lnTo>
                    <a:pt x="6497" y="147"/>
                  </a:lnTo>
                  <a:lnTo>
                    <a:pt x="5837" y="220"/>
                  </a:lnTo>
                  <a:lnTo>
                    <a:pt x="5324" y="318"/>
                  </a:lnTo>
                  <a:lnTo>
                    <a:pt x="4958" y="391"/>
                  </a:lnTo>
                  <a:lnTo>
                    <a:pt x="4665" y="440"/>
                  </a:lnTo>
                  <a:lnTo>
                    <a:pt x="4421" y="538"/>
                  </a:lnTo>
                  <a:lnTo>
                    <a:pt x="4201" y="660"/>
                  </a:lnTo>
                  <a:lnTo>
                    <a:pt x="3981" y="807"/>
                  </a:lnTo>
                  <a:lnTo>
                    <a:pt x="3761" y="978"/>
                  </a:lnTo>
                  <a:lnTo>
                    <a:pt x="3590" y="1173"/>
                  </a:lnTo>
                  <a:lnTo>
                    <a:pt x="3419" y="1368"/>
                  </a:lnTo>
                  <a:lnTo>
                    <a:pt x="3273" y="1588"/>
                  </a:lnTo>
                  <a:lnTo>
                    <a:pt x="3175" y="1808"/>
                  </a:lnTo>
                  <a:lnTo>
                    <a:pt x="2272" y="4153"/>
                  </a:lnTo>
                  <a:lnTo>
                    <a:pt x="928" y="4153"/>
                  </a:lnTo>
                  <a:lnTo>
                    <a:pt x="831" y="4177"/>
                  </a:lnTo>
                  <a:lnTo>
                    <a:pt x="733" y="4226"/>
                  </a:lnTo>
                  <a:lnTo>
                    <a:pt x="635" y="4299"/>
                  </a:lnTo>
                  <a:lnTo>
                    <a:pt x="464" y="4446"/>
                  </a:lnTo>
                  <a:lnTo>
                    <a:pt x="293" y="4641"/>
                  </a:lnTo>
                  <a:lnTo>
                    <a:pt x="171" y="4861"/>
                  </a:lnTo>
                  <a:lnTo>
                    <a:pt x="73" y="5105"/>
                  </a:lnTo>
                  <a:lnTo>
                    <a:pt x="25" y="5349"/>
                  </a:lnTo>
                  <a:lnTo>
                    <a:pt x="0" y="5569"/>
                  </a:lnTo>
                  <a:lnTo>
                    <a:pt x="25" y="5764"/>
                  </a:lnTo>
                  <a:lnTo>
                    <a:pt x="73" y="5911"/>
                  </a:lnTo>
                  <a:lnTo>
                    <a:pt x="171" y="6033"/>
                  </a:lnTo>
                  <a:lnTo>
                    <a:pt x="293" y="6106"/>
                  </a:lnTo>
                  <a:lnTo>
                    <a:pt x="464" y="6155"/>
                  </a:lnTo>
                  <a:lnTo>
                    <a:pt x="635" y="6204"/>
                  </a:lnTo>
                  <a:lnTo>
                    <a:pt x="1466" y="6204"/>
                  </a:lnTo>
                  <a:lnTo>
                    <a:pt x="1148" y="7034"/>
                  </a:lnTo>
                  <a:lnTo>
                    <a:pt x="1002" y="7547"/>
                  </a:lnTo>
                  <a:lnTo>
                    <a:pt x="879" y="8109"/>
                  </a:lnTo>
                  <a:lnTo>
                    <a:pt x="782" y="8695"/>
                  </a:lnTo>
                  <a:lnTo>
                    <a:pt x="757" y="9233"/>
                  </a:lnTo>
                  <a:lnTo>
                    <a:pt x="757" y="13360"/>
                  </a:lnTo>
                  <a:lnTo>
                    <a:pt x="18049" y="13360"/>
                  </a:lnTo>
                  <a:lnTo>
                    <a:pt x="18049" y="9233"/>
                  </a:lnTo>
                  <a:lnTo>
                    <a:pt x="18024" y="8695"/>
                  </a:lnTo>
                  <a:lnTo>
                    <a:pt x="17927" y="8109"/>
                  </a:lnTo>
                  <a:lnTo>
                    <a:pt x="17805" y="7547"/>
                  </a:lnTo>
                  <a:lnTo>
                    <a:pt x="17658" y="7034"/>
                  </a:lnTo>
                  <a:lnTo>
                    <a:pt x="17341" y="6204"/>
                  </a:lnTo>
                  <a:lnTo>
                    <a:pt x="18171" y="6204"/>
                  </a:lnTo>
                  <a:lnTo>
                    <a:pt x="18342" y="6155"/>
                  </a:lnTo>
                  <a:lnTo>
                    <a:pt x="18513" y="6106"/>
                  </a:lnTo>
                  <a:lnTo>
                    <a:pt x="18635" y="6033"/>
                  </a:lnTo>
                  <a:lnTo>
                    <a:pt x="18733" y="5911"/>
                  </a:lnTo>
                  <a:lnTo>
                    <a:pt x="18782" y="5764"/>
                  </a:lnTo>
                  <a:lnTo>
                    <a:pt x="18806" y="5569"/>
                  </a:lnTo>
                  <a:lnTo>
                    <a:pt x="18782" y="5349"/>
                  </a:lnTo>
                  <a:lnTo>
                    <a:pt x="18733" y="5105"/>
                  </a:lnTo>
                  <a:lnTo>
                    <a:pt x="18635" y="4861"/>
                  </a:lnTo>
                  <a:lnTo>
                    <a:pt x="18513" y="4641"/>
                  </a:lnTo>
                  <a:lnTo>
                    <a:pt x="18342" y="4446"/>
                  </a:lnTo>
                  <a:lnTo>
                    <a:pt x="18171" y="4299"/>
                  </a:lnTo>
                  <a:lnTo>
                    <a:pt x="18073" y="4226"/>
                  </a:lnTo>
                  <a:lnTo>
                    <a:pt x="17976" y="4177"/>
                  </a:lnTo>
                  <a:lnTo>
                    <a:pt x="17878" y="4153"/>
                  </a:lnTo>
                  <a:lnTo>
                    <a:pt x="16535" y="4153"/>
                  </a:lnTo>
                  <a:lnTo>
                    <a:pt x="15631" y="1808"/>
                  </a:lnTo>
                  <a:lnTo>
                    <a:pt x="15533" y="1588"/>
                  </a:lnTo>
                  <a:lnTo>
                    <a:pt x="15387" y="1368"/>
                  </a:lnTo>
                  <a:lnTo>
                    <a:pt x="15216" y="1173"/>
                  </a:lnTo>
                  <a:lnTo>
                    <a:pt x="15045" y="978"/>
                  </a:lnTo>
                  <a:lnTo>
                    <a:pt x="14825" y="807"/>
                  </a:lnTo>
                  <a:lnTo>
                    <a:pt x="14605" y="660"/>
                  </a:lnTo>
                  <a:lnTo>
                    <a:pt x="14385" y="538"/>
                  </a:lnTo>
                  <a:lnTo>
                    <a:pt x="14141" y="440"/>
                  </a:lnTo>
                  <a:lnTo>
                    <a:pt x="13848" y="391"/>
                  </a:lnTo>
                  <a:lnTo>
                    <a:pt x="13482" y="318"/>
                  </a:lnTo>
                  <a:lnTo>
                    <a:pt x="12969" y="220"/>
                  </a:lnTo>
                  <a:lnTo>
                    <a:pt x="12309" y="147"/>
                  </a:lnTo>
                  <a:lnTo>
                    <a:pt x="11503" y="74"/>
                  </a:lnTo>
                  <a:lnTo>
                    <a:pt x="10527" y="25"/>
                  </a:lnTo>
                  <a:lnTo>
                    <a:pt x="940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24" name="Shape 572"/>
          <p:cNvSpPr/>
          <p:nvPr/>
        </p:nvSpPr>
        <p:spPr>
          <a:xfrm>
            <a:off x="10482336" y="4860459"/>
            <a:ext cx="400439" cy="400415"/>
          </a:xfrm>
          <a:custGeom>
            <a:avLst/>
            <a:gdLst/>
            <a:ahLst/>
            <a:cxnLst/>
            <a:rect l="0" t="0" r="0" b="0"/>
            <a:pathLst>
              <a:path w="16902" h="16901" extrusionOk="0">
                <a:moveTo>
                  <a:pt x="14386" y="757"/>
                </a:moveTo>
                <a:lnTo>
                  <a:pt x="14557" y="782"/>
                </a:lnTo>
                <a:lnTo>
                  <a:pt x="14728" y="806"/>
                </a:lnTo>
                <a:lnTo>
                  <a:pt x="14899" y="831"/>
                </a:lnTo>
                <a:lnTo>
                  <a:pt x="15070" y="904"/>
                </a:lnTo>
                <a:lnTo>
                  <a:pt x="15216" y="977"/>
                </a:lnTo>
                <a:lnTo>
                  <a:pt x="15363" y="1050"/>
                </a:lnTo>
                <a:lnTo>
                  <a:pt x="15509" y="1148"/>
                </a:lnTo>
                <a:lnTo>
                  <a:pt x="15631" y="1270"/>
                </a:lnTo>
                <a:lnTo>
                  <a:pt x="15729" y="1392"/>
                </a:lnTo>
                <a:lnTo>
                  <a:pt x="15827" y="1539"/>
                </a:lnTo>
                <a:lnTo>
                  <a:pt x="15925" y="1661"/>
                </a:lnTo>
                <a:lnTo>
                  <a:pt x="15998" y="1807"/>
                </a:lnTo>
                <a:lnTo>
                  <a:pt x="16047" y="1978"/>
                </a:lnTo>
                <a:lnTo>
                  <a:pt x="16095" y="2125"/>
                </a:lnTo>
                <a:lnTo>
                  <a:pt x="16120" y="2296"/>
                </a:lnTo>
                <a:lnTo>
                  <a:pt x="16144" y="2467"/>
                </a:lnTo>
                <a:lnTo>
                  <a:pt x="16120" y="2565"/>
                </a:lnTo>
                <a:lnTo>
                  <a:pt x="16071" y="2638"/>
                </a:lnTo>
                <a:lnTo>
                  <a:pt x="15998" y="2687"/>
                </a:lnTo>
                <a:lnTo>
                  <a:pt x="15900" y="2711"/>
                </a:lnTo>
                <a:lnTo>
                  <a:pt x="15802" y="2687"/>
                </a:lnTo>
                <a:lnTo>
                  <a:pt x="15729" y="2638"/>
                </a:lnTo>
                <a:lnTo>
                  <a:pt x="15680" y="2565"/>
                </a:lnTo>
                <a:lnTo>
                  <a:pt x="15656" y="2467"/>
                </a:lnTo>
                <a:lnTo>
                  <a:pt x="15631" y="2247"/>
                </a:lnTo>
                <a:lnTo>
                  <a:pt x="15558" y="2003"/>
                </a:lnTo>
                <a:lnTo>
                  <a:pt x="15436" y="1807"/>
                </a:lnTo>
                <a:lnTo>
                  <a:pt x="15290" y="1612"/>
                </a:lnTo>
                <a:lnTo>
                  <a:pt x="15094" y="1466"/>
                </a:lnTo>
                <a:lnTo>
                  <a:pt x="14874" y="1343"/>
                </a:lnTo>
                <a:lnTo>
                  <a:pt x="14630" y="1270"/>
                </a:lnTo>
                <a:lnTo>
                  <a:pt x="14386" y="1246"/>
                </a:lnTo>
                <a:lnTo>
                  <a:pt x="14288" y="1246"/>
                </a:lnTo>
                <a:lnTo>
                  <a:pt x="14215" y="1172"/>
                </a:lnTo>
                <a:lnTo>
                  <a:pt x="14166" y="1099"/>
                </a:lnTo>
                <a:lnTo>
                  <a:pt x="14142" y="1002"/>
                </a:lnTo>
                <a:lnTo>
                  <a:pt x="14166" y="904"/>
                </a:lnTo>
                <a:lnTo>
                  <a:pt x="14215" y="831"/>
                </a:lnTo>
                <a:lnTo>
                  <a:pt x="14288" y="782"/>
                </a:lnTo>
                <a:lnTo>
                  <a:pt x="14386" y="757"/>
                </a:lnTo>
                <a:close/>
                <a:moveTo>
                  <a:pt x="15460" y="0"/>
                </a:moveTo>
                <a:lnTo>
                  <a:pt x="15167" y="25"/>
                </a:lnTo>
                <a:lnTo>
                  <a:pt x="14850" y="49"/>
                </a:lnTo>
                <a:lnTo>
                  <a:pt x="14557" y="122"/>
                </a:lnTo>
                <a:lnTo>
                  <a:pt x="14117" y="244"/>
                </a:lnTo>
                <a:lnTo>
                  <a:pt x="13873" y="318"/>
                </a:lnTo>
                <a:lnTo>
                  <a:pt x="13653" y="415"/>
                </a:lnTo>
                <a:lnTo>
                  <a:pt x="13458" y="537"/>
                </a:lnTo>
                <a:lnTo>
                  <a:pt x="13287" y="660"/>
                </a:lnTo>
                <a:lnTo>
                  <a:pt x="10625" y="3346"/>
                </a:lnTo>
                <a:lnTo>
                  <a:pt x="2858" y="1221"/>
                </a:lnTo>
                <a:lnTo>
                  <a:pt x="2712" y="1197"/>
                </a:lnTo>
                <a:lnTo>
                  <a:pt x="2590" y="1221"/>
                </a:lnTo>
                <a:lnTo>
                  <a:pt x="2467" y="1270"/>
                </a:lnTo>
                <a:lnTo>
                  <a:pt x="2345" y="1343"/>
                </a:lnTo>
                <a:lnTo>
                  <a:pt x="1613" y="2101"/>
                </a:lnTo>
                <a:lnTo>
                  <a:pt x="1539" y="2198"/>
                </a:lnTo>
                <a:lnTo>
                  <a:pt x="1491" y="2296"/>
                </a:lnTo>
                <a:lnTo>
                  <a:pt x="1466" y="2418"/>
                </a:lnTo>
                <a:lnTo>
                  <a:pt x="1466" y="2516"/>
                </a:lnTo>
                <a:lnTo>
                  <a:pt x="1491" y="2613"/>
                </a:lnTo>
                <a:lnTo>
                  <a:pt x="1515" y="2687"/>
                </a:lnTo>
                <a:lnTo>
                  <a:pt x="1613" y="2833"/>
                </a:lnTo>
                <a:lnTo>
                  <a:pt x="1710" y="2907"/>
                </a:lnTo>
                <a:lnTo>
                  <a:pt x="7425" y="6619"/>
                </a:lnTo>
                <a:lnTo>
                  <a:pt x="4177" y="10893"/>
                </a:lnTo>
                <a:lnTo>
                  <a:pt x="929" y="10331"/>
                </a:lnTo>
                <a:lnTo>
                  <a:pt x="831" y="10331"/>
                </a:lnTo>
                <a:lnTo>
                  <a:pt x="709" y="10356"/>
                </a:lnTo>
                <a:lnTo>
                  <a:pt x="611" y="10404"/>
                </a:lnTo>
                <a:lnTo>
                  <a:pt x="514" y="10478"/>
                </a:lnTo>
                <a:lnTo>
                  <a:pt x="147" y="10844"/>
                </a:lnTo>
                <a:lnTo>
                  <a:pt x="74" y="10942"/>
                </a:lnTo>
                <a:lnTo>
                  <a:pt x="25" y="11064"/>
                </a:lnTo>
                <a:lnTo>
                  <a:pt x="1" y="11186"/>
                </a:lnTo>
                <a:lnTo>
                  <a:pt x="1" y="11308"/>
                </a:lnTo>
                <a:lnTo>
                  <a:pt x="50" y="11455"/>
                </a:lnTo>
                <a:lnTo>
                  <a:pt x="147" y="11601"/>
                </a:lnTo>
                <a:lnTo>
                  <a:pt x="245" y="11674"/>
                </a:lnTo>
                <a:lnTo>
                  <a:pt x="3444" y="13457"/>
                </a:lnTo>
                <a:lnTo>
                  <a:pt x="5227" y="16657"/>
                </a:lnTo>
                <a:lnTo>
                  <a:pt x="5301" y="16754"/>
                </a:lnTo>
                <a:lnTo>
                  <a:pt x="5447" y="16852"/>
                </a:lnTo>
                <a:lnTo>
                  <a:pt x="5594" y="16901"/>
                </a:lnTo>
                <a:lnTo>
                  <a:pt x="5716" y="16901"/>
                </a:lnTo>
                <a:lnTo>
                  <a:pt x="5838" y="16877"/>
                </a:lnTo>
                <a:lnTo>
                  <a:pt x="5960" y="16828"/>
                </a:lnTo>
                <a:lnTo>
                  <a:pt x="6058" y="16754"/>
                </a:lnTo>
                <a:lnTo>
                  <a:pt x="6424" y="16388"/>
                </a:lnTo>
                <a:lnTo>
                  <a:pt x="6497" y="16290"/>
                </a:lnTo>
                <a:lnTo>
                  <a:pt x="6546" y="16193"/>
                </a:lnTo>
                <a:lnTo>
                  <a:pt x="6571" y="16071"/>
                </a:lnTo>
                <a:lnTo>
                  <a:pt x="6571" y="15973"/>
                </a:lnTo>
                <a:lnTo>
                  <a:pt x="6009" y="12725"/>
                </a:lnTo>
                <a:lnTo>
                  <a:pt x="10283" y="9476"/>
                </a:lnTo>
                <a:lnTo>
                  <a:pt x="13995" y="15191"/>
                </a:lnTo>
                <a:lnTo>
                  <a:pt x="14068" y="15289"/>
                </a:lnTo>
                <a:lnTo>
                  <a:pt x="14215" y="15387"/>
                </a:lnTo>
                <a:lnTo>
                  <a:pt x="14288" y="15411"/>
                </a:lnTo>
                <a:lnTo>
                  <a:pt x="14386" y="15436"/>
                </a:lnTo>
                <a:lnTo>
                  <a:pt x="14484" y="15436"/>
                </a:lnTo>
                <a:lnTo>
                  <a:pt x="14606" y="15411"/>
                </a:lnTo>
                <a:lnTo>
                  <a:pt x="14703" y="15362"/>
                </a:lnTo>
                <a:lnTo>
                  <a:pt x="14801" y="15289"/>
                </a:lnTo>
                <a:lnTo>
                  <a:pt x="15558" y="14556"/>
                </a:lnTo>
                <a:lnTo>
                  <a:pt x="15631" y="14434"/>
                </a:lnTo>
                <a:lnTo>
                  <a:pt x="15680" y="14312"/>
                </a:lnTo>
                <a:lnTo>
                  <a:pt x="15705" y="14190"/>
                </a:lnTo>
                <a:lnTo>
                  <a:pt x="15680" y="14043"/>
                </a:lnTo>
                <a:lnTo>
                  <a:pt x="13555" y="6277"/>
                </a:lnTo>
                <a:lnTo>
                  <a:pt x="16242" y="3615"/>
                </a:lnTo>
                <a:lnTo>
                  <a:pt x="16364" y="3444"/>
                </a:lnTo>
                <a:lnTo>
                  <a:pt x="16486" y="3248"/>
                </a:lnTo>
                <a:lnTo>
                  <a:pt x="16584" y="3029"/>
                </a:lnTo>
                <a:lnTo>
                  <a:pt x="16657" y="2784"/>
                </a:lnTo>
                <a:lnTo>
                  <a:pt x="16779" y="2345"/>
                </a:lnTo>
                <a:lnTo>
                  <a:pt x="16853" y="2052"/>
                </a:lnTo>
                <a:lnTo>
                  <a:pt x="16877" y="1734"/>
                </a:lnTo>
                <a:lnTo>
                  <a:pt x="16901" y="1441"/>
                </a:lnTo>
                <a:lnTo>
                  <a:pt x="16901" y="1197"/>
                </a:lnTo>
                <a:lnTo>
                  <a:pt x="16901" y="953"/>
                </a:lnTo>
                <a:lnTo>
                  <a:pt x="16853" y="757"/>
                </a:lnTo>
                <a:lnTo>
                  <a:pt x="16779" y="586"/>
                </a:lnTo>
                <a:lnTo>
                  <a:pt x="16706" y="415"/>
                </a:lnTo>
                <a:lnTo>
                  <a:pt x="16608" y="293"/>
                </a:lnTo>
                <a:lnTo>
                  <a:pt x="16486" y="196"/>
                </a:lnTo>
                <a:lnTo>
                  <a:pt x="16315" y="122"/>
                </a:lnTo>
                <a:lnTo>
                  <a:pt x="16144" y="49"/>
                </a:lnTo>
                <a:lnTo>
                  <a:pt x="15949"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25" name="Shape 573"/>
          <p:cNvGrpSpPr/>
          <p:nvPr/>
        </p:nvGrpSpPr>
        <p:grpSpPr>
          <a:xfrm>
            <a:off x="11115858" y="4841320"/>
            <a:ext cx="410863" cy="438607"/>
            <a:chOff x="6642425" y="4312500"/>
            <a:chExt cx="433550" cy="462825"/>
          </a:xfrm>
          <a:solidFill>
            <a:schemeClr val="bg1"/>
          </a:solidFill>
        </p:grpSpPr>
        <p:sp>
          <p:nvSpPr>
            <p:cNvPr id="226" name="Shape 574"/>
            <p:cNvSpPr/>
            <p:nvPr/>
          </p:nvSpPr>
          <p:spPr>
            <a:xfrm>
              <a:off x="6642425" y="4687375"/>
              <a:ext cx="433550" cy="39125"/>
            </a:xfrm>
            <a:custGeom>
              <a:avLst/>
              <a:gdLst/>
              <a:ahLst/>
              <a:cxnLst/>
              <a:rect l="0" t="0" r="0" b="0"/>
              <a:pathLst>
                <a:path w="17342" h="1565" extrusionOk="0">
                  <a:moveTo>
                    <a:pt x="489" y="1"/>
                  </a:moveTo>
                  <a:lnTo>
                    <a:pt x="392" y="25"/>
                  </a:lnTo>
                  <a:lnTo>
                    <a:pt x="294" y="50"/>
                  </a:lnTo>
                  <a:lnTo>
                    <a:pt x="221" y="99"/>
                  </a:lnTo>
                  <a:lnTo>
                    <a:pt x="147" y="148"/>
                  </a:lnTo>
                  <a:lnTo>
                    <a:pt x="74" y="221"/>
                  </a:lnTo>
                  <a:lnTo>
                    <a:pt x="25" y="318"/>
                  </a:lnTo>
                  <a:lnTo>
                    <a:pt x="1" y="392"/>
                  </a:lnTo>
                  <a:lnTo>
                    <a:pt x="1" y="489"/>
                  </a:lnTo>
                  <a:lnTo>
                    <a:pt x="1" y="612"/>
                  </a:lnTo>
                  <a:lnTo>
                    <a:pt x="25" y="685"/>
                  </a:lnTo>
                  <a:lnTo>
                    <a:pt x="74" y="783"/>
                  </a:lnTo>
                  <a:lnTo>
                    <a:pt x="147" y="856"/>
                  </a:lnTo>
                  <a:lnTo>
                    <a:pt x="221" y="905"/>
                  </a:lnTo>
                  <a:lnTo>
                    <a:pt x="294" y="953"/>
                  </a:lnTo>
                  <a:lnTo>
                    <a:pt x="392" y="978"/>
                  </a:lnTo>
                  <a:lnTo>
                    <a:pt x="489" y="978"/>
                  </a:lnTo>
                  <a:lnTo>
                    <a:pt x="734" y="1002"/>
                  </a:lnTo>
                  <a:lnTo>
                    <a:pt x="929" y="1051"/>
                  </a:lnTo>
                  <a:lnTo>
                    <a:pt x="1100" y="1124"/>
                  </a:lnTo>
                  <a:lnTo>
                    <a:pt x="1271" y="1222"/>
                  </a:lnTo>
                  <a:lnTo>
                    <a:pt x="1491" y="1344"/>
                  </a:lnTo>
                  <a:lnTo>
                    <a:pt x="1759" y="1466"/>
                  </a:lnTo>
                  <a:lnTo>
                    <a:pt x="1930" y="1515"/>
                  </a:lnTo>
                  <a:lnTo>
                    <a:pt x="2101" y="1540"/>
                  </a:lnTo>
                  <a:lnTo>
                    <a:pt x="2297" y="1564"/>
                  </a:lnTo>
                  <a:lnTo>
                    <a:pt x="2761" y="1564"/>
                  </a:lnTo>
                  <a:lnTo>
                    <a:pt x="2956" y="1540"/>
                  </a:lnTo>
                  <a:lnTo>
                    <a:pt x="3127" y="1515"/>
                  </a:lnTo>
                  <a:lnTo>
                    <a:pt x="3298" y="1466"/>
                  </a:lnTo>
                  <a:lnTo>
                    <a:pt x="3567" y="1344"/>
                  </a:lnTo>
                  <a:lnTo>
                    <a:pt x="3787" y="1222"/>
                  </a:lnTo>
                  <a:lnTo>
                    <a:pt x="3957" y="1124"/>
                  </a:lnTo>
                  <a:lnTo>
                    <a:pt x="4128" y="1051"/>
                  </a:lnTo>
                  <a:lnTo>
                    <a:pt x="4324" y="1002"/>
                  </a:lnTo>
                  <a:lnTo>
                    <a:pt x="4568" y="978"/>
                  </a:lnTo>
                  <a:lnTo>
                    <a:pt x="4837" y="1002"/>
                  </a:lnTo>
                  <a:lnTo>
                    <a:pt x="5032" y="1051"/>
                  </a:lnTo>
                  <a:lnTo>
                    <a:pt x="5179" y="1124"/>
                  </a:lnTo>
                  <a:lnTo>
                    <a:pt x="5350" y="1222"/>
                  </a:lnTo>
                  <a:lnTo>
                    <a:pt x="5594" y="1344"/>
                  </a:lnTo>
                  <a:lnTo>
                    <a:pt x="5862" y="1466"/>
                  </a:lnTo>
                  <a:lnTo>
                    <a:pt x="6009" y="1515"/>
                  </a:lnTo>
                  <a:lnTo>
                    <a:pt x="6204" y="1540"/>
                  </a:lnTo>
                  <a:lnTo>
                    <a:pt x="6400" y="1564"/>
                  </a:lnTo>
                  <a:lnTo>
                    <a:pt x="6839" y="1564"/>
                  </a:lnTo>
                  <a:lnTo>
                    <a:pt x="7059" y="1540"/>
                  </a:lnTo>
                  <a:lnTo>
                    <a:pt x="7230" y="1515"/>
                  </a:lnTo>
                  <a:lnTo>
                    <a:pt x="7401" y="1466"/>
                  </a:lnTo>
                  <a:lnTo>
                    <a:pt x="7670" y="1344"/>
                  </a:lnTo>
                  <a:lnTo>
                    <a:pt x="7890" y="1222"/>
                  </a:lnTo>
                  <a:lnTo>
                    <a:pt x="8061" y="1124"/>
                  </a:lnTo>
                  <a:lnTo>
                    <a:pt x="8231" y="1051"/>
                  </a:lnTo>
                  <a:lnTo>
                    <a:pt x="8427" y="1002"/>
                  </a:lnTo>
                  <a:lnTo>
                    <a:pt x="8671" y="978"/>
                  </a:lnTo>
                  <a:lnTo>
                    <a:pt x="8915" y="1002"/>
                  </a:lnTo>
                  <a:lnTo>
                    <a:pt x="9111" y="1051"/>
                  </a:lnTo>
                  <a:lnTo>
                    <a:pt x="9282" y="1124"/>
                  </a:lnTo>
                  <a:lnTo>
                    <a:pt x="9453" y="1222"/>
                  </a:lnTo>
                  <a:lnTo>
                    <a:pt x="9672" y="1344"/>
                  </a:lnTo>
                  <a:lnTo>
                    <a:pt x="9941" y="1466"/>
                  </a:lnTo>
                  <a:lnTo>
                    <a:pt x="10112" y="1515"/>
                  </a:lnTo>
                  <a:lnTo>
                    <a:pt x="10283" y="1540"/>
                  </a:lnTo>
                  <a:lnTo>
                    <a:pt x="10478" y="1564"/>
                  </a:lnTo>
                  <a:lnTo>
                    <a:pt x="10942" y="1564"/>
                  </a:lnTo>
                  <a:lnTo>
                    <a:pt x="11138" y="1540"/>
                  </a:lnTo>
                  <a:lnTo>
                    <a:pt x="11333" y="1515"/>
                  </a:lnTo>
                  <a:lnTo>
                    <a:pt x="11480" y="1466"/>
                  </a:lnTo>
                  <a:lnTo>
                    <a:pt x="11748" y="1344"/>
                  </a:lnTo>
                  <a:lnTo>
                    <a:pt x="11993" y="1222"/>
                  </a:lnTo>
                  <a:lnTo>
                    <a:pt x="12139" y="1124"/>
                  </a:lnTo>
                  <a:lnTo>
                    <a:pt x="12310" y="1051"/>
                  </a:lnTo>
                  <a:lnTo>
                    <a:pt x="12506" y="1002"/>
                  </a:lnTo>
                  <a:lnTo>
                    <a:pt x="12774" y="978"/>
                  </a:lnTo>
                  <a:lnTo>
                    <a:pt x="13018" y="1002"/>
                  </a:lnTo>
                  <a:lnTo>
                    <a:pt x="13214" y="1051"/>
                  </a:lnTo>
                  <a:lnTo>
                    <a:pt x="13385" y="1124"/>
                  </a:lnTo>
                  <a:lnTo>
                    <a:pt x="13556" y="1222"/>
                  </a:lnTo>
                  <a:lnTo>
                    <a:pt x="13776" y="1344"/>
                  </a:lnTo>
                  <a:lnTo>
                    <a:pt x="14044" y="1466"/>
                  </a:lnTo>
                  <a:lnTo>
                    <a:pt x="14215" y="1515"/>
                  </a:lnTo>
                  <a:lnTo>
                    <a:pt x="14386" y="1540"/>
                  </a:lnTo>
                  <a:lnTo>
                    <a:pt x="14581" y="1564"/>
                  </a:lnTo>
                  <a:lnTo>
                    <a:pt x="15046" y="1564"/>
                  </a:lnTo>
                  <a:lnTo>
                    <a:pt x="15241" y="1540"/>
                  </a:lnTo>
                  <a:lnTo>
                    <a:pt x="15412" y="1515"/>
                  </a:lnTo>
                  <a:lnTo>
                    <a:pt x="15583" y="1466"/>
                  </a:lnTo>
                  <a:lnTo>
                    <a:pt x="15851" y="1344"/>
                  </a:lnTo>
                  <a:lnTo>
                    <a:pt x="16071" y="1222"/>
                  </a:lnTo>
                  <a:lnTo>
                    <a:pt x="16242" y="1124"/>
                  </a:lnTo>
                  <a:lnTo>
                    <a:pt x="16413" y="1051"/>
                  </a:lnTo>
                  <a:lnTo>
                    <a:pt x="16609" y="1002"/>
                  </a:lnTo>
                  <a:lnTo>
                    <a:pt x="16853" y="978"/>
                  </a:lnTo>
                  <a:lnTo>
                    <a:pt x="16951" y="978"/>
                  </a:lnTo>
                  <a:lnTo>
                    <a:pt x="17048" y="953"/>
                  </a:lnTo>
                  <a:lnTo>
                    <a:pt x="17121" y="905"/>
                  </a:lnTo>
                  <a:lnTo>
                    <a:pt x="17195" y="856"/>
                  </a:lnTo>
                  <a:lnTo>
                    <a:pt x="17268" y="783"/>
                  </a:lnTo>
                  <a:lnTo>
                    <a:pt x="17317" y="685"/>
                  </a:lnTo>
                  <a:lnTo>
                    <a:pt x="17341" y="612"/>
                  </a:lnTo>
                  <a:lnTo>
                    <a:pt x="17341" y="489"/>
                  </a:lnTo>
                  <a:lnTo>
                    <a:pt x="17341" y="392"/>
                  </a:lnTo>
                  <a:lnTo>
                    <a:pt x="17317" y="318"/>
                  </a:lnTo>
                  <a:lnTo>
                    <a:pt x="17268" y="221"/>
                  </a:lnTo>
                  <a:lnTo>
                    <a:pt x="17195" y="148"/>
                  </a:lnTo>
                  <a:lnTo>
                    <a:pt x="17121" y="99"/>
                  </a:lnTo>
                  <a:lnTo>
                    <a:pt x="17048" y="50"/>
                  </a:lnTo>
                  <a:lnTo>
                    <a:pt x="16951" y="25"/>
                  </a:lnTo>
                  <a:lnTo>
                    <a:pt x="16853" y="1"/>
                  </a:lnTo>
                  <a:lnTo>
                    <a:pt x="16633" y="25"/>
                  </a:lnTo>
                  <a:lnTo>
                    <a:pt x="16438" y="50"/>
                  </a:lnTo>
                  <a:lnTo>
                    <a:pt x="16242" y="74"/>
                  </a:lnTo>
                  <a:lnTo>
                    <a:pt x="16096" y="123"/>
                  </a:lnTo>
                  <a:lnTo>
                    <a:pt x="15827" y="245"/>
                  </a:lnTo>
                  <a:lnTo>
                    <a:pt x="15583" y="367"/>
                  </a:lnTo>
                  <a:lnTo>
                    <a:pt x="15436" y="465"/>
                  </a:lnTo>
                  <a:lnTo>
                    <a:pt x="15265" y="538"/>
                  </a:lnTo>
                  <a:lnTo>
                    <a:pt x="15070" y="587"/>
                  </a:lnTo>
                  <a:lnTo>
                    <a:pt x="14557" y="587"/>
                  </a:lnTo>
                  <a:lnTo>
                    <a:pt x="14362" y="538"/>
                  </a:lnTo>
                  <a:lnTo>
                    <a:pt x="14191" y="465"/>
                  </a:lnTo>
                  <a:lnTo>
                    <a:pt x="14020" y="367"/>
                  </a:lnTo>
                  <a:lnTo>
                    <a:pt x="13800" y="245"/>
                  </a:lnTo>
                  <a:lnTo>
                    <a:pt x="13531" y="123"/>
                  </a:lnTo>
                  <a:lnTo>
                    <a:pt x="13385" y="74"/>
                  </a:lnTo>
                  <a:lnTo>
                    <a:pt x="13189" y="50"/>
                  </a:lnTo>
                  <a:lnTo>
                    <a:pt x="12994" y="25"/>
                  </a:lnTo>
                  <a:lnTo>
                    <a:pt x="12774" y="1"/>
                  </a:lnTo>
                  <a:lnTo>
                    <a:pt x="12530" y="25"/>
                  </a:lnTo>
                  <a:lnTo>
                    <a:pt x="12335" y="50"/>
                  </a:lnTo>
                  <a:lnTo>
                    <a:pt x="12164" y="74"/>
                  </a:lnTo>
                  <a:lnTo>
                    <a:pt x="11993" y="123"/>
                  </a:lnTo>
                  <a:lnTo>
                    <a:pt x="11724" y="245"/>
                  </a:lnTo>
                  <a:lnTo>
                    <a:pt x="11504" y="367"/>
                  </a:lnTo>
                  <a:lnTo>
                    <a:pt x="11333" y="465"/>
                  </a:lnTo>
                  <a:lnTo>
                    <a:pt x="11162" y="538"/>
                  </a:lnTo>
                  <a:lnTo>
                    <a:pt x="10967" y="587"/>
                  </a:lnTo>
                  <a:lnTo>
                    <a:pt x="10478" y="587"/>
                  </a:lnTo>
                  <a:lnTo>
                    <a:pt x="10283" y="538"/>
                  </a:lnTo>
                  <a:lnTo>
                    <a:pt x="10112" y="465"/>
                  </a:lnTo>
                  <a:lnTo>
                    <a:pt x="9941" y="367"/>
                  </a:lnTo>
                  <a:lnTo>
                    <a:pt x="9721" y="245"/>
                  </a:lnTo>
                  <a:lnTo>
                    <a:pt x="9428" y="123"/>
                  </a:lnTo>
                  <a:lnTo>
                    <a:pt x="9282" y="74"/>
                  </a:lnTo>
                  <a:lnTo>
                    <a:pt x="9111" y="50"/>
                  </a:lnTo>
                  <a:lnTo>
                    <a:pt x="8891" y="25"/>
                  </a:lnTo>
                  <a:lnTo>
                    <a:pt x="8671" y="1"/>
                  </a:lnTo>
                  <a:lnTo>
                    <a:pt x="8451" y="25"/>
                  </a:lnTo>
                  <a:lnTo>
                    <a:pt x="8231" y="50"/>
                  </a:lnTo>
                  <a:lnTo>
                    <a:pt x="8061" y="74"/>
                  </a:lnTo>
                  <a:lnTo>
                    <a:pt x="7890" y="123"/>
                  </a:lnTo>
                  <a:lnTo>
                    <a:pt x="7621" y="245"/>
                  </a:lnTo>
                  <a:lnTo>
                    <a:pt x="7401" y="367"/>
                  </a:lnTo>
                  <a:lnTo>
                    <a:pt x="7230" y="465"/>
                  </a:lnTo>
                  <a:lnTo>
                    <a:pt x="7059" y="538"/>
                  </a:lnTo>
                  <a:lnTo>
                    <a:pt x="6864" y="587"/>
                  </a:lnTo>
                  <a:lnTo>
                    <a:pt x="6375" y="587"/>
                  </a:lnTo>
                  <a:lnTo>
                    <a:pt x="6180" y="538"/>
                  </a:lnTo>
                  <a:lnTo>
                    <a:pt x="6009" y="465"/>
                  </a:lnTo>
                  <a:lnTo>
                    <a:pt x="5838" y="367"/>
                  </a:lnTo>
                  <a:lnTo>
                    <a:pt x="5618" y="245"/>
                  </a:lnTo>
                  <a:lnTo>
                    <a:pt x="5350" y="123"/>
                  </a:lnTo>
                  <a:lnTo>
                    <a:pt x="5179" y="74"/>
                  </a:lnTo>
                  <a:lnTo>
                    <a:pt x="5008" y="50"/>
                  </a:lnTo>
                  <a:lnTo>
                    <a:pt x="4812" y="25"/>
                  </a:lnTo>
                  <a:lnTo>
                    <a:pt x="4568" y="1"/>
                  </a:lnTo>
                  <a:lnTo>
                    <a:pt x="4348" y="25"/>
                  </a:lnTo>
                  <a:lnTo>
                    <a:pt x="4153" y="50"/>
                  </a:lnTo>
                  <a:lnTo>
                    <a:pt x="3957" y="74"/>
                  </a:lnTo>
                  <a:lnTo>
                    <a:pt x="3811" y="123"/>
                  </a:lnTo>
                  <a:lnTo>
                    <a:pt x="3542" y="245"/>
                  </a:lnTo>
                  <a:lnTo>
                    <a:pt x="3298" y="367"/>
                  </a:lnTo>
                  <a:lnTo>
                    <a:pt x="3152" y="465"/>
                  </a:lnTo>
                  <a:lnTo>
                    <a:pt x="2981" y="538"/>
                  </a:lnTo>
                  <a:lnTo>
                    <a:pt x="2785" y="587"/>
                  </a:lnTo>
                  <a:lnTo>
                    <a:pt x="2272" y="587"/>
                  </a:lnTo>
                  <a:lnTo>
                    <a:pt x="2077" y="538"/>
                  </a:lnTo>
                  <a:lnTo>
                    <a:pt x="1906" y="465"/>
                  </a:lnTo>
                  <a:lnTo>
                    <a:pt x="1759" y="367"/>
                  </a:lnTo>
                  <a:lnTo>
                    <a:pt x="1515" y="245"/>
                  </a:lnTo>
                  <a:lnTo>
                    <a:pt x="1247" y="123"/>
                  </a:lnTo>
                  <a:lnTo>
                    <a:pt x="1100" y="74"/>
                  </a:lnTo>
                  <a:lnTo>
                    <a:pt x="905" y="50"/>
                  </a:lnTo>
                  <a:lnTo>
                    <a:pt x="709" y="25"/>
                  </a:lnTo>
                  <a:lnTo>
                    <a:pt x="48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7" name="Shape 575"/>
            <p:cNvSpPr/>
            <p:nvPr/>
          </p:nvSpPr>
          <p:spPr>
            <a:xfrm>
              <a:off x="6642425" y="4736225"/>
              <a:ext cx="433550" cy="39100"/>
            </a:xfrm>
            <a:custGeom>
              <a:avLst/>
              <a:gdLst/>
              <a:ahLst/>
              <a:cxnLst/>
              <a:rect l="0" t="0" r="0" b="0"/>
              <a:pathLst>
                <a:path w="17342" h="1564" extrusionOk="0">
                  <a:moveTo>
                    <a:pt x="489" y="1"/>
                  </a:moveTo>
                  <a:lnTo>
                    <a:pt x="392" y="25"/>
                  </a:lnTo>
                  <a:lnTo>
                    <a:pt x="294" y="50"/>
                  </a:lnTo>
                  <a:lnTo>
                    <a:pt x="221" y="99"/>
                  </a:lnTo>
                  <a:lnTo>
                    <a:pt x="147" y="147"/>
                  </a:lnTo>
                  <a:lnTo>
                    <a:pt x="74" y="221"/>
                  </a:lnTo>
                  <a:lnTo>
                    <a:pt x="25" y="318"/>
                  </a:lnTo>
                  <a:lnTo>
                    <a:pt x="1" y="392"/>
                  </a:lnTo>
                  <a:lnTo>
                    <a:pt x="1" y="489"/>
                  </a:lnTo>
                  <a:lnTo>
                    <a:pt x="1" y="611"/>
                  </a:lnTo>
                  <a:lnTo>
                    <a:pt x="25" y="685"/>
                  </a:lnTo>
                  <a:lnTo>
                    <a:pt x="74" y="782"/>
                  </a:lnTo>
                  <a:lnTo>
                    <a:pt x="147" y="856"/>
                  </a:lnTo>
                  <a:lnTo>
                    <a:pt x="221" y="904"/>
                  </a:lnTo>
                  <a:lnTo>
                    <a:pt x="294" y="953"/>
                  </a:lnTo>
                  <a:lnTo>
                    <a:pt x="392" y="978"/>
                  </a:lnTo>
                  <a:lnTo>
                    <a:pt x="489" y="978"/>
                  </a:lnTo>
                  <a:lnTo>
                    <a:pt x="734" y="1002"/>
                  </a:lnTo>
                  <a:lnTo>
                    <a:pt x="929" y="1051"/>
                  </a:lnTo>
                  <a:lnTo>
                    <a:pt x="1100" y="1124"/>
                  </a:lnTo>
                  <a:lnTo>
                    <a:pt x="1271" y="1222"/>
                  </a:lnTo>
                  <a:lnTo>
                    <a:pt x="1491" y="1344"/>
                  </a:lnTo>
                  <a:lnTo>
                    <a:pt x="1759" y="1466"/>
                  </a:lnTo>
                  <a:lnTo>
                    <a:pt x="1930" y="1515"/>
                  </a:lnTo>
                  <a:lnTo>
                    <a:pt x="2101" y="1539"/>
                  </a:lnTo>
                  <a:lnTo>
                    <a:pt x="2297" y="1564"/>
                  </a:lnTo>
                  <a:lnTo>
                    <a:pt x="2761" y="1564"/>
                  </a:lnTo>
                  <a:lnTo>
                    <a:pt x="2956" y="1539"/>
                  </a:lnTo>
                  <a:lnTo>
                    <a:pt x="3127" y="1515"/>
                  </a:lnTo>
                  <a:lnTo>
                    <a:pt x="3298" y="1466"/>
                  </a:lnTo>
                  <a:lnTo>
                    <a:pt x="3567" y="1344"/>
                  </a:lnTo>
                  <a:lnTo>
                    <a:pt x="3787" y="1222"/>
                  </a:lnTo>
                  <a:lnTo>
                    <a:pt x="3957" y="1124"/>
                  </a:lnTo>
                  <a:lnTo>
                    <a:pt x="4128" y="1051"/>
                  </a:lnTo>
                  <a:lnTo>
                    <a:pt x="4324" y="1002"/>
                  </a:lnTo>
                  <a:lnTo>
                    <a:pt x="4568" y="978"/>
                  </a:lnTo>
                  <a:lnTo>
                    <a:pt x="4837" y="1002"/>
                  </a:lnTo>
                  <a:lnTo>
                    <a:pt x="5032" y="1051"/>
                  </a:lnTo>
                  <a:lnTo>
                    <a:pt x="5179" y="1124"/>
                  </a:lnTo>
                  <a:lnTo>
                    <a:pt x="5350" y="1222"/>
                  </a:lnTo>
                  <a:lnTo>
                    <a:pt x="5594" y="1344"/>
                  </a:lnTo>
                  <a:lnTo>
                    <a:pt x="5862" y="1466"/>
                  </a:lnTo>
                  <a:lnTo>
                    <a:pt x="6009" y="1515"/>
                  </a:lnTo>
                  <a:lnTo>
                    <a:pt x="6204" y="1539"/>
                  </a:lnTo>
                  <a:lnTo>
                    <a:pt x="6400" y="1564"/>
                  </a:lnTo>
                  <a:lnTo>
                    <a:pt x="6839" y="1564"/>
                  </a:lnTo>
                  <a:lnTo>
                    <a:pt x="7059" y="1539"/>
                  </a:lnTo>
                  <a:lnTo>
                    <a:pt x="7230" y="1515"/>
                  </a:lnTo>
                  <a:lnTo>
                    <a:pt x="7401" y="1466"/>
                  </a:lnTo>
                  <a:lnTo>
                    <a:pt x="7670" y="1344"/>
                  </a:lnTo>
                  <a:lnTo>
                    <a:pt x="7890" y="1222"/>
                  </a:lnTo>
                  <a:lnTo>
                    <a:pt x="8061" y="1124"/>
                  </a:lnTo>
                  <a:lnTo>
                    <a:pt x="8231" y="1051"/>
                  </a:lnTo>
                  <a:lnTo>
                    <a:pt x="8427" y="1002"/>
                  </a:lnTo>
                  <a:lnTo>
                    <a:pt x="8671" y="978"/>
                  </a:lnTo>
                  <a:lnTo>
                    <a:pt x="8915" y="1002"/>
                  </a:lnTo>
                  <a:lnTo>
                    <a:pt x="9111" y="1051"/>
                  </a:lnTo>
                  <a:lnTo>
                    <a:pt x="9282" y="1124"/>
                  </a:lnTo>
                  <a:lnTo>
                    <a:pt x="9453" y="1222"/>
                  </a:lnTo>
                  <a:lnTo>
                    <a:pt x="9672" y="1344"/>
                  </a:lnTo>
                  <a:lnTo>
                    <a:pt x="9941" y="1466"/>
                  </a:lnTo>
                  <a:lnTo>
                    <a:pt x="10112" y="1515"/>
                  </a:lnTo>
                  <a:lnTo>
                    <a:pt x="10283" y="1539"/>
                  </a:lnTo>
                  <a:lnTo>
                    <a:pt x="10478" y="1564"/>
                  </a:lnTo>
                  <a:lnTo>
                    <a:pt x="10942" y="1564"/>
                  </a:lnTo>
                  <a:lnTo>
                    <a:pt x="11138" y="1539"/>
                  </a:lnTo>
                  <a:lnTo>
                    <a:pt x="11333" y="1515"/>
                  </a:lnTo>
                  <a:lnTo>
                    <a:pt x="11480" y="1466"/>
                  </a:lnTo>
                  <a:lnTo>
                    <a:pt x="11748" y="1344"/>
                  </a:lnTo>
                  <a:lnTo>
                    <a:pt x="11993" y="1222"/>
                  </a:lnTo>
                  <a:lnTo>
                    <a:pt x="12139" y="1124"/>
                  </a:lnTo>
                  <a:lnTo>
                    <a:pt x="12310" y="1051"/>
                  </a:lnTo>
                  <a:lnTo>
                    <a:pt x="12506" y="1002"/>
                  </a:lnTo>
                  <a:lnTo>
                    <a:pt x="12774" y="978"/>
                  </a:lnTo>
                  <a:lnTo>
                    <a:pt x="13018" y="1002"/>
                  </a:lnTo>
                  <a:lnTo>
                    <a:pt x="13214" y="1051"/>
                  </a:lnTo>
                  <a:lnTo>
                    <a:pt x="13385" y="1124"/>
                  </a:lnTo>
                  <a:lnTo>
                    <a:pt x="13556" y="1222"/>
                  </a:lnTo>
                  <a:lnTo>
                    <a:pt x="13776" y="1344"/>
                  </a:lnTo>
                  <a:lnTo>
                    <a:pt x="14044" y="1466"/>
                  </a:lnTo>
                  <a:lnTo>
                    <a:pt x="14215" y="1515"/>
                  </a:lnTo>
                  <a:lnTo>
                    <a:pt x="14386" y="1539"/>
                  </a:lnTo>
                  <a:lnTo>
                    <a:pt x="14581" y="1564"/>
                  </a:lnTo>
                  <a:lnTo>
                    <a:pt x="15046" y="1564"/>
                  </a:lnTo>
                  <a:lnTo>
                    <a:pt x="15241" y="1539"/>
                  </a:lnTo>
                  <a:lnTo>
                    <a:pt x="15412" y="1515"/>
                  </a:lnTo>
                  <a:lnTo>
                    <a:pt x="15583" y="1466"/>
                  </a:lnTo>
                  <a:lnTo>
                    <a:pt x="15851" y="1344"/>
                  </a:lnTo>
                  <a:lnTo>
                    <a:pt x="16071" y="1222"/>
                  </a:lnTo>
                  <a:lnTo>
                    <a:pt x="16242" y="1124"/>
                  </a:lnTo>
                  <a:lnTo>
                    <a:pt x="16413" y="1051"/>
                  </a:lnTo>
                  <a:lnTo>
                    <a:pt x="16609" y="1002"/>
                  </a:lnTo>
                  <a:lnTo>
                    <a:pt x="16853" y="978"/>
                  </a:lnTo>
                  <a:lnTo>
                    <a:pt x="16951" y="978"/>
                  </a:lnTo>
                  <a:lnTo>
                    <a:pt x="17048" y="953"/>
                  </a:lnTo>
                  <a:lnTo>
                    <a:pt x="17121" y="904"/>
                  </a:lnTo>
                  <a:lnTo>
                    <a:pt x="17195" y="856"/>
                  </a:lnTo>
                  <a:lnTo>
                    <a:pt x="17268" y="782"/>
                  </a:lnTo>
                  <a:lnTo>
                    <a:pt x="17317" y="685"/>
                  </a:lnTo>
                  <a:lnTo>
                    <a:pt x="17341" y="611"/>
                  </a:lnTo>
                  <a:lnTo>
                    <a:pt x="17341" y="489"/>
                  </a:lnTo>
                  <a:lnTo>
                    <a:pt x="17341" y="392"/>
                  </a:lnTo>
                  <a:lnTo>
                    <a:pt x="17317" y="318"/>
                  </a:lnTo>
                  <a:lnTo>
                    <a:pt x="17268" y="221"/>
                  </a:lnTo>
                  <a:lnTo>
                    <a:pt x="17195" y="147"/>
                  </a:lnTo>
                  <a:lnTo>
                    <a:pt x="17121" y="99"/>
                  </a:lnTo>
                  <a:lnTo>
                    <a:pt x="17048" y="50"/>
                  </a:lnTo>
                  <a:lnTo>
                    <a:pt x="16951" y="25"/>
                  </a:lnTo>
                  <a:lnTo>
                    <a:pt x="16853" y="1"/>
                  </a:lnTo>
                  <a:lnTo>
                    <a:pt x="16633" y="25"/>
                  </a:lnTo>
                  <a:lnTo>
                    <a:pt x="16438" y="50"/>
                  </a:lnTo>
                  <a:lnTo>
                    <a:pt x="16242" y="74"/>
                  </a:lnTo>
                  <a:lnTo>
                    <a:pt x="16096" y="123"/>
                  </a:lnTo>
                  <a:lnTo>
                    <a:pt x="15827" y="245"/>
                  </a:lnTo>
                  <a:lnTo>
                    <a:pt x="15583" y="367"/>
                  </a:lnTo>
                  <a:lnTo>
                    <a:pt x="15436" y="465"/>
                  </a:lnTo>
                  <a:lnTo>
                    <a:pt x="15265" y="538"/>
                  </a:lnTo>
                  <a:lnTo>
                    <a:pt x="15070" y="587"/>
                  </a:lnTo>
                  <a:lnTo>
                    <a:pt x="14557" y="587"/>
                  </a:lnTo>
                  <a:lnTo>
                    <a:pt x="14362" y="538"/>
                  </a:lnTo>
                  <a:lnTo>
                    <a:pt x="14191" y="465"/>
                  </a:lnTo>
                  <a:lnTo>
                    <a:pt x="14020" y="367"/>
                  </a:lnTo>
                  <a:lnTo>
                    <a:pt x="13800" y="245"/>
                  </a:lnTo>
                  <a:lnTo>
                    <a:pt x="13531" y="123"/>
                  </a:lnTo>
                  <a:lnTo>
                    <a:pt x="13385" y="74"/>
                  </a:lnTo>
                  <a:lnTo>
                    <a:pt x="13189" y="50"/>
                  </a:lnTo>
                  <a:lnTo>
                    <a:pt x="12994" y="25"/>
                  </a:lnTo>
                  <a:lnTo>
                    <a:pt x="12774" y="1"/>
                  </a:lnTo>
                  <a:lnTo>
                    <a:pt x="12530" y="25"/>
                  </a:lnTo>
                  <a:lnTo>
                    <a:pt x="12335" y="50"/>
                  </a:lnTo>
                  <a:lnTo>
                    <a:pt x="12164" y="74"/>
                  </a:lnTo>
                  <a:lnTo>
                    <a:pt x="11993" y="123"/>
                  </a:lnTo>
                  <a:lnTo>
                    <a:pt x="11724" y="245"/>
                  </a:lnTo>
                  <a:lnTo>
                    <a:pt x="11504" y="367"/>
                  </a:lnTo>
                  <a:lnTo>
                    <a:pt x="11333" y="465"/>
                  </a:lnTo>
                  <a:lnTo>
                    <a:pt x="11162" y="538"/>
                  </a:lnTo>
                  <a:lnTo>
                    <a:pt x="10967" y="587"/>
                  </a:lnTo>
                  <a:lnTo>
                    <a:pt x="10478" y="587"/>
                  </a:lnTo>
                  <a:lnTo>
                    <a:pt x="10283" y="538"/>
                  </a:lnTo>
                  <a:lnTo>
                    <a:pt x="10112" y="465"/>
                  </a:lnTo>
                  <a:lnTo>
                    <a:pt x="9941" y="367"/>
                  </a:lnTo>
                  <a:lnTo>
                    <a:pt x="9721" y="245"/>
                  </a:lnTo>
                  <a:lnTo>
                    <a:pt x="9428" y="123"/>
                  </a:lnTo>
                  <a:lnTo>
                    <a:pt x="9282" y="74"/>
                  </a:lnTo>
                  <a:lnTo>
                    <a:pt x="9111" y="50"/>
                  </a:lnTo>
                  <a:lnTo>
                    <a:pt x="8891" y="25"/>
                  </a:lnTo>
                  <a:lnTo>
                    <a:pt x="8671" y="1"/>
                  </a:lnTo>
                  <a:lnTo>
                    <a:pt x="8451" y="25"/>
                  </a:lnTo>
                  <a:lnTo>
                    <a:pt x="8231" y="50"/>
                  </a:lnTo>
                  <a:lnTo>
                    <a:pt x="8061" y="74"/>
                  </a:lnTo>
                  <a:lnTo>
                    <a:pt x="7890" y="123"/>
                  </a:lnTo>
                  <a:lnTo>
                    <a:pt x="7621" y="245"/>
                  </a:lnTo>
                  <a:lnTo>
                    <a:pt x="7401" y="367"/>
                  </a:lnTo>
                  <a:lnTo>
                    <a:pt x="7230" y="465"/>
                  </a:lnTo>
                  <a:lnTo>
                    <a:pt x="7059" y="538"/>
                  </a:lnTo>
                  <a:lnTo>
                    <a:pt x="6864" y="587"/>
                  </a:lnTo>
                  <a:lnTo>
                    <a:pt x="6375" y="587"/>
                  </a:lnTo>
                  <a:lnTo>
                    <a:pt x="6180" y="538"/>
                  </a:lnTo>
                  <a:lnTo>
                    <a:pt x="6009" y="465"/>
                  </a:lnTo>
                  <a:lnTo>
                    <a:pt x="5838" y="367"/>
                  </a:lnTo>
                  <a:lnTo>
                    <a:pt x="5618" y="245"/>
                  </a:lnTo>
                  <a:lnTo>
                    <a:pt x="5350" y="123"/>
                  </a:lnTo>
                  <a:lnTo>
                    <a:pt x="5179" y="74"/>
                  </a:lnTo>
                  <a:lnTo>
                    <a:pt x="5008" y="50"/>
                  </a:lnTo>
                  <a:lnTo>
                    <a:pt x="4812" y="25"/>
                  </a:lnTo>
                  <a:lnTo>
                    <a:pt x="4568" y="1"/>
                  </a:lnTo>
                  <a:lnTo>
                    <a:pt x="4348" y="25"/>
                  </a:lnTo>
                  <a:lnTo>
                    <a:pt x="4153" y="50"/>
                  </a:lnTo>
                  <a:lnTo>
                    <a:pt x="3957" y="74"/>
                  </a:lnTo>
                  <a:lnTo>
                    <a:pt x="3811" y="123"/>
                  </a:lnTo>
                  <a:lnTo>
                    <a:pt x="3542" y="245"/>
                  </a:lnTo>
                  <a:lnTo>
                    <a:pt x="3298" y="367"/>
                  </a:lnTo>
                  <a:lnTo>
                    <a:pt x="3152" y="465"/>
                  </a:lnTo>
                  <a:lnTo>
                    <a:pt x="2981" y="538"/>
                  </a:lnTo>
                  <a:lnTo>
                    <a:pt x="2785" y="587"/>
                  </a:lnTo>
                  <a:lnTo>
                    <a:pt x="2272" y="587"/>
                  </a:lnTo>
                  <a:lnTo>
                    <a:pt x="2077" y="538"/>
                  </a:lnTo>
                  <a:lnTo>
                    <a:pt x="1906" y="465"/>
                  </a:lnTo>
                  <a:lnTo>
                    <a:pt x="1759" y="367"/>
                  </a:lnTo>
                  <a:lnTo>
                    <a:pt x="1515" y="245"/>
                  </a:lnTo>
                  <a:lnTo>
                    <a:pt x="1247" y="123"/>
                  </a:lnTo>
                  <a:lnTo>
                    <a:pt x="1100" y="74"/>
                  </a:lnTo>
                  <a:lnTo>
                    <a:pt x="905" y="50"/>
                  </a:lnTo>
                  <a:lnTo>
                    <a:pt x="709" y="25"/>
                  </a:lnTo>
                  <a:lnTo>
                    <a:pt x="48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8" name="Shape 576"/>
            <p:cNvSpPr/>
            <p:nvPr/>
          </p:nvSpPr>
          <p:spPr>
            <a:xfrm>
              <a:off x="6684575" y="4312500"/>
              <a:ext cx="349875" cy="377350"/>
            </a:xfrm>
            <a:custGeom>
              <a:avLst/>
              <a:gdLst/>
              <a:ahLst/>
              <a:cxnLst/>
              <a:rect l="0" t="0" r="0" b="0"/>
              <a:pathLst>
                <a:path w="13995" h="15094" extrusionOk="0">
                  <a:moveTo>
                    <a:pt x="5691" y="5740"/>
                  </a:moveTo>
                  <a:lnTo>
                    <a:pt x="5764" y="5764"/>
                  </a:lnTo>
                  <a:lnTo>
                    <a:pt x="5813" y="5837"/>
                  </a:lnTo>
                  <a:lnTo>
                    <a:pt x="5862" y="5886"/>
                  </a:lnTo>
                  <a:lnTo>
                    <a:pt x="5935" y="6082"/>
                  </a:lnTo>
                  <a:lnTo>
                    <a:pt x="5959" y="6301"/>
                  </a:lnTo>
                  <a:lnTo>
                    <a:pt x="5935" y="6521"/>
                  </a:lnTo>
                  <a:lnTo>
                    <a:pt x="5862" y="6692"/>
                  </a:lnTo>
                  <a:lnTo>
                    <a:pt x="5813" y="6765"/>
                  </a:lnTo>
                  <a:lnTo>
                    <a:pt x="5764" y="6814"/>
                  </a:lnTo>
                  <a:lnTo>
                    <a:pt x="5691" y="6839"/>
                  </a:lnTo>
                  <a:lnTo>
                    <a:pt x="5642" y="6863"/>
                  </a:lnTo>
                  <a:lnTo>
                    <a:pt x="5569" y="6839"/>
                  </a:lnTo>
                  <a:lnTo>
                    <a:pt x="5520" y="6814"/>
                  </a:lnTo>
                  <a:lnTo>
                    <a:pt x="5446" y="6765"/>
                  </a:lnTo>
                  <a:lnTo>
                    <a:pt x="5398" y="6692"/>
                  </a:lnTo>
                  <a:lnTo>
                    <a:pt x="5349" y="6521"/>
                  </a:lnTo>
                  <a:lnTo>
                    <a:pt x="5324" y="6301"/>
                  </a:lnTo>
                  <a:lnTo>
                    <a:pt x="5349" y="6082"/>
                  </a:lnTo>
                  <a:lnTo>
                    <a:pt x="5398" y="5886"/>
                  </a:lnTo>
                  <a:lnTo>
                    <a:pt x="5446" y="5837"/>
                  </a:lnTo>
                  <a:lnTo>
                    <a:pt x="5520" y="5764"/>
                  </a:lnTo>
                  <a:lnTo>
                    <a:pt x="5569" y="5740"/>
                  </a:lnTo>
                  <a:close/>
                  <a:moveTo>
                    <a:pt x="8402" y="5740"/>
                  </a:moveTo>
                  <a:lnTo>
                    <a:pt x="8475" y="5764"/>
                  </a:lnTo>
                  <a:lnTo>
                    <a:pt x="8524" y="5837"/>
                  </a:lnTo>
                  <a:lnTo>
                    <a:pt x="8573" y="5886"/>
                  </a:lnTo>
                  <a:lnTo>
                    <a:pt x="8621" y="6082"/>
                  </a:lnTo>
                  <a:lnTo>
                    <a:pt x="8646" y="6301"/>
                  </a:lnTo>
                  <a:lnTo>
                    <a:pt x="8621" y="6521"/>
                  </a:lnTo>
                  <a:lnTo>
                    <a:pt x="8573" y="6692"/>
                  </a:lnTo>
                  <a:lnTo>
                    <a:pt x="8524" y="6765"/>
                  </a:lnTo>
                  <a:lnTo>
                    <a:pt x="8475" y="6814"/>
                  </a:lnTo>
                  <a:lnTo>
                    <a:pt x="8402" y="6839"/>
                  </a:lnTo>
                  <a:lnTo>
                    <a:pt x="8328" y="6863"/>
                  </a:lnTo>
                  <a:lnTo>
                    <a:pt x="8280" y="6839"/>
                  </a:lnTo>
                  <a:lnTo>
                    <a:pt x="8206" y="6814"/>
                  </a:lnTo>
                  <a:lnTo>
                    <a:pt x="8157" y="6765"/>
                  </a:lnTo>
                  <a:lnTo>
                    <a:pt x="8109" y="6692"/>
                  </a:lnTo>
                  <a:lnTo>
                    <a:pt x="8035" y="6521"/>
                  </a:lnTo>
                  <a:lnTo>
                    <a:pt x="8011" y="6301"/>
                  </a:lnTo>
                  <a:lnTo>
                    <a:pt x="8035" y="6082"/>
                  </a:lnTo>
                  <a:lnTo>
                    <a:pt x="8109" y="5886"/>
                  </a:lnTo>
                  <a:lnTo>
                    <a:pt x="8157" y="5837"/>
                  </a:lnTo>
                  <a:lnTo>
                    <a:pt x="8206" y="5764"/>
                  </a:lnTo>
                  <a:lnTo>
                    <a:pt x="8280" y="5740"/>
                  </a:lnTo>
                  <a:close/>
                  <a:moveTo>
                    <a:pt x="9867" y="2931"/>
                  </a:moveTo>
                  <a:lnTo>
                    <a:pt x="9867" y="4421"/>
                  </a:lnTo>
                  <a:lnTo>
                    <a:pt x="11552" y="4421"/>
                  </a:lnTo>
                  <a:lnTo>
                    <a:pt x="11552" y="6033"/>
                  </a:lnTo>
                  <a:lnTo>
                    <a:pt x="7229" y="4225"/>
                  </a:lnTo>
                  <a:lnTo>
                    <a:pt x="7229" y="9867"/>
                  </a:lnTo>
                  <a:lnTo>
                    <a:pt x="7205" y="9965"/>
                  </a:lnTo>
                  <a:lnTo>
                    <a:pt x="7156" y="10063"/>
                  </a:lnTo>
                  <a:lnTo>
                    <a:pt x="7083" y="10111"/>
                  </a:lnTo>
                  <a:lnTo>
                    <a:pt x="6887" y="10111"/>
                  </a:lnTo>
                  <a:lnTo>
                    <a:pt x="6814" y="10063"/>
                  </a:lnTo>
                  <a:lnTo>
                    <a:pt x="6765" y="9965"/>
                  </a:lnTo>
                  <a:lnTo>
                    <a:pt x="6741" y="9867"/>
                  </a:lnTo>
                  <a:lnTo>
                    <a:pt x="6741" y="4225"/>
                  </a:lnTo>
                  <a:lnTo>
                    <a:pt x="2418" y="6033"/>
                  </a:lnTo>
                  <a:lnTo>
                    <a:pt x="2418" y="4421"/>
                  </a:lnTo>
                  <a:lnTo>
                    <a:pt x="4103" y="4421"/>
                  </a:lnTo>
                  <a:lnTo>
                    <a:pt x="4103" y="2931"/>
                  </a:lnTo>
                  <a:close/>
                  <a:moveTo>
                    <a:pt x="5520" y="0"/>
                  </a:moveTo>
                  <a:lnTo>
                    <a:pt x="5520" y="2027"/>
                  </a:lnTo>
                  <a:lnTo>
                    <a:pt x="3151" y="2027"/>
                  </a:lnTo>
                  <a:lnTo>
                    <a:pt x="3151" y="3542"/>
                  </a:lnTo>
                  <a:lnTo>
                    <a:pt x="1466" y="3542"/>
                  </a:lnTo>
                  <a:lnTo>
                    <a:pt x="1466" y="6423"/>
                  </a:lnTo>
                  <a:lnTo>
                    <a:pt x="586" y="6765"/>
                  </a:lnTo>
                  <a:lnTo>
                    <a:pt x="415" y="6863"/>
                  </a:lnTo>
                  <a:lnTo>
                    <a:pt x="269" y="6985"/>
                  </a:lnTo>
                  <a:lnTo>
                    <a:pt x="147" y="7132"/>
                  </a:lnTo>
                  <a:lnTo>
                    <a:pt x="49" y="7278"/>
                  </a:lnTo>
                  <a:lnTo>
                    <a:pt x="0" y="7425"/>
                  </a:lnTo>
                  <a:lnTo>
                    <a:pt x="0" y="7596"/>
                  </a:lnTo>
                  <a:lnTo>
                    <a:pt x="0" y="7791"/>
                  </a:lnTo>
                  <a:lnTo>
                    <a:pt x="73" y="7987"/>
                  </a:lnTo>
                  <a:lnTo>
                    <a:pt x="1514" y="11308"/>
                  </a:lnTo>
                  <a:lnTo>
                    <a:pt x="1514" y="14874"/>
                  </a:lnTo>
                  <a:lnTo>
                    <a:pt x="1759" y="14752"/>
                  </a:lnTo>
                  <a:lnTo>
                    <a:pt x="2052" y="14630"/>
                  </a:lnTo>
                  <a:lnTo>
                    <a:pt x="2247" y="14581"/>
                  </a:lnTo>
                  <a:lnTo>
                    <a:pt x="2442" y="14556"/>
                  </a:lnTo>
                  <a:lnTo>
                    <a:pt x="2662" y="14532"/>
                  </a:lnTo>
                  <a:lnTo>
                    <a:pt x="2882" y="14508"/>
                  </a:lnTo>
                  <a:lnTo>
                    <a:pt x="3175" y="14532"/>
                  </a:lnTo>
                  <a:lnTo>
                    <a:pt x="3419" y="14556"/>
                  </a:lnTo>
                  <a:lnTo>
                    <a:pt x="3639" y="14605"/>
                  </a:lnTo>
                  <a:lnTo>
                    <a:pt x="3835" y="14678"/>
                  </a:lnTo>
                  <a:lnTo>
                    <a:pt x="4152" y="14801"/>
                  </a:lnTo>
                  <a:lnTo>
                    <a:pt x="4396" y="14947"/>
                  </a:lnTo>
                  <a:lnTo>
                    <a:pt x="4543" y="15020"/>
                  </a:lnTo>
                  <a:lnTo>
                    <a:pt x="4641" y="15069"/>
                  </a:lnTo>
                  <a:lnTo>
                    <a:pt x="4787" y="15094"/>
                  </a:lnTo>
                  <a:lnTo>
                    <a:pt x="5105" y="15094"/>
                  </a:lnTo>
                  <a:lnTo>
                    <a:pt x="5227" y="15069"/>
                  </a:lnTo>
                  <a:lnTo>
                    <a:pt x="5349" y="15020"/>
                  </a:lnTo>
                  <a:lnTo>
                    <a:pt x="5471" y="14947"/>
                  </a:lnTo>
                  <a:lnTo>
                    <a:pt x="5740" y="14801"/>
                  </a:lnTo>
                  <a:lnTo>
                    <a:pt x="6057" y="14678"/>
                  </a:lnTo>
                  <a:lnTo>
                    <a:pt x="6252" y="14605"/>
                  </a:lnTo>
                  <a:lnTo>
                    <a:pt x="6472" y="14556"/>
                  </a:lnTo>
                  <a:lnTo>
                    <a:pt x="6716" y="14532"/>
                  </a:lnTo>
                  <a:lnTo>
                    <a:pt x="6985" y="14508"/>
                  </a:lnTo>
                  <a:lnTo>
                    <a:pt x="7254" y="14532"/>
                  </a:lnTo>
                  <a:lnTo>
                    <a:pt x="7498" y="14556"/>
                  </a:lnTo>
                  <a:lnTo>
                    <a:pt x="7718" y="14605"/>
                  </a:lnTo>
                  <a:lnTo>
                    <a:pt x="7913" y="14678"/>
                  </a:lnTo>
                  <a:lnTo>
                    <a:pt x="8255" y="14801"/>
                  </a:lnTo>
                  <a:lnTo>
                    <a:pt x="8499" y="14947"/>
                  </a:lnTo>
                  <a:lnTo>
                    <a:pt x="8621" y="15020"/>
                  </a:lnTo>
                  <a:lnTo>
                    <a:pt x="8744" y="15069"/>
                  </a:lnTo>
                  <a:lnTo>
                    <a:pt x="8866" y="15094"/>
                  </a:lnTo>
                  <a:lnTo>
                    <a:pt x="9183" y="15094"/>
                  </a:lnTo>
                  <a:lnTo>
                    <a:pt x="9330" y="15069"/>
                  </a:lnTo>
                  <a:lnTo>
                    <a:pt x="9427" y="15020"/>
                  </a:lnTo>
                  <a:lnTo>
                    <a:pt x="9574" y="14947"/>
                  </a:lnTo>
                  <a:lnTo>
                    <a:pt x="9818" y="14801"/>
                  </a:lnTo>
                  <a:lnTo>
                    <a:pt x="10136" y="14678"/>
                  </a:lnTo>
                  <a:lnTo>
                    <a:pt x="10331" y="14605"/>
                  </a:lnTo>
                  <a:lnTo>
                    <a:pt x="10551" y="14556"/>
                  </a:lnTo>
                  <a:lnTo>
                    <a:pt x="10795" y="14532"/>
                  </a:lnTo>
                  <a:lnTo>
                    <a:pt x="11088" y="14508"/>
                  </a:lnTo>
                  <a:lnTo>
                    <a:pt x="11308" y="14532"/>
                  </a:lnTo>
                  <a:lnTo>
                    <a:pt x="11528" y="14556"/>
                  </a:lnTo>
                  <a:lnTo>
                    <a:pt x="11723" y="14581"/>
                  </a:lnTo>
                  <a:lnTo>
                    <a:pt x="11919" y="14630"/>
                  </a:lnTo>
                  <a:lnTo>
                    <a:pt x="12212" y="14752"/>
                  </a:lnTo>
                  <a:lnTo>
                    <a:pt x="12456" y="14874"/>
                  </a:lnTo>
                  <a:lnTo>
                    <a:pt x="12456" y="11308"/>
                  </a:lnTo>
                  <a:lnTo>
                    <a:pt x="13897" y="7987"/>
                  </a:lnTo>
                  <a:lnTo>
                    <a:pt x="13970" y="7791"/>
                  </a:lnTo>
                  <a:lnTo>
                    <a:pt x="13995" y="7596"/>
                  </a:lnTo>
                  <a:lnTo>
                    <a:pt x="13970" y="7425"/>
                  </a:lnTo>
                  <a:lnTo>
                    <a:pt x="13921" y="7278"/>
                  </a:lnTo>
                  <a:lnTo>
                    <a:pt x="13824" y="7132"/>
                  </a:lnTo>
                  <a:lnTo>
                    <a:pt x="13701" y="6985"/>
                  </a:lnTo>
                  <a:lnTo>
                    <a:pt x="13555" y="6863"/>
                  </a:lnTo>
                  <a:lnTo>
                    <a:pt x="13384" y="6765"/>
                  </a:lnTo>
                  <a:lnTo>
                    <a:pt x="12505" y="6423"/>
                  </a:lnTo>
                  <a:lnTo>
                    <a:pt x="12505" y="3542"/>
                  </a:lnTo>
                  <a:lnTo>
                    <a:pt x="10820" y="3542"/>
                  </a:lnTo>
                  <a:lnTo>
                    <a:pt x="10820" y="2027"/>
                  </a:lnTo>
                  <a:lnTo>
                    <a:pt x="8450" y="2027"/>
                  </a:lnTo>
                  <a:lnTo>
                    <a:pt x="845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29" name="Shape 577"/>
          <p:cNvSpPr/>
          <p:nvPr/>
        </p:nvSpPr>
        <p:spPr>
          <a:xfrm>
            <a:off x="5308207" y="5543810"/>
            <a:ext cx="527712" cy="311334"/>
          </a:xfrm>
          <a:custGeom>
            <a:avLst/>
            <a:gdLst/>
            <a:ahLst/>
            <a:cxnLst/>
            <a:rect l="0" t="0" r="0" b="0"/>
            <a:pathLst>
              <a:path w="22274" h="13141" extrusionOk="0">
                <a:moveTo>
                  <a:pt x="14532" y="3786"/>
                </a:moveTo>
                <a:lnTo>
                  <a:pt x="11747" y="7084"/>
                </a:lnTo>
                <a:lnTo>
                  <a:pt x="11577" y="7035"/>
                </a:lnTo>
                <a:lnTo>
                  <a:pt x="11406" y="6986"/>
                </a:lnTo>
                <a:lnTo>
                  <a:pt x="11235" y="6937"/>
                </a:lnTo>
                <a:lnTo>
                  <a:pt x="10893" y="6937"/>
                </a:lnTo>
                <a:lnTo>
                  <a:pt x="10746" y="6961"/>
                </a:lnTo>
                <a:lnTo>
                  <a:pt x="9207" y="3786"/>
                </a:lnTo>
                <a:close/>
                <a:moveTo>
                  <a:pt x="7034" y="6082"/>
                </a:moveTo>
                <a:lnTo>
                  <a:pt x="7229" y="6302"/>
                </a:lnTo>
                <a:lnTo>
                  <a:pt x="7400" y="6522"/>
                </a:lnTo>
                <a:lnTo>
                  <a:pt x="7571" y="6766"/>
                </a:lnTo>
                <a:lnTo>
                  <a:pt x="7718" y="7010"/>
                </a:lnTo>
                <a:lnTo>
                  <a:pt x="7840" y="7279"/>
                </a:lnTo>
                <a:lnTo>
                  <a:pt x="7937" y="7572"/>
                </a:lnTo>
                <a:lnTo>
                  <a:pt x="8011" y="7841"/>
                </a:lnTo>
                <a:lnTo>
                  <a:pt x="8060" y="8134"/>
                </a:lnTo>
                <a:lnTo>
                  <a:pt x="5422" y="8134"/>
                </a:lnTo>
                <a:lnTo>
                  <a:pt x="7034" y="6082"/>
                </a:lnTo>
                <a:close/>
                <a:moveTo>
                  <a:pt x="8475" y="4275"/>
                </a:moveTo>
                <a:lnTo>
                  <a:pt x="9965" y="7352"/>
                </a:lnTo>
                <a:lnTo>
                  <a:pt x="9769" y="7523"/>
                </a:lnTo>
                <a:lnTo>
                  <a:pt x="9623" y="7743"/>
                </a:lnTo>
                <a:lnTo>
                  <a:pt x="9525" y="7963"/>
                </a:lnTo>
                <a:lnTo>
                  <a:pt x="9427" y="8183"/>
                </a:lnTo>
                <a:lnTo>
                  <a:pt x="9061" y="8183"/>
                </a:lnTo>
                <a:lnTo>
                  <a:pt x="8988" y="7767"/>
                </a:lnTo>
                <a:lnTo>
                  <a:pt x="8890" y="7377"/>
                </a:lnTo>
                <a:lnTo>
                  <a:pt x="8768" y="6986"/>
                </a:lnTo>
                <a:lnTo>
                  <a:pt x="8597" y="6619"/>
                </a:lnTo>
                <a:lnTo>
                  <a:pt x="8402" y="6253"/>
                </a:lnTo>
                <a:lnTo>
                  <a:pt x="8182" y="5936"/>
                </a:lnTo>
                <a:lnTo>
                  <a:pt x="7937" y="5618"/>
                </a:lnTo>
                <a:lnTo>
                  <a:pt x="7644" y="5325"/>
                </a:lnTo>
                <a:lnTo>
                  <a:pt x="8475" y="4275"/>
                </a:lnTo>
                <a:close/>
                <a:moveTo>
                  <a:pt x="11161" y="8012"/>
                </a:moveTo>
                <a:lnTo>
                  <a:pt x="11259" y="8060"/>
                </a:lnTo>
                <a:lnTo>
                  <a:pt x="11381" y="8109"/>
                </a:lnTo>
                <a:lnTo>
                  <a:pt x="11454" y="8183"/>
                </a:lnTo>
                <a:lnTo>
                  <a:pt x="11528" y="8280"/>
                </a:lnTo>
                <a:lnTo>
                  <a:pt x="11577" y="8378"/>
                </a:lnTo>
                <a:lnTo>
                  <a:pt x="11625" y="8476"/>
                </a:lnTo>
                <a:lnTo>
                  <a:pt x="11625" y="8598"/>
                </a:lnTo>
                <a:lnTo>
                  <a:pt x="11625" y="8695"/>
                </a:lnTo>
                <a:lnTo>
                  <a:pt x="11577" y="8818"/>
                </a:lnTo>
                <a:lnTo>
                  <a:pt x="11528" y="8915"/>
                </a:lnTo>
                <a:lnTo>
                  <a:pt x="11454" y="9013"/>
                </a:lnTo>
                <a:lnTo>
                  <a:pt x="11381" y="9062"/>
                </a:lnTo>
                <a:lnTo>
                  <a:pt x="11259" y="9135"/>
                </a:lnTo>
                <a:lnTo>
                  <a:pt x="11161" y="9159"/>
                </a:lnTo>
                <a:lnTo>
                  <a:pt x="11039" y="9184"/>
                </a:lnTo>
                <a:lnTo>
                  <a:pt x="10942" y="9159"/>
                </a:lnTo>
                <a:lnTo>
                  <a:pt x="10819" y="9135"/>
                </a:lnTo>
                <a:lnTo>
                  <a:pt x="10722" y="9062"/>
                </a:lnTo>
                <a:lnTo>
                  <a:pt x="10624" y="9013"/>
                </a:lnTo>
                <a:lnTo>
                  <a:pt x="10575" y="8915"/>
                </a:lnTo>
                <a:lnTo>
                  <a:pt x="10502" y="8818"/>
                </a:lnTo>
                <a:lnTo>
                  <a:pt x="10477" y="8695"/>
                </a:lnTo>
                <a:lnTo>
                  <a:pt x="10453" y="8598"/>
                </a:lnTo>
                <a:lnTo>
                  <a:pt x="10477" y="8476"/>
                </a:lnTo>
                <a:lnTo>
                  <a:pt x="10502" y="8378"/>
                </a:lnTo>
                <a:lnTo>
                  <a:pt x="10575" y="8280"/>
                </a:lnTo>
                <a:lnTo>
                  <a:pt x="10624" y="8183"/>
                </a:lnTo>
                <a:lnTo>
                  <a:pt x="10722" y="8109"/>
                </a:lnTo>
                <a:lnTo>
                  <a:pt x="10819" y="8060"/>
                </a:lnTo>
                <a:lnTo>
                  <a:pt x="10942" y="8012"/>
                </a:lnTo>
                <a:close/>
                <a:moveTo>
                  <a:pt x="4811" y="5081"/>
                </a:moveTo>
                <a:lnTo>
                  <a:pt x="5056" y="5105"/>
                </a:lnTo>
                <a:lnTo>
                  <a:pt x="5275" y="5154"/>
                </a:lnTo>
                <a:lnTo>
                  <a:pt x="5520" y="5203"/>
                </a:lnTo>
                <a:lnTo>
                  <a:pt x="5739" y="5276"/>
                </a:lnTo>
                <a:lnTo>
                  <a:pt x="5959" y="5374"/>
                </a:lnTo>
                <a:lnTo>
                  <a:pt x="6179" y="5472"/>
                </a:lnTo>
                <a:lnTo>
                  <a:pt x="6374" y="5569"/>
                </a:lnTo>
                <a:lnTo>
                  <a:pt x="4640" y="7816"/>
                </a:lnTo>
                <a:lnTo>
                  <a:pt x="4396" y="7816"/>
                </a:lnTo>
                <a:lnTo>
                  <a:pt x="4250" y="7865"/>
                </a:lnTo>
                <a:lnTo>
                  <a:pt x="4127" y="7938"/>
                </a:lnTo>
                <a:lnTo>
                  <a:pt x="4005" y="8036"/>
                </a:lnTo>
                <a:lnTo>
                  <a:pt x="3908" y="8158"/>
                </a:lnTo>
                <a:lnTo>
                  <a:pt x="3834" y="8280"/>
                </a:lnTo>
                <a:lnTo>
                  <a:pt x="3786" y="8427"/>
                </a:lnTo>
                <a:lnTo>
                  <a:pt x="3761" y="8598"/>
                </a:lnTo>
                <a:lnTo>
                  <a:pt x="3786" y="8744"/>
                </a:lnTo>
                <a:lnTo>
                  <a:pt x="3834" y="8891"/>
                </a:lnTo>
                <a:lnTo>
                  <a:pt x="3908" y="9037"/>
                </a:lnTo>
                <a:lnTo>
                  <a:pt x="4005" y="9135"/>
                </a:lnTo>
                <a:lnTo>
                  <a:pt x="4127" y="9233"/>
                </a:lnTo>
                <a:lnTo>
                  <a:pt x="4250" y="9306"/>
                </a:lnTo>
                <a:lnTo>
                  <a:pt x="4396" y="9355"/>
                </a:lnTo>
                <a:lnTo>
                  <a:pt x="4543" y="9379"/>
                </a:lnTo>
                <a:lnTo>
                  <a:pt x="4738" y="9355"/>
                </a:lnTo>
                <a:lnTo>
                  <a:pt x="4933" y="9282"/>
                </a:lnTo>
                <a:lnTo>
                  <a:pt x="5080" y="9159"/>
                </a:lnTo>
                <a:lnTo>
                  <a:pt x="5227" y="9013"/>
                </a:lnTo>
                <a:lnTo>
                  <a:pt x="8060" y="9013"/>
                </a:lnTo>
                <a:lnTo>
                  <a:pt x="8011" y="9330"/>
                </a:lnTo>
                <a:lnTo>
                  <a:pt x="7937" y="9648"/>
                </a:lnTo>
                <a:lnTo>
                  <a:pt x="7815" y="9965"/>
                </a:lnTo>
                <a:lnTo>
                  <a:pt x="7693" y="10259"/>
                </a:lnTo>
                <a:lnTo>
                  <a:pt x="7522" y="10527"/>
                </a:lnTo>
                <a:lnTo>
                  <a:pt x="7351" y="10771"/>
                </a:lnTo>
                <a:lnTo>
                  <a:pt x="7156" y="11016"/>
                </a:lnTo>
                <a:lnTo>
                  <a:pt x="6912" y="11235"/>
                </a:lnTo>
                <a:lnTo>
                  <a:pt x="6667" y="11431"/>
                </a:lnTo>
                <a:lnTo>
                  <a:pt x="6423" y="11626"/>
                </a:lnTo>
                <a:lnTo>
                  <a:pt x="6130" y="11773"/>
                </a:lnTo>
                <a:lnTo>
                  <a:pt x="5837" y="11895"/>
                </a:lnTo>
                <a:lnTo>
                  <a:pt x="5544" y="12017"/>
                </a:lnTo>
                <a:lnTo>
                  <a:pt x="5227" y="12090"/>
                </a:lnTo>
                <a:lnTo>
                  <a:pt x="4885" y="12139"/>
                </a:lnTo>
                <a:lnTo>
                  <a:pt x="4201" y="12139"/>
                </a:lnTo>
                <a:lnTo>
                  <a:pt x="3834" y="12066"/>
                </a:lnTo>
                <a:lnTo>
                  <a:pt x="3517" y="11993"/>
                </a:lnTo>
                <a:lnTo>
                  <a:pt x="3175" y="11870"/>
                </a:lnTo>
                <a:lnTo>
                  <a:pt x="2882" y="11724"/>
                </a:lnTo>
                <a:lnTo>
                  <a:pt x="2589" y="11553"/>
                </a:lnTo>
                <a:lnTo>
                  <a:pt x="2320" y="11333"/>
                </a:lnTo>
                <a:lnTo>
                  <a:pt x="2052" y="11113"/>
                </a:lnTo>
                <a:lnTo>
                  <a:pt x="1832" y="10869"/>
                </a:lnTo>
                <a:lnTo>
                  <a:pt x="1636" y="10576"/>
                </a:lnTo>
                <a:lnTo>
                  <a:pt x="1441" y="10283"/>
                </a:lnTo>
                <a:lnTo>
                  <a:pt x="1294" y="9990"/>
                </a:lnTo>
                <a:lnTo>
                  <a:pt x="1172" y="9672"/>
                </a:lnTo>
                <a:lnTo>
                  <a:pt x="1099" y="9330"/>
                </a:lnTo>
                <a:lnTo>
                  <a:pt x="1050" y="8964"/>
                </a:lnTo>
                <a:lnTo>
                  <a:pt x="1026" y="8598"/>
                </a:lnTo>
                <a:lnTo>
                  <a:pt x="1050" y="8256"/>
                </a:lnTo>
                <a:lnTo>
                  <a:pt x="1099" y="7889"/>
                </a:lnTo>
                <a:lnTo>
                  <a:pt x="1172" y="7548"/>
                </a:lnTo>
                <a:lnTo>
                  <a:pt x="1294" y="7230"/>
                </a:lnTo>
                <a:lnTo>
                  <a:pt x="1441" y="6913"/>
                </a:lnTo>
                <a:lnTo>
                  <a:pt x="1636" y="6644"/>
                </a:lnTo>
                <a:lnTo>
                  <a:pt x="1832" y="6351"/>
                </a:lnTo>
                <a:lnTo>
                  <a:pt x="2052" y="6107"/>
                </a:lnTo>
                <a:lnTo>
                  <a:pt x="2320" y="5887"/>
                </a:lnTo>
                <a:lnTo>
                  <a:pt x="2589" y="5667"/>
                </a:lnTo>
                <a:lnTo>
                  <a:pt x="2882" y="5496"/>
                </a:lnTo>
                <a:lnTo>
                  <a:pt x="3175" y="5349"/>
                </a:lnTo>
                <a:lnTo>
                  <a:pt x="3517" y="5227"/>
                </a:lnTo>
                <a:lnTo>
                  <a:pt x="3834" y="5154"/>
                </a:lnTo>
                <a:lnTo>
                  <a:pt x="4201" y="5081"/>
                </a:lnTo>
                <a:close/>
                <a:moveTo>
                  <a:pt x="18097" y="5081"/>
                </a:moveTo>
                <a:lnTo>
                  <a:pt x="18464" y="5154"/>
                </a:lnTo>
                <a:lnTo>
                  <a:pt x="18806" y="5227"/>
                </a:lnTo>
                <a:lnTo>
                  <a:pt x="19123" y="5349"/>
                </a:lnTo>
                <a:lnTo>
                  <a:pt x="19441" y="5496"/>
                </a:lnTo>
                <a:lnTo>
                  <a:pt x="19734" y="5667"/>
                </a:lnTo>
                <a:lnTo>
                  <a:pt x="20002" y="5887"/>
                </a:lnTo>
                <a:lnTo>
                  <a:pt x="20247" y="6107"/>
                </a:lnTo>
                <a:lnTo>
                  <a:pt x="20466" y="6351"/>
                </a:lnTo>
                <a:lnTo>
                  <a:pt x="20686" y="6644"/>
                </a:lnTo>
                <a:lnTo>
                  <a:pt x="20857" y="6913"/>
                </a:lnTo>
                <a:lnTo>
                  <a:pt x="21004" y="7230"/>
                </a:lnTo>
                <a:lnTo>
                  <a:pt x="21126" y="7548"/>
                </a:lnTo>
                <a:lnTo>
                  <a:pt x="21199" y="7889"/>
                </a:lnTo>
                <a:lnTo>
                  <a:pt x="21272" y="8256"/>
                </a:lnTo>
                <a:lnTo>
                  <a:pt x="21272" y="8598"/>
                </a:lnTo>
                <a:lnTo>
                  <a:pt x="21272" y="8964"/>
                </a:lnTo>
                <a:lnTo>
                  <a:pt x="21199" y="9330"/>
                </a:lnTo>
                <a:lnTo>
                  <a:pt x="21126" y="9672"/>
                </a:lnTo>
                <a:lnTo>
                  <a:pt x="21004" y="9990"/>
                </a:lnTo>
                <a:lnTo>
                  <a:pt x="20857" y="10283"/>
                </a:lnTo>
                <a:lnTo>
                  <a:pt x="20686" y="10576"/>
                </a:lnTo>
                <a:lnTo>
                  <a:pt x="20466" y="10869"/>
                </a:lnTo>
                <a:lnTo>
                  <a:pt x="20247" y="11113"/>
                </a:lnTo>
                <a:lnTo>
                  <a:pt x="20002" y="11333"/>
                </a:lnTo>
                <a:lnTo>
                  <a:pt x="19734" y="11553"/>
                </a:lnTo>
                <a:lnTo>
                  <a:pt x="19441" y="11724"/>
                </a:lnTo>
                <a:lnTo>
                  <a:pt x="19123" y="11870"/>
                </a:lnTo>
                <a:lnTo>
                  <a:pt x="18806" y="11993"/>
                </a:lnTo>
                <a:lnTo>
                  <a:pt x="18464" y="12066"/>
                </a:lnTo>
                <a:lnTo>
                  <a:pt x="18097" y="12139"/>
                </a:lnTo>
                <a:lnTo>
                  <a:pt x="17389" y="12139"/>
                </a:lnTo>
                <a:lnTo>
                  <a:pt x="17023" y="12066"/>
                </a:lnTo>
                <a:lnTo>
                  <a:pt x="16705" y="11993"/>
                </a:lnTo>
                <a:lnTo>
                  <a:pt x="16363" y="11870"/>
                </a:lnTo>
                <a:lnTo>
                  <a:pt x="16070" y="11724"/>
                </a:lnTo>
                <a:lnTo>
                  <a:pt x="15777" y="11553"/>
                </a:lnTo>
                <a:lnTo>
                  <a:pt x="15509" y="11333"/>
                </a:lnTo>
                <a:lnTo>
                  <a:pt x="15240" y="11113"/>
                </a:lnTo>
                <a:lnTo>
                  <a:pt x="15020" y="10869"/>
                </a:lnTo>
                <a:lnTo>
                  <a:pt x="14825" y="10576"/>
                </a:lnTo>
                <a:lnTo>
                  <a:pt x="14629" y="10283"/>
                </a:lnTo>
                <a:lnTo>
                  <a:pt x="14483" y="9990"/>
                </a:lnTo>
                <a:lnTo>
                  <a:pt x="14361" y="9672"/>
                </a:lnTo>
                <a:lnTo>
                  <a:pt x="14287" y="9330"/>
                </a:lnTo>
                <a:lnTo>
                  <a:pt x="14239" y="8964"/>
                </a:lnTo>
                <a:lnTo>
                  <a:pt x="14214" y="8598"/>
                </a:lnTo>
                <a:lnTo>
                  <a:pt x="14214" y="8354"/>
                </a:lnTo>
                <a:lnTo>
                  <a:pt x="14239" y="8109"/>
                </a:lnTo>
                <a:lnTo>
                  <a:pt x="14287" y="7889"/>
                </a:lnTo>
                <a:lnTo>
                  <a:pt x="14336" y="7645"/>
                </a:lnTo>
                <a:lnTo>
                  <a:pt x="14410" y="7425"/>
                </a:lnTo>
                <a:lnTo>
                  <a:pt x="14507" y="7206"/>
                </a:lnTo>
                <a:lnTo>
                  <a:pt x="14605" y="6986"/>
                </a:lnTo>
                <a:lnTo>
                  <a:pt x="14703" y="6790"/>
                </a:lnTo>
                <a:lnTo>
                  <a:pt x="14849" y="6595"/>
                </a:lnTo>
                <a:lnTo>
                  <a:pt x="14971" y="6424"/>
                </a:lnTo>
                <a:lnTo>
                  <a:pt x="15118" y="6229"/>
                </a:lnTo>
                <a:lnTo>
                  <a:pt x="15289" y="6082"/>
                </a:lnTo>
                <a:lnTo>
                  <a:pt x="15460" y="5911"/>
                </a:lnTo>
                <a:lnTo>
                  <a:pt x="15631" y="5765"/>
                </a:lnTo>
                <a:lnTo>
                  <a:pt x="15826" y="5643"/>
                </a:lnTo>
                <a:lnTo>
                  <a:pt x="16022" y="5520"/>
                </a:lnTo>
                <a:lnTo>
                  <a:pt x="17096" y="8134"/>
                </a:lnTo>
                <a:lnTo>
                  <a:pt x="17023" y="8231"/>
                </a:lnTo>
                <a:lnTo>
                  <a:pt x="16974" y="8354"/>
                </a:lnTo>
                <a:lnTo>
                  <a:pt x="16950" y="8476"/>
                </a:lnTo>
                <a:lnTo>
                  <a:pt x="16925" y="8598"/>
                </a:lnTo>
                <a:lnTo>
                  <a:pt x="16950" y="8744"/>
                </a:lnTo>
                <a:lnTo>
                  <a:pt x="16998" y="8891"/>
                </a:lnTo>
                <a:lnTo>
                  <a:pt x="17072" y="9037"/>
                </a:lnTo>
                <a:lnTo>
                  <a:pt x="17169" y="9135"/>
                </a:lnTo>
                <a:lnTo>
                  <a:pt x="17292" y="9233"/>
                </a:lnTo>
                <a:lnTo>
                  <a:pt x="17414" y="9306"/>
                </a:lnTo>
                <a:lnTo>
                  <a:pt x="17560" y="9355"/>
                </a:lnTo>
                <a:lnTo>
                  <a:pt x="17731" y="9379"/>
                </a:lnTo>
                <a:lnTo>
                  <a:pt x="17878" y="9355"/>
                </a:lnTo>
                <a:lnTo>
                  <a:pt x="18024" y="9306"/>
                </a:lnTo>
                <a:lnTo>
                  <a:pt x="18146" y="9233"/>
                </a:lnTo>
                <a:lnTo>
                  <a:pt x="18268" y="9135"/>
                </a:lnTo>
                <a:lnTo>
                  <a:pt x="18366" y="9037"/>
                </a:lnTo>
                <a:lnTo>
                  <a:pt x="18439" y="8891"/>
                </a:lnTo>
                <a:lnTo>
                  <a:pt x="18488" y="8744"/>
                </a:lnTo>
                <a:lnTo>
                  <a:pt x="18513" y="8598"/>
                </a:lnTo>
                <a:lnTo>
                  <a:pt x="18488" y="8451"/>
                </a:lnTo>
                <a:lnTo>
                  <a:pt x="18464" y="8329"/>
                </a:lnTo>
                <a:lnTo>
                  <a:pt x="18391" y="8207"/>
                </a:lnTo>
                <a:lnTo>
                  <a:pt x="18317" y="8085"/>
                </a:lnTo>
                <a:lnTo>
                  <a:pt x="18220" y="7987"/>
                </a:lnTo>
                <a:lnTo>
                  <a:pt x="18122" y="7914"/>
                </a:lnTo>
                <a:lnTo>
                  <a:pt x="18000" y="7865"/>
                </a:lnTo>
                <a:lnTo>
                  <a:pt x="17853" y="7816"/>
                </a:lnTo>
                <a:lnTo>
                  <a:pt x="16803" y="5203"/>
                </a:lnTo>
                <a:lnTo>
                  <a:pt x="17023" y="5154"/>
                </a:lnTo>
                <a:lnTo>
                  <a:pt x="17267" y="5105"/>
                </a:lnTo>
                <a:lnTo>
                  <a:pt x="17511" y="5081"/>
                </a:lnTo>
                <a:close/>
                <a:moveTo>
                  <a:pt x="6252" y="1"/>
                </a:moveTo>
                <a:lnTo>
                  <a:pt x="6179" y="25"/>
                </a:lnTo>
                <a:lnTo>
                  <a:pt x="6106" y="74"/>
                </a:lnTo>
                <a:lnTo>
                  <a:pt x="6057" y="123"/>
                </a:lnTo>
                <a:lnTo>
                  <a:pt x="6008" y="196"/>
                </a:lnTo>
                <a:lnTo>
                  <a:pt x="5959" y="245"/>
                </a:lnTo>
                <a:lnTo>
                  <a:pt x="5935" y="343"/>
                </a:lnTo>
                <a:lnTo>
                  <a:pt x="5935" y="416"/>
                </a:lnTo>
                <a:lnTo>
                  <a:pt x="5959" y="660"/>
                </a:lnTo>
                <a:lnTo>
                  <a:pt x="6057" y="978"/>
                </a:lnTo>
                <a:lnTo>
                  <a:pt x="6106" y="1124"/>
                </a:lnTo>
                <a:lnTo>
                  <a:pt x="6179" y="1222"/>
                </a:lnTo>
                <a:lnTo>
                  <a:pt x="6252" y="1320"/>
                </a:lnTo>
                <a:lnTo>
                  <a:pt x="6350" y="1344"/>
                </a:lnTo>
                <a:lnTo>
                  <a:pt x="7107" y="1344"/>
                </a:lnTo>
                <a:lnTo>
                  <a:pt x="8084" y="3396"/>
                </a:lnTo>
                <a:lnTo>
                  <a:pt x="6985" y="4788"/>
                </a:lnTo>
                <a:lnTo>
                  <a:pt x="6716" y="4617"/>
                </a:lnTo>
                <a:lnTo>
                  <a:pt x="6423" y="4470"/>
                </a:lnTo>
                <a:lnTo>
                  <a:pt x="6130" y="4348"/>
                </a:lnTo>
                <a:lnTo>
                  <a:pt x="5813" y="4250"/>
                </a:lnTo>
                <a:lnTo>
                  <a:pt x="5495" y="4177"/>
                </a:lnTo>
                <a:lnTo>
                  <a:pt x="5178" y="4104"/>
                </a:lnTo>
                <a:lnTo>
                  <a:pt x="4860" y="4079"/>
                </a:lnTo>
                <a:lnTo>
                  <a:pt x="4030" y="4079"/>
                </a:lnTo>
                <a:lnTo>
                  <a:pt x="3590" y="4153"/>
                </a:lnTo>
                <a:lnTo>
                  <a:pt x="3151" y="4275"/>
                </a:lnTo>
                <a:lnTo>
                  <a:pt x="2735" y="4421"/>
                </a:lnTo>
                <a:lnTo>
                  <a:pt x="2345" y="4617"/>
                </a:lnTo>
                <a:lnTo>
                  <a:pt x="1978" y="4837"/>
                </a:lnTo>
                <a:lnTo>
                  <a:pt x="1636" y="5105"/>
                </a:lnTo>
                <a:lnTo>
                  <a:pt x="1319" y="5398"/>
                </a:lnTo>
                <a:lnTo>
                  <a:pt x="1026" y="5716"/>
                </a:lnTo>
                <a:lnTo>
                  <a:pt x="782" y="6058"/>
                </a:lnTo>
                <a:lnTo>
                  <a:pt x="537" y="6449"/>
                </a:lnTo>
                <a:lnTo>
                  <a:pt x="366" y="6839"/>
                </a:lnTo>
                <a:lnTo>
                  <a:pt x="220" y="7254"/>
                </a:lnTo>
                <a:lnTo>
                  <a:pt x="98" y="7670"/>
                </a:lnTo>
                <a:lnTo>
                  <a:pt x="24" y="8134"/>
                </a:lnTo>
                <a:lnTo>
                  <a:pt x="0" y="8598"/>
                </a:lnTo>
                <a:lnTo>
                  <a:pt x="24" y="9062"/>
                </a:lnTo>
                <a:lnTo>
                  <a:pt x="98" y="9501"/>
                </a:lnTo>
                <a:lnTo>
                  <a:pt x="220" y="9941"/>
                </a:lnTo>
                <a:lnTo>
                  <a:pt x="366" y="10356"/>
                </a:lnTo>
                <a:lnTo>
                  <a:pt x="562" y="10747"/>
                </a:lnTo>
                <a:lnTo>
                  <a:pt x="782" y="11138"/>
                </a:lnTo>
                <a:lnTo>
                  <a:pt x="1050" y="11480"/>
                </a:lnTo>
                <a:lnTo>
                  <a:pt x="1343" y="11797"/>
                </a:lnTo>
                <a:lnTo>
                  <a:pt x="1661" y="12090"/>
                </a:lnTo>
                <a:lnTo>
                  <a:pt x="2003" y="12359"/>
                </a:lnTo>
                <a:lnTo>
                  <a:pt x="2369" y="12579"/>
                </a:lnTo>
                <a:lnTo>
                  <a:pt x="2760" y="12774"/>
                </a:lnTo>
                <a:lnTo>
                  <a:pt x="3175" y="12945"/>
                </a:lnTo>
                <a:lnTo>
                  <a:pt x="3615" y="13043"/>
                </a:lnTo>
                <a:lnTo>
                  <a:pt x="4079" y="13116"/>
                </a:lnTo>
                <a:lnTo>
                  <a:pt x="4518" y="13140"/>
                </a:lnTo>
                <a:lnTo>
                  <a:pt x="4982" y="13116"/>
                </a:lnTo>
                <a:lnTo>
                  <a:pt x="5397" y="13043"/>
                </a:lnTo>
                <a:lnTo>
                  <a:pt x="5813" y="12945"/>
                </a:lnTo>
                <a:lnTo>
                  <a:pt x="6228" y="12823"/>
                </a:lnTo>
                <a:lnTo>
                  <a:pt x="6594" y="12628"/>
                </a:lnTo>
                <a:lnTo>
                  <a:pt x="6961" y="12432"/>
                </a:lnTo>
                <a:lnTo>
                  <a:pt x="7302" y="12188"/>
                </a:lnTo>
                <a:lnTo>
                  <a:pt x="7620" y="11919"/>
                </a:lnTo>
                <a:lnTo>
                  <a:pt x="7913" y="11626"/>
                </a:lnTo>
                <a:lnTo>
                  <a:pt x="8182" y="11309"/>
                </a:lnTo>
                <a:lnTo>
                  <a:pt x="8402" y="10967"/>
                </a:lnTo>
                <a:lnTo>
                  <a:pt x="8597" y="10625"/>
                </a:lnTo>
                <a:lnTo>
                  <a:pt x="8768" y="10234"/>
                </a:lnTo>
                <a:lnTo>
                  <a:pt x="8890" y="9843"/>
                </a:lnTo>
                <a:lnTo>
                  <a:pt x="8988" y="9428"/>
                </a:lnTo>
                <a:lnTo>
                  <a:pt x="9061" y="9013"/>
                </a:lnTo>
                <a:lnTo>
                  <a:pt x="9427" y="9013"/>
                </a:lnTo>
                <a:lnTo>
                  <a:pt x="9525" y="9282"/>
                </a:lnTo>
                <a:lnTo>
                  <a:pt x="9647" y="9501"/>
                </a:lnTo>
                <a:lnTo>
                  <a:pt x="9818" y="9721"/>
                </a:lnTo>
                <a:lnTo>
                  <a:pt x="10013" y="9892"/>
                </a:lnTo>
                <a:lnTo>
                  <a:pt x="10233" y="10039"/>
                </a:lnTo>
                <a:lnTo>
                  <a:pt x="10477" y="10161"/>
                </a:lnTo>
                <a:lnTo>
                  <a:pt x="10746" y="10234"/>
                </a:lnTo>
                <a:lnTo>
                  <a:pt x="11186" y="10234"/>
                </a:lnTo>
                <a:lnTo>
                  <a:pt x="11357" y="10210"/>
                </a:lnTo>
                <a:lnTo>
                  <a:pt x="11503" y="10161"/>
                </a:lnTo>
                <a:lnTo>
                  <a:pt x="11674" y="10112"/>
                </a:lnTo>
                <a:lnTo>
                  <a:pt x="11821" y="10039"/>
                </a:lnTo>
                <a:lnTo>
                  <a:pt x="11943" y="9965"/>
                </a:lnTo>
                <a:lnTo>
                  <a:pt x="12065" y="9868"/>
                </a:lnTo>
                <a:lnTo>
                  <a:pt x="12187" y="9770"/>
                </a:lnTo>
                <a:lnTo>
                  <a:pt x="12309" y="9648"/>
                </a:lnTo>
                <a:lnTo>
                  <a:pt x="12382" y="9526"/>
                </a:lnTo>
                <a:lnTo>
                  <a:pt x="12480" y="9379"/>
                </a:lnTo>
                <a:lnTo>
                  <a:pt x="12553" y="9233"/>
                </a:lnTo>
                <a:lnTo>
                  <a:pt x="12602" y="9086"/>
                </a:lnTo>
                <a:lnTo>
                  <a:pt x="12651" y="8915"/>
                </a:lnTo>
                <a:lnTo>
                  <a:pt x="12676" y="8769"/>
                </a:lnTo>
                <a:lnTo>
                  <a:pt x="12676" y="8598"/>
                </a:lnTo>
                <a:lnTo>
                  <a:pt x="12651" y="8329"/>
                </a:lnTo>
                <a:lnTo>
                  <a:pt x="12602" y="8085"/>
                </a:lnTo>
                <a:lnTo>
                  <a:pt x="12505" y="7865"/>
                </a:lnTo>
                <a:lnTo>
                  <a:pt x="12358" y="7645"/>
                </a:lnTo>
                <a:lnTo>
                  <a:pt x="15411" y="4055"/>
                </a:lnTo>
                <a:lnTo>
                  <a:pt x="15631" y="4592"/>
                </a:lnTo>
                <a:lnTo>
                  <a:pt x="15362" y="4739"/>
                </a:lnTo>
                <a:lnTo>
                  <a:pt x="15093" y="4910"/>
                </a:lnTo>
                <a:lnTo>
                  <a:pt x="14849" y="5105"/>
                </a:lnTo>
                <a:lnTo>
                  <a:pt x="14605" y="5301"/>
                </a:lnTo>
                <a:lnTo>
                  <a:pt x="14385" y="5520"/>
                </a:lnTo>
                <a:lnTo>
                  <a:pt x="14190" y="5765"/>
                </a:lnTo>
                <a:lnTo>
                  <a:pt x="14019" y="6009"/>
                </a:lnTo>
                <a:lnTo>
                  <a:pt x="13848" y="6253"/>
                </a:lnTo>
                <a:lnTo>
                  <a:pt x="13701" y="6522"/>
                </a:lnTo>
                <a:lnTo>
                  <a:pt x="13579" y="6790"/>
                </a:lnTo>
                <a:lnTo>
                  <a:pt x="13457" y="7084"/>
                </a:lnTo>
                <a:lnTo>
                  <a:pt x="13359" y="7377"/>
                </a:lnTo>
                <a:lnTo>
                  <a:pt x="13286" y="7670"/>
                </a:lnTo>
                <a:lnTo>
                  <a:pt x="13237" y="7963"/>
                </a:lnTo>
                <a:lnTo>
                  <a:pt x="13213" y="8280"/>
                </a:lnTo>
                <a:lnTo>
                  <a:pt x="13188" y="8598"/>
                </a:lnTo>
                <a:lnTo>
                  <a:pt x="13213" y="9062"/>
                </a:lnTo>
                <a:lnTo>
                  <a:pt x="13286" y="9501"/>
                </a:lnTo>
                <a:lnTo>
                  <a:pt x="13408" y="9941"/>
                </a:lnTo>
                <a:lnTo>
                  <a:pt x="13555" y="10356"/>
                </a:lnTo>
                <a:lnTo>
                  <a:pt x="13750" y="10747"/>
                </a:lnTo>
                <a:lnTo>
                  <a:pt x="13970" y="11138"/>
                </a:lnTo>
                <a:lnTo>
                  <a:pt x="14239" y="11480"/>
                </a:lnTo>
                <a:lnTo>
                  <a:pt x="14532" y="11797"/>
                </a:lnTo>
                <a:lnTo>
                  <a:pt x="14849" y="12090"/>
                </a:lnTo>
                <a:lnTo>
                  <a:pt x="15191" y="12359"/>
                </a:lnTo>
                <a:lnTo>
                  <a:pt x="15582" y="12579"/>
                </a:lnTo>
                <a:lnTo>
                  <a:pt x="15973" y="12774"/>
                </a:lnTo>
                <a:lnTo>
                  <a:pt x="16388" y="12945"/>
                </a:lnTo>
                <a:lnTo>
                  <a:pt x="16827" y="13043"/>
                </a:lnTo>
                <a:lnTo>
                  <a:pt x="17267" y="13116"/>
                </a:lnTo>
                <a:lnTo>
                  <a:pt x="17756" y="13140"/>
                </a:lnTo>
                <a:lnTo>
                  <a:pt x="18195" y="13116"/>
                </a:lnTo>
                <a:lnTo>
                  <a:pt x="18659" y="13043"/>
                </a:lnTo>
                <a:lnTo>
                  <a:pt x="19099" y="12945"/>
                </a:lnTo>
                <a:lnTo>
                  <a:pt x="19514" y="12774"/>
                </a:lnTo>
                <a:lnTo>
                  <a:pt x="19905" y="12579"/>
                </a:lnTo>
                <a:lnTo>
                  <a:pt x="20271" y="12359"/>
                </a:lnTo>
                <a:lnTo>
                  <a:pt x="20613" y="12090"/>
                </a:lnTo>
                <a:lnTo>
                  <a:pt x="20931" y="11797"/>
                </a:lnTo>
                <a:lnTo>
                  <a:pt x="21224" y="11480"/>
                </a:lnTo>
                <a:lnTo>
                  <a:pt x="21492" y="11138"/>
                </a:lnTo>
                <a:lnTo>
                  <a:pt x="21712" y="10747"/>
                </a:lnTo>
                <a:lnTo>
                  <a:pt x="21907" y="10356"/>
                </a:lnTo>
                <a:lnTo>
                  <a:pt x="22054" y="9941"/>
                </a:lnTo>
                <a:lnTo>
                  <a:pt x="22176" y="9501"/>
                </a:lnTo>
                <a:lnTo>
                  <a:pt x="22249" y="9062"/>
                </a:lnTo>
                <a:lnTo>
                  <a:pt x="22274" y="8598"/>
                </a:lnTo>
                <a:lnTo>
                  <a:pt x="22249" y="8134"/>
                </a:lnTo>
                <a:lnTo>
                  <a:pt x="22176" y="7670"/>
                </a:lnTo>
                <a:lnTo>
                  <a:pt x="22054" y="7230"/>
                </a:lnTo>
                <a:lnTo>
                  <a:pt x="21907" y="6815"/>
                </a:lnTo>
                <a:lnTo>
                  <a:pt x="21712" y="6424"/>
                </a:lnTo>
                <a:lnTo>
                  <a:pt x="21492" y="6058"/>
                </a:lnTo>
                <a:lnTo>
                  <a:pt x="21224" y="5691"/>
                </a:lnTo>
                <a:lnTo>
                  <a:pt x="20931" y="5374"/>
                </a:lnTo>
                <a:lnTo>
                  <a:pt x="20613" y="5081"/>
                </a:lnTo>
                <a:lnTo>
                  <a:pt x="20271" y="4812"/>
                </a:lnTo>
                <a:lnTo>
                  <a:pt x="19905" y="4592"/>
                </a:lnTo>
                <a:lnTo>
                  <a:pt x="19514" y="4397"/>
                </a:lnTo>
                <a:lnTo>
                  <a:pt x="19099" y="4250"/>
                </a:lnTo>
                <a:lnTo>
                  <a:pt x="18659" y="4128"/>
                </a:lnTo>
                <a:lnTo>
                  <a:pt x="18195" y="4079"/>
                </a:lnTo>
                <a:lnTo>
                  <a:pt x="17756" y="4055"/>
                </a:lnTo>
                <a:lnTo>
                  <a:pt x="17414" y="4055"/>
                </a:lnTo>
                <a:lnTo>
                  <a:pt x="17072" y="4104"/>
                </a:lnTo>
                <a:lnTo>
                  <a:pt x="16754" y="4153"/>
                </a:lnTo>
                <a:lnTo>
                  <a:pt x="16412" y="4250"/>
                </a:lnTo>
                <a:lnTo>
                  <a:pt x="15240" y="1344"/>
                </a:lnTo>
                <a:lnTo>
                  <a:pt x="16144" y="1344"/>
                </a:lnTo>
                <a:lnTo>
                  <a:pt x="15997" y="1515"/>
                </a:lnTo>
                <a:lnTo>
                  <a:pt x="15924" y="1564"/>
                </a:lnTo>
                <a:lnTo>
                  <a:pt x="15899" y="1637"/>
                </a:lnTo>
                <a:lnTo>
                  <a:pt x="15875" y="1735"/>
                </a:lnTo>
                <a:lnTo>
                  <a:pt x="15875" y="1808"/>
                </a:lnTo>
                <a:lnTo>
                  <a:pt x="15875" y="1881"/>
                </a:lnTo>
                <a:lnTo>
                  <a:pt x="15899" y="1955"/>
                </a:lnTo>
                <a:lnTo>
                  <a:pt x="15924" y="2028"/>
                </a:lnTo>
                <a:lnTo>
                  <a:pt x="15997" y="2101"/>
                </a:lnTo>
                <a:lnTo>
                  <a:pt x="16046" y="2150"/>
                </a:lnTo>
                <a:lnTo>
                  <a:pt x="16119" y="2199"/>
                </a:lnTo>
                <a:lnTo>
                  <a:pt x="16192" y="2223"/>
                </a:lnTo>
                <a:lnTo>
                  <a:pt x="16363" y="2223"/>
                </a:lnTo>
                <a:lnTo>
                  <a:pt x="16437" y="2199"/>
                </a:lnTo>
                <a:lnTo>
                  <a:pt x="16510" y="2150"/>
                </a:lnTo>
                <a:lnTo>
                  <a:pt x="16583" y="2101"/>
                </a:lnTo>
                <a:lnTo>
                  <a:pt x="16754" y="1930"/>
                </a:lnTo>
                <a:lnTo>
                  <a:pt x="16852" y="1808"/>
                </a:lnTo>
                <a:lnTo>
                  <a:pt x="16925" y="1662"/>
                </a:lnTo>
                <a:lnTo>
                  <a:pt x="16998" y="1491"/>
                </a:lnTo>
                <a:lnTo>
                  <a:pt x="17047" y="1320"/>
                </a:lnTo>
                <a:lnTo>
                  <a:pt x="17047" y="1124"/>
                </a:lnTo>
                <a:lnTo>
                  <a:pt x="16998" y="953"/>
                </a:lnTo>
                <a:lnTo>
                  <a:pt x="16901" y="807"/>
                </a:lnTo>
                <a:lnTo>
                  <a:pt x="16779" y="685"/>
                </a:lnTo>
                <a:lnTo>
                  <a:pt x="16657" y="587"/>
                </a:lnTo>
                <a:lnTo>
                  <a:pt x="16486" y="538"/>
                </a:lnTo>
                <a:lnTo>
                  <a:pt x="16339" y="489"/>
                </a:lnTo>
                <a:lnTo>
                  <a:pt x="16192" y="465"/>
                </a:lnTo>
                <a:lnTo>
                  <a:pt x="14629" y="465"/>
                </a:lnTo>
                <a:lnTo>
                  <a:pt x="14507" y="489"/>
                </a:lnTo>
                <a:lnTo>
                  <a:pt x="14434" y="514"/>
                </a:lnTo>
                <a:lnTo>
                  <a:pt x="14312" y="611"/>
                </a:lnTo>
                <a:lnTo>
                  <a:pt x="14239" y="709"/>
                </a:lnTo>
                <a:lnTo>
                  <a:pt x="14214" y="807"/>
                </a:lnTo>
                <a:lnTo>
                  <a:pt x="14214" y="929"/>
                </a:lnTo>
                <a:lnTo>
                  <a:pt x="14239" y="1027"/>
                </a:lnTo>
                <a:lnTo>
                  <a:pt x="14996" y="2883"/>
                </a:lnTo>
                <a:lnTo>
                  <a:pt x="8792" y="2883"/>
                </a:lnTo>
                <a:lnTo>
                  <a:pt x="8035" y="1344"/>
                </a:lnTo>
                <a:lnTo>
                  <a:pt x="9427" y="1344"/>
                </a:lnTo>
                <a:lnTo>
                  <a:pt x="9525" y="1320"/>
                </a:lnTo>
                <a:lnTo>
                  <a:pt x="9598" y="1295"/>
                </a:lnTo>
                <a:lnTo>
                  <a:pt x="9672" y="1271"/>
                </a:lnTo>
                <a:lnTo>
                  <a:pt x="9720" y="1222"/>
                </a:lnTo>
                <a:lnTo>
                  <a:pt x="9794" y="1149"/>
                </a:lnTo>
                <a:lnTo>
                  <a:pt x="9818" y="1075"/>
                </a:lnTo>
                <a:lnTo>
                  <a:pt x="9842" y="1002"/>
                </a:lnTo>
                <a:lnTo>
                  <a:pt x="9842" y="904"/>
                </a:lnTo>
                <a:lnTo>
                  <a:pt x="9842" y="831"/>
                </a:lnTo>
                <a:lnTo>
                  <a:pt x="9818" y="734"/>
                </a:lnTo>
                <a:lnTo>
                  <a:pt x="9794" y="685"/>
                </a:lnTo>
                <a:lnTo>
                  <a:pt x="9720" y="611"/>
                </a:lnTo>
                <a:lnTo>
                  <a:pt x="9672" y="563"/>
                </a:lnTo>
                <a:lnTo>
                  <a:pt x="9598" y="514"/>
                </a:lnTo>
                <a:lnTo>
                  <a:pt x="9525" y="489"/>
                </a:lnTo>
                <a:lnTo>
                  <a:pt x="9427" y="489"/>
                </a:lnTo>
                <a:lnTo>
                  <a:pt x="6350"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30" name="Shape 578"/>
          <p:cNvGrpSpPr/>
          <p:nvPr/>
        </p:nvGrpSpPr>
        <p:grpSpPr>
          <a:xfrm>
            <a:off x="6000216" y="5492278"/>
            <a:ext cx="421263" cy="414322"/>
            <a:chOff x="1244325" y="4999400"/>
            <a:chExt cx="444525" cy="437200"/>
          </a:xfrm>
          <a:solidFill>
            <a:schemeClr val="bg1"/>
          </a:solidFill>
        </p:grpSpPr>
        <p:sp>
          <p:nvSpPr>
            <p:cNvPr id="231" name="Shape 579"/>
            <p:cNvSpPr/>
            <p:nvPr/>
          </p:nvSpPr>
          <p:spPr>
            <a:xfrm>
              <a:off x="1244325" y="5161200"/>
              <a:ext cx="374925" cy="222275"/>
            </a:xfrm>
            <a:custGeom>
              <a:avLst/>
              <a:gdLst/>
              <a:ahLst/>
              <a:cxnLst/>
              <a:rect l="0" t="0" r="0" b="0"/>
              <a:pathLst>
                <a:path w="14997" h="8891" extrusionOk="0">
                  <a:moveTo>
                    <a:pt x="2077" y="1661"/>
                  </a:moveTo>
                  <a:lnTo>
                    <a:pt x="2199" y="1685"/>
                  </a:lnTo>
                  <a:lnTo>
                    <a:pt x="2468" y="1783"/>
                  </a:lnTo>
                  <a:lnTo>
                    <a:pt x="2687" y="1930"/>
                  </a:lnTo>
                  <a:lnTo>
                    <a:pt x="2883" y="2076"/>
                  </a:lnTo>
                  <a:lnTo>
                    <a:pt x="2932" y="2443"/>
                  </a:lnTo>
                  <a:lnTo>
                    <a:pt x="3005" y="2833"/>
                  </a:lnTo>
                  <a:lnTo>
                    <a:pt x="3176" y="3664"/>
                  </a:lnTo>
                  <a:lnTo>
                    <a:pt x="3396" y="4470"/>
                  </a:lnTo>
                  <a:lnTo>
                    <a:pt x="3567" y="5154"/>
                  </a:lnTo>
                  <a:lnTo>
                    <a:pt x="3371" y="5105"/>
                  </a:lnTo>
                  <a:lnTo>
                    <a:pt x="3152" y="5031"/>
                  </a:lnTo>
                  <a:lnTo>
                    <a:pt x="2956" y="4934"/>
                  </a:lnTo>
                  <a:lnTo>
                    <a:pt x="2736" y="4812"/>
                  </a:lnTo>
                  <a:lnTo>
                    <a:pt x="2541" y="4690"/>
                  </a:lnTo>
                  <a:lnTo>
                    <a:pt x="2321" y="4543"/>
                  </a:lnTo>
                  <a:lnTo>
                    <a:pt x="2126" y="4372"/>
                  </a:lnTo>
                  <a:lnTo>
                    <a:pt x="1930" y="4201"/>
                  </a:lnTo>
                  <a:lnTo>
                    <a:pt x="1759" y="4006"/>
                  </a:lnTo>
                  <a:lnTo>
                    <a:pt x="1613" y="3810"/>
                  </a:lnTo>
                  <a:lnTo>
                    <a:pt x="1466" y="3590"/>
                  </a:lnTo>
                  <a:lnTo>
                    <a:pt x="1344" y="3395"/>
                  </a:lnTo>
                  <a:lnTo>
                    <a:pt x="1247" y="3175"/>
                  </a:lnTo>
                  <a:lnTo>
                    <a:pt x="1173" y="2931"/>
                  </a:lnTo>
                  <a:lnTo>
                    <a:pt x="1124" y="2711"/>
                  </a:lnTo>
                  <a:lnTo>
                    <a:pt x="1124" y="2491"/>
                  </a:lnTo>
                  <a:lnTo>
                    <a:pt x="1124" y="2320"/>
                  </a:lnTo>
                  <a:lnTo>
                    <a:pt x="1173" y="2174"/>
                  </a:lnTo>
                  <a:lnTo>
                    <a:pt x="1247" y="2027"/>
                  </a:lnTo>
                  <a:lnTo>
                    <a:pt x="1369" y="1905"/>
                  </a:lnTo>
                  <a:lnTo>
                    <a:pt x="1491" y="1808"/>
                  </a:lnTo>
                  <a:lnTo>
                    <a:pt x="1613" y="1734"/>
                  </a:lnTo>
                  <a:lnTo>
                    <a:pt x="1784" y="1685"/>
                  </a:lnTo>
                  <a:lnTo>
                    <a:pt x="1955" y="1661"/>
                  </a:lnTo>
                  <a:close/>
                  <a:moveTo>
                    <a:pt x="3225" y="0"/>
                  </a:moveTo>
                  <a:lnTo>
                    <a:pt x="3127" y="25"/>
                  </a:lnTo>
                  <a:lnTo>
                    <a:pt x="3029" y="98"/>
                  </a:lnTo>
                  <a:lnTo>
                    <a:pt x="2932" y="147"/>
                  </a:lnTo>
                  <a:lnTo>
                    <a:pt x="2883" y="245"/>
                  </a:lnTo>
                  <a:lnTo>
                    <a:pt x="2834" y="342"/>
                  </a:lnTo>
                  <a:lnTo>
                    <a:pt x="2785" y="440"/>
                  </a:lnTo>
                  <a:lnTo>
                    <a:pt x="2785" y="538"/>
                  </a:lnTo>
                  <a:lnTo>
                    <a:pt x="2785" y="709"/>
                  </a:lnTo>
                  <a:lnTo>
                    <a:pt x="2565" y="635"/>
                  </a:lnTo>
                  <a:lnTo>
                    <a:pt x="2370" y="586"/>
                  </a:lnTo>
                  <a:lnTo>
                    <a:pt x="2150" y="562"/>
                  </a:lnTo>
                  <a:lnTo>
                    <a:pt x="1955" y="538"/>
                  </a:lnTo>
                  <a:lnTo>
                    <a:pt x="1759" y="562"/>
                  </a:lnTo>
                  <a:lnTo>
                    <a:pt x="1564" y="586"/>
                  </a:lnTo>
                  <a:lnTo>
                    <a:pt x="1369" y="635"/>
                  </a:lnTo>
                  <a:lnTo>
                    <a:pt x="1198" y="709"/>
                  </a:lnTo>
                  <a:lnTo>
                    <a:pt x="1027" y="782"/>
                  </a:lnTo>
                  <a:lnTo>
                    <a:pt x="856" y="880"/>
                  </a:lnTo>
                  <a:lnTo>
                    <a:pt x="709" y="1002"/>
                  </a:lnTo>
                  <a:lnTo>
                    <a:pt x="563" y="1124"/>
                  </a:lnTo>
                  <a:lnTo>
                    <a:pt x="441" y="1246"/>
                  </a:lnTo>
                  <a:lnTo>
                    <a:pt x="343" y="1417"/>
                  </a:lnTo>
                  <a:lnTo>
                    <a:pt x="245" y="1563"/>
                  </a:lnTo>
                  <a:lnTo>
                    <a:pt x="147" y="1734"/>
                  </a:lnTo>
                  <a:lnTo>
                    <a:pt x="99" y="1905"/>
                  </a:lnTo>
                  <a:lnTo>
                    <a:pt x="50" y="2101"/>
                  </a:lnTo>
                  <a:lnTo>
                    <a:pt x="1" y="2296"/>
                  </a:lnTo>
                  <a:lnTo>
                    <a:pt x="1" y="2491"/>
                  </a:lnTo>
                  <a:lnTo>
                    <a:pt x="25" y="2858"/>
                  </a:lnTo>
                  <a:lnTo>
                    <a:pt x="99" y="3200"/>
                  </a:lnTo>
                  <a:lnTo>
                    <a:pt x="221" y="3566"/>
                  </a:lnTo>
                  <a:lnTo>
                    <a:pt x="367" y="3884"/>
                  </a:lnTo>
                  <a:lnTo>
                    <a:pt x="563" y="4225"/>
                  </a:lnTo>
                  <a:lnTo>
                    <a:pt x="782" y="4543"/>
                  </a:lnTo>
                  <a:lnTo>
                    <a:pt x="1027" y="4836"/>
                  </a:lnTo>
                  <a:lnTo>
                    <a:pt x="1295" y="5105"/>
                  </a:lnTo>
                  <a:lnTo>
                    <a:pt x="1588" y="5349"/>
                  </a:lnTo>
                  <a:lnTo>
                    <a:pt x="1906" y="5593"/>
                  </a:lnTo>
                  <a:lnTo>
                    <a:pt x="2248" y="5789"/>
                  </a:lnTo>
                  <a:lnTo>
                    <a:pt x="2590" y="5960"/>
                  </a:lnTo>
                  <a:lnTo>
                    <a:pt x="2932" y="6106"/>
                  </a:lnTo>
                  <a:lnTo>
                    <a:pt x="3274" y="6204"/>
                  </a:lnTo>
                  <a:lnTo>
                    <a:pt x="3616" y="6277"/>
                  </a:lnTo>
                  <a:lnTo>
                    <a:pt x="3957" y="6301"/>
                  </a:lnTo>
                  <a:lnTo>
                    <a:pt x="4080" y="6643"/>
                  </a:lnTo>
                  <a:lnTo>
                    <a:pt x="4226" y="6961"/>
                  </a:lnTo>
                  <a:lnTo>
                    <a:pt x="4519" y="7596"/>
                  </a:lnTo>
                  <a:lnTo>
                    <a:pt x="4812" y="8133"/>
                  </a:lnTo>
                  <a:lnTo>
                    <a:pt x="5081" y="8597"/>
                  </a:lnTo>
                  <a:lnTo>
                    <a:pt x="5154" y="8719"/>
                  </a:lnTo>
                  <a:lnTo>
                    <a:pt x="5276" y="8817"/>
                  </a:lnTo>
                  <a:lnTo>
                    <a:pt x="5423" y="8866"/>
                  </a:lnTo>
                  <a:lnTo>
                    <a:pt x="5569" y="8890"/>
                  </a:lnTo>
                  <a:lnTo>
                    <a:pt x="12212" y="8890"/>
                  </a:lnTo>
                  <a:lnTo>
                    <a:pt x="12359" y="8866"/>
                  </a:lnTo>
                  <a:lnTo>
                    <a:pt x="12506" y="8817"/>
                  </a:lnTo>
                  <a:lnTo>
                    <a:pt x="12628" y="8719"/>
                  </a:lnTo>
                  <a:lnTo>
                    <a:pt x="12701" y="8597"/>
                  </a:lnTo>
                  <a:lnTo>
                    <a:pt x="12994" y="8060"/>
                  </a:lnTo>
                  <a:lnTo>
                    <a:pt x="13360" y="7352"/>
                  </a:lnTo>
                  <a:lnTo>
                    <a:pt x="13727" y="6472"/>
                  </a:lnTo>
                  <a:lnTo>
                    <a:pt x="13922" y="6008"/>
                  </a:lnTo>
                  <a:lnTo>
                    <a:pt x="14117" y="5495"/>
                  </a:lnTo>
                  <a:lnTo>
                    <a:pt x="14288" y="4958"/>
                  </a:lnTo>
                  <a:lnTo>
                    <a:pt x="14459" y="4372"/>
                  </a:lnTo>
                  <a:lnTo>
                    <a:pt x="14606" y="3786"/>
                  </a:lnTo>
                  <a:lnTo>
                    <a:pt x="14752" y="3175"/>
                  </a:lnTo>
                  <a:lnTo>
                    <a:pt x="14850" y="2540"/>
                  </a:lnTo>
                  <a:lnTo>
                    <a:pt x="14923" y="1881"/>
                  </a:lnTo>
                  <a:lnTo>
                    <a:pt x="14972" y="1221"/>
                  </a:lnTo>
                  <a:lnTo>
                    <a:pt x="14997" y="538"/>
                  </a:lnTo>
                  <a:lnTo>
                    <a:pt x="14997" y="440"/>
                  </a:lnTo>
                  <a:lnTo>
                    <a:pt x="14948" y="342"/>
                  </a:lnTo>
                  <a:lnTo>
                    <a:pt x="14899" y="245"/>
                  </a:lnTo>
                  <a:lnTo>
                    <a:pt x="14850" y="147"/>
                  </a:lnTo>
                  <a:lnTo>
                    <a:pt x="14752" y="98"/>
                  </a:lnTo>
                  <a:lnTo>
                    <a:pt x="14655" y="25"/>
                  </a:lnTo>
                  <a:lnTo>
                    <a:pt x="1455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2" name="Shape 580"/>
            <p:cNvSpPr/>
            <p:nvPr/>
          </p:nvSpPr>
          <p:spPr>
            <a:xfrm>
              <a:off x="1244325" y="5397500"/>
              <a:ext cx="444525" cy="39100"/>
            </a:xfrm>
            <a:custGeom>
              <a:avLst/>
              <a:gdLst/>
              <a:ahLst/>
              <a:cxnLst/>
              <a:rect l="0" t="0" r="0" b="0"/>
              <a:pathLst>
                <a:path w="17781" h="1564" extrusionOk="0">
                  <a:moveTo>
                    <a:pt x="1" y="0"/>
                  </a:moveTo>
                  <a:lnTo>
                    <a:pt x="25" y="244"/>
                  </a:lnTo>
                  <a:lnTo>
                    <a:pt x="99" y="488"/>
                  </a:lnTo>
                  <a:lnTo>
                    <a:pt x="196" y="757"/>
                  </a:lnTo>
                  <a:lnTo>
                    <a:pt x="318" y="1001"/>
                  </a:lnTo>
                  <a:lnTo>
                    <a:pt x="489" y="1221"/>
                  </a:lnTo>
                  <a:lnTo>
                    <a:pt x="685" y="1392"/>
                  </a:lnTo>
                  <a:lnTo>
                    <a:pt x="782" y="1465"/>
                  </a:lnTo>
                  <a:lnTo>
                    <a:pt x="880" y="1514"/>
                  </a:lnTo>
                  <a:lnTo>
                    <a:pt x="1002" y="1539"/>
                  </a:lnTo>
                  <a:lnTo>
                    <a:pt x="1124" y="1563"/>
                  </a:lnTo>
                  <a:lnTo>
                    <a:pt x="16657" y="1563"/>
                  </a:lnTo>
                  <a:lnTo>
                    <a:pt x="16780" y="1539"/>
                  </a:lnTo>
                  <a:lnTo>
                    <a:pt x="16902" y="1514"/>
                  </a:lnTo>
                  <a:lnTo>
                    <a:pt x="16999" y="1465"/>
                  </a:lnTo>
                  <a:lnTo>
                    <a:pt x="17097" y="1392"/>
                  </a:lnTo>
                  <a:lnTo>
                    <a:pt x="17292" y="1221"/>
                  </a:lnTo>
                  <a:lnTo>
                    <a:pt x="17463" y="1001"/>
                  </a:lnTo>
                  <a:lnTo>
                    <a:pt x="17586" y="757"/>
                  </a:lnTo>
                  <a:lnTo>
                    <a:pt x="17683" y="488"/>
                  </a:lnTo>
                  <a:lnTo>
                    <a:pt x="17756" y="244"/>
                  </a:lnTo>
                  <a:lnTo>
                    <a:pt x="1778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3" name="Shape 581"/>
            <p:cNvSpPr/>
            <p:nvPr/>
          </p:nvSpPr>
          <p:spPr>
            <a:xfrm>
              <a:off x="1451925" y="4999400"/>
              <a:ext cx="31175" cy="129450"/>
            </a:xfrm>
            <a:custGeom>
              <a:avLst/>
              <a:gdLst/>
              <a:ahLst/>
              <a:cxnLst/>
              <a:rect l="0" t="0" r="0" b="0"/>
              <a:pathLst>
                <a:path w="1247" h="5178" extrusionOk="0">
                  <a:moveTo>
                    <a:pt x="953" y="0"/>
                  </a:moveTo>
                  <a:lnTo>
                    <a:pt x="856" y="25"/>
                  </a:lnTo>
                  <a:lnTo>
                    <a:pt x="758" y="98"/>
                  </a:lnTo>
                  <a:lnTo>
                    <a:pt x="709" y="171"/>
                  </a:lnTo>
                  <a:lnTo>
                    <a:pt x="685" y="293"/>
                  </a:lnTo>
                  <a:lnTo>
                    <a:pt x="660" y="464"/>
                  </a:lnTo>
                  <a:lnTo>
                    <a:pt x="611" y="611"/>
                  </a:lnTo>
                  <a:lnTo>
                    <a:pt x="514" y="733"/>
                  </a:lnTo>
                  <a:lnTo>
                    <a:pt x="416" y="879"/>
                  </a:lnTo>
                  <a:lnTo>
                    <a:pt x="269" y="1026"/>
                  </a:lnTo>
                  <a:lnTo>
                    <a:pt x="147" y="1246"/>
                  </a:lnTo>
                  <a:lnTo>
                    <a:pt x="74" y="1368"/>
                  </a:lnTo>
                  <a:lnTo>
                    <a:pt x="50" y="1490"/>
                  </a:lnTo>
                  <a:lnTo>
                    <a:pt x="1" y="1661"/>
                  </a:lnTo>
                  <a:lnTo>
                    <a:pt x="1" y="1832"/>
                  </a:lnTo>
                  <a:lnTo>
                    <a:pt x="1" y="2003"/>
                  </a:lnTo>
                  <a:lnTo>
                    <a:pt x="50" y="2149"/>
                  </a:lnTo>
                  <a:lnTo>
                    <a:pt x="74" y="2296"/>
                  </a:lnTo>
                  <a:lnTo>
                    <a:pt x="147" y="2394"/>
                  </a:lnTo>
                  <a:lnTo>
                    <a:pt x="269" y="2613"/>
                  </a:lnTo>
                  <a:lnTo>
                    <a:pt x="416" y="2784"/>
                  </a:lnTo>
                  <a:lnTo>
                    <a:pt x="514" y="2907"/>
                  </a:lnTo>
                  <a:lnTo>
                    <a:pt x="611" y="3029"/>
                  </a:lnTo>
                  <a:lnTo>
                    <a:pt x="660" y="3175"/>
                  </a:lnTo>
                  <a:lnTo>
                    <a:pt x="685" y="3346"/>
                  </a:lnTo>
                  <a:lnTo>
                    <a:pt x="660" y="3542"/>
                  </a:lnTo>
                  <a:lnTo>
                    <a:pt x="611" y="3688"/>
                  </a:lnTo>
                  <a:lnTo>
                    <a:pt x="514" y="3810"/>
                  </a:lnTo>
                  <a:lnTo>
                    <a:pt x="416" y="3932"/>
                  </a:lnTo>
                  <a:lnTo>
                    <a:pt x="269" y="4103"/>
                  </a:lnTo>
                  <a:lnTo>
                    <a:pt x="147" y="4299"/>
                  </a:lnTo>
                  <a:lnTo>
                    <a:pt x="74" y="4421"/>
                  </a:lnTo>
                  <a:lnTo>
                    <a:pt x="50" y="4567"/>
                  </a:lnTo>
                  <a:lnTo>
                    <a:pt x="1" y="4714"/>
                  </a:lnTo>
                  <a:lnTo>
                    <a:pt x="1" y="4885"/>
                  </a:lnTo>
                  <a:lnTo>
                    <a:pt x="25" y="5007"/>
                  </a:lnTo>
                  <a:lnTo>
                    <a:pt x="74" y="5080"/>
                  </a:lnTo>
                  <a:lnTo>
                    <a:pt x="172" y="5153"/>
                  </a:lnTo>
                  <a:lnTo>
                    <a:pt x="294" y="5178"/>
                  </a:lnTo>
                  <a:lnTo>
                    <a:pt x="392" y="5153"/>
                  </a:lnTo>
                  <a:lnTo>
                    <a:pt x="489" y="5080"/>
                  </a:lnTo>
                  <a:lnTo>
                    <a:pt x="538" y="5007"/>
                  </a:lnTo>
                  <a:lnTo>
                    <a:pt x="563" y="4885"/>
                  </a:lnTo>
                  <a:lnTo>
                    <a:pt x="587" y="4714"/>
                  </a:lnTo>
                  <a:lnTo>
                    <a:pt x="636" y="4567"/>
                  </a:lnTo>
                  <a:lnTo>
                    <a:pt x="733" y="4445"/>
                  </a:lnTo>
                  <a:lnTo>
                    <a:pt x="831" y="4299"/>
                  </a:lnTo>
                  <a:lnTo>
                    <a:pt x="978" y="4152"/>
                  </a:lnTo>
                  <a:lnTo>
                    <a:pt x="1100" y="3932"/>
                  </a:lnTo>
                  <a:lnTo>
                    <a:pt x="1149" y="3810"/>
                  </a:lnTo>
                  <a:lnTo>
                    <a:pt x="1197" y="3688"/>
                  </a:lnTo>
                  <a:lnTo>
                    <a:pt x="1222" y="3542"/>
                  </a:lnTo>
                  <a:lnTo>
                    <a:pt x="1246" y="3346"/>
                  </a:lnTo>
                  <a:lnTo>
                    <a:pt x="1222" y="3175"/>
                  </a:lnTo>
                  <a:lnTo>
                    <a:pt x="1197" y="3029"/>
                  </a:lnTo>
                  <a:lnTo>
                    <a:pt x="1149" y="2882"/>
                  </a:lnTo>
                  <a:lnTo>
                    <a:pt x="1100" y="2784"/>
                  </a:lnTo>
                  <a:lnTo>
                    <a:pt x="978" y="2565"/>
                  </a:lnTo>
                  <a:lnTo>
                    <a:pt x="831" y="2394"/>
                  </a:lnTo>
                  <a:lnTo>
                    <a:pt x="733" y="2272"/>
                  </a:lnTo>
                  <a:lnTo>
                    <a:pt x="636" y="2149"/>
                  </a:lnTo>
                  <a:lnTo>
                    <a:pt x="587" y="2003"/>
                  </a:lnTo>
                  <a:lnTo>
                    <a:pt x="563" y="1832"/>
                  </a:lnTo>
                  <a:lnTo>
                    <a:pt x="587" y="1637"/>
                  </a:lnTo>
                  <a:lnTo>
                    <a:pt x="636" y="1490"/>
                  </a:lnTo>
                  <a:lnTo>
                    <a:pt x="733" y="1368"/>
                  </a:lnTo>
                  <a:lnTo>
                    <a:pt x="831" y="1246"/>
                  </a:lnTo>
                  <a:lnTo>
                    <a:pt x="978" y="1075"/>
                  </a:lnTo>
                  <a:lnTo>
                    <a:pt x="1100" y="879"/>
                  </a:lnTo>
                  <a:lnTo>
                    <a:pt x="1149" y="757"/>
                  </a:lnTo>
                  <a:lnTo>
                    <a:pt x="1197" y="611"/>
                  </a:lnTo>
                  <a:lnTo>
                    <a:pt x="1222" y="464"/>
                  </a:lnTo>
                  <a:lnTo>
                    <a:pt x="1246" y="293"/>
                  </a:lnTo>
                  <a:lnTo>
                    <a:pt x="1222" y="171"/>
                  </a:lnTo>
                  <a:lnTo>
                    <a:pt x="1149" y="98"/>
                  </a:lnTo>
                  <a:lnTo>
                    <a:pt x="1075" y="25"/>
                  </a:lnTo>
                  <a:lnTo>
                    <a:pt x="95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4" name="Shape 582"/>
            <p:cNvSpPr/>
            <p:nvPr/>
          </p:nvSpPr>
          <p:spPr>
            <a:xfrm>
              <a:off x="1407975" y="4999400"/>
              <a:ext cx="31150" cy="129450"/>
            </a:xfrm>
            <a:custGeom>
              <a:avLst/>
              <a:gdLst/>
              <a:ahLst/>
              <a:cxnLst/>
              <a:rect l="0" t="0" r="0" b="0"/>
              <a:pathLst>
                <a:path w="1246" h="5178" extrusionOk="0">
                  <a:moveTo>
                    <a:pt x="977" y="0"/>
                  </a:moveTo>
                  <a:lnTo>
                    <a:pt x="855" y="25"/>
                  </a:lnTo>
                  <a:lnTo>
                    <a:pt x="782" y="98"/>
                  </a:lnTo>
                  <a:lnTo>
                    <a:pt x="709" y="171"/>
                  </a:lnTo>
                  <a:lnTo>
                    <a:pt x="684" y="293"/>
                  </a:lnTo>
                  <a:lnTo>
                    <a:pt x="660" y="464"/>
                  </a:lnTo>
                  <a:lnTo>
                    <a:pt x="611" y="611"/>
                  </a:lnTo>
                  <a:lnTo>
                    <a:pt x="538" y="733"/>
                  </a:lnTo>
                  <a:lnTo>
                    <a:pt x="416" y="879"/>
                  </a:lnTo>
                  <a:lnTo>
                    <a:pt x="269" y="1026"/>
                  </a:lnTo>
                  <a:lnTo>
                    <a:pt x="147" y="1246"/>
                  </a:lnTo>
                  <a:lnTo>
                    <a:pt x="98" y="1368"/>
                  </a:lnTo>
                  <a:lnTo>
                    <a:pt x="49" y="1490"/>
                  </a:lnTo>
                  <a:lnTo>
                    <a:pt x="25" y="1661"/>
                  </a:lnTo>
                  <a:lnTo>
                    <a:pt x="0" y="1832"/>
                  </a:lnTo>
                  <a:lnTo>
                    <a:pt x="25" y="2003"/>
                  </a:lnTo>
                  <a:lnTo>
                    <a:pt x="49" y="2149"/>
                  </a:lnTo>
                  <a:lnTo>
                    <a:pt x="98" y="2296"/>
                  </a:lnTo>
                  <a:lnTo>
                    <a:pt x="147" y="2394"/>
                  </a:lnTo>
                  <a:lnTo>
                    <a:pt x="269" y="2613"/>
                  </a:lnTo>
                  <a:lnTo>
                    <a:pt x="416" y="2784"/>
                  </a:lnTo>
                  <a:lnTo>
                    <a:pt x="538" y="2907"/>
                  </a:lnTo>
                  <a:lnTo>
                    <a:pt x="611" y="3029"/>
                  </a:lnTo>
                  <a:lnTo>
                    <a:pt x="660" y="3175"/>
                  </a:lnTo>
                  <a:lnTo>
                    <a:pt x="684" y="3346"/>
                  </a:lnTo>
                  <a:lnTo>
                    <a:pt x="660" y="3542"/>
                  </a:lnTo>
                  <a:lnTo>
                    <a:pt x="611" y="3688"/>
                  </a:lnTo>
                  <a:lnTo>
                    <a:pt x="538" y="3810"/>
                  </a:lnTo>
                  <a:lnTo>
                    <a:pt x="416" y="3932"/>
                  </a:lnTo>
                  <a:lnTo>
                    <a:pt x="269" y="4103"/>
                  </a:lnTo>
                  <a:lnTo>
                    <a:pt x="147" y="4299"/>
                  </a:lnTo>
                  <a:lnTo>
                    <a:pt x="98" y="4421"/>
                  </a:lnTo>
                  <a:lnTo>
                    <a:pt x="49" y="4567"/>
                  </a:lnTo>
                  <a:lnTo>
                    <a:pt x="25" y="4714"/>
                  </a:lnTo>
                  <a:lnTo>
                    <a:pt x="0" y="4885"/>
                  </a:lnTo>
                  <a:lnTo>
                    <a:pt x="25" y="5007"/>
                  </a:lnTo>
                  <a:lnTo>
                    <a:pt x="98" y="5080"/>
                  </a:lnTo>
                  <a:lnTo>
                    <a:pt x="171" y="5153"/>
                  </a:lnTo>
                  <a:lnTo>
                    <a:pt x="293" y="5178"/>
                  </a:lnTo>
                  <a:lnTo>
                    <a:pt x="391" y="5153"/>
                  </a:lnTo>
                  <a:lnTo>
                    <a:pt x="489" y="5080"/>
                  </a:lnTo>
                  <a:lnTo>
                    <a:pt x="562" y="5007"/>
                  </a:lnTo>
                  <a:lnTo>
                    <a:pt x="586" y="4885"/>
                  </a:lnTo>
                  <a:lnTo>
                    <a:pt x="586" y="4714"/>
                  </a:lnTo>
                  <a:lnTo>
                    <a:pt x="660" y="4567"/>
                  </a:lnTo>
                  <a:lnTo>
                    <a:pt x="733" y="4445"/>
                  </a:lnTo>
                  <a:lnTo>
                    <a:pt x="831" y="4299"/>
                  </a:lnTo>
                  <a:lnTo>
                    <a:pt x="977" y="4152"/>
                  </a:lnTo>
                  <a:lnTo>
                    <a:pt x="1124" y="3932"/>
                  </a:lnTo>
                  <a:lnTo>
                    <a:pt x="1173" y="3810"/>
                  </a:lnTo>
                  <a:lnTo>
                    <a:pt x="1221" y="3688"/>
                  </a:lnTo>
                  <a:lnTo>
                    <a:pt x="1246" y="3542"/>
                  </a:lnTo>
                  <a:lnTo>
                    <a:pt x="1246" y="3346"/>
                  </a:lnTo>
                  <a:lnTo>
                    <a:pt x="1246" y="3175"/>
                  </a:lnTo>
                  <a:lnTo>
                    <a:pt x="1221" y="3029"/>
                  </a:lnTo>
                  <a:lnTo>
                    <a:pt x="1173" y="2882"/>
                  </a:lnTo>
                  <a:lnTo>
                    <a:pt x="1124" y="2784"/>
                  </a:lnTo>
                  <a:lnTo>
                    <a:pt x="977" y="2565"/>
                  </a:lnTo>
                  <a:lnTo>
                    <a:pt x="831" y="2394"/>
                  </a:lnTo>
                  <a:lnTo>
                    <a:pt x="733" y="2272"/>
                  </a:lnTo>
                  <a:lnTo>
                    <a:pt x="660" y="2149"/>
                  </a:lnTo>
                  <a:lnTo>
                    <a:pt x="586" y="2003"/>
                  </a:lnTo>
                  <a:lnTo>
                    <a:pt x="586" y="1832"/>
                  </a:lnTo>
                  <a:lnTo>
                    <a:pt x="586" y="1637"/>
                  </a:lnTo>
                  <a:lnTo>
                    <a:pt x="660" y="1490"/>
                  </a:lnTo>
                  <a:lnTo>
                    <a:pt x="733" y="1368"/>
                  </a:lnTo>
                  <a:lnTo>
                    <a:pt x="831" y="1246"/>
                  </a:lnTo>
                  <a:lnTo>
                    <a:pt x="977" y="1075"/>
                  </a:lnTo>
                  <a:lnTo>
                    <a:pt x="1124" y="879"/>
                  </a:lnTo>
                  <a:lnTo>
                    <a:pt x="1173" y="757"/>
                  </a:lnTo>
                  <a:lnTo>
                    <a:pt x="1221" y="611"/>
                  </a:lnTo>
                  <a:lnTo>
                    <a:pt x="1246" y="464"/>
                  </a:lnTo>
                  <a:lnTo>
                    <a:pt x="1246" y="293"/>
                  </a:lnTo>
                  <a:lnTo>
                    <a:pt x="1221" y="171"/>
                  </a:lnTo>
                  <a:lnTo>
                    <a:pt x="1173" y="98"/>
                  </a:lnTo>
                  <a:lnTo>
                    <a:pt x="1075" y="25"/>
                  </a:lnTo>
                  <a:lnTo>
                    <a:pt x="97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5" name="Shape 583"/>
            <p:cNvSpPr/>
            <p:nvPr/>
          </p:nvSpPr>
          <p:spPr>
            <a:xfrm>
              <a:off x="1495900" y="4999400"/>
              <a:ext cx="30550" cy="129450"/>
            </a:xfrm>
            <a:custGeom>
              <a:avLst/>
              <a:gdLst/>
              <a:ahLst/>
              <a:cxnLst/>
              <a:rect l="0" t="0" r="0" b="0"/>
              <a:pathLst>
                <a:path w="1222" h="5178" extrusionOk="0">
                  <a:moveTo>
                    <a:pt x="953" y="0"/>
                  </a:moveTo>
                  <a:lnTo>
                    <a:pt x="831" y="25"/>
                  </a:lnTo>
                  <a:lnTo>
                    <a:pt x="757" y="98"/>
                  </a:lnTo>
                  <a:lnTo>
                    <a:pt x="684" y="171"/>
                  </a:lnTo>
                  <a:lnTo>
                    <a:pt x="660" y="293"/>
                  </a:lnTo>
                  <a:lnTo>
                    <a:pt x="660" y="464"/>
                  </a:lnTo>
                  <a:lnTo>
                    <a:pt x="586" y="611"/>
                  </a:lnTo>
                  <a:lnTo>
                    <a:pt x="513" y="733"/>
                  </a:lnTo>
                  <a:lnTo>
                    <a:pt x="391" y="879"/>
                  </a:lnTo>
                  <a:lnTo>
                    <a:pt x="269" y="1026"/>
                  </a:lnTo>
                  <a:lnTo>
                    <a:pt x="122" y="1246"/>
                  </a:lnTo>
                  <a:lnTo>
                    <a:pt x="73" y="1368"/>
                  </a:lnTo>
                  <a:lnTo>
                    <a:pt x="25" y="1490"/>
                  </a:lnTo>
                  <a:lnTo>
                    <a:pt x="0" y="1661"/>
                  </a:lnTo>
                  <a:lnTo>
                    <a:pt x="0" y="1832"/>
                  </a:lnTo>
                  <a:lnTo>
                    <a:pt x="0" y="2003"/>
                  </a:lnTo>
                  <a:lnTo>
                    <a:pt x="25" y="2149"/>
                  </a:lnTo>
                  <a:lnTo>
                    <a:pt x="73" y="2296"/>
                  </a:lnTo>
                  <a:lnTo>
                    <a:pt x="122" y="2394"/>
                  </a:lnTo>
                  <a:lnTo>
                    <a:pt x="269" y="2613"/>
                  </a:lnTo>
                  <a:lnTo>
                    <a:pt x="391" y="2784"/>
                  </a:lnTo>
                  <a:lnTo>
                    <a:pt x="513" y="2907"/>
                  </a:lnTo>
                  <a:lnTo>
                    <a:pt x="586" y="3029"/>
                  </a:lnTo>
                  <a:lnTo>
                    <a:pt x="660" y="3175"/>
                  </a:lnTo>
                  <a:lnTo>
                    <a:pt x="660" y="3346"/>
                  </a:lnTo>
                  <a:lnTo>
                    <a:pt x="660" y="3542"/>
                  </a:lnTo>
                  <a:lnTo>
                    <a:pt x="586" y="3688"/>
                  </a:lnTo>
                  <a:lnTo>
                    <a:pt x="513" y="3810"/>
                  </a:lnTo>
                  <a:lnTo>
                    <a:pt x="391" y="3932"/>
                  </a:lnTo>
                  <a:lnTo>
                    <a:pt x="269" y="4103"/>
                  </a:lnTo>
                  <a:lnTo>
                    <a:pt x="122" y="4299"/>
                  </a:lnTo>
                  <a:lnTo>
                    <a:pt x="73" y="4421"/>
                  </a:lnTo>
                  <a:lnTo>
                    <a:pt x="25" y="4567"/>
                  </a:lnTo>
                  <a:lnTo>
                    <a:pt x="0" y="4714"/>
                  </a:lnTo>
                  <a:lnTo>
                    <a:pt x="0" y="4885"/>
                  </a:lnTo>
                  <a:lnTo>
                    <a:pt x="25" y="5007"/>
                  </a:lnTo>
                  <a:lnTo>
                    <a:pt x="73" y="5080"/>
                  </a:lnTo>
                  <a:lnTo>
                    <a:pt x="171" y="5153"/>
                  </a:lnTo>
                  <a:lnTo>
                    <a:pt x="269" y="5178"/>
                  </a:lnTo>
                  <a:lnTo>
                    <a:pt x="391" y="5153"/>
                  </a:lnTo>
                  <a:lnTo>
                    <a:pt x="464" y="5080"/>
                  </a:lnTo>
                  <a:lnTo>
                    <a:pt x="538" y="5007"/>
                  </a:lnTo>
                  <a:lnTo>
                    <a:pt x="562" y="4885"/>
                  </a:lnTo>
                  <a:lnTo>
                    <a:pt x="586" y="4714"/>
                  </a:lnTo>
                  <a:lnTo>
                    <a:pt x="635" y="4567"/>
                  </a:lnTo>
                  <a:lnTo>
                    <a:pt x="708" y="4445"/>
                  </a:lnTo>
                  <a:lnTo>
                    <a:pt x="831" y="4299"/>
                  </a:lnTo>
                  <a:lnTo>
                    <a:pt x="953" y="4152"/>
                  </a:lnTo>
                  <a:lnTo>
                    <a:pt x="1099" y="3932"/>
                  </a:lnTo>
                  <a:lnTo>
                    <a:pt x="1148" y="3810"/>
                  </a:lnTo>
                  <a:lnTo>
                    <a:pt x="1197" y="3688"/>
                  </a:lnTo>
                  <a:lnTo>
                    <a:pt x="1221" y="3542"/>
                  </a:lnTo>
                  <a:lnTo>
                    <a:pt x="1221" y="3346"/>
                  </a:lnTo>
                  <a:lnTo>
                    <a:pt x="1221" y="3175"/>
                  </a:lnTo>
                  <a:lnTo>
                    <a:pt x="1197" y="3029"/>
                  </a:lnTo>
                  <a:lnTo>
                    <a:pt x="1148" y="2882"/>
                  </a:lnTo>
                  <a:lnTo>
                    <a:pt x="1099" y="2784"/>
                  </a:lnTo>
                  <a:lnTo>
                    <a:pt x="953" y="2565"/>
                  </a:lnTo>
                  <a:lnTo>
                    <a:pt x="831" y="2394"/>
                  </a:lnTo>
                  <a:lnTo>
                    <a:pt x="708" y="2272"/>
                  </a:lnTo>
                  <a:lnTo>
                    <a:pt x="635" y="2149"/>
                  </a:lnTo>
                  <a:lnTo>
                    <a:pt x="586" y="2003"/>
                  </a:lnTo>
                  <a:lnTo>
                    <a:pt x="562" y="1832"/>
                  </a:lnTo>
                  <a:lnTo>
                    <a:pt x="586" y="1637"/>
                  </a:lnTo>
                  <a:lnTo>
                    <a:pt x="635" y="1490"/>
                  </a:lnTo>
                  <a:lnTo>
                    <a:pt x="708" y="1368"/>
                  </a:lnTo>
                  <a:lnTo>
                    <a:pt x="831" y="1246"/>
                  </a:lnTo>
                  <a:lnTo>
                    <a:pt x="953" y="1075"/>
                  </a:lnTo>
                  <a:lnTo>
                    <a:pt x="1099" y="879"/>
                  </a:lnTo>
                  <a:lnTo>
                    <a:pt x="1148" y="757"/>
                  </a:lnTo>
                  <a:lnTo>
                    <a:pt x="1197" y="611"/>
                  </a:lnTo>
                  <a:lnTo>
                    <a:pt x="1221" y="464"/>
                  </a:lnTo>
                  <a:lnTo>
                    <a:pt x="1221" y="293"/>
                  </a:lnTo>
                  <a:lnTo>
                    <a:pt x="1221" y="171"/>
                  </a:lnTo>
                  <a:lnTo>
                    <a:pt x="1148" y="98"/>
                  </a:lnTo>
                  <a:lnTo>
                    <a:pt x="1050" y="25"/>
                  </a:lnTo>
                  <a:lnTo>
                    <a:pt x="95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36" name="Shape 584"/>
          <p:cNvGrpSpPr/>
          <p:nvPr/>
        </p:nvGrpSpPr>
        <p:grpSpPr>
          <a:xfrm>
            <a:off x="6676642" y="5478963"/>
            <a:ext cx="346044" cy="440929"/>
            <a:chOff x="1958100" y="4985350"/>
            <a:chExt cx="365150" cy="465275"/>
          </a:xfrm>
          <a:solidFill>
            <a:schemeClr val="bg1"/>
          </a:solidFill>
        </p:grpSpPr>
        <p:sp>
          <p:nvSpPr>
            <p:cNvPr id="237" name="Shape 585"/>
            <p:cNvSpPr/>
            <p:nvPr/>
          </p:nvSpPr>
          <p:spPr>
            <a:xfrm>
              <a:off x="1958100" y="4985350"/>
              <a:ext cx="365150" cy="465275"/>
            </a:xfrm>
            <a:custGeom>
              <a:avLst/>
              <a:gdLst/>
              <a:ahLst/>
              <a:cxnLst/>
              <a:rect l="0" t="0" r="0" b="0"/>
              <a:pathLst>
                <a:path w="14606" h="18611" extrusionOk="0">
                  <a:moveTo>
                    <a:pt x="4152" y="1734"/>
                  </a:moveTo>
                  <a:lnTo>
                    <a:pt x="4274" y="1759"/>
                  </a:lnTo>
                  <a:lnTo>
                    <a:pt x="4397" y="1783"/>
                  </a:lnTo>
                  <a:lnTo>
                    <a:pt x="4543" y="1808"/>
                  </a:lnTo>
                  <a:lnTo>
                    <a:pt x="4812" y="1930"/>
                  </a:lnTo>
                  <a:lnTo>
                    <a:pt x="5105" y="2125"/>
                  </a:lnTo>
                  <a:lnTo>
                    <a:pt x="5398" y="2394"/>
                  </a:lnTo>
                  <a:lnTo>
                    <a:pt x="5496" y="2516"/>
                  </a:lnTo>
                  <a:lnTo>
                    <a:pt x="5593" y="2638"/>
                  </a:lnTo>
                  <a:lnTo>
                    <a:pt x="5789" y="2956"/>
                  </a:lnTo>
                  <a:lnTo>
                    <a:pt x="5935" y="3322"/>
                  </a:lnTo>
                  <a:lnTo>
                    <a:pt x="6057" y="3688"/>
                  </a:lnTo>
                  <a:lnTo>
                    <a:pt x="6155" y="4079"/>
                  </a:lnTo>
                  <a:lnTo>
                    <a:pt x="6204" y="4470"/>
                  </a:lnTo>
                  <a:lnTo>
                    <a:pt x="6277" y="4836"/>
                  </a:lnTo>
                  <a:lnTo>
                    <a:pt x="6302" y="5154"/>
                  </a:lnTo>
                  <a:lnTo>
                    <a:pt x="5984" y="5129"/>
                  </a:lnTo>
                  <a:lnTo>
                    <a:pt x="5618" y="5080"/>
                  </a:lnTo>
                  <a:lnTo>
                    <a:pt x="5227" y="5007"/>
                  </a:lnTo>
                  <a:lnTo>
                    <a:pt x="4836" y="4909"/>
                  </a:lnTo>
                  <a:lnTo>
                    <a:pt x="4470" y="4787"/>
                  </a:lnTo>
                  <a:lnTo>
                    <a:pt x="4104" y="4641"/>
                  </a:lnTo>
                  <a:lnTo>
                    <a:pt x="3786" y="4445"/>
                  </a:lnTo>
                  <a:lnTo>
                    <a:pt x="3664" y="4348"/>
                  </a:lnTo>
                  <a:lnTo>
                    <a:pt x="3542" y="4250"/>
                  </a:lnTo>
                  <a:lnTo>
                    <a:pt x="3273" y="3957"/>
                  </a:lnTo>
                  <a:lnTo>
                    <a:pt x="3078" y="3664"/>
                  </a:lnTo>
                  <a:lnTo>
                    <a:pt x="2956" y="3395"/>
                  </a:lnTo>
                  <a:lnTo>
                    <a:pt x="2931" y="3273"/>
                  </a:lnTo>
                  <a:lnTo>
                    <a:pt x="2907" y="3127"/>
                  </a:lnTo>
                  <a:lnTo>
                    <a:pt x="2882" y="3004"/>
                  </a:lnTo>
                  <a:lnTo>
                    <a:pt x="2907" y="2858"/>
                  </a:lnTo>
                  <a:lnTo>
                    <a:pt x="2931" y="2736"/>
                  </a:lnTo>
                  <a:lnTo>
                    <a:pt x="2956" y="2614"/>
                  </a:lnTo>
                  <a:lnTo>
                    <a:pt x="3004" y="2492"/>
                  </a:lnTo>
                  <a:lnTo>
                    <a:pt x="3078" y="2369"/>
                  </a:lnTo>
                  <a:lnTo>
                    <a:pt x="3273" y="2125"/>
                  </a:lnTo>
                  <a:lnTo>
                    <a:pt x="3517" y="1930"/>
                  </a:lnTo>
                  <a:lnTo>
                    <a:pt x="3639" y="1857"/>
                  </a:lnTo>
                  <a:lnTo>
                    <a:pt x="3762" y="1808"/>
                  </a:lnTo>
                  <a:lnTo>
                    <a:pt x="3884" y="1783"/>
                  </a:lnTo>
                  <a:lnTo>
                    <a:pt x="4006" y="1759"/>
                  </a:lnTo>
                  <a:lnTo>
                    <a:pt x="4152" y="1734"/>
                  </a:lnTo>
                  <a:close/>
                  <a:moveTo>
                    <a:pt x="10454" y="1734"/>
                  </a:moveTo>
                  <a:lnTo>
                    <a:pt x="10600" y="1759"/>
                  </a:lnTo>
                  <a:lnTo>
                    <a:pt x="10722" y="1783"/>
                  </a:lnTo>
                  <a:lnTo>
                    <a:pt x="10844" y="1808"/>
                  </a:lnTo>
                  <a:lnTo>
                    <a:pt x="10966" y="1857"/>
                  </a:lnTo>
                  <a:lnTo>
                    <a:pt x="11089" y="1930"/>
                  </a:lnTo>
                  <a:lnTo>
                    <a:pt x="11333" y="2125"/>
                  </a:lnTo>
                  <a:lnTo>
                    <a:pt x="11528" y="2369"/>
                  </a:lnTo>
                  <a:lnTo>
                    <a:pt x="11601" y="2492"/>
                  </a:lnTo>
                  <a:lnTo>
                    <a:pt x="11650" y="2614"/>
                  </a:lnTo>
                  <a:lnTo>
                    <a:pt x="11675" y="2736"/>
                  </a:lnTo>
                  <a:lnTo>
                    <a:pt x="11699" y="2858"/>
                  </a:lnTo>
                  <a:lnTo>
                    <a:pt x="11724" y="3004"/>
                  </a:lnTo>
                  <a:lnTo>
                    <a:pt x="11699" y="3127"/>
                  </a:lnTo>
                  <a:lnTo>
                    <a:pt x="11675" y="3273"/>
                  </a:lnTo>
                  <a:lnTo>
                    <a:pt x="11650" y="3395"/>
                  </a:lnTo>
                  <a:lnTo>
                    <a:pt x="11528" y="3664"/>
                  </a:lnTo>
                  <a:lnTo>
                    <a:pt x="11333" y="3957"/>
                  </a:lnTo>
                  <a:lnTo>
                    <a:pt x="11064" y="4250"/>
                  </a:lnTo>
                  <a:lnTo>
                    <a:pt x="10942" y="4348"/>
                  </a:lnTo>
                  <a:lnTo>
                    <a:pt x="10820" y="4445"/>
                  </a:lnTo>
                  <a:lnTo>
                    <a:pt x="10502" y="4641"/>
                  </a:lnTo>
                  <a:lnTo>
                    <a:pt x="10136" y="4787"/>
                  </a:lnTo>
                  <a:lnTo>
                    <a:pt x="9770" y="4909"/>
                  </a:lnTo>
                  <a:lnTo>
                    <a:pt x="9379" y="5007"/>
                  </a:lnTo>
                  <a:lnTo>
                    <a:pt x="8988" y="5080"/>
                  </a:lnTo>
                  <a:lnTo>
                    <a:pt x="8622" y="5129"/>
                  </a:lnTo>
                  <a:lnTo>
                    <a:pt x="8304" y="5154"/>
                  </a:lnTo>
                  <a:lnTo>
                    <a:pt x="8329" y="4836"/>
                  </a:lnTo>
                  <a:lnTo>
                    <a:pt x="8402" y="4470"/>
                  </a:lnTo>
                  <a:lnTo>
                    <a:pt x="8451" y="4079"/>
                  </a:lnTo>
                  <a:lnTo>
                    <a:pt x="8549" y="3688"/>
                  </a:lnTo>
                  <a:lnTo>
                    <a:pt x="8671" y="3322"/>
                  </a:lnTo>
                  <a:lnTo>
                    <a:pt x="8817" y="2956"/>
                  </a:lnTo>
                  <a:lnTo>
                    <a:pt x="9013" y="2638"/>
                  </a:lnTo>
                  <a:lnTo>
                    <a:pt x="9110" y="2516"/>
                  </a:lnTo>
                  <a:lnTo>
                    <a:pt x="9208" y="2394"/>
                  </a:lnTo>
                  <a:lnTo>
                    <a:pt x="9501" y="2125"/>
                  </a:lnTo>
                  <a:lnTo>
                    <a:pt x="9794" y="1930"/>
                  </a:lnTo>
                  <a:lnTo>
                    <a:pt x="10063" y="1808"/>
                  </a:lnTo>
                  <a:lnTo>
                    <a:pt x="10209" y="1783"/>
                  </a:lnTo>
                  <a:lnTo>
                    <a:pt x="10331" y="1759"/>
                  </a:lnTo>
                  <a:lnTo>
                    <a:pt x="10454" y="1734"/>
                  </a:lnTo>
                  <a:close/>
                  <a:moveTo>
                    <a:pt x="3639" y="0"/>
                  </a:moveTo>
                  <a:lnTo>
                    <a:pt x="3395" y="25"/>
                  </a:lnTo>
                  <a:lnTo>
                    <a:pt x="3151" y="74"/>
                  </a:lnTo>
                  <a:lnTo>
                    <a:pt x="2907" y="147"/>
                  </a:lnTo>
                  <a:lnTo>
                    <a:pt x="2687" y="220"/>
                  </a:lnTo>
                  <a:lnTo>
                    <a:pt x="2467" y="342"/>
                  </a:lnTo>
                  <a:lnTo>
                    <a:pt x="2272" y="464"/>
                  </a:lnTo>
                  <a:lnTo>
                    <a:pt x="2101" y="611"/>
                  </a:lnTo>
                  <a:lnTo>
                    <a:pt x="1930" y="782"/>
                  </a:lnTo>
                  <a:lnTo>
                    <a:pt x="1759" y="953"/>
                  </a:lnTo>
                  <a:lnTo>
                    <a:pt x="1612" y="1124"/>
                  </a:lnTo>
                  <a:lnTo>
                    <a:pt x="1490" y="1344"/>
                  </a:lnTo>
                  <a:lnTo>
                    <a:pt x="1368" y="1539"/>
                  </a:lnTo>
                  <a:lnTo>
                    <a:pt x="1295" y="1759"/>
                  </a:lnTo>
                  <a:lnTo>
                    <a:pt x="1222" y="2003"/>
                  </a:lnTo>
                  <a:lnTo>
                    <a:pt x="1173" y="2247"/>
                  </a:lnTo>
                  <a:lnTo>
                    <a:pt x="1148" y="2492"/>
                  </a:lnTo>
                  <a:lnTo>
                    <a:pt x="1173" y="2760"/>
                  </a:lnTo>
                  <a:lnTo>
                    <a:pt x="1197" y="3029"/>
                  </a:lnTo>
                  <a:lnTo>
                    <a:pt x="1295" y="3298"/>
                  </a:lnTo>
                  <a:lnTo>
                    <a:pt x="1393" y="3566"/>
                  </a:lnTo>
                  <a:lnTo>
                    <a:pt x="1539" y="3859"/>
                  </a:lnTo>
                  <a:lnTo>
                    <a:pt x="1734" y="4152"/>
                  </a:lnTo>
                  <a:lnTo>
                    <a:pt x="1954" y="4445"/>
                  </a:lnTo>
                  <a:lnTo>
                    <a:pt x="2223" y="4739"/>
                  </a:lnTo>
                  <a:lnTo>
                    <a:pt x="2394" y="4885"/>
                  </a:lnTo>
                  <a:lnTo>
                    <a:pt x="2565" y="5007"/>
                  </a:lnTo>
                  <a:lnTo>
                    <a:pt x="2931" y="5251"/>
                  </a:lnTo>
                  <a:lnTo>
                    <a:pt x="3346" y="5471"/>
                  </a:lnTo>
                  <a:lnTo>
                    <a:pt x="3762" y="5642"/>
                  </a:lnTo>
                  <a:lnTo>
                    <a:pt x="391" y="5642"/>
                  </a:lnTo>
                  <a:lnTo>
                    <a:pt x="318" y="5667"/>
                  </a:lnTo>
                  <a:lnTo>
                    <a:pt x="220" y="5715"/>
                  </a:lnTo>
                  <a:lnTo>
                    <a:pt x="147" y="5789"/>
                  </a:lnTo>
                  <a:lnTo>
                    <a:pt x="98" y="5838"/>
                  </a:lnTo>
                  <a:lnTo>
                    <a:pt x="49" y="5935"/>
                  </a:lnTo>
                  <a:lnTo>
                    <a:pt x="25" y="6033"/>
                  </a:lnTo>
                  <a:lnTo>
                    <a:pt x="0" y="6131"/>
                  </a:lnTo>
                  <a:lnTo>
                    <a:pt x="0" y="9599"/>
                  </a:lnTo>
                  <a:lnTo>
                    <a:pt x="5325" y="9599"/>
                  </a:lnTo>
                  <a:lnTo>
                    <a:pt x="5325" y="6009"/>
                  </a:lnTo>
                  <a:lnTo>
                    <a:pt x="5813" y="6082"/>
                  </a:lnTo>
                  <a:lnTo>
                    <a:pt x="5813" y="18611"/>
                  </a:lnTo>
                  <a:lnTo>
                    <a:pt x="8793" y="18611"/>
                  </a:lnTo>
                  <a:lnTo>
                    <a:pt x="8793" y="6082"/>
                  </a:lnTo>
                  <a:lnTo>
                    <a:pt x="9281" y="6009"/>
                  </a:lnTo>
                  <a:lnTo>
                    <a:pt x="9281" y="9599"/>
                  </a:lnTo>
                  <a:lnTo>
                    <a:pt x="14605" y="9599"/>
                  </a:lnTo>
                  <a:lnTo>
                    <a:pt x="14605" y="6131"/>
                  </a:lnTo>
                  <a:lnTo>
                    <a:pt x="14581" y="6033"/>
                  </a:lnTo>
                  <a:lnTo>
                    <a:pt x="14557" y="5935"/>
                  </a:lnTo>
                  <a:lnTo>
                    <a:pt x="14508" y="5838"/>
                  </a:lnTo>
                  <a:lnTo>
                    <a:pt x="14459" y="5789"/>
                  </a:lnTo>
                  <a:lnTo>
                    <a:pt x="14386" y="5715"/>
                  </a:lnTo>
                  <a:lnTo>
                    <a:pt x="14288" y="5667"/>
                  </a:lnTo>
                  <a:lnTo>
                    <a:pt x="14215" y="5642"/>
                  </a:lnTo>
                  <a:lnTo>
                    <a:pt x="10844" y="5642"/>
                  </a:lnTo>
                  <a:lnTo>
                    <a:pt x="11259" y="5471"/>
                  </a:lnTo>
                  <a:lnTo>
                    <a:pt x="11675" y="5251"/>
                  </a:lnTo>
                  <a:lnTo>
                    <a:pt x="12041" y="5007"/>
                  </a:lnTo>
                  <a:lnTo>
                    <a:pt x="12212" y="4885"/>
                  </a:lnTo>
                  <a:lnTo>
                    <a:pt x="12383" y="4739"/>
                  </a:lnTo>
                  <a:lnTo>
                    <a:pt x="12652" y="4445"/>
                  </a:lnTo>
                  <a:lnTo>
                    <a:pt x="12871" y="4152"/>
                  </a:lnTo>
                  <a:lnTo>
                    <a:pt x="13067" y="3859"/>
                  </a:lnTo>
                  <a:lnTo>
                    <a:pt x="13213" y="3566"/>
                  </a:lnTo>
                  <a:lnTo>
                    <a:pt x="13311" y="3298"/>
                  </a:lnTo>
                  <a:lnTo>
                    <a:pt x="13409" y="3029"/>
                  </a:lnTo>
                  <a:lnTo>
                    <a:pt x="13433" y="2760"/>
                  </a:lnTo>
                  <a:lnTo>
                    <a:pt x="13458" y="2492"/>
                  </a:lnTo>
                  <a:lnTo>
                    <a:pt x="13433" y="2247"/>
                  </a:lnTo>
                  <a:lnTo>
                    <a:pt x="13384" y="2003"/>
                  </a:lnTo>
                  <a:lnTo>
                    <a:pt x="13311" y="1759"/>
                  </a:lnTo>
                  <a:lnTo>
                    <a:pt x="13238" y="1539"/>
                  </a:lnTo>
                  <a:lnTo>
                    <a:pt x="13116" y="1344"/>
                  </a:lnTo>
                  <a:lnTo>
                    <a:pt x="12994" y="1124"/>
                  </a:lnTo>
                  <a:lnTo>
                    <a:pt x="12847" y="953"/>
                  </a:lnTo>
                  <a:lnTo>
                    <a:pt x="12676" y="782"/>
                  </a:lnTo>
                  <a:lnTo>
                    <a:pt x="12505" y="611"/>
                  </a:lnTo>
                  <a:lnTo>
                    <a:pt x="12334" y="464"/>
                  </a:lnTo>
                  <a:lnTo>
                    <a:pt x="12139" y="342"/>
                  </a:lnTo>
                  <a:lnTo>
                    <a:pt x="11919" y="220"/>
                  </a:lnTo>
                  <a:lnTo>
                    <a:pt x="11699" y="147"/>
                  </a:lnTo>
                  <a:lnTo>
                    <a:pt x="11455" y="74"/>
                  </a:lnTo>
                  <a:lnTo>
                    <a:pt x="11211" y="25"/>
                  </a:lnTo>
                  <a:lnTo>
                    <a:pt x="10966" y="0"/>
                  </a:lnTo>
                  <a:lnTo>
                    <a:pt x="10698" y="25"/>
                  </a:lnTo>
                  <a:lnTo>
                    <a:pt x="10429" y="49"/>
                  </a:lnTo>
                  <a:lnTo>
                    <a:pt x="10160" y="147"/>
                  </a:lnTo>
                  <a:lnTo>
                    <a:pt x="9892" y="245"/>
                  </a:lnTo>
                  <a:lnTo>
                    <a:pt x="9599" y="391"/>
                  </a:lnTo>
                  <a:lnTo>
                    <a:pt x="9306" y="587"/>
                  </a:lnTo>
                  <a:lnTo>
                    <a:pt x="9013" y="806"/>
                  </a:lnTo>
                  <a:lnTo>
                    <a:pt x="8719" y="1075"/>
                  </a:lnTo>
                  <a:lnTo>
                    <a:pt x="8475" y="1368"/>
                  </a:lnTo>
                  <a:lnTo>
                    <a:pt x="8280" y="1661"/>
                  </a:lnTo>
                  <a:lnTo>
                    <a:pt x="8084" y="2003"/>
                  </a:lnTo>
                  <a:lnTo>
                    <a:pt x="7914" y="2369"/>
                  </a:lnTo>
                  <a:lnTo>
                    <a:pt x="7791" y="2736"/>
                  </a:lnTo>
                  <a:lnTo>
                    <a:pt x="7669" y="3102"/>
                  </a:lnTo>
                  <a:lnTo>
                    <a:pt x="7572" y="3469"/>
                  </a:lnTo>
                  <a:lnTo>
                    <a:pt x="7498" y="3835"/>
                  </a:lnTo>
                  <a:lnTo>
                    <a:pt x="7401" y="4519"/>
                  </a:lnTo>
                  <a:lnTo>
                    <a:pt x="7327" y="5080"/>
                  </a:lnTo>
                  <a:lnTo>
                    <a:pt x="7303" y="5667"/>
                  </a:lnTo>
                  <a:lnTo>
                    <a:pt x="7279" y="5080"/>
                  </a:lnTo>
                  <a:lnTo>
                    <a:pt x="7205" y="4519"/>
                  </a:lnTo>
                  <a:lnTo>
                    <a:pt x="7108" y="3835"/>
                  </a:lnTo>
                  <a:lnTo>
                    <a:pt x="7034" y="3469"/>
                  </a:lnTo>
                  <a:lnTo>
                    <a:pt x="6937" y="3102"/>
                  </a:lnTo>
                  <a:lnTo>
                    <a:pt x="6814" y="2736"/>
                  </a:lnTo>
                  <a:lnTo>
                    <a:pt x="6692" y="2369"/>
                  </a:lnTo>
                  <a:lnTo>
                    <a:pt x="6521" y="2003"/>
                  </a:lnTo>
                  <a:lnTo>
                    <a:pt x="6326" y="1661"/>
                  </a:lnTo>
                  <a:lnTo>
                    <a:pt x="6131" y="1368"/>
                  </a:lnTo>
                  <a:lnTo>
                    <a:pt x="5886" y="1075"/>
                  </a:lnTo>
                  <a:lnTo>
                    <a:pt x="5593" y="806"/>
                  </a:lnTo>
                  <a:lnTo>
                    <a:pt x="5300" y="587"/>
                  </a:lnTo>
                  <a:lnTo>
                    <a:pt x="5007" y="391"/>
                  </a:lnTo>
                  <a:lnTo>
                    <a:pt x="4714" y="245"/>
                  </a:lnTo>
                  <a:lnTo>
                    <a:pt x="4445" y="147"/>
                  </a:lnTo>
                  <a:lnTo>
                    <a:pt x="4177" y="49"/>
                  </a:lnTo>
                  <a:lnTo>
                    <a:pt x="3908" y="25"/>
                  </a:lnTo>
                  <a:lnTo>
                    <a:pt x="363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8" name="Shape 586"/>
            <p:cNvSpPr/>
            <p:nvPr/>
          </p:nvSpPr>
          <p:spPr>
            <a:xfrm>
              <a:off x="1977625" y="5237525"/>
              <a:ext cx="113600" cy="213100"/>
            </a:xfrm>
            <a:custGeom>
              <a:avLst/>
              <a:gdLst/>
              <a:ahLst/>
              <a:cxnLst/>
              <a:rect l="0" t="0" r="0" b="0"/>
              <a:pathLst>
                <a:path w="4544" h="8524" extrusionOk="0">
                  <a:moveTo>
                    <a:pt x="1" y="0"/>
                  </a:moveTo>
                  <a:lnTo>
                    <a:pt x="1" y="8035"/>
                  </a:lnTo>
                  <a:lnTo>
                    <a:pt x="25" y="8133"/>
                  </a:lnTo>
                  <a:lnTo>
                    <a:pt x="50" y="8231"/>
                  </a:lnTo>
                  <a:lnTo>
                    <a:pt x="99" y="8304"/>
                  </a:lnTo>
                  <a:lnTo>
                    <a:pt x="148" y="8377"/>
                  </a:lnTo>
                  <a:lnTo>
                    <a:pt x="221" y="8426"/>
                  </a:lnTo>
                  <a:lnTo>
                    <a:pt x="318" y="8475"/>
                  </a:lnTo>
                  <a:lnTo>
                    <a:pt x="392" y="8499"/>
                  </a:lnTo>
                  <a:lnTo>
                    <a:pt x="489" y="8524"/>
                  </a:lnTo>
                  <a:lnTo>
                    <a:pt x="4544" y="8524"/>
                  </a:lnTo>
                  <a:lnTo>
                    <a:pt x="454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9" name="Shape 587"/>
            <p:cNvSpPr/>
            <p:nvPr/>
          </p:nvSpPr>
          <p:spPr>
            <a:xfrm>
              <a:off x="2190125" y="5237525"/>
              <a:ext cx="113575" cy="213100"/>
            </a:xfrm>
            <a:custGeom>
              <a:avLst/>
              <a:gdLst/>
              <a:ahLst/>
              <a:cxnLst/>
              <a:rect l="0" t="0" r="0" b="0"/>
              <a:pathLst>
                <a:path w="4543" h="8524" extrusionOk="0">
                  <a:moveTo>
                    <a:pt x="0" y="0"/>
                  </a:moveTo>
                  <a:lnTo>
                    <a:pt x="0" y="8524"/>
                  </a:lnTo>
                  <a:lnTo>
                    <a:pt x="4054" y="8524"/>
                  </a:lnTo>
                  <a:lnTo>
                    <a:pt x="4152" y="8499"/>
                  </a:lnTo>
                  <a:lnTo>
                    <a:pt x="4225" y="8475"/>
                  </a:lnTo>
                  <a:lnTo>
                    <a:pt x="4323" y="8426"/>
                  </a:lnTo>
                  <a:lnTo>
                    <a:pt x="4396" y="8377"/>
                  </a:lnTo>
                  <a:lnTo>
                    <a:pt x="4445" y="8304"/>
                  </a:lnTo>
                  <a:lnTo>
                    <a:pt x="4494" y="8231"/>
                  </a:lnTo>
                  <a:lnTo>
                    <a:pt x="4518" y="8133"/>
                  </a:lnTo>
                  <a:lnTo>
                    <a:pt x="4543" y="8035"/>
                  </a:lnTo>
                  <a:lnTo>
                    <a:pt x="454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40" name="Shape 588"/>
          <p:cNvGrpSpPr/>
          <p:nvPr/>
        </p:nvGrpSpPr>
        <p:grpSpPr>
          <a:xfrm>
            <a:off x="7289978" y="5495736"/>
            <a:ext cx="396980" cy="407950"/>
            <a:chOff x="2605300" y="5003050"/>
            <a:chExt cx="418900" cy="430475"/>
          </a:xfrm>
          <a:solidFill>
            <a:schemeClr val="bg1"/>
          </a:solidFill>
        </p:grpSpPr>
        <p:sp>
          <p:nvSpPr>
            <p:cNvPr id="241" name="Shape 589"/>
            <p:cNvSpPr/>
            <p:nvPr/>
          </p:nvSpPr>
          <p:spPr>
            <a:xfrm>
              <a:off x="2820225" y="5222250"/>
              <a:ext cx="202750" cy="211275"/>
            </a:xfrm>
            <a:custGeom>
              <a:avLst/>
              <a:gdLst/>
              <a:ahLst/>
              <a:cxnLst/>
              <a:rect l="0" t="0" r="0" b="0"/>
              <a:pathLst>
                <a:path w="8110" h="8451" extrusionOk="0">
                  <a:moveTo>
                    <a:pt x="1710" y="1"/>
                  </a:moveTo>
                  <a:lnTo>
                    <a:pt x="1" y="1857"/>
                  </a:lnTo>
                  <a:lnTo>
                    <a:pt x="5813" y="8158"/>
                  </a:lnTo>
                  <a:lnTo>
                    <a:pt x="5960" y="8280"/>
                  </a:lnTo>
                  <a:lnTo>
                    <a:pt x="6131" y="8378"/>
                  </a:lnTo>
                  <a:lnTo>
                    <a:pt x="6302" y="8427"/>
                  </a:lnTo>
                  <a:lnTo>
                    <a:pt x="6497" y="8451"/>
                  </a:lnTo>
                  <a:lnTo>
                    <a:pt x="6668" y="8427"/>
                  </a:lnTo>
                  <a:lnTo>
                    <a:pt x="6839" y="8378"/>
                  </a:lnTo>
                  <a:lnTo>
                    <a:pt x="7010" y="8280"/>
                  </a:lnTo>
                  <a:lnTo>
                    <a:pt x="7157" y="8158"/>
                  </a:lnTo>
                  <a:lnTo>
                    <a:pt x="7841" y="7474"/>
                  </a:lnTo>
                  <a:lnTo>
                    <a:pt x="7963" y="7328"/>
                  </a:lnTo>
                  <a:lnTo>
                    <a:pt x="8060" y="7157"/>
                  </a:lnTo>
                  <a:lnTo>
                    <a:pt x="8109" y="6986"/>
                  </a:lnTo>
                  <a:lnTo>
                    <a:pt x="8109" y="6815"/>
                  </a:lnTo>
                  <a:lnTo>
                    <a:pt x="8109" y="6619"/>
                  </a:lnTo>
                  <a:lnTo>
                    <a:pt x="8060" y="6448"/>
                  </a:lnTo>
                  <a:lnTo>
                    <a:pt x="7963" y="6277"/>
                  </a:lnTo>
                  <a:lnTo>
                    <a:pt x="7841" y="6131"/>
                  </a:lnTo>
                  <a:lnTo>
                    <a:pt x="171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2" name="Shape 590"/>
            <p:cNvSpPr/>
            <p:nvPr/>
          </p:nvSpPr>
          <p:spPr>
            <a:xfrm>
              <a:off x="2606525" y="5003050"/>
              <a:ext cx="203975" cy="208225"/>
            </a:xfrm>
            <a:custGeom>
              <a:avLst/>
              <a:gdLst/>
              <a:ahLst/>
              <a:cxnLst/>
              <a:rect l="0" t="0" r="0" b="0"/>
              <a:pathLst>
                <a:path w="8159" h="8329" extrusionOk="0">
                  <a:moveTo>
                    <a:pt x="880" y="1"/>
                  </a:moveTo>
                  <a:lnTo>
                    <a:pt x="685" y="50"/>
                  </a:lnTo>
                  <a:lnTo>
                    <a:pt x="514" y="123"/>
                  </a:lnTo>
                  <a:lnTo>
                    <a:pt x="391" y="245"/>
                  </a:lnTo>
                  <a:lnTo>
                    <a:pt x="269" y="367"/>
                  </a:lnTo>
                  <a:lnTo>
                    <a:pt x="172" y="514"/>
                  </a:lnTo>
                  <a:lnTo>
                    <a:pt x="98" y="685"/>
                  </a:lnTo>
                  <a:lnTo>
                    <a:pt x="50" y="856"/>
                  </a:lnTo>
                  <a:lnTo>
                    <a:pt x="1" y="1026"/>
                  </a:lnTo>
                  <a:lnTo>
                    <a:pt x="1" y="1222"/>
                  </a:lnTo>
                  <a:lnTo>
                    <a:pt x="1" y="1417"/>
                  </a:lnTo>
                  <a:lnTo>
                    <a:pt x="1" y="1613"/>
                  </a:lnTo>
                  <a:lnTo>
                    <a:pt x="74" y="2028"/>
                  </a:lnTo>
                  <a:lnTo>
                    <a:pt x="221" y="2492"/>
                  </a:lnTo>
                  <a:lnTo>
                    <a:pt x="391" y="2931"/>
                  </a:lnTo>
                  <a:lnTo>
                    <a:pt x="611" y="3396"/>
                  </a:lnTo>
                  <a:lnTo>
                    <a:pt x="856" y="3884"/>
                  </a:lnTo>
                  <a:lnTo>
                    <a:pt x="1124" y="4324"/>
                  </a:lnTo>
                  <a:lnTo>
                    <a:pt x="1417" y="4788"/>
                  </a:lnTo>
                  <a:lnTo>
                    <a:pt x="1710" y="5203"/>
                  </a:lnTo>
                  <a:lnTo>
                    <a:pt x="2003" y="5594"/>
                  </a:lnTo>
                  <a:lnTo>
                    <a:pt x="2296" y="5960"/>
                  </a:lnTo>
                  <a:lnTo>
                    <a:pt x="2590" y="6302"/>
                  </a:lnTo>
                  <a:lnTo>
                    <a:pt x="2858" y="6571"/>
                  </a:lnTo>
                  <a:lnTo>
                    <a:pt x="3078" y="6790"/>
                  </a:lnTo>
                  <a:lnTo>
                    <a:pt x="3322" y="6986"/>
                  </a:lnTo>
                  <a:lnTo>
                    <a:pt x="3566" y="7157"/>
                  </a:lnTo>
                  <a:lnTo>
                    <a:pt x="3811" y="7328"/>
                  </a:lnTo>
                  <a:lnTo>
                    <a:pt x="4324" y="7621"/>
                  </a:lnTo>
                  <a:lnTo>
                    <a:pt x="4836" y="7841"/>
                  </a:lnTo>
                  <a:lnTo>
                    <a:pt x="5325" y="8036"/>
                  </a:lnTo>
                  <a:lnTo>
                    <a:pt x="5740" y="8182"/>
                  </a:lnTo>
                  <a:lnTo>
                    <a:pt x="6351" y="8329"/>
                  </a:lnTo>
                  <a:lnTo>
                    <a:pt x="8158" y="6668"/>
                  </a:lnTo>
                  <a:lnTo>
                    <a:pt x="4446" y="2956"/>
                  </a:lnTo>
                  <a:lnTo>
                    <a:pt x="1735" y="245"/>
                  </a:lnTo>
                  <a:lnTo>
                    <a:pt x="1588" y="123"/>
                  </a:lnTo>
                  <a:lnTo>
                    <a:pt x="1417" y="50"/>
                  </a:lnTo>
                  <a:lnTo>
                    <a:pt x="124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3" name="Shape 591"/>
            <p:cNvSpPr/>
            <p:nvPr/>
          </p:nvSpPr>
          <p:spPr>
            <a:xfrm>
              <a:off x="2605300" y="5008550"/>
              <a:ext cx="418900" cy="418875"/>
            </a:xfrm>
            <a:custGeom>
              <a:avLst/>
              <a:gdLst/>
              <a:ahLst/>
              <a:cxnLst/>
              <a:rect l="0" t="0" r="0" b="0"/>
              <a:pathLst>
                <a:path w="16756" h="16755" extrusionOk="0">
                  <a:moveTo>
                    <a:pt x="13922" y="1"/>
                  </a:moveTo>
                  <a:lnTo>
                    <a:pt x="13824" y="49"/>
                  </a:lnTo>
                  <a:lnTo>
                    <a:pt x="13360" y="342"/>
                  </a:lnTo>
                  <a:lnTo>
                    <a:pt x="12261" y="1026"/>
                  </a:lnTo>
                  <a:lnTo>
                    <a:pt x="11602" y="1466"/>
                  </a:lnTo>
                  <a:lnTo>
                    <a:pt x="10942" y="1930"/>
                  </a:lnTo>
                  <a:lnTo>
                    <a:pt x="10381" y="2370"/>
                  </a:lnTo>
                  <a:lnTo>
                    <a:pt x="10112" y="2589"/>
                  </a:lnTo>
                  <a:lnTo>
                    <a:pt x="9917" y="2785"/>
                  </a:lnTo>
                  <a:lnTo>
                    <a:pt x="9795" y="2907"/>
                  </a:lnTo>
                  <a:lnTo>
                    <a:pt x="9697" y="3053"/>
                  </a:lnTo>
                  <a:lnTo>
                    <a:pt x="9599" y="3224"/>
                  </a:lnTo>
                  <a:lnTo>
                    <a:pt x="9526" y="3420"/>
                  </a:lnTo>
                  <a:lnTo>
                    <a:pt x="9404" y="3835"/>
                  </a:lnTo>
                  <a:lnTo>
                    <a:pt x="9330" y="4275"/>
                  </a:lnTo>
                  <a:lnTo>
                    <a:pt x="9282" y="4714"/>
                  </a:lnTo>
                  <a:lnTo>
                    <a:pt x="9306" y="5178"/>
                  </a:lnTo>
                  <a:lnTo>
                    <a:pt x="9355" y="5593"/>
                  </a:lnTo>
                  <a:lnTo>
                    <a:pt x="9379" y="5789"/>
                  </a:lnTo>
                  <a:lnTo>
                    <a:pt x="9453" y="5960"/>
                  </a:lnTo>
                  <a:lnTo>
                    <a:pt x="270" y="14459"/>
                  </a:lnTo>
                  <a:lnTo>
                    <a:pt x="147" y="14606"/>
                  </a:lnTo>
                  <a:lnTo>
                    <a:pt x="74" y="14776"/>
                  </a:lnTo>
                  <a:lnTo>
                    <a:pt x="1" y="14947"/>
                  </a:lnTo>
                  <a:lnTo>
                    <a:pt x="1" y="15118"/>
                  </a:lnTo>
                  <a:lnTo>
                    <a:pt x="1" y="15314"/>
                  </a:lnTo>
                  <a:lnTo>
                    <a:pt x="74" y="15485"/>
                  </a:lnTo>
                  <a:lnTo>
                    <a:pt x="147" y="15656"/>
                  </a:lnTo>
                  <a:lnTo>
                    <a:pt x="270" y="15802"/>
                  </a:lnTo>
                  <a:lnTo>
                    <a:pt x="953" y="16486"/>
                  </a:lnTo>
                  <a:lnTo>
                    <a:pt x="1100" y="16608"/>
                  </a:lnTo>
                  <a:lnTo>
                    <a:pt x="1271" y="16681"/>
                  </a:lnTo>
                  <a:lnTo>
                    <a:pt x="1442" y="16755"/>
                  </a:lnTo>
                  <a:lnTo>
                    <a:pt x="1808" y="16755"/>
                  </a:lnTo>
                  <a:lnTo>
                    <a:pt x="1979" y="16681"/>
                  </a:lnTo>
                  <a:lnTo>
                    <a:pt x="2150" y="16608"/>
                  </a:lnTo>
                  <a:lnTo>
                    <a:pt x="2297" y="16486"/>
                  </a:lnTo>
                  <a:lnTo>
                    <a:pt x="10796" y="7303"/>
                  </a:lnTo>
                  <a:lnTo>
                    <a:pt x="11162" y="7401"/>
                  </a:lnTo>
                  <a:lnTo>
                    <a:pt x="11577" y="7450"/>
                  </a:lnTo>
                  <a:lnTo>
                    <a:pt x="12041" y="7474"/>
                  </a:lnTo>
                  <a:lnTo>
                    <a:pt x="12481" y="7425"/>
                  </a:lnTo>
                  <a:lnTo>
                    <a:pt x="12921" y="7352"/>
                  </a:lnTo>
                  <a:lnTo>
                    <a:pt x="13336" y="7230"/>
                  </a:lnTo>
                  <a:lnTo>
                    <a:pt x="13531" y="7156"/>
                  </a:lnTo>
                  <a:lnTo>
                    <a:pt x="13702" y="7059"/>
                  </a:lnTo>
                  <a:lnTo>
                    <a:pt x="13849" y="6961"/>
                  </a:lnTo>
                  <a:lnTo>
                    <a:pt x="13971" y="6839"/>
                  </a:lnTo>
                  <a:lnTo>
                    <a:pt x="14166" y="6644"/>
                  </a:lnTo>
                  <a:lnTo>
                    <a:pt x="14386" y="6375"/>
                  </a:lnTo>
                  <a:lnTo>
                    <a:pt x="14826" y="5813"/>
                  </a:lnTo>
                  <a:lnTo>
                    <a:pt x="15290" y="5154"/>
                  </a:lnTo>
                  <a:lnTo>
                    <a:pt x="15729" y="4494"/>
                  </a:lnTo>
                  <a:lnTo>
                    <a:pt x="16413" y="3395"/>
                  </a:lnTo>
                  <a:lnTo>
                    <a:pt x="16706" y="2931"/>
                  </a:lnTo>
                  <a:lnTo>
                    <a:pt x="16755" y="2834"/>
                  </a:lnTo>
                  <a:lnTo>
                    <a:pt x="16755" y="2736"/>
                  </a:lnTo>
                  <a:lnTo>
                    <a:pt x="16755" y="2663"/>
                  </a:lnTo>
                  <a:lnTo>
                    <a:pt x="16706" y="2589"/>
                  </a:lnTo>
                  <a:lnTo>
                    <a:pt x="16633" y="2541"/>
                  </a:lnTo>
                  <a:lnTo>
                    <a:pt x="16462" y="2541"/>
                  </a:lnTo>
                  <a:lnTo>
                    <a:pt x="16364" y="2589"/>
                  </a:lnTo>
                  <a:lnTo>
                    <a:pt x="13653" y="4958"/>
                  </a:lnTo>
                  <a:lnTo>
                    <a:pt x="13580" y="5007"/>
                  </a:lnTo>
                  <a:lnTo>
                    <a:pt x="13458" y="5007"/>
                  </a:lnTo>
                  <a:lnTo>
                    <a:pt x="13360" y="4983"/>
                  </a:lnTo>
                  <a:lnTo>
                    <a:pt x="13238" y="4885"/>
                  </a:lnTo>
                  <a:lnTo>
                    <a:pt x="13140" y="4763"/>
                  </a:lnTo>
                  <a:lnTo>
                    <a:pt x="13092" y="4641"/>
                  </a:lnTo>
                  <a:lnTo>
                    <a:pt x="13092" y="4543"/>
                  </a:lnTo>
                  <a:lnTo>
                    <a:pt x="13140" y="4446"/>
                  </a:lnTo>
                  <a:lnTo>
                    <a:pt x="15607" y="1490"/>
                  </a:lnTo>
                  <a:lnTo>
                    <a:pt x="15656" y="1393"/>
                  </a:lnTo>
                  <a:lnTo>
                    <a:pt x="15656" y="1319"/>
                  </a:lnTo>
                  <a:lnTo>
                    <a:pt x="15656" y="1222"/>
                  </a:lnTo>
                  <a:lnTo>
                    <a:pt x="15607" y="1148"/>
                  </a:lnTo>
                  <a:lnTo>
                    <a:pt x="15534" y="1100"/>
                  </a:lnTo>
                  <a:lnTo>
                    <a:pt x="15363" y="1100"/>
                  </a:lnTo>
                  <a:lnTo>
                    <a:pt x="15265" y="1148"/>
                  </a:lnTo>
                  <a:lnTo>
                    <a:pt x="12310" y="3615"/>
                  </a:lnTo>
                  <a:lnTo>
                    <a:pt x="12212" y="3664"/>
                  </a:lnTo>
                  <a:lnTo>
                    <a:pt x="12115" y="3664"/>
                  </a:lnTo>
                  <a:lnTo>
                    <a:pt x="11993" y="3615"/>
                  </a:lnTo>
                  <a:lnTo>
                    <a:pt x="11895" y="3517"/>
                  </a:lnTo>
                  <a:lnTo>
                    <a:pt x="11797" y="3395"/>
                  </a:lnTo>
                  <a:lnTo>
                    <a:pt x="11748" y="3298"/>
                  </a:lnTo>
                  <a:lnTo>
                    <a:pt x="11748" y="3176"/>
                  </a:lnTo>
                  <a:lnTo>
                    <a:pt x="11797" y="3102"/>
                  </a:lnTo>
                  <a:lnTo>
                    <a:pt x="14166" y="391"/>
                  </a:lnTo>
                  <a:lnTo>
                    <a:pt x="14215" y="294"/>
                  </a:lnTo>
                  <a:lnTo>
                    <a:pt x="14215" y="220"/>
                  </a:lnTo>
                  <a:lnTo>
                    <a:pt x="14215" y="123"/>
                  </a:lnTo>
                  <a:lnTo>
                    <a:pt x="14166" y="49"/>
                  </a:lnTo>
                  <a:lnTo>
                    <a:pt x="1409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44" name="Shape 592"/>
          <p:cNvGrpSpPr/>
          <p:nvPr/>
        </p:nvGrpSpPr>
        <p:grpSpPr>
          <a:xfrm>
            <a:off x="7890021" y="5504432"/>
            <a:ext cx="474501" cy="390014"/>
            <a:chOff x="3238475" y="5012225"/>
            <a:chExt cx="500700" cy="411550"/>
          </a:xfrm>
          <a:solidFill>
            <a:schemeClr val="bg1"/>
          </a:solidFill>
        </p:grpSpPr>
        <p:sp>
          <p:nvSpPr>
            <p:cNvPr id="245" name="Shape 593"/>
            <p:cNvSpPr/>
            <p:nvPr/>
          </p:nvSpPr>
          <p:spPr>
            <a:xfrm>
              <a:off x="3238475" y="5315050"/>
              <a:ext cx="500700" cy="108725"/>
            </a:xfrm>
            <a:custGeom>
              <a:avLst/>
              <a:gdLst/>
              <a:ahLst/>
              <a:cxnLst/>
              <a:rect l="0" t="0" r="0" b="0"/>
              <a:pathLst>
                <a:path w="20028" h="4349" extrusionOk="0">
                  <a:moveTo>
                    <a:pt x="17683" y="856"/>
                  </a:moveTo>
                  <a:lnTo>
                    <a:pt x="17781" y="880"/>
                  </a:lnTo>
                  <a:lnTo>
                    <a:pt x="17854" y="929"/>
                  </a:lnTo>
                  <a:lnTo>
                    <a:pt x="17903" y="1002"/>
                  </a:lnTo>
                  <a:lnTo>
                    <a:pt x="17927" y="1100"/>
                  </a:lnTo>
                  <a:lnTo>
                    <a:pt x="17903" y="1198"/>
                  </a:lnTo>
                  <a:lnTo>
                    <a:pt x="17854" y="1271"/>
                  </a:lnTo>
                  <a:lnTo>
                    <a:pt x="17781" y="1320"/>
                  </a:lnTo>
                  <a:lnTo>
                    <a:pt x="17683" y="1344"/>
                  </a:lnTo>
                  <a:lnTo>
                    <a:pt x="2345" y="1344"/>
                  </a:lnTo>
                  <a:lnTo>
                    <a:pt x="2247" y="1320"/>
                  </a:lnTo>
                  <a:lnTo>
                    <a:pt x="2174" y="1271"/>
                  </a:lnTo>
                  <a:lnTo>
                    <a:pt x="2125" y="1198"/>
                  </a:lnTo>
                  <a:lnTo>
                    <a:pt x="2101" y="1100"/>
                  </a:lnTo>
                  <a:lnTo>
                    <a:pt x="2125" y="1002"/>
                  </a:lnTo>
                  <a:lnTo>
                    <a:pt x="2174" y="929"/>
                  </a:lnTo>
                  <a:lnTo>
                    <a:pt x="2247" y="880"/>
                  </a:lnTo>
                  <a:lnTo>
                    <a:pt x="2345" y="856"/>
                  </a:lnTo>
                  <a:close/>
                  <a:moveTo>
                    <a:pt x="367" y="1"/>
                  </a:moveTo>
                  <a:lnTo>
                    <a:pt x="269" y="25"/>
                  </a:lnTo>
                  <a:lnTo>
                    <a:pt x="196" y="74"/>
                  </a:lnTo>
                  <a:lnTo>
                    <a:pt x="123" y="123"/>
                  </a:lnTo>
                  <a:lnTo>
                    <a:pt x="74" y="196"/>
                  </a:lnTo>
                  <a:lnTo>
                    <a:pt x="49" y="270"/>
                  </a:lnTo>
                  <a:lnTo>
                    <a:pt x="25" y="343"/>
                  </a:lnTo>
                  <a:lnTo>
                    <a:pt x="1" y="441"/>
                  </a:lnTo>
                  <a:lnTo>
                    <a:pt x="25" y="514"/>
                  </a:lnTo>
                  <a:lnTo>
                    <a:pt x="49" y="587"/>
                  </a:lnTo>
                  <a:lnTo>
                    <a:pt x="74" y="660"/>
                  </a:lnTo>
                  <a:lnTo>
                    <a:pt x="123" y="734"/>
                  </a:lnTo>
                  <a:lnTo>
                    <a:pt x="196" y="782"/>
                  </a:lnTo>
                  <a:lnTo>
                    <a:pt x="269" y="831"/>
                  </a:lnTo>
                  <a:lnTo>
                    <a:pt x="367" y="856"/>
                  </a:lnTo>
                  <a:lnTo>
                    <a:pt x="440" y="856"/>
                  </a:lnTo>
                  <a:lnTo>
                    <a:pt x="489" y="880"/>
                  </a:lnTo>
                  <a:lnTo>
                    <a:pt x="562" y="905"/>
                  </a:lnTo>
                  <a:lnTo>
                    <a:pt x="709" y="1051"/>
                  </a:lnTo>
                  <a:lnTo>
                    <a:pt x="855" y="1246"/>
                  </a:lnTo>
                  <a:lnTo>
                    <a:pt x="1026" y="1491"/>
                  </a:lnTo>
                  <a:lnTo>
                    <a:pt x="1344" y="2028"/>
                  </a:lnTo>
                  <a:lnTo>
                    <a:pt x="1637" y="2516"/>
                  </a:lnTo>
                  <a:lnTo>
                    <a:pt x="1906" y="3005"/>
                  </a:lnTo>
                  <a:lnTo>
                    <a:pt x="2174" y="3469"/>
                  </a:lnTo>
                  <a:lnTo>
                    <a:pt x="2467" y="3884"/>
                  </a:lnTo>
                  <a:lnTo>
                    <a:pt x="2589" y="4055"/>
                  </a:lnTo>
                  <a:lnTo>
                    <a:pt x="2736" y="4226"/>
                  </a:lnTo>
                  <a:lnTo>
                    <a:pt x="2809" y="4275"/>
                  </a:lnTo>
                  <a:lnTo>
                    <a:pt x="2882" y="4299"/>
                  </a:lnTo>
                  <a:lnTo>
                    <a:pt x="2980" y="4324"/>
                  </a:lnTo>
                  <a:lnTo>
                    <a:pt x="3053" y="4348"/>
                  </a:lnTo>
                  <a:lnTo>
                    <a:pt x="16975" y="4348"/>
                  </a:lnTo>
                  <a:lnTo>
                    <a:pt x="17048" y="4324"/>
                  </a:lnTo>
                  <a:lnTo>
                    <a:pt x="17146" y="4299"/>
                  </a:lnTo>
                  <a:lnTo>
                    <a:pt x="17219" y="4275"/>
                  </a:lnTo>
                  <a:lnTo>
                    <a:pt x="17292" y="4226"/>
                  </a:lnTo>
                  <a:lnTo>
                    <a:pt x="17439" y="4055"/>
                  </a:lnTo>
                  <a:lnTo>
                    <a:pt x="17561" y="3884"/>
                  </a:lnTo>
                  <a:lnTo>
                    <a:pt x="17854" y="3469"/>
                  </a:lnTo>
                  <a:lnTo>
                    <a:pt x="18122" y="3005"/>
                  </a:lnTo>
                  <a:lnTo>
                    <a:pt x="18391" y="2516"/>
                  </a:lnTo>
                  <a:lnTo>
                    <a:pt x="18684" y="2028"/>
                  </a:lnTo>
                  <a:lnTo>
                    <a:pt x="19002" y="1491"/>
                  </a:lnTo>
                  <a:lnTo>
                    <a:pt x="19173" y="1246"/>
                  </a:lnTo>
                  <a:lnTo>
                    <a:pt x="19319" y="1051"/>
                  </a:lnTo>
                  <a:lnTo>
                    <a:pt x="19466" y="905"/>
                  </a:lnTo>
                  <a:lnTo>
                    <a:pt x="19539" y="880"/>
                  </a:lnTo>
                  <a:lnTo>
                    <a:pt x="19588" y="856"/>
                  </a:lnTo>
                  <a:lnTo>
                    <a:pt x="19661" y="856"/>
                  </a:lnTo>
                  <a:lnTo>
                    <a:pt x="19759" y="831"/>
                  </a:lnTo>
                  <a:lnTo>
                    <a:pt x="19832" y="782"/>
                  </a:lnTo>
                  <a:lnTo>
                    <a:pt x="19905" y="734"/>
                  </a:lnTo>
                  <a:lnTo>
                    <a:pt x="19954" y="660"/>
                  </a:lnTo>
                  <a:lnTo>
                    <a:pt x="19979" y="587"/>
                  </a:lnTo>
                  <a:lnTo>
                    <a:pt x="20003" y="514"/>
                  </a:lnTo>
                  <a:lnTo>
                    <a:pt x="20027" y="441"/>
                  </a:lnTo>
                  <a:lnTo>
                    <a:pt x="20003" y="343"/>
                  </a:lnTo>
                  <a:lnTo>
                    <a:pt x="19979" y="270"/>
                  </a:lnTo>
                  <a:lnTo>
                    <a:pt x="19954" y="196"/>
                  </a:lnTo>
                  <a:lnTo>
                    <a:pt x="19881" y="123"/>
                  </a:lnTo>
                  <a:lnTo>
                    <a:pt x="19832" y="74"/>
                  </a:lnTo>
                  <a:lnTo>
                    <a:pt x="19759" y="25"/>
                  </a:lnTo>
                  <a:lnTo>
                    <a:pt x="1966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6" name="Shape 594"/>
            <p:cNvSpPr/>
            <p:nvPr/>
          </p:nvSpPr>
          <p:spPr>
            <a:xfrm>
              <a:off x="3282450" y="5160575"/>
              <a:ext cx="412750" cy="140475"/>
            </a:xfrm>
            <a:custGeom>
              <a:avLst/>
              <a:gdLst/>
              <a:ahLst/>
              <a:cxnLst/>
              <a:rect l="0" t="0" r="0" b="0"/>
              <a:pathLst>
                <a:path w="16510" h="5619" extrusionOk="0">
                  <a:moveTo>
                    <a:pt x="8475" y="1"/>
                  </a:moveTo>
                  <a:lnTo>
                    <a:pt x="8157" y="50"/>
                  </a:lnTo>
                  <a:lnTo>
                    <a:pt x="7840" y="99"/>
                  </a:lnTo>
                  <a:lnTo>
                    <a:pt x="7522" y="172"/>
                  </a:lnTo>
                  <a:lnTo>
                    <a:pt x="7229" y="270"/>
                  </a:lnTo>
                  <a:lnTo>
                    <a:pt x="6936" y="367"/>
                  </a:lnTo>
                  <a:lnTo>
                    <a:pt x="6643" y="514"/>
                  </a:lnTo>
                  <a:lnTo>
                    <a:pt x="6374" y="660"/>
                  </a:lnTo>
                  <a:lnTo>
                    <a:pt x="6106" y="807"/>
                  </a:lnTo>
                  <a:lnTo>
                    <a:pt x="5862" y="1002"/>
                  </a:lnTo>
                  <a:lnTo>
                    <a:pt x="5617" y="1173"/>
                  </a:lnTo>
                  <a:lnTo>
                    <a:pt x="5398" y="1393"/>
                  </a:lnTo>
                  <a:lnTo>
                    <a:pt x="5202" y="1613"/>
                  </a:lnTo>
                  <a:lnTo>
                    <a:pt x="5007" y="1857"/>
                  </a:lnTo>
                  <a:lnTo>
                    <a:pt x="4811" y="2101"/>
                  </a:lnTo>
                  <a:lnTo>
                    <a:pt x="4640" y="2370"/>
                  </a:lnTo>
                  <a:lnTo>
                    <a:pt x="4372" y="2272"/>
                  </a:lnTo>
                  <a:lnTo>
                    <a:pt x="4103" y="2223"/>
                  </a:lnTo>
                  <a:lnTo>
                    <a:pt x="3834" y="2199"/>
                  </a:lnTo>
                  <a:lnTo>
                    <a:pt x="3541" y="2175"/>
                  </a:lnTo>
                  <a:lnTo>
                    <a:pt x="3199" y="2199"/>
                  </a:lnTo>
                  <a:lnTo>
                    <a:pt x="2858" y="2248"/>
                  </a:lnTo>
                  <a:lnTo>
                    <a:pt x="2516" y="2345"/>
                  </a:lnTo>
                  <a:lnTo>
                    <a:pt x="2198" y="2443"/>
                  </a:lnTo>
                  <a:lnTo>
                    <a:pt x="1881" y="2590"/>
                  </a:lnTo>
                  <a:lnTo>
                    <a:pt x="1588" y="2761"/>
                  </a:lnTo>
                  <a:lnTo>
                    <a:pt x="1319" y="2956"/>
                  </a:lnTo>
                  <a:lnTo>
                    <a:pt x="1075" y="3176"/>
                  </a:lnTo>
                  <a:lnTo>
                    <a:pt x="855" y="3420"/>
                  </a:lnTo>
                  <a:lnTo>
                    <a:pt x="635" y="3689"/>
                  </a:lnTo>
                  <a:lnTo>
                    <a:pt x="464" y="3982"/>
                  </a:lnTo>
                  <a:lnTo>
                    <a:pt x="318" y="4275"/>
                  </a:lnTo>
                  <a:lnTo>
                    <a:pt x="195" y="4592"/>
                  </a:lnTo>
                  <a:lnTo>
                    <a:pt x="98" y="4910"/>
                  </a:lnTo>
                  <a:lnTo>
                    <a:pt x="24" y="5252"/>
                  </a:lnTo>
                  <a:lnTo>
                    <a:pt x="0" y="5618"/>
                  </a:lnTo>
                  <a:lnTo>
                    <a:pt x="16510" y="5618"/>
                  </a:lnTo>
                  <a:lnTo>
                    <a:pt x="16437" y="5423"/>
                  </a:lnTo>
                  <a:lnTo>
                    <a:pt x="16339" y="5252"/>
                  </a:lnTo>
                  <a:lnTo>
                    <a:pt x="16119" y="4934"/>
                  </a:lnTo>
                  <a:lnTo>
                    <a:pt x="15851" y="4641"/>
                  </a:lnTo>
                  <a:lnTo>
                    <a:pt x="15533" y="4397"/>
                  </a:lnTo>
                  <a:lnTo>
                    <a:pt x="15362" y="4299"/>
                  </a:lnTo>
                  <a:lnTo>
                    <a:pt x="15191" y="4202"/>
                  </a:lnTo>
                  <a:lnTo>
                    <a:pt x="15020" y="4104"/>
                  </a:lnTo>
                  <a:lnTo>
                    <a:pt x="14825" y="4055"/>
                  </a:lnTo>
                  <a:lnTo>
                    <a:pt x="14629" y="3982"/>
                  </a:lnTo>
                  <a:lnTo>
                    <a:pt x="14434" y="3957"/>
                  </a:lnTo>
                  <a:lnTo>
                    <a:pt x="14214" y="3933"/>
                  </a:lnTo>
                  <a:lnTo>
                    <a:pt x="14019" y="3909"/>
                  </a:lnTo>
                  <a:lnTo>
                    <a:pt x="13775" y="3933"/>
                  </a:lnTo>
                  <a:lnTo>
                    <a:pt x="13555" y="3957"/>
                  </a:lnTo>
                  <a:lnTo>
                    <a:pt x="13457" y="3542"/>
                  </a:lnTo>
                  <a:lnTo>
                    <a:pt x="13335" y="3151"/>
                  </a:lnTo>
                  <a:lnTo>
                    <a:pt x="13164" y="2761"/>
                  </a:lnTo>
                  <a:lnTo>
                    <a:pt x="12969" y="2394"/>
                  </a:lnTo>
                  <a:lnTo>
                    <a:pt x="12749" y="2052"/>
                  </a:lnTo>
                  <a:lnTo>
                    <a:pt x="12505" y="1710"/>
                  </a:lnTo>
                  <a:lnTo>
                    <a:pt x="12212" y="1417"/>
                  </a:lnTo>
                  <a:lnTo>
                    <a:pt x="11918" y="1124"/>
                  </a:lnTo>
                  <a:lnTo>
                    <a:pt x="11577" y="880"/>
                  </a:lnTo>
                  <a:lnTo>
                    <a:pt x="11235" y="660"/>
                  </a:lnTo>
                  <a:lnTo>
                    <a:pt x="10868" y="465"/>
                  </a:lnTo>
                  <a:lnTo>
                    <a:pt x="10477" y="294"/>
                  </a:lnTo>
                  <a:lnTo>
                    <a:pt x="10087" y="172"/>
                  </a:lnTo>
                  <a:lnTo>
                    <a:pt x="9672" y="74"/>
                  </a:lnTo>
                  <a:lnTo>
                    <a:pt x="9232" y="25"/>
                  </a:lnTo>
                  <a:lnTo>
                    <a:pt x="879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7" name="Shape 595"/>
            <p:cNvSpPr/>
            <p:nvPr/>
          </p:nvSpPr>
          <p:spPr>
            <a:xfrm>
              <a:off x="3473550" y="5012225"/>
              <a:ext cx="30550" cy="129450"/>
            </a:xfrm>
            <a:custGeom>
              <a:avLst/>
              <a:gdLst/>
              <a:ahLst/>
              <a:cxnLst/>
              <a:rect l="0" t="0" r="0" b="0"/>
              <a:pathLst>
                <a:path w="1222" h="5178" extrusionOk="0">
                  <a:moveTo>
                    <a:pt x="953" y="0"/>
                  </a:moveTo>
                  <a:lnTo>
                    <a:pt x="831" y="24"/>
                  </a:lnTo>
                  <a:lnTo>
                    <a:pt x="758" y="98"/>
                  </a:lnTo>
                  <a:lnTo>
                    <a:pt x="684" y="171"/>
                  </a:lnTo>
                  <a:lnTo>
                    <a:pt x="660" y="293"/>
                  </a:lnTo>
                  <a:lnTo>
                    <a:pt x="635" y="464"/>
                  </a:lnTo>
                  <a:lnTo>
                    <a:pt x="587" y="611"/>
                  </a:lnTo>
                  <a:lnTo>
                    <a:pt x="513" y="733"/>
                  </a:lnTo>
                  <a:lnTo>
                    <a:pt x="391" y="879"/>
                  </a:lnTo>
                  <a:lnTo>
                    <a:pt x="269" y="1026"/>
                  </a:lnTo>
                  <a:lnTo>
                    <a:pt x="123" y="1246"/>
                  </a:lnTo>
                  <a:lnTo>
                    <a:pt x="74" y="1368"/>
                  </a:lnTo>
                  <a:lnTo>
                    <a:pt x="25" y="1490"/>
                  </a:lnTo>
                  <a:lnTo>
                    <a:pt x="0" y="1636"/>
                  </a:lnTo>
                  <a:lnTo>
                    <a:pt x="0" y="1832"/>
                  </a:lnTo>
                  <a:lnTo>
                    <a:pt x="0" y="2003"/>
                  </a:lnTo>
                  <a:lnTo>
                    <a:pt x="25" y="2149"/>
                  </a:lnTo>
                  <a:lnTo>
                    <a:pt x="74" y="2271"/>
                  </a:lnTo>
                  <a:lnTo>
                    <a:pt x="123" y="2394"/>
                  </a:lnTo>
                  <a:lnTo>
                    <a:pt x="269" y="2613"/>
                  </a:lnTo>
                  <a:lnTo>
                    <a:pt x="391" y="2784"/>
                  </a:lnTo>
                  <a:lnTo>
                    <a:pt x="513" y="2906"/>
                  </a:lnTo>
                  <a:lnTo>
                    <a:pt x="587" y="3029"/>
                  </a:lnTo>
                  <a:lnTo>
                    <a:pt x="635" y="3175"/>
                  </a:lnTo>
                  <a:lnTo>
                    <a:pt x="660" y="3346"/>
                  </a:lnTo>
                  <a:lnTo>
                    <a:pt x="635" y="3541"/>
                  </a:lnTo>
                  <a:lnTo>
                    <a:pt x="587" y="3688"/>
                  </a:lnTo>
                  <a:lnTo>
                    <a:pt x="513" y="3810"/>
                  </a:lnTo>
                  <a:lnTo>
                    <a:pt x="391" y="3932"/>
                  </a:lnTo>
                  <a:lnTo>
                    <a:pt x="269" y="4103"/>
                  </a:lnTo>
                  <a:lnTo>
                    <a:pt x="123" y="4299"/>
                  </a:lnTo>
                  <a:lnTo>
                    <a:pt x="74" y="4421"/>
                  </a:lnTo>
                  <a:lnTo>
                    <a:pt x="25" y="4567"/>
                  </a:lnTo>
                  <a:lnTo>
                    <a:pt x="0" y="4714"/>
                  </a:lnTo>
                  <a:lnTo>
                    <a:pt x="0" y="4885"/>
                  </a:lnTo>
                  <a:lnTo>
                    <a:pt x="0" y="5007"/>
                  </a:lnTo>
                  <a:lnTo>
                    <a:pt x="74" y="5080"/>
                  </a:lnTo>
                  <a:lnTo>
                    <a:pt x="171" y="5153"/>
                  </a:lnTo>
                  <a:lnTo>
                    <a:pt x="269" y="5178"/>
                  </a:lnTo>
                  <a:lnTo>
                    <a:pt x="391" y="5153"/>
                  </a:lnTo>
                  <a:lnTo>
                    <a:pt x="464" y="5080"/>
                  </a:lnTo>
                  <a:lnTo>
                    <a:pt x="538" y="5007"/>
                  </a:lnTo>
                  <a:lnTo>
                    <a:pt x="562" y="4885"/>
                  </a:lnTo>
                  <a:lnTo>
                    <a:pt x="587" y="4714"/>
                  </a:lnTo>
                  <a:lnTo>
                    <a:pt x="635" y="4567"/>
                  </a:lnTo>
                  <a:lnTo>
                    <a:pt x="709" y="4445"/>
                  </a:lnTo>
                  <a:lnTo>
                    <a:pt x="831" y="4299"/>
                  </a:lnTo>
                  <a:lnTo>
                    <a:pt x="953" y="4152"/>
                  </a:lnTo>
                  <a:lnTo>
                    <a:pt x="1099" y="3932"/>
                  </a:lnTo>
                  <a:lnTo>
                    <a:pt x="1148" y="3810"/>
                  </a:lnTo>
                  <a:lnTo>
                    <a:pt x="1197" y="3688"/>
                  </a:lnTo>
                  <a:lnTo>
                    <a:pt x="1222" y="3517"/>
                  </a:lnTo>
                  <a:lnTo>
                    <a:pt x="1222" y="3346"/>
                  </a:lnTo>
                  <a:lnTo>
                    <a:pt x="1222" y="3175"/>
                  </a:lnTo>
                  <a:lnTo>
                    <a:pt x="1197" y="3029"/>
                  </a:lnTo>
                  <a:lnTo>
                    <a:pt x="1148" y="2882"/>
                  </a:lnTo>
                  <a:lnTo>
                    <a:pt x="1099" y="2760"/>
                  </a:lnTo>
                  <a:lnTo>
                    <a:pt x="953" y="2564"/>
                  </a:lnTo>
                  <a:lnTo>
                    <a:pt x="831" y="2394"/>
                  </a:lnTo>
                  <a:lnTo>
                    <a:pt x="709" y="2271"/>
                  </a:lnTo>
                  <a:lnTo>
                    <a:pt x="635" y="2149"/>
                  </a:lnTo>
                  <a:lnTo>
                    <a:pt x="587" y="2003"/>
                  </a:lnTo>
                  <a:lnTo>
                    <a:pt x="562" y="1832"/>
                  </a:lnTo>
                  <a:lnTo>
                    <a:pt x="587" y="1636"/>
                  </a:lnTo>
                  <a:lnTo>
                    <a:pt x="635" y="1490"/>
                  </a:lnTo>
                  <a:lnTo>
                    <a:pt x="709" y="1368"/>
                  </a:lnTo>
                  <a:lnTo>
                    <a:pt x="831" y="1246"/>
                  </a:lnTo>
                  <a:lnTo>
                    <a:pt x="953" y="1075"/>
                  </a:lnTo>
                  <a:lnTo>
                    <a:pt x="1099" y="879"/>
                  </a:lnTo>
                  <a:lnTo>
                    <a:pt x="1148" y="757"/>
                  </a:lnTo>
                  <a:lnTo>
                    <a:pt x="1197" y="611"/>
                  </a:lnTo>
                  <a:lnTo>
                    <a:pt x="1222" y="464"/>
                  </a:lnTo>
                  <a:lnTo>
                    <a:pt x="1222" y="293"/>
                  </a:lnTo>
                  <a:lnTo>
                    <a:pt x="1222" y="171"/>
                  </a:lnTo>
                  <a:lnTo>
                    <a:pt x="1148" y="98"/>
                  </a:lnTo>
                  <a:lnTo>
                    <a:pt x="1051" y="24"/>
                  </a:lnTo>
                  <a:lnTo>
                    <a:pt x="95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8" name="Shape 596"/>
            <p:cNvSpPr/>
            <p:nvPr/>
          </p:nvSpPr>
          <p:spPr>
            <a:xfrm>
              <a:off x="3429575" y="5012225"/>
              <a:ext cx="31175" cy="129450"/>
            </a:xfrm>
            <a:custGeom>
              <a:avLst/>
              <a:gdLst/>
              <a:ahLst/>
              <a:cxnLst/>
              <a:rect l="0" t="0" r="0" b="0"/>
              <a:pathLst>
                <a:path w="1247" h="5178" extrusionOk="0">
                  <a:moveTo>
                    <a:pt x="953" y="0"/>
                  </a:moveTo>
                  <a:lnTo>
                    <a:pt x="856" y="24"/>
                  </a:lnTo>
                  <a:lnTo>
                    <a:pt x="758" y="98"/>
                  </a:lnTo>
                  <a:lnTo>
                    <a:pt x="709" y="171"/>
                  </a:lnTo>
                  <a:lnTo>
                    <a:pt x="685" y="293"/>
                  </a:lnTo>
                  <a:lnTo>
                    <a:pt x="660" y="464"/>
                  </a:lnTo>
                  <a:lnTo>
                    <a:pt x="612" y="611"/>
                  </a:lnTo>
                  <a:lnTo>
                    <a:pt x="514" y="733"/>
                  </a:lnTo>
                  <a:lnTo>
                    <a:pt x="416" y="879"/>
                  </a:lnTo>
                  <a:lnTo>
                    <a:pt x="270" y="1026"/>
                  </a:lnTo>
                  <a:lnTo>
                    <a:pt x="148" y="1246"/>
                  </a:lnTo>
                  <a:lnTo>
                    <a:pt x="74" y="1368"/>
                  </a:lnTo>
                  <a:lnTo>
                    <a:pt x="50" y="1490"/>
                  </a:lnTo>
                  <a:lnTo>
                    <a:pt x="1" y="1636"/>
                  </a:lnTo>
                  <a:lnTo>
                    <a:pt x="1" y="1832"/>
                  </a:lnTo>
                  <a:lnTo>
                    <a:pt x="1" y="2003"/>
                  </a:lnTo>
                  <a:lnTo>
                    <a:pt x="50" y="2149"/>
                  </a:lnTo>
                  <a:lnTo>
                    <a:pt x="74" y="2271"/>
                  </a:lnTo>
                  <a:lnTo>
                    <a:pt x="148" y="2394"/>
                  </a:lnTo>
                  <a:lnTo>
                    <a:pt x="270" y="2613"/>
                  </a:lnTo>
                  <a:lnTo>
                    <a:pt x="416" y="2784"/>
                  </a:lnTo>
                  <a:lnTo>
                    <a:pt x="514" y="2906"/>
                  </a:lnTo>
                  <a:lnTo>
                    <a:pt x="612" y="3029"/>
                  </a:lnTo>
                  <a:lnTo>
                    <a:pt x="660" y="3175"/>
                  </a:lnTo>
                  <a:lnTo>
                    <a:pt x="685" y="3346"/>
                  </a:lnTo>
                  <a:lnTo>
                    <a:pt x="660" y="3541"/>
                  </a:lnTo>
                  <a:lnTo>
                    <a:pt x="612" y="3688"/>
                  </a:lnTo>
                  <a:lnTo>
                    <a:pt x="514" y="3810"/>
                  </a:lnTo>
                  <a:lnTo>
                    <a:pt x="416" y="3932"/>
                  </a:lnTo>
                  <a:lnTo>
                    <a:pt x="270" y="4103"/>
                  </a:lnTo>
                  <a:lnTo>
                    <a:pt x="148" y="4299"/>
                  </a:lnTo>
                  <a:lnTo>
                    <a:pt x="74" y="4421"/>
                  </a:lnTo>
                  <a:lnTo>
                    <a:pt x="50" y="4567"/>
                  </a:lnTo>
                  <a:lnTo>
                    <a:pt x="1" y="4714"/>
                  </a:lnTo>
                  <a:lnTo>
                    <a:pt x="1" y="4885"/>
                  </a:lnTo>
                  <a:lnTo>
                    <a:pt x="25" y="5007"/>
                  </a:lnTo>
                  <a:lnTo>
                    <a:pt x="74" y="5080"/>
                  </a:lnTo>
                  <a:lnTo>
                    <a:pt x="172" y="5153"/>
                  </a:lnTo>
                  <a:lnTo>
                    <a:pt x="294" y="5178"/>
                  </a:lnTo>
                  <a:lnTo>
                    <a:pt x="392" y="5153"/>
                  </a:lnTo>
                  <a:lnTo>
                    <a:pt x="489" y="5080"/>
                  </a:lnTo>
                  <a:lnTo>
                    <a:pt x="538" y="5007"/>
                  </a:lnTo>
                  <a:lnTo>
                    <a:pt x="563" y="4885"/>
                  </a:lnTo>
                  <a:lnTo>
                    <a:pt x="587" y="4714"/>
                  </a:lnTo>
                  <a:lnTo>
                    <a:pt x="636" y="4567"/>
                  </a:lnTo>
                  <a:lnTo>
                    <a:pt x="734" y="4445"/>
                  </a:lnTo>
                  <a:lnTo>
                    <a:pt x="831" y="4299"/>
                  </a:lnTo>
                  <a:lnTo>
                    <a:pt x="978" y="4152"/>
                  </a:lnTo>
                  <a:lnTo>
                    <a:pt x="1100" y="3932"/>
                  </a:lnTo>
                  <a:lnTo>
                    <a:pt x="1149" y="3810"/>
                  </a:lnTo>
                  <a:lnTo>
                    <a:pt x="1198" y="3688"/>
                  </a:lnTo>
                  <a:lnTo>
                    <a:pt x="1222" y="3517"/>
                  </a:lnTo>
                  <a:lnTo>
                    <a:pt x="1247" y="3346"/>
                  </a:lnTo>
                  <a:lnTo>
                    <a:pt x="1222" y="3175"/>
                  </a:lnTo>
                  <a:lnTo>
                    <a:pt x="1198" y="3029"/>
                  </a:lnTo>
                  <a:lnTo>
                    <a:pt x="1149" y="2882"/>
                  </a:lnTo>
                  <a:lnTo>
                    <a:pt x="1100" y="2760"/>
                  </a:lnTo>
                  <a:lnTo>
                    <a:pt x="978" y="2564"/>
                  </a:lnTo>
                  <a:lnTo>
                    <a:pt x="831" y="2394"/>
                  </a:lnTo>
                  <a:lnTo>
                    <a:pt x="734" y="2271"/>
                  </a:lnTo>
                  <a:lnTo>
                    <a:pt x="636" y="2149"/>
                  </a:lnTo>
                  <a:lnTo>
                    <a:pt x="587" y="2003"/>
                  </a:lnTo>
                  <a:lnTo>
                    <a:pt x="563" y="1832"/>
                  </a:lnTo>
                  <a:lnTo>
                    <a:pt x="587" y="1636"/>
                  </a:lnTo>
                  <a:lnTo>
                    <a:pt x="636" y="1490"/>
                  </a:lnTo>
                  <a:lnTo>
                    <a:pt x="734" y="1368"/>
                  </a:lnTo>
                  <a:lnTo>
                    <a:pt x="831" y="1246"/>
                  </a:lnTo>
                  <a:lnTo>
                    <a:pt x="978" y="1075"/>
                  </a:lnTo>
                  <a:lnTo>
                    <a:pt x="1100" y="879"/>
                  </a:lnTo>
                  <a:lnTo>
                    <a:pt x="1149" y="757"/>
                  </a:lnTo>
                  <a:lnTo>
                    <a:pt x="1198" y="611"/>
                  </a:lnTo>
                  <a:lnTo>
                    <a:pt x="1222" y="464"/>
                  </a:lnTo>
                  <a:lnTo>
                    <a:pt x="1247" y="293"/>
                  </a:lnTo>
                  <a:lnTo>
                    <a:pt x="1222" y="171"/>
                  </a:lnTo>
                  <a:lnTo>
                    <a:pt x="1149" y="98"/>
                  </a:lnTo>
                  <a:lnTo>
                    <a:pt x="1076" y="24"/>
                  </a:lnTo>
                  <a:lnTo>
                    <a:pt x="95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9" name="Shape 597"/>
            <p:cNvSpPr/>
            <p:nvPr/>
          </p:nvSpPr>
          <p:spPr>
            <a:xfrm>
              <a:off x="3516900" y="5012225"/>
              <a:ext cx="31175" cy="129450"/>
            </a:xfrm>
            <a:custGeom>
              <a:avLst/>
              <a:gdLst/>
              <a:ahLst/>
              <a:cxnLst/>
              <a:rect l="0" t="0" r="0" b="0"/>
              <a:pathLst>
                <a:path w="1247" h="5178" extrusionOk="0">
                  <a:moveTo>
                    <a:pt x="953" y="0"/>
                  </a:moveTo>
                  <a:lnTo>
                    <a:pt x="855" y="24"/>
                  </a:lnTo>
                  <a:lnTo>
                    <a:pt x="758" y="98"/>
                  </a:lnTo>
                  <a:lnTo>
                    <a:pt x="709" y="171"/>
                  </a:lnTo>
                  <a:lnTo>
                    <a:pt x="684" y="293"/>
                  </a:lnTo>
                  <a:lnTo>
                    <a:pt x="660" y="464"/>
                  </a:lnTo>
                  <a:lnTo>
                    <a:pt x="611" y="611"/>
                  </a:lnTo>
                  <a:lnTo>
                    <a:pt x="513" y="733"/>
                  </a:lnTo>
                  <a:lnTo>
                    <a:pt x="416" y="879"/>
                  </a:lnTo>
                  <a:lnTo>
                    <a:pt x="269" y="1026"/>
                  </a:lnTo>
                  <a:lnTo>
                    <a:pt x="147" y="1246"/>
                  </a:lnTo>
                  <a:lnTo>
                    <a:pt x="98" y="1368"/>
                  </a:lnTo>
                  <a:lnTo>
                    <a:pt x="49" y="1490"/>
                  </a:lnTo>
                  <a:lnTo>
                    <a:pt x="25" y="1636"/>
                  </a:lnTo>
                  <a:lnTo>
                    <a:pt x="0" y="1832"/>
                  </a:lnTo>
                  <a:lnTo>
                    <a:pt x="25" y="2003"/>
                  </a:lnTo>
                  <a:lnTo>
                    <a:pt x="49" y="2149"/>
                  </a:lnTo>
                  <a:lnTo>
                    <a:pt x="98" y="2271"/>
                  </a:lnTo>
                  <a:lnTo>
                    <a:pt x="147" y="2394"/>
                  </a:lnTo>
                  <a:lnTo>
                    <a:pt x="269" y="2613"/>
                  </a:lnTo>
                  <a:lnTo>
                    <a:pt x="416" y="2784"/>
                  </a:lnTo>
                  <a:lnTo>
                    <a:pt x="513" y="2906"/>
                  </a:lnTo>
                  <a:lnTo>
                    <a:pt x="611" y="3029"/>
                  </a:lnTo>
                  <a:lnTo>
                    <a:pt x="660" y="3175"/>
                  </a:lnTo>
                  <a:lnTo>
                    <a:pt x="684" y="3346"/>
                  </a:lnTo>
                  <a:lnTo>
                    <a:pt x="660" y="3541"/>
                  </a:lnTo>
                  <a:lnTo>
                    <a:pt x="611" y="3688"/>
                  </a:lnTo>
                  <a:lnTo>
                    <a:pt x="513" y="3810"/>
                  </a:lnTo>
                  <a:lnTo>
                    <a:pt x="416" y="3932"/>
                  </a:lnTo>
                  <a:lnTo>
                    <a:pt x="269" y="4103"/>
                  </a:lnTo>
                  <a:lnTo>
                    <a:pt x="147" y="4299"/>
                  </a:lnTo>
                  <a:lnTo>
                    <a:pt x="98" y="4421"/>
                  </a:lnTo>
                  <a:lnTo>
                    <a:pt x="49" y="4567"/>
                  </a:lnTo>
                  <a:lnTo>
                    <a:pt x="25" y="4714"/>
                  </a:lnTo>
                  <a:lnTo>
                    <a:pt x="0" y="4885"/>
                  </a:lnTo>
                  <a:lnTo>
                    <a:pt x="25" y="5007"/>
                  </a:lnTo>
                  <a:lnTo>
                    <a:pt x="98" y="5080"/>
                  </a:lnTo>
                  <a:lnTo>
                    <a:pt x="171" y="5153"/>
                  </a:lnTo>
                  <a:lnTo>
                    <a:pt x="294" y="5178"/>
                  </a:lnTo>
                  <a:lnTo>
                    <a:pt x="391" y="5153"/>
                  </a:lnTo>
                  <a:lnTo>
                    <a:pt x="489" y="5080"/>
                  </a:lnTo>
                  <a:lnTo>
                    <a:pt x="538" y="5007"/>
                  </a:lnTo>
                  <a:lnTo>
                    <a:pt x="562" y="4885"/>
                  </a:lnTo>
                  <a:lnTo>
                    <a:pt x="587" y="4714"/>
                  </a:lnTo>
                  <a:lnTo>
                    <a:pt x="635" y="4567"/>
                  </a:lnTo>
                  <a:lnTo>
                    <a:pt x="733" y="4445"/>
                  </a:lnTo>
                  <a:lnTo>
                    <a:pt x="831" y="4299"/>
                  </a:lnTo>
                  <a:lnTo>
                    <a:pt x="977" y="4152"/>
                  </a:lnTo>
                  <a:lnTo>
                    <a:pt x="1099" y="3932"/>
                  </a:lnTo>
                  <a:lnTo>
                    <a:pt x="1173" y="3810"/>
                  </a:lnTo>
                  <a:lnTo>
                    <a:pt x="1197" y="3688"/>
                  </a:lnTo>
                  <a:lnTo>
                    <a:pt x="1246" y="3517"/>
                  </a:lnTo>
                  <a:lnTo>
                    <a:pt x="1246" y="3346"/>
                  </a:lnTo>
                  <a:lnTo>
                    <a:pt x="1246" y="3175"/>
                  </a:lnTo>
                  <a:lnTo>
                    <a:pt x="1197" y="3029"/>
                  </a:lnTo>
                  <a:lnTo>
                    <a:pt x="1173" y="2882"/>
                  </a:lnTo>
                  <a:lnTo>
                    <a:pt x="1099" y="2760"/>
                  </a:lnTo>
                  <a:lnTo>
                    <a:pt x="977" y="2564"/>
                  </a:lnTo>
                  <a:lnTo>
                    <a:pt x="831" y="2394"/>
                  </a:lnTo>
                  <a:lnTo>
                    <a:pt x="733" y="2271"/>
                  </a:lnTo>
                  <a:lnTo>
                    <a:pt x="635" y="2149"/>
                  </a:lnTo>
                  <a:lnTo>
                    <a:pt x="587" y="2003"/>
                  </a:lnTo>
                  <a:lnTo>
                    <a:pt x="562" y="1832"/>
                  </a:lnTo>
                  <a:lnTo>
                    <a:pt x="587" y="1636"/>
                  </a:lnTo>
                  <a:lnTo>
                    <a:pt x="635" y="1490"/>
                  </a:lnTo>
                  <a:lnTo>
                    <a:pt x="733" y="1368"/>
                  </a:lnTo>
                  <a:lnTo>
                    <a:pt x="831" y="1246"/>
                  </a:lnTo>
                  <a:lnTo>
                    <a:pt x="977" y="1075"/>
                  </a:lnTo>
                  <a:lnTo>
                    <a:pt x="1099" y="879"/>
                  </a:lnTo>
                  <a:lnTo>
                    <a:pt x="1173" y="757"/>
                  </a:lnTo>
                  <a:lnTo>
                    <a:pt x="1197" y="611"/>
                  </a:lnTo>
                  <a:lnTo>
                    <a:pt x="1246" y="464"/>
                  </a:lnTo>
                  <a:lnTo>
                    <a:pt x="1246" y="293"/>
                  </a:lnTo>
                  <a:lnTo>
                    <a:pt x="1222" y="171"/>
                  </a:lnTo>
                  <a:lnTo>
                    <a:pt x="1173" y="98"/>
                  </a:lnTo>
                  <a:lnTo>
                    <a:pt x="1075" y="24"/>
                  </a:lnTo>
                  <a:lnTo>
                    <a:pt x="95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50" name="Shape 598"/>
          <p:cNvGrpSpPr/>
          <p:nvPr/>
        </p:nvGrpSpPr>
        <p:grpSpPr>
          <a:xfrm>
            <a:off x="9144482" y="5462759"/>
            <a:ext cx="520793" cy="473339"/>
            <a:chOff x="4562200" y="4968250"/>
            <a:chExt cx="549550" cy="499475"/>
          </a:xfrm>
          <a:solidFill>
            <a:schemeClr val="bg1"/>
          </a:solidFill>
        </p:grpSpPr>
        <p:sp>
          <p:nvSpPr>
            <p:cNvPr id="251" name="Shape 599"/>
            <p:cNvSpPr/>
            <p:nvPr/>
          </p:nvSpPr>
          <p:spPr>
            <a:xfrm>
              <a:off x="4842450" y="5242400"/>
              <a:ext cx="213125" cy="225325"/>
            </a:xfrm>
            <a:custGeom>
              <a:avLst/>
              <a:gdLst/>
              <a:ahLst/>
              <a:cxnLst/>
              <a:rect l="0" t="0" r="0" b="0"/>
              <a:pathLst>
                <a:path w="8525" h="9013" extrusionOk="0">
                  <a:moveTo>
                    <a:pt x="8524" y="1"/>
                  </a:moveTo>
                  <a:lnTo>
                    <a:pt x="2272" y="3542"/>
                  </a:lnTo>
                  <a:lnTo>
                    <a:pt x="2150" y="3591"/>
                  </a:lnTo>
                  <a:lnTo>
                    <a:pt x="2028" y="3615"/>
                  </a:lnTo>
                  <a:lnTo>
                    <a:pt x="1906" y="3591"/>
                  </a:lnTo>
                  <a:lnTo>
                    <a:pt x="1808" y="3566"/>
                  </a:lnTo>
                  <a:lnTo>
                    <a:pt x="1735" y="3517"/>
                  </a:lnTo>
                  <a:lnTo>
                    <a:pt x="1662" y="3444"/>
                  </a:lnTo>
                  <a:lnTo>
                    <a:pt x="1588" y="3371"/>
                  </a:lnTo>
                  <a:lnTo>
                    <a:pt x="1" y="440"/>
                  </a:lnTo>
                  <a:lnTo>
                    <a:pt x="1" y="9013"/>
                  </a:lnTo>
                  <a:lnTo>
                    <a:pt x="8524" y="4104"/>
                  </a:lnTo>
                  <a:lnTo>
                    <a:pt x="852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2" name="Shape 600"/>
            <p:cNvSpPr/>
            <p:nvPr/>
          </p:nvSpPr>
          <p:spPr>
            <a:xfrm>
              <a:off x="4617775" y="5241800"/>
              <a:ext cx="212500" cy="225925"/>
            </a:xfrm>
            <a:custGeom>
              <a:avLst/>
              <a:gdLst/>
              <a:ahLst/>
              <a:cxnLst/>
              <a:rect l="0" t="0" r="0" b="0"/>
              <a:pathLst>
                <a:path w="8500" h="9037" extrusionOk="0">
                  <a:moveTo>
                    <a:pt x="0" y="0"/>
                  </a:moveTo>
                  <a:lnTo>
                    <a:pt x="0" y="4128"/>
                  </a:lnTo>
                  <a:lnTo>
                    <a:pt x="8499" y="9037"/>
                  </a:lnTo>
                  <a:lnTo>
                    <a:pt x="8499" y="586"/>
                  </a:lnTo>
                  <a:lnTo>
                    <a:pt x="6961" y="3395"/>
                  </a:lnTo>
                  <a:lnTo>
                    <a:pt x="6887" y="3468"/>
                  </a:lnTo>
                  <a:lnTo>
                    <a:pt x="6814" y="3541"/>
                  </a:lnTo>
                  <a:lnTo>
                    <a:pt x="6741" y="3590"/>
                  </a:lnTo>
                  <a:lnTo>
                    <a:pt x="6643" y="3615"/>
                  </a:lnTo>
                  <a:lnTo>
                    <a:pt x="6521" y="3639"/>
                  </a:lnTo>
                  <a:lnTo>
                    <a:pt x="6399" y="3615"/>
                  </a:lnTo>
                  <a:lnTo>
                    <a:pt x="6277" y="3566"/>
                  </a:lnTo>
                  <a:lnTo>
                    <a:pt x="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3" name="Shape 601"/>
            <p:cNvSpPr/>
            <p:nvPr/>
          </p:nvSpPr>
          <p:spPr>
            <a:xfrm>
              <a:off x="4631200" y="4968250"/>
              <a:ext cx="411550" cy="236325"/>
            </a:xfrm>
            <a:custGeom>
              <a:avLst/>
              <a:gdLst/>
              <a:ahLst/>
              <a:cxnLst/>
              <a:rect l="0" t="0" r="0" b="0"/>
              <a:pathLst>
                <a:path w="16462" h="9453" extrusionOk="0">
                  <a:moveTo>
                    <a:pt x="8182" y="1"/>
                  </a:moveTo>
                  <a:lnTo>
                    <a:pt x="0" y="4763"/>
                  </a:lnTo>
                  <a:lnTo>
                    <a:pt x="8231" y="9452"/>
                  </a:lnTo>
                  <a:lnTo>
                    <a:pt x="16462" y="4763"/>
                  </a:lnTo>
                  <a:lnTo>
                    <a:pt x="818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4" name="Shape 602"/>
            <p:cNvSpPr/>
            <p:nvPr/>
          </p:nvSpPr>
          <p:spPr>
            <a:xfrm>
              <a:off x="4562200" y="5094025"/>
              <a:ext cx="274800" cy="226550"/>
            </a:xfrm>
            <a:custGeom>
              <a:avLst/>
              <a:gdLst/>
              <a:ahLst/>
              <a:cxnLst/>
              <a:rect l="0" t="0" r="0" b="0"/>
              <a:pathLst>
                <a:path w="10992" h="9062" extrusionOk="0">
                  <a:moveTo>
                    <a:pt x="2248" y="1"/>
                  </a:moveTo>
                  <a:lnTo>
                    <a:pt x="1" y="4079"/>
                  </a:lnTo>
                  <a:lnTo>
                    <a:pt x="8744" y="9062"/>
                  </a:lnTo>
                  <a:lnTo>
                    <a:pt x="10991" y="4983"/>
                  </a:lnTo>
                  <a:lnTo>
                    <a:pt x="224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5" name="Shape 603"/>
            <p:cNvSpPr/>
            <p:nvPr/>
          </p:nvSpPr>
          <p:spPr>
            <a:xfrm>
              <a:off x="4836975" y="5094025"/>
              <a:ext cx="274775" cy="226550"/>
            </a:xfrm>
            <a:custGeom>
              <a:avLst/>
              <a:gdLst/>
              <a:ahLst/>
              <a:cxnLst/>
              <a:rect l="0" t="0" r="0" b="0"/>
              <a:pathLst>
                <a:path w="10991" h="9062" extrusionOk="0">
                  <a:moveTo>
                    <a:pt x="8743" y="1"/>
                  </a:moveTo>
                  <a:lnTo>
                    <a:pt x="0" y="4983"/>
                  </a:lnTo>
                  <a:lnTo>
                    <a:pt x="2247" y="9062"/>
                  </a:lnTo>
                  <a:lnTo>
                    <a:pt x="10990" y="4079"/>
                  </a:lnTo>
                  <a:lnTo>
                    <a:pt x="874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56" name="Shape 604"/>
          <p:cNvGrpSpPr/>
          <p:nvPr/>
        </p:nvGrpSpPr>
        <p:grpSpPr>
          <a:xfrm>
            <a:off x="8585543" y="5489388"/>
            <a:ext cx="361063" cy="419511"/>
            <a:chOff x="3972400" y="4996350"/>
            <a:chExt cx="381000" cy="442675"/>
          </a:xfrm>
          <a:solidFill>
            <a:schemeClr val="bg1"/>
          </a:solidFill>
        </p:grpSpPr>
        <p:sp>
          <p:nvSpPr>
            <p:cNvPr id="257" name="Shape 605"/>
            <p:cNvSpPr/>
            <p:nvPr/>
          </p:nvSpPr>
          <p:spPr>
            <a:xfrm>
              <a:off x="4157400" y="4996350"/>
              <a:ext cx="86725" cy="103200"/>
            </a:xfrm>
            <a:custGeom>
              <a:avLst/>
              <a:gdLst/>
              <a:ahLst/>
              <a:cxnLst/>
              <a:rect l="0" t="0" r="0" b="0"/>
              <a:pathLst>
                <a:path w="3469" h="4128" extrusionOk="0">
                  <a:moveTo>
                    <a:pt x="3395" y="0"/>
                  </a:moveTo>
                  <a:lnTo>
                    <a:pt x="3029" y="98"/>
                  </a:lnTo>
                  <a:lnTo>
                    <a:pt x="2638" y="195"/>
                  </a:lnTo>
                  <a:lnTo>
                    <a:pt x="2149" y="342"/>
                  </a:lnTo>
                  <a:lnTo>
                    <a:pt x="1661" y="537"/>
                  </a:lnTo>
                  <a:lnTo>
                    <a:pt x="1392" y="659"/>
                  </a:lnTo>
                  <a:lnTo>
                    <a:pt x="1148" y="806"/>
                  </a:lnTo>
                  <a:lnTo>
                    <a:pt x="904" y="953"/>
                  </a:lnTo>
                  <a:lnTo>
                    <a:pt x="684" y="1124"/>
                  </a:lnTo>
                  <a:lnTo>
                    <a:pt x="489" y="1319"/>
                  </a:lnTo>
                  <a:lnTo>
                    <a:pt x="318" y="1514"/>
                  </a:lnTo>
                  <a:lnTo>
                    <a:pt x="196" y="1710"/>
                  </a:lnTo>
                  <a:lnTo>
                    <a:pt x="98" y="1929"/>
                  </a:lnTo>
                  <a:lnTo>
                    <a:pt x="49" y="2149"/>
                  </a:lnTo>
                  <a:lnTo>
                    <a:pt x="0" y="2369"/>
                  </a:lnTo>
                  <a:lnTo>
                    <a:pt x="0" y="2589"/>
                  </a:lnTo>
                  <a:lnTo>
                    <a:pt x="25" y="2784"/>
                  </a:lnTo>
                  <a:lnTo>
                    <a:pt x="49" y="2980"/>
                  </a:lnTo>
                  <a:lnTo>
                    <a:pt x="98" y="3175"/>
                  </a:lnTo>
                  <a:lnTo>
                    <a:pt x="220" y="3517"/>
                  </a:lnTo>
                  <a:lnTo>
                    <a:pt x="342" y="3786"/>
                  </a:lnTo>
                  <a:lnTo>
                    <a:pt x="489" y="4030"/>
                  </a:lnTo>
                  <a:lnTo>
                    <a:pt x="757" y="4079"/>
                  </a:lnTo>
                  <a:lnTo>
                    <a:pt x="1050" y="4103"/>
                  </a:lnTo>
                  <a:lnTo>
                    <a:pt x="1392" y="4128"/>
                  </a:lnTo>
                  <a:lnTo>
                    <a:pt x="1588" y="4103"/>
                  </a:lnTo>
                  <a:lnTo>
                    <a:pt x="1808" y="4079"/>
                  </a:lnTo>
                  <a:lnTo>
                    <a:pt x="2003" y="4030"/>
                  </a:lnTo>
                  <a:lnTo>
                    <a:pt x="2198" y="3957"/>
                  </a:lnTo>
                  <a:lnTo>
                    <a:pt x="2394" y="3859"/>
                  </a:lnTo>
                  <a:lnTo>
                    <a:pt x="2589" y="3737"/>
                  </a:lnTo>
                  <a:lnTo>
                    <a:pt x="2760" y="3590"/>
                  </a:lnTo>
                  <a:lnTo>
                    <a:pt x="2931" y="3395"/>
                  </a:lnTo>
                  <a:lnTo>
                    <a:pt x="3053" y="3175"/>
                  </a:lnTo>
                  <a:lnTo>
                    <a:pt x="3175" y="2931"/>
                  </a:lnTo>
                  <a:lnTo>
                    <a:pt x="3273" y="2662"/>
                  </a:lnTo>
                  <a:lnTo>
                    <a:pt x="3346" y="2394"/>
                  </a:lnTo>
                  <a:lnTo>
                    <a:pt x="3395" y="2125"/>
                  </a:lnTo>
                  <a:lnTo>
                    <a:pt x="3419" y="1832"/>
                  </a:lnTo>
                  <a:lnTo>
                    <a:pt x="3468" y="1294"/>
                  </a:lnTo>
                  <a:lnTo>
                    <a:pt x="3468" y="782"/>
                  </a:lnTo>
                  <a:lnTo>
                    <a:pt x="3444" y="391"/>
                  </a:lnTo>
                  <a:lnTo>
                    <a:pt x="339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8" name="Shape 606"/>
            <p:cNvSpPr/>
            <p:nvPr/>
          </p:nvSpPr>
          <p:spPr>
            <a:xfrm>
              <a:off x="3972400" y="5048250"/>
              <a:ext cx="381000" cy="390775"/>
            </a:xfrm>
            <a:custGeom>
              <a:avLst/>
              <a:gdLst/>
              <a:ahLst/>
              <a:cxnLst/>
              <a:rect l="0" t="0" r="0" b="0"/>
              <a:pathLst>
                <a:path w="15240" h="15631" extrusionOk="0">
                  <a:moveTo>
                    <a:pt x="4689" y="3810"/>
                  </a:moveTo>
                  <a:lnTo>
                    <a:pt x="4787" y="3834"/>
                  </a:lnTo>
                  <a:lnTo>
                    <a:pt x="4860" y="3908"/>
                  </a:lnTo>
                  <a:lnTo>
                    <a:pt x="4885" y="4005"/>
                  </a:lnTo>
                  <a:lnTo>
                    <a:pt x="4885" y="4103"/>
                  </a:lnTo>
                  <a:lnTo>
                    <a:pt x="4836" y="4176"/>
                  </a:lnTo>
                  <a:lnTo>
                    <a:pt x="4787" y="4250"/>
                  </a:lnTo>
                  <a:lnTo>
                    <a:pt x="4689" y="4298"/>
                  </a:lnTo>
                  <a:lnTo>
                    <a:pt x="4421" y="4347"/>
                  </a:lnTo>
                  <a:lnTo>
                    <a:pt x="4176" y="4421"/>
                  </a:lnTo>
                  <a:lnTo>
                    <a:pt x="3957" y="4518"/>
                  </a:lnTo>
                  <a:lnTo>
                    <a:pt x="3737" y="4640"/>
                  </a:lnTo>
                  <a:lnTo>
                    <a:pt x="3566" y="4787"/>
                  </a:lnTo>
                  <a:lnTo>
                    <a:pt x="3395" y="4933"/>
                  </a:lnTo>
                  <a:lnTo>
                    <a:pt x="3248" y="5080"/>
                  </a:lnTo>
                  <a:lnTo>
                    <a:pt x="3102" y="5251"/>
                  </a:lnTo>
                  <a:lnTo>
                    <a:pt x="3004" y="5422"/>
                  </a:lnTo>
                  <a:lnTo>
                    <a:pt x="2882" y="5617"/>
                  </a:lnTo>
                  <a:lnTo>
                    <a:pt x="2735" y="5984"/>
                  </a:lnTo>
                  <a:lnTo>
                    <a:pt x="2613" y="6374"/>
                  </a:lnTo>
                  <a:lnTo>
                    <a:pt x="2516" y="6765"/>
                  </a:lnTo>
                  <a:lnTo>
                    <a:pt x="2491" y="6838"/>
                  </a:lnTo>
                  <a:lnTo>
                    <a:pt x="2442" y="6912"/>
                  </a:lnTo>
                  <a:lnTo>
                    <a:pt x="2369" y="6936"/>
                  </a:lnTo>
                  <a:lnTo>
                    <a:pt x="2296" y="6961"/>
                  </a:lnTo>
                  <a:lnTo>
                    <a:pt x="2247" y="6961"/>
                  </a:lnTo>
                  <a:lnTo>
                    <a:pt x="2149" y="6912"/>
                  </a:lnTo>
                  <a:lnTo>
                    <a:pt x="2076" y="6863"/>
                  </a:lnTo>
                  <a:lnTo>
                    <a:pt x="2052" y="6765"/>
                  </a:lnTo>
                  <a:lnTo>
                    <a:pt x="2052" y="6668"/>
                  </a:lnTo>
                  <a:lnTo>
                    <a:pt x="2100" y="6374"/>
                  </a:lnTo>
                  <a:lnTo>
                    <a:pt x="2174" y="6106"/>
                  </a:lnTo>
                  <a:lnTo>
                    <a:pt x="2271" y="5837"/>
                  </a:lnTo>
                  <a:lnTo>
                    <a:pt x="2369" y="5593"/>
                  </a:lnTo>
                  <a:lnTo>
                    <a:pt x="2491" y="5349"/>
                  </a:lnTo>
                  <a:lnTo>
                    <a:pt x="2613" y="5129"/>
                  </a:lnTo>
                  <a:lnTo>
                    <a:pt x="2760" y="4933"/>
                  </a:lnTo>
                  <a:lnTo>
                    <a:pt x="2906" y="4738"/>
                  </a:lnTo>
                  <a:lnTo>
                    <a:pt x="3077" y="4567"/>
                  </a:lnTo>
                  <a:lnTo>
                    <a:pt x="3248" y="4396"/>
                  </a:lnTo>
                  <a:lnTo>
                    <a:pt x="3444" y="4250"/>
                  </a:lnTo>
                  <a:lnTo>
                    <a:pt x="3663" y="4128"/>
                  </a:lnTo>
                  <a:lnTo>
                    <a:pt x="3883" y="4030"/>
                  </a:lnTo>
                  <a:lnTo>
                    <a:pt x="4103" y="3932"/>
                  </a:lnTo>
                  <a:lnTo>
                    <a:pt x="4347" y="3859"/>
                  </a:lnTo>
                  <a:lnTo>
                    <a:pt x="4616" y="3810"/>
                  </a:lnTo>
                  <a:close/>
                  <a:moveTo>
                    <a:pt x="6374" y="0"/>
                  </a:moveTo>
                  <a:lnTo>
                    <a:pt x="6008" y="293"/>
                  </a:lnTo>
                  <a:lnTo>
                    <a:pt x="6301" y="953"/>
                  </a:lnTo>
                  <a:lnTo>
                    <a:pt x="7083" y="2687"/>
                  </a:lnTo>
                  <a:lnTo>
                    <a:pt x="6619" y="2662"/>
                  </a:lnTo>
                  <a:lnTo>
                    <a:pt x="6179" y="2638"/>
                  </a:lnTo>
                  <a:lnTo>
                    <a:pt x="5373" y="2516"/>
                  </a:lnTo>
                  <a:lnTo>
                    <a:pt x="4592" y="2516"/>
                  </a:lnTo>
                  <a:lnTo>
                    <a:pt x="4421" y="2540"/>
                  </a:lnTo>
                  <a:lnTo>
                    <a:pt x="4225" y="2589"/>
                  </a:lnTo>
                  <a:lnTo>
                    <a:pt x="4030" y="2662"/>
                  </a:lnTo>
                  <a:lnTo>
                    <a:pt x="3834" y="2735"/>
                  </a:lnTo>
                  <a:lnTo>
                    <a:pt x="3419" y="2955"/>
                  </a:lnTo>
                  <a:lnTo>
                    <a:pt x="3004" y="3175"/>
                  </a:lnTo>
                  <a:lnTo>
                    <a:pt x="2638" y="3444"/>
                  </a:lnTo>
                  <a:lnTo>
                    <a:pt x="2271" y="3712"/>
                  </a:lnTo>
                  <a:lnTo>
                    <a:pt x="1929" y="4030"/>
                  </a:lnTo>
                  <a:lnTo>
                    <a:pt x="1612" y="4347"/>
                  </a:lnTo>
                  <a:lnTo>
                    <a:pt x="1319" y="4689"/>
                  </a:lnTo>
                  <a:lnTo>
                    <a:pt x="1075" y="5056"/>
                  </a:lnTo>
                  <a:lnTo>
                    <a:pt x="830" y="5446"/>
                  </a:lnTo>
                  <a:lnTo>
                    <a:pt x="611" y="5862"/>
                  </a:lnTo>
                  <a:lnTo>
                    <a:pt x="440" y="6301"/>
                  </a:lnTo>
                  <a:lnTo>
                    <a:pt x="293" y="6741"/>
                  </a:lnTo>
                  <a:lnTo>
                    <a:pt x="171" y="7205"/>
                  </a:lnTo>
                  <a:lnTo>
                    <a:pt x="73" y="7693"/>
                  </a:lnTo>
                  <a:lnTo>
                    <a:pt x="24" y="8206"/>
                  </a:lnTo>
                  <a:lnTo>
                    <a:pt x="0" y="8719"/>
                  </a:lnTo>
                  <a:lnTo>
                    <a:pt x="24" y="9256"/>
                  </a:lnTo>
                  <a:lnTo>
                    <a:pt x="73" y="9794"/>
                  </a:lnTo>
                  <a:lnTo>
                    <a:pt x="171" y="10307"/>
                  </a:lnTo>
                  <a:lnTo>
                    <a:pt x="293" y="10795"/>
                  </a:lnTo>
                  <a:lnTo>
                    <a:pt x="464" y="11308"/>
                  </a:lnTo>
                  <a:lnTo>
                    <a:pt x="659" y="11772"/>
                  </a:lnTo>
                  <a:lnTo>
                    <a:pt x="879" y="12236"/>
                  </a:lnTo>
                  <a:lnTo>
                    <a:pt x="1123" y="12676"/>
                  </a:lnTo>
                  <a:lnTo>
                    <a:pt x="1392" y="13091"/>
                  </a:lnTo>
                  <a:lnTo>
                    <a:pt x="1710" y="13506"/>
                  </a:lnTo>
                  <a:lnTo>
                    <a:pt x="2027" y="13872"/>
                  </a:lnTo>
                  <a:lnTo>
                    <a:pt x="2393" y="14239"/>
                  </a:lnTo>
                  <a:lnTo>
                    <a:pt x="2760" y="14581"/>
                  </a:lnTo>
                  <a:lnTo>
                    <a:pt x="3151" y="14874"/>
                  </a:lnTo>
                  <a:lnTo>
                    <a:pt x="3590" y="15167"/>
                  </a:lnTo>
                  <a:lnTo>
                    <a:pt x="4030" y="15411"/>
                  </a:lnTo>
                  <a:lnTo>
                    <a:pt x="4225" y="15509"/>
                  </a:lnTo>
                  <a:lnTo>
                    <a:pt x="4421" y="15582"/>
                  </a:lnTo>
                  <a:lnTo>
                    <a:pt x="4640" y="15631"/>
                  </a:lnTo>
                  <a:lnTo>
                    <a:pt x="5275" y="15631"/>
                  </a:lnTo>
                  <a:lnTo>
                    <a:pt x="5739" y="15558"/>
                  </a:lnTo>
                  <a:lnTo>
                    <a:pt x="6668" y="15362"/>
                  </a:lnTo>
                  <a:lnTo>
                    <a:pt x="7132" y="15289"/>
                  </a:lnTo>
                  <a:lnTo>
                    <a:pt x="7376" y="15264"/>
                  </a:lnTo>
                  <a:lnTo>
                    <a:pt x="7864" y="15264"/>
                  </a:lnTo>
                  <a:lnTo>
                    <a:pt x="8108" y="15289"/>
                  </a:lnTo>
                  <a:lnTo>
                    <a:pt x="8597" y="15362"/>
                  </a:lnTo>
                  <a:lnTo>
                    <a:pt x="9549" y="15558"/>
                  </a:lnTo>
                  <a:lnTo>
                    <a:pt x="9989" y="15606"/>
                  </a:lnTo>
                  <a:lnTo>
                    <a:pt x="10209" y="15631"/>
                  </a:lnTo>
                  <a:lnTo>
                    <a:pt x="10429" y="15631"/>
                  </a:lnTo>
                  <a:lnTo>
                    <a:pt x="10648" y="15606"/>
                  </a:lnTo>
                  <a:lnTo>
                    <a:pt x="10868" y="15558"/>
                  </a:lnTo>
                  <a:lnTo>
                    <a:pt x="11064" y="15484"/>
                  </a:lnTo>
                  <a:lnTo>
                    <a:pt x="11283" y="15387"/>
                  </a:lnTo>
                  <a:lnTo>
                    <a:pt x="11723" y="15142"/>
                  </a:lnTo>
                  <a:lnTo>
                    <a:pt x="12114" y="14849"/>
                  </a:lnTo>
                  <a:lnTo>
                    <a:pt x="12529" y="14532"/>
                  </a:lnTo>
                  <a:lnTo>
                    <a:pt x="12895" y="14214"/>
                  </a:lnTo>
                  <a:lnTo>
                    <a:pt x="13237" y="13848"/>
                  </a:lnTo>
                  <a:lnTo>
                    <a:pt x="13555" y="13457"/>
                  </a:lnTo>
                  <a:lnTo>
                    <a:pt x="13872" y="13066"/>
                  </a:lnTo>
                  <a:lnTo>
                    <a:pt x="14141" y="12651"/>
                  </a:lnTo>
                  <a:lnTo>
                    <a:pt x="14385" y="12212"/>
                  </a:lnTo>
                  <a:lnTo>
                    <a:pt x="14605" y="11748"/>
                  </a:lnTo>
                  <a:lnTo>
                    <a:pt x="14800" y="11283"/>
                  </a:lnTo>
                  <a:lnTo>
                    <a:pt x="14947" y="10795"/>
                  </a:lnTo>
                  <a:lnTo>
                    <a:pt x="15069" y="10282"/>
                  </a:lnTo>
                  <a:lnTo>
                    <a:pt x="15167" y="9769"/>
                  </a:lnTo>
                  <a:lnTo>
                    <a:pt x="15216" y="9256"/>
                  </a:lnTo>
                  <a:lnTo>
                    <a:pt x="15240" y="8719"/>
                  </a:lnTo>
                  <a:lnTo>
                    <a:pt x="15216" y="8182"/>
                  </a:lnTo>
                  <a:lnTo>
                    <a:pt x="15167" y="7669"/>
                  </a:lnTo>
                  <a:lnTo>
                    <a:pt x="15069" y="7180"/>
                  </a:lnTo>
                  <a:lnTo>
                    <a:pt x="14947" y="6692"/>
                  </a:lnTo>
                  <a:lnTo>
                    <a:pt x="14776" y="6252"/>
                  </a:lnTo>
                  <a:lnTo>
                    <a:pt x="14605" y="5813"/>
                  </a:lnTo>
                  <a:lnTo>
                    <a:pt x="14385" y="5398"/>
                  </a:lnTo>
                  <a:lnTo>
                    <a:pt x="14141" y="5007"/>
                  </a:lnTo>
                  <a:lnTo>
                    <a:pt x="13848" y="4616"/>
                  </a:lnTo>
                  <a:lnTo>
                    <a:pt x="13555" y="4274"/>
                  </a:lnTo>
                  <a:lnTo>
                    <a:pt x="13213" y="3957"/>
                  </a:lnTo>
                  <a:lnTo>
                    <a:pt x="12871" y="3639"/>
                  </a:lnTo>
                  <a:lnTo>
                    <a:pt x="12505" y="3370"/>
                  </a:lnTo>
                  <a:lnTo>
                    <a:pt x="12089" y="3102"/>
                  </a:lnTo>
                  <a:lnTo>
                    <a:pt x="11674" y="2858"/>
                  </a:lnTo>
                  <a:lnTo>
                    <a:pt x="11259" y="2662"/>
                  </a:lnTo>
                  <a:lnTo>
                    <a:pt x="11064" y="2589"/>
                  </a:lnTo>
                  <a:lnTo>
                    <a:pt x="10893" y="2540"/>
                  </a:lnTo>
                  <a:lnTo>
                    <a:pt x="10697" y="2516"/>
                  </a:lnTo>
                  <a:lnTo>
                    <a:pt x="10526" y="2491"/>
                  </a:lnTo>
                  <a:lnTo>
                    <a:pt x="10111" y="2491"/>
                  </a:lnTo>
                  <a:lnTo>
                    <a:pt x="9696" y="2516"/>
                  </a:lnTo>
                  <a:lnTo>
                    <a:pt x="8841" y="2613"/>
                  </a:lnTo>
                  <a:lnTo>
                    <a:pt x="8426" y="2662"/>
                  </a:lnTo>
                  <a:lnTo>
                    <a:pt x="7986" y="2687"/>
                  </a:lnTo>
                  <a:lnTo>
                    <a:pt x="637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59" name="Shape 607"/>
          <p:cNvGrpSpPr/>
          <p:nvPr/>
        </p:nvGrpSpPr>
        <p:grpSpPr>
          <a:xfrm>
            <a:off x="9787929" y="5454087"/>
            <a:ext cx="511530" cy="490681"/>
            <a:chOff x="5241175" y="4959100"/>
            <a:chExt cx="539775" cy="517775"/>
          </a:xfrm>
          <a:solidFill>
            <a:schemeClr val="bg1"/>
          </a:solidFill>
        </p:grpSpPr>
        <p:sp>
          <p:nvSpPr>
            <p:cNvPr id="260" name="Shape 608"/>
            <p:cNvSpPr/>
            <p:nvPr/>
          </p:nvSpPr>
          <p:spPr>
            <a:xfrm>
              <a:off x="5575150" y="4959100"/>
              <a:ext cx="161225" cy="178300"/>
            </a:xfrm>
            <a:custGeom>
              <a:avLst/>
              <a:gdLst/>
              <a:ahLst/>
              <a:cxnLst/>
              <a:rect l="0" t="0" r="0" b="0"/>
              <a:pathLst>
                <a:path w="6449" h="7132" extrusionOk="0">
                  <a:moveTo>
                    <a:pt x="4641" y="0"/>
                  </a:moveTo>
                  <a:lnTo>
                    <a:pt x="4470" y="25"/>
                  </a:lnTo>
                  <a:lnTo>
                    <a:pt x="4299" y="49"/>
                  </a:lnTo>
                  <a:lnTo>
                    <a:pt x="4128" y="98"/>
                  </a:lnTo>
                  <a:lnTo>
                    <a:pt x="3957" y="147"/>
                  </a:lnTo>
                  <a:lnTo>
                    <a:pt x="3786" y="220"/>
                  </a:lnTo>
                  <a:lnTo>
                    <a:pt x="3640" y="318"/>
                  </a:lnTo>
                  <a:lnTo>
                    <a:pt x="3517" y="415"/>
                  </a:lnTo>
                  <a:lnTo>
                    <a:pt x="3395" y="538"/>
                  </a:lnTo>
                  <a:lnTo>
                    <a:pt x="3273" y="660"/>
                  </a:lnTo>
                  <a:lnTo>
                    <a:pt x="3175" y="806"/>
                  </a:lnTo>
                  <a:lnTo>
                    <a:pt x="3078" y="953"/>
                  </a:lnTo>
                  <a:lnTo>
                    <a:pt x="3005" y="1099"/>
                  </a:lnTo>
                  <a:lnTo>
                    <a:pt x="2931" y="1270"/>
                  </a:lnTo>
                  <a:lnTo>
                    <a:pt x="2907" y="1441"/>
                  </a:lnTo>
                  <a:lnTo>
                    <a:pt x="2882" y="1612"/>
                  </a:lnTo>
                  <a:lnTo>
                    <a:pt x="2858" y="1808"/>
                  </a:lnTo>
                  <a:lnTo>
                    <a:pt x="2882" y="2076"/>
                  </a:lnTo>
                  <a:lnTo>
                    <a:pt x="2956" y="2345"/>
                  </a:lnTo>
                  <a:lnTo>
                    <a:pt x="3053" y="2589"/>
                  </a:lnTo>
                  <a:lnTo>
                    <a:pt x="3175" y="2809"/>
                  </a:lnTo>
                  <a:lnTo>
                    <a:pt x="0" y="6546"/>
                  </a:lnTo>
                  <a:lnTo>
                    <a:pt x="367" y="6814"/>
                  </a:lnTo>
                  <a:lnTo>
                    <a:pt x="709" y="7132"/>
                  </a:lnTo>
                  <a:lnTo>
                    <a:pt x="3884" y="3419"/>
                  </a:lnTo>
                  <a:lnTo>
                    <a:pt x="4055" y="3493"/>
                  </a:lnTo>
                  <a:lnTo>
                    <a:pt x="4250" y="3542"/>
                  </a:lnTo>
                  <a:lnTo>
                    <a:pt x="4445" y="3566"/>
                  </a:lnTo>
                  <a:lnTo>
                    <a:pt x="4641" y="3590"/>
                  </a:lnTo>
                  <a:lnTo>
                    <a:pt x="4836" y="3566"/>
                  </a:lnTo>
                  <a:lnTo>
                    <a:pt x="5007" y="3542"/>
                  </a:lnTo>
                  <a:lnTo>
                    <a:pt x="5178" y="3517"/>
                  </a:lnTo>
                  <a:lnTo>
                    <a:pt x="5349" y="3444"/>
                  </a:lnTo>
                  <a:lnTo>
                    <a:pt x="5496" y="3371"/>
                  </a:lnTo>
                  <a:lnTo>
                    <a:pt x="5642" y="3273"/>
                  </a:lnTo>
                  <a:lnTo>
                    <a:pt x="5789" y="3175"/>
                  </a:lnTo>
                  <a:lnTo>
                    <a:pt x="5911" y="3053"/>
                  </a:lnTo>
                  <a:lnTo>
                    <a:pt x="6033" y="2931"/>
                  </a:lnTo>
                  <a:lnTo>
                    <a:pt x="6131" y="2809"/>
                  </a:lnTo>
                  <a:lnTo>
                    <a:pt x="6228" y="2638"/>
                  </a:lnTo>
                  <a:lnTo>
                    <a:pt x="6302" y="2491"/>
                  </a:lnTo>
                  <a:lnTo>
                    <a:pt x="6350" y="2320"/>
                  </a:lnTo>
                  <a:lnTo>
                    <a:pt x="6399" y="2149"/>
                  </a:lnTo>
                  <a:lnTo>
                    <a:pt x="6424" y="1979"/>
                  </a:lnTo>
                  <a:lnTo>
                    <a:pt x="6448" y="1808"/>
                  </a:lnTo>
                  <a:lnTo>
                    <a:pt x="6424" y="1612"/>
                  </a:lnTo>
                  <a:lnTo>
                    <a:pt x="6399" y="1441"/>
                  </a:lnTo>
                  <a:lnTo>
                    <a:pt x="6350" y="1270"/>
                  </a:lnTo>
                  <a:lnTo>
                    <a:pt x="6302" y="1099"/>
                  </a:lnTo>
                  <a:lnTo>
                    <a:pt x="6228" y="953"/>
                  </a:lnTo>
                  <a:lnTo>
                    <a:pt x="6131" y="806"/>
                  </a:lnTo>
                  <a:lnTo>
                    <a:pt x="6033" y="660"/>
                  </a:lnTo>
                  <a:lnTo>
                    <a:pt x="5911" y="538"/>
                  </a:lnTo>
                  <a:lnTo>
                    <a:pt x="5789" y="415"/>
                  </a:lnTo>
                  <a:lnTo>
                    <a:pt x="5642" y="318"/>
                  </a:lnTo>
                  <a:lnTo>
                    <a:pt x="5496" y="220"/>
                  </a:lnTo>
                  <a:lnTo>
                    <a:pt x="5349" y="147"/>
                  </a:lnTo>
                  <a:lnTo>
                    <a:pt x="5178" y="98"/>
                  </a:lnTo>
                  <a:lnTo>
                    <a:pt x="5007" y="49"/>
                  </a:lnTo>
                  <a:lnTo>
                    <a:pt x="4836" y="25"/>
                  </a:lnTo>
                  <a:lnTo>
                    <a:pt x="464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1" name="Shape 609"/>
            <p:cNvSpPr/>
            <p:nvPr/>
          </p:nvSpPr>
          <p:spPr>
            <a:xfrm>
              <a:off x="5330925" y="4985350"/>
              <a:ext cx="128250" cy="148400"/>
            </a:xfrm>
            <a:custGeom>
              <a:avLst/>
              <a:gdLst/>
              <a:ahLst/>
              <a:cxnLst/>
              <a:rect l="0" t="0" r="0" b="0"/>
              <a:pathLst>
                <a:path w="5130" h="5936" extrusionOk="0">
                  <a:moveTo>
                    <a:pt x="1563" y="0"/>
                  </a:moveTo>
                  <a:lnTo>
                    <a:pt x="1392" y="25"/>
                  </a:lnTo>
                  <a:lnTo>
                    <a:pt x="1221" y="74"/>
                  </a:lnTo>
                  <a:lnTo>
                    <a:pt x="1075" y="147"/>
                  </a:lnTo>
                  <a:lnTo>
                    <a:pt x="904" y="220"/>
                  </a:lnTo>
                  <a:lnTo>
                    <a:pt x="757" y="318"/>
                  </a:lnTo>
                  <a:lnTo>
                    <a:pt x="635" y="416"/>
                  </a:lnTo>
                  <a:lnTo>
                    <a:pt x="513" y="538"/>
                  </a:lnTo>
                  <a:lnTo>
                    <a:pt x="391" y="660"/>
                  </a:lnTo>
                  <a:lnTo>
                    <a:pt x="293" y="806"/>
                  </a:lnTo>
                  <a:lnTo>
                    <a:pt x="196" y="953"/>
                  </a:lnTo>
                  <a:lnTo>
                    <a:pt x="122" y="1099"/>
                  </a:lnTo>
                  <a:lnTo>
                    <a:pt x="74" y="1270"/>
                  </a:lnTo>
                  <a:lnTo>
                    <a:pt x="25" y="1466"/>
                  </a:lnTo>
                  <a:lnTo>
                    <a:pt x="0" y="1637"/>
                  </a:lnTo>
                  <a:lnTo>
                    <a:pt x="0" y="1808"/>
                  </a:lnTo>
                  <a:lnTo>
                    <a:pt x="0" y="2003"/>
                  </a:lnTo>
                  <a:lnTo>
                    <a:pt x="25" y="2174"/>
                  </a:lnTo>
                  <a:lnTo>
                    <a:pt x="74" y="2345"/>
                  </a:lnTo>
                  <a:lnTo>
                    <a:pt x="147" y="2492"/>
                  </a:lnTo>
                  <a:lnTo>
                    <a:pt x="220" y="2663"/>
                  </a:lnTo>
                  <a:lnTo>
                    <a:pt x="318" y="2785"/>
                  </a:lnTo>
                  <a:lnTo>
                    <a:pt x="415" y="2931"/>
                  </a:lnTo>
                  <a:lnTo>
                    <a:pt x="538" y="3053"/>
                  </a:lnTo>
                  <a:lnTo>
                    <a:pt x="660" y="3175"/>
                  </a:lnTo>
                  <a:lnTo>
                    <a:pt x="806" y="3273"/>
                  </a:lnTo>
                  <a:lnTo>
                    <a:pt x="953" y="3371"/>
                  </a:lnTo>
                  <a:lnTo>
                    <a:pt x="1099" y="3444"/>
                  </a:lnTo>
                  <a:lnTo>
                    <a:pt x="1270" y="3493"/>
                  </a:lnTo>
                  <a:lnTo>
                    <a:pt x="1466" y="3542"/>
                  </a:lnTo>
                  <a:lnTo>
                    <a:pt x="1710" y="3566"/>
                  </a:lnTo>
                  <a:lnTo>
                    <a:pt x="1979" y="3566"/>
                  </a:lnTo>
                  <a:lnTo>
                    <a:pt x="2223" y="3517"/>
                  </a:lnTo>
                  <a:lnTo>
                    <a:pt x="2467" y="3444"/>
                  </a:lnTo>
                  <a:lnTo>
                    <a:pt x="4396" y="5935"/>
                  </a:lnTo>
                  <a:lnTo>
                    <a:pt x="4738" y="5642"/>
                  </a:lnTo>
                  <a:lnTo>
                    <a:pt x="5129" y="5374"/>
                  </a:lnTo>
                  <a:lnTo>
                    <a:pt x="3200" y="2858"/>
                  </a:lnTo>
                  <a:lnTo>
                    <a:pt x="3322" y="2687"/>
                  </a:lnTo>
                  <a:lnTo>
                    <a:pt x="3419" y="2516"/>
                  </a:lnTo>
                  <a:lnTo>
                    <a:pt x="3493" y="2321"/>
                  </a:lnTo>
                  <a:lnTo>
                    <a:pt x="3542" y="2101"/>
                  </a:lnTo>
                  <a:lnTo>
                    <a:pt x="3566" y="1930"/>
                  </a:lnTo>
                  <a:lnTo>
                    <a:pt x="3566" y="1734"/>
                  </a:lnTo>
                  <a:lnTo>
                    <a:pt x="3566" y="1564"/>
                  </a:lnTo>
                  <a:lnTo>
                    <a:pt x="3517" y="1393"/>
                  </a:lnTo>
                  <a:lnTo>
                    <a:pt x="3468" y="1222"/>
                  </a:lnTo>
                  <a:lnTo>
                    <a:pt x="3419" y="1075"/>
                  </a:lnTo>
                  <a:lnTo>
                    <a:pt x="3346" y="904"/>
                  </a:lnTo>
                  <a:lnTo>
                    <a:pt x="3249" y="758"/>
                  </a:lnTo>
                  <a:lnTo>
                    <a:pt x="3151" y="635"/>
                  </a:lnTo>
                  <a:lnTo>
                    <a:pt x="3029" y="513"/>
                  </a:lnTo>
                  <a:lnTo>
                    <a:pt x="2907" y="391"/>
                  </a:lnTo>
                  <a:lnTo>
                    <a:pt x="2760" y="294"/>
                  </a:lnTo>
                  <a:lnTo>
                    <a:pt x="2614" y="196"/>
                  </a:lnTo>
                  <a:lnTo>
                    <a:pt x="2443" y="123"/>
                  </a:lnTo>
                  <a:lnTo>
                    <a:pt x="2272" y="74"/>
                  </a:lnTo>
                  <a:lnTo>
                    <a:pt x="2101" y="25"/>
                  </a:lnTo>
                  <a:lnTo>
                    <a:pt x="193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2" name="Shape 610"/>
            <p:cNvSpPr/>
            <p:nvPr/>
          </p:nvSpPr>
          <p:spPr>
            <a:xfrm>
              <a:off x="5241175" y="5241175"/>
              <a:ext cx="180125" cy="109325"/>
            </a:xfrm>
            <a:custGeom>
              <a:avLst/>
              <a:gdLst/>
              <a:ahLst/>
              <a:cxnLst/>
              <a:rect l="0" t="0" r="0" b="0"/>
              <a:pathLst>
                <a:path w="7205" h="4373" extrusionOk="0">
                  <a:moveTo>
                    <a:pt x="6839" y="1"/>
                  </a:moveTo>
                  <a:lnTo>
                    <a:pt x="3224" y="1491"/>
                  </a:lnTo>
                  <a:lnTo>
                    <a:pt x="3102" y="1368"/>
                  </a:lnTo>
                  <a:lnTo>
                    <a:pt x="2980" y="1246"/>
                  </a:lnTo>
                  <a:lnTo>
                    <a:pt x="2858" y="1124"/>
                  </a:lnTo>
                  <a:lnTo>
                    <a:pt x="2687" y="1026"/>
                  </a:lnTo>
                  <a:lnTo>
                    <a:pt x="2540" y="953"/>
                  </a:lnTo>
                  <a:lnTo>
                    <a:pt x="2369" y="880"/>
                  </a:lnTo>
                  <a:lnTo>
                    <a:pt x="2198" y="831"/>
                  </a:lnTo>
                  <a:lnTo>
                    <a:pt x="2027" y="807"/>
                  </a:lnTo>
                  <a:lnTo>
                    <a:pt x="1856" y="782"/>
                  </a:lnTo>
                  <a:lnTo>
                    <a:pt x="1685" y="807"/>
                  </a:lnTo>
                  <a:lnTo>
                    <a:pt x="1514" y="807"/>
                  </a:lnTo>
                  <a:lnTo>
                    <a:pt x="1343" y="856"/>
                  </a:lnTo>
                  <a:lnTo>
                    <a:pt x="1172" y="904"/>
                  </a:lnTo>
                  <a:lnTo>
                    <a:pt x="1026" y="978"/>
                  </a:lnTo>
                  <a:lnTo>
                    <a:pt x="879" y="1051"/>
                  </a:lnTo>
                  <a:lnTo>
                    <a:pt x="733" y="1149"/>
                  </a:lnTo>
                  <a:lnTo>
                    <a:pt x="586" y="1271"/>
                  </a:lnTo>
                  <a:lnTo>
                    <a:pt x="464" y="1393"/>
                  </a:lnTo>
                  <a:lnTo>
                    <a:pt x="342" y="1515"/>
                  </a:lnTo>
                  <a:lnTo>
                    <a:pt x="244" y="1686"/>
                  </a:lnTo>
                  <a:lnTo>
                    <a:pt x="171" y="1832"/>
                  </a:lnTo>
                  <a:lnTo>
                    <a:pt x="98" y="2003"/>
                  </a:lnTo>
                  <a:lnTo>
                    <a:pt x="49" y="2174"/>
                  </a:lnTo>
                  <a:lnTo>
                    <a:pt x="25" y="2345"/>
                  </a:lnTo>
                  <a:lnTo>
                    <a:pt x="0" y="2516"/>
                  </a:lnTo>
                  <a:lnTo>
                    <a:pt x="0" y="2687"/>
                  </a:lnTo>
                  <a:lnTo>
                    <a:pt x="25" y="2858"/>
                  </a:lnTo>
                  <a:lnTo>
                    <a:pt x="73" y="3029"/>
                  </a:lnTo>
                  <a:lnTo>
                    <a:pt x="122" y="3200"/>
                  </a:lnTo>
                  <a:lnTo>
                    <a:pt x="195" y="3347"/>
                  </a:lnTo>
                  <a:lnTo>
                    <a:pt x="269" y="3518"/>
                  </a:lnTo>
                  <a:lnTo>
                    <a:pt x="366" y="3640"/>
                  </a:lnTo>
                  <a:lnTo>
                    <a:pt x="464" y="3786"/>
                  </a:lnTo>
                  <a:lnTo>
                    <a:pt x="611" y="3908"/>
                  </a:lnTo>
                  <a:lnTo>
                    <a:pt x="733" y="4031"/>
                  </a:lnTo>
                  <a:lnTo>
                    <a:pt x="904" y="4128"/>
                  </a:lnTo>
                  <a:lnTo>
                    <a:pt x="1050" y="4201"/>
                  </a:lnTo>
                  <a:lnTo>
                    <a:pt x="1221" y="4275"/>
                  </a:lnTo>
                  <a:lnTo>
                    <a:pt x="1392" y="4324"/>
                  </a:lnTo>
                  <a:lnTo>
                    <a:pt x="1563" y="4348"/>
                  </a:lnTo>
                  <a:lnTo>
                    <a:pt x="1734" y="4372"/>
                  </a:lnTo>
                  <a:lnTo>
                    <a:pt x="1905" y="4372"/>
                  </a:lnTo>
                  <a:lnTo>
                    <a:pt x="2076" y="4348"/>
                  </a:lnTo>
                  <a:lnTo>
                    <a:pt x="2247" y="4299"/>
                  </a:lnTo>
                  <a:lnTo>
                    <a:pt x="2418" y="4250"/>
                  </a:lnTo>
                  <a:lnTo>
                    <a:pt x="2565" y="4201"/>
                  </a:lnTo>
                  <a:lnTo>
                    <a:pt x="2711" y="4104"/>
                  </a:lnTo>
                  <a:lnTo>
                    <a:pt x="2858" y="4006"/>
                  </a:lnTo>
                  <a:lnTo>
                    <a:pt x="3004" y="3908"/>
                  </a:lnTo>
                  <a:lnTo>
                    <a:pt x="3126" y="3786"/>
                  </a:lnTo>
                  <a:lnTo>
                    <a:pt x="3248" y="3640"/>
                  </a:lnTo>
                  <a:lnTo>
                    <a:pt x="3346" y="3493"/>
                  </a:lnTo>
                  <a:lnTo>
                    <a:pt x="3468" y="3200"/>
                  </a:lnTo>
                  <a:lnTo>
                    <a:pt x="3541" y="2931"/>
                  </a:lnTo>
                  <a:lnTo>
                    <a:pt x="3590" y="2638"/>
                  </a:lnTo>
                  <a:lnTo>
                    <a:pt x="3566" y="2345"/>
                  </a:lnTo>
                  <a:lnTo>
                    <a:pt x="7205" y="856"/>
                  </a:lnTo>
                  <a:lnTo>
                    <a:pt x="6985" y="440"/>
                  </a:lnTo>
                  <a:lnTo>
                    <a:pt x="683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3" name="Shape 611"/>
            <p:cNvSpPr/>
            <p:nvPr/>
          </p:nvSpPr>
          <p:spPr>
            <a:xfrm>
              <a:off x="5461575" y="5316900"/>
              <a:ext cx="89175" cy="159975"/>
            </a:xfrm>
            <a:custGeom>
              <a:avLst/>
              <a:gdLst/>
              <a:ahLst/>
              <a:cxnLst/>
              <a:rect l="0" t="0" r="0" b="0"/>
              <a:pathLst>
                <a:path w="3567" h="6399" extrusionOk="0">
                  <a:moveTo>
                    <a:pt x="1491" y="0"/>
                  </a:moveTo>
                  <a:lnTo>
                    <a:pt x="1393" y="2858"/>
                  </a:lnTo>
                  <a:lnTo>
                    <a:pt x="1198" y="2907"/>
                  </a:lnTo>
                  <a:lnTo>
                    <a:pt x="1002" y="3004"/>
                  </a:lnTo>
                  <a:lnTo>
                    <a:pt x="807" y="3102"/>
                  </a:lnTo>
                  <a:lnTo>
                    <a:pt x="636" y="3224"/>
                  </a:lnTo>
                  <a:lnTo>
                    <a:pt x="489" y="3346"/>
                  </a:lnTo>
                  <a:lnTo>
                    <a:pt x="392" y="3493"/>
                  </a:lnTo>
                  <a:lnTo>
                    <a:pt x="269" y="3639"/>
                  </a:lnTo>
                  <a:lnTo>
                    <a:pt x="196" y="3786"/>
                  </a:lnTo>
                  <a:lnTo>
                    <a:pt x="123" y="3932"/>
                  </a:lnTo>
                  <a:lnTo>
                    <a:pt x="74" y="4103"/>
                  </a:lnTo>
                  <a:lnTo>
                    <a:pt x="25" y="4274"/>
                  </a:lnTo>
                  <a:lnTo>
                    <a:pt x="1" y="4445"/>
                  </a:lnTo>
                  <a:lnTo>
                    <a:pt x="1" y="4616"/>
                  </a:lnTo>
                  <a:lnTo>
                    <a:pt x="1" y="4787"/>
                  </a:lnTo>
                  <a:lnTo>
                    <a:pt x="25" y="4958"/>
                  </a:lnTo>
                  <a:lnTo>
                    <a:pt x="74" y="5129"/>
                  </a:lnTo>
                  <a:lnTo>
                    <a:pt x="123" y="5276"/>
                  </a:lnTo>
                  <a:lnTo>
                    <a:pt x="196" y="5447"/>
                  </a:lnTo>
                  <a:lnTo>
                    <a:pt x="294" y="5593"/>
                  </a:lnTo>
                  <a:lnTo>
                    <a:pt x="416" y="5740"/>
                  </a:lnTo>
                  <a:lnTo>
                    <a:pt x="538" y="5886"/>
                  </a:lnTo>
                  <a:lnTo>
                    <a:pt x="660" y="6008"/>
                  </a:lnTo>
                  <a:lnTo>
                    <a:pt x="807" y="6106"/>
                  </a:lnTo>
                  <a:lnTo>
                    <a:pt x="953" y="6179"/>
                  </a:lnTo>
                  <a:lnTo>
                    <a:pt x="1124" y="6252"/>
                  </a:lnTo>
                  <a:lnTo>
                    <a:pt x="1271" y="6326"/>
                  </a:lnTo>
                  <a:lnTo>
                    <a:pt x="1442" y="6350"/>
                  </a:lnTo>
                  <a:lnTo>
                    <a:pt x="1613" y="6375"/>
                  </a:lnTo>
                  <a:lnTo>
                    <a:pt x="1784" y="6399"/>
                  </a:lnTo>
                  <a:lnTo>
                    <a:pt x="1955" y="6375"/>
                  </a:lnTo>
                  <a:lnTo>
                    <a:pt x="2126" y="6350"/>
                  </a:lnTo>
                  <a:lnTo>
                    <a:pt x="2297" y="6301"/>
                  </a:lnTo>
                  <a:lnTo>
                    <a:pt x="2468" y="6252"/>
                  </a:lnTo>
                  <a:lnTo>
                    <a:pt x="2614" y="6179"/>
                  </a:lnTo>
                  <a:lnTo>
                    <a:pt x="2785" y="6082"/>
                  </a:lnTo>
                  <a:lnTo>
                    <a:pt x="2932" y="5984"/>
                  </a:lnTo>
                  <a:lnTo>
                    <a:pt x="3054" y="5862"/>
                  </a:lnTo>
                  <a:lnTo>
                    <a:pt x="3176" y="5715"/>
                  </a:lnTo>
                  <a:lnTo>
                    <a:pt x="3273" y="5569"/>
                  </a:lnTo>
                  <a:lnTo>
                    <a:pt x="3371" y="5422"/>
                  </a:lnTo>
                  <a:lnTo>
                    <a:pt x="3444" y="5276"/>
                  </a:lnTo>
                  <a:lnTo>
                    <a:pt x="3493" y="5105"/>
                  </a:lnTo>
                  <a:lnTo>
                    <a:pt x="3542" y="4934"/>
                  </a:lnTo>
                  <a:lnTo>
                    <a:pt x="3567" y="4763"/>
                  </a:lnTo>
                  <a:lnTo>
                    <a:pt x="3567" y="4592"/>
                  </a:lnTo>
                  <a:lnTo>
                    <a:pt x="3567" y="4421"/>
                  </a:lnTo>
                  <a:lnTo>
                    <a:pt x="3542" y="4250"/>
                  </a:lnTo>
                  <a:lnTo>
                    <a:pt x="3493" y="4079"/>
                  </a:lnTo>
                  <a:lnTo>
                    <a:pt x="3420" y="3908"/>
                  </a:lnTo>
                  <a:lnTo>
                    <a:pt x="3347" y="3761"/>
                  </a:lnTo>
                  <a:lnTo>
                    <a:pt x="3273" y="3615"/>
                  </a:lnTo>
                  <a:lnTo>
                    <a:pt x="3151" y="3468"/>
                  </a:lnTo>
                  <a:lnTo>
                    <a:pt x="2980" y="3273"/>
                  </a:lnTo>
                  <a:lnTo>
                    <a:pt x="2761" y="3102"/>
                  </a:lnTo>
                  <a:lnTo>
                    <a:pt x="2541" y="2980"/>
                  </a:lnTo>
                  <a:lnTo>
                    <a:pt x="2321" y="2907"/>
                  </a:lnTo>
                  <a:lnTo>
                    <a:pt x="2419" y="25"/>
                  </a:lnTo>
                  <a:lnTo>
                    <a:pt x="2419" y="25"/>
                  </a:lnTo>
                  <a:lnTo>
                    <a:pt x="2126" y="49"/>
                  </a:lnTo>
                  <a:lnTo>
                    <a:pt x="1808" y="25"/>
                  </a:lnTo>
                  <a:lnTo>
                    <a:pt x="149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4" name="Shape 612"/>
            <p:cNvSpPr/>
            <p:nvPr/>
          </p:nvSpPr>
          <p:spPr>
            <a:xfrm>
              <a:off x="5619100" y="5194175"/>
              <a:ext cx="161850" cy="89775"/>
            </a:xfrm>
            <a:custGeom>
              <a:avLst/>
              <a:gdLst/>
              <a:ahLst/>
              <a:cxnLst/>
              <a:rect l="0" t="0" r="0" b="0"/>
              <a:pathLst>
                <a:path w="6474" h="3591" extrusionOk="0">
                  <a:moveTo>
                    <a:pt x="4592" y="0"/>
                  </a:moveTo>
                  <a:lnTo>
                    <a:pt x="4422" y="25"/>
                  </a:lnTo>
                  <a:lnTo>
                    <a:pt x="4251" y="73"/>
                  </a:lnTo>
                  <a:lnTo>
                    <a:pt x="4080" y="122"/>
                  </a:lnTo>
                  <a:lnTo>
                    <a:pt x="3884" y="196"/>
                  </a:lnTo>
                  <a:lnTo>
                    <a:pt x="3713" y="293"/>
                  </a:lnTo>
                  <a:lnTo>
                    <a:pt x="3567" y="391"/>
                  </a:lnTo>
                  <a:lnTo>
                    <a:pt x="3420" y="513"/>
                  </a:lnTo>
                  <a:lnTo>
                    <a:pt x="3298" y="660"/>
                  </a:lnTo>
                  <a:lnTo>
                    <a:pt x="3200" y="806"/>
                  </a:lnTo>
                  <a:lnTo>
                    <a:pt x="3103" y="953"/>
                  </a:lnTo>
                  <a:lnTo>
                    <a:pt x="3029" y="1124"/>
                  </a:lnTo>
                  <a:lnTo>
                    <a:pt x="99" y="757"/>
                  </a:lnTo>
                  <a:lnTo>
                    <a:pt x="74" y="1221"/>
                  </a:lnTo>
                  <a:lnTo>
                    <a:pt x="1" y="1661"/>
                  </a:lnTo>
                  <a:lnTo>
                    <a:pt x="2907" y="2027"/>
                  </a:lnTo>
                  <a:lnTo>
                    <a:pt x="2932" y="2223"/>
                  </a:lnTo>
                  <a:lnTo>
                    <a:pt x="3005" y="2418"/>
                  </a:lnTo>
                  <a:lnTo>
                    <a:pt x="3078" y="2565"/>
                  </a:lnTo>
                  <a:lnTo>
                    <a:pt x="3152" y="2736"/>
                  </a:lnTo>
                  <a:lnTo>
                    <a:pt x="3249" y="2882"/>
                  </a:lnTo>
                  <a:lnTo>
                    <a:pt x="3371" y="3004"/>
                  </a:lnTo>
                  <a:lnTo>
                    <a:pt x="3493" y="3126"/>
                  </a:lnTo>
                  <a:lnTo>
                    <a:pt x="3616" y="3248"/>
                  </a:lnTo>
                  <a:lnTo>
                    <a:pt x="3762" y="3346"/>
                  </a:lnTo>
                  <a:lnTo>
                    <a:pt x="3909" y="3419"/>
                  </a:lnTo>
                  <a:lnTo>
                    <a:pt x="4080" y="3493"/>
                  </a:lnTo>
                  <a:lnTo>
                    <a:pt x="4251" y="3541"/>
                  </a:lnTo>
                  <a:lnTo>
                    <a:pt x="4422" y="3566"/>
                  </a:lnTo>
                  <a:lnTo>
                    <a:pt x="4592" y="3590"/>
                  </a:lnTo>
                  <a:lnTo>
                    <a:pt x="4763" y="3590"/>
                  </a:lnTo>
                  <a:lnTo>
                    <a:pt x="4934" y="3566"/>
                  </a:lnTo>
                  <a:lnTo>
                    <a:pt x="5105" y="3541"/>
                  </a:lnTo>
                  <a:lnTo>
                    <a:pt x="5276" y="3468"/>
                  </a:lnTo>
                  <a:lnTo>
                    <a:pt x="5447" y="3419"/>
                  </a:lnTo>
                  <a:lnTo>
                    <a:pt x="5618" y="3322"/>
                  </a:lnTo>
                  <a:lnTo>
                    <a:pt x="5765" y="3224"/>
                  </a:lnTo>
                  <a:lnTo>
                    <a:pt x="5887" y="3102"/>
                  </a:lnTo>
                  <a:lnTo>
                    <a:pt x="6009" y="2980"/>
                  </a:lnTo>
                  <a:lnTo>
                    <a:pt x="6131" y="2858"/>
                  </a:lnTo>
                  <a:lnTo>
                    <a:pt x="6204" y="2711"/>
                  </a:lnTo>
                  <a:lnTo>
                    <a:pt x="6302" y="2565"/>
                  </a:lnTo>
                  <a:lnTo>
                    <a:pt x="6351" y="2394"/>
                  </a:lnTo>
                  <a:lnTo>
                    <a:pt x="6400" y="2223"/>
                  </a:lnTo>
                  <a:lnTo>
                    <a:pt x="6449" y="2076"/>
                  </a:lnTo>
                  <a:lnTo>
                    <a:pt x="6473" y="1881"/>
                  </a:lnTo>
                  <a:lnTo>
                    <a:pt x="6473" y="1710"/>
                  </a:lnTo>
                  <a:lnTo>
                    <a:pt x="6449" y="1539"/>
                  </a:lnTo>
                  <a:lnTo>
                    <a:pt x="6424" y="1368"/>
                  </a:lnTo>
                  <a:lnTo>
                    <a:pt x="6351" y="1197"/>
                  </a:lnTo>
                  <a:lnTo>
                    <a:pt x="6278" y="1026"/>
                  </a:lnTo>
                  <a:lnTo>
                    <a:pt x="6204" y="855"/>
                  </a:lnTo>
                  <a:lnTo>
                    <a:pt x="6107" y="708"/>
                  </a:lnTo>
                  <a:lnTo>
                    <a:pt x="5985" y="586"/>
                  </a:lnTo>
                  <a:lnTo>
                    <a:pt x="5862" y="464"/>
                  </a:lnTo>
                  <a:lnTo>
                    <a:pt x="5740" y="342"/>
                  </a:lnTo>
                  <a:lnTo>
                    <a:pt x="5594" y="269"/>
                  </a:lnTo>
                  <a:lnTo>
                    <a:pt x="5447" y="171"/>
                  </a:lnTo>
                  <a:lnTo>
                    <a:pt x="5276" y="122"/>
                  </a:lnTo>
                  <a:lnTo>
                    <a:pt x="5105" y="73"/>
                  </a:lnTo>
                  <a:lnTo>
                    <a:pt x="4934" y="25"/>
                  </a:lnTo>
                  <a:lnTo>
                    <a:pt x="4763" y="25"/>
                  </a:lnTo>
                  <a:lnTo>
                    <a:pt x="459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5" name="Shape 613"/>
            <p:cNvSpPr/>
            <p:nvPr/>
          </p:nvSpPr>
          <p:spPr>
            <a:xfrm>
              <a:off x="5420075" y="5116000"/>
              <a:ext cx="189300" cy="189925"/>
            </a:xfrm>
            <a:custGeom>
              <a:avLst/>
              <a:gdLst/>
              <a:ahLst/>
              <a:cxnLst/>
              <a:rect l="0" t="0" r="0" b="0"/>
              <a:pathLst>
                <a:path w="7572" h="7597" extrusionOk="0">
                  <a:moveTo>
                    <a:pt x="3786" y="1"/>
                  </a:moveTo>
                  <a:lnTo>
                    <a:pt x="3395" y="25"/>
                  </a:lnTo>
                  <a:lnTo>
                    <a:pt x="3028" y="74"/>
                  </a:lnTo>
                  <a:lnTo>
                    <a:pt x="2662" y="172"/>
                  </a:lnTo>
                  <a:lnTo>
                    <a:pt x="2320" y="294"/>
                  </a:lnTo>
                  <a:lnTo>
                    <a:pt x="1978" y="465"/>
                  </a:lnTo>
                  <a:lnTo>
                    <a:pt x="1661" y="660"/>
                  </a:lnTo>
                  <a:lnTo>
                    <a:pt x="1392" y="880"/>
                  </a:lnTo>
                  <a:lnTo>
                    <a:pt x="1123" y="1124"/>
                  </a:lnTo>
                  <a:lnTo>
                    <a:pt x="879" y="1393"/>
                  </a:lnTo>
                  <a:lnTo>
                    <a:pt x="659" y="1686"/>
                  </a:lnTo>
                  <a:lnTo>
                    <a:pt x="464" y="1979"/>
                  </a:lnTo>
                  <a:lnTo>
                    <a:pt x="293" y="2321"/>
                  </a:lnTo>
                  <a:lnTo>
                    <a:pt x="171" y="2663"/>
                  </a:lnTo>
                  <a:lnTo>
                    <a:pt x="73" y="3029"/>
                  </a:lnTo>
                  <a:lnTo>
                    <a:pt x="24" y="3420"/>
                  </a:lnTo>
                  <a:lnTo>
                    <a:pt x="0" y="3787"/>
                  </a:lnTo>
                  <a:lnTo>
                    <a:pt x="24" y="4177"/>
                  </a:lnTo>
                  <a:lnTo>
                    <a:pt x="73" y="4568"/>
                  </a:lnTo>
                  <a:lnTo>
                    <a:pt x="171" y="4934"/>
                  </a:lnTo>
                  <a:lnTo>
                    <a:pt x="293" y="5276"/>
                  </a:lnTo>
                  <a:lnTo>
                    <a:pt x="464" y="5594"/>
                  </a:lnTo>
                  <a:lnTo>
                    <a:pt x="659" y="5911"/>
                  </a:lnTo>
                  <a:lnTo>
                    <a:pt x="879" y="6204"/>
                  </a:lnTo>
                  <a:lnTo>
                    <a:pt x="1123" y="6473"/>
                  </a:lnTo>
                  <a:lnTo>
                    <a:pt x="1392" y="6717"/>
                  </a:lnTo>
                  <a:lnTo>
                    <a:pt x="1661" y="6937"/>
                  </a:lnTo>
                  <a:lnTo>
                    <a:pt x="1978" y="7133"/>
                  </a:lnTo>
                  <a:lnTo>
                    <a:pt x="2320" y="7279"/>
                  </a:lnTo>
                  <a:lnTo>
                    <a:pt x="2662" y="7426"/>
                  </a:lnTo>
                  <a:lnTo>
                    <a:pt x="3028" y="7499"/>
                  </a:lnTo>
                  <a:lnTo>
                    <a:pt x="3395" y="7572"/>
                  </a:lnTo>
                  <a:lnTo>
                    <a:pt x="3786" y="7597"/>
                  </a:lnTo>
                  <a:lnTo>
                    <a:pt x="4176" y="7572"/>
                  </a:lnTo>
                  <a:lnTo>
                    <a:pt x="4567" y="7499"/>
                  </a:lnTo>
                  <a:lnTo>
                    <a:pt x="4909" y="7426"/>
                  </a:lnTo>
                  <a:lnTo>
                    <a:pt x="5275" y="7279"/>
                  </a:lnTo>
                  <a:lnTo>
                    <a:pt x="5593" y="7133"/>
                  </a:lnTo>
                  <a:lnTo>
                    <a:pt x="5910" y="6937"/>
                  </a:lnTo>
                  <a:lnTo>
                    <a:pt x="6203" y="6717"/>
                  </a:lnTo>
                  <a:lnTo>
                    <a:pt x="6472" y="6473"/>
                  </a:lnTo>
                  <a:lnTo>
                    <a:pt x="6716" y="6204"/>
                  </a:lnTo>
                  <a:lnTo>
                    <a:pt x="6936" y="5911"/>
                  </a:lnTo>
                  <a:lnTo>
                    <a:pt x="7132" y="5594"/>
                  </a:lnTo>
                  <a:lnTo>
                    <a:pt x="7278" y="5276"/>
                  </a:lnTo>
                  <a:lnTo>
                    <a:pt x="7425" y="4934"/>
                  </a:lnTo>
                  <a:lnTo>
                    <a:pt x="7498" y="4568"/>
                  </a:lnTo>
                  <a:lnTo>
                    <a:pt x="7571" y="4177"/>
                  </a:lnTo>
                  <a:lnTo>
                    <a:pt x="7571" y="3787"/>
                  </a:lnTo>
                  <a:lnTo>
                    <a:pt x="7571" y="3420"/>
                  </a:lnTo>
                  <a:lnTo>
                    <a:pt x="7498" y="3029"/>
                  </a:lnTo>
                  <a:lnTo>
                    <a:pt x="7425" y="2663"/>
                  </a:lnTo>
                  <a:lnTo>
                    <a:pt x="7278" y="2321"/>
                  </a:lnTo>
                  <a:lnTo>
                    <a:pt x="7132" y="1979"/>
                  </a:lnTo>
                  <a:lnTo>
                    <a:pt x="6936" y="1686"/>
                  </a:lnTo>
                  <a:lnTo>
                    <a:pt x="6716" y="1393"/>
                  </a:lnTo>
                  <a:lnTo>
                    <a:pt x="6472" y="1124"/>
                  </a:lnTo>
                  <a:lnTo>
                    <a:pt x="6203" y="880"/>
                  </a:lnTo>
                  <a:lnTo>
                    <a:pt x="5910" y="660"/>
                  </a:lnTo>
                  <a:lnTo>
                    <a:pt x="5593" y="465"/>
                  </a:lnTo>
                  <a:lnTo>
                    <a:pt x="5275" y="294"/>
                  </a:lnTo>
                  <a:lnTo>
                    <a:pt x="4909" y="172"/>
                  </a:lnTo>
                  <a:lnTo>
                    <a:pt x="4567" y="74"/>
                  </a:lnTo>
                  <a:lnTo>
                    <a:pt x="4176" y="25"/>
                  </a:lnTo>
                  <a:lnTo>
                    <a:pt x="378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66" name="Shape 614"/>
          <p:cNvSpPr/>
          <p:nvPr/>
        </p:nvSpPr>
        <p:spPr>
          <a:xfrm>
            <a:off x="10457460" y="5575060"/>
            <a:ext cx="450192" cy="248836"/>
          </a:xfrm>
          <a:custGeom>
            <a:avLst/>
            <a:gdLst/>
            <a:ahLst/>
            <a:cxnLst/>
            <a:rect l="0" t="0" r="0" b="0"/>
            <a:pathLst>
              <a:path w="19002" h="10503" extrusionOk="0">
                <a:moveTo>
                  <a:pt x="17072" y="1100"/>
                </a:moveTo>
                <a:lnTo>
                  <a:pt x="17145" y="1124"/>
                </a:lnTo>
                <a:lnTo>
                  <a:pt x="17268" y="1197"/>
                </a:lnTo>
                <a:lnTo>
                  <a:pt x="17365" y="1320"/>
                </a:lnTo>
                <a:lnTo>
                  <a:pt x="17390" y="1393"/>
                </a:lnTo>
                <a:lnTo>
                  <a:pt x="17390" y="1490"/>
                </a:lnTo>
                <a:lnTo>
                  <a:pt x="17390" y="1564"/>
                </a:lnTo>
                <a:lnTo>
                  <a:pt x="17365" y="1637"/>
                </a:lnTo>
                <a:lnTo>
                  <a:pt x="17268" y="1759"/>
                </a:lnTo>
                <a:lnTo>
                  <a:pt x="17145" y="1832"/>
                </a:lnTo>
                <a:lnTo>
                  <a:pt x="17072" y="1857"/>
                </a:lnTo>
                <a:lnTo>
                  <a:pt x="16926" y="1857"/>
                </a:lnTo>
                <a:lnTo>
                  <a:pt x="16852" y="1832"/>
                </a:lnTo>
                <a:lnTo>
                  <a:pt x="16730" y="1759"/>
                </a:lnTo>
                <a:lnTo>
                  <a:pt x="16657" y="1637"/>
                </a:lnTo>
                <a:lnTo>
                  <a:pt x="16633" y="1564"/>
                </a:lnTo>
                <a:lnTo>
                  <a:pt x="16608" y="1490"/>
                </a:lnTo>
                <a:lnTo>
                  <a:pt x="16633" y="1393"/>
                </a:lnTo>
                <a:lnTo>
                  <a:pt x="16657" y="1320"/>
                </a:lnTo>
                <a:lnTo>
                  <a:pt x="16730" y="1197"/>
                </a:lnTo>
                <a:lnTo>
                  <a:pt x="16852" y="1124"/>
                </a:lnTo>
                <a:lnTo>
                  <a:pt x="16926" y="1100"/>
                </a:lnTo>
                <a:close/>
                <a:moveTo>
                  <a:pt x="15924" y="1"/>
                </a:moveTo>
                <a:lnTo>
                  <a:pt x="15656" y="25"/>
                </a:lnTo>
                <a:lnTo>
                  <a:pt x="15387" y="74"/>
                </a:lnTo>
                <a:lnTo>
                  <a:pt x="15192" y="123"/>
                </a:lnTo>
                <a:lnTo>
                  <a:pt x="14996" y="172"/>
                </a:lnTo>
                <a:lnTo>
                  <a:pt x="14801" y="269"/>
                </a:lnTo>
                <a:lnTo>
                  <a:pt x="14605" y="367"/>
                </a:lnTo>
                <a:lnTo>
                  <a:pt x="14435" y="489"/>
                </a:lnTo>
                <a:lnTo>
                  <a:pt x="14264" y="611"/>
                </a:lnTo>
                <a:lnTo>
                  <a:pt x="14093" y="758"/>
                </a:lnTo>
                <a:lnTo>
                  <a:pt x="13970" y="929"/>
                </a:lnTo>
                <a:lnTo>
                  <a:pt x="13824" y="1100"/>
                </a:lnTo>
                <a:lnTo>
                  <a:pt x="13726" y="1271"/>
                </a:lnTo>
                <a:lnTo>
                  <a:pt x="13629" y="1466"/>
                </a:lnTo>
                <a:lnTo>
                  <a:pt x="13531" y="1661"/>
                </a:lnTo>
                <a:lnTo>
                  <a:pt x="13482" y="1881"/>
                </a:lnTo>
                <a:lnTo>
                  <a:pt x="13433" y="2101"/>
                </a:lnTo>
                <a:lnTo>
                  <a:pt x="13409" y="2345"/>
                </a:lnTo>
                <a:lnTo>
                  <a:pt x="13409" y="2565"/>
                </a:lnTo>
                <a:lnTo>
                  <a:pt x="6668" y="4372"/>
                </a:lnTo>
                <a:lnTo>
                  <a:pt x="6986" y="4592"/>
                </a:lnTo>
                <a:lnTo>
                  <a:pt x="7303" y="4812"/>
                </a:lnTo>
                <a:lnTo>
                  <a:pt x="7621" y="5032"/>
                </a:lnTo>
                <a:lnTo>
                  <a:pt x="7938" y="5203"/>
                </a:lnTo>
                <a:lnTo>
                  <a:pt x="8280" y="5374"/>
                </a:lnTo>
                <a:lnTo>
                  <a:pt x="8597" y="5496"/>
                </a:lnTo>
                <a:lnTo>
                  <a:pt x="8939" y="5618"/>
                </a:lnTo>
                <a:lnTo>
                  <a:pt x="9257" y="5740"/>
                </a:lnTo>
                <a:lnTo>
                  <a:pt x="9599" y="5813"/>
                </a:lnTo>
                <a:lnTo>
                  <a:pt x="9941" y="5862"/>
                </a:lnTo>
                <a:lnTo>
                  <a:pt x="10258" y="5911"/>
                </a:lnTo>
                <a:lnTo>
                  <a:pt x="10600" y="5935"/>
                </a:lnTo>
                <a:lnTo>
                  <a:pt x="10942" y="5935"/>
                </a:lnTo>
                <a:lnTo>
                  <a:pt x="11284" y="5911"/>
                </a:lnTo>
                <a:lnTo>
                  <a:pt x="11626" y="5862"/>
                </a:lnTo>
                <a:lnTo>
                  <a:pt x="11968" y="5813"/>
                </a:lnTo>
                <a:lnTo>
                  <a:pt x="12285" y="5716"/>
                </a:lnTo>
                <a:lnTo>
                  <a:pt x="12603" y="5642"/>
                </a:lnTo>
                <a:lnTo>
                  <a:pt x="13140" y="5423"/>
                </a:lnTo>
                <a:lnTo>
                  <a:pt x="13629" y="5203"/>
                </a:lnTo>
                <a:lnTo>
                  <a:pt x="14044" y="4983"/>
                </a:lnTo>
                <a:lnTo>
                  <a:pt x="14386" y="4763"/>
                </a:lnTo>
                <a:lnTo>
                  <a:pt x="14630" y="4592"/>
                </a:lnTo>
                <a:lnTo>
                  <a:pt x="14850" y="4421"/>
                </a:lnTo>
                <a:lnTo>
                  <a:pt x="14923" y="4372"/>
                </a:lnTo>
                <a:lnTo>
                  <a:pt x="15021" y="4348"/>
                </a:lnTo>
                <a:lnTo>
                  <a:pt x="15118" y="4372"/>
                </a:lnTo>
                <a:lnTo>
                  <a:pt x="15192" y="4421"/>
                </a:lnTo>
                <a:lnTo>
                  <a:pt x="15240" y="4519"/>
                </a:lnTo>
                <a:lnTo>
                  <a:pt x="15240" y="4592"/>
                </a:lnTo>
                <a:lnTo>
                  <a:pt x="15240" y="4690"/>
                </a:lnTo>
                <a:lnTo>
                  <a:pt x="15167" y="4763"/>
                </a:lnTo>
                <a:lnTo>
                  <a:pt x="15045" y="4861"/>
                </a:lnTo>
                <a:lnTo>
                  <a:pt x="14752" y="5105"/>
                </a:lnTo>
                <a:lnTo>
                  <a:pt x="14312" y="5398"/>
                </a:lnTo>
                <a:lnTo>
                  <a:pt x="14019" y="5569"/>
                </a:lnTo>
                <a:lnTo>
                  <a:pt x="13702" y="5716"/>
                </a:lnTo>
                <a:lnTo>
                  <a:pt x="13213" y="5935"/>
                </a:lnTo>
                <a:lnTo>
                  <a:pt x="12969" y="6033"/>
                </a:lnTo>
                <a:lnTo>
                  <a:pt x="12676" y="6131"/>
                </a:lnTo>
                <a:lnTo>
                  <a:pt x="12090" y="6277"/>
                </a:lnTo>
                <a:lnTo>
                  <a:pt x="11797" y="6326"/>
                </a:lnTo>
                <a:lnTo>
                  <a:pt x="11479" y="6375"/>
                </a:lnTo>
                <a:lnTo>
                  <a:pt x="11137" y="6400"/>
                </a:lnTo>
                <a:lnTo>
                  <a:pt x="10796" y="6424"/>
                </a:lnTo>
                <a:lnTo>
                  <a:pt x="10429" y="6400"/>
                </a:lnTo>
                <a:lnTo>
                  <a:pt x="10063" y="6375"/>
                </a:lnTo>
                <a:lnTo>
                  <a:pt x="9696" y="6326"/>
                </a:lnTo>
                <a:lnTo>
                  <a:pt x="9306" y="6229"/>
                </a:lnTo>
                <a:lnTo>
                  <a:pt x="8915" y="6131"/>
                </a:lnTo>
                <a:lnTo>
                  <a:pt x="8500" y="5984"/>
                </a:lnTo>
                <a:lnTo>
                  <a:pt x="8085" y="5813"/>
                </a:lnTo>
                <a:lnTo>
                  <a:pt x="7669" y="5594"/>
                </a:lnTo>
                <a:lnTo>
                  <a:pt x="7572" y="5569"/>
                </a:lnTo>
                <a:lnTo>
                  <a:pt x="7376" y="5471"/>
                </a:lnTo>
                <a:lnTo>
                  <a:pt x="7254" y="5471"/>
                </a:lnTo>
                <a:lnTo>
                  <a:pt x="7132" y="5496"/>
                </a:lnTo>
                <a:lnTo>
                  <a:pt x="318" y="7694"/>
                </a:lnTo>
                <a:lnTo>
                  <a:pt x="245" y="7743"/>
                </a:lnTo>
                <a:lnTo>
                  <a:pt x="147" y="7792"/>
                </a:lnTo>
                <a:lnTo>
                  <a:pt x="98" y="7865"/>
                </a:lnTo>
                <a:lnTo>
                  <a:pt x="49" y="7938"/>
                </a:lnTo>
                <a:lnTo>
                  <a:pt x="1" y="8036"/>
                </a:lnTo>
                <a:lnTo>
                  <a:pt x="1" y="8134"/>
                </a:lnTo>
                <a:lnTo>
                  <a:pt x="1" y="8207"/>
                </a:lnTo>
                <a:lnTo>
                  <a:pt x="25" y="8305"/>
                </a:lnTo>
                <a:lnTo>
                  <a:pt x="98" y="8451"/>
                </a:lnTo>
                <a:lnTo>
                  <a:pt x="196" y="8549"/>
                </a:lnTo>
                <a:lnTo>
                  <a:pt x="318" y="8622"/>
                </a:lnTo>
                <a:lnTo>
                  <a:pt x="489" y="8646"/>
                </a:lnTo>
                <a:lnTo>
                  <a:pt x="611" y="8622"/>
                </a:lnTo>
                <a:lnTo>
                  <a:pt x="269" y="8793"/>
                </a:lnTo>
                <a:lnTo>
                  <a:pt x="171" y="8842"/>
                </a:lnTo>
                <a:lnTo>
                  <a:pt x="123" y="8915"/>
                </a:lnTo>
                <a:lnTo>
                  <a:pt x="49" y="8988"/>
                </a:lnTo>
                <a:lnTo>
                  <a:pt x="25" y="9086"/>
                </a:lnTo>
                <a:lnTo>
                  <a:pt x="1" y="9159"/>
                </a:lnTo>
                <a:lnTo>
                  <a:pt x="1" y="9257"/>
                </a:lnTo>
                <a:lnTo>
                  <a:pt x="1" y="9355"/>
                </a:lnTo>
                <a:lnTo>
                  <a:pt x="49" y="9452"/>
                </a:lnTo>
                <a:lnTo>
                  <a:pt x="123" y="9575"/>
                </a:lnTo>
                <a:lnTo>
                  <a:pt x="220" y="9648"/>
                </a:lnTo>
                <a:lnTo>
                  <a:pt x="342" y="9697"/>
                </a:lnTo>
                <a:lnTo>
                  <a:pt x="489" y="9721"/>
                </a:lnTo>
                <a:lnTo>
                  <a:pt x="587" y="9721"/>
                </a:lnTo>
                <a:lnTo>
                  <a:pt x="684" y="9672"/>
                </a:lnTo>
                <a:lnTo>
                  <a:pt x="855" y="9599"/>
                </a:lnTo>
                <a:lnTo>
                  <a:pt x="782" y="9721"/>
                </a:lnTo>
                <a:lnTo>
                  <a:pt x="758" y="9868"/>
                </a:lnTo>
                <a:lnTo>
                  <a:pt x="782" y="10014"/>
                </a:lnTo>
                <a:lnTo>
                  <a:pt x="831" y="10161"/>
                </a:lnTo>
                <a:lnTo>
                  <a:pt x="929" y="10258"/>
                </a:lnTo>
                <a:lnTo>
                  <a:pt x="1026" y="10307"/>
                </a:lnTo>
                <a:lnTo>
                  <a:pt x="1124" y="10356"/>
                </a:lnTo>
                <a:lnTo>
                  <a:pt x="1246" y="10380"/>
                </a:lnTo>
                <a:lnTo>
                  <a:pt x="1393" y="10356"/>
                </a:lnTo>
                <a:lnTo>
                  <a:pt x="1515" y="10283"/>
                </a:lnTo>
                <a:lnTo>
                  <a:pt x="6082" y="7303"/>
                </a:lnTo>
                <a:lnTo>
                  <a:pt x="6546" y="7523"/>
                </a:lnTo>
                <a:lnTo>
                  <a:pt x="7108" y="7743"/>
                </a:lnTo>
                <a:lnTo>
                  <a:pt x="7791" y="7987"/>
                </a:lnTo>
                <a:lnTo>
                  <a:pt x="8524" y="8207"/>
                </a:lnTo>
                <a:lnTo>
                  <a:pt x="9306" y="8402"/>
                </a:lnTo>
                <a:lnTo>
                  <a:pt x="10087" y="8549"/>
                </a:lnTo>
                <a:lnTo>
                  <a:pt x="10454" y="8598"/>
                </a:lnTo>
                <a:lnTo>
                  <a:pt x="10820" y="8646"/>
                </a:lnTo>
                <a:lnTo>
                  <a:pt x="11528" y="8646"/>
                </a:lnTo>
                <a:lnTo>
                  <a:pt x="12212" y="10356"/>
                </a:lnTo>
                <a:lnTo>
                  <a:pt x="12261" y="10405"/>
                </a:lnTo>
                <a:lnTo>
                  <a:pt x="12310" y="10454"/>
                </a:lnTo>
                <a:lnTo>
                  <a:pt x="12383" y="10478"/>
                </a:lnTo>
                <a:lnTo>
                  <a:pt x="12456" y="10503"/>
                </a:lnTo>
                <a:lnTo>
                  <a:pt x="13384" y="10503"/>
                </a:lnTo>
                <a:lnTo>
                  <a:pt x="13482" y="10478"/>
                </a:lnTo>
                <a:lnTo>
                  <a:pt x="13555" y="10454"/>
                </a:lnTo>
                <a:lnTo>
                  <a:pt x="13604" y="10405"/>
                </a:lnTo>
                <a:lnTo>
                  <a:pt x="13629" y="10332"/>
                </a:lnTo>
                <a:lnTo>
                  <a:pt x="13629" y="10234"/>
                </a:lnTo>
                <a:lnTo>
                  <a:pt x="13580" y="10161"/>
                </a:lnTo>
                <a:lnTo>
                  <a:pt x="13506" y="10087"/>
                </a:lnTo>
                <a:lnTo>
                  <a:pt x="13409" y="10087"/>
                </a:lnTo>
                <a:lnTo>
                  <a:pt x="12603" y="10014"/>
                </a:lnTo>
                <a:lnTo>
                  <a:pt x="12163" y="8646"/>
                </a:lnTo>
                <a:lnTo>
                  <a:pt x="12700" y="8598"/>
                </a:lnTo>
                <a:lnTo>
                  <a:pt x="13067" y="8549"/>
                </a:lnTo>
                <a:lnTo>
                  <a:pt x="13482" y="8475"/>
                </a:lnTo>
                <a:lnTo>
                  <a:pt x="13922" y="8378"/>
                </a:lnTo>
                <a:lnTo>
                  <a:pt x="14386" y="8280"/>
                </a:lnTo>
                <a:lnTo>
                  <a:pt x="14874" y="8109"/>
                </a:lnTo>
                <a:lnTo>
                  <a:pt x="15363" y="7914"/>
                </a:lnTo>
                <a:lnTo>
                  <a:pt x="15827" y="7670"/>
                </a:lnTo>
                <a:lnTo>
                  <a:pt x="16046" y="7547"/>
                </a:lnTo>
                <a:lnTo>
                  <a:pt x="16291" y="7376"/>
                </a:lnTo>
                <a:lnTo>
                  <a:pt x="16486" y="7205"/>
                </a:lnTo>
                <a:lnTo>
                  <a:pt x="16681" y="7035"/>
                </a:lnTo>
                <a:lnTo>
                  <a:pt x="16877" y="6839"/>
                </a:lnTo>
                <a:lnTo>
                  <a:pt x="17072" y="6619"/>
                </a:lnTo>
                <a:lnTo>
                  <a:pt x="17219" y="6375"/>
                </a:lnTo>
                <a:lnTo>
                  <a:pt x="17365" y="6131"/>
                </a:lnTo>
                <a:lnTo>
                  <a:pt x="17512" y="5862"/>
                </a:lnTo>
                <a:lnTo>
                  <a:pt x="17610" y="5569"/>
                </a:lnTo>
                <a:lnTo>
                  <a:pt x="17707" y="5276"/>
                </a:lnTo>
                <a:lnTo>
                  <a:pt x="17780" y="4959"/>
                </a:lnTo>
                <a:lnTo>
                  <a:pt x="17829" y="4592"/>
                </a:lnTo>
                <a:lnTo>
                  <a:pt x="17854" y="4226"/>
                </a:lnTo>
                <a:lnTo>
                  <a:pt x="17854" y="3884"/>
                </a:lnTo>
                <a:lnTo>
                  <a:pt x="17829" y="3444"/>
                </a:lnTo>
                <a:lnTo>
                  <a:pt x="17829" y="2980"/>
                </a:lnTo>
                <a:lnTo>
                  <a:pt x="17829" y="2760"/>
                </a:lnTo>
                <a:lnTo>
                  <a:pt x="17878" y="2590"/>
                </a:lnTo>
                <a:lnTo>
                  <a:pt x="18440" y="2370"/>
                </a:lnTo>
                <a:lnTo>
                  <a:pt x="18733" y="2272"/>
                </a:lnTo>
                <a:lnTo>
                  <a:pt x="18293" y="2125"/>
                </a:lnTo>
                <a:lnTo>
                  <a:pt x="18586" y="1979"/>
                </a:lnTo>
                <a:lnTo>
                  <a:pt x="18855" y="1857"/>
                </a:lnTo>
                <a:lnTo>
                  <a:pt x="18953" y="1808"/>
                </a:lnTo>
                <a:lnTo>
                  <a:pt x="19002" y="1759"/>
                </a:lnTo>
                <a:lnTo>
                  <a:pt x="19002" y="1710"/>
                </a:lnTo>
                <a:lnTo>
                  <a:pt x="18953" y="1686"/>
                </a:lnTo>
                <a:lnTo>
                  <a:pt x="18000" y="1271"/>
                </a:lnTo>
                <a:lnTo>
                  <a:pt x="17780" y="1026"/>
                </a:lnTo>
                <a:lnTo>
                  <a:pt x="17561" y="782"/>
                </a:lnTo>
                <a:lnTo>
                  <a:pt x="17243" y="514"/>
                </a:lnTo>
                <a:lnTo>
                  <a:pt x="17048" y="391"/>
                </a:lnTo>
                <a:lnTo>
                  <a:pt x="16852" y="269"/>
                </a:lnTo>
                <a:lnTo>
                  <a:pt x="16633" y="172"/>
                </a:lnTo>
                <a:lnTo>
                  <a:pt x="16413" y="98"/>
                </a:lnTo>
                <a:lnTo>
                  <a:pt x="16169" y="25"/>
                </a:lnTo>
                <a:lnTo>
                  <a:pt x="15924"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67" name="Shape 615"/>
          <p:cNvGrpSpPr/>
          <p:nvPr/>
        </p:nvGrpSpPr>
        <p:grpSpPr>
          <a:xfrm>
            <a:off x="11156370" y="5526987"/>
            <a:ext cx="328109" cy="377292"/>
            <a:chOff x="6685175" y="5036025"/>
            <a:chExt cx="346225" cy="398125"/>
          </a:xfrm>
          <a:solidFill>
            <a:schemeClr val="bg1"/>
          </a:solidFill>
        </p:grpSpPr>
        <p:sp>
          <p:nvSpPr>
            <p:cNvPr id="268" name="Shape 616"/>
            <p:cNvSpPr/>
            <p:nvPr/>
          </p:nvSpPr>
          <p:spPr>
            <a:xfrm>
              <a:off x="6743800" y="5036025"/>
              <a:ext cx="105650" cy="147775"/>
            </a:xfrm>
            <a:custGeom>
              <a:avLst/>
              <a:gdLst/>
              <a:ahLst/>
              <a:cxnLst/>
              <a:rect l="0" t="0" r="0" b="0"/>
              <a:pathLst>
                <a:path w="4226" h="5911" extrusionOk="0">
                  <a:moveTo>
                    <a:pt x="2931" y="1"/>
                  </a:moveTo>
                  <a:lnTo>
                    <a:pt x="2736" y="25"/>
                  </a:lnTo>
                  <a:lnTo>
                    <a:pt x="2516" y="74"/>
                  </a:lnTo>
                  <a:lnTo>
                    <a:pt x="2272" y="147"/>
                  </a:lnTo>
                  <a:lnTo>
                    <a:pt x="2027" y="269"/>
                  </a:lnTo>
                  <a:lnTo>
                    <a:pt x="1783" y="416"/>
                  </a:lnTo>
                  <a:lnTo>
                    <a:pt x="1539" y="611"/>
                  </a:lnTo>
                  <a:lnTo>
                    <a:pt x="1319" y="807"/>
                  </a:lnTo>
                  <a:lnTo>
                    <a:pt x="1075" y="1026"/>
                  </a:lnTo>
                  <a:lnTo>
                    <a:pt x="855" y="1271"/>
                  </a:lnTo>
                  <a:lnTo>
                    <a:pt x="660" y="1539"/>
                  </a:lnTo>
                  <a:lnTo>
                    <a:pt x="489" y="1808"/>
                  </a:lnTo>
                  <a:lnTo>
                    <a:pt x="318" y="2101"/>
                  </a:lnTo>
                  <a:lnTo>
                    <a:pt x="196" y="2370"/>
                  </a:lnTo>
                  <a:lnTo>
                    <a:pt x="98" y="2663"/>
                  </a:lnTo>
                  <a:lnTo>
                    <a:pt x="25" y="2956"/>
                  </a:lnTo>
                  <a:lnTo>
                    <a:pt x="0" y="3249"/>
                  </a:lnTo>
                  <a:lnTo>
                    <a:pt x="0" y="3517"/>
                  </a:lnTo>
                  <a:lnTo>
                    <a:pt x="49" y="3786"/>
                  </a:lnTo>
                  <a:lnTo>
                    <a:pt x="122" y="4055"/>
                  </a:lnTo>
                  <a:lnTo>
                    <a:pt x="196" y="4299"/>
                  </a:lnTo>
                  <a:lnTo>
                    <a:pt x="293" y="4543"/>
                  </a:lnTo>
                  <a:lnTo>
                    <a:pt x="415" y="4763"/>
                  </a:lnTo>
                  <a:lnTo>
                    <a:pt x="562" y="4958"/>
                  </a:lnTo>
                  <a:lnTo>
                    <a:pt x="708" y="5154"/>
                  </a:lnTo>
                  <a:lnTo>
                    <a:pt x="855" y="5325"/>
                  </a:lnTo>
                  <a:lnTo>
                    <a:pt x="1026" y="5471"/>
                  </a:lnTo>
                  <a:lnTo>
                    <a:pt x="1221" y="5618"/>
                  </a:lnTo>
                  <a:lnTo>
                    <a:pt x="1392" y="5716"/>
                  </a:lnTo>
                  <a:lnTo>
                    <a:pt x="1588" y="5813"/>
                  </a:lnTo>
                  <a:lnTo>
                    <a:pt x="1807" y="5862"/>
                  </a:lnTo>
                  <a:lnTo>
                    <a:pt x="2003" y="5911"/>
                  </a:lnTo>
                  <a:lnTo>
                    <a:pt x="2442" y="5911"/>
                  </a:lnTo>
                  <a:lnTo>
                    <a:pt x="2662" y="5862"/>
                  </a:lnTo>
                  <a:lnTo>
                    <a:pt x="2858" y="5789"/>
                  </a:lnTo>
                  <a:lnTo>
                    <a:pt x="3053" y="5716"/>
                  </a:lnTo>
                  <a:lnTo>
                    <a:pt x="3224" y="5593"/>
                  </a:lnTo>
                  <a:lnTo>
                    <a:pt x="3395" y="5471"/>
                  </a:lnTo>
                  <a:lnTo>
                    <a:pt x="3541" y="5300"/>
                  </a:lnTo>
                  <a:lnTo>
                    <a:pt x="3688" y="5129"/>
                  </a:lnTo>
                  <a:lnTo>
                    <a:pt x="3810" y="4934"/>
                  </a:lnTo>
                  <a:lnTo>
                    <a:pt x="3932" y="4739"/>
                  </a:lnTo>
                  <a:lnTo>
                    <a:pt x="4030" y="4519"/>
                  </a:lnTo>
                  <a:lnTo>
                    <a:pt x="4103" y="4275"/>
                  </a:lnTo>
                  <a:lnTo>
                    <a:pt x="4152" y="4030"/>
                  </a:lnTo>
                  <a:lnTo>
                    <a:pt x="4201" y="3786"/>
                  </a:lnTo>
                  <a:lnTo>
                    <a:pt x="4225" y="3517"/>
                  </a:lnTo>
                  <a:lnTo>
                    <a:pt x="4201" y="3249"/>
                  </a:lnTo>
                  <a:lnTo>
                    <a:pt x="4176" y="2980"/>
                  </a:lnTo>
                  <a:lnTo>
                    <a:pt x="4054" y="1881"/>
                  </a:lnTo>
                  <a:lnTo>
                    <a:pt x="3957" y="1368"/>
                  </a:lnTo>
                  <a:lnTo>
                    <a:pt x="3835" y="904"/>
                  </a:lnTo>
                  <a:lnTo>
                    <a:pt x="3737" y="684"/>
                  </a:lnTo>
                  <a:lnTo>
                    <a:pt x="3664" y="513"/>
                  </a:lnTo>
                  <a:lnTo>
                    <a:pt x="3541" y="342"/>
                  </a:lnTo>
                  <a:lnTo>
                    <a:pt x="3419" y="220"/>
                  </a:lnTo>
                  <a:lnTo>
                    <a:pt x="3273" y="123"/>
                  </a:lnTo>
                  <a:lnTo>
                    <a:pt x="3126" y="49"/>
                  </a:lnTo>
                  <a:lnTo>
                    <a:pt x="293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9" name="Shape 617"/>
            <p:cNvSpPr/>
            <p:nvPr/>
          </p:nvSpPr>
          <p:spPr>
            <a:xfrm>
              <a:off x="6685175" y="5152025"/>
              <a:ext cx="84275" cy="117275"/>
            </a:xfrm>
            <a:custGeom>
              <a:avLst/>
              <a:gdLst/>
              <a:ahLst/>
              <a:cxnLst/>
              <a:rect l="0" t="0" r="0" b="0"/>
              <a:pathLst>
                <a:path w="3371" h="4691" extrusionOk="0">
                  <a:moveTo>
                    <a:pt x="1368" y="1"/>
                  </a:moveTo>
                  <a:lnTo>
                    <a:pt x="1197" y="25"/>
                  </a:lnTo>
                  <a:lnTo>
                    <a:pt x="1026" y="99"/>
                  </a:lnTo>
                  <a:lnTo>
                    <a:pt x="855" y="172"/>
                  </a:lnTo>
                  <a:lnTo>
                    <a:pt x="709" y="270"/>
                  </a:lnTo>
                  <a:lnTo>
                    <a:pt x="562" y="392"/>
                  </a:lnTo>
                  <a:lnTo>
                    <a:pt x="440" y="538"/>
                  </a:lnTo>
                  <a:lnTo>
                    <a:pt x="318" y="685"/>
                  </a:lnTo>
                  <a:lnTo>
                    <a:pt x="220" y="856"/>
                  </a:lnTo>
                  <a:lnTo>
                    <a:pt x="147" y="1051"/>
                  </a:lnTo>
                  <a:lnTo>
                    <a:pt x="74" y="1247"/>
                  </a:lnTo>
                  <a:lnTo>
                    <a:pt x="49" y="1442"/>
                  </a:lnTo>
                  <a:lnTo>
                    <a:pt x="1" y="1662"/>
                  </a:lnTo>
                  <a:lnTo>
                    <a:pt x="1" y="1882"/>
                  </a:lnTo>
                  <a:lnTo>
                    <a:pt x="1" y="2101"/>
                  </a:lnTo>
                  <a:lnTo>
                    <a:pt x="25" y="2346"/>
                  </a:lnTo>
                  <a:lnTo>
                    <a:pt x="74" y="2565"/>
                  </a:lnTo>
                  <a:lnTo>
                    <a:pt x="147" y="2810"/>
                  </a:lnTo>
                  <a:lnTo>
                    <a:pt x="220" y="3054"/>
                  </a:lnTo>
                  <a:lnTo>
                    <a:pt x="342" y="3274"/>
                  </a:lnTo>
                  <a:lnTo>
                    <a:pt x="440" y="3493"/>
                  </a:lnTo>
                  <a:lnTo>
                    <a:pt x="587" y="3689"/>
                  </a:lnTo>
                  <a:lnTo>
                    <a:pt x="733" y="3860"/>
                  </a:lnTo>
                  <a:lnTo>
                    <a:pt x="880" y="4031"/>
                  </a:lnTo>
                  <a:lnTo>
                    <a:pt x="1051" y="4177"/>
                  </a:lnTo>
                  <a:lnTo>
                    <a:pt x="1222" y="4324"/>
                  </a:lnTo>
                  <a:lnTo>
                    <a:pt x="1393" y="4422"/>
                  </a:lnTo>
                  <a:lnTo>
                    <a:pt x="1564" y="4519"/>
                  </a:lnTo>
                  <a:lnTo>
                    <a:pt x="1759" y="4592"/>
                  </a:lnTo>
                  <a:lnTo>
                    <a:pt x="1954" y="4641"/>
                  </a:lnTo>
                  <a:lnTo>
                    <a:pt x="2125" y="4690"/>
                  </a:lnTo>
                  <a:lnTo>
                    <a:pt x="2516" y="4690"/>
                  </a:lnTo>
                  <a:lnTo>
                    <a:pt x="2687" y="4641"/>
                  </a:lnTo>
                  <a:lnTo>
                    <a:pt x="2882" y="4592"/>
                  </a:lnTo>
                  <a:lnTo>
                    <a:pt x="3029" y="4495"/>
                  </a:lnTo>
                  <a:lnTo>
                    <a:pt x="3151" y="4397"/>
                  </a:lnTo>
                  <a:lnTo>
                    <a:pt x="3249" y="4299"/>
                  </a:lnTo>
                  <a:lnTo>
                    <a:pt x="3322" y="4153"/>
                  </a:lnTo>
                  <a:lnTo>
                    <a:pt x="3371" y="4006"/>
                  </a:lnTo>
                  <a:lnTo>
                    <a:pt x="3371" y="3860"/>
                  </a:lnTo>
                  <a:lnTo>
                    <a:pt x="3371" y="3689"/>
                  </a:lnTo>
                  <a:lnTo>
                    <a:pt x="3347" y="3518"/>
                  </a:lnTo>
                  <a:lnTo>
                    <a:pt x="3249" y="3127"/>
                  </a:lnTo>
                  <a:lnTo>
                    <a:pt x="3078" y="2712"/>
                  </a:lnTo>
                  <a:lnTo>
                    <a:pt x="2712" y="1808"/>
                  </a:lnTo>
                  <a:lnTo>
                    <a:pt x="2370" y="953"/>
                  </a:lnTo>
                  <a:lnTo>
                    <a:pt x="2199" y="612"/>
                  </a:lnTo>
                  <a:lnTo>
                    <a:pt x="2028" y="343"/>
                  </a:lnTo>
                  <a:lnTo>
                    <a:pt x="1954" y="221"/>
                  </a:lnTo>
                  <a:lnTo>
                    <a:pt x="1857" y="123"/>
                  </a:lnTo>
                  <a:lnTo>
                    <a:pt x="1735" y="74"/>
                  </a:lnTo>
                  <a:lnTo>
                    <a:pt x="1637" y="25"/>
                  </a:lnTo>
                  <a:lnTo>
                    <a:pt x="149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70" name="Shape 618"/>
            <p:cNvSpPr/>
            <p:nvPr/>
          </p:nvSpPr>
          <p:spPr>
            <a:xfrm>
              <a:off x="6871400" y="5038475"/>
              <a:ext cx="105650" cy="145325"/>
            </a:xfrm>
            <a:custGeom>
              <a:avLst/>
              <a:gdLst/>
              <a:ahLst/>
              <a:cxnLst/>
              <a:rect l="0" t="0" r="0" b="0"/>
              <a:pathLst>
                <a:path w="4226" h="5813" extrusionOk="0">
                  <a:moveTo>
                    <a:pt x="1295" y="0"/>
                  </a:moveTo>
                  <a:lnTo>
                    <a:pt x="1100" y="49"/>
                  </a:lnTo>
                  <a:lnTo>
                    <a:pt x="953" y="98"/>
                  </a:lnTo>
                  <a:lnTo>
                    <a:pt x="807" y="196"/>
                  </a:lnTo>
                  <a:lnTo>
                    <a:pt x="684" y="318"/>
                  </a:lnTo>
                  <a:lnTo>
                    <a:pt x="587" y="464"/>
                  </a:lnTo>
                  <a:lnTo>
                    <a:pt x="489" y="660"/>
                  </a:lnTo>
                  <a:lnTo>
                    <a:pt x="391" y="855"/>
                  </a:lnTo>
                  <a:lnTo>
                    <a:pt x="269" y="1295"/>
                  </a:lnTo>
                  <a:lnTo>
                    <a:pt x="172" y="1808"/>
                  </a:lnTo>
                  <a:lnTo>
                    <a:pt x="49" y="2882"/>
                  </a:lnTo>
                  <a:lnTo>
                    <a:pt x="1" y="3151"/>
                  </a:lnTo>
                  <a:lnTo>
                    <a:pt x="1" y="3419"/>
                  </a:lnTo>
                  <a:lnTo>
                    <a:pt x="25" y="3688"/>
                  </a:lnTo>
                  <a:lnTo>
                    <a:pt x="74" y="3932"/>
                  </a:lnTo>
                  <a:lnTo>
                    <a:pt x="123" y="4177"/>
                  </a:lnTo>
                  <a:lnTo>
                    <a:pt x="196" y="4421"/>
                  </a:lnTo>
                  <a:lnTo>
                    <a:pt x="294" y="4641"/>
                  </a:lnTo>
                  <a:lnTo>
                    <a:pt x="416" y="4836"/>
                  </a:lnTo>
                  <a:lnTo>
                    <a:pt x="538" y="5031"/>
                  </a:lnTo>
                  <a:lnTo>
                    <a:pt x="684" y="5202"/>
                  </a:lnTo>
                  <a:lnTo>
                    <a:pt x="831" y="5373"/>
                  </a:lnTo>
                  <a:lnTo>
                    <a:pt x="1002" y="5495"/>
                  </a:lnTo>
                  <a:lnTo>
                    <a:pt x="1173" y="5618"/>
                  </a:lnTo>
                  <a:lnTo>
                    <a:pt x="1368" y="5691"/>
                  </a:lnTo>
                  <a:lnTo>
                    <a:pt x="1588" y="5764"/>
                  </a:lnTo>
                  <a:lnTo>
                    <a:pt x="1783" y="5813"/>
                  </a:lnTo>
                  <a:lnTo>
                    <a:pt x="2223" y="5813"/>
                  </a:lnTo>
                  <a:lnTo>
                    <a:pt x="2418" y="5764"/>
                  </a:lnTo>
                  <a:lnTo>
                    <a:pt x="2638" y="5715"/>
                  </a:lnTo>
                  <a:lnTo>
                    <a:pt x="2834" y="5618"/>
                  </a:lnTo>
                  <a:lnTo>
                    <a:pt x="3005" y="5520"/>
                  </a:lnTo>
                  <a:lnTo>
                    <a:pt x="3200" y="5373"/>
                  </a:lnTo>
                  <a:lnTo>
                    <a:pt x="3371" y="5227"/>
                  </a:lnTo>
                  <a:lnTo>
                    <a:pt x="3517" y="5056"/>
                  </a:lnTo>
                  <a:lnTo>
                    <a:pt x="3664" y="4860"/>
                  </a:lnTo>
                  <a:lnTo>
                    <a:pt x="3811" y="4665"/>
                  </a:lnTo>
                  <a:lnTo>
                    <a:pt x="3933" y="4445"/>
                  </a:lnTo>
                  <a:lnTo>
                    <a:pt x="4030" y="4201"/>
                  </a:lnTo>
                  <a:lnTo>
                    <a:pt x="4104" y="3957"/>
                  </a:lnTo>
                  <a:lnTo>
                    <a:pt x="4177" y="3688"/>
                  </a:lnTo>
                  <a:lnTo>
                    <a:pt x="4226" y="3419"/>
                  </a:lnTo>
                  <a:lnTo>
                    <a:pt x="4226" y="3151"/>
                  </a:lnTo>
                  <a:lnTo>
                    <a:pt x="4201" y="2858"/>
                  </a:lnTo>
                  <a:lnTo>
                    <a:pt x="4128" y="2589"/>
                  </a:lnTo>
                  <a:lnTo>
                    <a:pt x="4030" y="2296"/>
                  </a:lnTo>
                  <a:lnTo>
                    <a:pt x="3908" y="2027"/>
                  </a:lnTo>
                  <a:lnTo>
                    <a:pt x="3737" y="1734"/>
                  </a:lnTo>
                  <a:lnTo>
                    <a:pt x="3566" y="1490"/>
                  </a:lnTo>
                  <a:lnTo>
                    <a:pt x="3371" y="1221"/>
                  </a:lnTo>
                  <a:lnTo>
                    <a:pt x="3151" y="1002"/>
                  </a:lnTo>
                  <a:lnTo>
                    <a:pt x="2907" y="782"/>
                  </a:lnTo>
                  <a:lnTo>
                    <a:pt x="2687" y="586"/>
                  </a:lnTo>
                  <a:lnTo>
                    <a:pt x="2443" y="415"/>
                  </a:lnTo>
                  <a:lnTo>
                    <a:pt x="2199" y="269"/>
                  </a:lnTo>
                  <a:lnTo>
                    <a:pt x="1954" y="147"/>
                  </a:lnTo>
                  <a:lnTo>
                    <a:pt x="1710" y="74"/>
                  </a:lnTo>
                  <a:lnTo>
                    <a:pt x="1490" y="25"/>
                  </a:lnTo>
                  <a:lnTo>
                    <a:pt x="129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71" name="Shape 619"/>
            <p:cNvSpPr/>
            <p:nvPr/>
          </p:nvSpPr>
          <p:spPr>
            <a:xfrm>
              <a:off x="6944050" y="5155700"/>
              <a:ext cx="87350" cy="116025"/>
            </a:xfrm>
            <a:custGeom>
              <a:avLst/>
              <a:gdLst/>
              <a:ahLst/>
              <a:cxnLst/>
              <a:rect l="0" t="0" r="0" b="0"/>
              <a:pathLst>
                <a:path w="3494" h="4641" extrusionOk="0">
                  <a:moveTo>
                    <a:pt x="1979" y="0"/>
                  </a:moveTo>
                  <a:lnTo>
                    <a:pt x="1857" y="49"/>
                  </a:lnTo>
                  <a:lnTo>
                    <a:pt x="1735" y="98"/>
                  </a:lnTo>
                  <a:lnTo>
                    <a:pt x="1637" y="196"/>
                  </a:lnTo>
                  <a:lnTo>
                    <a:pt x="1540" y="294"/>
                  </a:lnTo>
                  <a:lnTo>
                    <a:pt x="1369" y="562"/>
                  </a:lnTo>
                  <a:lnTo>
                    <a:pt x="1173" y="904"/>
                  </a:lnTo>
                  <a:lnTo>
                    <a:pt x="782" y="1735"/>
                  </a:lnTo>
                  <a:lnTo>
                    <a:pt x="367" y="2614"/>
                  </a:lnTo>
                  <a:lnTo>
                    <a:pt x="196" y="3005"/>
                  </a:lnTo>
                  <a:lnTo>
                    <a:pt x="74" y="3395"/>
                  </a:lnTo>
                  <a:lnTo>
                    <a:pt x="25" y="3566"/>
                  </a:lnTo>
                  <a:lnTo>
                    <a:pt x="1" y="3737"/>
                  </a:lnTo>
                  <a:lnTo>
                    <a:pt x="25" y="3908"/>
                  </a:lnTo>
                  <a:lnTo>
                    <a:pt x="50" y="4055"/>
                  </a:lnTo>
                  <a:lnTo>
                    <a:pt x="99" y="4177"/>
                  </a:lnTo>
                  <a:lnTo>
                    <a:pt x="196" y="4299"/>
                  </a:lnTo>
                  <a:lnTo>
                    <a:pt x="318" y="4397"/>
                  </a:lnTo>
                  <a:lnTo>
                    <a:pt x="465" y="4494"/>
                  </a:lnTo>
                  <a:lnTo>
                    <a:pt x="636" y="4568"/>
                  </a:lnTo>
                  <a:lnTo>
                    <a:pt x="831" y="4616"/>
                  </a:lnTo>
                  <a:lnTo>
                    <a:pt x="1027" y="4641"/>
                  </a:lnTo>
                  <a:lnTo>
                    <a:pt x="1198" y="4641"/>
                  </a:lnTo>
                  <a:lnTo>
                    <a:pt x="1393" y="4616"/>
                  </a:lnTo>
                  <a:lnTo>
                    <a:pt x="1588" y="4568"/>
                  </a:lnTo>
                  <a:lnTo>
                    <a:pt x="1784" y="4494"/>
                  </a:lnTo>
                  <a:lnTo>
                    <a:pt x="1955" y="4421"/>
                  </a:lnTo>
                  <a:lnTo>
                    <a:pt x="2150" y="4323"/>
                  </a:lnTo>
                  <a:lnTo>
                    <a:pt x="2321" y="4201"/>
                  </a:lnTo>
                  <a:lnTo>
                    <a:pt x="2492" y="4055"/>
                  </a:lnTo>
                  <a:lnTo>
                    <a:pt x="2663" y="3884"/>
                  </a:lnTo>
                  <a:lnTo>
                    <a:pt x="2810" y="3713"/>
                  </a:lnTo>
                  <a:lnTo>
                    <a:pt x="2956" y="3517"/>
                  </a:lnTo>
                  <a:lnTo>
                    <a:pt x="3078" y="3322"/>
                  </a:lnTo>
                  <a:lnTo>
                    <a:pt x="3200" y="3102"/>
                  </a:lnTo>
                  <a:lnTo>
                    <a:pt x="3298" y="2882"/>
                  </a:lnTo>
                  <a:lnTo>
                    <a:pt x="3371" y="2638"/>
                  </a:lnTo>
                  <a:lnTo>
                    <a:pt x="3420" y="2418"/>
                  </a:lnTo>
                  <a:lnTo>
                    <a:pt x="3469" y="2174"/>
                  </a:lnTo>
                  <a:lnTo>
                    <a:pt x="3493" y="1954"/>
                  </a:lnTo>
                  <a:lnTo>
                    <a:pt x="3493" y="1735"/>
                  </a:lnTo>
                  <a:lnTo>
                    <a:pt x="3469" y="1515"/>
                  </a:lnTo>
                  <a:lnTo>
                    <a:pt x="3445" y="1319"/>
                  </a:lnTo>
                  <a:lnTo>
                    <a:pt x="3396" y="1124"/>
                  </a:lnTo>
                  <a:lnTo>
                    <a:pt x="3322" y="929"/>
                  </a:lnTo>
                  <a:lnTo>
                    <a:pt x="3249" y="758"/>
                  </a:lnTo>
                  <a:lnTo>
                    <a:pt x="3127" y="587"/>
                  </a:lnTo>
                  <a:lnTo>
                    <a:pt x="3005" y="440"/>
                  </a:lnTo>
                  <a:lnTo>
                    <a:pt x="2883" y="318"/>
                  </a:lnTo>
                  <a:lnTo>
                    <a:pt x="2736" y="196"/>
                  </a:lnTo>
                  <a:lnTo>
                    <a:pt x="2565" y="98"/>
                  </a:lnTo>
                  <a:lnTo>
                    <a:pt x="2394" y="49"/>
                  </a:lnTo>
                  <a:lnTo>
                    <a:pt x="224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72" name="Shape 620"/>
            <p:cNvSpPr/>
            <p:nvPr/>
          </p:nvSpPr>
          <p:spPr>
            <a:xfrm>
              <a:off x="6727300" y="5185625"/>
              <a:ext cx="263800" cy="248525"/>
            </a:xfrm>
            <a:custGeom>
              <a:avLst/>
              <a:gdLst/>
              <a:ahLst/>
              <a:cxnLst/>
              <a:rect l="0" t="0" r="0" b="0"/>
              <a:pathLst>
                <a:path w="10552" h="9941" extrusionOk="0">
                  <a:moveTo>
                    <a:pt x="5252" y="0"/>
                  </a:moveTo>
                  <a:lnTo>
                    <a:pt x="4959" y="25"/>
                  </a:lnTo>
                  <a:lnTo>
                    <a:pt x="4666" y="73"/>
                  </a:lnTo>
                  <a:lnTo>
                    <a:pt x="4372" y="171"/>
                  </a:lnTo>
                  <a:lnTo>
                    <a:pt x="4104" y="293"/>
                  </a:lnTo>
                  <a:lnTo>
                    <a:pt x="3835" y="464"/>
                  </a:lnTo>
                  <a:lnTo>
                    <a:pt x="3591" y="635"/>
                  </a:lnTo>
                  <a:lnTo>
                    <a:pt x="3371" y="855"/>
                  </a:lnTo>
                  <a:lnTo>
                    <a:pt x="3176" y="1124"/>
                  </a:lnTo>
                  <a:lnTo>
                    <a:pt x="3029" y="1343"/>
                  </a:lnTo>
                  <a:lnTo>
                    <a:pt x="2907" y="1612"/>
                  </a:lnTo>
                  <a:lnTo>
                    <a:pt x="2809" y="1856"/>
                  </a:lnTo>
                  <a:lnTo>
                    <a:pt x="2736" y="2125"/>
                  </a:lnTo>
                  <a:lnTo>
                    <a:pt x="2565" y="2662"/>
                  </a:lnTo>
                  <a:lnTo>
                    <a:pt x="2492" y="2931"/>
                  </a:lnTo>
                  <a:lnTo>
                    <a:pt x="2394" y="3200"/>
                  </a:lnTo>
                  <a:lnTo>
                    <a:pt x="2248" y="3444"/>
                  </a:lnTo>
                  <a:lnTo>
                    <a:pt x="2101" y="3688"/>
                  </a:lnTo>
                  <a:lnTo>
                    <a:pt x="1906" y="3908"/>
                  </a:lnTo>
                  <a:lnTo>
                    <a:pt x="1735" y="4103"/>
                  </a:lnTo>
                  <a:lnTo>
                    <a:pt x="1320" y="4470"/>
                  </a:lnTo>
                  <a:lnTo>
                    <a:pt x="904" y="4860"/>
                  </a:lnTo>
                  <a:lnTo>
                    <a:pt x="709" y="5080"/>
                  </a:lnTo>
                  <a:lnTo>
                    <a:pt x="514" y="5324"/>
                  </a:lnTo>
                  <a:lnTo>
                    <a:pt x="367" y="5569"/>
                  </a:lnTo>
                  <a:lnTo>
                    <a:pt x="245" y="5837"/>
                  </a:lnTo>
                  <a:lnTo>
                    <a:pt x="147" y="6130"/>
                  </a:lnTo>
                  <a:lnTo>
                    <a:pt x="74" y="6423"/>
                  </a:lnTo>
                  <a:lnTo>
                    <a:pt x="25" y="6741"/>
                  </a:lnTo>
                  <a:lnTo>
                    <a:pt x="1" y="7034"/>
                  </a:lnTo>
                  <a:lnTo>
                    <a:pt x="25" y="7327"/>
                  </a:lnTo>
                  <a:lnTo>
                    <a:pt x="50" y="7620"/>
                  </a:lnTo>
                  <a:lnTo>
                    <a:pt x="123" y="7889"/>
                  </a:lnTo>
                  <a:lnTo>
                    <a:pt x="221" y="8158"/>
                  </a:lnTo>
                  <a:lnTo>
                    <a:pt x="318" y="8426"/>
                  </a:lnTo>
                  <a:lnTo>
                    <a:pt x="440" y="8646"/>
                  </a:lnTo>
                  <a:lnTo>
                    <a:pt x="611" y="8890"/>
                  </a:lnTo>
                  <a:lnTo>
                    <a:pt x="782" y="9086"/>
                  </a:lnTo>
                  <a:lnTo>
                    <a:pt x="953" y="9281"/>
                  </a:lnTo>
                  <a:lnTo>
                    <a:pt x="1149" y="9428"/>
                  </a:lnTo>
                  <a:lnTo>
                    <a:pt x="1368" y="9574"/>
                  </a:lnTo>
                  <a:lnTo>
                    <a:pt x="1613" y="9696"/>
                  </a:lnTo>
                  <a:lnTo>
                    <a:pt x="1857" y="9794"/>
                  </a:lnTo>
                  <a:lnTo>
                    <a:pt x="2101" y="9867"/>
                  </a:lnTo>
                  <a:lnTo>
                    <a:pt x="2370" y="9916"/>
                  </a:lnTo>
                  <a:lnTo>
                    <a:pt x="2614" y="9940"/>
                  </a:lnTo>
                  <a:lnTo>
                    <a:pt x="2980" y="9916"/>
                  </a:lnTo>
                  <a:lnTo>
                    <a:pt x="3347" y="9818"/>
                  </a:lnTo>
                  <a:lnTo>
                    <a:pt x="3689" y="9696"/>
                  </a:lnTo>
                  <a:lnTo>
                    <a:pt x="4006" y="9501"/>
                  </a:lnTo>
                  <a:lnTo>
                    <a:pt x="4153" y="9403"/>
                  </a:lnTo>
                  <a:lnTo>
                    <a:pt x="4299" y="9330"/>
                  </a:lnTo>
                  <a:lnTo>
                    <a:pt x="4446" y="9305"/>
                  </a:lnTo>
                  <a:lnTo>
                    <a:pt x="4592" y="9257"/>
                  </a:lnTo>
                  <a:lnTo>
                    <a:pt x="4910" y="9232"/>
                  </a:lnTo>
                  <a:lnTo>
                    <a:pt x="5642" y="9232"/>
                  </a:lnTo>
                  <a:lnTo>
                    <a:pt x="5960" y="9257"/>
                  </a:lnTo>
                  <a:lnTo>
                    <a:pt x="6106" y="9305"/>
                  </a:lnTo>
                  <a:lnTo>
                    <a:pt x="6253" y="9330"/>
                  </a:lnTo>
                  <a:lnTo>
                    <a:pt x="6400" y="9403"/>
                  </a:lnTo>
                  <a:lnTo>
                    <a:pt x="6546" y="9501"/>
                  </a:lnTo>
                  <a:lnTo>
                    <a:pt x="6864" y="9696"/>
                  </a:lnTo>
                  <a:lnTo>
                    <a:pt x="7206" y="9818"/>
                  </a:lnTo>
                  <a:lnTo>
                    <a:pt x="7572" y="9916"/>
                  </a:lnTo>
                  <a:lnTo>
                    <a:pt x="7938" y="9940"/>
                  </a:lnTo>
                  <a:lnTo>
                    <a:pt x="8207" y="9916"/>
                  </a:lnTo>
                  <a:lnTo>
                    <a:pt x="8451" y="9867"/>
                  </a:lnTo>
                  <a:lnTo>
                    <a:pt x="8695" y="9794"/>
                  </a:lnTo>
                  <a:lnTo>
                    <a:pt x="8940" y="9696"/>
                  </a:lnTo>
                  <a:lnTo>
                    <a:pt x="9184" y="9574"/>
                  </a:lnTo>
                  <a:lnTo>
                    <a:pt x="9404" y="9428"/>
                  </a:lnTo>
                  <a:lnTo>
                    <a:pt x="9599" y="9281"/>
                  </a:lnTo>
                  <a:lnTo>
                    <a:pt x="9770" y="9086"/>
                  </a:lnTo>
                  <a:lnTo>
                    <a:pt x="9941" y="8890"/>
                  </a:lnTo>
                  <a:lnTo>
                    <a:pt x="10112" y="8646"/>
                  </a:lnTo>
                  <a:lnTo>
                    <a:pt x="10234" y="8426"/>
                  </a:lnTo>
                  <a:lnTo>
                    <a:pt x="10332" y="8158"/>
                  </a:lnTo>
                  <a:lnTo>
                    <a:pt x="10429" y="7889"/>
                  </a:lnTo>
                  <a:lnTo>
                    <a:pt x="10503" y="7620"/>
                  </a:lnTo>
                  <a:lnTo>
                    <a:pt x="10527" y="7327"/>
                  </a:lnTo>
                  <a:lnTo>
                    <a:pt x="10551" y="7034"/>
                  </a:lnTo>
                  <a:lnTo>
                    <a:pt x="10527" y="6741"/>
                  </a:lnTo>
                  <a:lnTo>
                    <a:pt x="10478" y="6423"/>
                  </a:lnTo>
                  <a:lnTo>
                    <a:pt x="10405" y="6130"/>
                  </a:lnTo>
                  <a:lnTo>
                    <a:pt x="10307" y="5837"/>
                  </a:lnTo>
                  <a:lnTo>
                    <a:pt x="10185" y="5569"/>
                  </a:lnTo>
                  <a:lnTo>
                    <a:pt x="10039" y="5324"/>
                  </a:lnTo>
                  <a:lnTo>
                    <a:pt x="9843" y="5080"/>
                  </a:lnTo>
                  <a:lnTo>
                    <a:pt x="9648" y="4860"/>
                  </a:lnTo>
                  <a:lnTo>
                    <a:pt x="9233" y="4470"/>
                  </a:lnTo>
                  <a:lnTo>
                    <a:pt x="8817" y="4103"/>
                  </a:lnTo>
                  <a:lnTo>
                    <a:pt x="8646" y="3908"/>
                  </a:lnTo>
                  <a:lnTo>
                    <a:pt x="8451" y="3688"/>
                  </a:lnTo>
                  <a:lnTo>
                    <a:pt x="8305" y="3444"/>
                  </a:lnTo>
                  <a:lnTo>
                    <a:pt x="8158" y="3200"/>
                  </a:lnTo>
                  <a:lnTo>
                    <a:pt x="8060" y="2931"/>
                  </a:lnTo>
                  <a:lnTo>
                    <a:pt x="7963" y="2662"/>
                  </a:lnTo>
                  <a:lnTo>
                    <a:pt x="7816" y="2125"/>
                  </a:lnTo>
                  <a:lnTo>
                    <a:pt x="7743" y="1856"/>
                  </a:lnTo>
                  <a:lnTo>
                    <a:pt x="7645" y="1612"/>
                  </a:lnTo>
                  <a:lnTo>
                    <a:pt x="7523" y="1343"/>
                  </a:lnTo>
                  <a:lnTo>
                    <a:pt x="7376" y="1124"/>
                  </a:lnTo>
                  <a:lnTo>
                    <a:pt x="7181" y="855"/>
                  </a:lnTo>
                  <a:lnTo>
                    <a:pt x="6961" y="635"/>
                  </a:lnTo>
                  <a:lnTo>
                    <a:pt x="6717" y="464"/>
                  </a:lnTo>
                  <a:lnTo>
                    <a:pt x="6448" y="293"/>
                  </a:lnTo>
                  <a:lnTo>
                    <a:pt x="6180" y="171"/>
                  </a:lnTo>
                  <a:lnTo>
                    <a:pt x="5887" y="73"/>
                  </a:lnTo>
                  <a:lnTo>
                    <a:pt x="5594" y="25"/>
                  </a:lnTo>
                  <a:lnTo>
                    <a:pt x="530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73" name="Shape 633"/>
          <p:cNvSpPr txBox="1"/>
          <p:nvPr/>
        </p:nvSpPr>
        <p:spPr>
          <a:xfrm>
            <a:off x="432657" y="1019718"/>
            <a:ext cx="3264480" cy="1839704"/>
          </a:xfrm>
          <a:prstGeom prst="rect">
            <a:avLst/>
          </a:prstGeom>
          <a:noFill/>
          <a:ln>
            <a:noFill/>
          </a:ln>
        </p:spPr>
        <p:txBody>
          <a:bodyPr lIns="91425" tIns="91425" rIns="91425" bIns="91425" anchor="t" anchorCtr="0">
            <a:noAutofit/>
          </a:bodyPr>
          <a:lstStyle/>
          <a:p>
            <a:pPr lvl="0" rtl="0">
              <a:spcBef>
                <a:spcPts val="0"/>
              </a:spcBef>
              <a:buClr>
                <a:schemeClr val="dk1"/>
              </a:buClr>
              <a:buSzPct val="122222"/>
              <a:buFont typeface="Arial"/>
              <a:buNone/>
            </a:pPr>
            <a:r>
              <a:rPr lang="en" sz="1200" b="1" dirty="0">
                <a:solidFill>
                  <a:schemeClr val="bg1"/>
                </a:solidFill>
                <a:latin typeface="+mj-lt"/>
                <a:ea typeface="Bitter"/>
                <a:cs typeface="Bitter"/>
                <a:sym typeface="Bitter"/>
              </a:rPr>
              <a:t>Editable Icons</a:t>
            </a:r>
            <a:r>
              <a:rPr lang="en" sz="1200" dirty="0">
                <a:solidFill>
                  <a:schemeClr val="bg1"/>
                </a:solidFill>
                <a:latin typeface="+mj-lt"/>
                <a:ea typeface="Bitter"/>
                <a:cs typeface="Bitter"/>
                <a:sym typeface="Bitter"/>
              </a:rPr>
              <a:t>. </a:t>
            </a:r>
          </a:p>
          <a:p>
            <a:pPr lvl="0" rtl="0">
              <a:spcBef>
                <a:spcPts val="0"/>
              </a:spcBef>
              <a:buClr>
                <a:schemeClr val="dk1"/>
              </a:buClr>
              <a:buFont typeface="Arial"/>
              <a:buNone/>
            </a:pPr>
            <a:endParaRPr sz="1200" dirty="0">
              <a:solidFill>
                <a:schemeClr val="bg1"/>
              </a:solidFill>
              <a:latin typeface="+mj-lt"/>
              <a:ea typeface="Bitter"/>
              <a:cs typeface="Bitter"/>
              <a:sym typeface="Bitter"/>
            </a:endParaRPr>
          </a:p>
          <a:p>
            <a:pPr lvl="0" rtl="0">
              <a:spcBef>
                <a:spcPts val="0"/>
              </a:spcBef>
              <a:buClr>
                <a:schemeClr val="dk1"/>
              </a:buClr>
              <a:buSzPct val="122222"/>
              <a:buFont typeface="Arial"/>
              <a:buNone/>
            </a:pPr>
            <a:r>
              <a:rPr lang="en" sz="1200" dirty="0">
                <a:solidFill>
                  <a:schemeClr val="bg1"/>
                </a:solidFill>
                <a:latin typeface="+mj-lt"/>
                <a:ea typeface="Bitter"/>
                <a:cs typeface="Bitter"/>
                <a:sym typeface="Bitter"/>
              </a:rPr>
              <a:t>This means that you can:</a:t>
            </a:r>
          </a:p>
          <a:p>
            <a:pPr marL="457200" lvl="0" indent="-285750" rtl="0">
              <a:spcBef>
                <a:spcPts val="0"/>
              </a:spcBef>
              <a:buClr>
                <a:srgbClr val="434343"/>
              </a:buClr>
              <a:buSzPct val="100000"/>
              <a:buFont typeface="Bitter"/>
              <a:buChar char="●"/>
            </a:pPr>
            <a:r>
              <a:rPr lang="en" sz="1200" dirty="0">
                <a:solidFill>
                  <a:schemeClr val="bg1"/>
                </a:solidFill>
                <a:latin typeface="+mj-lt"/>
                <a:ea typeface="Bitter"/>
                <a:cs typeface="Bitter"/>
                <a:sym typeface="Bitter"/>
              </a:rPr>
              <a:t>Resize them without losing quality.</a:t>
            </a:r>
          </a:p>
          <a:p>
            <a:pPr marL="457200" lvl="0" indent="-285750" rtl="0">
              <a:spcBef>
                <a:spcPts val="0"/>
              </a:spcBef>
              <a:buClr>
                <a:srgbClr val="434343"/>
              </a:buClr>
              <a:buSzPct val="100000"/>
              <a:buFont typeface="Bitter"/>
              <a:buChar char="●"/>
            </a:pPr>
            <a:r>
              <a:rPr lang="en" sz="1200" dirty="0">
                <a:solidFill>
                  <a:schemeClr val="bg1"/>
                </a:solidFill>
                <a:latin typeface="+mj-lt"/>
                <a:ea typeface="Bitter"/>
                <a:cs typeface="Bitter"/>
                <a:sym typeface="Bitter"/>
              </a:rPr>
              <a:t>Change fill color and opacity.</a:t>
            </a:r>
          </a:p>
          <a:p>
            <a:pPr marL="457200" lvl="0" indent="-285750" rtl="0">
              <a:spcBef>
                <a:spcPts val="0"/>
              </a:spcBef>
              <a:buClr>
                <a:srgbClr val="434343"/>
              </a:buClr>
              <a:buSzPct val="100000"/>
              <a:buFont typeface="Bitter"/>
              <a:buChar char="●"/>
            </a:pPr>
            <a:r>
              <a:rPr lang="en" sz="1200" dirty="0">
                <a:solidFill>
                  <a:schemeClr val="bg1"/>
                </a:solidFill>
                <a:latin typeface="+mj-lt"/>
                <a:ea typeface="Bitter"/>
                <a:cs typeface="Bitter"/>
                <a:sym typeface="Bitter"/>
              </a:rPr>
              <a:t>Change line color, width and style.</a:t>
            </a:r>
          </a:p>
          <a:p>
            <a:pPr lvl="0" rtl="0">
              <a:spcBef>
                <a:spcPts val="0"/>
              </a:spcBef>
              <a:buNone/>
            </a:pPr>
            <a:endParaRPr sz="1200" dirty="0">
              <a:solidFill>
                <a:schemeClr val="bg1"/>
              </a:solidFill>
              <a:latin typeface="+mj-lt"/>
              <a:ea typeface="Bitter"/>
              <a:cs typeface="Bitter"/>
              <a:sym typeface="Bitter"/>
            </a:endParaRPr>
          </a:p>
          <a:p>
            <a:pPr lvl="0" rtl="0">
              <a:spcBef>
                <a:spcPts val="0"/>
              </a:spcBef>
              <a:buNone/>
            </a:pPr>
            <a:r>
              <a:rPr lang="en" sz="1200" dirty="0">
                <a:solidFill>
                  <a:schemeClr val="bg1"/>
                </a:solidFill>
                <a:latin typeface="+mj-lt"/>
                <a:ea typeface="Bitter"/>
                <a:cs typeface="Bitter"/>
                <a:sym typeface="Bitter"/>
              </a:rPr>
              <a:t>Isn’t that AW</a:t>
            </a:r>
            <a:r>
              <a:rPr lang="en-US" sz="1200" dirty="0">
                <a:solidFill>
                  <a:schemeClr val="bg1"/>
                </a:solidFill>
                <a:latin typeface="+mj-lt"/>
                <a:ea typeface="Bitter"/>
                <a:cs typeface="Bitter"/>
                <a:sym typeface="Bitter"/>
              </a:rPr>
              <a:t>E</a:t>
            </a:r>
            <a:r>
              <a:rPr lang="en" sz="1200" dirty="0">
                <a:solidFill>
                  <a:schemeClr val="bg1"/>
                </a:solidFill>
                <a:latin typeface="+mj-lt"/>
                <a:ea typeface="Bitter"/>
                <a:cs typeface="Bitter"/>
                <a:sym typeface="Bitter"/>
              </a:rPr>
              <a:t>SOME !!!</a:t>
            </a:r>
          </a:p>
          <a:p>
            <a:pPr lvl="0" rtl="0">
              <a:spcBef>
                <a:spcPts val="0"/>
              </a:spcBef>
              <a:buNone/>
            </a:pPr>
            <a:endParaRPr lang="en" sz="1200" dirty="0">
              <a:solidFill>
                <a:schemeClr val="bg1"/>
              </a:solidFill>
              <a:latin typeface="+mj-lt"/>
              <a:ea typeface="Bitter"/>
              <a:cs typeface="Bitter"/>
              <a:sym typeface="Bitter"/>
            </a:endParaRPr>
          </a:p>
          <a:p>
            <a:pPr lvl="0" rtl="0">
              <a:spcBef>
                <a:spcPts val="0"/>
              </a:spcBef>
              <a:buNone/>
            </a:pPr>
            <a:endParaRPr sz="1200" dirty="0">
              <a:solidFill>
                <a:schemeClr val="bg1"/>
              </a:solidFill>
              <a:latin typeface="+mj-lt"/>
              <a:ea typeface="Bitter"/>
              <a:cs typeface="Bitter"/>
              <a:sym typeface="Bitter"/>
            </a:endParaRPr>
          </a:p>
          <a:p>
            <a:pPr lvl="0" rtl="0">
              <a:spcBef>
                <a:spcPts val="0"/>
              </a:spcBef>
              <a:buClr>
                <a:schemeClr val="dk1"/>
              </a:buClr>
              <a:buFont typeface="Arial"/>
              <a:buNone/>
            </a:pPr>
            <a:endParaRPr sz="1200" dirty="0">
              <a:solidFill>
                <a:schemeClr val="bg1"/>
              </a:solidFill>
              <a:latin typeface="+mj-lt"/>
              <a:ea typeface="Bitter"/>
              <a:cs typeface="Bitter"/>
              <a:sym typeface="Bitter"/>
            </a:endParaRPr>
          </a:p>
          <a:p>
            <a:pPr lvl="0" rtl="0">
              <a:spcBef>
                <a:spcPts val="0"/>
              </a:spcBef>
              <a:buNone/>
            </a:pPr>
            <a:endParaRPr sz="1200" dirty="0">
              <a:solidFill>
                <a:schemeClr val="bg1"/>
              </a:solidFill>
              <a:latin typeface="+mj-lt"/>
              <a:ea typeface="Bitter"/>
              <a:cs typeface="Bitter"/>
              <a:sym typeface="Bitter"/>
            </a:endParaRPr>
          </a:p>
        </p:txBody>
      </p:sp>
      <p:sp>
        <p:nvSpPr>
          <p:cNvPr id="274" name="Shape 633"/>
          <p:cNvSpPr txBox="1"/>
          <p:nvPr/>
        </p:nvSpPr>
        <p:spPr>
          <a:xfrm>
            <a:off x="276362" y="532945"/>
            <a:ext cx="3698029" cy="447194"/>
          </a:xfrm>
          <a:prstGeom prst="rect">
            <a:avLst/>
          </a:prstGeom>
          <a:noFill/>
          <a:ln>
            <a:noFill/>
          </a:ln>
        </p:spPr>
        <p:txBody>
          <a:bodyPr lIns="91425" tIns="91425" rIns="91425" bIns="91425" anchor="t" anchorCtr="0">
            <a:noAutofit/>
          </a:bodyPr>
          <a:lstStyle/>
          <a:p>
            <a:pPr lvl="0" rtl="0">
              <a:spcBef>
                <a:spcPts val="0"/>
              </a:spcBef>
              <a:buClr>
                <a:schemeClr val="dk1"/>
              </a:buClr>
              <a:buSzPct val="122222"/>
              <a:buFont typeface="Arial"/>
              <a:buNone/>
            </a:pPr>
            <a:r>
              <a:rPr lang="en-US" b="1" dirty="0">
                <a:solidFill>
                  <a:schemeClr val="bg1"/>
                </a:solidFill>
                <a:latin typeface="+mj-lt"/>
                <a:ea typeface="Bitter"/>
                <a:cs typeface="Bitter"/>
                <a:sym typeface="Bitter"/>
              </a:rPr>
              <a:t>ENJOY THESE EDITABLE ICONS</a:t>
            </a:r>
            <a:endParaRPr lang="en" dirty="0">
              <a:solidFill>
                <a:schemeClr val="bg1"/>
              </a:solidFill>
              <a:latin typeface="+mj-lt"/>
              <a:ea typeface="Bitter"/>
              <a:cs typeface="Bitter"/>
              <a:sym typeface="Bitter"/>
            </a:endParaRPr>
          </a:p>
          <a:p>
            <a:pPr lvl="0" rtl="0">
              <a:spcBef>
                <a:spcPts val="0"/>
              </a:spcBef>
              <a:buNone/>
            </a:pPr>
            <a:endParaRPr dirty="0">
              <a:solidFill>
                <a:schemeClr val="bg1"/>
              </a:solidFill>
              <a:latin typeface="+mj-lt"/>
              <a:ea typeface="Bitter"/>
              <a:cs typeface="Bitter"/>
              <a:sym typeface="Bitter"/>
            </a:endParaRPr>
          </a:p>
          <a:p>
            <a:pPr lvl="0" rtl="0">
              <a:spcBef>
                <a:spcPts val="0"/>
              </a:spcBef>
              <a:buClr>
                <a:schemeClr val="dk1"/>
              </a:buClr>
              <a:buFont typeface="Arial"/>
              <a:buNone/>
            </a:pPr>
            <a:endParaRPr dirty="0">
              <a:solidFill>
                <a:schemeClr val="bg1"/>
              </a:solidFill>
              <a:latin typeface="+mj-lt"/>
              <a:ea typeface="Bitter"/>
              <a:cs typeface="Bitter"/>
              <a:sym typeface="Bitter"/>
            </a:endParaRPr>
          </a:p>
          <a:p>
            <a:pPr lvl="0" rtl="0">
              <a:spcBef>
                <a:spcPts val="0"/>
              </a:spcBef>
              <a:buNone/>
            </a:pPr>
            <a:endParaRPr dirty="0">
              <a:solidFill>
                <a:schemeClr val="bg1"/>
              </a:solidFill>
              <a:latin typeface="+mj-lt"/>
              <a:ea typeface="Bitter"/>
              <a:cs typeface="Bitter"/>
              <a:sym typeface="Bitter"/>
            </a:endParaRPr>
          </a:p>
        </p:txBody>
      </p:sp>
      <p:sp>
        <p:nvSpPr>
          <p:cNvPr id="276" name="Rectangle 275"/>
          <p:cNvSpPr/>
          <p:nvPr/>
        </p:nvSpPr>
        <p:spPr>
          <a:xfrm rot="5400000">
            <a:off x="11692023" y="556334"/>
            <a:ext cx="1369286" cy="307777"/>
          </a:xfrm>
          <a:prstGeom prst="rect">
            <a:avLst/>
          </a:prstGeom>
        </p:spPr>
        <p:txBody>
          <a:bodyPr wrap="none">
            <a:spAutoFit/>
          </a:bodyPr>
          <a:lstStyle/>
          <a:p>
            <a:r>
              <a:rPr lang="en-US" sz="1400" dirty="0"/>
              <a:t>Slidehood.com</a:t>
            </a:r>
          </a:p>
        </p:txBody>
      </p:sp>
      <p:sp>
        <p:nvSpPr>
          <p:cNvPr id="277" name="Rectangle 276">
            <a:extLst>
              <a:ext uri="{FF2B5EF4-FFF2-40B4-BE49-F238E27FC236}">
                <a16:creationId xmlns:a16="http://schemas.microsoft.com/office/drawing/2014/main" id="{D44C8436-A5B3-4464-96A5-57E339DDFA32}"/>
              </a:ext>
            </a:extLst>
          </p:cNvPr>
          <p:cNvSpPr/>
          <p:nvPr/>
        </p:nvSpPr>
        <p:spPr>
          <a:xfrm>
            <a:off x="209640" y="3030979"/>
            <a:ext cx="4511320" cy="3216265"/>
          </a:xfrm>
          <a:prstGeom prst="rect">
            <a:avLst/>
          </a:prstGeom>
        </p:spPr>
        <p:txBody>
          <a:bodyPr wrap="square">
            <a:spAutoFit/>
          </a:bodyPr>
          <a:lstStyle/>
          <a:p>
            <a:r>
              <a:rPr lang="en-US" sz="1600" dirty="0">
                <a:solidFill>
                  <a:schemeClr val="bg1"/>
                </a:solidFill>
              </a:rPr>
              <a:t>Presentation Template by: Slidehood.com</a:t>
            </a:r>
          </a:p>
          <a:p>
            <a:endParaRPr lang="en-US" sz="1600" b="1" dirty="0" smtClean="0">
              <a:solidFill>
                <a:schemeClr val="bg1"/>
              </a:solidFill>
            </a:endParaRPr>
          </a:p>
          <a:p>
            <a:r>
              <a:rPr lang="en-US" sz="1600" b="1" dirty="0" smtClean="0">
                <a:solidFill>
                  <a:schemeClr val="bg1"/>
                </a:solidFill>
              </a:rPr>
              <a:t>Special </a:t>
            </a:r>
            <a:r>
              <a:rPr lang="en-US" sz="1600" b="1" dirty="0">
                <a:solidFill>
                  <a:schemeClr val="bg1"/>
                </a:solidFill>
              </a:rPr>
              <a:t>thanks and credits  to</a:t>
            </a:r>
            <a:r>
              <a:rPr lang="en-US" sz="1600" b="1" dirty="0" smtClean="0">
                <a:solidFill>
                  <a:schemeClr val="bg1"/>
                </a:solidFill>
              </a:rPr>
              <a:t>:</a:t>
            </a:r>
          </a:p>
          <a:p>
            <a:endParaRPr lang="en-US" sz="1600" dirty="0" smtClean="0">
              <a:solidFill>
                <a:schemeClr val="bg1"/>
              </a:solidFill>
            </a:endParaRPr>
          </a:p>
          <a:p>
            <a:pPr marL="285750" indent="-285750">
              <a:buFont typeface="Arial" panose="020B0604020202020204" pitchFamily="34" charset="0"/>
              <a:buChar char="•"/>
            </a:pPr>
            <a:r>
              <a:rPr lang="en-US" sz="1500" dirty="0" smtClean="0">
                <a:solidFill>
                  <a:schemeClr val="bg1"/>
                </a:solidFill>
              </a:rPr>
              <a:t>Photographs by Unsplash.com, Pixabay.com </a:t>
            </a:r>
          </a:p>
          <a:p>
            <a:pPr marL="285750" indent="-285750">
              <a:buFont typeface="Arial" panose="020B0604020202020204" pitchFamily="34" charset="0"/>
              <a:buChar char="•"/>
            </a:pPr>
            <a:r>
              <a:rPr lang="en-US" sz="1500" dirty="0" smtClean="0">
                <a:solidFill>
                  <a:schemeClr val="bg1"/>
                </a:solidFill>
              </a:rPr>
              <a:t>&amp; Pexels.com  </a:t>
            </a:r>
          </a:p>
          <a:p>
            <a:pPr marL="285750" indent="-285750">
              <a:buFont typeface="Arial" panose="020B0604020202020204" pitchFamily="34" charset="0"/>
              <a:buChar char="•"/>
            </a:pPr>
            <a:endParaRPr lang="en-US" sz="1500" dirty="0" smtClean="0">
              <a:solidFill>
                <a:schemeClr val="bg1"/>
              </a:solidFill>
            </a:endParaRPr>
          </a:p>
          <a:p>
            <a:pPr marL="285750" indent="-285750">
              <a:buFont typeface="Arial" panose="020B0604020202020204" pitchFamily="34" charset="0"/>
              <a:buChar char="•"/>
            </a:pPr>
            <a:r>
              <a:rPr lang="en-US" sz="1500" dirty="0" smtClean="0">
                <a:solidFill>
                  <a:schemeClr val="bg1"/>
                </a:solidFill>
              </a:rPr>
              <a:t>Icons by: Slidescarnival.com</a:t>
            </a:r>
          </a:p>
          <a:p>
            <a:pPr marL="285750" indent="-285750">
              <a:buFont typeface="Arial" panose="020B0604020202020204" pitchFamily="34" charset="0"/>
              <a:buChar char="•"/>
            </a:pPr>
            <a:endParaRPr lang="en-US" sz="1500" dirty="0" smtClean="0">
              <a:solidFill>
                <a:schemeClr val="bg1"/>
              </a:solidFill>
            </a:endParaRPr>
          </a:p>
          <a:p>
            <a:endParaRPr lang="en-US" sz="1600" dirty="0" smtClean="0">
              <a:solidFill>
                <a:schemeClr val="bg1"/>
              </a:solidFill>
            </a:endParaRPr>
          </a:p>
          <a:p>
            <a:r>
              <a:rPr lang="en-US" sz="1600" dirty="0" smtClean="0">
                <a:solidFill>
                  <a:schemeClr val="bg1"/>
                </a:solidFill>
              </a:rPr>
              <a:t>Without </a:t>
            </a:r>
            <a:r>
              <a:rPr lang="en-US" sz="1600" dirty="0">
                <a:solidFill>
                  <a:schemeClr val="bg1"/>
                </a:solidFill>
              </a:rPr>
              <a:t>these wonderful websites it would have been impossible to make these presentation templates for you guys.</a:t>
            </a:r>
          </a:p>
        </p:txBody>
      </p:sp>
    </p:spTree>
    <p:extLst>
      <p:ext uri="{BB962C8B-B14F-4D97-AF65-F5344CB8AC3E}">
        <p14:creationId xmlns:p14="http://schemas.microsoft.com/office/powerpoint/2010/main" val="2737555733"/>
      </p:ext>
    </p:extLst>
  </p:cSld>
  <p:clrMapOvr>
    <a:masterClrMapping/>
  </p:clrMapOvr>
  <p:timing>
    <p:tnLst>
      <p:par>
        <p:cTn id="1" dur="indefinite" restart="never" nodeType="tmRoot"/>
      </p:par>
    </p:tnLst>
  </p:timing>
</p:sld>
</file>

<file path=ppt/theme/theme1.xml><?xml version="1.0" encoding="utf-8"?>
<a:theme xmlns:a="http://schemas.openxmlformats.org/drawingml/2006/main" name="Office Theme">
  <a:themeElements>
    <a:clrScheme name="Yellow">
      <a:dk1>
        <a:sysClr val="windowText" lastClr="000000"/>
      </a:dk1>
      <a:lt1>
        <a:sysClr val="window" lastClr="FFFFFF"/>
      </a:lt1>
      <a:dk2>
        <a:srgbClr val="39302A"/>
      </a:dk2>
      <a:lt2>
        <a:srgbClr val="E5DEDB"/>
      </a:lt2>
      <a:accent1>
        <a:srgbClr val="FFCA08"/>
      </a:accent1>
      <a:accent2>
        <a:srgbClr val="F8931D"/>
      </a:accent2>
      <a:accent3>
        <a:srgbClr val="CE8D3E"/>
      </a:accent3>
      <a:accent4>
        <a:srgbClr val="EC7016"/>
      </a:accent4>
      <a:accent5>
        <a:srgbClr val="E64823"/>
      </a:accent5>
      <a:accent6>
        <a:srgbClr val="9C6A6A"/>
      </a:accent6>
      <a:hlink>
        <a:srgbClr val="2998E3"/>
      </a:hlink>
      <a:folHlink>
        <a:srgbClr val="7F723D"/>
      </a:folHlink>
    </a:clrScheme>
    <a:fontScheme name="Custom 5">
      <a:majorFont>
        <a:latin typeface="Raleway"/>
        <a:ea typeface=""/>
        <a:cs typeface=""/>
      </a:majorFont>
      <a:minorFont>
        <a:latin typeface="Roboto Cn"/>
        <a:ea typeface=""/>
        <a:cs typeface=""/>
      </a:minorFont>
    </a:fontScheme>
    <a:fmtScheme name="Office">
      <a:fillStyleLst>
        <a:solidFill>
          <a:schemeClr val="phClr"/>
        </a:solidFill>
        <a:gradFill rotWithShape="1">
          <a:gsLst>
            <a:gs pos="0">
              <a:schemeClr val="phClr">
                <a:lumMod val="110000"/>
                <a:satMod val="105000"/>
                <a:tint val="67000"/>
              </a:schemeClr>
            </a:gs>
            <a:gs pos="50000">
              <a:schemeClr val="phClr">
                <a:lumMod val="105000"/>
                <a:satMod val="103000"/>
                <a:tint val="73000"/>
              </a:schemeClr>
            </a:gs>
            <a:gs pos="100000">
              <a:schemeClr val="phClr">
                <a:lumMod val="105000"/>
                <a:satMod val="109000"/>
                <a:tint val="81000"/>
              </a:schemeClr>
            </a:gs>
          </a:gsLst>
          <a:lin ang="5400000" scaled="0"/>
        </a:gradFill>
        <a:gradFill rotWithShape="1">
          <a:gsLst>
            <a:gs pos="0">
              <a:schemeClr val="phClr">
                <a:satMod val="103000"/>
                <a:lumMod val="102000"/>
                <a:tint val="94000"/>
              </a:schemeClr>
            </a:gs>
            <a:gs pos="50000">
              <a:schemeClr val="phClr">
                <a:satMod val="110000"/>
                <a:lumMod val="100000"/>
                <a:shade val="100000"/>
              </a:schemeClr>
            </a:gs>
            <a:gs pos="100000">
              <a:schemeClr val="phClr">
                <a:lumMod val="99000"/>
                <a:satMod val="120000"/>
                <a:shade val="78000"/>
              </a:schemeClr>
            </a:gs>
          </a:gsLst>
          <a:lin ang="5400000" scaled="0"/>
        </a:gradFill>
      </a:fillStyleLst>
      <a:lnStyleLst>
        <a:ln w="6350" cap="flat" cmpd="sng" algn="ctr">
          <a:solidFill>
            <a:schemeClr val="phClr"/>
          </a:solidFill>
          <a:prstDash val="solid"/>
          <a:miter lim="800000"/>
        </a:ln>
        <a:ln w="12700" cap="flat" cmpd="sng" algn="ctr">
          <a:solidFill>
            <a:schemeClr val="phClr"/>
          </a:solidFill>
          <a:prstDash val="solid"/>
          <a:miter lim="800000"/>
        </a:ln>
        <a:ln w="19050" cap="flat" cmpd="sng" algn="ctr">
          <a:solidFill>
            <a:schemeClr val="phClr"/>
          </a:solidFill>
          <a:prstDash val="solid"/>
          <a:miter lim="800000"/>
        </a:ln>
      </a:lnStyleLst>
      <a:effectStyleLst>
        <a:effectStyle>
          <a:effectLst/>
        </a:effectStyle>
        <a:effectStyle>
          <a:effectLst/>
        </a:effectStyle>
        <a:effectStyle>
          <a:effectLst>
            <a:outerShdw blurRad="57150" dist="19050" dir="5400000" algn="ctr" rotWithShape="0">
              <a:srgbClr val="000000">
                <a:alpha val="63000"/>
              </a:srgbClr>
            </a:outerShdw>
          </a:effectLst>
        </a:effectStyle>
      </a:effectStyleLst>
      <a:bgFillStyleLst>
        <a:solidFill>
          <a:schemeClr val="phClr"/>
        </a:solidFill>
        <a:solidFill>
          <a:schemeClr val="phClr">
            <a:tint val="95000"/>
            <a:satMod val="170000"/>
          </a:schemeClr>
        </a:solidFill>
        <a:gradFill rotWithShape="1">
          <a:gsLst>
            <a:gs pos="0">
              <a:schemeClr val="phClr">
                <a:tint val="93000"/>
                <a:satMod val="150000"/>
                <a:shade val="98000"/>
                <a:lumMod val="102000"/>
              </a:schemeClr>
            </a:gs>
            <a:gs pos="50000">
              <a:schemeClr val="phClr">
                <a:tint val="98000"/>
                <a:satMod val="130000"/>
                <a:shade val="90000"/>
                <a:lumMod val="103000"/>
              </a:schemeClr>
            </a:gs>
            <a:gs pos="100000">
              <a:schemeClr val="phClr">
                <a:shade val="63000"/>
                <a:satMod val="120000"/>
              </a:schemeClr>
            </a:gs>
          </a:gsLst>
          <a:lin ang="5400000" scaled="0"/>
        </a:gradFill>
      </a:bgFillStyleLst>
    </a:fmtScheme>
  </a:themeElements>
  <a:objectDefaults/>
  <a:extraClrSchemeLst/>
  <a:extLst>
    <a:ext uri="{05A4C25C-085E-4340-85A3-A5531E510DB2}">
      <thm15:themeFamily xmlns:thm15="http://schemas.microsoft.com/office/thememl/2012/main" name="Office Theme" id="{62F939B6-93AF-4DB8-9C6B-D6C7DFDC589F}" vid="{4A3C46E8-61CC-4603-A589-7422A47A8E4A}"/>
    </a:ext>
  </a:extLst>
</a:theme>
</file>

<file path=docProps/app.xml><?xml version="1.0" encoding="utf-8"?>
<Properties xmlns="http://schemas.openxmlformats.org/officeDocument/2006/extended-properties" xmlns:vt="http://schemas.openxmlformats.org/officeDocument/2006/docPropsVTypes">
  <TotalTime>1770</TotalTime>
  <Words>1155</Words>
  <Application>Microsoft Office PowerPoint</Application>
  <PresentationFormat>Widescreen</PresentationFormat>
  <Paragraphs>139</Paragraphs>
  <Slides>19</Slides>
  <Notes>0</Notes>
  <HiddenSlides>0</HiddenSlides>
  <MMClips>0</MMClips>
  <ScaleCrop>false</ScaleCrop>
  <HeadingPairs>
    <vt:vector size="6" baseType="variant">
      <vt:variant>
        <vt:lpstr>Fonts Used</vt:lpstr>
      </vt:variant>
      <vt:variant>
        <vt:i4>10</vt:i4>
      </vt:variant>
      <vt:variant>
        <vt:lpstr>Theme</vt:lpstr>
      </vt:variant>
      <vt:variant>
        <vt:i4>1</vt:i4>
      </vt:variant>
      <vt:variant>
        <vt:lpstr>Slide Titles</vt:lpstr>
      </vt:variant>
      <vt:variant>
        <vt:i4>19</vt:i4>
      </vt:variant>
    </vt:vector>
  </HeadingPairs>
  <TitlesOfParts>
    <vt:vector size="30" baseType="lpstr">
      <vt:lpstr>Arial</vt:lpstr>
      <vt:lpstr>Bitter</vt:lpstr>
      <vt:lpstr>Dosis</vt:lpstr>
      <vt:lpstr>Lato</vt:lpstr>
      <vt:lpstr>Montserrat</vt:lpstr>
      <vt:lpstr>Muli</vt:lpstr>
      <vt:lpstr>Raleway</vt:lpstr>
      <vt:lpstr>Roboto</vt:lpstr>
      <vt:lpstr>Roboto Cn</vt:lpstr>
      <vt:lpstr>Roboto Medium</vt:lpstr>
      <vt:lpstr>Office Theme</vt:lpstr>
      <vt:lpstr>PowerPoint Presentation</vt:lpstr>
      <vt:lpstr>INSTRUCTIONS FOR USE</vt:lpstr>
      <vt:lpstr>YOUR FIRST HEADLINE</vt:lpstr>
      <vt:lpstr>PowerPoint Presentation</vt:lpstr>
      <vt:lpstr>PowerPoint Presentation</vt:lpstr>
      <vt:lpstr>THIS IS YOUR HEADING</vt:lpstr>
      <vt:lpstr>YOU CAN ALSO SPLIT YOUR CONTENT</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vector>
  </TitlesOfParts>
  <LinksUpToDate>false</LinksUpToDate>
  <SharedDoc>false</SharedDoc>
  <HyperlinksChanged>false</HyperlinksChanged>
  <AppVersion>16.0000</AppVersion>
</Properties>
</file>

<file path=docProps/core.xml><?xml version="1.0" encoding="utf-8"?>
<cp:coreProperties xmlns:cp="http://schemas.openxmlformats.org/package/2006/metadata/core-properties" xmlns:dc="http://purl.org/dc/elements/1.1/" xmlns:dcterms="http://purl.org/dc/terms/" xmlns:dcmitype="http://purl.org/dc/dcmitype/" xmlns:xsi="http://www.w3.org/2001/XMLSchema-instance">
  <dc:title>PowerPoint Presentation</dc:title>
  <dc:creator>Slidehood.com</dc:creator>
  <cp:lastModifiedBy>Suhair </cp:lastModifiedBy>
  <cp:revision>217</cp:revision>
  <dcterms:created xsi:type="dcterms:W3CDTF">2017-08-02T20:41:11Z</dcterms:created>
  <dcterms:modified xsi:type="dcterms:W3CDTF">2018-06-21T09:24:59Z</dcterms:modified>
</cp:coreProperties>
</file>