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1" r:id="rId1"/>
    <p:sldMasterId id="2147483749" r:id="rId2"/>
  </p:sldMasterIdLst>
  <p:notesMasterIdLst>
    <p:notesMasterId r:id="rId11"/>
  </p:notesMasterIdLst>
  <p:sldIdLst>
    <p:sldId id="350" r:id="rId3"/>
    <p:sldId id="351" r:id="rId4"/>
    <p:sldId id="352" r:id="rId5"/>
    <p:sldId id="353" r:id="rId6"/>
    <p:sldId id="354" r:id="rId7"/>
    <p:sldId id="355" r:id="rId8"/>
    <p:sldId id="356" r:id="rId9"/>
    <p:sldId id="34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D7B7"/>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67" autoAdjust="0"/>
    <p:restoredTop sz="94694" autoAdjust="0"/>
  </p:normalViewPr>
  <p:slideViewPr>
    <p:cSldViewPr snapToGrid="0">
      <p:cViewPr varScale="1">
        <p:scale>
          <a:sx n="98" d="100"/>
          <a:sy n="98" d="100"/>
        </p:scale>
        <p:origin x="67" y="7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6/6/2026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8</a:t>
            </a:fld>
            <a:endParaRPr lang="en-US"/>
          </a:p>
        </p:txBody>
      </p:sp>
    </p:spTree>
    <p:extLst>
      <p:ext uri="{BB962C8B-B14F-4D97-AF65-F5344CB8AC3E}">
        <p14:creationId xmlns:p14="http://schemas.microsoft.com/office/powerpoint/2010/main" val="2398162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3876540" y="2558509"/>
            <a:ext cx="7477259" cy="1811792"/>
          </a:xfrm>
        </p:spPr>
        <p:txBody>
          <a:bodyPr anchor="b"/>
          <a:lstStyle>
            <a:lvl1pPr algn="ctr">
              <a:defRPr sz="6600"/>
            </a:lvl1pPr>
          </a:lstStyle>
          <a:p>
            <a:r>
              <a:rPr lang="en-US"/>
              <a:t>Click to edit Master title style</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3876540" y="4462376"/>
            <a:ext cx="7477260" cy="980848"/>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05590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4038600" y="365125"/>
            <a:ext cx="7315200" cy="1325563"/>
          </a:xfrm>
        </p:spPr>
        <p:txBody>
          <a:body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4038600" y="1825625"/>
            <a:ext cx="73152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397107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199" y="1508696"/>
            <a:ext cx="6200553" cy="1325563"/>
          </a:xfrm>
        </p:spPr>
        <p:txBody>
          <a:bodyPr/>
          <a:lstStyle>
            <a:lvl1pPr>
              <a:defRPr>
                <a:solidFill>
                  <a:schemeClr val="bg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2923953"/>
            <a:ext cx="6902302" cy="325301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913371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8200" y="2589668"/>
            <a:ext cx="7772400" cy="1901614"/>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8200" y="4518270"/>
            <a:ext cx="7772400" cy="632663"/>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542158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4476307" y="2107525"/>
            <a:ext cx="6877493" cy="1905718"/>
          </a:xfrm>
        </p:spPr>
        <p:txBody>
          <a:bodyPr anchor="b"/>
          <a:lstStyle>
            <a:lvl1pPr algn="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4476307" y="4174176"/>
            <a:ext cx="6877493" cy="807178"/>
          </a:xfrm>
        </p:spPr>
        <p:txBody>
          <a:bodyPr/>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912595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3581400" y="2987189"/>
            <a:ext cx="6247078" cy="1917246"/>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3581400" y="4931423"/>
            <a:ext cx="6247078" cy="894217"/>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3765550" y="454103"/>
            <a:ext cx="1333500" cy="1333500"/>
          </a:xfrm>
          <a:prstGeom prst="ellipse">
            <a:avLst/>
          </a:prstGeom>
          <a:solidFill>
            <a:schemeClr val="accent1">
              <a:lumMod val="20000"/>
              <a:lumOff val="80000"/>
            </a:schemeClr>
          </a:solidFill>
        </p:spPr>
        <p:txBody>
          <a:bodyPr anchor="ctr">
            <a:normAutofit/>
          </a:bodyPr>
          <a:lstStyle>
            <a:lvl1pPr marL="0" indent="0" algn="ctr">
              <a:buNone/>
              <a:defRPr sz="1400">
                <a:solidFill>
                  <a:schemeClr val="tx1">
                    <a:lumMod val="50000"/>
                  </a:schemeClr>
                </a:solidFill>
              </a:defRPr>
            </a:lvl1pPr>
          </a:lstStyle>
          <a:p>
            <a:r>
              <a:rPr lang="en-US"/>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3581400" y="1964533"/>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3581400" y="2191866"/>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3581400" y="2419199"/>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257414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lvl1pPr>
              <a:defRPr>
                <a:solidFill>
                  <a:schemeClr val="bg2">
                    <a:lumMod val="90000"/>
                  </a:schemeClr>
                </a:solidFill>
              </a:defRPr>
            </a:lvl1pPr>
          </a:lstStyle>
          <a:p>
            <a:r>
              <a:rPr lang="en-US"/>
              <a:t>Click to edit Master title style</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bg2">
                    <a:lumMod val="90000"/>
                  </a:schemeClr>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grpSp>
        <p:nvGrpSpPr>
          <p:cNvPr id="2" name="Group 1">
            <a:extLst>
              <a:ext uri="{FF2B5EF4-FFF2-40B4-BE49-F238E27FC236}">
                <a16:creationId xmlns:a16="http://schemas.microsoft.com/office/drawing/2014/main" id="{519EF29C-F569-70BB-98CE-59D4C8FCB284}"/>
              </a:ext>
            </a:extLst>
          </p:cNvPr>
          <p:cNvGrpSpPr/>
          <p:nvPr userDrawn="1"/>
        </p:nvGrpSpPr>
        <p:grpSpPr>
          <a:xfrm>
            <a:off x="838199" y="1830763"/>
            <a:ext cx="10515601" cy="1741127"/>
            <a:chOff x="838199" y="1830763"/>
            <a:chExt cx="10515601" cy="1741127"/>
          </a:xfrm>
        </p:grpSpPr>
        <p:sp>
          <p:nvSpPr>
            <p:cNvPr id="3" name="Rectangle 2">
              <a:extLst>
                <a:ext uri="{FF2B5EF4-FFF2-40B4-BE49-F238E27FC236}">
                  <a16:creationId xmlns:a16="http://schemas.microsoft.com/office/drawing/2014/main" id="{79C32B9D-3A25-F371-610B-526818EDB3B6}"/>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 name="Rectangle 3">
              <a:extLst>
                <a:ext uri="{FF2B5EF4-FFF2-40B4-BE49-F238E27FC236}">
                  <a16:creationId xmlns:a16="http://schemas.microsoft.com/office/drawing/2014/main" id="{F1E487C9-0EEC-1990-A789-EA46477842AE}"/>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 name="Rectangle 4">
              <a:extLst>
                <a:ext uri="{FF2B5EF4-FFF2-40B4-BE49-F238E27FC236}">
                  <a16:creationId xmlns:a16="http://schemas.microsoft.com/office/drawing/2014/main" id="{4D8F06F9-F10F-0127-5FEF-B21F521BEDDA}"/>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 name="Rectangle 5">
              <a:extLst>
                <a:ext uri="{FF2B5EF4-FFF2-40B4-BE49-F238E27FC236}">
                  <a16:creationId xmlns:a16="http://schemas.microsoft.com/office/drawing/2014/main" id="{C8C69167-E3A8-0CE6-64C6-F8256665A195}"/>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 name="Rectangle 6">
              <a:extLst>
                <a:ext uri="{FF2B5EF4-FFF2-40B4-BE49-F238E27FC236}">
                  <a16:creationId xmlns:a16="http://schemas.microsoft.com/office/drawing/2014/main" id="{FD83EDB4-72EB-86CE-178D-1DB2B6E5AECB}"/>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 name="Rectangle 7">
              <a:extLst>
                <a:ext uri="{FF2B5EF4-FFF2-40B4-BE49-F238E27FC236}">
                  <a16:creationId xmlns:a16="http://schemas.microsoft.com/office/drawing/2014/main" id="{015D3E2E-83A4-96D5-2730-810E85940C24}"/>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 name="Rectangle 8">
              <a:extLst>
                <a:ext uri="{FF2B5EF4-FFF2-40B4-BE49-F238E27FC236}">
                  <a16:creationId xmlns:a16="http://schemas.microsoft.com/office/drawing/2014/main" id="{21C334B6-6F28-A97A-55BA-F22FF7901D10}"/>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 name="Rectangle 9">
              <a:extLst>
                <a:ext uri="{FF2B5EF4-FFF2-40B4-BE49-F238E27FC236}">
                  <a16:creationId xmlns:a16="http://schemas.microsoft.com/office/drawing/2014/main" id="{6464F536-9857-5074-D850-F085D0939A54}"/>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 name="Rectangle 10">
              <a:extLst>
                <a:ext uri="{FF2B5EF4-FFF2-40B4-BE49-F238E27FC236}">
                  <a16:creationId xmlns:a16="http://schemas.microsoft.com/office/drawing/2014/main" id="{0451E8BC-BBF5-768C-90A4-CACA473229A6}"/>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 name="Rectangle 12">
              <a:extLst>
                <a:ext uri="{FF2B5EF4-FFF2-40B4-BE49-F238E27FC236}">
                  <a16:creationId xmlns:a16="http://schemas.microsoft.com/office/drawing/2014/main" id="{007CCA73-D19D-F5B9-18CA-84FABE397F6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4" name="Rectangle 13">
              <a:extLst>
                <a:ext uri="{FF2B5EF4-FFF2-40B4-BE49-F238E27FC236}">
                  <a16:creationId xmlns:a16="http://schemas.microsoft.com/office/drawing/2014/main" id="{EA4CBFD2-B5EB-50D9-ED8D-7837A32760D2}"/>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5" name="Rectangle 14">
              <a:extLst>
                <a:ext uri="{FF2B5EF4-FFF2-40B4-BE49-F238E27FC236}">
                  <a16:creationId xmlns:a16="http://schemas.microsoft.com/office/drawing/2014/main" id="{18EB6C0A-9A50-BB07-9090-348BDB52B00A}"/>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 name="Rectangle 15">
              <a:extLst>
                <a:ext uri="{FF2B5EF4-FFF2-40B4-BE49-F238E27FC236}">
                  <a16:creationId xmlns:a16="http://schemas.microsoft.com/office/drawing/2014/main" id="{3663F85E-17E7-97BF-1F74-6158AA5C00FD}"/>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 name="Rectangle 16">
              <a:extLst>
                <a:ext uri="{FF2B5EF4-FFF2-40B4-BE49-F238E27FC236}">
                  <a16:creationId xmlns:a16="http://schemas.microsoft.com/office/drawing/2014/main" id="{8907B489-C57C-8DAB-1224-08670A3DDD2E}"/>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 name="Rectangle 17">
              <a:extLst>
                <a:ext uri="{FF2B5EF4-FFF2-40B4-BE49-F238E27FC236}">
                  <a16:creationId xmlns:a16="http://schemas.microsoft.com/office/drawing/2014/main" id="{91FDDADA-6D72-4B0B-DDD7-924D5B581023}"/>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 name="Rectangle 18">
              <a:extLst>
                <a:ext uri="{FF2B5EF4-FFF2-40B4-BE49-F238E27FC236}">
                  <a16:creationId xmlns:a16="http://schemas.microsoft.com/office/drawing/2014/main" id="{5B079175-A5E5-0C3E-8912-DBDEAF1548A0}"/>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 name="Rectangle 19">
              <a:extLst>
                <a:ext uri="{FF2B5EF4-FFF2-40B4-BE49-F238E27FC236}">
                  <a16:creationId xmlns:a16="http://schemas.microsoft.com/office/drawing/2014/main" id="{F54C7F69-820F-B605-CD94-188BCBA63E7B}"/>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 name="Rectangle 20">
              <a:extLst>
                <a:ext uri="{FF2B5EF4-FFF2-40B4-BE49-F238E27FC236}">
                  <a16:creationId xmlns:a16="http://schemas.microsoft.com/office/drawing/2014/main" id="{709BAF47-FF47-DD55-F617-554B74D67677}"/>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 name="Rectangle 21">
              <a:extLst>
                <a:ext uri="{FF2B5EF4-FFF2-40B4-BE49-F238E27FC236}">
                  <a16:creationId xmlns:a16="http://schemas.microsoft.com/office/drawing/2014/main" id="{9A83ECAA-AAB6-0C87-3682-11022644BDB1}"/>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 name="Rectangle 22">
              <a:extLst>
                <a:ext uri="{FF2B5EF4-FFF2-40B4-BE49-F238E27FC236}">
                  <a16:creationId xmlns:a16="http://schemas.microsoft.com/office/drawing/2014/main" id="{1BFA460B-E59B-8F3C-AA24-C060E558B98F}"/>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 name="Rectangle 23">
              <a:extLst>
                <a:ext uri="{FF2B5EF4-FFF2-40B4-BE49-F238E27FC236}">
                  <a16:creationId xmlns:a16="http://schemas.microsoft.com/office/drawing/2014/main" id="{DC459281-0E10-C278-3259-8C59952B49BA}"/>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5" name="Rectangle 24">
              <a:extLst>
                <a:ext uri="{FF2B5EF4-FFF2-40B4-BE49-F238E27FC236}">
                  <a16:creationId xmlns:a16="http://schemas.microsoft.com/office/drawing/2014/main" id="{86F86777-7348-D160-9F14-06F709CFD3D9}"/>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6" name="Rectangle 25">
              <a:extLst>
                <a:ext uri="{FF2B5EF4-FFF2-40B4-BE49-F238E27FC236}">
                  <a16:creationId xmlns:a16="http://schemas.microsoft.com/office/drawing/2014/main" id="{057BFB5D-17C4-8C6F-C9FB-EF939F9D1BF1}"/>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7" name="Rectangle 26">
              <a:extLst>
                <a:ext uri="{FF2B5EF4-FFF2-40B4-BE49-F238E27FC236}">
                  <a16:creationId xmlns:a16="http://schemas.microsoft.com/office/drawing/2014/main" id="{FC735463-7254-000E-D216-09EADA17BC91}"/>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8" name="Rectangle 27">
              <a:extLst>
                <a:ext uri="{FF2B5EF4-FFF2-40B4-BE49-F238E27FC236}">
                  <a16:creationId xmlns:a16="http://schemas.microsoft.com/office/drawing/2014/main" id="{B784D2C9-88FB-1E7F-D471-8E798517CFBF}"/>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9" name="Rectangle 28">
              <a:extLst>
                <a:ext uri="{FF2B5EF4-FFF2-40B4-BE49-F238E27FC236}">
                  <a16:creationId xmlns:a16="http://schemas.microsoft.com/office/drawing/2014/main" id="{2A582E6C-1461-A808-E8DE-88296F67D44D}"/>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0" name="Rectangle 29">
              <a:extLst>
                <a:ext uri="{FF2B5EF4-FFF2-40B4-BE49-F238E27FC236}">
                  <a16:creationId xmlns:a16="http://schemas.microsoft.com/office/drawing/2014/main" id="{4453EA59-0BDB-4536-2386-26523648E79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1" name="Rectangle 30">
              <a:extLst>
                <a:ext uri="{FF2B5EF4-FFF2-40B4-BE49-F238E27FC236}">
                  <a16:creationId xmlns:a16="http://schemas.microsoft.com/office/drawing/2014/main" id="{A09F1BA9-7FAB-5C02-E807-4416D843E389}"/>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2" name="Rectangle 31">
              <a:extLst>
                <a:ext uri="{FF2B5EF4-FFF2-40B4-BE49-F238E27FC236}">
                  <a16:creationId xmlns:a16="http://schemas.microsoft.com/office/drawing/2014/main" id="{746DE656-5607-29C8-9566-3D6D810D20F5}"/>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3" name="Rectangle 32">
              <a:extLst>
                <a:ext uri="{FF2B5EF4-FFF2-40B4-BE49-F238E27FC236}">
                  <a16:creationId xmlns:a16="http://schemas.microsoft.com/office/drawing/2014/main" id="{E6BDA26B-AD9E-688C-CDBE-FCA87A5DB1E1}"/>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4" name="Rectangle 33">
              <a:extLst>
                <a:ext uri="{FF2B5EF4-FFF2-40B4-BE49-F238E27FC236}">
                  <a16:creationId xmlns:a16="http://schemas.microsoft.com/office/drawing/2014/main" id="{EE455C12-06CD-7C59-4B0A-11DF2ED80C35}"/>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5" name="Rectangle 34">
              <a:extLst>
                <a:ext uri="{FF2B5EF4-FFF2-40B4-BE49-F238E27FC236}">
                  <a16:creationId xmlns:a16="http://schemas.microsoft.com/office/drawing/2014/main" id="{E0916D19-04F5-8F58-1669-B1428184B6C3}"/>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6" name="Rectangle 35">
              <a:extLst>
                <a:ext uri="{FF2B5EF4-FFF2-40B4-BE49-F238E27FC236}">
                  <a16:creationId xmlns:a16="http://schemas.microsoft.com/office/drawing/2014/main" id="{1767D679-4ACC-322E-9D34-3D60DFE588DB}"/>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7" name="Rectangle 36">
              <a:extLst>
                <a:ext uri="{FF2B5EF4-FFF2-40B4-BE49-F238E27FC236}">
                  <a16:creationId xmlns:a16="http://schemas.microsoft.com/office/drawing/2014/main" id="{2F748C99-3DE6-67EA-7445-393BCD1F3803}"/>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8" name="Rectangle 37">
              <a:extLst>
                <a:ext uri="{FF2B5EF4-FFF2-40B4-BE49-F238E27FC236}">
                  <a16:creationId xmlns:a16="http://schemas.microsoft.com/office/drawing/2014/main" id="{1B9F2B5B-77EF-CE9A-7D79-92C10F1F655F}"/>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9" name="Rectangle 38">
              <a:extLst>
                <a:ext uri="{FF2B5EF4-FFF2-40B4-BE49-F238E27FC236}">
                  <a16:creationId xmlns:a16="http://schemas.microsoft.com/office/drawing/2014/main" id="{7A31E4D2-288A-4F6E-A27D-933304E3D7A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0" name="Rectangle 39">
              <a:extLst>
                <a:ext uri="{FF2B5EF4-FFF2-40B4-BE49-F238E27FC236}">
                  <a16:creationId xmlns:a16="http://schemas.microsoft.com/office/drawing/2014/main" id="{13FF35A2-040A-774B-1437-D6AE12E1DD36}"/>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1" name="Rectangle 40">
              <a:extLst>
                <a:ext uri="{FF2B5EF4-FFF2-40B4-BE49-F238E27FC236}">
                  <a16:creationId xmlns:a16="http://schemas.microsoft.com/office/drawing/2014/main" id="{D8590D76-0B58-0115-B2A4-AAE2F5DF97D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2" name="Rectangle 41">
              <a:extLst>
                <a:ext uri="{FF2B5EF4-FFF2-40B4-BE49-F238E27FC236}">
                  <a16:creationId xmlns:a16="http://schemas.microsoft.com/office/drawing/2014/main" id="{8D639584-20AE-B166-C8C4-CD3DD0D79897}"/>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3" name="Rectangle 42">
              <a:extLst>
                <a:ext uri="{FF2B5EF4-FFF2-40B4-BE49-F238E27FC236}">
                  <a16:creationId xmlns:a16="http://schemas.microsoft.com/office/drawing/2014/main" id="{6CD521FE-B403-1611-953B-2336B6ADE648}"/>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4" name="Rectangle 43">
              <a:extLst>
                <a:ext uri="{FF2B5EF4-FFF2-40B4-BE49-F238E27FC236}">
                  <a16:creationId xmlns:a16="http://schemas.microsoft.com/office/drawing/2014/main" id="{FBB90BD5-BC51-CFF5-0086-00A0794B9300}"/>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5" name="Rectangle 44">
              <a:extLst>
                <a:ext uri="{FF2B5EF4-FFF2-40B4-BE49-F238E27FC236}">
                  <a16:creationId xmlns:a16="http://schemas.microsoft.com/office/drawing/2014/main" id="{889B549F-AF00-CF44-34CE-1EAF69B14AC7}"/>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6" name="Rectangle 45">
              <a:extLst>
                <a:ext uri="{FF2B5EF4-FFF2-40B4-BE49-F238E27FC236}">
                  <a16:creationId xmlns:a16="http://schemas.microsoft.com/office/drawing/2014/main" id="{58370960-1548-A8EA-041F-5E93A07133BD}"/>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7" name="Rectangle 46">
              <a:extLst>
                <a:ext uri="{FF2B5EF4-FFF2-40B4-BE49-F238E27FC236}">
                  <a16:creationId xmlns:a16="http://schemas.microsoft.com/office/drawing/2014/main" id="{86D4EBE5-5080-D140-88E7-72AF497C2190}"/>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8" name="Rectangle 47">
              <a:extLst>
                <a:ext uri="{FF2B5EF4-FFF2-40B4-BE49-F238E27FC236}">
                  <a16:creationId xmlns:a16="http://schemas.microsoft.com/office/drawing/2014/main" id="{15CC71B8-99FC-0C05-6624-4041B9BF455F}"/>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9" name="Rectangle 48">
              <a:extLst>
                <a:ext uri="{FF2B5EF4-FFF2-40B4-BE49-F238E27FC236}">
                  <a16:creationId xmlns:a16="http://schemas.microsoft.com/office/drawing/2014/main" id="{E61F0A5C-0604-BF72-6881-862BA20171C8}"/>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50" name="Rectangle 49">
              <a:extLst>
                <a:ext uri="{FF2B5EF4-FFF2-40B4-BE49-F238E27FC236}">
                  <a16:creationId xmlns:a16="http://schemas.microsoft.com/office/drawing/2014/main" id="{E2EC1F34-DB75-6F3C-A461-7A6BBDA71FC0}"/>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1" name="Rectangle 50">
              <a:extLst>
                <a:ext uri="{FF2B5EF4-FFF2-40B4-BE49-F238E27FC236}">
                  <a16:creationId xmlns:a16="http://schemas.microsoft.com/office/drawing/2014/main" id="{E88C5204-75FF-455E-DECD-821A22B1878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2" name="Rectangle 51">
              <a:extLst>
                <a:ext uri="{FF2B5EF4-FFF2-40B4-BE49-F238E27FC236}">
                  <a16:creationId xmlns:a16="http://schemas.microsoft.com/office/drawing/2014/main" id="{C981F1A9-2D23-C1BE-91C8-7A4FEF0C1BD4}"/>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3" name="Rectangle 52">
              <a:extLst>
                <a:ext uri="{FF2B5EF4-FFF2-40B4-BE49-F238E27FC236}">
                  <a16:creationId xmlns:a16="http://schemas.microsoft.com/office/drawing/2014/main" id="{8E5B0C3B-33DC-4716-DD25-2B6DCEA5B3FB}"/>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4" name="Rectangle 53">
              <a:extLst>
                <a:ext uri="{FF2B5EF4-FFF2-40B4-BE49-F238E27FC236}">
                  <a16:creationId xmlns:a16="http://schemas.microsoft.com/office/drawing/2014/main" id="{73ED514C-0A65-53BC-2F65-CBF45874A709}"/>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5" name="Rectangle 54">
              <a:extLst>
                <a:ext uri="{FF2B5EF4-FFF2-40B4-BE49-F238E27FC236}">
                  <a16:creationId xmlns:a16="http://schemas.microsoft.com/office/drawing/2014/main" id="{5F4C05A1-FEDF-E609-737D-3AA9B09903D7}"/>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6" name="Rectangle 55">
              <a:extLst>
                <a:ext uri="{FF2B5EF4-FFF2-40B4-BE49-F238E27FC236}">
                  <a16:creationId xmlns:a16="http://schemas.microsoft.com/office/drawing/2014/main" id="{CCD30142-DD0B-2EB4-A6EA-773E97B9EFF4}"/>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7" name="Rectangle 56">
              <a:extLst>
                <a:ext uri="{FF2B5EF4-FFF2-40B4-BE49-F238E27FC236}">
                  <a16:creationId xmlns:a16="http://schemas.microsoft.com/office/drawing/2014/main" id="{2531B3D8-420F-69DB-A22A-2BE518D6B132}"/>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8" name="Rectangle 57">
              <a:extLst>
                <a:ext uri="{FF2B5EF4-FFF2-40B4-BE49-F238E27FC236}">
                  <a16:creationId xmlns:a16="http://schemas.microsoft.com/office/drawing/2014/main" id="{0B886205-3522-7FDA-1748-AA6AAD984627}"/>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9" name="Rectangle 58">
              <a:extLst>
                <a:ext uri="{FF2B5EF4-FFF2-40B4-BE49-F238E27FC236}">
                  <a16:creationId xmlns:a16="http://schemas.microsoft.com/office/drawing/2014/main" id="{0230A531-B38D-9F9C-650F-64702D002E67}"/>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0" name="Rectangle 59">
              <a:extLst>
                <a:ext uri="{FF2B5EF4-FFF2-40B4-BE49-F238E27FC236}">
                  <a16:creationId xmlns:a16="http://schemas.microsoft.com/office/drawing/2014/main" id="{F7F95B48-505E-064F-F550-83972D6D09CF}"/>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1" name="Rectangle 60">
              <a:extLst>
                <a:ext uri="{FF2B5EF4-FFF2-40B4-BE49-F238E27FC236}">
                  <a16:creationId xmlns:a16="http://schemas.microsoft.com/office/drawing/2014/main" id="{0DE25BAD-88E4-891D-AAF5-DEE14C8BC60A}"/>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2" name="Rectangle 61">
              <a:extLst>
                <a:ext uri="{FF2B5EF4-FFF2-40B4-BE49-F238E27FC236}">
                  <a16:creationId xmlns:a16="http://schemas.microsoft.com/office/drawing/2014/main" id="{8C8CBFBD-AADF-29BE-976D-DFF576435DE9}"/>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3" name="Rectangle 62">
              <a:extLst>
                <a:ext uri="{FF2B5EF4-FFF2-40B4-BE49-F238E27FC236}">
                  <a16:creationId xmlns:a16="http://schemas.microsoft.com/office/drawing/2014/main" id="{C9EA1AA1-E551-0721-BCF8-E32B42161625}"/>
                </a:ext>
              </a:extLst>
            </p:cNvPr>
            <p:cNvSpPr/>
            <p:nvPr userDrawn="1"/>
          </p:nvSpPr>
          <p:spPr>
            <a:xfrm>
              <a:off x="10459487"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Tree>
    <p:extLst>
      <p:ext uri="{BB962C8B-B14F-4D97-AF65-F5344CB8AC3E}">
        <p14:creationId xmlns:p14="http://schemas.microsoft.com/office/powerpoint/2010/main" val="234174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0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419858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lumMod val="90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lumMod val="90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lumMod val="90000"/>
                  </a:schemeClr>
                </a:solidFill>
              </a:defRPr>
            </a:lvl1pPr>
          </a:lstStyle>
          <a:p>
            <a:fld id="{672B7600-67E3-4D97-B453-880E2742B982}" type="slidenum">
              <a:rPr lang="en-US" smtClean="0"/>
              <a:pPr/>
              <a:t>‹#›</a:t>
            </a:fld>
            <a:endParaRPr lang="en-US"/>
          </a:p>
        </p:txBody>
      </p:sp>
      <p:grpSp>
        <p:nvGrpSpPr>
          <p:cNvPr id="12" name="Group 11">
            <a:extLst>
              <a:ext uri="{FF2B5EF4-FFF2-40B4-BE49-F238E27FC236}">
                <a16:creationId xmlns:a16="http://schemas.microsoft.com/office/drawing/2014/main" id="{F56C5102-9920-E132-3419-BE76FED1D357}"/>
              </a:ext>
            </a:extLst>
          </p:cNvPr>
          <p:cNvGrpSpPr/>
          <p:nvPr userDrawn="1"/>
        </p:nvGrpSpPr>
        <p:grpSpPr>
          <a:xfrm>
            <a:off x="12313760" y="-58780"/>
            <a:ext cx="1738741" cy="604829"/>
            <a:chOff x="-1808527" y="-16654"/>
            <a:chExt cx="1738741" cy="604829"/>
          </a:xfrm>
        </p:grpSpPr>
        <p:grpSp>
          <p:nvGrpSpPr>
            <p:cNvPr id="13" name="Group 12">
              <a:extLst>
                <a:ext uri="{FF2B5EF4-FFF2-40B4-BE49-F238E27FC236}">
                  <a16:creationId xmlns:a16="http://schemas.microsoft.com/office/drawing/2014/main" id="{2E184672-99EF-DC65-CDDA-F398B8B86814}"/>
                </a:ext>
              </a:extLst>
            </p:cNvPr>
            <p:cNvGrpSpPr/>
            <p:nvPr userDrawn="1"/>
          </p:nvGrpSpPr>
          <p:grpSpPr>
            <a:xfrm>
              <a:off x="-1808527" y="-16654"/>
              <a:ext cx="1738741" cy="604829"/>
              <a:chOff x="-2250002" y="21447"/>
              <a:chExt cx="1738741" cy="604829"/>
            </a:xfrm>
          </p:grpSpPr>
          <p:sp>
            <p:nvSpPr>
              <p:cNvPr id="17" name="TextBox 16">
                <a:extLst>
                  <a:ext uri="{FF2B5EF4-FFF2-40B4-BE49-F238E27FC236}">
                    <a16:creationId xmlns:a16="http://schemas.microsoft.com/office/drawing/2014/main" id="{1F52E1C0-B84F-232E-834E-CC0BC9B3FDCC}"/>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18" name="TextBox 17">
                <a:extLst>
                  <a:ext uri="{FF2B5EF4-FFF2-40B4-BE49-F238E27FC236}">
                    <a16:creationId xmlns:a16="http://schemas.microsoft.com/office/drawing/2014/main" id="{A82C4614-2A1C-FC3A-9274-8D9BD1DA4D5E}"/>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14" name="Group 13">
              <a:extLst>
                <a:ext uri="{FF2B5EF4-FFF2-40B4-BE49-F238E27FC236}">
                  <a16:creationId xmlns:a16="http://schemas.microsoft.com/office/drawing/2014/main" id="{A5E83072-9B3C-C0DC-1E21-D0BFCFAFCCC3}"/>
                </a:ext>
              </a:extLst>
            </p:cNvPr>
            <p:cNvGrpSpPr/>
            <p:nvPr userDrawn="1"/>
          </p:nvGrpSpPr>
          <p:grpSpPr>
            <a:xfrm>
              <a:off x="-1719071" y="218885"/>
              <a:ext cx="1547194" cy="159662"/>
              <a:chOff x="757647" y="1021854"/>
              <a:chExt cx="5325710" cy="549583"/>
            </a:xfrm>
          </p:grpSpPr>
          <p:sp>
            <p:nvSpPr>
              <p:cNvPr id="15" name="Shape">
                <a:extLst>
                  <a:ext uri="{FF2B5EF4-FFF2-40B4-BE49-F238E27FC236}">
                    <a16:creationId xmlns:a16="http://schemas.microsoft.com/office/drawing/2014/main" id="{27B2AAAC-E173-8D49-6A21-FC9E0E05AFDF}"/>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76ECFE9C-58E8-CC50-1B25-B129638C87C3}"/>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19" name="Rectangle 18">
            <a:extLst>
              <a:ext uri="{FF2B5EF4-FFF2-40B4-BE49-F238E27FC236}">
                <a16:creationId xmlns:a16="http://schemas.microsoft.com/office/drawing/2014/main" id="{01E92D71-9ACE-B057-4B0F-D0A709821155}"/>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181122458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Lst>
  <p:hf hdr="0"/>
  <p:txStyles>
    <p:titleStyle>
      <a:lvl1pPr algn="l" defTabSz="914400" rtl="0" eaLnBrk="1" latinLnBrk="0" hangingPunct="1">
        <a:lnSpc>
          <a:spcPct val="90000"/>
        </a:lnSpc>
        <a:spcBef>
          <a:spcPct val="0"/>
        </a:spcBef>
        <a:buNone/>
        <a:defRPr sz="4400" b="1" kern="1200">
          <a:solidFill>
            <a:schemeClr val="bg2">
              <a:lumMod val="90000"/>
            </a:schemeClr>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grpSp>
        <p:nvGrpSpPr>
          <p:cNvPr id="7" name="Group 6">
            <a:extLst>
              <a:ext uri="{FF2B5EF4-FFF2-40B4-BE49-F238E27FC236}">
                <a16:creationId xmlns:a16="http://schemas.microsoft.com/office/drawing/2014/main" id="{1EE5F91A-C045-8080-A0BF-661C8A332F3A}"/>
              </a:ext>
            </a:extLst>
          </p:cNvPr>
          <p:cNvGrpSpPr/>
          <p:nvPr userDrawn="1"/>
        </p:nvGrpSpPr>
        <p:grpSpPr>
          <a:xfrm>
            <a:off x="12313760" y="-58780"/>
            <a:ext cx="1738741" cy="604829"/>
            <a:chOff x="-1808527" y="-16654"/>
            <a:chExt cx="1738741" cy="604829"/>
          </a:xfrm>
        </p:grpSpPr>
        <p:grpSp>
          <p:nvGrpSpPr>
            <p:cNvPr id="8" name="Group 7">
              <a:extLst>
                <a:ext uri="{FF2B5EF4-FFF2-40B4-BE49-F238E27FC236}">
                  <a16:creationId xmlns:a16="http://schemas.microsoft.com/office/drawing/2014/main" id="{B0838BA6-0E81-42FC-BA9D-E59707611A82}"/>
                </a:ext>
              </a:extLst>
            </p:cNvPr>
            <p:cNvGrpSpPr/>
            <p:nvPr userDrawn="1"/>
          </p:nvGrpSpPr>
          <p:grpSpPr>
            <a:xfrm>
              <a:off x="-1808527" y="-16654"/>
              <a:ext cx="1738741" cy="604829"/>
              <a:chOff x="-2250002" y="21447"/>
              <a:chExt cx="1738741" cy="604829"/>
            </a:xfrm>
          </p:grpSpPr>
          <p:sp>
            <p:nvSpPr>
              <p:cNvPr id="12" name="TextBox 11">
                <a:extLst>
                  <a:ext uri="{FF2B5EF4-FFF2-40B4-BE49-F238E27FC236}">
                    <a16:creationId xmlns:a16="http://schemas.microsoft.com/office/drawing/2014/main" id="{F610A8BD-15E8-E5F8-83B0-B1211BF64F17}"/>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13" name="TextBox 12">
                <a:extLst>
                  <a:ext uri="{FF2B5EF4-FFF2-40B4-BE49-F238E27FC236}">
                    <a16:creationId xmlns:a16="http://schemas.microsoft.com/office/drawing/2014/main" id="{226636ED-538E-914B-8011-38A24C8084E4}"/>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9" name="Group 8">
              <a:extLst>
                <a:ext uri="{FF2B5EF4-FFF2-40B4-BE49-F238E27FC236}">
                  <a16:creationId xmlns:a16="http://schemas.microsoft.com/office/drawing/2014/main" id="{470567FE-FB45-616B-8180-476C39211726}"/>
                </a:ext>
              </a:extLst>
            </p:cNvPr>
            <p:cNvGrpSpPr/>
            <p:nvPr userDrawn="1"/>
          </p:nvGrpSpPr>
          <p:grpSpPr>
            <a:xfrm>
              <a:off x="-1719071" y="218885"/>
              <a:ext cx="1547194" cy="159662"/>
              <a:chOff x="757647" y="1021854"/>
              <a:chExt cx="5325710" cy="549583"/>
            </a:xfrm>
          </p:grpSpPr>
          <p:sp>
            <p:nvSpPr>
              <p:cNvPr id="10" name="Shape">
                <a:extLst>
                  <a:ext uri="{FF2B5EF4-FFF2-40B4-BE49-F238E27FC236}">
                    <a16:creationId xmlns:a16="http://schemas.microsoft.com/office/drawing/2014/main" id="{7BBD3F98-3DE2-A4C3-6723-83DE8ED5042F}"/>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5A4ECCA2-E5CC-DD21-DA27-A85F4D398922}"/>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14" name="Rectangle 13">
            <a:extLst>
              <a:ext uri="{FF2B5EF4-FFF2-40B4-BE49-F238E27FC236}">
                <a16:creationId xmlns:a16="http://schemas.microsoft.com/office/drawing/2014/main" id="{F65537A9-36A4-C362-0176-D7BC8A6F38F7}"/>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3"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2868556160"/>
      </p:ext>
    </p:extLst>
  </p:cSld>
  <p:clrMap bg1="lt1" tx1="dk1" bg2="lt2" tx2="dk2" accent1="accent1" accent2="accent2" accent3="accent3" accent4="accent4" accent5="accent5" accent6="accent6" hlink="hlink" folHlink="folHlink"/>
  <p:sldLayoutIdLst>
    <p:sldLayoutId id="2147483750"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presentationgo.com/faq/"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3971533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rmAutofit/>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712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a:t>
            </a:r>
          </a:p>
          <a:p>
            <a:r>
              <a:rPr lang="en-US" noProof="1"/>
              <a:t>Duis aute irure dolor in reprehenderit in voluptate velit esse cillum dolore eu fugiat nulla pariatur. Excepteur sint occaecat cupidatat non proident, sunt in culpa.</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299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47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137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
        <p:nvSpPr>
          <p:cNvPr id="10" name="Picture Placeholder 9">
            <a:extLst>
              <a:ext uri="{FF2B5EF4-FFF2-40B4-BE49-F238E27FC236}">
                <a16:creationId xmlns:a16="http://schemas.microsoft.com/office/drawing/2014/main" id="{38AC2A4C-63A1-7CCB-D212-BD70651E224F}"/>
              </a:ext>
            </a:extLst>
          </p:cNvPr>
          <p:cNvSpPr>
            <a:spLocks noGrp="1"/>
          </p:cNvSpPr>
          <p:nvPr>
            <p:ph type="pic" sz="quarter" idx="13"/>
          </p:nvPr>
        </p:nvSpPr>
        <p:spPr>
          <a:xfrm>
            <a:off x="3765550" y="454103"/>
            <a:ext cx="1333500" cy="1333500"/>
          </a:xfrm>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grpSp>
        <p:nvGrpSpPr>
          <p:cNvPr id="7" name="Group 6">
            <a:extLst>
              <a:ext uri="{FF2B5EF4-FFF2-40B4-BE49-F238E27FC236}">
                <a16:creationId xmlns:a16="http://schemas.microsoft.com/office/drawing/2014/main" id="{2C220EE9-06CC-FBE5-E791-FBE0E402B207}"/>
              </a:ext>
            </a:extLst>
          </p:cNvPr>
          <p:cNvGrpSpPr/>
          <p:nvPr/>
        </p:nvGrpSpPr>
        <p:grpSpPr>
          <a:xfrm>
            <a:off x="3813930" y="643800"/>
            <a:ext cx="1236741" cy="954107"/>
            <a:chOff x="4408080" y="382498"/>
            <a:chExt cx="1236741" cy="954107"/>
          </a:xfrm>
        </p:grpSpPr>
        <p:sp>
          <p:nvSpPr>
            <p:cNvPr id="12" name="TextBox 11">
              <a:extLst>
                <a:ext uri="{FF2B5EF4-FFF2-40B4-BE49-F238E27FC236}">
                  <a16:creationId xmlns:a16="http://schemas.microsoft.com/office/drawing/2014/main" id="{F7F45C8B-E28D-6A75-4DA3-F53BABB9A0F6}"/>
                </a:ext>
              </a:extLst>
            </p:cNvPr>
            <p:cNvSpPr txBox="1"/>
            <p:nvPr/>
          </p:nvSpPr>
          <p:spPr>
            <a:xfrm>
              <a:off x="4408080" y="382498"/>
              <a:ext cx="1236741" cy="954107"/>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cap="all" dirty="0"/>
                <a:t>Image</a:t>
              </a:r>
            </a:p>
            <a:p>
              <a:pPr algn="ctr"/>
              <a:endParaRPr lang="en-US" sz="3200" b="1" cap="all" dirty="0"/>
            </a:p>
            <a:p>
              <a:pPr algn="ctr"/>
              <a:r>
                <a:rPr lang="en-US" sz="1200" b="1" cap="all" dirty="0"/>
                <a:t> Placeholder</a:t>
              </a:r>
            </a:p>
          </p:txBody>
        </p:sp>
        <p:pic>
          <p:nvPicPr>
            <p:cNvPr id="13" name="Graphic 12">
              <a:extLst>
                <a:ext uri="{FF2B5EF4-FFF2-40B4-BE49-F238E27FC236}">
                  <a16:creationId xmlns:a16="http://schemas.microsoft.com/office/drawing/2014/main" id="{1515E7FD-9C0F-D60A-91A6-05B7952D716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814920" y="667699"/>
              <a:ext cx="423060" cy="383705"/>
            </a:xfrm>
            <a:prstGeom prst="rect">
              <a:avLst/>
            </a:prstGeom>
          </p:spPr>
        </p:pic>
      </p:grpSp>
    </p:spTree>
    <p:extLst>
      <p:ext uri="{BB962C8B-B14F-4D97-AF65-F5344CB8AC3E}">
        <p14:creationId xmlns:p14="http://schemas.microsoft.com/office/powerpoint/2010/main" val="3561837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777342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CA2960-8E7A-DAA4-F91D-C5D4431CDD69}"/>
              </a:ext>
            </a:extLst>
          </p:cNvPr>
          <p:cNvSpPr txBox="1"/>
          <p:nvPr/>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a:t>
            </a:r>
            <a:r>
              <a:rPr lang="en-CA" sz="1600" b="0" i="0" dirty="0">
                <a:solidFill>
                  <a:srgbClr val="FFFFFF">
                    <a:alpha val="41000"/>
                  </a:srgbClr>
                </a:solidFill>
                <a:effectLst/>
                <a:latin typeface="+mj-lt"/>
                <a:hlinkClick r:id="rId3"/>
              </a:rPr>
              <a:t>www.presentationgo.com/faq/</a:t>
            </a:r>
            <a:endParaRPr lang="en-US" sz="1600" dirty="0">
              <a:solidFill>
                <a:schemeClr val="bg1">
                  <a:alpha val="41000"/>
                </a:schemeClr>
              </a:solidFill>
              <a:latin typeface="+mj-lt"/>
            </a:endParaRPr>
          </a:p>
        </p:txBody>
      </p:sp>
    </p:spTree>
    <p:extLst>
      <p:ext uri="{BB962C8B-B14F-4D97-AF65-F5344CB8AC3E}">
        <p14:creationId xmlns:p14="http://schemas.microsoft.com/office/powerpoint/2010/main" val="1466195373"/>
      </p:ext>
    </p:extLst>
  </p:cSld>
  <p:clrMapOvr>
    <a:masterClrMapping/>
  </p:clrMapOvr>
</p:sld>
</file>

<file path=ppt/theme/theme1.xml><?xml version="1.0" encoding="utf-8"?>
<a:theme xmlns:a="http://schemas.openxmlformats.org/drawingml/2006/main" name="PresentationGO">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440_T_PGO_Lanterns-of-Celebration.pptx" id="{6C44ED49-1A52-43FE-B6DF-40CF94F6123E}" vid="{E1490731-D960-4226-8E29-F0264B831B26}"/>
    </a:ext>
  </a:extLst>
</a:theme>
</file>

<file path=ppt/theme/theme2.xml><?xml version="1.0" encoding="utf-8"?>
<a:theme xmlns:a="http://schemas.openxmlformats.org/drawingml/2006/main" name="1_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440_T_PGO_Lanterns-of-Celebration.pptx" id="{6C44ED49-1A52-43FE-B6DF-40CF94F6123E}" vid="{1B5E0ACB-B708-414C-8981-B4B315E1423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TotalTime>
  <Words>346</Words>
  <Application>Microsoft Office PowerPoint</Application>
  <PresentationFormat>Widescreen</PresentationFormat>
  <Paragraphs>56</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1_Designed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Lanterns of Celebration</dc:title>
  <dc:creator>PresentationGO.com</dc:creator>
  <dc:description>© Copyright PresentationGO.com</dc:description>
  <cp:lastModifiedBy>word2</cp:lastModifiedBy>
  <cp:revision>10</cp:revision>
  <dcterms:created xsi:type="dcterms:W3CDTF">2024-12-05T18:35:15Z</dcterms:created>
  <dcterms:modified xsi:type="dcterms:W3CDTF">2026-06-06T16:31:43Z</dcterms:modified>
  <cp:category>Templates</cp:category>
</cp:coreProperties>
</file>