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mp4" ContentType="video/mp4"/>
  <Default Extension="png" ContentType="image/png"/>
  <Default Extension="rels" ContentType="application/vnd.openxmlformats-package.relationships+xml"/>
  <Default Extension="tiff" ContentType="image/tiff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48" r:id="rId1"/>
  </p:sldMasterIdLst>
  <p:notesMasterIdLst>
    <p:notesMasterId r:id="rId28"/>
  </p:notesMasterIdLst>
  <p:handoutMasterIdLst>
    <p:handoutMasterId r:id="rId29"/>
  </p:handoutMasterIdLst>
  <p:sldIdLst>
    <p:sldId id="258" r:id="rId2"/>
    <p:sldId id="1247" r:id="rId3"/>
    <p:sldId id="264" r:id="rId4"/>
    <p:sldId id="267" r:id="rId5"/>
    <p:sldId id="256" r:id="rId6"/>
    <p:sldId id="257" r:id="rId7"/>
    <p:sldId id="265" r:id="rId8"/>
    <p:sldId id="266" r:id="rId9"/>
    <p:sldId id="259" r:id="rId10"/>
    <p:sldId id="268" r:id="rId11"/>
    <p:sldId id="263" r:id="rId12"/>
    <p:sldId id="261" r:id="rId13"/>
    <p:sldId id="269" r:id="rId14"/>
    <p:sldId id="1256" r:id="rId15"/>
    <p:sldId id="270" r:id="rId16"/>
    <p:sldId id="1250" r:id="rId17"/>
    <p:sldId id="1251" r:id="rId18"/>
    <p:sldId id="262" r:id="rId19"/>
    <p:sldId id="1259" r:id="rId20"/>
    <p:sldId id="1253" r:id="rId21"/>
    <p:sldId id="1252" r:id="rId22"/>
    <p:sldId id="1254" r:id="rId23"/>
    <p:sldId id="1257" r:id="rId24"/>
    <p:sldId id="1258" r:id="rId25"/>
    <p:sldId id="1249" r:id="rId26"/>
    <p:sldId id="1248" r:id="rId27"/>
  </p:sldIdLst>
  <p:sldSz cx="12192000" cy="6858000"/>
  <p:notesSz cx="6858000" cy="9144000"/>
  <p:embeddedFontLst>
    <p:embeddedFont>
      <p:font typeface="Century Gothic" panose="020B0502020202020204" pitchFamily="34" charset="0"/>
      <p:regular r:id="rId30"/>
      <p:bold r:id="rId31"/>
      <p:italic r:id="rId32"/>
      <p:boldItalic r:id="rId33"/>
    </p:embeddedFont>
    <p:embeddedFont>
      <p:font typeface="Roboto" panose="02000000000000000000" pitchFamily="2" charset="0"/>
      <p:regular r:id="rId34"/>
      <p:bold r:id="rId35"/>
      <p:italic r:id="rId36"/>
      <p:boldItalic r:id="rId37"/>
    </p:embeddedFont>
    <p:embeddedFont>
      <p:font typeface="Roboto Light" panose="02000000000000000000" pitchFamily="2" charset="0"/>
      <p:regular r:id="rId38"/>
      <p:italic r:id="rId39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2160" userDrawn="1">
          <p15:clr>
            <a:srgbClr val="A4A3A4"/>
          </p15:clr>
        </p15:guide>
        <p15:guide id="2" pos="384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AEAEE"/>
    <a:srgbClr val="000204"/>
    <a:srgbClr val="E0E6E5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7210"/>
    <p:restoredTop sz="94651"/>
  </p:normalViewPr>
  <p:slideViewPr>
    <p:cSldViewPr snapToGrid="0" snapToObjects="1">
      <p:cViewPr varScale="1">
        <p:scale>
          <a:sx n="138" d="100"/>
          <a:sy n="138" d="100"/>
        </p:scale>
        <p:origin x="624" y="176"/>
      </p:cViewPr>
      <p:guideLst>
        <p:guide orient="horz" pos="2160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notesViewPr>
    <p:cSldViewPr snapToGrid="0" snapToObjects="1">
      <p:cViewPr varScale="1">
        <p:scale>
          <a:sx n="110" d="100"/>
          <a:sy n="110" d="100"/>
        </p:scale>
        <p:origin x="3552" y="1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10.fntdata"/><Relationship Id="rId21" Type="http://schemas.openxmlformats.org/officeDocument/2006/relationships/slide" Target="slides/slide20.xml"/><Relationship Id="rId34" Type="http://schemas.openxmlformats.org/officeDocument/2006/relationships/font" Target="fonts/font5.fntdata"/><Relationship Id="rId42" Type="http://schemas.openxmlformats.org/officeDocument/2006/relationships/theme" Target="theme/theme1.xml"/><Relationship Id="rId7" Type="http://schemas.openxmlformats.org/officeDocument/2006/relationships/slide" Target="slides/slide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handoutMaster" Target="handoutMasters/handoutMaster1.xml"/><Relationship Id="rId41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3.fntdata"/><Relationship Id="rId37" Type="http://schemas.openxmlformats.org/officeDocument/2006/relationships/font" Target="fonts/font8.fntdata"/><Relationship Id="rId40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notesMaster" Target="notesMasters/notesMaster1.xml"/><Relationship Id="rId36" Type="http://schemas.openxmlformats.org/officeDocument/2006/relationships/font" Target="fonts/font7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font" Target="fonts/font2.fntdata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font" Target="fonts/font1.fntdata"/><Relationship Id="rId35" Type="http://schemas.openxmlformats.org/officeDocument/2006/relationships/font" Target="fonts/font6.fntdata"/><Relationship Id="rId43" Type="http://schemas.openxmlformats.org/officeDocument/2006/relationships/tableStyles" Target="tableStyles.xml"/><Relationship Id="rId8" Type="http://schemas.openxmlformats.org/officeDocument/2006/relationships/slide" Target="slides/slide7.xml"/><Relationship Id="rId3" Type="http://schemas.openxmlformats.org/officeDocument/2006/relationships/slide" Target="slides/slide2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4.fntdata"/><Relationship Id="rId38" Type="http://schemas.openxmlformats.org/officeDocument/2006/relationships/font" Target="fonts/font9.fntdata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>
            <a:extLst>
              <a:ext uri="{FF2B5EF4-FFF2-40B4-BE49-F238E27FC236}">
                <a16:creationId xmlns:a16="http://schemas.microsoft.com/office/drawing/2014/main" id="{CBF32723-10FE-C849-BFAF-A86A8D6ED921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" name="Marcador de fecha 2">
            <a:extLst>
              <a:ext uri="{FF2B5EF4-FFF2-40B4-BE49-F238E27FC236}">
                <a16:creationId xmlns:a16="http://schemas.microsoft.com/office/drawing/2014/main" id="{B73E8675-041E-1040-9191-39B223DA27A5}"/>
              </a:ext>
            </a:extLst>
          </p:cNvPr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2CD9FBCC-5AFF-0A4F-896B-202FAB05AD64}" type="datetimeFigureOut">
              <a:rPr lang="es-ES" smtClean="0">
                <a:latin typeface="Roboto" panose="02000000000000000000" pitchFamily="2" charset="0"/>
              </a:rPr>
              <a:t>16/9/20</a:t>
            </a:fld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" name="Marcador de pie de página 3">
            <a:extLst>
              <a:ext uri="{FF2B5EF4-FFF2-40B4-BE49-F238E27FC236}">
                <a16:creationId xmlns:a16="http://schemas.microsoft.com/office/drawing/2014/main" id="{A40AAF41-8CE0-B74D-A150-871B51B5BD11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5" name="Marcador de número de diapositiva 4">
            <a:extLst>
              <a:ext uri="{FF2B5EF4-FFF2-40B4-BE49-F238E27FC236}">
                <a16:creationId xmlns:a16="http://schemas.microsoft.com/office/drawing/2014/main" id="{987DE044-C9AF-CF40-BCAD-50D54D08D65F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E5B933D4-55AA-E148-810B-8406548D7C99}" type="slidenum">
              <a:rPr lang="es-ES" smtClean="0">
                <a:latin typeface="Roboto" panose="02000000000000000000" pitchFamily="2" charset="0"/>
              </a:rPr>
              <a:t>‹Nº›</a:t>
            </a:fld>
            <a:endParaRPr lang="es-ES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74178891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 b="0" i="0">
                <a:latin typeface="Roboto" panose="02000000000000000000" pitchFamily="2" charset="0"/>
              </a:defRPr>
            </a:lvl1pPr>
          </a:lstStyle>
          <a:p>
            <a:endParaRPr lang="es-ES" dirty="0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 b="0" i="0">
                <a:latin typeface="Roboto" panose="02000000000000000000" pitchFamily="2" charset="0"/>
              </a:defRPr>
            </a:lvl1pPr>
          </a:lstStyle>
          <a:p>
            <a:fld id="{5BE7EA52-6930-6E49-BDD4-AF4A34A0D2DE}" type="datetimeFigureOut">
              <a:rPr lang="es-ES" smtClean="0"/>
              <a:pPr/>
              <a:t>16/9/20</a:t>
            </a:fld>
            <a:endParaRPr lang="es-ES" dirty="0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 dirty="0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 dirty="0"/>
              <a:t>Haga clic para modificar los estilos de texto del patrón</a:t>
            </a:r>
          </a:p>
          <a:p>
            <a:pPr lvl="1"/>
            <a:r>
              <a:rPr lang="es-ES" dirty="0"/>
              <a:t>Segundo nivel</a:t>
            </a:r>
          </a:p>
          <a:p>
            <a:pPr lvl="2"/>
            <a:r>
              <a:rPr lang="es-ES" dirty="0"/>
              <a:t>Tercer nivel</a:t>
            </a:r>
          </a:p>
          <a:p>
            <a:pPr lvl="3"/>
            <a:r>
              <a:rPr lang="es-ES" dirty="0"/>
              <a:t>Cuarto nivel</a:t>
            </a:r>
          </a:p>
          <a:p>
            <a:pPr lvl="4"/>
            <a:r>
              <a:rPr lang="es-ES" dirty="0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 b="0" i="0">
                <a:latin typeface="Roboto" panose="02000000000000000000" pitchFamily="2" charset="0"/>
              </a:defRPr>
            </a:lvl1pPr>
          </a:lstStyle>
          <a:p>
            <a:endParaRPr lang="es-ES" dirty="0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 b="0" i="0">
                <a:latin typeface="Roboto" panose="02000000000000000000" pitchFamily="2" charset="0"/>
              </a:defRPr>
            </a:lvl1pPr>
          </a:lstStyle>
          <a:p>
            <a:fld id="{FB97E09B-1949-9243-9DAC-826AF03D33D3}" type="slidenum">
              <a:rPr lang="es-ES" smtClean="0"/>
              <a:pPr/>
              <a:t>‹Nº›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291706160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b="0" i="0" kern="1200">
        <a:solidFill>
          <a:schemeClr val="tx1"/>
        </a:solidFill>
        <a:latin typeface="Roboto" panose="02000000000000000000" pitchFamily="2" charset="0"/>
        <a:ea typeface="+mn-ea"/>
        <a:cs typeface="+mn-cs"/>
      </a:defRPr>
    </a:lvl1pPr>
    <a:lvl2pPr marL="457200" algn="l" defTabSz="914400" rtl="0" eaLnBrk="1" latinLnBrk="0" hangingPunct="1">
      <a:defRPr sz="1200" b="0" i="0" kern="1200">
        <a:solidFill>
          <a:schemeClr val="tx1"/>
        </a:solidFill>
        <a:latin typeface="Roboto" panose="02000000000000000000" pitchFamily="2" charset="0"/>
        <a:ea typeface="+mn-ea"/>
        <a:cs typeface="+mn-cs"/>
      </a:defRPr>
    </a:lvl2pPr>
    <a:lvl3pPr marL="914400" algn="l" defTabSz="914400" rtl="0" eaLnBrk="1" latinLnBrk="0" hangingPunct="1">
      <a:defRPr sz="1200" b="0" i="0" kern="1200">
        <a:solidFill>
          <a:schemeClr val="tx1"/>
        </a:solidFill>
        <a:latin typeface="Roboto" panose="02000000000000000000" pitchFamily="2" charset="0"/>
        <a:ea typeface="+mn-ea"/>
        <a:cs typeface="+mn-cs"/>
      </a:defRPr>
    </a:lvl3pPr>
    <a:lvl4pPr marL="1371600" algn="l" defTabSz="914400" rtl="0" eaLnBrk="1" latinLnBrk="0" hangingPunct="1">
      <a:defRPr sz="1200" b="0" i="0" kern="1200">
        <a:solidFill>
          <a:schemeClr val="tx1"/>
        </a:solidFill>
        <a:latin typeface="Roboto" panose="02000000000000000000" pitchFamily="2" charset="0"/>
        <a:ea typeface="+mn-ea"/>
        <a:cs typeface="+mn-cs"/>
      </a:defRPr>
    </a:lvl4pPr>
    <a:lvl5pPr marL="1828800" algn="l" defTabSz="914400" rtl="0" eaLnBrk="1" latinLnBrk="0" hangingPunct="1">
      <a:defRPr sz="1200" b="0" i="0" kern="1200">
        <a:solidFill>
          <a:schemeClr val="tx1"/>
        </a:solidFill>
        <a:latin typeface="Roboto" panose="02000000000000000000" pitchFamily="2" charset="0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FB97E09B-1949-9243-9DAC-826AF03D33D3}" type="slidenum">
              <a:rPr lang="es-ES" smtClean="0"/>
              <a:pPr/>
              <a:t>7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49854929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FB97E09B-1949-9243-9DAC-826AF03D33D3}" type="slidenum">
              <a:rPr lang="es-ES" smtClean="0"/>
              <a:t>9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19418797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FB97E09B-1949-9243-9DAC-826AF03D33D3}" type="slidenum">
              <a:rPr lang="es-ES" smtClean="0"/>
              <a:pPr/>
              <a:t>24</a:t>
            </a:fld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372205888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2B17447B-41F0-A34B-B39C-4ED32928E46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D6150D40-2E90-934A-BEAA-7BC551C6D904}" type="datetimeFigureOut">
              <a:rPr lang="es-ES" smtClean="0"/>
              <a:t>16/9/20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E88B60AC-1C8A-8D47-A751-DC34E856D76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6F2B6615-F8A9-184F-86B2-18D49B29634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BDE4017-D2E6-784F-9BC5-88E67938D1E2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6424441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número de diapositiva 9">
            <a:extLst>
              <a:ext uri="{FF2B5EF4-FFF2-40B4-BE49-F238E27FC236}">
                <a16:creationId xmlns:a16="http://schemas.microsoft.com/office/drawing/2014/main" id="{3CDE628A-660F-F341-8F35-3DC84779D4C6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b="0" i="0" smtClean="0">
                <a:solidFill>
                  <a:schemeClr val="bg2">
                    <a:lumMod val="50000"/>
                  </a:schemeClr>
                </a:solidFill>
                <a:latin typeface="Roboto" panose="02000000000000000000" pitchFamily="2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b="0" i="0" dirty="0">
              <a:solidFill>
                <a:schemeClr val="bg2">
                  <a:lumMod val="50000"/>
                </a:schemeClr>
              </a:solidFill>
              <a:latin typeface="Roboto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3" name="Elipse 2">
            <a:extLst>
              <a:ext uri="{FF2B5EF4-FFF2-40B4-BE49-F238E27FC236}">
                <a16:creationId xmlns:a16="http://schemas.microsoft.com/office/drawing/2014/main" id="{0AFC2519-4875-324F-B01F-38AE2F8CD6F9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b="0" i="0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169004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3" Type="http://schemas.openxmlformats.org/officeDocument/2006/relationships/theme" Target="../theme/theme1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11930BC4-CBC2-C84D-9DBA-D114131994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21CF65A2-6BD4-EF43-97EF-766700170E5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 dirty="0"/>
              <a:t>Haga clic para modificar los estilos de texto del patrón</a:t>
            </a:r>
          </a:p>
          <a:p>
            <a:pPr lvl="1"/>
            <a:r>
              <a:rPr lang="es-ES" dirty="0"/>
              <a:t>Segundo nivel</a:t>
            </a:r>
          </a:p>
          <a:p>
            <a:pPr lvl="2"/>
            <a:r>
              <a:rPr lang="es-ES" dirty="0"/>
              <a:t>Tercer nivel</a:t>
            </a:r>
          </a:p>
          <a:p>
            <a:pPr lvl="3"/>
            <a:r>
              <a:rPr lang="es-ES" dirty="0"/>
              <a:t>Cuarto nivel</a:t>
            </a:r>
          </a:p>
          <a:p>
            <a:pPr lvl="4"/>
            <a:r>
              <a:rPr lang="es-ES" dirty="0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FCB04E48-A066-7843-B0FE-5AA1B2383DD8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 b="0" i="0">
                <a:solidFill>
                  <a:schemeClr val="tx1">
                    <a:tint val="75000"/>
                  </a:schemeClr>
                </a:solidFill>
                <a:latin typeface="Roboto" panose="02000000000000000000" pitchFamily="2" charset="0"/>
              </a:defRPr>
            </a:lvl1pPr>
          </a:lstStyle>
          <a:p>
            <a:fld id="{D6150D40-2E90-934A-BEAA-7BC551C6D904}" type="datetimeFigureOut">
              <a:rPr lang="es-ES" smtClean="0"/>
              <a:pPr/>
              <a:t>16/9/20</a:t>
            </a:fld>
            <a:endParaRPr lang="es-ES" dirty="0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E759ED84-9C7A-D74D-AF23-9249137C3387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 b="0" i="0">
                <a:solidFill>
                  <a:schemeClr val="tx1">
                    <a:tint val="75000"/>
                  </a:schemeClr>
                </a:solidFill>
                <a:latin typeface="Roboto" panose="02000000000000000000" pitchFamily="2" charset="0"/>
              </a:defRPr>
            </a:lvl1pPr>
          </a:lstStyle>
          <a:p>
            <a:endParaRPr lang="es-ES" dirty="0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0DA2EE59-0CFC-EA40-968D-E7A5DB2A2F56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 b="0" i="0">
                <a:solidFill>
                  <a:schemeClr val="tx1">
                    <a:tint val="75000"/>
                  </a:schemeClr>
                </a:solidFill>
                <a:latin typeface="Roboto" panose="02000000000000000000" pitchFamily="2" charset="0"/>
              </a:defRPr>
            </a:lvl1pPr>
          </a:lstStyle>
          <a:p>
            <a:fld id="{6BDE4017-D2E6-784F-9BC5-88E67938D1E2}" type="slidenum">
              <a:rPr lang="es-ES" smtClean="0"/>
              <a:pPr/>
              <a:t>‹Nº›</a:t>
            </a:fld>
            <a:endParaRPr lang="es-ES" dirty="0"/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0567301A-35A1-FC46-AF78-6BFD111DFB60}"/>
              </a:ext>
            </a:extLst>
          </p:cNvPr>
          <p:cNvSpPr/>
          <p:nvPr userDrawn="1"/>
        </p:nvSpPr>
        <p:spPr>
          <a:xfrm>
            <a:off x="11696281" y="140676"/>
            <a:ext cx="365917" cy="365917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rtl="0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 sz="800" b="0" i="0" u="none" smtClean="0">
                <a:solidFill>
                  <a:schemeClr val="dk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rPr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t>‹Nº›</a:t>
            </a:fld>
            <a:endParaRPr lang="en-US" sz="800" b="0" i="0" u="none" dirty="0">
              <a:solidFill>
                <a:schemeClr val="dk1"/>
              </a:solidFill>
              <a:latin typeface="Roboto" panose="02000000000000000000" pitchFamily="2" charset="0"/>
              <a:ea typeface="Roboto" panose="02000000000000000000" pitchFamily="2" charset="0"/>
              <a:cs typeface="Century Gothic"/>
              <a:sym typeface="Century Gothic"/>
            </a:endParaRPr>
          </a:p>
        </p:txBody>
      </p:sp>
    </p:spTree>
    <p:extLst>
      <p:ext uri="{BB962C8B-B14F-4D97-AF65-F5344CB8AC3E}">
        <p14:creationId xmlns:p14="http://schemas.microsoft.com/office/powerpoint/2010/main" val="2975202341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5" r:id="rId1"/>
    <p:sldLayoutId id="2147483660" r:id="rId2"/>
  </p:sldLayoutIdLst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0" i="0" kern="1200">
          <a:solidFill>
            <a:schemeClr val="tx1"/>
          </a:solidFill>
          <a:latin typeface="Roboto" panose="02000000000000000000" pitchFamily="2" charset="0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b="0" i="0" kern="1200">
          <a:solidFill>
            <a:schemeClr val="tx1"/>
          </a:solidFill>
          <a:latin typeface="Roboto" panose="02000000000000000000" pitchFamily="2" charset="0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b="0" i="0" kern="1200">
          <a:solidFill>
            <a:schemeClr val="tx1"/>
          </a:solidFill>
          <a:latin typeface="Roboto" panose="02000000000000000000" pitchFamily="2" charset="0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b="0" i="0" kern="1200">
          <a:solidFill>
            <a:schemeClr val="tx1"/>
          </a:solidFill>
          <a:latin typeface="Roboto" panose="02000000000000000000" pitchFamily="2" charset="0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i="0" kern="1200">
          <a:solidFill>
            <a:schemeClr val="tx1"/>
          </a:solidFill>
          <a:latin typeface="Roboto" panose="02000000000000000000" pitchFamily="2" charset="0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b="0" i="0" kern="1200">
          <a:solidFill>
            <a:schemeClr val="tx1"/>
          </a:solidFill>
          <a:latin typeface="Roboto" panose="02000000000000000000" pitchFamily="2" charset="0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tiff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eg"/><Relationship Id="rId1" Type="http://schemas.openxmlformats.org/officeDocument/2006/relationships/slideLayout" Target="../slideLayouts/slideLayout1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eg"/><Relationship Id="rId1" Type="http://schemas.openxmlformats.org/officeDocument/2006/relationships/slideLayout" Target="../slideLayouts/slideLayout1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tiff"/><Relationship Id="rId1" Type="http://schemas.openxmlformats.org/officeDocument/2006/relationships/slideLayout" Target="../slideLayouts/slideLayout1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tiff"/><Relationship Id="rId1" Type="http://schemas.openxmlformats.org/officeDocument/2006/relationships/slideLayout" Target="../slideLayouts/slideLayout1.xml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tiff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tiff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png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1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1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0.tiff"/><Relationship Id="rId1" Type="http://schemas.openxmlformats.org/officeDocument/2006/relationships/slideLayout" Target="../slideLayouts/slideLayout1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image" Target="../media/image11.jpeg"/><Relationship Id="rId1" Type="http://schemas.openxmlformats.org/officeDocument/2006/relationships/slideLayout" Target="../slideLayouts/slideLayout1.xml"/></Relationships>
</file>

<file path=ppt/slides/_rels/slide1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1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4.jpeg"/><Relationship Id="rId1" Type="http://schemas.openxmlformats.org/officeDocument/2006/relationships/slideLayout" Target="../slideLayouts/slideLayout1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5.png"/><Relationship Id="rId1" Type="http://schemas.openxmlformats.org/officeDocument/2006/relationships/slideLayout" Target="../slideLayouts/slideLayout1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1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tiff"/><Relationship Id="rId1" Type="http://schemas.openxmlformats.org/officeDocument/2006/relationships/slideLayout" Target="../slideLayouts/slideLayout1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1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tiff"/><Relationship Id="rId1" Type="http://schemas.openxmlformats.org/officeDocument/2006/relationships/slideLayout" Target="../slideLayouts/slideLayout1.xml"/></Relationships>
</file>

<file path=ppt/slides/_rels/slide20.xml.rels><?xml version="1.0" encoding="UTF-8" standalone="yes"?>
<Relationships xmlns="http://schemas.openxmlformats.org/package/2006/relationships"><Relationship Id="rId2" Type="http://schemas.openxmlformats.org/officeDocument/2006/relationships/image" Target="../media/image19.tiff"/><Relationship Id="rId1" Type="http://schemas.openxmlformats.org/officeDocument/2006/relationships/slideLayout" Target="../slideLayouts/slideLayout1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1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20.pn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1.jpeg"/><Relationship Id="rId1" Type="http://schemas.openxmlformats.org/officeDocument/2006/relationships/slideLayout" Target="../slideLayouts/slideLayout1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22.jpeg"/><Relationship Id="rId1" Type="http://schemas.openxmlformats.org/officeDocument/2006/relationships/slideLayout" Target="../slideLayouts/slideLayout1.xml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tiff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1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1.xml"/><Relationship Id="rId5" Type="http://schemas.openxmlformats.org/officeDocument/2006/relationships/image" Target="../media/image24.png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Imagen 1">
            <a:extLst>
              <a:ext uri="{FF2B5EF4-FFF2-40B4-BE49-F238E27FC236}">
                <a16:creationId xmlns:a16="http://schemas.microsoft.com/office/drawing/2014/main" id="{1948E2D9-0B2B-E94C-975A-F7B8FB2E4ED0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CuadroTexto 5">
            <a:extLst>
              <a:ext uri="{FF2B5EF4-FFF2-40B4-BE49-F238E27FC236}">
                <a16:creationId xmlns:a16="http://schemas.microsoft.com/office/drawing/2014/main" id="{536FC41C-5B14-6A44-B653-90A0F351AEE0}"/>
              </a:ext>
            </a:extLst>
          </p:cNvPr>
          <p:cNvSpPr txBox="1"/>
          <p:nvPr/>
        </p:nvSpPr>
        <p:spPr>
          <a:xfrm>
            <a:off x="0" y="1599615"/>
            <a:ext cx="12191999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4000" spc="2000" dirty="0">
                <a:latin typeface="Roboto Light" panose="02000000000000000000" pitchFamily="2" charset="0"/>
                <a:ea typeface="Roboto Light" panose="02000000000000000000" pitchFamily="2" charset="0"/>
              </a:rPr>
              <a:t>MINIMALISM</a:t>
            </a:r>
          </a:p>
        </p:txBody>
      </p:sp>
      <p:sp>
        <p:nvSpPr>
          <p:cNvPr id="7" name="Elipse 6">
            <a:extLst>
              <a:ext uri="{FF2B5EF4-FFF2-40B4-BE49-F238E27FC236}">
                <a16:creationId xmlns:a16="http://schemas.microsoft.com/office/drawing/2014/main" id="{2EDF7E75-3E89-904F-81B0-C758F5E82C4B}"/>
              </a:ext>
            </a:extLst>
          </p:cNvPr>
          <p:cNvSpPr/>
          <p:nvPr/>
        </p:nvSpPr>
        <p:spPr>
          <a:xfrm>
            <a:off x="5988120" y="868900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5624073C-9705-D94D-849F-F6BAE7B62E7D}"/>
              </a:ext>
            </a:extLst>
          </p:cNvPr>
          <p:cNvSpPr txBox="1"/>
          <p:nvPr/>
        </p:nvSpPr>
        <p:spPr>
          <a:xfrm rot="16200000">
            <a:off x="9340121" y="2073362"/>
            <a:ext cx="5023756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100" spc="2000" dirty="0">
                <a:latin typeface="Roboto" panose="02000000000000000000" pitchFamily="2" charset="0"/>
              </a:rPr>
              <a:t>BY SLIDECORE</a:t>
            </a: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CBF724AA-338E-B449-9B24-B575F88E5374}"/>
              </a:ext>
            </a:extLst>
          </p:cNvPr>
          <p:cNvSpPr txBox="1"/>
          <p:nvPr/>
        </p:nvSpPr>
        <p:spPr>
          <a:xfrm rot="16200000">
            <a:off x="-2041071" y="4130763"/>
            <a:ext cx="5023756" cy="2616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100" spc="2000" dirty="0">
                <a:latin typeface="Roboto" panose="02000000000000000000" pitchFamily="2" charset="0"/>
              </a:rPr>
              <a:t>A PESENTATION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F373FC71-FA05-034D-9455-06A2C19C8F7F}"/>
              </a:ext>
            </a:extLst>
          </p:cNvPr>
          <p:cNvCxnSpPr>
            <a:endCxn id="2" idx="2"/>
          </p:cNvCxnSpPr>
          <p:nvPr/>
        </p:nvCxnSpPr>
        <p:spPr>
          <a:xfrm>
            <a:off x="6095999" y="5959929"/>
            <a:ext cx="1" cy="898071"/>
          </a:xfrm>
          <a:prstGeom prst="line">
            <a:avLst/>
          </a:prstGeom>
          <a:ln w="28575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68615590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0"/>
            <a:ext cx="4489184" cy="2259374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6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EDIT AS A POWER POINT </a:t>
            </a:r>
            <a:br>
              <a:rPr lang="en" sz="16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</a:br>
            <a:endParaRPr lang="en" sz="1600" dirty="0">
              <a:solidFill>
                <a:schemeClr val="accent1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Click the “Edit in Power Point” button below the template preview.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A .pptx file will be downloaded in your computer.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dirty="0"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6" cy="2259370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r>
              <a:rPr lang="es-ES" sz="16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dirty="0">
              <a:solidFill>
                <a:schemeClr val="accent1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Make sure to be logged in your Google account.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Click the “Edit in Google Slides “ button below the template preview.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5" y="297689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dirty="0" err="1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Instructions</a:t>
            </a:r>
            <a:r>
              <a:rPr lang="es-ES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dirty="0" err="1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for</a:t>
            </a:r>
            <a:r>
              <a:rPr lang="es-ES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use</a:t>
            </a:r>
          </a:p>
          <a:p>
            <a:pPr>
              <a:lnSpc>
                <a:spcPts val="4880"/>
              </a:lnSpc>
            </a:pPr>
            <a:r>
              <a:rPr lang="en" sz="2000" dirty="0">
                <a:latin typeface="Roboto" panose="02000000000000000000" pitchFamily="2" charset="0"/>
                <a:ea typeface="Roboto" panose="02000000000000000000" pitchFamily="2" charset="0"/>
              </a:rPr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4" y="5870076"/>
            <a:ext cx="10485575" cy="776862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You are free to use this presentation under </a:t>
            </a:r>
            <a:r>
              <a:rPr lang="en" sz="11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Creative Commons Attribution License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. But please, either keep the Credits Slide or mention </a:t>
            </a:r>
            <a:r>
              <a:rPr lang="en" sz="1100" dirty="0" err="1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Slidecore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1860"/>
              </a:lnSpc>
            </a:pPr>
            <a:b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</a:rPr>
            </a:br>
            <a:endParaRPr lang="en" sz="1100" dirty="0">
              <a:solidFill>
                <a:schemeClr val="tx1">
                  <a:lumMod val="75000"/>
                  <a:lumOff val="25000"/>
                </a:schemeClr>
              </a:solidFill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0" y="17390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9937759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9D718091-2D95-6745-8684-132D45D1C1D3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D10BD872-0C46-7F40-9761-E5836E82A29F}"/>
              </a:ext>
            </a:extLst>
          </p:cNvPr>
          <p:cNvSpPr txBox="1"/>
          <p:nvPr/>
        </p:nvSpPr>
        <p:spPr>
          <a:xfrm>
            <a:off x="0" y="630129"/>
            <a:ext cx="12191999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3600" spc="2000" dirty="0">
                <a:latin typeface="Roboto" panose="02000000000000000000" pitchFamily="2" charset="0"/>
              </a:rPr>
              <a:t>INDEX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A2378ACA-CE7B-4B42-8D2B-D16EDE46E6F2}"/>
              </a:ext>
            </a:extLst>
          </p:cNvPr>
          <p:cNvSpPr/>
          <p:nvPr/>
        </p:nvSpPr>
        <p:spPr>
          <a:xfrm>
            <a:off x="1191986" y="2096503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1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6A6BFDA-083A-B942-B334-AFF27AEF79D3}"/>
              </a:ext>
            </a:extLst>
          </p:cNvPr>
          <p:cNvSpPr/>
          <p:nvPr/>
        </p:nvSpPr>
        <p:spPr>
          <a:xfrm>
            <a:off x="537302" y="3811092"/>
            <a:ext cx="2230897" cy="5062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Write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Your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Title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885F1785-9477-6D49-99A4-EE3B40B8D1F1}"/>
              </a:ext>
            </a:extLst>
          </p:cNvPr>
          <p:cNvSpPr/>
          <p:nvPr/>
        </p:nvSpPr>
        <p:spPr>
          <a:xfrm>
            <a:off x="537302" y="3429000"/>
            <a:ext cx="2230897" cy="34073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2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1</a:t>
            </a: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C64C30E2-7F10-3449-B3FE-FC5D810A78F2}"/>
              </a:ext>
            </a:extLst>
          </p:cNvPr>
          <p:cNvSpPr/>
          <p:nvPr/>
        </p:nvSpPr>
        <p:spPr>
          <a:xfrm>
            <a:off x="3886201" y="2096503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2</a:t>
            </a: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511FFFFF-59AB-AA47-B6CE-A1F6C24749AD}"/>
              </a:ext>
            </a:extLst>
          </p:cNvPr>
          <p:cNvSpPr/>
          <p:nvPr/>
        </p:nvSpPr>
        <p:spPr>
          <a:xfrm>
            <a:off x="3231517" y="3811092"/>
            <a:ext cx="2230897" cy="5062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Write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Your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Title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17BEF604-54C8-4A41-A059-937084395AE6}"/>
              </a:ext>
            </a:extLst>
          </p:cNvPr>
          <p:cNvSpPr/>
          <p:nvPr/>
        </p:nvSpPr>
        <p:spPr>
          <a:xfrm>
            <a:off x="3231517" y="3429000"/>
            <a:ext cx="2230897" cy="34073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2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1</a:t>
            </a:r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6DD05044-E7A0-234E-97EF-29CF828FD154}"/>
              </a:ext>
            </a:extLst>
          </p:cNvPr>
          <p:cNvSpPr/>
          <p:nvPr/>
        </p:nvSpPr>
        <p:spPr>
          <a:xfrm>
            <a:off x="6580416" y="2096503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3</a:t>
            </a:r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6F9CD868-08D3-5841-8565-BF3D3C6677D5}"/>
              </a:ext>
            </a:extLst>
          </p:cNvPr>
          <p:cNvSpPr/>
          <p:nvPr/>
        </p:nvSpPr>
        <p:spPr>
          <a:xfrm>
            <a:off x="5925732" y="3811092"/>
            <a:ext cx="2230897" cy="5062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Write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Your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Title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D8B1A202-9C72-0546-8987-7085E4FB6B1F}"/>
              </a:ext>
            </a:extLst>
          </p:cNvPr>
          <p:cNvSpPr/>
          <p:nvPr/>
        </p:nvSpPr>
        <p:spPr>
          <a:xfrm>
            <a:off x="5925732" y="3429000"/>
            <a:ext cx="2230897" cy="34073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2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1</a:t>
            </a:r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3268C1A9-4DE1-8B49-87FB-19073E4B5E41}"/>
              </a:ext>
            </a:extLst>
          </p:cNvPr>
          <p:cNvSpPr/>
          <p:nvPr/>
        </p:nvSpPr>
        <p:spPr>
          <a:xfrm>
            <a:off x="9274631" y="2096503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4</a:t>
            </a:r>
          </a:p>
        </p:txBody>
      </p:sp>
      <p:sp>
        <p:nvSpPr>
          <p:cNvPr id="23" name="Rectángulo 22">
            <a:extLst>
              <a:ext uri="{FF2B5EF4-FFF2-40B4-BE49-F238E27FC236}">
                <a16:creationId xmlns:a16="http://schemas.microsoft.com/office/drawing/2014/main" id="{517F1DAD-825D-4540-B8CF-896A35FF47BE}"/>
              </a:ext>
            </a:extLst>
          </p:cNvPr>
          <p:cNvSpPr/>
          <p:nvPr/>
        </p:nvSpPr>
        <p:spPr>
          <a:xfrm>
            <a:off x="8619947" y="3811092"/>
            <a:ext cx="2230897" cy="50629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Write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Your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Title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24" name="Rectángulo 23">
            <a:extLst>
              <a:ext uri="{FF2B5EF4-FFF2-40B4-BE49-F238E27FC236}">
                <a16:creationId xmlns:a16="http://schemas.microsoft.com/office/drawing/2014/main" id="{B3FAB2D1-2CAF-344A-8BE3-B93E18D0706E}"/>
              </a:ext>
            </a:extLst>
          </p:cNvPr>
          <p:cNvSpPr/>
          <p:nvPr/>
        </p:nvSpPr>
        <p:spPr>
          <a:xfrm>
            <a:off x="8619947" y="3429000"/>
            <a:ext cx="2230897" cy="34073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2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1</a:t>
            </a:r>
          </a:p>
        </p:txBody>
      </p:sp>
    </p:spTree>
    <p:extLst>
      <p:ext uri="{BB962C8B-B14F-4D97-AF65-F5344CB8AC3E}">
        <p14:creationId xmlns:p14="http://schemas.microsoft.com/office/powerpoint/2010/main" val="311034190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Imagen 15">
            <a:extLst>
              <a:ext uri="{FF2B5EF4-FFF2-40B4-BE49-F238E27FC236}">
                <a16:creationId xmlns:a16="http://schemas.microsoft.com/office/drawing/2014/main" id="{B46E8905-E0D2-AE4C-B6BF-5C31DB5516D0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4" name="Rectángulo 13">
            <a:extLst>
              <a:ext uri="{FF2B5EF4-FFF2-40B4-BE49-F238E27FC236}">
                <a16:creationId xmlns:a16="http://schemas.microsoft.com/office/drawing/2014/main" id="{C2D51C82-7DEB-2640-8E09-2D4D9DB7E9B7}"/>
              </a:ext>
            </a:extLst>
          </p:cNvPr>
          <p:cNvSpPr/>
          <p:nvPr/>
        </p:nvSpPr>
        <p:spPr>
          <a:xfrm>
            <a:off x="3656767" y="606035"/>
            <a:ext cx="4470943" cy="545658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ED8BF4E6-D8E6-5E40-8D5B-5236C75C2E34}"/>
              </a:ext>
            </a:extLst>
          </p:cNvPr>
          <p:cNvSpPr/>
          <p:nvPr/>
        </p:nvSpPr>
        <p:spPr>
          <a:xfrm>
            <a:off x="5431476" y="1237521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3600" dirty="0">
                <a:solidFill>
                  <a:schemeClr val="tx1"/>
                </a:solidFill>
                <a:latin typeface="Roboto" panose="02000000000000000000" pitchFamily="2" charset="0"/>
              </a:rPr>
              <a:t>1</a:t>
            </a:r>
          </a:p>
        </p:txBody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A67C694A-9723-3E46-AF24-1D12AF1156D7}"/>
              </a:ext>
            </a:extLst>
          </p:cNvPr>
          <p:cNvSpPr/>
          <p:nvPr/>
        </p:nvSpPr>
        <p:spPr>
          <a:xfrm>
            <a:off x="3990345" y="4156588"/>
            <a:ext cx="380378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3600" dirty="0" err="1">
                <a:solidFill>
                  <a:srgbClr val="000000"/>
                </a:solidFill>
                <a:latin typeface="Roboto" panose="02000000000000000000" pitchFamily="2" charset="0"/>
              </a:rPr>
              <a:t>Simplicity</a:t>
            </a:r>
            <a:endParaRPr lang="es-ES" sz="3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F143F018-CBD4-4847-96B3-61ACD7C74E4D}"/>
              </a:ext>
            </a:extLst>
          </p:cNvPr>
          <p:cNvSpPr/>
          <p:nvPr/>
        </p:nvSpPr>
        <p:spPr>
          <a:xfrm>
            <a:off x="4776792" y="3643597"/>
            <a:ext cx="2230897" cy="42062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6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1</a:t>
            </a:r>
          </a:p>
        </p:txBody>
      </p:sp>
      <p:cxnSp>
        <p:nvCxnSpPr>
          <p:cNvPr id="6" name="Conector recto 5">
            <a:extLst>
              <a:ext uri="{FF2B5EF4-FFF2-40B4-BE49-F238E27FC236}">
                <a16:creationId xmlns:a16="http://schemas.microsoft.com/office/drawing/2014/main" id="{36C4A358-5FA4-BE45-BBAB-E044650378A6}"/>
              </a:ext>
            </a:extLst>
          </p:cNvPr>
          <p:cNvCxnSpPr/>
          <p:nvPr/>
        </p:nvCxnSpPr>
        <p:spPr>
          <a:xfrm>
            <a:off x="5892239" y="2410691"/>
            <a:ext cx="0" cy="923636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11016989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740D5FDD-F504-A448-B6B5-E576349313FC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6350"/>
            <a:ext cx="12192000" cy="685165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9D720825-60DA-CF4A-86CA-FB1D208A43E2}"/>
              </a:ext>
            </a:extLst>
          </p:cNvPr>
          <p:cNvSpPr/>
          <p:nvPr/>
        </p:nvSpPr>
        <p:spPr>
          <a:xfrm>
            <a:off x="6096000" y="2916366"/>
            <a:ext cx="3829878" cy="199541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>
                <a:latin typeface="Roboto" panose="02000000000000000000" pitchFamily="2" charset="0"/>
              </a:rPr>
              <a:t>Simple living </a:t>
            </a:r>
            <a:r>
              <a:rPr lang="es-ES" sz="1400" dirty="0" err="1">
                <a:latin typeface="Roboto" panose="02000000000000000000" pitchFamily="2" charset="0"/>
              </a:rPr>
              <a:t>encompasses</a:t>
            </a:r>
            <a:r>
              <a:rPr lang="es-ES" sz="1400" dirty="0">
                <a:latin typeface="Roboto" panose="02000000000000000000" pitchFamily="2" charset="0"/>
              </a:rPr>
              <a:t> a </a:t>
            </a:r>
            <a:r>
              <a:rPr lang="es-ES" sz="1400" dirty="0" err="1">
                <a:latin typeface="Roboto" panose="02000000000000000000" pitchFamily="2" charset="0"/>
              </a:rPr>
              <a:t>number</a:t>
            </a:r>
            <a:r>
              <a:rPr lang="es-ES" sz="1400" dirty="0">
                <a:latin typeface="Roboto" panose="02000000000000000000" pitchFamily="2" charset="0"/>
              </a:rPr>
              <a:t> of </a:t>
            </a:r>
            <a:r>
              <a:rPr lang="es-ES" sz="1400" dirty="0" err="1">
                <a:latin typeface="Roboto" panose="02000000000000000000" pitchFamily="2" charset="0"/>
              </a:rPr>
              <a:t>different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voluntary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practices</a:t>
            </a:r>
            <a:r>
              <a:rPr lang="es-ES" sz="1400" dirty="0">
                <a:latin typeface="Roboto" panose="02000000000000000000" pitchFamily="2" charset="0"/>
              </a:rPr>
              <a:t> to </a:t>
            </a:r>
            <a:r>
              <a:rPr lang="es-ES" sz="1400" dirty="0" err="1">
                <a:latin typeface="Roboto" panose="02000000000000000000" pitchFamily="2" charset="0"/>
              </a:rPr>
              <a:t>simplify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one's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lifestyle</a:t>
            </a:r>
            <a:r>
              <a:rPr lang="es-ES" sz="1400" dirty="0">
                <a:latin typeface="Roboto" panose="02000000000000000000" pitchFamily="2" charset="0"/>
              </a:rPr>
              <a:t>. </a:t>
            </a:r>
            <a:r>
              <a:rPr lang="es-ES" sz="1400" dirty="0" err="1">
                <a:latin typeface="Roboto" panose="02000000000000000000" pitchFamily="2" charset="0"/>
              </a:rPr>
              <a:t>These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may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include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for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example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reducing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one's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possessions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generally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referred</a:t>
            </a:r>
            <a:r>
              <a:rPr lang="es-ES" sz="1400" dirty="0">
                <a:latin typeface="Roboto" panose="02000000000000000000" pitchFamily="2" charset="0"/>
              </a:rPr>
              <a:t> to as </a:t>
            </a:r>
            <a:r>
              <a:rPr lang="es-ES" sz="1400" dirty="0" err="1">
                <a:latin typeface="Roboto" panose="02000000000000000000" pitchFamily="2" charset="0"/>
              </a:rPr>
              <a:t>minimalism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or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increasing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self-sufficiency</a:t>
            </a:r>
            <a:r>
              <a:rPr lang="es-ES" sz="1400" dirty="0"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39127D27-E8CE-8442-969C-63367F2F3113}"/>
              </a:ext>
            </a:extLst>
          </p:cNvPr>
          <p:cNvSpPr txBox="1"/>
          <p:nvPr/>
        </p:nvSpPr>
        <p:spPr>
          <a:xfrm>
            <a:off x="6096000" y="2103529"/>
            <a:ext cx="478427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spc="2000" dirty="0">
                <a:latin typeface="Roboto" panose="02000000000000000000" pitchFamily="2" charset="0"/>
              </a:rPr>
              <a:t>MINIMALISM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F1F601B4-F9F4-744B-828E-123FD421D320}"/>
              </a:ext>
            </a:extLst>
          </p:cNvPr>
          <p:cNvSpPr/>
          <p:nvPr/>
        </p:nvSpPr>
        <p:spPr>
          <a:xfrm>
            <a:off x="2541536" y="1027161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C34A0147-EB6C-1448-97E4-39B739D9C2E4}"/>
              </a:ext>
            </a:extLst>
          </p:cNvPr>
          <p:cNvSpPr/>
          <p:nvPr/>
        </p:nvSpPr>
        <p:spPr>
          <a:xfrm>
            <a:off x="12533746" y="567449"/>
            <a:ext cx="367844" cy="367844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800" dirty="0">
                <a:solidFill>
                  <a:schemeClr val="tx1"/>
                </a:solidFill>
                <a:latin typeface="Roboto" panose="02000000000000000000" pitchFamily="2" charset="0"/>
              </a:rPr>
              <a:t>1</a:t>
            </a:r>
          </a:p>
        </p:txBody>
      </p:sp>
    </p:spTree>
    <p:extLst>
      <p:ext uri="{BB962C8B-B14F-4D97-AF65-F5344CB8AC3E}">
        <p14:creationId xmlns:p14="http://schemas.microsoft.com/office/powerpoint/2010/main" val="2452995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Imagen 1">
            <a:extLst>
              <a:ext uri="{FF2B5EF4-FFF2-40B4-BE49-F238E27FC236}">
                <a16:creationId xmlns:a16="http://schemas.microsoft.com/office/drawing/2014/main" id="{36DA19A9-F4C9-6F44-9499-F07CB737048D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3" name="Rectángulo 2">
            <a:extLst>
              <a:ext uri="{FF2B5EF4-FFF2-40B4-BE49-F238E27FC236}">
                <a16:creationId xmlns:a16="http://schemas.microsoft.com/office/drawing/2014/main" id="{9DF24910-D09C-EE49-B27B-5FE222429AB6}"/>
              </a:ext>
            </a:extLst>
          </p:cNvPr>
          <p:cNvSpPr/>
          <p:nvPr/>
        </p:nvSpPr>
        <p:spPr>
          <a:xfrm>
            <a:off x="843642" y="2314118"/>
            <a:ext cx="3754862" cy="231858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 err="1">
                <a:latin typeface="Roboto" panose="02000000000000000000" pitchFamily="2" charset="0"/>
              </a:rPr>
              <a:t>Adherents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may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choose</a:t>
            </a:r>
            <a:r>
              <a:rPr lang="es-ES" sz="1400" dirty="0">
                <a:latin typeface="Roboto" panose="02000000000000000000" pitchFamily="2" charset="0"/>
              </a:rPr>
              <a:t> simple living </a:t>
            </a:r>
            <a:r>
              <a:rPr lang="es-ES" sz="1400" dirty="0" err="1">
                <a:latin typeface="Roboto" panose="02000000000000000000" pitchFamily="2" charset="0"/>
              </a:rPr>
              <a:t>for</a:t>
            </a:r>
            <a:r>
              <a:rPr lang="es-ES" sz="1400" dirty="0">
                <a:latin typeface="Roboto" panose="02000000000000000000" pitchFamily="2" charset="0"/>
              </a:rPr>
              <a:t> a </a:t>
            </a:r>
            <a:r>
              <a:rPr lang="es-ES" sz="1400" dirty="0" err="1">
                <a:latin typeface="Roboto" panose="02000000000000000000" pitchFamily="2" charset="0"/>
              </a:rPr>
              <a:t>variety</a:t>
            </a:r>
            <a:r>
              <a:rPr lang="es-ES" sz="1400" dirty="0">
                <a:latin typeface="Roboto" panose="02000000000000000000" pitchFamily="2" charset="0"/>
              </a:rPr>
              <a:t> of personal </a:t>
            </a:r>
            <a:r>
              <a:rPr lang="es-ES" sz="1400" dirty="0" err="1">
                <a:latin typeface="Roboto" panose="02000000000000000000" pitchFamily="2" charset="0"/>
              </a:rPr>
              <a:t>reasons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such</a:t>
            </a:r>
            <a:r>
              <a:rPr lang="es-ES" sz="1400" dirty="0">
                <a:latin typeface="Roboto" panose="02000000000000000000" pitchFamily="2" charset="0"/>
              </a:rPr>
              <a:t> as </a:t>
            </a:r>
            <a:r>
              <a:rPr lang="es-ES" sz="1400" dirty="0" err="1">
                <a:latin typeface="Roboto" panose="02000000000000000000" pitchFamily="2" charset="0"/>
              </a:rPr>
              <a:t>spirituality</a:t>
            </a:r>
            <a:r>
              <a:rPr lang="es-ES" sz="1400" dirty="0">
                <a:latin typeface="Roboto" panose="02000000000000000000" pitchFamily="2" charset="0"/>
              </a:rPr>
              <a:t>, </a:t>
            </a:r>
            <a:r>
              <a:rPr lang="es-ES" sz="1400" dirty="0" err="1">
                <a:latin typeface="Roboto" panose="02000000000000000000" pitchFamily="2" charset="0"/>
              </a:rPr>
              <a:t>health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increase</a:t>
            </a:r>
            <a:r>
              <a:rPr lang="es-ES" sz="1400" dirty="0">
                <a:latin typeface="Roboto" panose="02000000000000000000" pitchFamily="2" charset="0"/>
              </a:rPr>
              <a:t> in </a:t>
            </a:r>
            <a:r>
              <a:rPr lang="es-ES" sz="1400" dirty="0" err="1">
                <a:latin typeface="Roboto" panose="02000000000000000000" pitchFamily="2" charset="0"/>
              </a:rPr>
              <a:t>quality</a:t>
            </a:r>
            <a:r>
              <a:rPr lang="es-ES" sz="1400" dirty="0">
                <a:latin typeface="Roboto" panose="02000000000000000000" pitchFamily="2" charset="0"/>
              </a:rPr>
              <a:t> time </a:t>
            </a:r>
            <a:r>
              <a:rPr lang="es-ES" sz="1400" dirty="0" err="1">
                <a:latin typeface="Roboto" panose="02000000000000000000" pitchFamily="2" charset="0"/>
              </a:rPr>
              <a:t>for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family</a:t>
            </a:r>
            <a:r>
              <a:rPr lang="es-ES" sz="1400" dirty="0">
                <a:latin typeface="Roboto" panose="02000000000000000000" pitchFamily="2" charset="0"/>
              </a:rPr>
              <a:t> and </a:t>
            </a:r>
            <a:r>
              <a:rPr lang="es-ES" sz="1400" dirty="0" err="1">
                <a:latin typeface="Roboto" panose="02000000000000000000" pitchFamily="2" charset="0"/>
              </a:rPr>
              <a:t>friends</a:t>
            </a:r>
            <a:r>
              <a:rPr lang="es-ES" sz="1400" dirty="0">
                <a:latin typeface="Roboto" panose="02000000000000000000" pitchFamily="2" charset="0"/>
              </a:rPr>
              <a:t>, </a:t>
            </a:r>
            <a:r>
              <a:rPr lang="es-ES" sz="1400" dirty="0" err="1">
                <a:latin typeface="Roboto" panose="02000000000000000000" pitchFamily="2" charset="0"/>
              </a:rPr>
              <a:t>work</a:t>
            </a:r>
            <a:r>
              <a:rPr lang="es-ES" sz="1400" dirty="0">
                <a:latin typeface="Roboto" panose="02000000000000000000" pitchFamily="2" charset="0"/>
              </a:rPr>
              <a:t>–</a:t>
            </a:r>
            <a:r>
              <a:rPr lang="es-ES" sz="1400" dirty="0" err="1">
                <a:latin typeface="Roboto" panose="02000000000000000000" pitchFamily="2" charset="0"/>
              </a:rPr>
              <a:t>life</a:t>
            </a:r>
            <a:r>
              <a:rPr lang="es-ES" sz="1400" dirty="0">
                <a:latin typeface="Roboto" panose="02000000000000000000" pitchFamily="2" charset="0"/>
              </a:rPr>
              <a:t> balance, personal taste, </a:t>
            </a:r>
            <a:r>
              <a:rPr lang="es-ES" sz="1400" dirty="0" err="1">
                <a:latin typeface="Roboto" panose="02000000000000000000" pitchFamily="2" charset="0"/>
              </a:rPr>
              <a:t>financial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sustainability</a:t>
            </a:r>
            <a:r>
              <a:rPr lang="es-ES" sz="1400" dirty="0">
                <a:latin typeface="Roboto" panose="02000000000000000000" pitchFamily="2" charset="0"/>
              </a:rPr>
              <a:t>, </a:t>
            </a:r>
            <a:r>
              <a:rPr lang="es-ES" sz="1400" dirty="0" err="1">
                <a:latin typeface="Roboto" panose="02000000000000000000" pitchFamily="2" charset="0"/>
              </a:rPr>
              <a:t>frugality</a:t>
            </a:r>
            <a:r>
              <a:rPr lang="es-ES" sz="1400" dirty="0">
                <a:latin typeface="Roboto" panose="02000000000000000000" pitchFamily="2" charset="0"/>
              </a:rPr>
              <a:t>, </a:t>
            </a:r>
            <a:r>
              <a:rPr lang="es-ES" sz="1400" dirty="0" err="1">
                <a:latin typeface="Roboto" panose="02000000000000000000" pitchFamily="2" charset="0"/>
              </a:rPr>
              <a:t>sustainability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or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reducing</a:t>
            </a:r>
            <a:r>
              <a:rPr lang="es-ES" sz="1400" dirty="0">
                <a:latin typeface="Roboto" panose="02000000000000000000" pitchFamily="2" charset="0"/>
              </a:rPr>
              <a:t> stress.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30BA38A9-AA5A-8242-997C-6D6D80A9345B}"/>
              </a:ext>
            </a:extLst>
          </p:cNvPr>
          <p:cNvSpPr txBox="1"/>
          <p:nvPr/>
        </p:nvSpPr>
        <p:spPr>
          <a:xfrm>
            <a:off x="843642" y="1337876"/>
            <a:ext cx="478427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spc="2000" dirty="0">
                <a:latin typeface="Roboto" panose="02000000000000000000" pitchFamily="2" charset="0"/>
              </a:rPr>
              <a:t>SIMPLICITY</a:t>
            </a:r>
          </a:p>
        </p:txBody>
      </p:sp>
    </p:spTree>
    <p:extLst>
      <p:ext uri="{BB962C8B-B14F-4D97-AF65-F5344CB8AC3E}">
        <p14:creationId xmlns:p14="http://schemas.microsoft.com/office/powerpoint/2010/main" val="32394601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Imagen 9">
            <a:extLst>
              <a:ext uri="{FF2B5EF4-FFF2-40B4-BE49-F238E27FC236}">
                <a16:creationId xmlns:a16="http://schemas.microsoft.com/office/drawing/2014/main" id="{24B2014A-57BC-9445-8408-9233A7334DCD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12700"/>
            <a:ext cx="12192000" cy="68326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86F69F58-A5A5-A14E-9913-87FA68C85DE9}"/>
              </a:ext>
            </a:extLst>
          </p:cNvPr>
          <p:cNvSpPr/>
          <p:nvPr/>
        </p:nvSpPr>
        <p:spPr>
          <a:xfrm>
            <a:off x="1191986" y="1796019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1</a:t>
            </a:r>
          </a:p>
        </p:txBody>
      </p:sp>
      <p:sp>
        <p:nvSpPr>
          <p:cNvPr id="5" name="Rectángulo 4">
            <a:extLst>
              <a:ext uri="{FF2B5EF4-FFF2-40B4-BE49-F238E27FC236}">
                <a16:creationId xmlns:a16="http://schemas.microsoft.com/office/drawing/2014/main" id="{745069EE-7C75-674F-B510-6E61D03FCCBE}"/>
              </a:ext>
            </a:extLst>
          </p:cNvPr>
          <p:cNvSpPr/>
          <p:nvPr/>
        </p:nvSpPr>
        <p:spPr>
          <a:xfrm>
            <a:off x="537302" y="3015030"/>
            <a:ext cx="2230897" cy="9643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More </a:t>
            </a:r>
          </a:p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Happiness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3F3A340E-D382-1A4E-B76F-C44C330E38AB}"/>
              </a:ext>
            </a:extLst>
          </p:cNvPr>
          <p:cNvSpPr/>
          <p:nvPr/>
        </p:nvSpPr>
        <p:spPr>
          <a:xfrm>
            <a:off x="5635234" y="1796019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2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688078DF-C9E6-C644-8BC9-E4954E3D8485}"/>
              </a:ext>
            </a:extLst>
          </p:cNvPr>
          <p:cNvSpPr/>
          <p:nvPr/>
        </p:nvSpPr>
        <p:spPr>
          <a:xfrm>
            <a:off x="4980550" y="3015030"/>
            <a:ext cx="2230897" cy="9643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Less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Fear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</a:p>
          <a:p>
            <a:pPr algn="ctr" fontAlgn="base">
              <a:lnSpc>
                <a:spcPct val="150000"/>
              </a:lnSpc>
            </a:pP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of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Failure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694B8009-51BB-004A-9861-C8B702CC1A0B}"/>
              </a:ext>
            </a:extLst>
          </p:cNvPr>
          <p:cNvSpPr/>
          <p:nvPr/>
        </p:nvSpPr>
        <p:spPr>
          <a:xfrm>
            <a:off x="10078482" y="1796019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2800" dirty="0">
                <a:solidFill>
                  <a:schemeClr val="tx1"/>
                </a:solidFill>
                <a:latin typeface="Roboto" panose="02000000000000000000" pitchFamily="2" charset="0"/>
              </a:rPr>
              <a:t>3</a:t>
            </a: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2E20F6D0-1F84-044F-80E3-37B3FC5C45E5}"/>
              </a:ext>
            </a:extLst>
          </p:cNvPr>
          <p:cNvSpPr/>
          <p:nvPr/>
        </p:nvSpPr>
        <p:spPr>
          <a:xfrm>
            <a:off x="9423798" y="3015030"/>
            <a:ext cx="2230897" cy="96436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More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Peace</a:t>
            </a: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</a:p>
          <a:p>
            <a:pPr algn="ctr" fontAlgn="base">
              <a:lnSpc>
                <a:spcPct val="150000"/>
              </a:lnSpc>
            </a:pPr>
            <a:r>
              <a:rPr lang="es-ES" sz="2000" dirty="0">
                <a:solidFill>
                  <a:srgbClr val="000000"/>
                </a:solidFill>
                <a:latin typeface="Roboto" panose="02000000000000000000" pitchFamily="2" charset="0"/>
              </a:rPr>
              <a:t>of </a:t>
            </a:r>
            <a:r>
              <a:rPr lang="es-ES" sz="2000" dirty="0" err="1">
                <a:solidFill>
                  <a:srgbClr val="000000"/>
                </a:solidFill>
                <a:latin typeface="Roboto" panose="02000000000000000000" pitchFamily="2" charset="0"/>
              </a:rPr>
              <a:t>Mind</a:t>
            </a:r>
            <a:endParaRPr lang="es-ES" sz="20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11" name="CuadroTexto 10">
            <a:extLst>
              <a:ext uri="{FF2B5EF4-FFF2-40B4-BE49-F238E27FC236}">
                <a16:creationId xmlns:a16="http://schemas.microsoft.com/office/drawing/2014/main" id="{2AF20CA8-C322-C04F-95E6-72BCAA3E6834}"/>
              </a:ext>
            </a:extLst>
          </p:cNvPr>
          <p:cNvSpPr txBox="1"/>
          <p:nvPr/>
        </p:nvSpPr>
        <p:spPr>
          <a:xfrm>
            <a:off x="0" y="671647"/>
            <a:ext cx="121920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000" spc="2000" dirty="0">
                <a:latin typeface="Roboto" panose="02000000000000000000" pitchFamily="2" charset="0"/>
              </a:rPr>
              <a:t>BENEFITS</a:t>
            </a:r>
          </a:p>
        </p:txBody>
      </p:sp>
    </p:spTree>
    <p:extLst>
      <p:ext uri="{BB962C8B-B14F-4D97-AF65-F5344CB8AC3E}">
        <p14:creationId xmlns:p14="http://schemas.microsoft.com/office/powerpoint/2010/main" val="306170312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BCC2E751-696C-5541-B0A5-CDDAD76F1E88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5DAFD9A1-4740-614A-B7F5-30B5E8A61B21}"/>
              </a:ext>
            </a:extLst>
          </p:cNvPr>
          <p:cNvSpPr/>
          <p:nvPr/>
        </p:nvSpPr>
        <p:spPr>
          <a:xfrm>
            <a:off x="590837" y="0"/>
            <a:ext cx="4470943" cy="6241774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dirty="0">
                <a:latin typeface="Roboto" panose="02000000000000000000" pitchFamily="2" charset="0"/>
              </a:rPr>
              <a:t>v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F6FC8FF6-8F22-514D-BCF1-B6F6200DA8B8}"/>
              </a:ext>
            </a:extLst>
          </p:cNvPr>
          <p:cNvSpPr/>
          <p:nvPr/>
        </p:nvSpPr>
        <p:spPr>
          <a:xfrm>
            <a:off x="1239201" y="2759465"/>
            <a:ext cx="3279790" cy="26417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>
                <a:latin typeface="Roboto" panose="02000000000000000000" pitchFamily="2" charset="0"/>
              </a:rPr>
              <a:t>Living </a:t>
            </a:r>
            <a:r>
              <a:rPr lang="es-ES" sz="1400" dirty="0" err="1">
                <a:latin typeface="Roboto" panose="02000000000000000000" pitchFamily="2" charset="0"/>
              </a:rPr>
              <a:t>simply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involves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different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lifestyle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habits</a:t>
            </a:r>
            <a:r>
              <a:rPr lang="es-ES" sz="1400" dirty="0">
                <a:latin typeface="Roboto" panose="02000000000000000000" pitchFamily="2" charset="0"/>
              </a:rPr>
              <a:t>, and </a:t>
            </a:r>
            <a:r>
              <a:rPr lang="es-ES" sz="1400" dirty="0" err="1">
                <a:latin typeface="Roboto" panose="02000000000000000000" pitchFamily="2" charset="0"/>
              </a:rPr>
              <a:t>trying</a:t>
            </a:r>
            <a:r>
              <a:rPr lang="es-ES" sz="1400" dirty="0">
                <a:latin typeface="Roboto" panose="02000000000000000000" pitchFamily="2" charset="0"/>
              </a:rPr>
              <a:t> to </a:t>
            </a:r>
            <a:r>
              <a:rPr lang="es-ES" sz="1400" dirty="0" err="1">
                <a:latin typeface="Roboto" panose="02000000000000000000" pitchFamily="2" charset="0"/>
              </a:rPr>
              <a:t>achieve</a:t>
            </a:r>
            <a:r>
              <a:rPr lang="es-ES" sz="1400" dirty="0">
                <a:latin typeface="Roboto" panose="02000000000000000000" pitchFamily="2" charset="0"/>
              </a:rPr>
              <a:t> a simple living </a:t>
            </a:r>
            <a:r>
              <a:rPr lang="es-ES" sz="1400" dirty="0" err="1">
                <a:latin typeface="Roboto" panose="02000000000000000000" pitchFamily="2" charset="0"/>
              </a:rPr>
              <a:t>lifestyle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is</a:t>
            </a:r>
            <a:r>
              <a:rPr lang="es-ES" sz="1400" dirty="0">
                <a:latin typeface="Roboto" panose="02000000000000000000" pitchFamily="2" charset="0"/>
              </a:rPr>
              <a:t> a </a:t>
            </a:r>
            <a:r>
              <a:rPr lang="es-ES" sz="1400" dirty="0" err="1">
                <a:latin typeface="Roboto" panose="02000000000000000000" pitchFamily="2" charset="0"/>
              </a:rPr>
              <a:t>long</a:t>
            </a:r>
            <a:r>
              <a:rPr lang="es-ES" sz="1400" dirty="0">
                <a:latin typeface="Roboto" panose="02000000000000000000" pitchFamily="2" charset="0"/>
              </a:rPr>
              <a:t> and gradual </a:t>
            </a:r>
            <a:r>
              <a:rPr lang="es-ES" sz="1400" dirty="0" err="1">
                <a:latin typeface="Roboto" panose="02000000000000000000" pitchFamily="2" charset="0"/>
              </a:rPr>
              <a:t>process</a:t>
            </a:r>
            <a:r>
              <a:rPr lang="es-ES" sz="1400" dirty="0">
                <a:latin typeface="Roboto" panose="02000000000000000000" pitchFamily="2" charset="0"/>
              </a:rPr>
              <a:t>. </a:t>
            </a:r>
            <a:r>
              <a:rPr lang="es-ES" sz="1400" dirty="0" err="1">
                <a:latin typeface="Roboto" panose="02000000000000000000" pitchFamily="2" charset="0"/>
              </a:rPr>
              <a:t>The</a:t>
            </a:r>
            <a:r>
              <a:rPr lang="es-ES" sz="1400" dirty="0">
                <a:latin typeface="Roboto" panose="02000000000000000000" pitchFamily="2" charset="0"/>
              </a:rPr>
              <a:t> idea of </a:t>
            </a:r>
            <a:r>
              <a:rPr lang="es-ES" sz="1400" dirty="0" err="1">
                <a:latin typeface="Roboto" panose="02000000000000000000" pitchFamily="2" charset="0"/>
              </a:rPr>
              <a:t>it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may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sound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satisfying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but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essence</a:t>
            </a:r>
            <a:r>
              <a:rPr lang="es-ES" sz="1400" dirty="0">
                <a:latin typeface="Roboto" panose="02000000000000000000" pitchFamily="2" charset="0"/>
              </a:rPr>
              <a:t> of </a:t>
            </a:r>
            <a:r>
              <a:rPr lang="es-ES" sz="1400" dirty="0" err="1">
                <a:latin typeface="Roboto" panose="02000000000000000000" pitchFamily="2" charset="0"/>
              </a:rPr>
              <a:t>this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practice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is</a:t>
            </a:r>
            <a:r>
              <a:rPr lang="es-ES" sz="1400" dirty="0">
                <a:latin typeface="Roboto" panose="02000000000000000000" pitchFamily="2" charset="0"/>
              </a:rPr>
              <a:t> to </a:t>
            </a:r>
            <a:r>
              <a:rPr lang="es-ES" sz="1400" dirty="0" err="1">
                <a:latin typeface="Roboto" panose="02000000000000000000" pitchFamily="2" charset="0"/>
              </a:rPr>
              <a:t>recognize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essential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things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implement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changes</a:t>
            </a:r>
            <a:r>
              <a:rPr lang="es-ES" sz="1400" dirty="0">
                <a:latin typeface="Roboto" panose="02000000000000000000" pitchFamily="2" charset="0"/>
              </a:rPr>
              <a:t>, and do </a:t>
            </a:r>
            <a:r>
              <a:rPr lang="es-ES" sz="1400" dirty="0" err="1">
                <a:latin typeface="Roboto" panose="02000000000000000000" pitchFamily="2" charset="0"/>
              </a:rPr>
              <a:t>the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changes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repeatedly</a:t>
            </a:r>
            <a:endParaRPr lang="es-ES" sz="1400" dirty="0">
              <a:latin typeface="Roboto" panose="02000000000000000000" pitchFamily="2" charset="0"/>
            </a:endParaRP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CDEAF4C2-1F9D-C64D-9052-3F18FA8C944F}"/>
              </a:ext>
            </a:extLst>
          </p:cNvPr>
          <p:cNvSpPr txBox="1"/>
          <p:nvPr/>
        </p:nvSpPr>
        <p:spPr>
          <a:xfrm>
            <a:off x="1239201" y="1401542"/>
            <a:ext cx="3067757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latin typeface="Roboto" panose="02000000000000000000" pitchFamily="2" charset="0"/>
              </a:rPr>
              <a:t>Changing</a:t>
            </a:r>
            <a:r>
              <a:rPr lang="es-ES" sz="3200" dirty="0">
                <a:latin typeface="Roboto" panose="02000000000000000000" pitchFamily="2" charset="0"/>
              </a:rPr>
              <a:t> </a:t>
            </a:r>
            <a:r>
              <a:rPr lang="es-ES" sz="3200" dirty="0" err="1">
                <a:latin typeface="Roboto" panose="02000000000000000000" pitchFamily="2" charset="0"/>
              </a:rPr>
              <a:t>mindset</a:t>
            </a:r>
            <a:endParaRPr lang="es-ES" sz="3200" dirty="0">
              <a:latin typeface="Roboto" panose="02000000000000000000" pitchFamily="2" charset="0"/>
            </a:endParaRP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D9C21496-0ECA-584B-B00D-CF5C588F5DED}"/>
              </a:ext>
            </a:extLst>
          </p:cNvPr>
          <p:cNvSpPr/>
          <p:nvPr/>
        </p:nvSpPr>
        <p:spPr>
          <a:xfrm>
            <a:off x="1337763" y="481755"/>
            <a:ext cx="491040" cy="491040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dirty="0">
                <a:solidFill>
                  <a:schemeClr val="tx1"/>
                </a:solidFill>
                <a:latin typeface="Roboto" panose="02000000000000000000" pitchFamily="2" charset="0"/>
              </a:rPr>
              <a:t>V</a:t>
            </a:r>
          </a:p>
        </p:txBody>
      </p:sp>
    </p:spTree>
    <p:extLst>
      <p:ext uri="{BB962C8B-B14F-4D97-AF65-F5344CB8AC3E}">
        <p14:creationId xmlns:p14="http://schemas.microsoft.com/office/powerpoint/2010/main" val="177823328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DD36EAB5-6DDF-0F43-88A5-625D58C3A66E}"/>
              </a:ext>
            </a:extLst>
          </p:cNvPr>
          <p:cNvSpPr/>
          <p:nvPr/>
        </p:nvSpPr>
        <p:spPr>
          <a:xfrm>
            <a:off x="486462" y="1389167"/>
            <a:ext cx="4855852" cy="4855852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34B26F08-6803-3A43-B7B5-C42BCCE0E5F2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764043" y="444987"/>
            <a:ext cx="4300689" cy="5597646"/>
          </a:xfrm>
          <a:prstGeom prst="rect">
            <a:avLst/>
          </a:prstGeom>
        </p:spPr>
      </p:pic>
      <p:sp>
        <p:nvSpPr>
          <p:cNvPr id="3" name="Rectángulo 2">
            <a:extLst>
              <a:ext uri="{FF2B5EF4-FFF2-40B4-BE49-F238E27FC236}">
                <a16:creationId xmlns:a16="http://schemas.microsoft.com/office/drawing/2014/main" id="{803FDB96-B5CD-6E4C-9249-A8A68FAAA712}"/>
              </a:ext>
            </a:extLst>
          </p:cNvPr>
          <p:cNvSpPr/>
          <p:nvPr/>
        </p:nvSpPr>
        <p:spPr>
          <a:xfrm>
            <a:off x="6791860" y="3090855"/>
            <a:ext cx="3548744" cy="26366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b="1" dirty="0">
                <a:latin typeface="Roboto" panose="02000000000000000000" pitchFamily="2" charset="0"/>
              </a:rPr>
              <a:t>Danny Dover</a:t>
            </a:r>
            <a:r>
              <a:rPr lang="es-ES" sz="1600" dirty="0">
                <a:latin typeface="Roboto" panose="02000000000000000000" pitchFamily="2" charset="0"/>
              </a:rPr>
              <a:t>, </a:t>
            </a:r>
            <a:r>
              <a:rPr lang="es-ES" sz="1600" dirty="0" err="1">
                <a:latin typeface="Roboto" panose="02000000000000000000" pitchFamily="2" charset="0"/>
              </a:rPr>
              <a:t>author</a:t>
            </a:r>
            <a:r>
              <a:rPr lang="es-ES" sz="1600" dirty="0">
                <a:latin typeface="Roboto" panose="02000000000000000000" pitchFamily="2" charset="0"/>
              </a:rPr>
              <a:t> of </a:t>
            </a:r>
            <a:r>
              <a:rPr lang="es-ES" sz="1600" dirty="0" err="1">
                <a:latin typeface="Roboto" panose="02000000000000000000" pitchFamily="2" charset="0"/>
              </a:rPr>
              <a:t>the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book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b="1" dirty="0">
                <a:latin typeface="Roboto" panose="02000000000000000000" pitchFamily="2" charset="0"/>
              </a:rPr>
              <a:t>"</a:t>
            </a:r>
            <a:r>
              <a:rPr lang="es-ES" sz="1600" b="1" dirty="0" err="1">
                <a:latin typeface="Roboto" panose="02000000000000000000" pitchFamily="2" charset="0"/>
              </a:rPr>
              <a:t>The</a:t>
            </a:r>
            <a:r>
              <a:rPr lang="es-ES" sz="1600" b="1" dirty="0">
                <a:latin typeface="Roboto" panose="02000000000000000000" pitchFamily="2" charset="0"/>
              </a:rPr>
              <a:t> </a:t>
            </a:r>
            <a:r>
              <a:rPr lang="es-ES" sz="1600" b="1" dirty="0" err="1">
                <a:latin typeface="Roboto" panose="02000000000000000000" pitchFamily="2" charset="0"/>
              </a:rPr>
              <a:t>Minimalist</a:t>
            </a:r>
            <a:r>
              <a:rPr lang="es-ES" sz="1600" b="1" dirty="0">
                <a:latin typeface="Roboto" panose="02000000000000000000" pitchFamily="2" charset="0"/>
              </a:rPr>
              <a:t> </a:t>
            </a:r>
            <a:r>
              <a:rPr lang="es-ES" sz="1600" b="1" dirty="0" err="1">
                <a:latin typeface="Roboto" panose="02000000000000000000" pitchFamily="2" charset="0"/>
              </a:rPr>
              <a:t>Mindset</a:t>
            </a:r>
            <a:r>
              <a:rPr lang="es-ES" sz="1600" b="1" dirty="0">
                <a:latin typeface="Roboto" panose="02000000000000000000" pitchFamily="2" charset="0"/>
              </a:rPr>
              <a:t>"</a:t>
            </a:r>
            <a:r>
              <a:rPr lang="es-ES" sz="1600" dirty="0">
                <a:latin typeface="Roboto" panose="02000000000000000000" pitchFamily="2" charset="0"/>
              </a:rPr>
              <a:t>, </a:t>
            </a:r>
            <a:r>
              <a:rPr lang="es-ES" sz="1600" dirty="0" err="1">
                <a:latin typeface="Roboto" panose="02000000000000000000" pitchFamily="2" charset="0"/>
              </a:rPr>
              <a:t>states</a:t>
            </a:r>
            <a:r>
              <a:rPr lang="es-ES" sz="1600" dirty="0">
                <a:latin typeface="Roboto" panose="02000000000000000000" pitchFamily="2" charset="0"/>
              </a:rPr>
              <a:t> ideas are </a:t>
            </a:r>
            <a:r>
              <a:rPr lang="es-ES" sz="1600" dirty="0" err="1">
                <a:latin typeface="Roboto" panose="02000000000000000000" pitchFamily="2" charset="0"/>
              </a:rPr>
              <a:t>simply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just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thoughts</a:t>
            </a:r>
            <a:r>
              <a:rPr lang="es-ES" sz="1600" dirty="0">
                <a:latin typeface="Roboto" panose="02000000000000000000" pitchFamily="2" charset="0"/>
              </a:rPr>
              <a:t>, </a:t>
            </a:r>
            <a:r>
              <a:rPr lang="es-ES" sz="1600" dirty="0" err="1">
                <a:latin typeface="Roboto" panose="02000000000000000000" pitchFamily="2" charset="0"/>
              </a:rPr>
              <a:t>but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implementing</a:t>
            </a:r>
            <a:r>
              <a:rPr lang="es-ES" sz="1600" dirty="0">
                <a:latin typeface="Roboto" panose="02000000000000000000" pitchFamily="2" charset="0"/>
              </a:rPr>
              <a:t> and </a:t>
            </a:r>
            <a:r>
              <a:rPr lang="es-ES" sz="1600" dirty="0" err="1">
                <a:latin typeface="Roboto" panose="02000000000000000000" pitchFamily="2" charset="0"/>
              </a:rPr>
              <a:t>acting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on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these</a:t>
            </a:r>
            <a:r>
              <a:rPr lang="es-ES" sz="1600" dirty="0">
                <a:latin typeface="Roboto" panose="02000000000000000000" pitchFamily="2" charset="0"/>
              </a:rPr>
              <a:t> ideas in </a:t>
            </a:r>
            <a:r>
              <a:rPr lang="es-ES" sz="1600" dirty="0" err="1">
                <a:latin typeface="Roboto" panose="02000000000000000000" pitchFamily="2" charset="0"/>
              </a:rPr>
              <a:t>our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own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lives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is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what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will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make</a:t>
            </a:r>
            <a:r>
              <a:rPr lang="es-ES" sz="1600" dirty="0">
                <a:latin typeface="Roboto" panose="02000000000000000000" pitchFamily="2" charset="0"/>
              </a:rPr>
              <a:t> </a:t>
            </a:r>
            <a:r>
              <a:rPr lang="es-ES" sz="1600" dirty="0" err="1">
                <a:latin typeface="Roboto" panose="02000000000000000000" pitchFamily="2" charset="0"/>
              </a:rPr>
              <a:t>it</a:t>
            </a:r>
            <a:r>
              <a:rPr lang="es-ES" sz="1600" dirty="0">
                <a:latin typeface="Roboto" panose="02000000000000000000" pitchFamily="2" charset="0"/>
              </a:rPr>
              <a:t> habitual, and </a:t>
            </a:r>
            <a:r>
              <a:rPr lang="es-ES" sz="1600" dirty="0" err="1">
                <a:latin typeface="Roboto" panose="02000000000000000000" pitchFamily="2" charset="0"/>
              </a:rPr>
              <a:t>allowing</a:t>
            </a:r>
            <a:r>
              <a:rPr lang="es-ES" sz="1600" dirty="0">
                <a:latin typeface="Roboto" panose="02000000000000000000" pitchFamily="2" charset="0"/>
              </a:rPr>
              <a:t> a </a:t>
            </a:r>
            <a:r>
              <a:rPr lang="es-ES" sz="1600" dirty="0" err="1">
                <a:latin typeface="Roboto" panose="02000000000000000000" pitchFamily="2" charset="0"/>
              </a:rPr>
              <a:t>change</a:t>
            </a:r>
            <a:r>
              <a:rPr lang="es-ES" sz="1600" dirty="0">
                <a:latin typeface="Roboto" panose="02000000000000000000" pitchFamily="2" charset="0"/>
              </a:rPr>
              <a:t> in </a:t>
            </a:r>
            <a:r>
              <a:rPr lang="es-ES" sz="1600" dirty="0" err="1">
                <a:latin typeface="Roboto" panose="02000000000000000000" pitchFamily="2" charset="0"/>
              </a:rPr>
              <a:t>mindset</a:t>
            </a:r>
            <a:r>
              <a:rPr lang="es-ES" sz="1600" dirty="0"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E5E83827-EA97-6D4D-8C12-934C935B758F}"/>
              </a:ext>
            </a:extLst>
          </p:cNvPr>
          <p:cNvSpPr txBox="1"/>
          <p:nvPr/>
        </p:nvSpPr>
        <p:spPr>
          <a:xfrm>
            <a:off x="6791860" y="1060465"/>
            <a:ext cx="4784272" cy="14260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2000" spc="2000" dirty="0">
                <a:latin typeface="Roboto" panose="02000000000000000000" pitchFamily="2" charset="0"/>
              </a:rPr>
              <a:t>THE MINIMALIST MINDSET</a:t>
            </a:r>
          </a:p>
        </p:txBody>
      </p:sp>
    </p:spTree>
    <p:extLst>
      <p:ext uri="{BB962C8B-B14F-4D97-AF65-F5344CB8AC3E}">
        <p14:creationId xmlns:p14="http://schemas.microsoft.com/office/powerpoint/2010/main" val="40548217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" name="Grupo 3">
            <a:extLst>
              <a:ext uri="{FF2B5EF4-FFF2-40B4-BE49-F238E27FC236}">
                <a16:creationId xmlns:a16="http://schemas.microsoft.com/office/drawing/2014/main" id="{A7A52F68-D38B-4449-B700-4A18B1D08694}"/>
              </a:ext>
            </a:extLst>
          </p:cNvPr>
          <p:cNvGrpSpPr/>
          <p:nvPr/>
        </p:nvGrpSpPr>
        <p:grpSpPr>
          <a:xfrm>
            <a:off x="373475" y="1"/>
            <a:ext cx="11445050" cy="6877878"/>
            <a:chOff x="790021" y="1"/>
            <a:chExt cx="11445050" cy="6877878"/>
          </a:xfrm>
        </p:grpSpPr>
        <p:sp>
          <p:nvSpPr>
            <p:cNvPr id="3" name="Rectángulo 2">
              <a:extLst>
                <a:ext uri="{FF2B5EF4-FFF2-40B4-BE49-F238E27FC236}">
                  <a16:creationId xmlns:a16="http://schemas.microsoft.com/office/drawing/2014/main" id="{BDA98131-415A-AD4B-A1EF-9C210C966938}"/>
                </a:ext>
              </a:extLst>
            </p:cNvPr>
            <p:cNvSpPr/>
            <p:nvPr/>
          </p:nvSpPr>
          <p:spPr>
            <a:xfrm>
              <a:off x="2435088" y="2097159"/>
              <a:ext cx="9799983" cy="4780720"/>
            </a:xfrm>
            <a:custGeom>
              <a:avLst/>
              <a:gdLst>
                <a:gd name="connsiteX0" fmla="*/ 0 w 9959009"/>
                <a:gd name="connsiteY0" fmla="*/ 0 h 5903843"/>
                <a:gd name="connsiteX1" fmla="*/ 9959009 w 9959009"/>
                <a:gd name="connsiteY1" fmla="*/ 0 h 5903843"/>
                <a:gd name="connsiteX2" fmla="*/ 9959009 w 9959009"/>
                <a:gd name="connsiteY2" fmla="*/ 5903843 h 5903843"/>
                <a:gd name="connsiteX3" fmla="*/ 0 w 9959009"/>
                <a:gd name="connsiteY3" fmla="*/ 5903843 h 5903843"/>
                <a:gd name="connsiteX4" fmla="*/ 0 w 9959009"/>
                <a:gd name="connsiteY4" fmla="*/ 0 h 5903843"/>
                <a:gd name="connsiteX0" fmla="*/ 1689652 w 9959009"/>
                <a:gd name="connsiteY0" fmla="*/ 924340 h 5903843"/>
                <a:gd name="connsiteX1" fmla="*/ 9959009 w 9959009"/>
                <a:gd name="connsiteY1" fmla="*/ 0 h 5903843"/>
                <a:gd name="connsiteX2" fmla="*/ 9959009 w 9959009"/>
                <a:gd name="connsiteY2" fmla="*/ 5903843 h 5903843"/>
                <a:gd name="connsiteX3" fmla="*/ 0 w 9959009"/>
                <a:gd name="connsiteY3" fmla="*/ 5903843 h 5903843"/>
                <a:gd name="connsiteX4" fmla="*/ 1689652 w 9959009"/>
                <a:gd name="connsiteY4" fmla="*/ 924340 h 5903843"/>
                <a:gd name="connsiteX0" fmla="*/ 2514600 w 9959009"/>
                <a:gd name="connsiteY0" fmla="*/ 1143001 h 5903843"/>
                <a:gd name="connsiteX1" fmla="*/ 9959009 w 9959009"/>
                <a:gd name="connsiteY1" fmla="*/ 0 h 5903843"/>
                <a:gd name="connsiteX2" fmla="*/ 9959009 w 9959009"/>
                <a:gd name="connsiteY2" fmla="*/ 5903843 h 5903843"/>
                <a:gd name="connsiteX3" fmla="*/ 0 w 9959009"/>
                <a:gd name="connsiteY3" fmla="*/ 5903843 h 5903843"/>
                <a:gd name="connsiteX4" fmla="*/ 2514600 w 9959009"/>
                <a:gd name="connsiteY4" fmla="*/ 1143001 h 5903843"/>
                <a:gd name="connsiteX0" fmla="*/ 2425148 w 9959009"/>
                <a:gd name="connsiteY0" fmla="*/ 1143001 h 5903843"/>
                <a:gd name="connsiteX1" fmla="*/ 9959009 w 9959009"/>
                <a:gd name="connsiteY1" fmla="*/ 0 h 5903843"/>
                <a:gd name="connsiteX2" fmla="*/ 9959009 w 9959009"/>
                <a:gd name="connsiteY2" fmla="*/ 5903843 h 5903843"/>
                <a:gd name="connsiteX3" fmla="*/ 0 w 9959009"/>
                <a:gd name="connsiteY3" fmla="*/ 5903843 h 5903843"/>
                <a:gd name="connsiteX4" fmla="*/ 2425148 w 9959009"/>
                <a:gd name="connsiteY4" fmla="*/ 1143001 h 5903843"/>
                <a:gd name="connsiteX0" fmla="*/ 1749287 w 9283148"/>
                <a:gd name="connsiteY0" fmla="*/ 1143001 h 5903843"/>
                <a:gd name="connsiteX1" fmla="*/ 9283148 w 9283148"/>
                <a:gd name="connsiteY1" fmla="*/ 0 h 5903843"/>
                <a:gd name="connsiteX2" fmla="*/ 9283148 w 9283148"/>
                <a:gd name="connsiteY2" fmla="*/ 5903843 h 5903843"/>
                <a:gd name="connsiteX3" fmla="*/ 0 w 9283148"/>
                <a:gd name="connsiteY3" fmla="*/ 2295939 h 5903843"/>
                <a:gd name="connsiteX4" fmla="*/ 1749287 w 9283148"/>
                <a:gd name="connsiteY4" fmla="*/ 1143001 h 5903843"/>
                <a:gd name="connsiteX0" fmla="*/ 1749287 w 9283148"/>
                <a:gd name="connsiteY0" fmla="*/ 1143001 h 5933660"/>
                <a:gd name="connsiteX1" fmla="*/ 9283148 w 9283148"/>
                <a:gd name="connsiteY1" fmla="*/ 0 h 5933660"/>
                <a:gd name="connsiteX2" fmla="*/ 2345634 w 9283148"/>
                <a:gd name="connsiteY2" fmla="*/ 5933660 h 5933660"/>
                <a:gd name="connsiteX3" fmla="*/ 0 w 9283148"/>
                <a:gd name="connsiteY3" fmla="*/ 2295939 h 5933660"/>
                <a:gd name="connsiteX4" fmla="*/ 1749287 w 9283148"/>
                <a:gd name="connsiteY4" fmla="*/ 1143001 h 5933660"/>
                <a:gd name="connsiteX0" fmla="*/ 1749287 w 9799983"/>
                <a:gd name="connsiteY0" fmla="*/ 0 h 4790659"/>
                <a:gd name="connsiteX1" fmla="*/ 9799983 w 9799983"/>
                <a:gd name="connsiteY1" fmla="*/ 4770782 h 4790659"/>
                <a:gd name="connsiteX2" fmla="*/ 2345634 w 9799983"/>
                <a:gd name="connsiteY2" fmla="*/ 4790659 h 4790659"/>
                <a:gd name="connsiteX3" fmla="*/ 0 w 9799983"/>
                <a:gd name="connsiteY3" fmla="*/ 1152938 h 4790659"/>
                <a:gd name="connsiteX4" fmla="*/ 1749287 w 9799983"/>
                <a:gd name="connsiteY4" fmla="*/ 0 h 4790659"/>
                <a:gd name="connsiteX0" fmla="*/ 1749287 w 9799983"/>
                <a:gd name="connsiteY0" fmla="*/ 0 h 4780720"/>
                <a:gd name="connsiteX1" fmla="*/ 9799983 w 9799983"/>
                <a:gd name="connsiteY1" fmla="*/ 4770782 h 4780720"/>
                <a:gd name="connsiteX2" fmla="*/ 1093304 w 9799983"/>
                <a:gd name="connsiteY2" fmla="*/ 4780720 h 4780720"/>
                <a:gd name="connsiteX3" fmla="*/ 0 w 9799983"/>
                <a:gd name="connsiteY3" fmla="*/ 1152938 h 4780720"/>
                <a:gd name="connsiteX4" fmla="*/ 1749287 w 9799983"/>
                <a:gd name="connsiteY4" fmla="*/ 0 h 4780720"/>
                <a:gd name="connsiteX0" fmla="*/ 1729409 w 9799983"/>
                <a:gd name="connsiteY0" fmla="*/ 0 h 4780720"/>
                <a:gd name="connsiteX1" fmla="*/ 9799983 w 9799983"/>
                <a:gd name="connsiteY1" fmla="*/ 4770782 h 4780720"/>
                <a:gd name="connsiteX2" fmla="*/ 1093304 w 9799983"/>
                <a:gd name="connsiteY2" fmla="*/ 4780720 h 4780720"/>
                <a:gd name="connsiteX3" fmla="*/ 0 w 9799983"/>
                <a:gd name="connsiteY3" fmla="*/ 1152938 h 4780720"/>
                <a:gd name="connsiteX4" fmla="*/ 1729409 w 9799983"/>
                <a:gd name="connsiteY4" fmla="*/ 0 h 478072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9799983" h="4780720">
                  <a:moveTo>
                    <a:pt x="1729409" y="0"/>
                  </a:moveTo>
                  <a:lnTo>
                    <a:pt x="9799983" y="4770782"/>
                  </a:lnTo>
                  <a:lnTo>
                    <a:pt x="1093304" y="4780720"/>
                  </a:lnTo>
                  <a:lnTo>
                    <a:pt x="0" y="1152938"/>
                  </a:lnTo>
                  <a:lnTo>
                    <a:pt x="1729409" y="0"/>
                  </a:lnTo>
                  <a:close/>
                </a:path>
              </a:pathLst>
            </a:cu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>
                <a:latin typeface="Roboto" panose="02000000000000000000" pitchFamily="2" charset="0"/>
              </a:endParaRPr>
            </a:p>
          </p:txBody>
        </p:sp>
        <p:pic>
          <p:nvPicPr>
            <p:cNvPr id="2" name="Imagen 1">
              <a:extLst>
                <a:ext uri="{FF2B5EF4-FFF2-40B4-BE49-F238E27FC236}">
                  <a16:creationId xmlns:a16="http://schemas.microsoft.com/office/drawing/2014/main" id="{C7ECA81D-0CB3-0148-9EA1-7D5783414C84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email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>
              <a:off x="790021" y="1"/>
              <a:ext cx="3661906" cy="6858000"/>
            </a:xfrm>
            <a:prstGeom prst="rect">
              <a:avLst/>
            </a:prstGeom>
          </p:spPr>
        </p:pic>
      </p:grpSp>
      <p:sp>
        <p:nvSpPr>
          <p:cNvPr id="5" name="Rectángulo 4">
            <a:extLst>
              <a:ext uri="{FF2B5EF4-FFF2-40B4-BE49-F238E27FC236}">
                <a16:creationId xmlns:a16="http://schemas.microsoft.com/office/drawing/2014/main" id="{3A9878BD-6F40-3D42-A4C2-03C2BB0B64BE}"/>
              </a:ext>
            </a:extLst>
          </p:cNvPr>
          <p:cNvSpPr/>
          <p:nvPr/>
        </p:nvSpPr>
        <p:spPr>
          <a:xfrm>
            <a:off x="2772920" y="4069050"/>
            <a:ext cx="4052848" cy="169706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You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have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succeeded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in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life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when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all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you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really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want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is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only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what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you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really</a:t>
            </a:r>
            <a:r>
              <a:rPr lang="es-ES" sz="24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4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need</a:t>
            </a:r>
            <a:endParaRPr lang="es-ES" sz="2400" dirty="0">
              <a:latin typeface="Roboto Light" panose="02000000000000000000" pitchFamily="2" charset="0"/>
              <a:ea typeface="Roboto Light" panose="02000000000000000000" pitchFamily="2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36C59B58-FD58-404A-855F-18A7CE68FFE0}"/>
              </a:ext>
            </a:extLst>
          </p:cNvPr>
          <p:cNvSpPr txBox="1"/>
          <p:nvPr/>
        </p:nvSpPr>
        <p:spPr>
          <a:xfrm>
            <a:off x="6566573" y="1641758"/>
            <a:ext cx="4784272" cy="96436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2000" spc="2000" dirty="0">
                <a:latin typeface="Roboto" panose="02000000000000000000" pitchFamily="2" charset="0"/>
              </a:rPr>
              <a:t>VERNON HOWARD</a:t>
            </a: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75165676-3C9E-2A4A-AA35-F5C39ED7CDC3}"/>
              </a:ext>
            </a:extLst>
          </p:cNvPr>
          <p:cNvSpPr txBox="1"/>
          <p:nvPr/>
        </p:nvSpPr>
        <p:spPr>
          <a:xfrm>
            <a:off x="2882467" y="3063930"/>
            <a:ext cx="536593" cy="173374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s-ES" sz="8000" b="1" spc="2000" dirty="0">
                <a:solidFill>
                  <a:schemeClr val="accent1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“</a:t>
            </a:r>
          </a:p>
        </p:txBody>
      </p:sp>
      <p:sp>
        <p:nvSpPr>
          <p:cNvPr id="8" name="Elipse 7">
            <a:extLst>
              <a:ext uri="{FF2B5EF4-FFF2-40B4-BE49-F238E27FC236}">
                <a16:creationId xmlns:a16="http://schemas.microsoft.com/office/drawing/2014/main" id="{BBCF19FD-7E69-3F4A-B6B8-F73D150167AA}"/>
              </a:ext>
            </a:extLst>
          </p:cNvPr>
          <p:cNvSpPr/>
          <p:nvPr/>
        </p:nvSpPr>
        <p:spPr>
          <a:xfrm>
            <a:off x="6663019" y="868900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97423066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Imagen 1">
            <a:extLst>
              <a:ext uri="{FF2B5EF4-FFF2-40B4-BE49-F238E27FC236}">
                <a16:creationId xmlns:a16="http://schemas.microsoft.com/office/drawing/2014/main" id="{E76A24A0-AE7D-F04B-8233-4C22A44C2271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490" y="0"/>
            <a:ext cx="12175019" cy="6858000"/>
          </a:xfrm>
          <a:prstGeom prst="rect">
            <a:avLst/>
          </a:prstGeom>
        </p:spPr>
      </p:pic>
      <p:sp>
        <p:nvSpPr>
          <p:cNvPr id="3" name="Rectángulo 2">
            <a:extLst>
              <a:ext uri="{FF2B5EF4-FFF2-40B4-BE49-F238E27FC236}">
                <a16:creationId xmlns:a16="http://schemas.microsoft.com/office/drawing/2014/main" id="{88155FF8-5448-EF4B-B119-1C690569B90A}"/>
              </a:ext>
            </a:extLst>
          </p:cNvPr>
          <p:cNvSpPr/>
          <p:nvPr/>
        </p:nvSpPr>
        <p:spPr>
          <a:xfrm>
            <a:off x="843643" y="1732999"/>
            <a:ext cx="799628" cy="799628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0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F948306E-1E94-ED4F-B6C3-46496D660567}"/>
              </a:ext>
            </a:extLst>
          </p:cNvPr>
          <p:cNvSpPr/>
          <p:nvPr/>
        </p:nvSpPr>
        <p:spPr>
          <a:xfrm>
            <a:off x="784800" y="2773764"/>
            <a:ext cx="2875741" cy="7899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Reduce </a:t>
            </a: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consumption</a:t>
            </a: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, </a:t>
            </a: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work</a:t>
            </a: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 time, and </a:t>
            </a: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possessions</a:t>
            </a:r>
            <a:endParaRPr lang="es-ES" sz="1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6BEF7EAD-8436-FE4E-A5F4-EA4DD1FAB9AB}"/>
              </a:ext>
            </a:extLst>
          </p:cNvPr>
          <p:cNvSpPr txBox="1"/>
          <p:nvPr/>
        </p:nvSpPr>
        <p:spPr>
          <a:xfrm>
            <a:off x="843642" y="696772"/>
            <a:ext cx="4784272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spc="2000" dirty="0">
                <a:latin typeface="Roboto" panose="02000000000000000000" pitchFamily="2" charset="0"/>
              </a:rPr>
              <a:t>PRACTICES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4245A348-E356-9349-8C57-305BC5AFEF4D}"/>
              </a:ext>
            </a:extLst>
          </p:cNvPr>
          <p:cNvSpPr/>
          <p:nvPr/>
        </p:nvSpPr>
        <p:spPr>
          <a:xfrm>
            <a:off x="4859051" y="1732999"/>
            <a:ext cx="799628" cy="799628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0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A27EEE94-D9A7-2F41-A3A8-34588C5ED238}"/>
              </a:ext>
            </a:extLst>
          </p:cNvPr>
          <p:cNvSpPr/>
          <p:nvPr/>
        </p:nvSpPr>
        <p:spPr>
          <a:xfrm>
            <a:off x="4800209" y="2773764"/>
            <a:ext cx="2369218" cy="7899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Increasing</a:t>
            </a: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</a:p>
          <a:p>
            <a:pPr fontAlgn="base">
              <a:lnSpc>
                <a:spcPct val="150000"/>
              </a:lnSpc>
            </a:pP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self-sufficiency</a:t>
            </a:r>
            <a:endParaRPr lang="es-ES" sz="1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D038D6B0-AA6D-1946-B267-6D7CF6BDE153}"/>
              </a:ext>
            </a:extLst>
          </p:cNvPr>
          <p:cNvSpPr/>
          <p:nvPr/>
        </p:nvSpPr>
        <p:spPr>
          <a:xfrm>
            <a:off x="843643" y="4199841"/>
            <a:ext cx="799628" cy="799628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0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C65A4D8C-7A25-FE40-8F6F-8FCE700E0A17}"/>
              </a:ext>
            </a:extLst>
          </p:cNvPr>
          <p:cNvSpPr/>
          <p:nvPr/>
        </p:nvSpPr>
        <p:spPr>
          <a:xfrm>
            <a:off x="784801" y="5240606"/>
            <a:ext cx="2395721" cy="7899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Reconsidering</a:t>
            </a: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technology</a:t>
            </a:r>
            <a:endParaRPr lang="es-ES" sz="1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362B9394-E997-9F4B-82A8-58B61F5BC1C0}"/>
              </a:ext>
            </a:extLst>
          </p:cNvPr>
          <p:cNvSpPr/>
          <p:nvPr/>
        </p:nvSpPr>
        <p:spPr>
          <a:xfrm>
            <a:off x="4859051" y="4199841"/>
            <a:ext cx="799628" cy="799628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0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4A31B483-784B-B443-93AC-2A927F2638A8}"/>
              </a:ext>
            </a:extLst>
          </p:cNvPr>
          <p:cNvSpPr/>
          <p:nvPr/>
        </p:nvSpPr>
        <p:spPr>
          <a:xfrm>
            <a:off x="4800208" y="5240606"/>
            <a:ext cx="2875741" cy="7899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Simplifying</a:t>
            </a:r>
            <a:r>
              <a:rPr lang="es-ES" sz="16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</a:p>
          <a:p>
            <a:pPr fontAlgn="base">
              <a:lnSpc>
                <a:spcPct val="150000"/>
              </a:lnSpc>
            </a:pPr>
            <a:r>
              <a:rPr lang="es-ES" sz="1600" dirty="0" err="1">
                <a:solidFill>
                  <a:srgbClr val="000000"/>
                </a:solidFill>
                <a:latin typeface="Roboto" panose="02000000000000000000" pitchFamily="2" charset="0"/>
              </a:rPr>
              <a:t>diet</a:t>
            </a:r>
            <a:endParaRPr lang="es-ES" sz="1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18" name="Forma libre 17">
            <a:extLst>
              <a:ext uri="{FF2B5EF4-FFF2-40B4-BE49-F238E27FC236}">
                <a16:creationId xmlns:a16="http://schemas.microsoft.com/office/drawing/2014/main" id="{1CCDC580-7CA2-2746-B5AF-011DBBB1CA69}"/>
              </a:ext>
            </a:extLst>
          </p:cNvPr>
          <p:cNvSpPr/>
          <p:nvPr/>
        </p:nvSpPr>
        <p:spPr>
          <a:xfrm>
            <a:off x="1092541" y="448079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19" name="Forma libre 18">
            <a:extLst>
              <a:ext uri="{FF2B5EF4-FFF2-40B4-BE49-F238E27FC236}">
                <a16:creationId xmlns:a16="http://schemas.microsoft.com/office/drawing/2014/main" id="{F606252E-75F5-D74A-9371-9BAF0785D2BE}"/>
              </a:ext>
            </a:extLst>
          </p:cNvPr>
          <p:cNvSpPr/>
          <p:nvPr/>
        </p:nvSpPr>
        <p:spPr>
          <a:xfrm>
            <a:off x="1092541" y="2012228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0" name="Forma libre 19">
            <a:extLst>
              <a:ext uri="{FF2B5EF4-FFF2-40B4-BE49-F238E27FC236}">
                <a16:creationId xmlns:a16="http://schemas.microsoft.com/office/drawing/2014/main" id="{2271F5E9-FF60-D640-863E-3BB3A3C7D89E}"/>
              </a:ext>
            </a:extLst>
          </p:cNvPr>
          <p:cNvSpPr/>
          <p:nvPr/>
        </p:nvSpPr>
        <p:spPr>
          <a:xfrm>
            <a:off x="5108196" y="2011347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1" name="Forma libre 20">
            <a:extLst>
              <a:ext uri="{FF2B5EF4-FFF2-40B4-BE49-F238E27FC236}">
                <a16:creationId xmlns:a16="http://schemas.microsoft.com/office/drawing/2014/main" id="{6954CDE5-6305-AC4E-8A42-46B3CAE012B9}"/>
              </a:ext>
            </a:extLst>
          </p:cNvPr>
          <p:cNvSpPr/>
          <p:nvPr/>
        </p:nvSpPr>
        <p:spPr>
          <a:xfrm>
            <a:off x="5134700" y="4480796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4535546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4" name="Conector recto 23">
            <a:extLst>
              <a:ext uri="{FF2B5EF4-FFF2-40B4-BE49-F238E27FC236}">
                <a16:creationId xmlns:a16="http://schemas.microsoft.com/office/drawing/2014/main" id="{831BEA00-AB20-814C-A1D9-A05DA318D5AE}"/>
              </a:ext>
            </a:extLst>
          </p:cNvPr>
          <p:cNvCxnSpPr>
            <a:stCxn id="4" idx="0"/>
            <a:endCxn id="9" idx="2"/>
          </p:cNvCxnSpPr>
          <p:nvPr/>
        </p:nvCxnSpPr>
        <p:spPr>
          <a:xfrm>
            <a:off x="925375" y="2122194"/>
            <a:ext cx="0" cy="3986404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5" name="Imagen 4">
            <a:extLst>
              <a:ext uri="{FF2B5EF4-FFF2-40B4-BE49-F238E27FC236}">
                <a16:creationId xmlns:a16="http://schemas.microsoft.com/office/drawing/2014/main" id="{A47D2C60-B796-AA47-9622-CF8C5EF33FC4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5353375" y="0"/>
            <a:ext cx="6229027" cy="6858000"/>
          </a:xfrm>
          <a:prstGeom prst="rect">
            <a:avLst/>
          </a:prstGeom>
        </p:spPr>
      </p:pic>
      <p:sp>
        <p:nvSpPr>
          <p:cNvPr id="3" name="CuadroTexto 2">
            <a:extLst>
              <a:ext uri="{FF2B5EF4-FFF2-40B4-BE49-F238E27FC236}">
                <a16:creationId xmlns:a16="http://schemas.microsoft.com/office/drawing/2014/main" id="{789BCF4F-E62C-3148-9826-E0C3BFB2BBED}"/>
              </a:ext>
            </a:extLst>
          </p:cNvPr>
          <p:cNvSpPr txBox="1"/>
          <p:nvPr/>
        </p:nvSpPr>
        <p:spPr>
          <a:xfrm>
            <a:off x="609598" y="500543"/>
            <a:ext cx="450780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2000" spc="2000" dirty="0">
                <a:latin typeface="Roboto" panose="02000000000000000000" pitchFamily="2" charset="0"/>
              </a:rPr>
              <a:t>TASKS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5C57AE30-94A7-3747-B0AC-016B3CAC0FB1}"/>
              </a:ext>
            </a:extLst>
          </p:cNvPr>
          <p:cNvSpPr/>
          <p:nvPr/>
        </p:nvSpPr>
        <p:spPr>
          <a:xfrm>
            <a:off x="690542" y="2122194"/>
            <a:ext cx="469665" cy="469665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8AECF9C5-C6BC-024C-9E84-8E6FEFB146E8}"/>
              </a:ext>
            </a:extLst>
          </p:cNvPr>
          <p:cNvSpPr/>
          <p:nvPr/>
        </p:nvSpPr>
        <p:spPr>
          <a:xfrm>
            <a:off x="690542" y="2997265"/>
            <a:ext cx="469665" cy="469665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BB114DCB-541E-524D-A5D9-7AAF014A53CD}"/>
              </a:ext>
            </a:extLst>
          </p:cNvPr>
          <p:cNvSpPr/>
          <p:nvPr/>
        </p:nvSpPr>
        <p:spPr>
          <a:xfrm>
            <a:off x="690542" y="3872336"/>
            <a:ext cx="469665" cy="469665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1C5F7900-25D3-AC48-9B47-8A8D46608BA5}"/>
              </a:ext>
            </a:extLst>
          </p:cNvPr>
          <p:cNvSpPr/>
          <p:nvPr/>
        </p:nvSpPr>
        <p:spPr>
          <a:xfrm>
            <a:off x="690542" y="4747407"/>
            <a:ext cx="469665" cy="469665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9CCBAE60-DABC-3949-8C67-CE3434538B32}"/>
              </a:ext>
            </a:extLst>
          </p:cNvPr>
          <p:cNvSpPr/>
          <p:nvPr/>
        </p:nvSpPr>
        <p:spPr>
          <a:xfrm>
            <a:off x="690542" y="5638933"/>
            <a:ext cx="469665" cy="469665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0C10C265-D29E-C34A-8D7F-5B10169A6377}"/>
              </a:ext>
            </a:extLst>
          </p:cNvPr>
          <p:cNvSpPr/>
          <p:nvPr/>
        </p:nvSpPr>
        <p:spPr>
          <a:xfrm>
            <a:off x="1382875" y="2145673"/>
            <a:ext cx="587333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Lorem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ipsum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dolor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sit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amet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,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79115B64-E044-B449-AA4D-465C35CEE0E6}"/>
              </a:ext>
            </a:extLst>
          </p:cNvPr>
          <p:cNvSpPr/>
          <p:nvPr/>
        </p:nvSpPr>
        <p:spPr>
          <a:xfrm>
            <a:off x="1382875" y="3030576"/>
            <a:ext cx="587333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Maecenas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auctor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in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nisl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cursus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, at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maximus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nulla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accumsan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. </a:t>
            </a:r>
          </a:p>
        </p:txBody>
      </p:sp>
      <p:sp>
        <p:nvSpPr>
          <p:cNvPr id="13" name="Rectángulo 12">
            <a:extLst>
              <a:ext uri="{FF2B5EF4-FFF2-40B4-BE49-F238E27FC236}">
                <a16:creationId xmlns:a16="http://schemas.microsoft.com/office/drawing/2014/main" id="{6FCE0CBE-F4EA-F44F-8DFB-3EA7BDF7DE1E}"/>
              </a:ext>
            </a:extLst>
          </p:cNvPr>
          <p:cNvSpPr/>
          <p:nvPr/>
        </p:nvSpPr>
        <p:spPr>
          <a:xfrm>
            <a:off x="1382875" y="3872336"/>
            <a:ext cx="587333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Nunc et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nibh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non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quam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interdum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blandit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lorem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non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cursus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tempor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2752DA9F-53F1-3040-B9D9-32A6622BF16E}"/>
              </a:ext>
            </a:extLst>
          </p:cNvPr>
          <p:cNvSpPr/>
          <p:nvPr/>
        </p:nvSpPr>
        <p:spPr>
          <a:xfrm>
            <a:off x="1382875" y="4812962"/>
            <a:ext cx="587333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Aliquam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laoreet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dapibus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lectus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tempus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placerat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quisque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. </a:t>
            </a:r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879CAD27-CCF1-F849-8B6E-8897272DAA85}"/>
              </a:ext>
            </a:extLst>
          </p:cNvPr>
          <p:cNvSpPr/>
          <p:nvPr/>
        </p:nvSpPr>
        <p:spPr>
          <a:xfrm>
            <a:off x="1382875" y="5655105"/>
            <a:ext cx="587333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Lorem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ipsum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dolor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sit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amet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,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2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2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pic>
        <p:nvPicPr>
          <p:cNvPr id="19" name="Imagen 18">
            <a:extLst>
              <a:ext uri="{FF2B5EF4-FFF2-40B4-BE49-F238E27FC236}">
                <a16:creationId xmlns:a16="http://schemas.microsoft.com/office/drawing/2014/main" id="{D8D71030-0B1A-C641-9AC4-82F019D4C9B9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19170" y="2212276"/>
            <a:ext cx="212407" cy="289500"/>
          </a:xfrm>
          <a:prstGeom prst="rect">
            <a:avLst/>
          </a:prstGeom>
        </p:spPr>
      </p:pic>
      <p:pic>
        <p:nvPicPr>
          <p:cNvPr id="20" name="Imagen 19">
            <a:extLst>
              <a:ext uri="{FF2B5EF4-FFF2-40B4-BE49-F238E27FC236}">
                <a16:creationId xmlns:a16="http://schemas.microsoft.com/office/drawing/2014/main" id="{BF042052-B796-7D42-8DD6-5B12F12FF27A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819170" y="3082170"/>
            <a:ext cx="212407" cy="289500"/>
          </a:xfrm>
          <a:prstGeom prst="rect">
            <a:avLst/>
          </a:prstGeom>
        </p:spPr>
      </p:pic>
      <p:sp>
        <p:nvSpPr>
          <p:cNvPr id="22" name="Rectángulo 21">
            <a:extLst>
              <a:ext uri="{FF2B5EF4-FFF2-40B4-BE49-F238E27FC236}">
                <a16:creationId xmlns:a16="http://schemas.microsoft.com/office/drawing/2014/main" id="{1A438794-B610-7E4C-B199-981B00D66288}"/>
              </a:ext>
            </a:extLst>
          </p:cNvPr>
          <p:cNvSpPr/>
          <p:nvPr/>
        </p:nvSpPr>
        <p:spPr>
          <a:xfrm>
            <a:off x="627501" y="1007830"/>
            <a:ext cx="5873331" cy="37959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Make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a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list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of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all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the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reasons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you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want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 to 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live</a:t>
            </a:r>
            <a:r>
              <a:rPr lang="es-ES" sz="1400" dirty="0">
                <a:solidFill>
                  <a:schemeClr val="accent1"/>
                </a:solidFill>
                <a:latin typeface="Roboto" panose="02000000000000000000" pitchFamily="2" charset="0"/>
              </a:rPr>
              <a:t> more </a:t>
            </a:r>
            <a:r>
              <a:rPr lang="es-ES" sz="1400" dirty="0" err="1">
                <a:solidFill>
                  <a:schemeClr val="accent1"/>
                </a:solidFill>
                <a:latin typeface="Roboto" panose="02000000000000000000" pitchFamily="2" charset="0"/>
              </a:rPr>
              <a:t>simply</a:t>
            </a:r>
            <a:endParaRPr lang="es-ES" sz="14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806303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FF014183-021F-514C-814B-3A76312D8F51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-18243" b="-1"/>
          <a:stretch/>
        </p:blipFill>
        <p:spPr>
          <a:xfrm>
            <a:off x="1" y="0"/>
            <a:ext cx="7010400" cy="6858001"/>
          </a:xfrm>
          <a:prstGeom prst="rect">
            <a:avLst/>
          </a:prstGeom>
          <a:solidFill>
            <a:srgbClr val="E0E6E5"/>
          </a:solidFill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FDEA60B1-A8AF-D542-A2F4-D2D648185774}"/>
              </a:ext>
            </a:extLst>
          </p:cNvPr>
          <p:cNvSpPr/>
          <p:nvPr/>
        </p:nvSpPr>
        <p:spPr>
          <a:xfrm>
            <a:off x="7865285" y="3091268"/>
            <a:ext cx="3234515" cy="26417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 err="1">
                <a:latin typeface="Roboto" panose="02000000000000000000" pitchFamily="2" charset="0"/>
              </a:rPr>
              <a:t>By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incorporating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minimalism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into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our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lives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we’ve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finally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been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able</a:t>
            </a:r>
            <a:r>
              <a:rPr lang="es-ES" sz="1400" dirty="0">
                <a:latin typeface="Roboto" panose="02000000000000000000" pitchFamily="2" charset="0"/>
              </a:rPr>
              <a:t> to </a:t>
            </a:r>
            <a:r>
              <a:rPr lang="es-ES" sz="1400" dirty="0" err="1">
                <a:latin typeface="Roboto" panose="02000000000000000000" pitchFamily="2" charset="0"/>
              </a:rPr>
              <a:t>find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lasting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happiness</a:t>
            </a:r>
            <a:r>
              <a:rPr lang="es-ES" sz="1400" dirty="0">
                <a:latin typeface="Roboto" panose="02000000000000000000" pitchFamily="2" charset="0"/>
              </a:rPr>
              <a:t>.  </a:t>
            </a:r>
            <a:r>
              <a:rPr lang="es-ES" sz="1400" dirty="0" err="1">
                <a:latin typeface="Roboto" panose="02000000000000000000" pitchFamily="2" charset="0"/>
              </a:rPr>
              <a:t>We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all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want</a:t>
            </a:r>
            <a:r>
              <a:rPr lang="es-ES" sz="1400" dirty="0">
                <a:latin typeface="Roboto" panose="02000000000000000000" pitchFamily="2" charset="0"/>
              </a:rPr>
              <a:t> to be </a:t>
            </a:r>
            <a:r>
              <a:rPr lang="es-ES" sz="1400" dirty="0" err="1">
                <a:latin typeface="Roboto" panose="02000000000000000000" pitchFamily="2" charset="0"/>
              </a:rPr>
              <a:t>happy</a:t>
            </a:r>
            <a:r>
              <a:rPr lang="es-ES" sz="1400" dirty="0">
                <a:latin typeface="Roboto" panose="02000000000000000000" pitchFamily="2" charset="0"/>
              </a:rPr>
              <a:t>. </a:t>
            </a:r>
            <a:r>
              <a:rPr lang="es-ES" sz="1400" dirty="0" err="1">
                <a:latin typeface="Roboto" panose="02000000000000000000" pitchFamily="2" charset="0"/>
              </a:rPr>
              <a:t>Minimalists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search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for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happiness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not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through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things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but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through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life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itself</a:t>
            </a:r>
            <a:r>
              <a:rPr lang="es-ES" sz="1400" dirty="0">
                <a:latin typeface="Roboto" panose="02000000000000000000" pitchFamily="2" charset="0"/>
              </a:rPr>
              <a:t>; </a:t>
            </a:r>
            <a:r>
              <a:rPr lang="es-ES" sz="1400" dirty="0" err="1">
                <a:latin typeface="Roboto" panose="02000000000000000000" pitchFamily="2" charset="0"/>
              </a:rPr>
              <a:t>thus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it’s</a:t>
            </a:r>
            <a:r>
              <a:rPr lang="es-ES" sz="1400" dirty="0">
                <a:latin typeface="Roboto" panose="02000000000000000000" pitchFamily="2" charset="0"/>
              </a:rPr>
              <a:t> up to </a:t>
            </a:r>
            <a:r>
              <a:rPr lang="es-ES" sz="1400" dirty="0" err="1">
                <a:latin typeface="Roboto" panose="02000000000000000000" pitchFamily="2" charset="0"/>
              </a:rPr>
              <a:t>you</a:t>
            </a:r>
            <a:r>
              <a:rPr lang="es-ES" sz="1400" dirty="0">
                <a:latin typeface="Roboto" panose="02000000000000000000" pitchFamily="2" charset="0"/>
              </a:rPr>
              <a:t> to determine </a:t>
            </a:r>
            <a:r>
              <a:rPr lang="es-ES" sz="1400" dirty="0" err="1">
                <a:latin typeface="Roboto" panose="02000000000000000000" pitchFamily="2" charset="0"/>
              </a:rPr>
              <a:t>what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necessary</a:t>
            </a:r>
            <a:r>
              <a:rPr lang="es-ES" sz="1400" dirty="0">
                <a:latin typeface="Roboto" panose="02000000000000000000" pitchFamily="2" charset="0"/>
              </a:rPr>
              <a:t> and </a:t>
            </a:r>
            <a:r>
              <a:rPr lang="es-ES" sz="1400" dirty="0" err="1">
                <a:latin typeface="Roboto" panose="02000000000000000000" pitchFamily="2" charset="0"/>
              </a:rPr>
              <a:t>what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is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superfluous</a:t>
            </a:r>
            <a:r>
              <a:rPr lang="es-ES" sz="1400" dirty="0">
                <a:latin typeface="Roboto" panose="02000000000000000000" pitchFamily="2" charset="0"/>
              </a:rPr>
              <a:t> in </a:t>
            </a:r>
            <a:r>
              <a:rPr lang="es-ES" sz="1400" dirty="0" err="1">
                <a:latin typeface="Roboto" panose="02000000000000000000" pitchFamily="2" charset="0"/>
              </a:rPr>
              <a:t>your</a:t>
            </a:r>
            <a:r>
              <a:rPr lang="es-ES" sz="1400" dirty="0">
                <a:latin typeface="Roboto" panose="02000000000000000000" pitchFamily="2" charset="0"/>
              </a:rPr>
              <a:t> </a:t>
            </a:r>
            <a:r>
              <a:rPr lang="es-ES" sz="1400" dirty="0" err="1">
                <a:latin typeface="Roboto" panose="02000000000000000000" pitchFamily="2" charset="0"/>
              </a:rPr>
              <a:t>life</a:t>
            </a:r>
            <a:r>
              <a:rPr lang="es-ES" sz="1400" dirty="0"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528755B4-0E83-6B42-A3A9-B6BBFBE1C11A}"/>
              </a:ext>
            </a:extLst>
          </p:cNvPr>
          <p:cNvSpPr txBox="1"/>
          <p:nvPr/>
        </p:nvSpPr>
        <p:spPr>
          <a:xfrm>
            <a:off x="7865286" y="1602063"/>
            <a:ext cx="3491826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latin typeface="Roboto" panose="02000000000000000000" pitchFamily="2" charset="0"/>
              </a:rPr>
              <a:t>The</a:t>
            </a:r>
            <a:r>
              <a:rPr lang="es-ES" sz="3200" dirty="0">
                <a:latin typeface="Roboto" panose="02000000000000000000" pitchFamily="2" charset="0"/>
              </a:rPr>
              <a:t> </a:t>
            </a:r>
            <a:r>
              <a:rPr lang="es-ES" sz="3200" dirty="0" err="1">
                <a:latin typeface="Roboto" panose="02000000000000000000" pitchFamily="2" charset="0"/>
              </a:rPr>
              <a:t>Earlier</a:t>
            </a:r>
            <a:r>
              <a:rPr lang="es-ES" sz="3200" dirty="0">
                <a:latin typeface="Roboto" panose="02000000000000000000" pitchFamily="2" charset="0"/>
              </a:rPr>
              <a:t>, </a:t>
            </a:r>
          </a:p>
          <a:p>
            <a:r>
              <a:rPr lang="es-ES" sz="3200" dirty="0" err="1">
                <a:latin typeface="Roboto" panose="02000000000000000000" pitchFamily="2" charset="0"/>
              </a:rPr>
              <a:t>the</a:t>
            </a:r>
            <a:r>
              <a:rPr lang="es-ES" sz="3200" dirty="0">
                <a:latin typeface="Roboto" panose="02000000000000000000" pitchFamily="2" charset="0"/>
              </a:rPr>
              <a:t> </a:t>
            </a:r>
            <a:r>
              <a:rPr lang="es-ES" sz="3200" dirty="0" err="1">
                <a:latin typeface="Roboto" panose="02000000000000000000" pitchFamily="2" charset="0"/>
              </a:rPr>
              <a:t>better</a:t>
            </a:r>
            <a:endParaRPr lang="es-ES" sz="3200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8922525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000204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Imagen 2">
            <a:extLst>
              <a:ext uri="{FF2B5EF4-FFF2-40B4-BE49-F238E27FC236}">
                <a16:creationId xmlns:a16="http://schemas.microsoft.com/office/drawing/2014/main" id="{28AB7657-E4FE-A145-8CE0-56896332CA79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487838" y="1096707"/>
            <a:ext cx="8632556" cy="5761293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736E1D77-ED3C-C74E-B65C-35EA7640D67C}"/>
              </a:ext>
            </a:extLst>
          </p:cNvPr>
          <p:cNvSpPr txBox="1"/>
          <p:nvPr/>
        </p:nvSpPr>
        <p:spPr>
          <a:xfrm>
            <a:off x="1610962" y="1216549"/>
            <a:ext cx="9093200" cy="70275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400" spc="2000" dirty="0">
                <a:solidFill>
                  <a:schemeClr val="bg1"/>
                </a:solidFill>
                <a:latin typeface="Roboto" panose="02000000000000000000" pitchFamily="2" charset="0"/>
              </a:rPr>
              <a:t>BECOME A TECHNOLOGY MINIMALIST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D6C4280D-4B53-F641-B47E-CCF86B7F740E}"/>
              </a:ext>
            </a:extLst>
          </p:cNvPr>
          <p:cNvSpPr/>
          <p:nvPr/>
        </p:nvSpPr>
        <p:spPr>
          <a:xfrm>
            <a:off x="5696237" y="577677"/>
            <a:ext cx="215758" cy="215758"/>
          </a:xfrm>
          <a:prstGeom prst="ellipse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solidFill>
                <a:schemeClr val="bg1"/>
              </a:solidFill>
              <a:latin typeface="Roboto" panose="02000000000000000000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F394F47C-79E3-A04C-9C6C-196E3EC845D1}"/>
              </a:ext>
            </a:extLst>
          </p:cNvPr>
          <p:cNvSpPr/>
          <p:nvPr/>
        </p:nvSpPr>
        <p:spPr>
          <a:xfrm>
            <a:off x="3588074" y="5366313"/>
            <a:ext cx="4432084" cy="7899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The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act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of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being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more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minimalistic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with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using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our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phones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 and </a:t>
            </a:r>
            <a:r>
              <a:rPr lang="es-ES" sz="1600" dirty="0" err="1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computers</a:t>
            </a:r>
            <a:r>
              <a:rPr lang="es-ES" sz="1600" dirty="0">
                <a:solidFill>
                  <a:schemeClr val="bg1"/>
                </a:solidFill>
                <a:latin typeface="Roboto" panose="02000000000000000000" pitchFamily="2" charset="0"/>
                <a:ea typeface="Roboto" panose="02000000000000000000" pitchFamily="2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261618431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A7E7873D-31DC-2B4A-A327-BF8454BEB02B}"/>
              </a:ext>
            </a:extLst>
          </p:cNvPr>
          <p:cNvSpPr/>
          <p:nvPr/>
        </p:nvSpPr>
        <p:spPr>
          <a:xfrm>
            <a:off x="8203203" y="-1"/>
            <a:ext cx="3344822" cy="5842861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pic>
        <p:nvPicPr>
          <p:cNvPr id="2" name="Google Shape;1829;p38">
            <a:extLst>
              <a:ext uri="{FF2B5EF4-FFF2-40B4-BE49-F238E27FC236}">
                <a16:creationId xmlns:a16="http://schemas.microsoft.com/office/drawing/2014/main" id="{FD5E7CE6-7276-B048-98A7-0F86BFD6007E}"/>
              </a:ext>
            </a:extLst>
          </p:cNvPr>
          <p:cNvPicPr preferRelativeResize="0"/>
          <p:nvPr/>
        </p:nvPicPr>
        <p:blipFill rotWithShape="1">
          <a:blip r:embed="rId2" cstate="email">
            <a:alphaModFix/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rot="2699040">
            <a:off x="8492878" y="713428"/>
            <a:ext cx="1576147" cy="4162001"/>
          </a:xfrm>
          <a:prstGeom prst="rect">
            <a:avLst/>
          </a:prstGeom>
          <a:noFill/>
          <a:ln>
            <a:noFill/>
          </a:ln>
        </p:spPr>
      </p:pic>
      <p:sp>
        <p:nvSpPr>
          <p:cNvPr id="4" name="Rectángulo 3">
            <a:extLst>
              <a:ext uri="{FF2B5EF4-FFF2-40B4-BE49-F238E27FC236}">
                <a16:creationId xmlns:a16="http://schemas.microsoft.com/office/drawing/2014/main" id="{05096A5E-114A-FD46-A650-15EA290B62F3}"/>
              </a:ext>
            </a:extLst>
          </p:cNvPr>
          <p:cNvSpPr/>
          <p:nvPr/>
        </p:nvSpPr>
        <p:spPr>
          <a:xfrm>
            <a:off x="785309" y="1965695"/>
            <a:ext cx="5742491" cy="70275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400" dirty="0" err="1">
                <a:latin typeface="Roboto" panose="02000000000000000000" pitchFamily="2" charset="0"/>
              </a:rPr>
              <a:t>Lorem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ipsum</a:t>
            </a:r>
            <a:r>
              <a:rPr lang="es-ES" sz="1400" dirty="0">
                <a:latin typeface="Roboto" panose="02000000000000000000" pitchFamily="2" charset="0"/>
              </a:rPr>
              <a:t> dolor </a:t>
            </a:r>
            <a:r>
              <a:rPr lang="es-ES" sz="1400" dirty="0" err="1">
                <a:latin typeface="Roboto" panose="02000000000000000000" pitchFamily="2" charset="0"/>
              </a:rPr>
              <a:t>sit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amet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consectetur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adipiscing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elit</a:t>
            </a:r>
            <a:r>
              <a:rPr lang="es-ES" sz="1400" dirty="0">
                <a:latin typeface="Roboto" panose="02000000000000000000" pitchFamily="2" charset="0"/>
              </a:rPr>
              <a:t>. Sed </a:t>
            </a:r>
            <a:r>
              <a:rPr lang="es-ES" sz="1400" dirty="0" err="1">
                <a:latin typeface="Roboto" panose="02000000000000000000" pitchFamily="2" charset="0"/>
              </a:rPr>
              <a:t>porttitor</a:t>
            </a:r>
            <a:r>
              <a:rPr lang="es-ES" sz="1400" dirty="0">
                <a:latin typeface="Roboto" panose="02000000000000000000" pitchFamily="2" charset="0"/>
              </a:rPr>
              <a:t> commodo </a:t>
            </a:r>
            <a:r>
              <a:rPr lang="es-ES" sz="1400" dirty="0" err="1">
                <a:latin typeface="Roboto" panose="02000000000000000000" pitchFamily="2" charset="0"/>
              </a:rPr>
              <a:t>purus</a:t>
            </a:r>
            <a:r>
              <a:rPr lang="es-ES" sz="1400" dirty="0">
                <a:latin typeface="Roboto" panose="02000000000000000000" pitchFamily="2" charset="0"/>
              </a:rPr>
              <a:t>, </a:t>
            </a:r>
            <a:r>
              <a:rPr lang="es-ES" sz="1400" dirty="0" err="1">
                <a:latin typeface="Roboto" panose="02000000000000000000" pitchFamily="2" charset="0"/>
              </a:rPr>
              <a:t>vel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tincidunt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diam</a:t>
            </a:r>
            <a:r>
              <a:rPr lang="es-ES" sz="1400" dirty="0">
                <a:latin typeface="Roboto" panose="02000000000000000000" pitchFamily="2" charset="0"/>
              </a:rPr>
              <a:t> </a:t>
            </a:r>
            <a:r>
              <a:rPr lang="es-ES" sz="1400" dirty="0" err="1">
                <a:latin typeface="Roboto" panose="02000000000000000000" pitchFamily="2" charset="0"/>
              </a:rPr>
              <a:t>mollis</a:t>
            </a:r>
            <a:r>
              <a:rPr lang="es-ES" sz="1400" dirty="0">
                <a:latin typeface="Roboto" panose="02000000000000000000" pitchFamily="2" charset="0"/>
              </a:rPr>
              <a:t>.</a:t>
            </a: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8525620B-DA45-F34C-89BF-E84F9A3FE3C4}"/>
              </a:ext>
            </a:extLst>
          </p:cNvPr>
          <p:cNvSpPr txBox="1"/>
          <p:nvPr/>
        </p:nvSpPr>
        <p:spPr>
          <a:xfrm>
            <a:off x="785309" y="594477"/>
            <a:ext cx="387968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3200" dirty="0" err="1">
                <a:latin typeface="Roboto" panose="02000000000000000000" pitchFamily="2" charset="0"/>
              </a:rPr>
              <a:t>Minimal</a:t>
            </a:r>
            <a:r>
              <a:rPr lang="es-ES" sz="3200" dirty="0">
                <a:latin typeface="Roboto" panose="02000000000000000000" pitchFamily="2" charset="0"/>
              </a:rPr>
              <a:t> </a:t>
            </a:r>
            <a:r>
              <a:rPr lang="es-ES" sz="3200" dirty="0" err="1">
                <a:latin typeface="Roboto" panose="02000000000000000000" pitchFamily="2" charset="0"/>
              </a:rPr>
              <a:t>Infographics</a:t>
            </a:r>
            <a:endParaRPr lang="es-ES" sz="3200" dirty="0">
              <a:latin typeface="Roboto" panose="02000000000000000000" pitchFamily="2" charset="0"/>
            </a:endParaRPr>
          </a:p>
        </p:txBody>
      </p:sp>
      <p:sp>
        <p:nvSpPr>
          <p:cNvPr id="6" name="Oval 3">
            <a:extLst>
              <a:ext uri="{FF2B5EF4-FFF2-40B4-BE49-F238E27FC236}">
                <a16:creationId xmlns:a16="http://schemas.microsoft.com/office/drawing/2014/main" id="{F8F8F725-64D1-8D44-B51E-8B1CCA0334D4}"/>
              </a:ext>
            </a:extLst>
          </p:cNvPr>
          <p:cNvSpPr/>
          <p:nvPr/>
        </p:nvSpPr>
        <p:spPr>
          <a:xfrm>
            <a:off x="785310" y="3683515"/>
            <a:ext cx="1596270" cy="1596270"/>
          </a:xfrm>
          <a:prstGeom prst="ellipse">
            <a:avLst/>
          </a:prstGeom>
          <a:noFill/>
          <a:ln w="57150"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44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25</a:t>
            </a:r>
            <a:r>
              <a:rPr lang="en-US" sz="20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%</a:t>
            </a:r>
            <a:endParaRPr lang="en-US" sz="1600" dirty="0">
              <a:solidFill>
                <a:schemeClr val="tx2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  <a:p>
            <a:pPr algn="ctr" defTabSz="941755"/>
            <a:r>
              <a:rPr lang="en-US" sz="1100" dirty="0">
                <a:solidFill>
                  <a:schemeClr val="accent1">
                    <a:lumMod val="7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+5%</a:t>
            </a:r>
          </a:p>
        </p:txBody>
      </p:sp>
      <p:sp>
        <p:nvSpPr>
          <p:cNvPr id="7" name="Arc 4">
            <a:extLst>
              <a:ext uri="{FF2B5EF4-FFF2-40B4-BE49-F238E27FC236}">
                <a16:creationId xmlns:a16="http://schemas.microsoft.com/office/drawing/2014/main" id="{D9D49872-699B-CE43-9F31-3E6D59F571ED}"/>
              </a:ext>
            </a:extLst>
          </p:cNvPr>
          <p:cNvSpPr/>
          <p:nvPr/>
        </p:nvSpPr>
        <p:spPr>
          <a:xfrm>
            <a:off x="785310" y="3683515"/>
            <a:ext cx="1596270" cy="1596270"/>
          </a:xfrm>
          <a:prstGeom prst="arc">
            <a:avLst>
              <a:gd name="adj1" fmla="val 16262460"/>
              <a:gd name="adj2" fmla="val 275797"/>
            </a:avLst>
          </a:prstGeom>
          <a:noFill/>
          <a:ln w="5715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chemeClr val="tx2">
                  <a:lumMod val="60000"/>
                  <a:lumOff val="40000"/>
                </a:schemeClr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8" name="Oval 3">
            <a:extLst>
              <a:ext uri="{FF2B5EF4-FFF2-40B4-BE49-F238E27FC236}">
                <a16:creationId xmlns:a16="http://schemas.microsoft.com/office/drawing/2014/main" id="{D4974144-70B6-834C-9AE8-35539C5F00BD}"/>
              </a:ext>
            </a:extLst>
          </p:cNvPr>
          <p:cNvSpPr/>
          <p:nvPr/>
        </p:nvSpPr>
        <p:spPr>
          <a:xfrm>
            <a:off x="3076353" y="3683515"/>
            <a:ext cx="1596270" cy="1596270"/>
          </a:xfrm>
          <a:prstGeom prst="ellipse">
            <a:avLst/>
          </a:prstGeom>
          <a:noFill/>
          <a:ln w="57150"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44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50</a:t>
            </a:r>
            <a:r>
              <a:rPr lang="en-US" sz="20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%</a:t>
            </a:r>
            <a:endParaRPr lang="en-US" sz="1600" dirty="0">
              <a:solidFill>
                <a:schemeClr val="tx2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  <a:p>
            <a:pPr algn="ctr" defTabSz="941755"/>
            <a:r>
              <a:rPr lang="en-US" sz="1100" dirty="0">
                <a:solidFill>
                  <a:schemeClr val="accent1">
                    <a:lumMod val="7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+5%</a:t>
            </a:r>
          </a:p>
        </p:txBody>
      </p:sp>
      <p:sp>
        <p:nvSpPr>
          <p:cNvPr id="9" name="Arc 4">
            <a:extLst>
              <a:ext uri="{FF2B5EF4-FFF2-40B4-BE49-F238E27FC236}">
                <a16:creationId xmlns:a16="http://schemas.microsoft.com/office/drawing/2014/main" id="{1FD84C29-B3E6-884E-BEC1-16BD664CA05D}"/>
              </a:ext>
            </a:extLst>
          </p:cNvPr>
          <p:cNvSpPr/>
          <p:nvPr/>
        </p:nvSpPr>
        <p:spPr>
          <a:xfrm>
            <a:off x="3076353" y="3683515"/>
            <a:ext cx="1596270" cy="1596270"/>
          </a:xfrm>
          <a:prstGeom prst="arc">
            <a:avLst>
              <a:gd name="adj1" fmla="val 16262460"/>
              <a:gd name="adj2" fmla="val 5593014"/>
            </a:avLst>
          </a:prstGeom>
          <a:noFill/>
          <a:ln w="5715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chemeClr val="tx2">
                  <a:lumMod val="60000"/>
                  <a:lumOff val="40000"/>
                </a:schemeClr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  <p:sp>
        <p:nvSpPr>
          <p:cNvPr id="10" name="Oval 3">
            <a:extLst>
              <a:ext uri="{FF2B5EF4-FFF2-40B4-BE49-F238E27FC236}">
                <a16:creationId xmlns:a16="http://schemas.microsoft.com/office/drawing/2014/main" id="{5C75B932-FC72-0E46-B7F3-2FE727072D83}"/>
              </a:ext>
            </a:extLst>
          </p:cNvPr>
          <p:cNvSpPr/>
          <p:nvPr/>
        </p:nvSpPr>
        <p:spPr>
          <a:xfrm>
            <a:off x="5365777" y="3683515"/>
            <a:ext cx="1596270" cy="1596270"/>
          </a:xfrm>
          <a:prstGeom prst="ellipse">
            <a:avLst/>
          </a:prstGeom>
          <a:noFill/>
          <a:ln w="57150">
            <a:solidFill>
              <a:schemeClr val="tx2">
                <a:lumMod val="40000"/>
                <a:lumOff val="6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44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75</a:t>
            </a:r>
            <a:r>
              <a:rPr lang="en-US" sz="2000" dirty="0">
                <a:solidFill>
                  <a:schemeClr val="tx2"/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%</a:t>
            </a:r>
            <a:endParaRPr lang="en-US" sz="1600" dirty="0">
              <a:solidFill>
                <a:schemeClr val="tx2"/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  <a:p>
            <a:pPr algn="ctr" defTabSz="941755"/>
            <a:r>
              <a:rPr lang="en-US" sz="1100" dirty="0">
                <a:solidFill>
                  <a:schemeClr val="accent1">
                    <a:lumMod val="7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cs typeface="Roboto" panose="02000000000000000000" pitchFamily="2" charset="0"/>
              </a:rPr>
              <a:t>+5%</a:t>
            </a:r>
          </a:p>
        </p:txBody>
      </p:sp>
      <p:sp>
        <p:nvSpPr>
          <p:cNvPr id="11" name="Arc 4">
            <a:extLst>
              <a:ext uri="{FF2B5EF4-FFF2-40B4-BE49-F238E27FC236}">
                <a16:creationId xmlns:a16="http://schemas.microsoft.com/office/drawing/2014/main" id="{E5EE487C-447C-5446-B03B-5E5C80BE3EC1}"/>
              </a:ext>
            </a:extLst>
          </p:cNvPr>
          <p:cNvSpPr/>
          <p:nvPr/>
        </p:nvSpPr>
        <p:spPr>
          <a:xfrm>
            <a:off x="5362353" y="3683515"/>
            <a:ext cx="1596270" cy="1596270"/>
          </a:xfrm>
          <a:prstGeom prst="arc">
            <a:avLst>
              <a:gd name="adj1" fmla="val 16262460"/>
              <a:gd name="adj2" fmla="val 11335810"/>
            </a:avLst>
          </a:prstGeom>
          <a:noFill/>
          <a:ln w="5715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600">
              <a:solidFill>
                <a:schemeClr val="tx2">
                  <a:lumMod val="60000"/>
                  <a:lumOff val="40000"/>
                </a:schemeClr>
              </a:solidFill>
              <a:latin typeface="Roboto" panose="02000000000000000000" pitchFamily="2" charset="0"/>
              <a:ea typeface="Roboto" panose="02000000000000000000" pitchFamily="2" charset="0"/>
              <a:cs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2905628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lipse 1">
            <a:extLst>
              <a:ext uri="{FF2B5EF4-FFF2-40B4-BE49-F238E27FC236}">
                <a16:creationId xmlns:a16="http://schemas.microsoft.com/office/drawing/2014/main" id="{CE5E7E2B-D458-6F4E-827D-6EB6DD3738A6}"/>
              </a:ext>
            </a:extLst>
          </p:cNvPr>
          <p:cNvSpPr/>
          <p:nvPr/>
        </p:nvSpPr>
        <p:spPr>
          <a:xfrm>
            <a:off x="2900516" y="1575619"/>
            <a:ext cx="3706761" cy="3706761"/>
          </a:xfrm>
          <a:prstGeom prst="ellipse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" name="Elipse 2">
            <a:extLst>
              <a:ext uri="{FF2B5EF4-FFF2-40B4-BE49-F238E27FC236}">
                <a16:creationId xmlns:a16="http://schemas.microsoft.com/office/drawing/2014/main" id="{5586D3F9-1B5C-634B-83E8-68DF01FA840B}"/>
              </a:ext>
            </a:extLst>
          </p:cNvPr>
          <p:cNvSpPr/>
          <p:nvPr/>
        </p:nvSpPr>
        <p:spPr>
          <a:xfrm>
            <a:off x="5555227" y="1575619"/>
            <a:ext cx="3706761" cy="3706761"/>
          </a:xfrm>
          <a:prstGeom prst="ellipse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A28538F1-1526-1D49-9267-CDF0C9F07CF4}"/>
              </a:ext>
            </a:extLst>
          </p:cNvPr>
          <p:cNvSpPr/>
          <p:nvPr/>
        </p:nvSpPr>
        <p:spPr>
          <a:xfrm>
            <a:off x="5988121" y="971210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97D106F8-DFF7-4A4E-BB6B-73A647226925}"/>
              </a:ext>
            </a:extLst>
          </p:cNvPr>
          <p:cNvSpPr/>
          <p:nvPr/>
        </p:nvSpPr>
        <p:spPr>
          <a:xfrm>
            <a:off x="3936977" y="5854561"/>
            <a:ext cx="4318047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2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MINIMAL INFOGRAPHIC</a:t>
            </a:r>
          </a:p>
        </p:txBody>
      </p:sp>
      <p:cxnSp>
        <p:nvCxnSpPr>
          <p:cNvPr id="10" name="Conector recto 9">
            <a:extLst>
              <a:ext uri="{FF2B5EF4-FFF2-40B4-BE49-F238E27FC236}">
                <a16:creationId xmlns:a16="http://schemas.microsoft.com/office/drawing/2014/main" id="{CB541704-EC39-C94F-B901-44713F58E370}"/>
              </a:ext>
            </a:extLst>
          </p:cNvPr>
          <p:cNvCxnSpPr>
            <a:cxnSpLocks/>
          </p:cNvCxnSpPr>
          <p:nvPr/>
        </p:nvCxnSpPr>
        <p:spPr>
          <a:xfrm>
            <a:off x="1236356" y="3429000"/>
            <a:ext cx="1356651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" name="CuadroTexto 7">
            <a:extLst>
              <a:ext uri="{FF2B5EF4-FFF2-40B4-BE49-F238E27FC236}">
                <a16:creationId xmlns:a16="http://schemas.microsoft.com/office/drawing/2014/main" id="{4B9D28CB-D2BD-4145-97D1-F898E8005259}"/>
              </a:ext>
            </a:extLst>
          </p:cNvPr>
          <p:cNvSpPr txBox="1"/>
          <p:nvPr/>
        </p:nvSpPr>
        <p:spPr>
          <a:xfrm>
            <a:off x="3627320" y="2875001"/>
            <a:ext cx="162310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600" dirty="0">
                <a:latin typeface="Roboto Light" panose="02000000000000000000" pitchFamily="2" charset="0"/>
                <a:ea typeface="Roboto Light" panose="02000000000000000000" pitchFamily="2" charset="0"/>
              </a:rPr>
              <a:t>50</a:t>
            </a:r>
            <a:r>
              <a:rPr lang="es-ES" sz="4000" dirty="0">
                <a:latin typeface="Roboto Light" panose="02000000000000000000" pitchFamily="2" charset="0"/>
                <a:ea typeface="Roboto Light" panose="02000000000000000000" pitchFamily="2" charset="0"/>
              </a:rPr>
              <a:t>%</a:t>
            </a:r>
            <a:endParaRPr lang="es-ES" sz="6600" dirty="0">
              <a:latin typeface="Roboto Light" panose="02000000000000000000" pitchFamily="2" charset="0"/>
              <a:ea typeface="Roboto Light" panose="02000000000000000000" pitchFamily="2" charset="0"/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9FF169AD-B0C5-5D48-B0C4-398159D729F4}"/>
              </a:ext>
            </a:extLst>
          </p:cNvPr>
          <p:cNvSpPr txBox="1"/>
          <p:nvPr/>
        </p:nvSpPr>
        <p:spPr>
          <a:xfrm>
            <a:off x="7094475" y="2876173"/>
            <a:ext cx="162310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6600" dirty="0">
                <a:latin typeface="Roboto Light" panose="02000000000000000000" pitchFamily="2" charset="0"/>
                <a:ea typeface="Roboto Light" panose="02000000000000000000" pitchFamily="2" charset="0"/>
              </a:rPr>
              <a:t>50</a:t>
            </a:r>
            <a:r>
              <a:rPr lang="es-ES" sz="4000" dirty="0">
                <a:latin typeface="Roboto Light" panose="02000000000000000000" pitchFamily="2" charset="0"/>
                <a:ea typeface="Roboto Light" panose="02000000000000000000" pitchFamily="2" charset="0"/>
              </a:rPr>
              <a:t>%</a:t>
            </a:r>
            <a:endParaRPr lang="es-ES" sz="6600" dirty="0">
              <a:latin typeface="Roboto Light" panose="02000000000000000000" pitchFamily="2" charset="0"/>
              <a:ea typeface="Roboto Light" panose="02000000000000000000" pitchFamily="2" charset="0"/>
            </a:endParaRPr>
          </a:p>
        </p:txBody>
      </p:sp>
      <p:sp>
        <p:nvSpPr>
          <p:cNvPr id="11" name="Rectángulo 10">
            <a:extLst>
              <a:ext uri="{FF2B5EF4-FFF2-40B4-BE49-F238E27FC236}">
                <a16:creationId xmlns:a16="http://schemas.microsoft.com/office/drawing/2014/main" id="{F677B0EF-E386-524F-B13E-1C4081B16447}"/>
              </a:ext>
            </a:extLst>
          </p:cNvPr>
          <p:cNvSpPr/>
          <p:nvPr/>
        </p:nvSpPr>
        <p:spPr>
          <a:xfrm>
            <a:off x="550669" y="2104872"/>
            <a:ext cx="1805442" cy="10618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b="1" dirty="0" err="1">
                <a:solidFill>
                  <a:srgbClr val="000000"/>
                </a:solidFill>
                <a:latin typeface="Roboto" panose="02000000000000000000" pitchFamily="2" charset="0"/>
              </a:rPr>
              <a:t>Fact</a:t>
            </a:r>
            <a:r>
              <a:rPr lang="es-ES" sz="1600" b="1" dirty="0">
                <a:solidFill>
                  <a:srgbClr val="000000"/>
                </a:solidFill>
                <a:latin typeface="Roboto" panose="02000000000000000000" pitchFamily="2" charset="0"/>
              </a:rPr>
              <a:t> 1</a:t>
            </a:r>
          </a:p>
          <a:p>
            <a:pPr fontAlgn="base">
              <a:lnSpc>
                <a:spcPct val="150000"/>
              </a:lnSpc>
            </a:pP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.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Phasellus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vel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turpis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at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metus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convallis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elementum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B9EB908E-8BAD-9C4C-9013-3A799E6F25E1}"/>
              </a:ext>
            </a:extLst>
          </p:cNvPr>
          <p:cNvCxnSpPr>
            <a:cxnSpLocks/>
          </p:cNvCxnSpPr>
          <p:nvPr/>
        </p:nvCxnSpPr>
        <p:spPr>
          <a:xfrm>
            <a:off x="9447295" y="3429000"/>
            <a:ext cx="1356651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" name="Rectángulo 14">
            <a:extLst>
              <a:ext uri="{FF2B5EF4-FFF2-40B4-BE49-F238E27FC236}">
                <a16:creationId xmlns:a16="http://schemas.microsoft.com/office/drawing/2014/main" id="{0B04E06A-6B46-A14F-8002-0597833B693E}"/>
              </a:ext>
            </a:extLst>
          </p:cNvPr>
          <p:cNvSpPr/>
          <p:nvPr/>
        </p:nvSpPr>
        <p:spPr>
          <a:xfrm>
            <a:off x="9909273" y="2104872"/>
            <a:ext cx="1805442" cy="10618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600" b="1" dirty="0" err="1">
                <a:solidFill>
                  <a:srgbClr val="000000"/>
                </a:solidFill>
                <a:latin typeface="Roboto" panose="02000000000000000000" pitchFamily="2" charset="0"/>
              </a:rPr>
              <a:t>Fact</a:t>
            </a:r>
            <a:r>
              <a:rPr lang="es-ES" sz="1600" b="1" dirty="0">
                <a:solidFill>
                  <a:srgbClr val="000000"/>
                </a:solidFill>
                <a:latin typeface="Roboto" panose="02000000000000000000" pitchFamily="2" charset="0"/>
              </a:rPr>
              <a:t> 2</a:t>
            </a:r>
          </a:p>
          <a:p>
            <a:pPr fontAlgn="base">
              <a:lnSpc>
                <a:spcPct val="150000"/>
              </a:lnSpc>
            </a:pP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.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Phasellus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vel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turpis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at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metus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convallis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900" dirty="0" err="1">
                <a:solidFill>
                  <a:srgbClr val="000000"/>
                </a:solidFill>
                <a:latin typeface="Roboto" panose="02000000000000000000" pitchFamily="2" charset="0"/>
              </a:rPr>
              <a:t>elementum</a:t>
            </a:r>
            <a:r>
              <a:rPr lang="es-ES" sz="9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7157544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ángulo 1">
            <a:extLst>
              <a:ext uri="{FF2B5EF4-FFF2-40B4-BE49-F238E27FC236}">
                <a16:creationId xmlns:a16="http://schemas.microsoft.com/office/drawing/2014/main" id="{081563CE-5E86-6141-A16D-3D950EF89203}"/>
              </a:ext>
            </a:extLst>
          </p:cNvPr>
          <p:cNvSpPr/>
          <p:nvPr/>
        </p:nvSpPr>
        <p:spPr>
          <a:xfrm>
            <a:off x="0" y="0"/>
            <a:ext cx="6096000" cy="6858000"/>
          </a:xfrm>
          <a:prstGeom prst="rect">
            <a:avLst/>
          </a:prstGeom>
          <a:solidFill>
            <a:schemeClr val="tx1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7B3FE705-3871-A14A-B64D-51EBF80AF2D2}"/>
              </a:ext>
            </a:extLst>
          </p:cNvPr>
          <p:cNvSpPr/>
          <p:nvPr/>
        </p:nvSpPr>
        <p:spPr>
          <a:xfrm>
            <a:off x="804577" y="3045482"/>
            <a:ext cx="1805442" cy="172611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r" fontAlgn="base">
              <a:lnSpc>
                <a:spcPct val="150000"/>
              </a:lnSpc>
            </a:pPr>
            <a:r>
              <a:rPr lang="es-ES" sz="2800" b="1" dirty="0" err="1">
                <a:solidFill>
                  <a:srgbClr val="000000"/>
                </a:solidFill>
                <a:latin typeface="Roboto" panose="02000000000000000000" pitchFamily="2" charset="0"/>
              </a:rPr>
              <a:t>Dualism</a:t>
            </a:r>
            <a:endParaRPr lang="es-ES" sz="2800" b="1" dirty="0">
              <a:solidFill>
                <a:srgbClr val="000000"/>
              </a:solidFill>
              <a:latin typeface="Roboto" panose="02000000000000000000" pitchFamily="2" charset="0"/>
            </a:endParaRPr>
          </a:p>
          <a:p>
            <a:pPr algn="r" fontAlgn="base">
              <a:lnSpc>
                <a:spcPct val="150000"/>
              </a:lnSpc>
            </a:pP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.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Phasellus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vel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turpis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at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metus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convallis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elementum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grpSp>
        <p:nvGrpSpPr>
          <p:cNvPr id="13" name="Grupo 12">
            <a:extLst>
              <a:ext uri="{FF2B5EF4-FFF2-40B4-BE49-F238E27FC236}">
                <a16:creationId xmlns:a16="http://schemas.microsoft.com/office/drawing/2014/main" id="{958CAA2E-C4D5-9849-839D-554E5CA353AF}"/>
              </a:ext>
            </a:extLst>
          </p:cNvPr>
          <p:cNvGrpSpPr/>
          <p:nvPr/>
        </p:nvGrpSpPr>
        <p:grpSpPr>
          <a:xfrm>
            <a:off x="3657501" y="1232044"/>
            <a:ext cx="4876997" cy="4862862"/>
            <a:chOff x="3414596" y="763094"/>
            <a:chExt cx="5347310" cy="5331812"/>
          </a:xfrm>
        </p:grpSpPr>
        <p:sp>
          <p:nvSpPr>
            <p:cNvPr id="3" name="Cuerda 2">
              <a:extLst>
                <a:ext uri="{FF2B5EF4-FFF2-40B4-BE49-F238E27FC236}">
                  <a16:creationId xmlns:a16="http://schemas.microsoft.com/office/drawing/2014/main" id="{B032BD3C-F52C-7C41-87AA-81868182F00F}"/>
                </a:ext>
              </a:extLst>
            </p:cNvPr>
            <p:cNvSpPr/>
            <p:nvPr/>
          </p:nvSpPr>
          <p:spPr>
            <a:xfrm>
              <a:off x="3430094" y="763094"/>
              <a:ext cx="5331812" cy="5331812"/>
            </a:xfrm>
            <a:prstGeom prst="chord">
              <a:avLst>
                <a:gd name="adj1" fmla="val 5420324"/>
                <a:gd name="adj2" fmla="val 16200000"/>
              </a:avLst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>
                <a:latin typeface="Roboto" panose="02000000000000000000" pitchFamily="2" charset="0"/>
              </a:endParaRPr>
            </a:p>
          </p:txBody>
        </p:sp>
        <p:sp>
          <p:nvSpPr>
            <p:cNvPr id="5" name="Cuerda 4">
              <a:extLst>
                <a:ext uri="{FF2B5EF4-FFF2-40B4-BE49-F238E27FC236}">
                  <a16:creationId xmlns:a16="http://schemas.microsoft.com/office/drawing/2014/main" id="{7ECED52A-EE88-DC4D-BC17-448097279B95}"/>
                </a:ext>
              </a:extLst>
            </p:cNvPr>
            <p:cNvSpPr/>
            <p:nvPr/>
          </p:nvSpPr>
          <p:spPr>
            <a:xfrm rot="10800000">
              <a:off x="3414596" y="763094"/>
              <a:ext cx="5331812" cy="5331812"/>
            </a:xfrm>
            <a:prstGeom prst="chord">
              <a:avLst>
                <a:gd name="adj1" fmla="val 5420324"/>
                <a:gd name="adj2" fmla="val 16200000"/>
              </a:avLst>
            </a:prstGeom>
            <a:solidFill>
              <a:schemeClr val="tx1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>
                <a:latin typeface="Roboto" panose="02000000000000000000" pitchFamily="2" charset="0"/>
              </a:endParaRPr>
            </a:p>
          </p:txBody>
        </p:sp>
        <p:sp>
          <p:nvSpPr>
            <p:cNvPr id="6" name="CuadroTexto 5">
              <a:extLst>
                <a:ext uri="{FF2B5EF4-FFF2-40B4-BE49-F238E27FC236}">
                  <a16:creationId xmlns:a16="http://schemas.microsoft.com/office/drawing/2014/main" id="{7BB9E611-BFD1-1540-9885-0322CD9F9D1B}"/>
                </a:ext>
              </a:extLst>
            </p:cNvPr>
            <p:cNvSpPr txBox="1"/>
            <p:nvPr/>
          </p:nvSpPr>
          <p:spPr>
            <a:xfrm>
              <a:off x="4059752" y="2875001"/>
              <a:ext cx="1623108" cy="110799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6600" dirty="0">
                  <a:solidFill>
                    <a:schemeClr val="bg1"/>
                  </a:solidFill>
                  <a:latin typeface="Roboto Light" panose="02000000000000000000" pitchFamily="2" charset="0"/>
                  <a:ea typeface="Roboto Light" panose="02000000000000000000" pitchFamily="2" charset="0"/>
                </a:rPr>
                <a:t>A</a:t>
              </a:r>
            </a:p>
          </p:txBody>
        </p:sp>
        <p:sp>
          <p:nvSpPr>
            <p:cNvPr id="8" name="CuadroTexto 7">
              <a:extLst>
                <a:ext uri="{FF2B5EF4-FFF2-40B4-BE49-F238E27FC236}">
                  <a16:creationId xmlns:a16="http://schemas.microsoft.com/office/drawing/2014/main" id="{2F630CCC-EB5C-B442-8B7D-2BB45CF3FD21}"/>
                </a:ext>
              </a:extLst>
            </p:cNvPr>
            <p:cNvSpPr txBox="1"/>
            <p:nvPr/>
          </p:nvSpPr>
          <p:spPr>
            <a:xfrm>
              <a:off x="6369000" y="2875001"/>
              <a:ext cx="1623108" cy="1107996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6600" dirty="0">
                  <a:latin typeface="Roboto Light" panose="02000000000000000000" pitchFamily="2" charset="0"/>
                  <a:ea typeface="Roboto Light" panose="02000000000000000000" pitchFamily="2" charset="0"/>
                </a:rPr>
                <a:t>B</a:t>
              </a:r>
            </a:p>
          </p:txBody>
        </p:sp>
      </p:grpSp>
      <p:sp>
        <p:nvSpPr>
          <p:cNvPr id="10" name="Rectángulo 9">
            <a:extLst>
              <a:ext uri="{FF2B5EF4-FFF2-40B4-BE49-F238E27FC236}">
                <a16:creationId xmlns:a16="http://schemas.microsoft.com/office/drawing/2014/main" id="{FB798123-8FFB-144A-AD2C-F1AC28DD2215}"/>
              </a:ext>
            </a:extLst>
          </p:cNvPr>
          <p:cNvSpPr/>
          <p:nvPr/>
        </p:nvSpPr>
        <p:spPr>
          <a:xfrm>
            <a:off x="9550985" y="3045482"/>
            <a:ext cx="1805442" cy="172611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2800" b="1" dirty="0" err="1">
                <a:solidFill>
                  <a:srgbClr val="000000"/>
                </a:solidFill>
                <a:latin typeface="Roboto" panose="02000000000000000000" pitchFamily="2" charset="0"/>
              </a:rPr>
              <a:t>Dualism</a:t>
            </a:r>
            <a:endParaRPr lang="es-ES" sz="2800" b="1" dirty="0">
              <a:solidFill>
                <a:srgbClr val="000000"/>
              </a:solidFill>
              <a:latin typeface="Roboto" panose="02000000000000000000" pitchFamily="2" charset="0"/>
            </a:endParaRPr>
          </a:p>
          <a:p>
            <a:pPr fontAlgn="base">
              <a:lnSpc>
                <a:spcPct val="150000"/>
              </a:lnSpc>
            </a:pP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Consectetur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adipiscing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elit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.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Phasellus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vel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turpis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at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metus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convallis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rgbClr val="000000"/>
                </a:solidFill>
                <a:latin typeface="Roboto" panose="02000000000000000000" pitchFamily="2" charset="0"/>
              </a:rPr>
              <a:t>elementum</a:t>
            </a:r>
            <a:r>
              <a:rPr lang="es-ES" sz="1100" dirty="0">
                <a:solidFill>
                  <a:srgbClr val="000000"/>
                </a:solidFill>
                <a:latin typeface="Roboto" panose="02000000000000000000" pitchFamily="2" charset="0"/>
              </a:rPr>
              <a:t>.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1BE83791-171F-3B4B-BA3F-73216CE7AC9F}"/>
              </a:ext>
            </a:extLst>
          </p:cNvPr>
          <p:cNvCxnSpPr>
            <a:cxnSpLocks/>
          </p:cNvCxnSpPr>
          <p:nvPr/>
        </p:nvCxnSpPr>
        <p:spPr>
          <a:xfrm>
            <a:off x="2940366" y="3401878"/>
            <a:ext cx="1356651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" name="Conector recto 11">
            <a:extLst>
              <a:ext uri="{FF2B5EF4-FFF2-40B4-BE49-F238E27FC236}">
                <a16:creationId xmlns:a16="http://schemas.microsoft.com/office/drawing/2014/main" id="{AA72D155-FB81-3E4B-BFDA-36D007CE61B1}"/>
              </a:ext>
            </a:extLst>
          </p:cNvPr>
          <p:cNvCxnSpPr>
            <a:cxnSpLocks/>
          </p:cNvCxnSpPr>
          <p:nvPr/>
        </p:nvCxnSpPr>
        <p:spPr>
          <a:xfrm>
            <a:off x="7868827" y="3401878"/>
            <a:ext cx="1356651" cy="0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6" name="Imagen 15">
            <a:extLst>
              <a:ext uri="{FF2B5EF4-FFF2-40B4-BE49-F238E27FC236}">
                <a16:creationId xmlns:a16="http://schemas.microsoft.com/office/drawing/2014/main" id="{744DCAD6-CE13-6F46-9471-D7C52EF873E9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9753501" y="420708"/>
            <a:ext cx="1622669" cy="16226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0374286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Rectángulo 12">
            <a:extLst>
              <a:ext uri="{FF2B5EF4-FFF2-40B4-BE49-F238E27FC236}">
                <a16:creationId xmlns:a16="http://schemas.microsoft.com/office/drawing/2014/main" id="{1FD2FA56-F375-9844-AB64-435D25279E42}"/>
              </a:ext>
            </a:extLst>
          </p:cNvPr>
          <p:cNvSpPr/>
          <p:nvPr/>
        </p:nvSpPr>
        <p:spPr>
          <a:xfrm rot="16200000">
            <a:off x="262707" y="304492"/>
            <a:ext cx="2475187" cy="3000600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pic>
        <p:nvPicPr>
          <p:cNvPr id="8" name="Imagen 7">
            <a:extLst>
              <a:ext uri="{FF2B5EF4-FFF2-40B4-BE49-F238E27FC236}">
                <a16:creationId xmlns:a16="http://schemas.microsoft.com/office/drawing/2014/main" id="{8CAA55E6-4CA8-1948-8AB4-9A78DE987460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938266"/>
            <a:ext cx="5399690" cy="1872371"/>
          </a:xfrm>
          <a:prstGeom prst="rect">
            <a:avLst/>
          </a:prstGeom>
        </p:spPr>
      </p:pic>
      <p:grpSp>
        <p:nvGrpSpPr>
          <p:cNvPr id="2" name="Grupo 1">
            <a:extLst>
              <a:ext uri="{FF2B5EF4-FFF2-40B4-BE49-F238E27FC236}">
                <a16:creationId xmlns:a16="http://schemas.microsoft.com/office/drawing/2014/main" id="{59D50EC5-90CA-734E-A71F-B8A3B6542CA9}"/>
              </a:ext>
            </a:extLst>
          </p:cNvPr>
          <p:cNvGrpSpPr/>
          <p:nvPr/>
        </p:nvGrpSpPr>
        <p:grpSpPr>
          <a:xfrm>
            <a:off x="3447665" y="2810637"/>
            <a:ext cx="7909725" cy="3137274"/>
            <a:chOff x="611633" y="2839335"/>
            <a:chExt cx="7761850" cy="2933522"/>
          </a:xfrm>
        </p:grpSpPr>
        <p:graphicFrame>
          <p:nvGraphicFramePr>
            <p:cNvPr id="3" name="Google Shape;1821;p38">
              <a:extLst>
                <a:ext uri="{FF2B5EF4-FFF2-40B4-BE49-F238E27FC236}">
                  <a16:creationId xmlns:a16="http://schemas.microsoft.com/office/drawing/2014/main" id="{50BE714F-062D-3242-9C1A-A0983255450B}"/>
                </a:ext>
              </a:extLst>
            </p:cNvPr>
            <p:cNvGraphicFramePr/>
            <p:nvPr>
              <p:extLst>
                <p:ext uri="{D42A27DB-BD31-4B8C-83A1-F6EECF244321}">
                  <p14:modId xmlns:p14="http://schemas.microsoft.com/office/powerpoint/2010/main" val="1427548461"/>
                </p:ext>
              </p:extLst>
            </p:nvPr>
          </p:nvGraphicFramePr>
          <p:xfrm>
            <a:off x="611633" y="2839335"/>
            <a:ext cx="7761850" cy="2933522"/>
          </p:xfrm>
          <a:graphic>
            <a:graphicData uri="http://schemas.openxmlformats.org/drawingml/2006/table">
              <a:tbl>
                <a:tblPr firstRow="1" bandRow="1">
                  <a:noFill/>
                </a:tblPr>
                <a:tblGrid>
                  <a:gridCol w="1935500">
                    <a:extLst>
                      <a:ext uri="{9D8B030D-6E8A-4147-A177-3AD203B41FA5}">
                        <a16:colId xmlns:a16="http://schemas.microsoft.com/office/drawing/2014/main" val="20000"/>
                      </a:ext>
                    </a:extLst>
                  </a:gridCol>
                  <a:gridCol w="1512500">
                    <a:extLst>
                      <a:ext uri="{9D8B030D-6E8A-4147-A177-3AD203B41FA5}">
                        <a16:colId xmlns:a16="http://schemas.microsoft.com/office/drawing/2014/main" val="20001"/>
                      </a:ext>
                    </a:extLst>
                  </a:gridCol>
                  <a:gridCol w="1528375">
                    <a:extLst>
                      <a:ext uri="{9D8B030D-6E8A-4147-A177-3AD203B41FA5}">
                        <a16:colId xmlns:a16="http://schemas.microsoft.com/office/drawing/2014/main" val="20002"/>
                      </a:ext>
                    </a:extLst>
                  </a:gridCol>
                  <a:gridCol w="1466675">
                    <a:extLst>
                      <a:ext uri="{9D8B030D-6E8A-4147-A177-3AD203B41FA5}">
                        <a16:colId xmlns:a16="http://schemas.microsoft.com/office/drawing/2014/main" val="20003"/>
                      </a:ext>
                    </a:extLst>
                  </a:gridCol>
                  <a:gridCol w="1466675">
                    <a:extLst>
                      <a:ext uri="{9D8B030D-6E8A-4147-A177-3AD203B41FA5}">
                        <a16:colId xmlns:a16="http://schemas.microsoft.com/office/drawing/2014/main" val="20004"/>
                      </a:ext>
                    </a:extLst>
                  </a:gridCol>
                </a:tblGrid>
                <a:tr h="797194"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2400" b="0" dirty="0">
                          <a:solidFill>
                            <a:schemeClr val="accent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chemeClr val="dk1"/>
                          </a:buClr>
                          <a:buSzPts val="1000"/>
                          <a:buFont typeface="Century Gothic"/>
                          <a:buNone/>
                        </a:pPr>
                        <a:endParaRPr sz="1000" b="0" i="0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  <a:p>
                        <a:pPr marL="0" marR="0" lvl="0" indent="0" algn="ctr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chemeClr val="dk1"/>
                          </a:buClr>
                          <a:buSzPts val="1050"/>
                          <a:buFont typeface="Century Gothic"/>
                          <a:buNone/>
                        </a:pPr>
                        <a:r>
                          <a:rPr lang="en-US" sz="1050" b="0" i="0">
                            <a:solidFill>
                              <a:schemeClr val="dk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Q1</a:t>
                        </a:r>
                        <a:endParaRPr sz="1050" b="1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1000" b="0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chemeClr val="dk1"/>
                          </a:buClr>
                          <a:buSzPts val="1050"/>
                          <a:buFont typeface="Century Gothic"/>
                          <a:buNone/>
                        </a:pPr>
                        <a:r>
                          <a:rPr lang="en-US" sz="1050" b="0" i="0">
                            <a:solidFill>
                              <a:schemeClr val="dk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Q2</a:t>
                        </a:r>
                        <a:endParaRPr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chemeClr val="dk1"/>
                          </a:buClr>
                          <a:buSzPts val="1000"/>
                          <a:buFont typeface="Century Gothic"/>
                          <a:buNone/>
                        </a:pPr>
                        <a:endParaRPr sz="1000" b="0" i="0" dirty="0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  <a:p>
                        <a:pPr marL="0" marR="0" lvl="0" indent="0" algn="ctr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chemeClr val="dk1"/>
                          </a:buClr>
                          <a:buSzPts val="1050"/>
                          <a:buFont typeface="Century Gothic"/>
                          <a:buNone/>
                        </a:pPr>
                        <a:r>
                          <a:rPr lang="en-US" sz="1050" b="0" i="0" u="none" strike="noStrike" cap="none" dirty="0">
                            <a:solidFill>
                              <a:schemeClr val="dk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  <a:cs typeface="Century Gothic"/>
                            <a:sym typeface="Century Gothic"/>
                          </a:rPr>
                          <a:t>Q3</a:t>
                        </a:r>
                        <a:endParaRPr sz="1000" b="0" i="0" dirty="0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1000" b="0" dirty="0">
                          <a:solidFill>
                            <a:schemeClr val="dk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r>
                          <a:rPr lang="en-US" sz="1000" b="0" dirty="0">
                            <a:solidFill>
                              <a:schemeClr val="dk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Q4</a:t>
                        </a:r>
                        <a:endParaRPr b="0" dirty="0"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extLst>
                    <a:ext uri="{0D108BD9-81ED-4DB2-BD59-A6C34878D82A}">
                      <a16:rowId xmlns:a16="http://schemas.microsoft.com/office/drawing/2014/main" val="10000"/>
                    </a:ext>
                  </a:extLst>
                </a:tr>
                <a:tr h="585020">
                  <a:tc>
                    <a:txBody>
                      <a:bodyPr/>
                      <a:lstStyle/>
                      <a:p>
                        <a:pPr marL="0" marR="0" lvl="0" indent="0" algn="l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rgbClr val="6E6E6E"/>
                          </a:buClr>
                          <a:buSzPts val="900"/>
                          <a:buFont typeface="Century Gothic"/>
                          <a:buNone/>
                        </a:pPr>
                        <a:r>
                          <a:rPr lang="en-US" sz="900" b="0" dirty="0">
                            <a:solidFill>
                              <a:schemeClr val="accent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Marketing Team</a:t>
                        </a:r>
                        <a:endParaRPr sz="900" b="0" dirty="0">
                          <a:solidFill>
                            <a:schemeClr val="accent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27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extLst>
                    <a:ext uri="{0D108BD9-81ED-4DB2-BD59-A6C34878D82A}">
                      <a16:rowId xmlns:a16="http://schemas.microsoft.com/office/drawing/2014/main" val="10001"/>
                    </a:ext>
                  </a:extLst>
                </a:tr>
                <a:tr h="585020">
                  <a:tc>
                    <a:txBody>
                      <a:bodyPr/>
                      <a:lstStyle/>
                      <a:p>
                        <a:pPr marL="0" marR="0" lvl="0" indent="0" algn="l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rgbClr val="6E6E6E"/>
                          </a:buClr>
                          <a:buSzPts val="900"/>
                          <a:buFont typeface="Century Gothic"/>
                          <a:buNone/>
                        </a:pPr>
                        <a:r>
                          <a:rPr lang="en-US" sz="900" b="0">
                            <a:solidFill>
                              <a:schemeClr val="accent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Mobile Team</a:t>
                        </a:r>
                        <a:endParaRPr sz="900" b="0">
                          <a:solidFill>
                            <a:schemeClr val="accent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27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 dirty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extLst>
                    <a:ext uri="{0D108BD9-81ED-4DB2-BD59-A6C34878D82A}">
                      <a16:rowId xmlns:a16="http://schemas.microsoft.com/office/drawing/2014/main" val="10002"/>
                    </a:ext>
                  </a:extLst>
                </a:tr>
                <a:tr h="585020">
                  <a:tc>
                    <a:txBody>
                      <a:bodyPr/>
                      <a:lstStyle/>
                      <a:p>
                        <a:pPr marL="0" marR="0" lvl="0" indent="0" algn="l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rgbClr val="6E6E6E"/>
                          </a:buClr>
                          <a:buSzPts val="900"/>
                          <a:buFont typeface="Century Gothic"/>
                          <a:buNone/>
                        </a:pPr>
                        <a:r>
                          <a:rPr lang="en-US" sz="900" b="0">
                            <a:solidFill>
                              <a:schemeClr val="accent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Web Team</a:t>
                        </a:r>
                        <a:endParaRPr sz="900" b="0">
                          <a:solidFill>
                            <a:schemeClr val="accent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27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extLst>
                    <a:ext uri="{0D108BD9-81ED-4DB2-BD59-A6C34878D82A}">
                      <a16:rowId xmlns:a16="http://schemas.microsoft.com/office/drawing/2014/main" val="10003"/>
                    </a:ext>
                  </a:extLst>
                </a:tr>
                <a:tr h="585020">
                  <a:tc>
                    <a:txBody>
                      <a:bodyPr/>
                      <a:lstStyle/>
                      <a:p>
                        <a:pPr marL="0" marR="0" lvl="0" indent="0" algn="l" rtl="0">
                          <a:lnSpc>
                            <a:spcPct val="100000"/>
                          </a:lnSpc>
                          <a:spcBef>
                            <a:spcPts val="0"/>
                          </a:spcBef>
                          <a:spcAft>
                            <a:spcPts val="0"/>
                          </a:spcAft>
                          <a:buClr>
                            <a:srgbClr val="6E6E6E"/>
                          </a:buClr>
                          <a:buSzPts val="900"/>
                          <a:buFont typeface="Century Gothic"/>
                          <a:buNone/>
                        </a:pPr>
                        <a:r>
                          <a:rPr lang="en-US" sz="900" b="0" dirty="0">
                            <a:solidFill>
                              <a:schemeClr val="accent1"/>
                            </a:solidFill>
                            <a:latin typeface="Roboto" panose="02000000000000000000" pitchFamily="2" charset="0"/>
                            <a:ea typeface="Roboto" panose="02000000000000000000" pitchFamily="2" charset="0"/>
                          </a:rPr>
                          <a:t>Financial Team</a:t>
                        </a:r>
                        <a:endParaRPr sz="900" b="0" dirty="0">
                          <a:solidFill>
                            <a:schemeClr val="accent1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27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tc>
                    <a:txBody>
                      <a:bodyPr/>
                      <a:lstStyle/>
                      <a:p>
                        <a:pPr marL="0" marR="0" lvl="0" indent="0" algn="ctr" rtl="0">
                          <a:spcBef>
                            <a:spcPts val="0"/>
                          </a:spcBef>
                          <a:spcAft>
                            <a:spcPts val="0"/>
                          </a:spcAft>
                          <a:buNone/>
                        </a:pPr>
                        <a:endParaRPr sz="900" b="0" dirty="0">
                          <a:solidFill>
                            <a:srgbClr val="6E6E6E"/>
                          </a:solidFill>
                          <a:latin typeface="Roboto" panose="02000000000000000000" pitchFamily="2" charset="0"/>
                          <a:ea typeface="Roboto" panose="02000000000000000000" pitchFamily="2" charset="0"/>
                        </a:endParaRPr>
                      </a:p>
                    </a:txBody>
                    <a:tcPr marL="91450" marR="91450" marT="45725" marB="45725" anchor="ctr">
                      <a:lnL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L>
                      <a:lnR w="9525" cap="flat" cmpd="sng">
                        <a:solidFill>
                          <a:srgbClr val="000000">
                            <a:alpha val="0"/>
                          </a:srgbClr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R>
                      <a:lnT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T>
                      <a:lnB w="12700" cap="flat" cmpd="sng">
                        <a:solidFill>
                          <a:srgbClr val="EBEBEB"/>
                        </a:solidFill>
                        <a:prstDash val="solid"/>
                        <a:round/>
                        <a:headEnd type="none" w="sm" len="sm"/>
                        <a:tailEnd type="none" w="sm" len="sm"/>
                      </a:lnB>
                      <a:solidFill>
                        <a:schemeClr val="lt1"/>
                      </a:solidFill>
                    </a:tcPr>
                  </a:tc>
                  <a:extLst>
                    <a:ext uri="{0D108BD9-81ED-4DB2-BD59-A6C34878D82A}">
                      <a16:rowId xmlns:a16="http://schemas.microsoft.com/office/drawing/2014/main" val="10004"/>
                    </a:ext>
                  </a:extLst>
                </a:tr>
              </a:tbl>
            </a:graphicData>
          </a:graphic>
        </p:graphicFrame>
        <p:sp>
          <p:nvSpPr>
            <p:cNvPr id="4" name="Google Shape;1822;p38">
              <a:extLst>
                <a:ext uri="{FF2B5EF4-FFF2-40B4-BE49-F238E27FC236}">
                  <a16:creationId xmlns:a16="http://schemas.microsoft.com/office/drawing/2014/main" id="{733046EC-E234-6C4A-A64C-D71F700269A6}"/>
                </a:ext>
              </a:extLst>
            </p:cNvPr>
            <p:cNvSpPr/>
            <p:nvPr/>
          </p:nvSpPr>
          <p:spPr>
            <a:xfrm>
              <a:off x="2612381" y="3772027"/>
              <a:ext cx="1152140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5" name="Google Shape;1823;p38">
              <a:extLst>
                <a:ext uri="{FF2B5EF4-FFF2-40B4-BE49-F238E27FC236}">
                  <a16:creationId xmlns:a16="http://schemas.microsoft.com/office/drawing/2014/main" id="{1D6DDF07-2838-2A4A-A386-2B0E79849711}"/>
                </a:ext>
              </a:extLst>
            </p:cNvPr>
            <p:cNvSpPr/>
            <p:nvPr/>
          </p:nvSpPr>
          <p:spPr>
            <a:xfrm>
              <a:off x="4110162" y="3772027"/>
              <a:ext cx="1209747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6" name="Google Shape;1824;p38">
              <a:extLst>
                <a:ext uri="{FF2B5EF4-FFF2-40B4-BE49-F238E27FC236}">
                  <a16:creationId xmlns:a16="http://schemas.microsoft.com/office/drawing/2014/main" id="{9108ECE5-B6A5-BE49-AA48-BEB7EA7B7A1D}"/>
                </a:ext>
              </a:extLst>
            </p:cNvPr>
            <p:cNvSpPr/>
            <p:nvPr/>
          </p:nvSpPr>
          <p:spPr>
            <a:xfrm>
              <a:off x="5761162" y="3772027"/>
              <a:ext cx="2151063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7" name="Google Shape;1825;p38">
              <a:extLst>
                <a:ext uri="{FF2B5EF4-FFF2-40B4-BE49-F238E27FC236}">
                  <a16:creationId xmlns:a16="http://schemas.microsoft.com/office/drawing/2014/main" id="{1C6A9F29-BF49-E345-99B7-C2817EF1AD86}"/>
                </a:ext>
              </a:extLst>
            </p:cNvPr>
            <p:cNvSpPr/>
            <p:nvPr/>
          </p:nvSpPr>
          <p:spPr>
            <a:xfrm>
              <a:off x="4110162" y="4305975"/>
              <a:ext cx="2477102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9" name="Google Shape;1826;p38">
              <a:extLst>
                <a:ext uri="{FF2B5EF4-FFF2-40B4-BE49-F238E27FC236}">
                  <a16:creationId xmlns:a16="http://schemas.microsoft.com/office/drawing/2014/main" id="{9A55A16A-049B-6842-9634-628F4309FAD7}"/>
                </a:ext>
              </a:extLst>
            </p:cNvPr>
            <p:cNvSpPr/>
            <p:nvPr/>
          </p:nvSpPr>
          <p:spPr>
            <a:xfrm>
              <a:off x="2525970" y="4882587"/>
              <a:ext cx="2477102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10" name="Google Shape;1827;p38">
              <a:extLst>
                <a:ext uri="{FF2B5EF4-FFF2-40B4-BE49-F238E27FC236}">
                  <a16:creationId xmlns:a16="http://schemas.microsoft.com/office/drawing/2014/main" id="{6DBF5DFF-3184-994A-937C-F974C7178A6E}"/>
                </a:ext>
              </a:extLst>
            </p:cNvPr>
            <p:cNvSpPr/>
            <p:nvPr/>
          </p:nvSpPr>
          <p:spPr>
            <a:xfrm>
              <a:off x="5761162" y="5390211"/>
              <a:ext cx="2151063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  <p:sp>
          <p:nvSpPr>
            <p:cNvPr id="11" name="Google Shape;1828;p38">
              <a:extLst>
                <a:ext uri="{FF2B5EF4-FFF2-40B4-BE49-F238E27FC236}">
                  <a16:creationId xmlns:a16="http://schemas.microsoft.com/office/drawing/2014/main" id="{D82828DC-E4D3-6542-A9A9-85BD1F356117}"/>
                </a:ext>
              </a:extLst>
            </p:cNvPr>
            <p:cNvSpPr/>
            <p:nvPr/>
          </p:nvSpPr>
          <p:spPr>
            <a:xfrm>
              <a:off x="2612381" y="5416536"/>
              <a:ext cx="1152140" cy="177869"/>
            </a:xfrm>
            <a:prstGeom prst="roundRect">
              <a:avLst>
                <a:gd name="adj" fmla="val 50000"/>
              </a:avLst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txBody>
            <a:bodyPr spcFirstLastPara="1" wrap="square" lIns="91425" tIns="45700" rIns="91425" bIns="45700" anchor="ctr" anchorCtr="0">
              <a:noAutofit/>
            </a:bodyPr>
            <a:lstStyle/>
            <a:p>
              <a:pPr marL="0" marR="0" lvl="0" indent="0" algn="ctr" rtl="0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US" sz="800" dirty="0">
                  <a:solidFill>
                    <a:schemeClr val="accent1"/>
                  </a:solidFill>
                  <a:latin typeface="Roboto" panose="02000000000000000000" pitchFamily="2" charset="0"/>
                  <a:ea typeface="Roboto" panose="02000000000000000000" pitchFamily="2" charset="0"/>
                  <a:cs typeface="Century Gothic"/>
                  <a:sym typeface="Century Gothic"/>
                </a:rPr>
                <a:t>Task name</a:t>
              </a:r>
              <a:endParaRPr sz="80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entury Gothic"/>
                <a:sym typeface="Century Gothic"/>
              </a:endParaRPr>
            </a:p>
          </p:txBody>
        </p:sp>
      </p:grpSp>
      <p:sp>
        <p:nvSpPr>
          <p:cNvPr id="14" name="CuadroTexto 13">
            <a:extLst>
              <a:ext uri="{FF2B5EF4-FFF2-40B4-BE49-F238E27FC236}">
                <a16:creationId xmlns:a16="http://schemas.microsoft.com/office/drawing/2014/main" id="{E572CD44-0194-6D46-A9A4-F888D468C44F}"/>
              </a:ext>
            </a:extLst>
          </p:cNvPr>
          <p:cNvSpPr txBox="1"/>
          <p:nvPr/>
        </p:nvSpPr>
        <p:spPr>
          <a:xfrm>
            <a:off x="3942734" y="1440295"/>
            <a:ext cx="8249265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000" spc="2000" dirty="0">
                <a:latin typeface="Roboto" panose="02000000000000000000" pitchFamily="2" charset="0"/>
              </a:rPr>
              <a:t>ROADMAP</a:t>
            </a:r>
          </a:p>
        </p:txBody>
      </p:sp>
    </p:spTree>
    <p:extLst>
      <p:ext uri="{BB962C8B-B14F-4D97-AF65-F5344CB8AC3E}">
        <p14:creationId xmlns:p14="http://schemas.microsoft.com/office/powerpoint/2010/main" val="24013350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7A0A80B0-E97D-4A47-8E62-1482FACFBEBA}"/>
              </a:ext>
            </a:extLst>
          </p:cNvPr>
          <p:cNvPicPr>
            <a:picLocks noChangeAspect="1"/>
          </p:cNvPicPr>
          <p:nvPr/>
        </p:nvPicPr>
        <p:blipFill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Rectángulo 4">
            <a:extLst>
              <a:ext uri="{FF2B5EF4-FFF2-40B4-BE49-F238E27FC236}">
                <a16:creationId xmlns:a16="http://schemas.microsoft.com/office/drawing/2014/main" id="{58030484-02BF-9A46-9885-F77996752D5A}"/>
              </a:ext>
            </a:extLst>
          </p:cNvPr>
          <p:cNvSpPr/>
          <p:nvPr/>
        </p:nvSpPr>
        <p:spPr>
          <a:xfrm>
            <a:off x="5608369" y="0"/>
            <a:ext cx="5100960" cy="63151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r>
              <a:rPr lang="es-ES" dirty="0">
                <a:latin typeface="Roboto" panose="02000000000000000000" pitchFamily="2" charset="0"/>
              </a:rPr>
              <a:t>v</a:t>
            </a: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2BD63817-A0D5-8645-8800-2937700825DA}"/>
              </a:ext>
            </a:extLst>
          </p:cNvPr>
          <p:cNvSpPr/>
          <p:nvPr/>
        </p:nvSpPr>
        <p:spPr>
          <a:xfrm>
            <a:off x="6220410" y="735771"/>
            <a:ext cx="3903305" cy="426244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fontAlgn="base">
              <a:lnSpc>
                <a:spcPct val="150000"/>
              </a:lnSpc>
            </a:pP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Breathe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</a:t>
            </a:r>
          </a:p>
          <a:p>
            <a:pPr fontAlgn="base">
              <a:lnSpc>
                <a:spcPct val="150000"/>
              </a:lnSpc>
            </a:pPr>
            <a:endParaRPr lang="es-ES" sz="1300" dirty="0">
              <a:solidFill>
                <a:srgbClr val="333333"/>
              </a:solidFill>
              <a:latin typeface="Roboto" panose="02000000000000000000" pitchFamily="2" charset="0"/>
            </a:endParaRPr>
          </a:p>
          <a:p>
            <a:pPr fontAlgn="base">
              <a:lnSpc>
                <a:spcPct val="150000"/>
              </a:lnSpc>
            </a:pP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If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feel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overwhelmed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,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breathe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will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calm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and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release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tensions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</a:t>
            </a:r>
          </a:p>
          <a:p>
            <a:pPr fontAlgn="base">
              <a:lnSpc>
                <a:spcPct val="150000"/>
              </a:lnSpc>
            </a:pPr>
            <a:endParaRPr lang="es-ES" sz="1300" dirty="0">
              <a:solidFill>
                <a:srgbClr val="333333"/>
              </a:solidFill>
              <a:latin typeface="Roboto" panose="02000000000000000000" pitchFamily="2" charset="0"/>
            </a:endParaRPr>
          </a:p>
          <a:p>
            <a:pPr fontAlgn="base">
              <a:lnSpc>
                <a:spcPct val="150000"/>
              </a:lnSpc>
            </a:pP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If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are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worried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about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something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coming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up,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or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caught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up in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something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that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already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happened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,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breathe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will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back to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present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</a:t>
            </a:r>
          </a:p>
          <a:p>
            <a:pPr fontAlgn="base">
              <a:lnSpc>
                <a:spcPct val="150000"/>
              </a:lnSpc>
            </a:pPr>
            <a:endParaRPr lang="es-ES" sz="1300" dirty="0">
              <a:solidFill>
                <a:srgbClr val="333333"/>
              </a:solidFill>
              <a:latin typeface="Roboto" panose="02000000000000000000" pitchFamily="2" charset="0"/>
            </a:endParaRPr>
          </a:p>
          <a:p>
            <a:pPr fontAlgn="base">
              <a:lnSpc>
                <a:spcPct val="150000"/>
              </a:lnSpc>
            </a:pP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If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are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moving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too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fast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,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breathe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It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will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remind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you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to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slow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down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, and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enjoy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life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more.</a:t>
            </a:r>
          </a:p>
          <a:p>
            <a:pPr fontAlgn="base">
              <a:lnSpc>
                <a:spcPct val="150000"/>
              </a:lnSpc>
            </a:pPr>
            <a:endParaRPr lang="es-ES" sz="1300" dirty="0">
              <a:solidFill>
                <a:srgbClr val="333333"/>
              </a:solidFill>
              <a:latin typeface="Roboto" panose="02000000000000000000" pitchFamily="2" charset="0"/>
            </a:endParaRPr>
          </a:p>
          <a:p>
            <a:pPr fontAlgn="base">
              <a:lnSpc>
                <a:spcPct val="150000"/>
              </a:lnSpc>
            </a:pP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Breathe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, and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enjoy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each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moment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of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this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life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They’re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too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fleeting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and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few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 to </a:t>
            </a:r>
            <a:r>
              <a:rPr lang="es-ES" sz="1300" dirty="0" err="1">
                <a:solidFill>
                  <a:srgbClr val="333333"/>
                </a:solidFill>
                <a:latin typeface="Roboto" panose="02000000000000000000" pitchFamily="2" charset="0"/>
              </a:rPr>
              <a:t>waste</a:t>
            </a:r>
            <a:r>
              <a:rPr lang="es-ES" sz="1300" dirty="0">
                <a:solidFill>
                  <a:srgbClr val="333333"/>
                </a:solidFill>
                <a:latin typeface="Roboto" panose="02000000000000000000" pitchFamily="2" charset="0"/>
              </a:rPr>
              <a:t>.</a:t>
            </a:r>
            <a:endParaRPr lang="es-ES" sz="1300" dirty="0">
              <a:solidFill>
                <a:srgbClr val="333333"/>
              </a:solidFill>
              <a:effectLst/>
              <a:latin typeface="Roboto" panose="02000000000000000000" pitchFamily="2" charset="0"/>
            </a:endParaRP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E50CC889-A283-2D4B-BD10-CC1CFC1AF6A3}"/>
              </a:ext>
            </a:extLst>
          </p:cNvPr>
          <p:cNvSpPr/>
          <p:nvPr/>
        </p:nvSpPr>
        <p:spPr>
          <a:xfrm>
            <a:off x="6220410" y="5606515"/>
            <a:ext cx="23855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s-ES" sz="1100" spc="600" dirty="0">
                <a:latin typeface="Roboto" panose="02000000000000000000" pitchFamily="2" charset="0"/>
                <a:ea typeface="Roboto" panose="02000000000000000000" pitchFamily="2" charset="0"/>
              </a:rPr>
              <a:t>BY LEO BABAUTA</a:t>
            </a:r>
          </a:p>
        </p:txBody>
      </p:sp>
      <p:sp>
        <p:nvSpPr>
          <p:cNvPr id="8" name="Elipse 7">
            <a:extLst>
              <a:ext uri="{FF2B5EF4-FFF2-40B4-BE49-F238E27FC236}">
                <a16:creationId xmlns:a16="http://schemas.microsoft.com/office/drawing/2014/main" id="{6B41130C-3A89-3741-B58C-94044B5D0135}"/>
              </a:ext>
            </a:extLst>
          </p:cNvPr>
          <p:cNvSpPr/>
          <p:nvPr/>
        </p:nvSpPr>
        <p:spPr>
          <a:xfrm>
            <a:off x="2068285" y="1252449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cxnSp>
        <p:nvCxnSpPr>
          <p:cNvPr id="9" name="Conector recto 8">
            <a:extLst>
              <a:ext uri="{FF2B5EF4-FFF2-40B4-BE49-F238E27FC236}">
                <a16:creationId xmlns:a16="http://schemas.microsoft.com/office/drawing/2014/main" id="{518A298C-E05D-044A-8E96-77CB7056CDE6}"/>
              </a:ext>
            </a:extLst>
          </p:cNvPr>
          <p:cNvCxnSpPr>
            <a:cxnSpLocks/>
          </p:cNvCxnSpPr>
          <p:nvPr/>
        </p:nvCxnSpPr>
        <p:spPr>
          <a:xfrm flipV="1">
            <a:off x="2176164" y="0"/>
            <a:ext cx="0" cy="874644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8849505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Imagen 8">
            <a:extLst>
              <a:ext uri="{FF2B5EF4-FFF2-40B4-BE49-F238E27FC236}">
                <a16:creationId xmlns:a16="http://schemas.microsoft.com/office/drawing/2014/main" id="{500B4B89-66DB-1445-AF76-F941C45C322E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609600"/>
            <a:ext cx="12192000" cy="6248400"/>
          </a:xfrm>
          <a:prstGeom prst="rect">
            <a:avLst/>
          </a:prstGeom>
        </p:spPr>
      </p:pic>
      <p:sp>
        <p:nvSpPr>
          <p:cNvPr id="2" name="Rectángulo 1">
            <a:extLst>
              <a:ext uri="{FF2B5EF4-FFF2-40B4-BE49-F238E27FC236}">
                <a16:creationId xmlns:a16="http://schemas.microsoft.com/office/drawing/2014/main" id="{6DA5182B-0E91-7144-8633-DB826029ACA8}"/>
              </a:ext>
            </a:extLst>
          </p:cNvPr>
          <p:cNvSpPr/>
          <p:nvPr/>
        </p:nvSpPr>
        <p:spPr>
          <a:xfrm>
            <a:off x="2707893" y="2250422"/>
            <a:ext cx="6776214" cy="52322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s-ES" sz="2800" b="1" dirty="0">
                <a:latin typeface="Roboto Light" panose="02000000000000000000" pitchFamily="2" charset="0"/>
                <a:ea typeface="Roboto Light" panose="02000000000000000000" pitchFamily="2" charset="0"/>
              </a:rPr>
              <a:t>“</a:t>
            </a:r>
            <a:r>
              <a:rPr lang="es-ES" sz="28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Simplicity</a:t>
            </a:r>
            <a:r>
              <a:rPr lang="es-ES" sz="28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8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is</a:t>
            </a:r>
            <a:r>
              <a:rPr lang="es-ES" sz="28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8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the</a:t>
            </a:r>
            <a:r>
              <a:rPr lang="es-ES" sz="28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8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ultimate</a:t>
            </a:r>
            <a:r>
              <a:rPr lang="es-ES" sz="2800" dirty="0">
                <a:latin typeface="Roboto Light" panose="02000000000000000000" pitchFamily="2" charset="0"/>
                <a:ea typeface="Roboto Light" panose="02000000000000000000" pitchFamily="2" charset="0"/>
              </a:rPr>
              <a:t> </a:t>
            </a:r>
            <a:r>
              <a:rPr lang="es-ES" sz="2800" dirty="0" err="1">
                <a:latin typeface="Roboto Light" panose="02000000000000000000" pitchFamily="2" charset="0"/>
                <a:ea typeface="Roboto Light" panose="02000000000000000000" pitchFamily="2" charset="0"/>
              </a:rPr>
              <a:t>sophistication</a:t>
            </a:r>
            <a:r>
              <a:rPr lang="es-ES" sz="2800" dirty="0">
                <a:latin typeface="Roboto Light" panose="02000000000000000000" pitchFamily="2" charset="0"/>
                <a:ea typeface="Roboto Light" panose="02000000000000000000" pitchFamily="2" charset="0"/>
              </a:rPr>
              <a:t>.</a:t>
            </a:r>
            <a:r>
              <a:rPr lang="es-ES" sz="2800" b="1" dirty="0">
                <a:latin typeface="Roboto Light" panose="02000000000000000000" pitchFamily="2" charset="0"/>
                <a:ea typeface="Roboto Light" panose="02000000000000000000" pitchFamily="2" charset="0"/>
              </a:rPr>
              <a:t>”</a:t>
            </a:r>
          </a:p>
        </p:txBody>
      </p:sp>
      <p:sp>
        <p:nvSpPr>
          <p:cNvPr id="3" name="Elipse 2">
            <a:extLst>
              <a:ext uri="{FF2B5EF4-FFF2-40B4-BE49-F238E27FC236}">
                <a16:creationId xmlns:a16="http://schemas.microsoft.com/office/drawing/2014/main" id="{900C4CC9-3CBE-5646-AB1A-DD3F2D39B8BD}"/>
              </a:ext>
            </a:extLst>
          </p:cNvPr>
          <p:cNvSpPr/>
          <p:nvPr/>
        </p:nvSpPr>
        <p:spPr>
          <a:xfrm>
            <a:off x="5988121" y="1252449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cxnSp>
        <p:nvCxnSpPr>
          <p:cNvPr id="5" name="Conector recto 4">
            <a:extLst>
              <a:ext uri="{FF2B5EF4-FFF2-40B4-BE49-F238E27FC236}">
                <a16:creationId xmlns:a16="http://schemas.microsoft.com/office/drawing/2014/main" id="{10ED4FA8-6142-074B-9E3E-06F08C46ABF1}"/>
              </a:ext>
            </a:extLst>
          </p:cNvPr>
          <p:cNvCxnSpPr>
            <a:cxnSpLocks/>
          </p:cNvCxnSpPr>
          <p:nvPr/>
        </p:nvCxnSpPr>
        <p:spPr>
          <a:xfrm flipV="1">
            <a:off x="6096000" y="0"/>
            <a:ext cx="0" cy="874644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" name="Rectángulo 5">
            <a:extLst>
              <a:ext uri="{FF2B5EF4-FFF2-40B4-BE49-F238E27FC236}">
                <a16:creationId xmlns:a16="http://schemas.microsoft.com/office/drawing/2014/main" id="{52C77025-7378-304B-9445-43B4ECB0CDAD}"/>
              </a:ext>
            </a:extLst>
          </p:cNvPr>
          <p:cNvSpPr/>
          <p:nvPr/>
        </p:nvSpPr>
        <p:spPr>
          <a:xfrm>
            <a:off x="4509668" y="3221261"/>
            <a:ext cx="3172663" cy="307777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s-ES" sz="1400" spc="600" dirty="0">
                <a:latin typeface="Roboto" panose="02000000000000000000" pitchFamily="2" charset="0"/>
                <a:ea typeface="Roboto" panose="02000000000000000000" pitchFamily="2" charset="0"/>
              </a:rPr>
              <a:t>LEONARDO DA VINCI</a:t>
            </a:r>
          </a:p>
        </p:txBody>
      </p:sp>
    </p:spTree>
    <p:extLst>
      <p:ext uri="{BB962C8B-B14F-4D97-AF65-F5344CB8AC3E}">
        <p14:creationId xmlns:p14="http://schemas.microsoft.com/office/powerpoint/2010/main" val="30310076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eople - 6387" descr="People - 6387">
            <a:hlinkClick r:id="" action="ppaction://media"/>
            <a:extLst>
              <a:ext uri="{FF2B5EF4-FFF2-40B4-BE49-F238E27FC236}">
                <a16:creationId xmlns:a16="http://schemas.microsoft.com/office/drawing/2014/main" id="{0AC61482-C16C-1A40-9B60-FEB4F831345D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40000" contrast="-40000"/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grpSp>
        <p:nvGrpSpPr>
          <p:cNvPr id="9" name="Grupo 8">
            <a:extLst>
              <a:ext uri="{FF2B5EF4-FFF2-40B4-BE49-F238E27FC236}">
                <a16:creationId xmlns:a16="http://schemas.microsoft.com/office/drawing/2014/main" id="{085ACBCB-BB69-F249-A951-C3185C79533A}"/>
              </a:ext>
            </a:extLst>
          </p:cNvPr>
          <p:cNvGrpSpPr/>
          <p:nvPr/>
        </p:nvGrpSpPr>
        <p:grpSpPr>
          <a:xfrm>
            <a:off x="2332267" y="2333604"/>
            <a:ext cx="7527465" cy="2190791"/>
            <a:chOff x="1877961" y="2792613"/>
            <a:chExt cx="7779840" cy="2473241"/>
          </a:xfrm>
        </p:grpSpPr>
        <p:sp>
          <p:nvSpPr>
            <p:cNvPr id="6" name="Rectángulo 5">
              <a:extLst>
                <a:ext uri="{FF2B5EF4-FFF2-40B4-BE49-F238E27FC236}">
                  <a16:creationId xmlns:a16="http://schemas.microsoft.com/office/drawing/2014/main" id="{9D9828EC-C1FC-6F45-8971-B684FC67A420}"/>
                </a:ext>
              </a:extLst>
            </p:cNvPr>
            <p:cNvSpPr/>
            <p:nvPr/>
          </p:nvSpPr>
          <p:spPr>
            <a:xfrm>
              <a:off x="2918952" y="4031225"/>
              <a:ext cx="6738849" cy="123462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600" dirty="0">
                <a:latin typeface="Roboto" panose="02000000000000000000" pitchFamily="2" charset="0"/>
              </a:endParaRPr>
            </a:p>
          </p:txBody>
        </p:sp>
        <p:sp>
          <p:nvSpPr>
            <p:cNvPr id="7" name="CuadroTexto 6">
              <a:extLst>
                <a:ext uri="{FF2B5EF4-FFF2-40B4-BE49-F238E27FC236}">
                  <a16:creationId xmlns:a16="http://schemas.microsoft.com/office/drawing/2014/main" id="{E1F613F7-CC8F-034A-BECF-7A23625BDA86}"/>
                </a:ext>
              </a:extLst>
            </p:cNvPr>
            <p:cNvSpPr txBox="1"/>
            <p:nvPr/>
          </p:nvSpPr>
          <p:spPr>
            <a:xfrm>
              <a:off x="3385888" y="3942836"/>
              <a:ext cx="6063188" cy="93358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200000"/>
                </a:lnSpc>
              </a:pPr>
              <a:r>
                <a:rPr lang="es-ES" sz="3200" spc="2000" dirty="0">
                  <a:solidFill>
                    <a:schemeClr val="bg1"/>
                  </a:solidFill>
                  <a:latin typeface="Roboto" panose="02000000000000000000" pitchFamily="2" charset="0"/>
                </a:rPr>
                <a:t>BACKGROUND</a:t>
              </a:r>
            </a:p>
          </p:txBody>
        </p:sp>
        <p:sp>
          <p:nvSpPr>
            <p:cNvPr id="8" name="Rectángulo 7">
              <a:extLst>
                <a:ext uri="{FF2B5EF4-FFF2-40B4-BE49-F238E27FC236}">
                  <a16:creationId xmlns:a16="http://schemas.microsoft.com/office/drawing/2014/main" id="{8ECF68CA-6653-DE44-9F8C-75DB2F10300A}"/>
                </a:ext>
              </a:extLst>
            </p:cNvPr>
            <p:cNvSpPr/>
            <p:nvPr/>
          </p:nvSpPr>
          <p:spPr>
            <a:xfrm>
              <a:off x="1877961" y="2796596"/>
              <a:ext cx="6227296" cy="123462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600" dirty="0">
                <a:latin typeface="Roboto" panose="02000000000000000000" pitchFamily="2" charset="0"/>
              </a:endParaRPr>
            </a:p>
          </p:txBody>
        </p:sp>
        <p:sp>
          <p:nvSpPr>
            <p:cNvPr id="3" name="CuadroTexto 2">
              <a:extLst>
                <a:ext uri="{FF2B5EF4-FFF2-40B4-BE49-F238E27FC236}">
                  <a16:creationId xmlns:a16="http://schemas.microsoft.com/office/drawing/2014/main" id="{10F5DADD-DEAB-184A-8CC8-B28A2656AD86}"/>
                </a:ext>
              </a:extLst>
            </p:cNvPr>
            <p:cNvSpPr txBox="1"/>
            <p:nvPr/>
          </p:nvSpPr>
          <p:spPr>
            <a:xfrm>
              <a:off x="2225680" y="2792613"/>
              <a:ext cx="6063188" cy="93358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>
                <a:lnSpc>
                  <a:spcPct val="200000"/>
                </a:lnSpc>
              </a:pPr>
              <a:r>
                <a:rPr lang="es-ES" sz="3200" spc="2000" dirty="0">
                  <a:solidFill>
                    <a:schemeClr val="bg1"/>
                  </a:solidFill>
                  <a:latin typeface="Roboto" panose="02000000000000000000" pitchFamily="2" charset="0"/>
                </a:rPr>
                <a:t>VIDEO LOOP</a:t>
              </a:r>
            </a:p>
          </p:txBody>
        </p:sp>
      </p:grpSp>
    </p:spTree>
    <p:extLst>
      <p:ext uri="{BB962C8B-B14F-4D97-AF65-F5344CB8AC3E}">
        <p14:creationId xmlns:p14="http://schemas.microsoft.com/office/powerpoint/2010/main" val="51372431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3640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2"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EAEAEE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ángulo 9">
            <a:extLst>
              <a:ext uri="{FF2B5EF4-FFF2-40B4-BE49-F238E27FC236}">
                <a16:creationId xmlns:a16="http://schemas.microsoft.com/office/drawing/2014/main" id="{C94DEF3F-E22B-B640-8DA6-C3EAFDE378D7}"/>
              </a:ext>
            </a:extLst>
          </p:cNvPr>
          <p:cNvSpPr/>
          <p:nvPr/>
        </p:nvSpPr>
        <p:spPr>
          <a:xfrm>
            <a:off x="5608369" y="0"/>
            <a:ext cx="5100960" cy="5889356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dirty="0">
                <a:latin typeface="Roboto" panose="02000000000000000000" pitchFamily="2" charset="0"/>
              </a:rPr>
              <a:t>v</a:t>
            </a:r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10C55406-41BF-2B4B-A88A-D253E7E37C7B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5453387" cy="6858000"/>
          </a:xfrm>
          <a:prstGeom prst="rect">
            <a:avLst/>
          </a:prstGeom>
        </p:spPr>
      </p:pic>
      <p:sp>
        <p:nvSpPr>
          <p:cNvPr id="6" name="Rectángulo 5">
            <a:extLst>
              <a:ext uri="{FF2B5EF4-FFF2-40B4-BE49-F238E27FC236}">
                <a16:creationId xmlns:a16="http://schemas.microsoft.com/office/drawing/2014/main" id="{98C7477F-C7D5-CE42-943F-1CDC9D5AB3A8}"/>
              </a:ext>
            </a:extLst>
          </p:cNvPr>
          <p:cNvSpPr/>
          <p:nvPr/>
        </p:nvSpPr>
        <p:spPr>
          <a:xfrm>
            <a:off x="7313183" y="1401216"/>
            <a:ext cx="2419751" cy="42062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 err="1">
                <a:latin typeface="Roboto" panose="02000000000000000000" pitchFamily="2" charset="0"/>
              </a:rPr>
              <a:t>info@minimalistlife.com</a:t>
            </a:r>
            <a:endParaRPr lang="es-ES" sz="1600" dirty="0">
              <a:latin typeface="Roboto" panose="02000000000000000000" pitchFamily="2" charset="0"/>
            </a:endParaRP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BB7DABFA-06A7-444D-970B-ABC697512EC2}"/>
              </a:ext>
            </a:extLst>
          </p:cNvPr>
          <p:cNvSpPr txBox="1"/>
          <p:nvPr/>
        </p:nvSpPr>
        <p:spPr>
          <a:xfrm>
            <a:off x="637572" y="1424796"/>
            <a:ext cx="369061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spc="2000" dirty="0">
                <a:latin typeface="Roboto" panose="02000000000000000000" pitchFamily="2" charset="0"/>
              </a:rPr>
              <a:t>CONTACT</a:t>
            </a:r>
          </a:p>
        </p:txBody>
      </p:sp>
      <p:cxnSp>
        <p:nvCxnSpPr>
          <p:cNvPr id="11" name="Conector recto 10">
            <a:extLst>
              <a:ext uri="{FF2B5EF4-FFF2-40B4-BE49-F238E27FC236}">
                <a16:creationId xmlns:a16="http://schemas.microsoft.com/office/drawing/2014/main" id="{A3565E90-EFC7-A241-B125-C58109A07988}"/>
              </a:ext>
            </a:extLst>
          </p:cNvPr>
          <p:cNvCxnSpPr>
            <a:cxnSpLocks/>
          </p:cNvCxnSpPr>
          <p:nvPr/>
        </p:nvCxnSpPr>
        <p:spPr>
          <a:xfrm flipV="1">
            <a:off x="6604860" y="0"/>
            <a:ext cx="0" cy="5889356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" name="Rectángulo 12">
            <a:extLst>
              <a:ext uri="{FF2B5EF4-FFF2-40B4-BE49-F238E27FC236}">
                <a16:creationId xmlns:a16="http://schemas.microsoft.com/office/drawing/2014/main" id="{D7684B2C-08B3-BF4B-8B25-7F7C20808AAC}"/>
              </a:ext>
            </a:extLst>
          </p:cNvPr>
          <p:cNvSpPr/>
          <p:nvPr/>
        </p:nvSpPr>
        <p:spPr>
          <a:xfrm>
            <a:off x="6235484" y="1282027"/>
            <a:ext cx="738752" cy="738752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8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5" name="Forma libre 14">
            <a:extLst>
              <a:ext uri="{FF2B5EF4-FFF2-40B4-BE49-F238E27FC236}">
                <a16:creationId xmlns:a16="http://schemas.microsoft.com/office/drawing/2014/main" id="{ADCBD75E-77CF-E040-B6B1-F764BEE1526B}"/>
              </a:ext>
            </a:extLst>
          </p:cNvPr>
          <p:cNvSpPr/>
          <p:nvPr/>
        </p:nvSpPr>
        <p:spPr>
          <a:xfrm>
            <a:off x="6408969" y="1514370"/>
            <a:ext cx="401336" cy="281329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17" name="Rectángulo 16">
            <a:extLst>
              <a:ext uri="{FF2B5EF4-FFF2-40B4-BE49-F238E27FC236}">
                <a16:creationId xmlns:a16="http://schemas.microsoft.com/office/drawing/2014/main" id="{C179CACC-606A-CA40-9FD7-25D85B8E4654}"/>
              </a:ext>
            </a:extLst>
          </p:cNvPr>
          <p:cNvSpPr/>
          <p:nvPr/>
        </p:nvSpPr>
        <p:spPr>
          <a:xfrm>
            <a:off x="6235484" y="2690248"/>
            <a:ext cx="738752" cy="738752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8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8" name="Rectángulo 17">
            <a:extLst>
              <a:ext uri="{FF2B5EF4-FFF2-40B4-BE49-F238E27FC236}">
                <a16:creationId xmlns:a16="http://schemas.microsoft.com/office/drawing/2014/main" id="{264A765E-3D50-0846-BDA6-5E11B33CB3D8}"/>
              </a:ext>
            </a:extLst>
          </p:cNvPr>
          <p:cNvSpPr/>
          <p:nvPr/>
        </p:nvSpPr>
        <p:spPr>
          <a:xfrm>
            <a:off x="6235484" y="4110739"/>
            <a:ext cx="738752" cy="738752"/>
          </a:xfrm>
          <a:prstGeom prst="rect">
            <a:avLst/>
          </a:prstGeom>
          <a:solidFill>
            <a:schemeClr val="bg1"/>
          </a:solidFill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2800" dirty="0">
              <a:solidFill>
                <a:schemeClr val="tx1"/>
              </a:solidFill>
              <a:latin typeface="Roboto" panose="02000000000000000000" pitchFamily="2" charset="0"/>
            </a:endParaRPr>
          </a:p>
        </p:txBody>
      </p:sp>
      <p:sp>
        <p:nvSpPr>
          <p:cNvPr id="19" name="Gráfico 43">
            <a:extLst>
              <a:ext uri="{FF2B5EF4-FFF2-40B4-BE49-F238E27FC236}">
                <a16:creationId xmlns:a16="http://schemas.microsoft.com/office/drawing/2014/main" id="{6ED1EB14-40BE-FD48-9147-5C12BCA7740D}"/>
              </a:ext>
            </a:extLst>
          </p:cNvPr>
          <p:cNvSpPr/>
          <p:nvPr/>
        </p:nvSpPr>
        <p:spPr>
          <a:xfrm>
            <a:off x="6408969" y="4315896"/>
            <a:ext cx="401336" cy="328437"/>
          </a:xfrm>
          <a:custGeom>
            <a:avLst/>
            <a:gdLst>
              <a:gd name="connsiteX0" fmla="*/ 4876800 w 4876800"/>
              <a:gd name="connsiteY0" fmla="*/ 533062 h 3990975"/>
              <a:gd name="connsiteX1" fmla="*/ 4542049 w 4876800"/>
              <a:gd name="connsiteY1" fmla="*/ 548949 h 3990975"/>
              <a:gd name="connsiteX2" fmla="*/ 4723731 w 4876800"/>
              <a:gd name="connsiteY2" fmla="*/ 30097 h 3990975"/>
              <a:gd name="connsiteX3" fmla="*/ 4012853 w 4876800"/>
              <a:gd name="connsiteY3" fmla="*/ 276035 h 3990975"/>
              <a:gd name="connsiteX4" fmla="*/ 2672804 w 4876800"/>
              <a:gd name="connsiteY4" fmla="*/ 168284 h 3990975"/>
              <a:gd name="connsiteX5" fmla="*/ 2226692 w 4876800"/>
              <a:gd name="connsiteY5" fmla="*/ 1122607 h 3990975"/>
              <a:gd name="connsiteX6" fmla="*/ 623032 w 4876800"/>
              <a:gd name="connsiteY6" fmla="*/ 219741 h 3990975"/>
              <a:gd name="connsiteX7" fmla="*/ 488491 w 4876800"/>
              <a:gd name="connsiteY7" fmla="*/ 58151 h 3990975"/>
              <a:gd name="connsiteX8" fmla="*/ 387958 w 4876800"/>
              <a:gd name="connsiteY8" fmla="*/ 242772 h 3990975"/>
              <a:gd name="connsiteX9" fmla="*/ 269118 w 4876800"/>
              <a:gd name="connsiteY9" fmla="*/ 993834 h 3990975"/>
              <a:gd name="connsiteX10" fmla="*/ 373670 w 4876800"/>
              <a:gd name="connsiteY10" fmla="*/ 1287025 h 3990975"/>
              <a:gd name="connsiteX11" fmla="*/ 258254 w 4876800"/>
              <a:gd name="connsiteY11" fmla="*/ 1242302 h 3990975"/>
              <a:gd name="connsiteX12" fmla="*/ 244562 w 4876800"/>
              <a:gd name="connsiteY12" fmla="*/ 1435146 h 3990975"/>
              <a:gd name="connsiteX13" fmla="*/ 419063 w 4876800"/>
              <a:gd name="connsiteY13" fmla="*/ 2046793 h 3990975"/>
              <a:gd name="connsiteX14" fmla="*/ 554980 w 4876800"/>
              <a:gd name="connsiteY14" fmla="*/ 2214410 h 3990975"/>
              <a:gd name="connsiteX15" fmla="*/ 495337 w 4876800"/>
              <a:gd name="connsiteY15" fmla="*/ 2205257 h 3990975"/>
              <a:gd name="connsiteX16" fmla="*/ 568114 w 4876800"/>
              <a:gd name="connsiteY16" fmla="*/ 2426230 h 3990975"/>
              <a:gd name="connsiteX17" fmla="*/ 1120304 w 4876800"/>
              <a:gd name="connsiteY17" fmla="*/ 3066042 h 3990975"/>
              <a:gd name="connsiteX18" fmla="*/ 312837 w 4876800"/>
              <a:gd name="connsiteY18" fmla="*/ 3357522 h 3990975"/>
              <a:gd name="connsiteX19" fmla="*/ 0 w 4876800"/>
              <a:gd name="connsiteY19" fmla="*/ 3460362 h 3990975"/>
              <a:gd name="connsiteX20" fmla="*/ 288950 w 4876800"/>
              <a:gd name="connsiteY20" fmla="*/ 3618343 h 3990975"/>
              <a:gd name="connsiteX21" fmla="*/ 1173063 w 4876800"/>
              <a:gd name="connsiteY21" fmla="*/ 3940110 h 3990975"/>
              <a:gd name="connsiteX22" fmla="*/ 3638811 w 4876800"/>
              <a:gd name="connsiteY22" fmla="*/ 3381334 h 3990975"/>
              <a:gd name="connsiteX23" fmla="*/ 4326583 w 4876800"/>
              <a:gd name="connsiteY23" fmla="*/ 1462679 h 3990975"/>
              <a:gd name="connsiteX24" fmla="*/ 4411564 w 4876800"/>
              <a:gd name="connsiteY24" fmla="*/ 1166660 h 3990975"/>
              <a:gd name="connsiteX25" fmla="*/ 4876800 w 4876800"/>
              <a:gd name="connsiteY25" fmla="*/ 533062 h 3990975"/>
              <a:gd name="connsiteX26" fmla="*/ 4183075 w 4876800"/>
              <a:gd name="connsiteY26" fmla="*/ 995508 h 3990975"/>
              <a:gd name="connsiteX27" fmla="*/ 4041465 w 4876800"/>
              <a:gd name="connsiteY27" fmla="*/ 1477265 h 3990975"/>
              <a:gd name="connsiteX28" fmla="*/ 3447790 w 4876800"/>
              <a:gd name="connsiteY28" fmla="*/ 3169180 h 3990975"/>
              <a:gd name="connsiteX29" fmla="*/ 1217303 w 4876800"/>
              <a:gd name="connsiteY29" fmla="*/ 3658043 h 3990975"/>
              <a:gd name="connsiteX30" fmla="*/ 739415 w 4876800"/>
              <a:gd name="connsiteY30" fmla="*/ 3516024 h 3990975"/>
              <a:gd name="connsiteX31" fmla="*/ 1605000 w 4876800"/>
              <a:gd name="connsiteY31" fmla="*/ 3160250 h 3990975"/>
              <a:gd name="connsiteX32" fmla="*/ 2104095 w 4876800"/>
              <a:gd name="connsiteY32" fmla="*/ 2924023 h 3990975"/>
              <a:gd name="connsiteX33" fmla="*/ 1553059 w 4876800"/>
              <a:gd name="connsiteY33" fmla="*/ 2888751 h 3990975"/>
              <a:gd name="connsiteX34" fmla="*/ 934231 w 4876800"/>
              <a:gd name="connsiteY34" fmla="*/ 2536251 h 3990975"/>
              <a:gd name="connsiteX35" fmla="*/ 1144005 w 4876800"/>
              <a:gd name="connsiteY35" fmla="*/ 2501276 h 3990975"/>
              <a:gd name="connsiteX36" fmla="*/ 1669554 w 4876800"/>
              <a:gd name="connsiteY36" fmla="*/ 2354904 h 3990975"/>
              <a:gd name="connsiteX37" fmla="*/ 1139614 w 4876800"/>
              <a:gd name="connsiteY37" fmla="*/ 2225126 h 3990975"/>
              <a:gd name="connsiteX38" fmla="*/ 657523 w 4876800"/>
              <a:gd name="connsiteY38" fmla="*/ 1889816 h 3990975"/>
              <a:gd name="connsiteX39" fmla="*/ 553045 w 4876800"/>
              <a:gd name="connsiteY39" fmla="*/ 1659281 h 3990975"/>
              <a:gd name="connsiteX40" fmla="*/ 768028 w 4876800"/>
              <a:gd name="connsiteY40" fmla="*/ 1693586 h 3990975"/>
              <a:gd name="connsiteX41" fmla="*/ 1258528 w 4876800"/>
              <a:gd name="connsiteY41" fmla="*/ 1742104 h 3990975"/>
              <a:gd name="connsiteX42" fmla="*/ 869900 w 4876800"/>
              <a:gd name="connsiteY42" fmla="*/ 1438941 h 3990975"/>
              <a:gd name="connsiteX43" fmla="*/ 559929 w 4876800"/>
              <a:gd name="connsiteY43" fmla="*/ 576966 h 3990975"/>
              <a:gd name="connsiteX44" fmla="*/ 2563230 w 4876800"/>
              <a:gd name="connsiteY44" fmla="*/ 1439239 h 3990975"/>
              <a:gd name="connsiteX45" fmla="*/ 2533948 w 4876800"/>
              <a:gd name="connsiteY45" fmla="*/ 1196872 h 3990975"/>
              <a:gd name="connsiteX46" fmla="*/ 2822302 w 4876800"/>
              <a:gd name="connsiteY46" fmla="*/ 411506 h 3990975"/>
              <a:gd name="connsiteX47" fmla="*/ 3829162 w 4876800"/>
              <a:gd name="connsiteY47" fmla="*/ 494887 h 3990975"/>
              <a:gd name="connsiteX48" fmla="*/ 4063789 w 4876800"/>
              <a:gd name="connsiteY48" fmla="*/ 557656 h 3990975"/>
              <a:gd name="connsiteX49" fmla="*/ 4257117 w 4876800"/>
              <a:gd name="connsiteY49" fmla="*/ 498868 h 3990975"/>
              <a:gd name="connsiteX50" fmla="*/ 4133887 w 4876800"/>
              <a:gd name="connsiteY50" fmla="*/ 850772 h 3990975"/>
              <a:gd name="connsiteX51" fmla="*/ 4291199 w 4876800"/>
              <a:gd name="connsiteY51" fmla="*/ 850884 h 3990975"/>
              <a:gd name="connsiteX52" fmla="*/ 4183075 w 4876800"/>
              <a:gd name="connsiteY52" fmla="*/ 995508 h 3990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4876800" h="3990975">
                <a:moveTo>
                  <a:pt x="4876800" y="533062"/>
                </a:moveTo>
                <a:cubicBezTo>
                  <a:pt x="4570028" y="547200"/>
                  <a:pt x="4576726" y="546047"/>
                  <a:pt x="4542049" y="548949"/>
                </a:cubicBezTo>
                <a:lnTo>
                  <a:pt x="4723731" y="30097"/>
                </a:lnTo>
                <a:cubicBezTo>
                  <a:pt x="4723731" y="30097"/>
                  <a:pt x="4156621" y="238717"/>
                  <a:pt x="4012853" y="276035"/>
                </a:cubicBezTo>
                <a:cubicBezTo>
                  <a:pt x="3635276" y="-63330"/>
                  <a:pt x="3074045" y="-78324"/>
                  <a:pt x="2672804" y="168284"/>
                </a:cubicBezTo>
                <a:cubicBezTo>
                  <a:pt x="2344229" y="370281"/>
                  <a:pt x="2167868" y="717162"/>
                  <a:pt x="2226692" y="1122607"/>
                </a:cubicBezTo>
                <a:cubicBezTo>
                  <a:pt x="1587215" y="1033868"/>
                  <a:pt x="1048420" y="730743"/>
                  <a:pt x="623032" y="219741"/>
                </a:cubicBezTo>
                <a:lnTo>
                  <a:pt x="488491" y="58151"/>
                </a:lnTo>
                <a:lnTo>
                  <a:pt x="387958" y="242772"/>
                </a:lnTo>
                <a:cubicBezTo>
                  <a:pt x="260896" y="476060"/>
                  <a:pt x="218703" y="742798"/>
                  <a:pt x="269118" y="993834"/>
                </a:cubicBezTo>
                <a:cubicBezTo>
                  <a:pt x="289806" y="1096823"/>
                  <a:pt x="324966" y="1195049"/>
                  <a:pt x="373670" y="1287025"/>
                </a:cubicBezTo>
                <a:lnTo>
                  <a:pt x="258254" y="1242302"/>
                </a:lnTo>
                <a:lnTo>
                  <a:pt x="244562" y="1435146"/>
                </a:lnTo>
                <a:cubicBezTo>
                  <a:pt x="230684" y="1631041"/>
                  <a:pt x="295908" y="1859716"/>
                  <a:pt x="419063" y="2046793"/>
                </a:cubicBezTo>
                <a:cubicBezTo>
                  <a:pt x="453740" y="2099478"/>
                  <a:pt x="498388" y="2157335"/>
                  <a:pt x="554980" y="2214410"/>
                </a:cubicBezTo>
                <a:lnTo>
                  <a:pt x="495337" y="2205257"/>
                </a:lnTo>
                <a:lnTo>
                  <a:pt x="568114" y="2426230"/>
                </a:lnTo>
                <a:cubicBezTo>
                  <a:pt x="663773" y="2716556"/>
                  <a:pt x="862459" y="2941175"/>
                  <a:pt x="1120304" y="3066042"/>
                </a:cubicBezTo>
                <a:cubicBezTo>
                  <a:pt x="862794" y="3175319"/>
                  <a:pt x="654769" y="3245045"/>
                  <a:pt x="312837" y="3357522"/>
                </a:cubicBezTo>
                <a:lnTo>
                  <a:pt x="0" y="3460362"/>
                </a:lnTo>
                <a:lnTo>
                  <a:pt x="288950" y="3618343"/>
                </a:lnTo>
                <a:cubicBezTo>
                  <a:pt x="399120" y="3678581"/>
                  <a:pt x="788417" y="3879760"/>
                  <a:pt x="1173063" y="3940110"/>
                </a:cubicBezTo>
                <a:cubicBezTo>
                  <a:pt x="2028081" y="4074204"/>
                  <a:pt x="2990739" y="3965001"/>
                  <a:pt x="3638811" y="3381334"/>
                </a:cubicBezTo>
                <a:cubicBezTo>
                  <a:pt x="4184675" y="2889718"/>
                  <a:pt x="4363790" y="2190412"/>
                  <a:pt x="4326583" y="1462679"/>
                </a:cubicBezTo>
                <a:cubicBezTo>
                  <a:pt x="4320964" y="1352509"/>
                  <a:pt x="4351139" y="1247362"/>
                  <a:pt x="4411564" y="1166660"/>
                </a:cubicBezTo>
                <a:cubicBezTo>
                  <a:pt x="4532598" y="1005070"/>
                  <a:pt x="4876056" y="534141"/>
                  <a:pt x="4876800" y="533062"/>
                </a:cubicBezTo>
                <a:close/>
                <a:moveTo>
                  <a:pt x="4183075" y="995508"/>
                </a:moveTo>
                <a:cubicBezTo>
                  <a:pt x="4082728" y="1129490"/>
                  <a:pt x="4032461" y="1300606"/>
                  <a:pt x="4041465" y="1477265"/>
                </a:cubicBezTo>
                <a:cubicBezTo>
                  <a:pt x="4079007" y="2211322"/>
                  <a:pt x="3879280" y="2780590"/>
                  <a:pt x="3447790" y="3169180"/>
                </a:cubicBezTo>
                <a:cubicBezTo>
                  <a:pt x="2943746" y="3623143"/>
                  <a:pt x="2130735" y="3801327"/>
                  <a:pt x="1217303" y="3658043"/>
                </a:cubicBezTo>
                <a:cubicBezTo>
                  <a:pt x="1051880" y="3632110"/>
                  <a:pt x="880914" y="3574030"/>
                  <a:pt x="739415" y="3516024"/>
                </a:cubicBezTo>
                <a:cubicBezTo>
                  <a:pt x="1026096" y="3417388"/>
                  <a:pt x="1247477" y="3329468"/>
                  <a:pt x="1605000" y="3160250"/>
                </a:cubicBezTo>
                <a:lnTo>
                  <a:pt x="2104095" y="2924023"/>
                </a:lnTo>
                <a:lnTo>
                  <a:pt x="1553059" y="2888751"/>
                </a:lnTo>
                <a:cubicBezTo>
                  <a:pt x="1289112" y="2871859"/>
                  <a:pt x="1069330" y="2743941"/>
                  <a:pt x="934231" y="2536251"/>
                </a:cubicBezTo>
                <a:cubicBezTo>
                  <a:pt x="1005967" y="2532084"/>
                  <a:pt x="1075134" y="2520475"/>
                  <a:pt x="1144005" y="2501276"/>
                </a:cubicBezTo>
                <a:lnTo>
                  <a:pt x="1669554" y="2354904"/>
                </a:lnTo>
                <a:lnTo>
                  <a:pt x="1139614" y="2225126"/>
                </a:lnTo>
                <a:cubicBezTo>
                  <a:pt x="882104" y="2162060"/>
                  <a:pt x="735323" y="2007986"/>
                  <a:pt x="657523" y="1889816"/>
                </a:cubicBezTo>
                <a:cubicBezTo>
                  <a:pt x="606437" y="1812165"/>
                  <a:pt x="573063" y="1732616"/>
                  <a:pt x="553045" y="1659281"/>
                </a:cubicBezTo>
                <a:cubicBezTo>
                  <a:pt x="606177" y="1673532"/>
                  <a:pt x="668127" y="1683689"/>
                  <a:pt x="768028" y="1693586"/>
                </a:cubicBezTo>
                <a:lnTo>
                  <a:pt x="1258528" y="1742104"/>
                </a:lnTo>
                <a:lnTo>
                  <a:pt x="869900" y="1438941"/>
                </a:lnTo>
                <a:cubicBezTo>
                  <a:pt x="589880" y="1220536"/>
                  <a:pt x="477664" y="892407"/>
                  <a:pt x="559929" y="576966"/>
                </a:cubicBezTo>
                <a:cubicBezTo>
                  <a:pt x="1433847" y="1483404"/>
                  <a:pt x="2459943" y="1415278"/>
                  <a:pt x="2563230" y="1439239"/>
                </a:cubicBezTo>
                <a:cubicBezTo>
                  <a:pt x="2540496" y="1218415"/>
                  <a:pt x="2539901" y="1217894"/>
                  <a:pt x="2533948" y="1196872"/>
                </a:cubicBezTo>
                <a:cubicBezTo>
                  <a:pt x="2401677" y="729292"/>
                  <a:pt x="2691557" y="491873"/>
                  <a:pt x="2822302" y="411506"/>
                </a:cubicBezTo>
                <a:cubicBezTo>
                  <a:pt x="3095402" y="243665"/>
                  <a:pt x="3528901" y="218365"/>
                  <a:pt x="3829162" y="494887"/>
                </a:cubicBezTo>
                <a:cubicBezTo>
                  <a:pt x="3894014" y="554567"/>
                  <a:pt x="3981711" y="578045"/>
                  <a:pt x="4063789" y="557656"/>
                </a:cubicBezTo>
                <a:cubicBezTo>
                  <a:pt x="4137459" y="539350"/>
                  <a:pt x="4197921" y="519965"/>
                  <a:pt x="4257117" y="498868"/>
                </a:cubicBezTo>
                <a:lnTo>
                  <a:pt x="4133887" y="850772"/>
                </a:lnTo>
                <a:lnTo>
                  <a:pt x="4291199" y="850884"/>
                </a:lnTo>
                <a:cubicBezTo>
                  <a:pt x="4261508" y="890696"/>
                  <a:pt x="4225900" y="938358"/>
                  <a:pt x="4183075" y="995508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0" name="Forma libre 19">
            <a:extLst>
              <a:ext uri="{FF2B5EF4-FFF2-40B4-BE49-F238E27FC236}">
                <a16:creationId xmlns:a16="http://schemas.microsoft.com/office/drawing/2014/main" id="{A3CC705B-C6A7-0341-94F5-1832228FFCA2}"/>
              </a:ext>
            </a:extLst>
          </p:cNvPr>
          <p:cNvSpPr/>
          <p:nvPr/>
        </p:nvSpPr>
        <p:spPr>
          <a:xfrm>
            <a:off x="6408969" y="2907913"/>
            <a:ext cx="401336" cy="325921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accent2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A5B0E48F-560B-C842-B3DE-A00552A177FD}"/>
              </a:ext>
            </a:extLst>
          </p:cNvPr>
          <p:cNvSpPr/>
          <p:nvPr/>
        </p:nvSpPr>
        <p:spPr>
          <a:xfrm>
            <a:off x="7313183" y="2777469"/>
            <a:ext cx="2419751" cy="42062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>
                <a:latin typeface="Roboto" panose="02000000000000000000" pitchFamily="2" charset="0"/>
              </a:rPr>
              <a:t>000 000 000</a:t>
            </a:r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EA9A03B4-CD93-BB41-B895-A5879F5E9A98}"/>
              </a:ext>
            </a:extLst>
          </p:cNvPr>
          <p:cNvSpPr/>
          <p:nvPr/>
        </p:nvSpPr>
        <p:spPr>
          <a:xfrm>
            <a:off x="7313183" y="4192885"/>
            <a:ext cx="2419751" cy="420628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600" dirty="0">
                <a:latin typeface="Roboto" panose="02000000000000000000" pitchFamily="2" charset="0"/>
              </a:rPr>
              <a:t>@</a:t>
            </a:r>
            <a:r>
              <a:rPr lang="es-ES" sz="1600" dirty="0" err="1">
                <a:latin typeface="Roboto" panose="02000000000000000000" pitchFamily="2" charset="0"/>
              </a:rPr>
              <a:t>minimalistlife</a:t>
            </a:r>
            <a:endParaRPr lang="es-ES" sz="1600" dirty="0"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8469424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Imagen 6">
            <a:extLst>
              <a:ext uri="{FF2B5EF4-FFF2-40B4-BE49-F238E27FC236}">
                <a16:creationId xmlns:a16="http://schemas.microsoft.com/office/drawing/2014/main" id="{C8A8A63A-8528-FD4B-9BE6-BD1E515ACC19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14" name="Rectángulo 13">
            <a:extLst>
              <a:ext uri="{FF2B5EF4-FFF2-40B4-BE49-F238E27FC236}">
                <a16:creationId xmlns:a16="http://schemas.microsoft.com/office/drawing/2014/main" id="{C2D51C82-7DEB-2640-8E09-2D4D9DB7E9B7}"/>
              </a:ext>
            </a:extLst>
          </p:cNvPr>
          <p:cNvSpPr/>
          <p:nvPr/>
        </p:nvSpPr>
        <p:spPr>
          <a:xfrm>
            <a:off x="3656767" y="606035"/>
            <a:ext cx="4470943" cy="5456583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" name="Rectángulo 1">
            <a:extLst>
              <a:ext uri="{FF2B5EF4-FFF2-40B4-BE49-F238E27FC236}">
                <a16:creationId xmlns:a16="http://schemas.microsoft.com/office/drawing/2014/main" id="{ED8BF4E6-D8E6-5E40-8D5B-5236C75C2E34}"/>
              </a:ext>
            </a:extLst>
          </p:cNvPr>
          <p:cNvSpPr/>
          <p:nvPr/>
        </p:nvSpPr>
        <p:spPr>
          <a:xfrm>
            <a:off x="5431476" y="1237521"/>
            <a:ext cx="921531" cy="921531"/>
          </a:xfrm>
          <a:prstGeom prst="rect">
            <a:avLst/>
          </a:prstGeom>
          <a:noFill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s-ES" sz="3600" dirty="0">
                <a:solidFill>
                  <a:schemeClr val="tx1"/>
                </a:solidFill>
                <a:latin typeface="Roboto" panose="02000000000000000000" pitchFamily="2" charset="0"/>
              </a:rPr>
              <a:t>1</a:t>
            </a:r>
          </a:p>
        </p:txBody>
      </p:sp>
      <p:sp>
        <p:nvSpPr>
          <p:cNvPr id="3" name="Rectángulo 2">
            <a:extLst>
              <a:ext uri="{FF2B5EF4-FFF2-40B4-BE49-F238E27FC236}">
                <a16:creationId xmlns:a16="http://schemas.microsoft.com/office/drawing/2014/main" id="{A67C694A-9723-3E46-AF24-1D12AF1156D7}"/>
              </a:ext>
            </a:extLst>
          </p:cNvPr>
          <p:cNvSpPr/>
          <p:nvPr/>
        </p:nvSpPr>
        <p:spPr>
          <a:xfrm>
            <a:off x="3990345" y="4156588"/>
            <a:ext cx="3803789" cy="83099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3600" dirty="0" err="1">
                <a:solidFill>
                  <a:srgbClr val="000000"/>
                </a:solidFill>
                <a:latin typeface="Roboto" panose="02000000000000000000" pitchFamily="2" charset="0"/>
              </a:rPr>
              <a:t>Dark</a:t>
            </a:r>
            <a:r>
              <a:rPr lang="es-ES" sz="3600" dirty="0">
                <a:solidFill>
                  <a:srgbClr val="000000"/>
                </a:solidFill>
                <a:latin typeface="Roboto" panose="02000000000000000000" pitchFamily="2" charset="0"/>
              </a:rPr>
              <a:t> </a:t>
            </a:r>
            <a:r>
              <a:rPr lang="es-ES" sz="3600" dirty="0" err="1">
                <a:solidFill>
                  <a:srgbClr val="000000"/>
                </a:solidFill>
                <a:latin typeface="Roboto" panose="02000000000000000000" pitchFamily="2" charset="0"/>
              </a:rPr>
              <a:t>Mode</a:t>
            </a:r>
            <a:endParaRPr lang="es-ES" sz="3600" dirty="0">
              <a:solidFill>
                <a:srgbClr val="000000"/>
              </a:solidFill>
              <a:latin typeface="Roboto" panose="02000000000000000000" pitchFamily="2" charset="0"/>
            </a:endParaRP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F143F018-CBD4-4847-96B3-61ACD7C74E4D}"/>
              </a:ext>
            </a:extLst>
          </p:cNvPr>
          <p:cNvSpPr/>
          <p:nvPr/>
        </p:nvSpPr>
        <p:spPr>
          <a:xfrm>
            <a:off x="4776792" y="3643597"/>
            <a:ext cx="2230897" cy="42062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fontAlgn="base">
              <a:lnSpc>
                <a:spcPct val="150000"/>
              </a:lnSpc>
            </a:pPr>
            <a:r>
              <a:rPr lang="es-ES" sz="1600" spc="600" dirty="0">
                <a:solidFill>
                  <a:schemeClr val="tx2">
                    <a:lumMod val="60000"/>
                    <a:lumOff val="40000"/>
                  </a:schemeClr>
                </a:solidFill>
                <a:latin typeface="Roboto" panose="02000000000000000000" pitchFamily="2" charset="0"/>
              </a:rPr>
              <a:t>CHAPTER 0</a:t>
            </a:r>
          </a:p>
        </p:txBody>
      </p:sp>
      <p:cxnSp>
        <p:nvCxnSpPr>
          <p:cNvPr id="6" name="Conector recto 5">
            <a:extLst>
              <a:ext uri="{FF2B5EF4-FFF2-40B4-BE49-F238E27FC236}">
                <a16:creationId xmlns:a16="http://schemas.microsoft.com/office/drawing/2014/main" id="{36C4A358-5FA4-BE45-BBAB-E044650378A6}"/>
              </a:ext>
            </a:extLst>
          </p:cNvPr>
          <p:cNvCxnSpPr/>
          <p:nvPr/>
        </p:nvCxnSpPr>
        <p:spPr>
          <a:xfrm>
            <a:off x="5892239" y="2410691"/>
            <a:ext cx="0" cy="923636"/>
          </a:xfrm>
          <a:prstGeom prst="line">
            <a:avLst/>
          </a:prstGeom>
          <a:ln w="127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258619130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Imagen 3">
            <a:extLst>
              <a:ext uri="{FF2B5EF4-FFF2-40B4-BE49-F238E27FC236}">
                <a16:creationId xmlns:a16="http://schemas.microsoft.com/office/drawing/2014/main" id="{4EC5F2DF-8C2C-2440-9DB5-32FCFCEE4065}"/>
              </a:ext>
            </a:extLst>
          </p:cNvPr>
          <p:cNvPicPr>
            <a:picLocks noChangeAspect="1"/>
          </p:cNvPicPr>
          <p:nvPr/>
        </p:nvPicPr>
        <p:blipFill>
          <a:blip r:embed="rId3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0" y="0"/>
            <a:ext cx="12192000" cy="6858000"/>
          </a:xfrm>
          <a:prstGeom prst="rect">
            <a:avLst/>
          </a:prstGeom>
        </p:spPr>
      </p:pic>
      <p:sp>
        <p:nvSpPr>
          <p:cNvPr id="5" name="Elipse 4">
            <a:extLst>
              <a:ext uri="{FF2B5EF4-FFF2-40B4-BE49-F238E27FC236}">
                <a16:creationId xmlns:a16="http://schemas.microsoft.com/office/drawing/2014/main" id="{DB8E001C-8D24-8D49-8225-332DB1EE57AC}"/>
              </a:ext>
            </a:extLst>
          </p:cNvPr>
          <p:cNvSpPr/>
          <p:nvPr/>
        </p:nvSpPr>
        <p:spPr>
          <a:xfrm>
            <a:off x="5988121" y="1252449"/>
            <a:ext cx="215758" cy="215758"/>
          </a:xfrm>
          <a:prstGeom prst="ellipse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>
              <a:latin typeface="Roboto" panose="02000000000000000000" pitchFamily="2" charset="0"/>
            </a:endParaRPr>
          </a:p>
        </p:txBody>
      </p:sp>
      <p:cxnSp>
        <p:nvCxnSpPr>
          <p:cNvPr id="6" name="Conector recto 5">
            <a:extLst>
              <a:ext uri="{FF2B5EF4-FFF2-40B4-BE49-F238E27FC236}">
                <a16:creationId xmlns:a16="http://schemas.microsoft.com/office/drawing/2014/main" id="{5334285B-9779-E14B-8514-8B0C4C9FAFFC}"/>
              </a:ext>
            </a:extLst>
          </p:cNvPr>
          <p:cNvCxnSpPr>
            <a:cxnSpLocks/>
          </p:cNvCxnSpPr>
          <p:nvPr/>
        </p:nvCxnSpPr>
        <p:spPr>
          <a:xfrm flipV="1">
            <a:off x="6096000" y="0"/>
            <a:ext cx="0" cy="874644"/>
          </a:xfrm>
          <a:prstGeom prst="line">
            <a:avLst/>
          </a:prstGeom>
          <a:ln w="12700"/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" name="CuadroTexto 6">
            <a:extLst>
              <a:ext uri="{FF2B5EF4-FFF2-40B4-BE49-F238E27FC236}">
                <a16:creationId xmlns:a16="http://schemas.microsoft.com/office/drawing/2014/main" id="{960EE371-DE4D-0643-A150-25864682DF29}"/>
              </a:ext>
            </a:extLst>
          </p:cNvPr>
          <p:cNvSpPr txBox="1"/>
          <p:nvPr/>
        </p:nvSpPr>
        <p:spPr>
          <a:xfrm>
            <a:off x="0" y="5420885"/>
            <a:ext cx="12191999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pc="2000" dirty="0">
                <a:latin typeface="Roboto Light" panose="02000000000000000000" pitchFamily="2" charset="0"/>
                <a:ea typeface="Roboto Light" panose="02000000000000000000" pitchFamily="2" charset="0"/>
              </a:rPr>
              <a:t>MINIMALISM</a:t>
            </a:r>
          </a:p>
        </p:txBody>
      </p:sp>
    </p:spTree>
    <p:extLst>
      <p:ext uri="{BB962C8B-B14F-4D97-AF65-F5344CB8AC3E}">
        <p14:creationId xmlns:p14="http://schemas.microsoft.com/office/powerpoint/2010/main" val="152013311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Editable </a:t>
            </a:r>
            <a:r>
              <a:rPr lang="es-ES" sz="32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Icon</a:t>
            </a:r>
            <a:r>
              <a:rPr lang="es-ES" sz="32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Set</a:t>
            </a:r>
            <a:endParaRPr lang="es-ES" sz="32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endParaRPr lang="es-ES" sz="11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444884" y="1656781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42262" y="3072107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455014" y="4459492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473140" y="5874690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1"/>
            </a:solidFill>
            <a:prstDash val="sysDash"/>
            <a:miter/>
          </a:ln>
        </p:spPr>
        <p:txBody>
          <a:bodyPr rtlCol="0" anchor="ctr"/>
          <a:lstStyle/>
          <a:p>
            <a:endParaRPr lang="es-ES" dirty="0">
              <a:latin typeface="Roboto" panose="02000000000000000000" pitchFamily="2" charset="0"/>
            </a:endParaRPr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711012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opacity</a:t>
            </a:r>
            <a:endParaRPr lang="es-ES" sz="11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056330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endParaRPr lang="es-ES" sz="11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endParaRPr lang="es-ES" sz="11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612873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Things</a:t>
            </a:r>
            <a:r>
              <a:rPr lang="es-ES" sz="16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</a:t>
            </a:r>
            <a:r>
              <a:rPr lang="es-ES" sz="1600" dirty="0" err="1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you</a:t>
            </a:r>
            <a:r>
              <a:rPr lang="es-ES" sz="1600" dirty="0">
                <a:solidFill>
                  <a:schemeClr val="bg2">
                    <a:lumMod val="10000"/>
                  </a:schemeClr>
                </a:solidFill>
                <a:latin typeface="Roboto" panose="02000000000000000000" pitchFamily="2" charset="0"/>
              </a:rPr>
              <a:t> can do: </a:t>
            </a:r>
            <a:endParaRPr lang="es-ES" sz="1600" dirty="0">
              <a:solidFill>
                <a:schemeClr val="accent1"/>
              </a:solidFill>
              <a:latin typeface="Roboto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1408708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105054" y="-38100"/>
            <a:ext cx="6095999" cy="6934200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 dirty="0">
              <a:latin typeface="Roboto" panose="02000000000000000000" pitchFamily="2" charset="0"/>
            </a:endParaRPr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3" y="1146441"/>
            <a:ext cx="4354605" cy="101566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" sz="2000" dirty="0">
                <a:solidFill>
                  <a:schemeClr val="bg2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Big shout-out to the great people that provided us with the free resources of this presentation:</a:t>
            </a:r>
            <a:endParaRPr lang="en-US" sz="2000" dirty="0">
              <a:solidFill>
                <a:schemeClr val="bg2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3" y="3890176"/>
            <a:ext cx="2723925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kern="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STOCK IMAGES</a:t>
            </a:r>
            <a:endParaRPr lang="es-ES" sz="1800" kern="0" dirty="0">
              <a:solidFill>
                <a:schemeClr val="accent1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2400" kern="0" dirty="0"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lt-LT" sz="2400" kern="0" dirty="0"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982261" y="1146441"/>
            <a:ext cx="416378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" sz="2400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This template was made specially for you by</a:t>
            </a:r>
          </a:p>
          <a:p>
            <a:pPr algn="ctr" defTabSz="941755"/>
            <a:r>
              <a:rPr lang="en-US" sz="2400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1211186" y="4998352"/>
            <a:ext cx="3648227" cy="9094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ts val="2220"/>
              </a:lnSpc>
            </a:pPr>
            <a:r>
              <a:rPr lang="en" sz="1400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Visit </a:t>
            </a:r>
            <a:r>
              <a:rPr lang="en" sz="1400" dirty="0" err="1">
                <a:solidFill>
                  <a:schemeClr val="accent1">
                    <a:lumMod val="7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  <a:hlinkClick r:id="rId4"/>
              </a:rPr>
              <a:t>slidecoretemplates.com</a:t>
            </a:r>
            <a:r>
              <a:rPr lang="en" sz="1400" dirty="0">
                <a:solidFill>
                  <a:schemeClr val="accent1">
                    <a:lumMod val="75000"/>
                  </a:schemeClr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 </a:t>
            </a:r>
            <a:r>
              <a:rPr lang="en" sz="1400" dirty="0">
                <a:solidFill>
                  <a:srgbClr val="011627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to get more editable premium presentations for free</a:t>
            </a:r>
          </a:p>
          <a:p>
            <a:pPr algn="ctr" defTabSz="941755">
              <a:lnSpc>
                <a:spcPts val="2220"/>
              </a:lnSpc>
            </a:pPr>
            <a:endParaRPr lang="en-US" sz="1400" dirty="0">
              <a:solidFill>
                <a:srgbClr val="011627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5381628"/>
            <a:ext cx="27239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kern="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ICONS</a:t>
            </a:r>
            <a:endParaRPr lang="es-ES" sz="2400" kern="0" dirty="0">
              <a:solidFill>
                <a:schemeClr val="bg2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solidFill>
                  <a:schemeClr val="bg2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Thick</a:t>
            </a:r>
            <a:r>
              <a:rPr lang="es-ES" sz="2400" kern="0" dirty="0">
                <a:solidFill>
                  <a:schemeClr val="bg2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 </a:t>
            </a:r>
            <a:r>
              <a:rPr lang="es-ES" sz="2400" kern="0" dirty="0" err="1">
                <a:solidFill>
                  <a:schemeClr val="bg2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Icons</a:t>
            </a:r>
            <a:endParaRPr lang="es-ES" sz="2400" kern="0" dirty="0">
              <a:solidFill>
                <a:schemeClr val="bg2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200" dirty="0" err="1">
                <a:latin typeface="Roboto" panose="02000000000000000000" pitchFamily="2" charset="0"/>
                <a:ea typeface="Roboto" panose="02000000000000000000" pitchFamily="2" charset="0"/>
              </a:rPr>
              <a:t>Nice</a:t>
            </a:r>
            <a:r>
              <a:rPr lang="es-ES" sz="1200" dirty="0">
                <a:latin typeface="Roboto" panose="02000000000000000000" pitchFamily="2" charset="0"/>
                <a:ea typeface="Roboto" panose="02000000000000000000" pitchFamily="2" charset="0"/>
              </a:rPr>
              <a:t> and </a:t>
            </a:r>
            <a:r>
              <a:rPr lang="es-ES" sz="1200" dirty="0" err="1">
                <a:latin typeface="Roboto" panose="02000000000000000000" pitchFamily="2" charset="0"/>
                <a:ea typeface="Roboto" panose="02000000000000000000" pitchFamily="2" charset="0"/>
              </a:rPr>
              <a:t>Serious</a:t>
            </a:r>
            <a:endParaRPr lang="es-ES" sz="1200" dirty="0">
              <a:latin typeface="Roboto" panose="02000000000000000000" pitchFamily="2" charset="0"/>
              <a:ea typeface="Roboto" panose="02000000000000000000" pitchFamily="2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5" cstate="email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7" y="2453362"/>
            <a:ext cx="2303486" cy="2057869"/>
          </a:xfrm>
          <a:prstGeom prst="rect">
            <a:avLst/>
          </a:prstGeom>
        </p:spPr>
      </p:pic>
      <p:sp>
        <p:nvSpPr>
          <p:cNvPr id="9" name="TextBox 9">
            <a:extLst>
              <a:ext uri="{FF2B5EF4-FFF2-40B4-BE49-F238E27FC236}">
                <a16:creationId xmlns:a16="http://schemas.microsoft.com/office/drawing/2014/main" id="{BC3EB794-261F-2E43-9685-E42F0086D677}"/>
              </a:ext>
            </a:extLst>
          </p:cNvPr>
          <p:cNvSpPr txBox="1"/>
          <p:nvPr/>
        </p:nvSpPr>
        <p:spPr>
          <a:xfrm>
            <a:off x="7077413" y="2830886"/>
            <a:ext cx="2723925" cy="7232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kern="0" dirty="0">
                <a:solidFill>
                  <a:schemeClr val="accent1"/>
                </a:solidFill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SOURCE TEXT</a:t>
            </a:r>
            <a:endParaRPr lang="es-ES" sz="1800" kern="0" dirty="0">
              <a:solidFill>
                <a:schemeClr val="accent1"/>
              </a:solidFill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Roboto" panose="02000000000000000000" pitchFamily="2" charset="0"/>
                <a:ea typeface="Roboto" panose="02000000000000000000" pitchFamily="2" charset="0"/>
                <a:cs typeface="Consolas" panose="020B0609020204030204" pitchFamily="49" charset="0"/>
              </a:rPr>
              <a:t>wikipedia</a:t>
            </a:r>
            <a:endParaRPr lang="lt-LT" sz="2400" kern="0" dirty="0">
              <a:latin typeface="Roboto" panose="02000000000000000000" pitchFamily="2" charset="0"/>
              <a:ea typeface="Roboto" panose="02000000000000000000" pitchFamily="2" charset="0"/>
              <a:cs typeface="Consolas" panose="020B0609020204030204" pitchFamily="49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118305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slow" p14:dur="900">
        <p14:warp/>
      </p:transition>
    </mc:Choice>
    <mc:Fallback xmlns="">
      <p:transition spd="slow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1">
      <a:dk1>
        <a:srgbClr val="202428"/>
      </a:dk1>
      <a:lt1>
        <a:srgbClr val="FFFFFF"/>
      </a:lt1>
      <a:dk2>
        <a:srgbClr val="44546A"/>
      </a:dk2>
      <a:lt2>
        <a:srgbClr val="E7E6E6"/>
      </a:lt2>
      <a:accent1>
        <a:srgbClr val="495057"/>
      </a:accent1>
      <a:accent2>
        <a:srgbClr val="ADB5BD"/>
      </a:accent2>
      <a:accent3>
        <a:srgbClr val="A5A5A5"/>
      </a:accent3>
      <a:accent4>
        <a:srgbClr val="CED3DA"/>
      </a:accent4>
      <a:accent5>
        <a:srgbClr val="DEE2E6"/>
      </a:accent5>
      <a:accent6>
        <a:srgbClr val="E9ECEF"/>
      </a:accent6>
      <a:hlink>
        <a:srgbClr val="007FFA"/>
      </a:hlink>
      <a:folHlink>
        <a:srgbClr val="C24FAB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9195</TotalTime>
  <Words>892</Words>
  <Application>Microsoft Macintosh PowerPoint</Application>
  <PresentationFormat>Panorámica</PresentationFormat>
  <Paragraphs>159</Paragraphs>
  <Slides>26</Slides>
  <Notes>3</Notes>
  <HiddenSlides>0</HiddenSlides>
  <MMClips>1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26</vt:i4>
      </vt:variant>
    </vt:vector>
  </HeadingPairs>
  <TitlesOfParts>
    <vt:vector size="31" baseType="lpstr">
      <vt:lpstr>Roboto Light</vt:lpstr>
      <vt:lpstr>Century Gothic</vt:lpstr>
      <vt:lpstr>Roboto</vt:lpstr>
      <vt:lpstr>Arial</vt:lpstr>
      <vt:lpstr>Tema de Office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Yolanda Tamayo</dc:creator>
  <cp:lastModifiedBy>Microsoft Office User</cp:lastModifiedBy>
  <cp:revision>159</cp:revision>
  <dcterms:created xsi:type="dcterms:W3CDTF">2020-06-02T13:12:24Z</dcterms:created>
  <dcterms:modified xsi:type="dcterms:W3CDTF">2020-09-16T10:29:41Z</dcterms:modified>
</cp:coreProperties>
</file>