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63" r:id="rId3"/>
    <p:sldId id="257" r:id="rId4"/>
    <p:sldId id="265" r:id="rId5"/>
    <p:sldId id="259" r:id="rId6"/>
    <p:sldId id="260" r:id="rId7"/>
    <p:sldId id="261" r:id="rId8"/>
    <p:sldId id="275" r:id="rId9"/>
    <p:sldId id="276" r:id="rId10"/>
    <p:sldId id="268" r:id="rId11"/>
    <p:sldId id="277" r:id="rId12"/>
    <p:sldId id="281" r:id="rId13"/>
    <p:sldId id="278" r:id="rId14"/>
    <p:sldId id="279" r:id="rId15"/>
    <p:sldId id="280" r:id="rId16"/>
    <p:sldId id="274" r:id="rId1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683C6"/>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CA64-4E45-A79B-968AA75E9269}"/>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CA64-4E45-A79B-968AA75E9269}"/>
            </c:ext>
          </c:extLst>
        </c:ser>
        <c:ser>
          <c:idx val="2"/>
          <c:order val="2"/>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CA64-4E45-A79B-968AA75E9269}"/>
            </c:ext>
          </c:extLst>
        </c:ser>
        <c:dLbls>
          <c:showLegendKey val="0"/>
          <c:showVal val="0"/>
          <c:showCatName val="0"/>
          <c:showSerName val="0"/>
          <c:showPercent val="0"/>
          <c:showBubbleSize val="0"/>
        </c:dLbls>
        <c:gapWidth val="100"/>
        <c:overlap val="-24"/>
        <c:axId val="361469552"/>
        <c:axId val="519528816"/>
      </c:barChart>
      <c:catAx>
        <c:axId val="361469552"/>
        <c:scaling>
          <c:orientation val="minMax"/>
        </c:scaling>
        <c:delete val="0"/>
        <c:axPos val="b"/>
        <c:numFmt formatCode="General" sourceLinked="1"/>
        <c:majorTickMark val="none"/>
        <c:minorTickMark val="none"/>
        <c:tickLblPos val="nextTo"/>
        <c:spPr>
          <a:noFill/>
          <a:ln w="9525" cap="flat" cmpd="sng" algn="ctr">
            <a:solidFill>
              <a:schemeClr val="tx2">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2"/>
                </a:solidFill>
                <a:latin typeface="+mn-lt"/>
                <a:ea typeface="+mn-ea"/>
                <a:cs typeface="+mn-cs"/>
              </a:defRPr>
            </a:pPr>
            <a:endParaRPr lang="en-US"/>
          </a:p>
        </c:txPr>
        <c:crossAx val="519528816"/>
        <c:crosses val="autoZero"/>
        <c:auto val="1"/>
        <c:lblAlgn val="ctr"/>
        <c:lblOffset val="100"/>
        <c:noMultiLvlLbl val="0"/>
      </c:catAx>
      <c:valAx>
        <c:axId val="519528816"/>
        <c:scaling>
          <c:orientation val="minMax"/>
        </c:scaling>
        <c:delete val="0"/>
        <c:axPos val="l"/>
        <c:majorGridlines>
          <c:spPr>
            <a:ln w="9525" cap="flat" cmpd="sng" algn="ctr">
              <a:solidFill>
                <a:schemeClr val="tx2">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2"/>
                </a:solidFill>
                <a:latin typeface="+mn-lt"/>
                <a:ea typeface="+mn-ea"/>
                <a:cs typeface="+mn-cs"/>
              </a:defRPr>
            </a:pPr>
            <a:endParaRPr lang="en-US"/>
          </a:p>
        </c:txPr>
        <c:crossAx val="361469552"/>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diagrams/colors1.xml><?xml version="1.0" encoding="utf-8"?>
<dgm:colorsDef xmlns:dgm="http://schemas.openxmlformats.org/drawingml/2006/diagram" xmlns:a="http://schemas.openxmlformats.org/drawingml/2006/main" uniqueId="urn:microsoft.com/office/officeart/2005/8/colors/accent2_1">
  <dgm:title val=""/>
  <dgm:desc val=""/>
  <dgm:catLst>
    <dgm:cat type="accent2" pri="11100"/>
  </dgm:catLst>
  <dgm:styleLbl name="node0">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node1">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lignNode1">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lnNode1">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vennNode1">
    <dgm:fillClrLst meth="repeat">
      <a:schemeClr val="lt1">
        <a:alpha val="50000"/>
      </a:schemeClr>
    </dgm:fillClrLst>
    <dgm:linClrLst meth="repeat">
      <a:schemeClr val="accent2">
        <a:shade val="80000"/>
      </a:schemeClr>
    </dgm:linClrLst>
    <dgm:effectClrLst/>
    <dgm:txLinClrLst/>
    <dgm:txFillClrLst/>
    <dgm:txEffectClrLst/>
  </dgm:styleLbl>
  <dgm:styleLbl name="node2">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node3">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node4">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fgImgPlace1">
    <dgm:fillClrLst meth="repeat">
      <a:schemeClr val="accent2">
        <a:tint val="40000"/>
      </a:schemeClr>
    </dgm:fillClrLst>
    <dgm:linClrLst meth="repeat">
      <a:schemeClr val="accent2">
        <a:shade val="80000"/>
      </a:schemeClr>
    </dgm:linClrLst>
    <dgm:effectClrLst/>
    <dgm:txLinClrLst/>
    <dgm:txFillClrLst meth="repeat">
      <a:schemeClr val="lt1"/>
    </dgm:txFillClrLst>
    <dgm:txEffectClrLst/>
  </dgm:styleLbl>
  <dgm:styleLbl name="alignImgPlace1">
    <dgm:fillClrLst meth="repeat">
      <a:schemeClr val="accent2">
        <a:tint val="40000"/>
      </a:schemeClr>
    </dgm:fillClrLst>
    <dgm:linClrLst meth="repeat">
      <a:schemeClr val="accent2">
        <a:shade val="80000"/>
      </a:schemeClr>
    </dgm:linClrLst>
    <dgm:effectClrLst/>
    <dgm:txLinClrLst/>
    <dgm:txFillClrLst meth="repeat">
      <a:schemeClr val="lt1"/>
    </dgm:txFillClrLst>
    <dgm:txEffectClrLst/>
  </dgm:styleLbl>
  <dgm:styleLbl name="bgImgPlace1">
    <dgm:fillClrLst meth="repeat">
      <a:schemeClr val="accent2">
        <a:tint val="40000"/>
      </a:schemeClr>
    </dgm:fillClrLst>
    <dgm:linClrLst meth="repeat">
      <a:schemeClr val="accent2">
        <a:shade val="80000"/>
      </a:schemeClr>
    </dgm:linClrLst>
    <dgm:effectClrLst/>
    <dgm:txLinClrLst/>
    <dgm:txFillClrLst meth="repeat">
      <a:schemeClr val="lt1"/>
    </dgm:txFillClrLst>
    <dgm:txEffectClrLst/>
  </dgm:styleLbl>
  <dgm:styleLbl name="sibTrans2D1">
    <dgm:fillClrLst meth="repeat">
      <a:schemeClr val="accent2">
        <a:tint val="60000"/>
      </a:schemeClr>
    </dgm:fillClrLst>
    <dgm:linClrLst meth="repeat">
      <a:schemeClr val="accent2">
        <a:tint val="60000"/>
      </a:schemeClr>
    </dgm:linClrLst>
    <dgm:effectClrLst/>
    <dgm:txLinClrLst/>
    <dgm:txFillClrLst meth="repeat">
      <a:schemeClr val="dk1"/>
    </dgm:txFillClrLst>
    <dgm:txEffectClrLst/>
  </dgm:styleLbl>
  <dgm:styleLbl name="fgSibTrans2D1">
    <dgm:fillClrLst meth="repeat">
      <a:schemeClr val="accent2">
        <a:tint val="60000"/>
      </a:schemeClr>
    </dgm:fillClrLst>
    <dgm:linClrLst meth="repeat">
      <a:schemeClr val="accent2">
        <a:tint val="60000"/>
      </a:schemeClr>
    </dgm:linClrLst>
    <dgm:effectClrLst/>
    <dgm:txLinClrLst/>
    <dgm:txFillClrLst meth="repeat">
      <a:schemeClr val="dk1"/>
    </dgm:txFillClrLst>
    <dgm:txEffectClrLst/>
  </dgm:styleLbl>
  <dgm:styleLbl name="bgSibTrans2D1">
    <dgm:fillClrLst meth="repeat">
      <a:schemeClr val="accent2">
        <a:tint val="60000"/>
      </a:schemeClr>
    </dgm:fillClrLst>
    <dgm:linClrLst meth="repeat">
      <a:schemeClr val="accent2">
        <a:tint val="60000"/>
      </a:schemeClr>
    </dgm:linClrLst>
    <dgm:effectClrLst/>
    <dgm:txLinClrLst/>
    <dgm:txFillClrLst meth="repeat">
      <a:schemeClr val="dk1"/>
    </dgm:txFillClrLst>
    <dgm:txEffectClrLst/>
  </dgm:styleLbl>
  <dgm:styleLbl name="sibTrans1D1">
    <dgm:fillClrLst meth="repeat">
      <a:schemeClr val="accent2"/>
    </dgm:fillClrLst>
    <dgm:linClrLst meth="repeat">
      <a:schemeClr val="accent2"/>
    </dgm:linClrLst>
    <dgm:effectClrLst/>
    <dgm:txLinClrLst/>
    <dgm:txFillClrLst meth="repeat">
      <a:schemeClr val="tx1"/>
    </dgm:txFillClrLst>
    <dgm:txEffectClrLst/>
  </dgm:styleLbl>
  <dgm:styleLbl name="callout">
    <dgm:fillClrLst meth="repeat">
      <a:schemeClr val="accent2"/>
    </dgm:fillClrLst>
    <dgm:linClrLst meth="repeat">
      <a:schemeClr val="accent2"/>
    </dgm:linClrLst>
    <dgm:effectClrLst/>
    <dgm:txLinClrLst/>
    <dgm:txFillClrLst meth="repeat">
      <a:schemeClr val="tx1"/>
    </dgm:txFillClrLst>
    <dgm:txEffectClrLst/>
  </dgm:styleLbl>
  <dgm:styleLbl name="asst0">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sst1">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sst2">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sst3">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sst4">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parChTrans2D1">
    <dgm:fillClrLst meth="repeat">
      <a:schemeClr val="accent2">
        <a:tint val="60000"/>
      </a:schemeClr>
    </dgm:fillClrLst>
    <dgm:linClrLst meth="repeat">
      <a:schemeClr val="accent2">
        <a:tint val="60000"/>
      </a:schemeClr>
    </dgm:linClrLst>
    <dgm:effectClrLst/>
    <dgm:txLinClrLst/>
    <dgm:txFillClrLst/>
    <dgm:txEffectClrLst/>
  </dgm:styleLbl>
  <dgm:styleLbl name="parChTrans2D2">
    <dgm:fillClrLst meth="repeat">
      <a:schemeClr val="accent2"/>
    </dgm:fillClrLst>
    <dgm:linClrLst meth="repeat">
      <a:schemeClr val="accent2"/>
    </dgm:linClrLst>
    <dgm:effectClrLst/>
    <dgm:txLinClrLst/>
    <dgm:txFillClrLst/>
    <dgm:txEffectClrLst/>
  </dgm:styleLbl>
  <dgm:styleLbl name="parChTrans2D3">
    <dgm:fillClrLst meth="repeat">
      <a:schemeClr val="accent2"/>
    </dgm:fillClrLst>
    <dgm:linClrLst meth="repeat">
      <a:schemeClr val="accent2"/>
    </dgm:linClrLst>
    <dgm:effectClrLst/>
    <dgm:txLinClrLst/>
    <dgm:txFillClrLst/>
    <dgm:txEffectClrLst/>
  </dgm:styleLbl>
  <dgm:styleLbl name="parChTrans2D4">
    <dgm:fillClrLst meth="repeat">
      <a:schemeClr val="accent2"/>
    </dgm:fillClrLst>
    <dgm:linClrLst meth="repeat">
      <a:schemeClr val="accent2"/>
    </dgm:linClrLst>
    <dgm:effectClrLst/>
    <dgm:txLinClrLst/>
    <dgm:txFillClrLst meth="repeat">
      <a:schemeClr val="lt1"/>
    </dgm:txFillClrLst>
    <dgm:txEffectClrLst/>
  </dgm:styleLbl>
  <dgm:styleLbl name="parChTrans1D1">
    <dgm:fillClrLst meth="repeat">
      <a:schemeClr val="accent2"/>
    </dgm:fillClrLst>
    <dgm:linClrLst meth="repeat">
      <a:schemeClr val="accent2">
        <a:shade val="60000"/>
      </a:schemeClr>
    </dgm:linClrLst>
    <dgm:effectClrLst/>
    <dgm:txLinClrLst/>
    <dgm:txFillClrLst meth="repeat">
      <a:schemeClr val="tx1"/>
    </dgm:txFillClrLst>
    <dgm:txEffectClrLst/>
  </dgm:styleLbl>
  <dgm:styleLbl name="parChTrans1D2">
    <dgm:fillClrLst meth="repeat">
      <a:schemeClr val="accent2"/>
    </dgm:fillClrLst>
    <dgm:linClrLst meth="repeat">
      <a:schemeClr val="accent2">
        <a:shade val="60000"/>
      </a:schemeClr>
    </dgm:linClrLst>
    <dgm:effectClrLst/>
    <dgm:txLinClrLst/>
    <dgm:txFillClrLst meth="repeat">
      <a:schemeClr val="tx1"/>
    </dgm:txFillClrLst>
    <dgm:txEffectClrLst/>
  </dgm:styleLbl>
  <dgm:styleLbl name="parChTrans1D3">
    <dgm:fillClrLst meth="repeat">
      <a:schemeClr val="accent2"/>
    </dgm:fillClrLst>
    <dgm:linClrLst meth="repeat">
      <a:schemeClr val="accent2">
        <a:shade val="80000"/>
      </a:schemeClr>
    </dgm:linClrLst>
    <dgm:effectClrLst/>
    <dgm:txLinClrLst/>
    <dgm:txFillClrLst meth="repeat">
      <a:schemeClr val="tx1"/>
    </dgm:txFillClrLst>
    <dgm:txEffectClrLst/>
  </dgm:styleLbl>
  <dgm:styleLbl name="parChTrans1D4">
    <dgm:fillClrLst meth="repeat">
      <a:schemeClr val="accent2"/>
    </dgm:fillClrLst>
    <dgm:linClrLst meth="repeat">
      <a:schemeClr val="accent2">
        <a:shade val="80000"/>
      </a:schemeClr>
    </dgm:linClrLst>
    <dgm:effectClrLst/>
    <dgm:txLinClrLst/>
    <dgm:txFillClrLst meth="repeat">
      <a:schemeClr val="tx1"/>
    </dgm:txFillClrLst>
    <dgm:txEffectClrLst/>
  </dgm:styleLbl>
  <dgm:styleLbl name="fgAcc1">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conFgAcc1">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alignAcc1">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trAlignAcc1">
    <dgm:fillClrLst meth="repeat">
      <a:schemeClr val="accent2">
        <a:alpha val="40000"/>
        <a:tint val="40000"/>
      </a:schemeClr>
    </dgm:fillClrLst>
    <dgm:linClrLst meth="repeat">
      <a:schemeClr val="accent2"/>
    </dgm:linClrLst>
    <dgm:effectClrLst/>
    <dgm:txLinClrLst/>
    <dgm:txFillClrLst meth="repeat">
      <a:schemeClr val="dk1"/>
    </dgm:txFillClrLst>
    <dgm:txEffectClrLst/>
  </dgm:styleLbl>
  <dgm:styleLbl name="bgAcc1">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solidFgAcc1">
    <dgm:fillClrLst meth="repeat">
      <a:schemeClr val="lt1"/>
    </dgm:fillClrLst>
    <dgm:linClrLst meth="repeat">
      <a:schemeClr val="accent2"/>
    </dgm:linClrLst>
    <dgm:effectClrLst/>
    <dgm:txLinClrLst/>
    <dgm:txFillClrLst meth="repeat">
      <a:schemeClr val="dk1"/>
    </dgm:txFillClrLst>
    <dgm:txEffectClrLst/>
  </dgm:styleLbl>
  <dgm:styleLbl name="solidAlignAcc1">
    <dgm:fillClrLst meth="repeat">
      <a:schemeClr val="lt1"/>
    </dgm:fillClrLst>
    <dgm:linClrLst meth="repeat">
      <a:schemeClr val="accent2"/>
    </dgm:linClrLst>
    <dgm:effectClrLst/>
    <dgm:txLinClrLst/>
    <dgm:txFillClrLst meth="repeat">
      <a:schemeClr val="dk1"/>
    </dgm:txFillClrLst>
    <dgm:txEffectClrLst/>
  </dgm:styleLbl>
  <dgm:styleLbl name="solidBgAcc1">
    <dgm:fillClrLst meth="repeat">
      <a:schemeClr val="lt1"/>
    </dgm:fillClrLst>
    <dgm:linClrLst meth="repeat">
      <a:schemeClr val="accent2"/>
    </dgm:linClrLst>
    <dgm:effectClrLst/>
    <dgm:txLinClrLst/>
    <dgm:txFillClrLst meth="repeat">
      <a:schemeClr val="dk1"/>
    </dgm:txFillClrLst>
    <dgm:txEffectClrLst/>
  </dgm:styleLbl>
  <dgm:styleLbl name="fgAccFollowNode1">
    <dgm:fillClrLst meth="repeat">
      <a:schemeClr val="lt1">
        <a:alpha val="90000"/>
        <a:tint val="40000"/>
      </a:schemeClr>
    </dgm:fillClrLst>
    <dgm:linClrLst meth="repeat">
      <a:schemeClr val="accent2">
        <a:alpha val="90000"/>
      </a:schemeClr>
    </dgm:linClrLst>
    <dgm:effectClrLst/>
    <dgm:txLinClrLst/>
    <dgm:txFillClrLst meth="repeat">
      <a:schemeClr val="dk1"/>
    </dgm:txFillClrLst>
    <dgm:txEffectClrLst/>
  </dgm:styleLbl>
  <dgm:styleLbl name="alignAccFollowNode1">
    <dgm:fillClrLst meth="repeat">
      <a:schemeClr val="lt1">
        <a:alpha val="90000"/>
        <a:tint val="40000"/>
      </a:schemeClr>
    </dgm:fillClrLst>
    <dgm:linClrLst meth="repeat">
      <a:schemeClr val="accent2">
        <a:alpha val="90000"/>
      </a:schemeClr>
    </dgm:linClrLst>
    <dgm:effectClrLst/>
    <dgm:txLinClrLst/>
    <dgm:txFillClrLst meth="repeat">
      <a:schemeClr val="dk1"/>
    </dgm:txFillClrLst>
    <dgm:txEffectClrLst/>
  </dgm:styleLbl>
  <dgm:styleLbl name="bgAccFollowNode1">
    <dgm:fillClrLst meth="repeat">
      <a:schemeClr val="lt1">
        <a:alpha val="90000"/>
        <a:tint val="40000"/>
      </a:schemeClr>
    </dgm:fillClrLst>
    <dgm:linClrLst meth="repeat">
      <a:schemeClr val="accent2">
        <a:alpha val="90000"/>
      </a:schemeClr>
    </dgm:linClrLst>
    <dgm:effectClrLst/>
    <dgm:txLinClrLst/>
    <dgm:txFillClrLst meth="repeat">
      <a:schemeClr val="dk1"/>
    </dgm:txFillClrLst>
    <dgm:txEffectClrLst/>
  </dgm:styleLbl>
  <dgm:styleLbl name="fgAcc0">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fgAcc2">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fgAcc3">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fgAcc4">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accent2"/>
    </dgm:linClrLst>
    <dgm:effectClrLst/>
    <dgm:txLinClrLst/>
    <dgm:txFillClrLst meth="repeat">
      <a:schemeClr val="dk1"/>
    </dgm:txFillClrLst>
    <dgm:txEffectClrLst/>
  </dgm:styleLbl>
  <dgm:styleLbl name="dkBgShp">
    <dgm:fillClrLst meth="repeat">
      <a:schemeClr val="accent2">
        <a:shade val="80000"/>
      </a:schemeClr>
    </dgm:fillClrLst>
    <dgm:linClrLst meth="repeat">
      <a:schemeClr val="accent2"/>
    </dgm:linClrLst>
    <dgm:effectClrLst/>
    <dgm:txLinClrLst/>
    <dgm:txFillClrLst meth="repeat">
      <a:schemeClr val="lt1"/>
    </dgm:txFillClrLst>
    <dgm:txEffectClrLst/>
  </dgm:styleLbl>
  <dgm:styleLbl name="trBgShp">
    <dgm:fillClrLst meth="repeat">
      <a:schemeClr val="accent2">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2" qsCatId="simple" csTypeId="urn:microsoft.com/office/officeart/2005/8/colors/accent2_1" csCatId="accent2"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lt1">
            <a:hueOff val="0"/>
            <a:satOff val="0"/>
            <a:lumOff val="0"/>
            <a:alphaOff val="0"/>
          </a:schemeClr>
        </a:solidFill>
        <a:ln w="19050" cap="flat" cmpd="sng" algn="ctr">
          <a:solidFill>
            <a:schemeClr val="accent2">
              <a:shade val="80000"/>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accent2">
            <a:alpha val="90000"/>
            <a:tint val="4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lt1">
            <a:hueOff val="0"/>
            <a:satOff val="0"/>
            <a:lumOff val="0"/>
            <a:alphaOff val="0"/>
          </a:schemeClr>
        </a:solidFill>
        <a:ln w="19050" cap="flat" cmpd="sng" algn="ctr">
          <a:solidFill>
            <a:schemeClr val="accent2">
              <a:shade val="80000"/>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accent2">
            <a:alpha val="90000"/>
            <a:tint val="4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lt1">
            <a:hueOff val="0"/>
            <a:satOff val="0"/>
            <a:lumOff val="0"/>
            <a:alphaOff val="0"/>
          </a:schemeClr>
        </a:solidFill>
        <a:ln w="19050" cap="flat" cmpd="sng" algn="ctr">
          <a:solidFill>
            <a:schemeClr val="accent2">
              <a:shade val="80000"/>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accent2">
            <a:alpha val="90000"/>
            <a:tint val="4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lt1">
            <a:hueOff val="0"/>
            <a:satOff val="0"/>
            <a:lumOff val="0"/>
            <a:alphaOff val="0"/>
          </a:schemeClr>
        </a:solidFill>
        <a:ln w="19050" cap="flat" cmpd="sng" algn="ctr">
          <a:solidFill>
            <a:schemeClr val="accent2">
              <a:shade val="80000"/>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accent2">
            <a:alpha val="90000"/>
            <a:tint val="4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2">
  <dgm:title val=""/>
  <dgm:desc val=""/>
  <dgm:catLst>
    <dgm:cat type="simple" pri="10200"/>
  </dgm:catLst>
  <dgm:scene3d>
    <a:camera prst="orthographicFront"/>
    <a:lightRig rig="threePt" dir="t"/>
  </dgm:scene3d>
  <dgm:styleLbl name="node0">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lnNode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vennNode1">
    <dgm:scene3d>
      <a:camera prst="orthographicFront"/>
      <a:lightRig rig="threePt" dir="t"/>
    </dgm:scene3d>
    <dgm:sp3d/>
    <dgm:txPr/>
    <dgm:style>
      <a:lnRef idx="3">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1">
        <a:scrgbClr r="0" g="0" b="0"/>
      </a:effectRef>
      <a:fontRef idx="minor">
        <a:schemeClr val="lt1"/>
      </a:fontRef>
    </dgm:style>
  </dgm:styleLbl>
  <dgm:styleLbl name="node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fg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align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bg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1">
        <a:scrgbClr r="0" g="0" b="0"/>
      </a:effectRef>
      <a:fontRef idx="minor"/>
    </dgm:style>
  </dgm:styleLbl>
  <dgm:styleLbl name="asst0">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0" name="Picture 19">
            <a:extLst>
              <a:ext uri="{FF2B5EF4-FFF2-40B4-BE49-F238E27FC236}">
                <a16:creationId xmlns:a16="http://schemas.microsoft.com/office/drawing/2014/main" id="{224B4096-78CA-475F-AA3A-DF7836B7B497}"/>
              </a:ext>
            </a:extLst>
          </p:cNvPr>
          <p:cNvPicPr>
            <a:picLocks noChangeAspect="1"/>
          </p:cNvPicPr>
          <p:nvPr userDrawn="1"/>
        </p:nvPicPr>
        <p:blipFill>
          <a:blip r:embed="rId2" cstate="email">
            <a:duotone>
              <a:prstClr val="black"/>
              <a:srgbClr val="D9C3A5">
                <a:tint val="50000"/>
                <a:satMod val="180000"/>
              </a:srgbClr>
            </a:duotone>
            <a:extLst>
              <a:ext uri="{28A0092B-C50C-407E-A947-70E740481C1C}">
                <a14:useLocalDpi xmlns:a14="http://schemas.microsoft.com/office/drawing/2010/main"/>
              </a:ext>
            </a:extLst>
          </a:blip>
          <a:srcRect/>
          <a:stretch>
            <a:fillRect/>
          </a:stretch>
        </p:blipFill>
        <p:spPr>
          <a:xfrm>
            <a:off x="0" y="0"/>
            <a:ext cx="12203572" cy="6831371"/>
          </a:xfrm>
          <a:custGeom>
            <a:avLst/>
            <a:gdLst>
              <a:gd name="connsiteX0" fmla="*/ 0 w 12182474"/>
              <a:gd name="connsiteY0" fmla="*/ 0 h 6831371"/>
              <a:gd name="connsiteX1" fmla="*/ 12182474 w 12182474"/>
              <a:gd name="connsiteY1" fmla="*/ 0 h 6831371"/>
              <a:gd name="connsiteX2" fmla="*/ 12182474 w 12182474"/>
              <a:gd name="connsiteY2" fmla="*/ 6831371 h 6831371"/>
              <a:gd name="connsiteX3" fmla="*/ 0 w 12182474"/>
              <a:gd name="connsiteY3" fmla="*/ 6831371 h 6831371"/>
            </a:gdLst>
            <a:ahLst/>
            <a:cxnLst>
              <a:cxn ang="0">
                <a:pos x="connsiteX0" y="connsiteY0"/>
              </a:cxn>
              <a:cxn ang="0">
                <a:pos x="connsiteX1" y="connsiteY1"/>
              </a:cxn>
              <a:cxn ang="0">
                <a:pos x="connsiteX2" y="connsiteY2"/>
              </a:cxn>
              <a:cxn ang="0">
                <a:pos x="connsiteX3" y="connsiteY3"/>
              </a:cxn>
            </a:cxnLst>
            <a:rect l="l" t="t" r="r" b="b"/>
            <a:pathLst>
              <a:path w="12182474" h="6831371">
                <a:moveTo>
                  <a:pt x="0" y="0"/>
                </a:moveTo>
                <a:lnTo>
                  <a:pt x="12182474" y="0"/>
                </a:lnTo>
                <a:lnTo>
                  <a:pt x="12182474" y="6831371"/>
                </a:lnTo>
                <a:lnTo>
                  <a:pt x="0" y="6831371"/>
                </a:lnTo>
                <a:close/>
              </a:path>
            </a:pathLst>
          </a:custGeom>
        </p:spPr>
      </p:pic>
      <p:sp>
        <p:nvSpPr>
          <p:cNvPr id="15" name="Rectangle 14">
            <a:extLst>
              <a:ext uri="{FF2B5EF4-FFF2-40B4-BE49-F238E27FC236}">
                <a16:creationId xmlns:a16="http://schemas.microsoft.com/office/drawing/2014/main" id="{8DF8AB09-4815-41E8-98D1-960C6EC6C587}"/>
              </a:ext>
            </a:extLst>
          </p:cNvPr>
          <p:cNvSpPr/>
          <p:nvPr userDrawn="1"/>
        </p:nvSpPr>
        <p:spPr>
          <a:xfrm>
            <a:off x="-9985" y="-26629"/>
            <a:ext cx="12188825" cy="6884630"/>
          </a:xfrm>
          <a:prstGeom prst="rect">
            <a:avLst/>
          </a:prstGeom>
          <a:solidFill>
            <a:schemeClr val="tx1">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Freeform 5">
            <a:extLst>
              <a:ext uri="{FF2B5EF4-FFF2-40B4-BE49-F238E27FC236}">
                <a16:creationId xmlns:a16="http://schemas.microsoft.com/office/drawing/2014/main" id="{9B958FC5-BDCA-4628-BB02-8805ED9B0196}"/>
              </a:ext>
            </a:extLst>
          </p:cNvPr>
          <p:cNvSpPr>
            <a:spLocks/>
          </p:cNvSpPr>
          <p:nvPr userDrawn="1"/>
        </p:nvSpPr>
        <p:spPr bwMode="auto">
          <a:xfrm>
            <a:off x="4318461" y="5891213"/>
            <a:ext cx="7885112" cy="966788"/>
          </a:xfrm>
          <a:custGeom>
            <a:avLst/>
            <a:gdLst>
              <a:gd name="T0" fmla="*/ 4967 w 4967"/>
              <a:gd name="T1" fmla="*/ 0 h 609"/>
              <a:gd name="T2" fmla="*/ 4967 w 4967"/>
              <a:gd name="T3" fmla="*/ 609 h 609"/>
              <a:gd name="T4" fmla="*/ 0 w 4967"/>
              <a:gd name="T5" fmla="*/ 609 h 609"/>
              <a:gd name="T6" fmla="*/ 4967 w 4967"/>
              <a:gd name="T7" fmla="*/ 0 h 609"/>
            </a:gdLst>
            <a:ahLst/>
            <a:cxnLst>
              <a:cxn ang="0">
                <a:pos x="T0" y="T1"/>
              </a:cxn>
              <a:cxn ang="0">
                <a:pos x="T2" y="T3"/>
              </a:cxn>
              <a:cxn ang="0">
                <a:pos x="T4" y="T5"/>
              </a:cxn>
              <a:cxn ang="0">
                <a:pos x="T6" y="T7"/>
              </a:cxn>
            </a:cxnLst>
            <a:rect l="0" t="0" r="r" b="b"/>
            <a:pathLst>
              <a:path w="4967" h="609">
                <a:moveTo>
                  <a:pt x="4967" y="0"/>
                </a:moveTo>
                <a:lnTo>
                  <a:pt x="4967" y="609"/>
                </a:lnTo>
                <a:lnTo>
                  <a:pt x="0" y="609"/>
                </a:lnTo>
                <a:lnTo>
                  <a:pt x="4967" y="0"/>
                </a:lnTo>
                <a:close/>
              </a:path>
            </a:pathLst>
          </a:custGeom>
          <a:solidFill>
            <a:srgbClr val="00C8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4" name="Freeform 7">
            <a:extLst>
              <a:ext uri="{FF2B5EF4-FFF2-40B4-BE49-F238E27FC236}">
                <a16:creationId xmlns:a16="http://schemas.microsoft.com/office/drawing/2014/main" id="{8D9155B3-F64E-4F40-8D6F-C58D9BC1B6BE}"/>
              </a:ext>
            </a:extLst>
          </p:cNvPr>
          <p:cNvSpPr>
            <a:spLocks/>
          </p:cNvSpPr>
          <p:nvPr userDrawn="1"/>
        </p:nvSpPr>
        <p:spPr bwMode="auto">
          <a:xfrm>
            <a:off x="-19970" y="5250426"/>
            <a:ext cx="12215145" cy="1580945"/>
          </a:xfrm>
          <a:custGeom>
            <a:avLst/>
            <a:gdLst>
              <a:gd name="T0" fmla="*/ 0 w 7675"/>
              <a:gd name="T1" fmla="*/ 0 h 942"/>
              <a:gd name="T2" fmla="*/ 7675 w 7675"/>
              <a:gd name="T3" fmla="*/ 942 h 942"/>
              <a:gd name="T4" fmla="*/ 0 w 7675"/>
              <a:gd name="T5" fmla="*/ 942 h 942"/>
              <a:gd name="T6" fmla="*/ 0 w 7675"/>
              <a:gd name="T7" fmla="*/ 0 h 942"/>
            </a:gdLst>
            <a:ahLst/>
            <a:cxnLst>
              <a:cxn ang="0">
                <a:pos x="T0" y="T1"/>
              </a:cxn>
              <a:cxn ang="0">
                <a:pos x="T2" y="T3"/>
              </a:cxn>
              <a:cxn ang="0">
                <a:pos x="T4" y="T5"/>
              </a:cxn>
              <a:cxn ang="0">
                <a:pos x="T6" y="T7"/>
              </a:cxn>
            </a:cxnLst>
            <a:rect l="0" t="0" r="r" b="b"/>
            <a:pathLst>
              <a:path w="7675" h="942">
                <a:moveTo>
                  <a:pt x="0" y="0"/>
                </a:moveTo>
                <a:lnTo>
                  <a:pt x="7675" y="942"/>
                </a:lnTo>
                <a:lnTo>
                  <a:pt x="0" y="942"/>
                </a:lnTo>
                <a:lnTo>
                  <a:pt x="0" y="0"/>
                </a:lnTo>
                <a:close/>
              </a:path>
            </a:pathLst>
          </a:custGeom>
          <a:solidFill>
            <a:schemeClr val="bg1">
              <a:lumMod val="85000"/>
            </a:schemeClr>
          </a:solidFill>
          <a:ln>
            <a:noFill/>
          </a:ln>
          <a:effectLst>
            <a:outerShdw blurRad="50800" dist="38100" dir="16200000" rotWithShape="0">
              <a:schemeClr val="tx1">
                <a:lumMod val="65000"/>
                <a:lumOff val="35000"/>
                <a:alpha val="40000"/>
              </a:schemeClr>
            </a:outerShdw>
          </a:effectLst>
        </p:spPr>
        <p:txBody>
          <a:bodyPr vert="horz" wrap="square" lIns="91440" tIns="45720" rIns="91440" bIns="45720" numCol="1" anchor="t" anchorCtr="0" compatLnSpc="1">
            <a:prstTxWarp prst="textNoShape">
              <a:avLst/>
            </a:prstTxWarp>
          </a:bodyPr>
          <a:lstStyle/>
          <a:p>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655767"/>
            <a:ext cx="5983600" cy="1546399"/>
          </a:xfrm>
          <a:prstGeom prst="rect">
            <a:avLst/>
          </a:prstGeom>
        </p:spPr>
        <p:txBody>
          <a:bodyPr lIns="91425" tIns="91425" rIns="91425" bIns="91425" anchor="ctr" anchorCtr="0"/>
          <a:lstStyle>
            <a:lvl1pPr lvl="0" algn="ctr">
              <a:spcBef>
                <a:spcPts val="0"/>
              </a:spcBef>
              <a:buSzPct val="100000"/>
              <a:defRPr sz="6133">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6" name="Freeform 6">
            <a:extLst>
              <a:ext uri="{FF2B5EF4-FFF2-40B4-BE49-F238E27FC236}">
                <a16:creationId xmlns:a16="http://schemas.microsoft.com/office/drawing/2014/main" id="{A4C8123D-3CB1-4E04-B3E3-664270D97712}"/>
              </a:ext>
            </a:extLst>
          </p:cNvPr>
          <p:cNvSpPr>
            <a:spLocks/>
          </p:cNvSpPr>
          <p:nvPr userDrawn="1"/>
        </p:nvSpPr>
        <p:spPr bwMode="auto">
          <a:xfrm>
            <a:off x="4303713" y="5891213"/>
            <a:ext cx="7885112" cy="966788"/>
          </a:xfrm>
          <a:custGeom>
            <a:avLst/>
            <a:gdLst>
              <a:gd name="T0" fmla="*/ 4967 w 4967"/>
              <a:gd name="T1" fmla="*/ 0 h 609"/>
              <a:gd name="T2" fmla="*/ 4967 w 4967"/>
              <a:gd name="T3" fmla="*/ 609 h 609"/>
              <a:gd name="T4" fmla="*/ 0 w 4967"/>
              <a:gd name="T5" fmla="*/ 609 h 609"/>
              <a:gd name="T6" fmla="*/ 4967 w 4967"/>
              <a:gd name="T7" fmla="*/ 0 h 609"/>
            </a:gdLst>
            <a:ahLst/>
            <a:cxnLst>
              <a:cxn ang="0">
                <a:pos x="T0" y="T1"/>
              </a:cxn>
              <a:cxn ang="0">
                <a:pos x="T2" y="T3"/>
              </a:cxn>
              <a:cxn ang="0">
                <a:pos x="T4" y="T5"/>
              </a:cxn>
              <a:cxn ang="0">
                <a:pos x="T6" y="T7"/>
              </a:cxn>
            </a:cxnLst>
            <a:rect l="0" t="0" r="r" b="b"/>
            <a:pathLst>
              <a:path w="4967" h="609">
                <a:moveTo>
                  <a:pt x="4967" y="0"/>
                </a:moveTo>
                <a:lnTo>
                  <a:pt x="4967" y="609"/>
                </a:lnTo>
                <a:lnTo>
                  <a:pt x="0" y="609"/>
                </a:lnTo>
                <a:lnTo>
                  <a:pt x="4967"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Freeform 7">
            <a:extLst>
              <a:ext uri="{FF2B5EF4-FFF2-40B4-BE49-F238E27FC236}">
                <a16:creationId xmlns:a16="http://schemas.microsoft.com/office/drawing/2014/main" id="{39657BF2-7214-4F1A-958D-BC942AC8C8A7}"/>
              </a:ext>
            </a:extLst>
          </p:cNvPr>
          <p:cNvSpPr>
            <a:spLocks/>
          </p:cNvSpPr>
          <p:nvPr userDrawn="1"/>
        </p:nvSpPr>
        <p:spPr bwMode="auto">
          <a:xfrm>
            <a:off x="-19970" y="5362575"/>
            <a:ext cx="12208795" cy="1495425"/>
          </a:xfrm>
          <a:custGeom>
            <a:avLst/>
            <a:gdLst>
              <a:gd name="T0" fmla="*/ 0 w 7675"/>
              <a:gd name="T1" fmla="*/ 0 h 942"/>
              <a:gd name="T2" fmla="*/ 7675 w 7675"/>
              <a:gd name="T3" fmla="*/ 942 h 942"/>
              <a:gd name="T4" fmla="*/ 0 w 7675"/>
              <a:gd name="T5" fmla="*/ 942 h 942"/>
              <a:gd name="T6" fmla="*/ 0 w 7675"/>
              <a:gd name="T7" fmla="*/ 0 h 942"/>
            </a:gdLst>
            <a:ahLst/>
            <a:cxnLst>
              <a:cxn ang="0">
                <a:pos x="T0" y="T1"/>
              </a:cxn>
              <a:cxn ang="0">
                <a:pos x="T2" y="T3"/>
              </a:cxn>
              <a:cxn ang="0">
                <a:pos x="T4" y="T5"/>
              </a:cxn>
              <a:cxn ang="0">
                <a:pos x="T6" y="T7"/>
              </a:cxn>
            </a:cxnLst>
            <a:rect l="0" t="0" r="r" b="b"/>
            <a:pathLst>
              <a:path w="7675" h="942">
                <a:moveTo>
                  <a:pt x="0" y="0"/>
                </a:moveTo>
                <a:lnTo>
                  <a:pt x="7675" y="942"/>
                </a:lnTo>
                <a:lnTo>
                  <a:pt x="0" y="942"/>
                </a:lnTo>
                <a:lnTo>
                  <a:pt x="0" y="0"/>
                </a:lnTo>
                <a:close/>
              </a:path>
            </a:pathLst>
          </a:custGeom>
          <a:solidFill>
            <a:schemeClr val="bg1">
              <a:lumMod val="50000"/>
            </a:schemeClr>
          </a:solidFill>
          <a:ln>
            <a:noFill/>
          </a:ln>
        </p:spPr>
        <p:txBody>
          <a:bodyPr vert="horz" wrap="square" lIns="91440" tIns="45720" rIns="91440" bIns="45720" numCol="1" anchor="t" anchorCtr="0" compatLnSpc="1">
            <a:prstTxWarp prst="textNoShape">
              <a:avLst/>
            </a:prstTxWarp>
          </a:bodyPr>
          <a:lstStyle/>
          <a:p>
            <a:endParaRPr lang="en-US"/>
          </a:p>
        </p:txBody>
      </p:sp>
      <p:sp>
        <p:nvSpPr>
          <p:cNvPr id="9" name="Freeform 8">
            <a:extLst>
              <a:ext uri="{FF2B5EF4-FFF2-40B4-BE49-F238E27FC236}">
                <a16:creationId xmlns:a16="http://schemas.microsoft.com/office/drawing/2014/main" id="{00148195-F3F1-4C5F-81BE-0CB016B21FC2}"/>
              </a:ext>
            </a:extLst>
          </p:cNvPr>
          <p:cNvSpPr>
            <a:spLocks/>
          </p:cNvSpPr>
          <p:nvPr userDrawn="1"/>
        </p:nvSpPr>
        <p:spPr bwMode="auto">
          <a:xfrm>
            <a:off x="4763" y="5362575"/>
            <a:ext cx="12184062" cy="1495425"/>
          </a:xfrm>
          <a:custGeom>
            <a:avLst/>
            <a:gdLst>
              <a:gd name="T0" fmla="*/ 0 w 7675"/>
              <a:gd name="T1" fmla="*/ 0 h 942"/>
              <a:gd name="T2" fmla="*/ 7675 w 7675"/>
              <a:gd name="T3" fmla="*/ 942 h 942"/>
              <a:gd name="T4" fmla="*/ 0 w 7675"/>
              <a:gd name="T5" fmla="*/ 942 h 942"/>
              <a:gd name="T6" fmla="*/ 0 w 7675"/>
              <a:gd name="T7" fmla="*/ 0 h 942"/>
            </a:gdLst>
            <a:ahLst/>
            <a:cxnLst>
              <a:cxn ang="0">
                <a:pos x="T0" y="T1"/>
              </a:cxn>
              <a:cxn ang="0">
                <a:pos x="T2" y="T3"/>
              </a:cxn>
              <a:cxn ang="0">
                <a:pos x="T4" y="T5"/>
              </a:cxn>
              <a:cxn ang="0">
                <a:pos x="T6" y="T7"/>
              </a:cxn>
            </a:cxnLst>
            <a:rect l="0" t="0" r="r" b="b"/>
            <a:pathLst>
              <a:path w="7675" h="942">
                <a:moveTo>
                  <a:pt x="0" y="0"/>
                </a:moveTo>
                <a:lnTo>
                  <a:pt x="7675" y="942"/>
                </a:lnTo>
                <a:lnTo>
                  <a:pt x="0" y="942"/>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Freeform 10">
            <a:extLst>
              <a:ext uri="{FF2B5EF4-FFF2-40B4-BE49-F238E27FC236}">
                <a16:creationId xmlns:a16="http://schemas.microsoft.com/office/drawing/2014/main" id="{232E30F7-0B03-418F-879F-3D1E3DE8A8D9}"/>
              </a:ext>
            </a:extLst>
          </p:cNvPr>
          <p:cNvSpPr>
            <a:spLocks/>
          </p:cNvSpPr>
          <p:nvPr userDrawn="1"/>
        </p:nvSpPr>
        <p:spPr bwMode="auto">
          <a:xfrm>
            <a:off x="4763" y="5362575"/>
            <a:ext cx="12184062" cy="1495425"/>
          </a:xfrm>
          <a:custGeom>
            <a:avLst/>
            <a:gdLst>
              <a:gd name="T0" fmla="*/ 0 w 7675"/>
              <a:gd name="T1" fmla="*/ 0 h 942"/>
              <a:gd name="T2" fmla="*/ 0 w 7675"/>
              <a:gd name="T3" fmla="*/ 104 h 942"/>
              <a:gd name="T4" fmla="*/ 7675 w 7675"/>
              <a:gd name="T5" fmla="*/ 942 h 942"/>
              <a:gd name="T6" fmla="*/ 5192 w 7675"/>
              <a:gd name="T7" fmla="*/ 637 h 942"/>
              <a:gd name="T8" fmla="*/ 0 w 7675"/>
              <a:gd name="T9" fmla="*/ 0 h 942"/>
            </a:gdLst>
            <a:ahLst/>
            <a:cxnLst>
              <a:cxn ang="0">
                <a:pos x="T0" y="T1"/>
              </a:cxn>
              <a:cxn ang="0">
                <a:pos x="T2" y="T3"/>
              </a:cxn>
              <a:cxn ang="0">
                <a:pos x="T4" y="T5"/>
              </a:cxn>
              <a:cxn ang="0">
                <a:pos x="T6" y="T7"/>
              </a:cxn>
              <a:cxn ang="0">
                <a:pos x="T8" y="T9"/>
              </a:cxn>
            </a:cxnLst>
            <a:rect l="0" t="0" r="r" b="b"/>
            <a:pathLst>
              <a:path w="7675" h="942">
                <a:moveTo>
                  <a:pt x="0" y="0"/>
                </a:moveTo>
                <a:lnTo>
                  <a:pt x="0" y="104"/>
                </a:lnTo>
                <a:lnTo>
                  <a:pt x="7675" y="942"/>
                </a:lnTo>
                <a:lnTo>
                  <a:pt x="5192" y="637"/>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3" name="Freeform 12">
            <a:extLst>
              <a:ext uri="{FF2B5EF4-FFF2-40B4-BE49-F238E27FC236}">
                <a16:creationId xmlns:a16="http://schemas.microsoft.com/office/drawing/2014/main" id="{029B294B-6A08-41F9-AD24-4538F1EC0FB9}"/>
              </a:ext>
            </a:extLst>
          </p:cNvPr>
          <p:cNvSpPr>
            <a:spLocks/>
          </p:cNvSpPr>
          <p:nvPr userDrawn="1"/>
        </p:nvSpPr>
        <p:spPr bwMode="auto">
          <a:xfrm>
            <a:off x="8247063" y="6373813"/>
            <a:ext cx="3941762" cy="484188"/>
          </a:xfrm>
          <a:custGeom>
            <a:avLst/>
            <a:gdLst>
              <a:gd name="T0" fmla="*/ 0 w 2483"/>
              <a:gd name="T1" fmla="*/ 0 h 305"/>
              <a:gd name="T2" fmla="*/ 0 w 2483"/>
              <a:gd name="T3" fmla="*/ 0 h 305"/>
              <a:gd name="T4" fmla="*/ 2483 w 2483"/>
              <a:gd name="T5" fmla="*/ 305 h 305"/>
              <a:gd name="T6" fmla="*/ 2483 w 2483"/>
              <a:gd name="T7" fmla="*/ 239 h 305"/>
              <a:gd name="T8" fmla="*/ 0 w 2483"/>
              <a:gd name="T9" fmla="*/ 0 h 305"/>
            </a:gdLst>
            <a:ahLst/>
            <a:cxnLst>
              <a:cxn ang="0">
                <a:pos x="T0" y="T1"/>
              </a:cxn>
              <a:cxn ang="0">
                <a:pos x="T2" y="T3"/>
              </a:cxn>
              <a:cxn ang="0">
                <a:pos x="T4" y="T5"/>
              </a:cxn>
              <a:cxn ang="0">
                <a:pos x="T6" y="T7"/>
              </a:cxn>
              <a:cxn ang="0">
                <a:pos x="T8" y="T9"/>
              </a:cxn>
            </a:cxnLst>
            <a:rect l="0" t="0" r="r" b="b"/>
            <a:pathLst>
              <a:path w="2483" h="305">
                <a:moveTo>
                  <a:pt x="0" y="0"/>
                </a:moveTo>
                <a:lnTo>
                  <a:pt x="0" y="0"/>
                </a:lnTo>
                <a:lnTo>
                  <a:pt x="2483" y="305"/>
                </a:lnTo>
                <a:lnTo>
                  <a:pt x="2483" y="239"/>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20" name="Picture 19">
            <a:extLst>
              <a:ext uri="{FF2B5EF4-FFF2-40B4-BE49-F238E27FC236}">
                <a16:creationId xmlns:a16="http://schemas.microsoft.com/office/drawing/2014/main" id="{3209B789-3DC5-4C82-A137-FD4FD04D26E8}"/>
              </a:ext>
            </a:extLst>
          </p:cNvPr>
          <p:cNvPicPr>
            <a:picLocks noChangeAspect="1"/>
          </p:cNvPicPr>
          <p:nvPr userDrawn="1"/>
        </p:nvPicPr>
        <p:blipFill>
          <a:blip r:embed="rId2" cstate="email">
            <a:grayscl/>
            <a:extLst>
              <a:ext uri="{28A0092B-C50C-407E-A947-70E740481C1C}">
                <a14:useLocalDpi xmlns:a14="http://schemas.microsoft.com/office/drawing/2010/main"/>
              </a:ext>
            </a:extLst>
          </a:blip>
          <a:srcRect/>
          <a:stretch>
            <a:fillRect/>
          </a:stretch>
        </p:blipFill>
        <p:spPr>
          <a:xfrm>
            <a:off x="-3535" y="0"/>
            <a:ext cx="12187337" cy="6057900"/>
          </a:xfrm>
          <a:custGeom>
            <a:avLst/>
            <a:gdLst>
              <a:gd name="connsiteX0" fmla="*/ 0 w 12187337"/>
              <a:gd name="connsiteY0" fmla="*/ 0 h 5324168"/>
              <a:gd name="connsiteX1" fmla="*/ 12187337 w 12187337"/>
              <a:gd name="connsiteY1" fmla="*/ 0 h 5324168"/>
              <a:gd name="connsiteX2" fmla="*/ 12187337 w 12187337"/>
              <a:gd name="connsiteY2" fmla="*/ 2994350 h 5324168"/>
              <a:gd name="connsiteX3" fmla="*/ 14609 w 12187337"/>
              <a:gd name="connsiteY3" fmla="*/ 5322892 h 5324168"/>
              <a:gd name="connsiteX4" fmla="*/ 0 w 12187337"/>
              <a:gd name="connsiteY4" fmla="*/ 5324168 h 53241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2187337" h="5324168">
                <a:moveTo>
                  <a:pt x="0" y="0"/>
                </a:moveTo>
                <a:lnTo>
                  <a:pt x="12187337" y="0"/>
                </a:lnTo>
                <a:lnTo>
                  <a:pt x="12187337" y="2994350"/>
                </a:lnTo>
                <a:lnTo>
                  <a:pt x="14609" y="5322892"/>
                </a:lnTo>
                <a:lnTo>
                  <a:pt x="0" y="5324168"/>
                </a:lnTo>
                <a:close/>
              </a:path>
            </a:pathLst>
          </a:custGeom>
        </p:spPr>
      </p:pic>
      <p:sp>
        <p:nvSpPr>
          <p:cNvPr id="8" name="Freeform: Shape 7">
            <a:extLst>
              <a:ext uri="{FF2B5EF4-FFF2-40B4-BE49-F238E27FC236}">
                <a16:creationId xmlns:a16="http://schemas.microsoft.com/office/drawing/2014/main" id="{FC715A33-645D-4D0D-AF4F-8E4F55FB785D}"/>
              </a:ext>
            </a:extLst>
          </p:cNvPr>
          <p:cNvSpPr/>
          <p:nvPr userDrawn="1"/>
        </p:nvSpPr>
        <p:spPr>
          <a:xfrm flipH="1" flipV="1">
            <a:off x="4663" y="0"/>
            <a:ext cx="12187338" cy="6057900"/>
          </a:xfrm>
          <a:custGeom>
            <a:avLst/>
            <a:gdLst>
              <a:gd name="connsiteX0" fmla="*/ 0 w 12188825"/>
              <a:gd name="connsiteY0" fmla="*/ 4821152 h 4821152"/>
              <a:gd name="connsiteX1" fmla="*/ 12188825 w 12188825"/>
              <a:gd name="connsiteY1" fmla="*/ 4821152 h 4821152"/>
              <a:gd name="connsiteX2" fmla="*/ 12188825 w 12188825"/>
              <a:gd name="connsiteY2" fmla="*/ 0 h 4821152"/>
              <a:gd name="connsiteX3" fmla="*/ 12174213 w 12188825"/>
              <a:gd name="connsiteY3" fmla="*/ 1156 h 4821152"/>
              <a:gd name="connsiteX4" fmla="*/ 0 w 12188825"/>
              <a:gd name="connsiteY4" fmla="*/ 2109702 h 482115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2188825" h="4821152">
                <a:moveTo>
                  <a:pt x="0" y="4821152"/>
                </a:moveTo>
                <a:lnTo>
                  <a:pt x="12188825" y="4821152"/>
                </a:lnTo>
                <a:lnTo>
                  <a:pt x="12188825" y="0"/>
                </a:lnTo>
                <a:lnTo>
                  <a:pt x="12174213" y="1156"/>
                </a:lnTo>
                <a:lnTo>
                  <a:pt x="0" y="2109702"/>
                </a:lnTo>
                <a:close/>
              </a:path>
            </a:pathLst>
          </a:custGeom>
          <a:solidFill>
            <a:schemeClr val="tx1">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3530601" y="916552"/>
            <a:ext cx="5130799" cy="1225110"/>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01" y="2250184"/>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3" name="Isosceles Triangle 2">
            <a:extLst>
              <a:ext uri="{FF2B5EF4-FFF2-40B4-BE49-F238E27FC236}">
                <a16:creationId xmlns:a16="http://schemas.microsoft.com/office/drawing/2014/main" id="{C2DA81DA-53CC-489D-84F6-6EDF3516310A}"/>
              </a:ext>
            </a:extLst>
          </p:cNvPr>
          <p:cNvSpPr/>
          <p:nvPr userDrawn="1"/>
        </p:nvSpPr>
        <p:spPr>
          <a:xfrm rot="16200000">
            <a:off x="8043255" y="786494"/>
            <a:ext cx="1578791" cy="6735097"/>
          </a:xfrm>
          <a:prstGeom prst="triangle">
            <a:avLst>
              <a:gd name="adj" fmla="val 6528"/>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3" name="Shape 21">
            <a:extLst>
              <a:ext uri="{FF2B5EF4-FFF2-40B4-BE49-F238E27FC236}">
                <a16:creationId xmlns:a16="http://schemas.microsoft.com/office/drawing/2014/main" id="{8DDB97F8-8351-47C5-9324-C82CCD2A5474}"/>
              </a:ext>
            </a:extLst>
          </p:cNvPr>
          <p:cNvSpPr txBox="1">
            <a:spLocks/>
          </p:cNvSpPr>
          <p:nvPr userDrawn="1"/>
        </p:nvSpPr>
        <p:spPr>
          <a:xfrm>
            <a:off x="3904844" y="1083700"/>
            <a:ext cx="5130799" cy="1225110"/>
          </a:xfrm>
          <a:prstGeom prst="rect">
            <a:avLst/>
          </a:prstGeom>
        </p:spPr>
        <p:txBody>
          <a:bodyPr vert="horz" lIns="91425" tIns="91425" rIns="91425" bIns="91425" rtlCol="0" anchor="b" anchorCtr="0">
            <a:normAutofit/>
          </a:bodyPr>
          <a:lstStyle>
            <a:lvl1pPr lvl="0" algn="ctr" defTabSz="914400" rtl="0" eaLnBrk="1" latinLnBrk="0" hangingPunct="1">
              <a:lnSpc>
                <a:spcPct val="90000"/>
              </a:lnSpc>
              <a:spcBef>
                <a:spcPts val="0"/>
              </a:spcBef>
              <a:buNone/>
              <a:defRPr sz="4400" kern="1200">
                <a:solidFill>
                  <a:schemeClr val="tx1"/>
                </a:solidFill>
                <a:latin typeface="+mj-lt"/>
                <a:ea typeface="+mj-ea"/>
                <a:cs typeface="+mj-cs"/>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lang="en-US"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grpSp>
        <p:nvGrpSpPr>
          <p:cNvPr id="2" name="Group 1">
            <a:extLst>
              <a:ext uri="{FF2B5EF4-FFF2-40B4-BE49-F238E27FC236}">
                <a16:creationId xmlns:a16="http://schemas.microsoft.com/office/drawing/2014/main" id="{5D20D48B-94BF-4A32-ABA1-BB7DF2BA8B7A}"/>
              </a:ext>
            </a:extLst>
          </p:cNvPr>
          <p:cNvGrpSpPr/>
          <p:nvPr userDrawn="1"/>
        </p:nvGrpSpPr>
        <p:grpSpPr>
          <a:xfrm>
            <a:off x="-19970" y="5362575"/>
            <a:ext cx="12223543" cy="1495426"/>
            <a:chOff x="-19970" y="5362575"/>
            <a:chExt cx="12223543" cy="1495426"/>
          </a:xfrm>
        </p:grpSpPr>
        <p:sp>
          <p:nvSpPr>
            <p:cNvPr id="5" name="Freeform 5">
              <a:extLst>
                <a:ext uri="{FF2B5EF4-FFF2-40B4-BE49-F238E27FC236}">
                  <a16:creationId xmlns:a16="http://schemas.microsoft.com/office/drawing/2014/main" id="{29A7AEB4-736E-44EC-8D35-1632497FE949}"/>
                </a:ext>
              </a:extLst>
            </p:cNvPr>
            <p:cNvSpPr>
              <a:spLocks/>
            </p:cNvSpPr>
            <p:nvPr userDrawn="1"/>
          </p:nvSpPr>
          <p:spPr bwMode="auto">
            <a:xfrm>
              <a:off x="4318461" y="5891213"/>
              <a:ext cx="7885112" cy="966788"/>
            </a:xfrm>
            <a:custGeom>
              <a:avLst/>
              <a:gdLst>
                <a:gd name="T0" fmla="*/ 4967 w 4967"/>
                <a:gd name="T1" fmla="*/ 0 h 609"/>
                <a:gd name="T2" fmla="*/ 4967 w 4967"/>
                <a:gd name="T3" fmla="*/ 609 h 609"/>
                <a:gd name="T4" fmla="*/ 0 w 4967"/>
                <a:gd name="T5" fmla="*/ 609 h 609"/>
                <a:gd name="T6" fmla="*/ 4967 w 4967"/>
                <a:gd name="T7" fmla="*/ 0 h 609"/>
              </a:gdLst>
              <a:ahLst/>
              <a:cxnLst>
                <a:cxn ang="0">
                  <a:pos x="T0" y="T1"/>
                </a:cxn>
                <a:cxn ang="0">
                  <a:pos x="T2" y="T3"/>
                </a:cxn>
                <a:cxn ang="0">
                  <a:pos x="T4" y="T5"/>
                </a:cxn>
                <a:cxn ang="0">
                  <a:pos x="T6" y="T7"/>
                </a:cxn>
              </a:cxnLst>
              <a:rect l="0" t="0" r="r" b="b"/>
              <a:pathLst>
                <a:path w="4967" h="609">
                  <a:moveTo>
                    <a:pt x="4967" y="0"/>
                  </a:moveTo>
                  <a:lnTo>
                    <a:pt x="4967" y="609"/>
                  </a:lnTo>
                  <a:lnTo>
                    <a:pt x="0" y="609"/>
                  </a:lnTo>
                  <a:lnTo>
                    <a:pt x="4967" y="0"/>
                  </a:lnTo>
                  <a:close/>
                </a:path>
              </a:pathLst>
            </a:custGeom>
            <a:solidFill>
              <a:srgbClr val="00C8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 name="Freeform 7">
              <a:extLst>
                <a:ext uri="{FF2B5EF4-FFF2-40B4-BE49-F238E27FC236}">
                  <a16:creationId xmlns:a16="http://schemas.microsoft.com/office/drawing/2014/main" id="{3C39BAA4-4C7B-49E1-B3BD-C309ECC83E13}"/>
                </a:ext>
              </a:extLst>
            </p:cNvPr>
            <p:cNvSpPr>
              <a:spLocks/>
            </p:cNvSpPr>
            <p:nvPr userDrawn="1"/>
          </p:nvSpPr>
          <p:spPr bwMode="auto">
            <a:xfrm>
              <a:off x="-19970" y="5362575"/>
              <a:ext cx="12208795" cy="1495425"/>
            </a:xfrm>
            <a:custGeom>
              <a:avLst/>
              <a:gdLst>
                <a:gd name="T0" fmla="*/ 0 w 7675"/>
                <a:gd name="T1" fmla="*/ 0 h 942"/>
                <a:gd name="T2" fmla="*/ 7675 w 7675"/>
                <a:gd name="T3" fmla="*/ 942 h 942"/>
                <a:gd name="T4" fmla="*/ 0 w 7675"/>
                <a:gd name="T5" fmla="*/ 942 h 942"/>
                <a:gd name="T6" fmla="*/ 0 w 7675"/>
                <a:gd name="T7" fmla="*/ 0 h 942"/>
              </a:gdLst>
              <a:ahLst/>
              <a:cxnLst>
                <a:cxn ang="0">
                  <a:pos x="T0" y="T1"/>
                </a:cxn>
                <a:cxn ang="0">
                  <a:pos x="T2" y="T3"/>
                </a:cxn>
                <a:cxn ang="0">
                  <a:pos x="T4" y="T5"/>
                </a:cxn>
                <a:cxn ang="0">
                  <a:pos x="T6" y="T7"/>
                </a:cxn>
              </a:cxnLst>
              <a:rect l="0" t="0" r="r" b="b"/>
              <a:pathLst>
                <a:path w="7675" h="942">
                  <a:moveTo>
                    <a:pt x="0" y="0"/>
                  </a:moveTo>
                  <a:lnTo>
                    <a:pt x="7675" y="942"/>
                  </a:lnTo>
                  <a:lnTo>
                    <a:pt x="0" y="942"/>
                  </a:lnTo>
                  <a:lnTo>
                    <a:pt x="0" y="0"/>
                  </a:lnTo>
                  <a:close/>
                </a:path>
              </a:pathLst>
            </a:custGeom>
            <a:solidFill>
              <a:schemeClr val="bg1">
                <a:lumMod val="50000"/>
              </a:schemeClr>
            </a:solidFill>
            <a:ln>
              <a:noFill/>
            </a:ln>
          </p:spPr>
          <p:txBody>
            <a:bodyPr vert="horz" wrap="square" lIns="91440" tIns="45720" rIns="91440" bIns="45720" numCol="1" anchor="t" anchorCtr="0" compatLnSpc="1">
              <a:prstTxWarp prst="textNoShape">
                <a:avLst/>
              </a:prstTxWarp>
            </a:bodyPr>
            <a:lstStyle/>
            <a:p>
              <a:endParaRPr lang="en-US"/>
            </a:p>
          </p:txBody>
        </p:sp>
      </p:gr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7" name="Group 6">
            <a:extLst>
              <a:ext uri="{FF2B5EF4-FFF2-40B4-BE49-F238E27FC236}">
                <a16:creationId xmlns:a16="http://schemas.microsoft.com/office/drawing/2014/main" id="{7643B903-48BB-4BC7-B4BE-7454D1231D59}"/>
              </a:ext>
            </a:extLst>
          </p:cNvPr>
          <p:cNvGrpSpPr/>
          <p:nvPr userDrawn="1"/>
        </p:nvGrpSpPr>
        <p:grpSpPr>
          <a:xfrm rot="10800000">
            <a:off x="-19971" y="0"/>
            <a:ext cx="12223543" cy="1962150"/>
            <a:chOff x="-34717" y="3007279"/>
            <a:chExt cx="12223543" cy="3850722"/>
          </a:xfrm>
        </p:grpSpPr>
        <p:sp>
          <p:nvSpPr>
            <p:cNvPr id="8" name="Freeform 5">
              <a:extLst>
                <a:ext uri="{FF2B5EF4-FFF2-40B4-BE49-F238E27FC236}">
                  <a16:creationId xmlns:a16="http://schemas.microsoft.com/office/drawing/2014/main" id="{FE3742FE-36D6-4AC5-956B-34F004381B35}"/>
                </a:ext>
              </a:extLst>
            </p:cNvPr>
            <p:cNvSpPr>
              <a:spLocks/>
            </p:cNvSpPr>
            <p:nvPr userDrawn="1"/>
          </p:nvSpPr>
          <p:spPr bwMode="auto">
            <a:xfrm>
              <a:off x="4318461" y="3007279"/>
              <a:ext cx="7870364" cy="3850722"/>
            </a:xfrm>
            <a:custGeom>
              <a:avLst/>
              <a:gdLst>
                <a:gd name="T0" fmla="*/ 4967 w 4967"/>
                <a:gd name="T1" fmla="*/ 0 h 609"/>
                <a:gd name="T2" fmla="*/ 4967 w 4967"/>
                <a:gd name="T3" fmla="*/ 609 h 609"/>
                <a:gd name="T4" fmla="*/ 0 w 4967"/>
                <a:gd name="T5" fmla="*/ 609 h 609"/>
                <a:gd name="T6" fmla="*/ 4967 w 4967"/>
                <a:gd name="T7" fmla="*/ 0 h 609"/>
              </a:gdLst>
              <a:ahLst/>
              <a:cxnLst>
                <a:cxn ang="0">
                  <a:pos x="T0" y="T1"/>
                </a:cxn>
                <a:cxn ang="0">
                  <a:pos x="T2" y="T3"/>
                </a:cxn>
                <a:cxn ang="0">
                  <a:pos x="T4" y="T5"/>
                </a:cxn>
                <a:cxn ang="0">
                  <a:pos x="T6" y="T7"/>
                </a:cxn>
              </a:cxnLst>
              <a:rect l="0" t="0" r="r" b="b"/>
              <a:pathLst>
                <a:path w="4967" h="609">
                  <a:moveTo>
                    <a:pt x="4967" y="0"/>
                  </a:moveTo>
                  <a:lnTo>
                    <a:pt x="4967" y="609"/>
                  </a:lnTo>
                  <a:lnTo>
                    <a:pt x="0" y="609"/>
                  </a:lnTo>
                  <a:lnTo>
                    <a:pt x="4967" y="0"/>
                  </a:lnTo>
                  <a:close/>
                </a:path>
              </a:pathLst>
            </a:custGeom>
            <a:solidFill>
              <a:srgbClr val="00C8FF"/>
            </a:solidFill>
            <a:ln w="9525">
              <a:noFill/>
              <a:round/>
              <a:headEnd/>
              <a:tailEnd/>
            </a:ln>
          </p:spPr>
          <p:txBody>
            <a:bodyPr vert="horz" wrap="square" lIns="91440" tIns="45720" rIns="91440" bIns="45720" numCol="1" anchor="t" anchorCtr="0" compatLnSpc="1">
              <a:prstTxWarp prst="textNoShape">
                <a:avLst/>
              </a:prstTxWarp>
            </a:bodyPr>
            <a:lstStyle/>
            <a:p>
              <a:endParaRPr lang="en-US"/>
            </a:p>
          </p:txBody>
        </p:sp>
        <p:sp>
          <p:nvSpPr>
            <p:cNvPr id="9" name="Freeform 7">
              <a:extLst>
                <a:ext uri="{FF2B5EF4-FFF2-40B4-BE49-F238E27FC236}">
                  <a16:creationId xmlns:a16="http://schemas.microsoft.com/office/drawing/2014/main" id="{B863A86E-86AF-448B-A19A-5329A45EB8FF}"/>
                </a:ext>
              </a:extLst>
            </p:cNvPr>
            <p:cNvSpPr>
              <a:spLocks/>
            </p:cNvSpPr>
            <p:nvPr userDrawn="1"/>
          </p:nvSpPr>
          <p:spPr bwMode="auto">
            <a:xfrm>
              <a:off x="-34717" y="5362577"/>
              <a:ext cx="12223543" cy="1495424"/>
            </a:xfrm>
            <a:custGeom>
              <a:avLst/>
              <a:gdLst>
                <a:gd name="T0" fmla="*/ 0 w 7675"/>
                <a:gd name="T1" fmla="*/ 0 h 942"/>
                <a:gd name="T2" fmla="*/ 7675 w 7675"/>
                <a:gd name="T3" fmla="*/ 942 h 942"/>
                <a:gd name="T4" fmla="*/ 0 w 7675"/>
                <a:gd name="T5" fmla="*/ 942 h 942"/>
                <a:gd name="T6" fmla="*/ 0 w 7675"/>
                <a:gd name="T7" fmla="*/ 0 h 942"/>
              </a:gdLst>
              <a:ahLst/>
              <a:cxnLst>
                <a:cxn ang="0">
                  <a:pos x="T0" y="T1"/>
                </a:cxn>
                <a:cxn ang="0">
                  <a:pos x="T2" y="T3"/>
                </a:cxn>
                <a:cxn ang="0">
                  <a:pos x="T4" y="T5"/>
                </a:cxn>
                <a:cxn ang="0">
                  <a:pos x="T6" y="T7"/>
                </a:cxn>
              </a:cxnLst>
              <a:rect l="0" t="0" r="r" b="b"/>
              <a:pathLst>
                <a:path w="7675" h="942">
                  <a:moveTo>
                    <a:pt x="0" y="0"/>
                  </a:moveTo>
                  <a:lnTo>
                    <a:pt x="7675" y="942"/>
                  </a:lnTo>
                  <a:lnTo>
                    <a:pt x="0" y="942"/>
                  </a:lnTo>
                  <a:lnTo>
                    <a:pt x="0" y="0"/>
                  </a:lnTo>
                  <a:close/>
                </a:path>
              </a:pathLst>
            </a:custGeom>
            <a:solidFill>
              <a:schemeClr val="bg1">
                <a:lumMod val="50000"/>
              </a:schemeClr>
            </a:solidFill>
            <a:ln>
              <a:noFill/>
            </a:ln>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3" name="Picture 2">
            <a:extLst>
              <a:ext uri="{FF2B5EF4-FFF2-40B4-BE49-F238E27FC236}">
                <a16:creationId xmlns:a16="http://schemas.microsoft.com/office/drawing/2014/main" id="{9DA588CC-DB92-4442-9FD9-F9B8A59D412E}"/>
              </a:ext>
            </a:extLst>
          </p:cNvPr>
          <p:cNvPicPr>
            <a:picLocks noChangeAspect="1"/>
          </p:cNvPicPr>
          <p:nvPr userDrawn="1"/>
        </p:nvPicPr>
        <p:blipFill rotWithShape="1">
          <a:blip r:embed="rId2" cstate="screen">
            <a:duotone>
              <a:prstClr val="black"/>
              <a:srgbClr val="D9C3A5">
                <a:tint val="50000"/>
                <a:satMod val="180000"/>
              </a:srgbClr>
            </a:duotone>
            <a:extLst>
              <a:ext uri="{28A0092B-C50C-407E-A947-70E740481C1C}">
                <a14:useLocalDpi xmlns:a14="http://schemas.microsoft.com/office/drawing/2010/main"/>
              </a:ext>
            </a:extLst>
          </a:blip>
          <a:srcRect/>
          <a:stretch/>
        </p:blipFill>
        <p:spPr>
          <a:xfrm rot="16200000">
            <a:off x="6162365" y="828369"/>
            <a:ext cx="6858000" cy="5201261"/>
          </a:xfrm>
          <a:prstGeom prst="rect">
            <a:avLst/>
          </a:prstGeom>
        </p:spPr>
      </p:pic>
      <p:sp>
        <p:nvSpPr>
          <p:cNvPr id="47" name="Shape 47"/>
          <p:cNvSpPr txBox="1">
            <a:spLocks noGrp="1"/>
          </p:cNvSpPr>
          <p:nvPr>
            <p:ph type="title"/>
          </p:nvPr>
        </p:nvSpPr>
        <p:spPr>
          <a:xfrm>
            <a:off x="402072" y="1356629"/>
            <a:ext cx="6128391" cy="847999"/>
          </a:xfrm>
          <a:prstGeom prst="rect">
            <a:avLst/>
          </a:prstGeom>
        </p:spPr>
        <p:txBody>
          <a:bodyPr lIns="91425" tIns="91425" rIns="91425" bIns="91425" anchor="b" anchorCtr="0">
            <a:normAutofit/>
          </a:bodyPr>
          <a:lstStyle>
            <a:lvl1pPr lvl="0">
              <a:spcBef>
                <a:spcPts val="0"/>
              </a:spcBef>
              <a:defRPr sz="40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48" name="Shape 48"/>
          <p:cNvSpPr txBox="1">
            <a:spLocks noGrp="1"/>
          </p:cNvSpPr>
          <p:nvPr>
            <p:ph type="body" idx="1"/>
          </p:nvPr>
        </p:nvSpPr>
        <p:spPr>
          <a:xfrm>
            <a:off x="402072" y="2340224"/>
            <a:ext cx="6128391" cy="3686000"/>
          </a:xfrm>
          <a:prstGeom prst="rect">
            <a:avLst/>
          </a:prstGeom>
        </p:spPr>
        <p:txBody>
          <a:bodyPr lIns="91425" tIns="91425" rIns="91425" bIns="91425" anchor="t" anchorCtr="0">
            <a:normAutofit/>
          </a:bodyPr>
          <a:lstStyle>
            <a:lvl1pPr lvl="0">
              <a:spcBef>
                <a:spcPts val="0"/>
              </a:spcBef>
              <a:defRPr sz="24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Freeform 5">
            <a:extLst>
              <a:ext uri="{FF2B5EF4-FFF2-40B4-BE49-F238E27FC236}">
                <a16:creationId xmlns:a16="http://schemas.microsoft.com/office/drawing/2014/main" id="{EAFA83F2-F8BD-4F9B-90D9-C8907D71F740}"/>
              </a:ext>
            </a:extLst>
          </p:cNvPr>
          <p:cNvSpPr>
            <a:spLocks/>
          </p:cNvSpPr>
          <p:nvPr userDrawn="1"/>
        </p:nvSpPr>
        <p:spPr bwMode="auto">
          <a:xfrm rot="5400000">
            <a:off x="6162365" y="828369"/>
            <a:ext cx="6858001" cy="5201268"/>
          </a:xfrm>
          <a:custGeom>
            <a:avLst/>
            <a:gdLst>
              <a:gd name="T0" fmla="*/ 4967 w 4967"/>
              <a:gd name="T1" fmla="*/ 0 h 609"/>
              <a:gd name="T2" fmla="*/ 4967 w 4967"/>
              <a:gd name="T3" fmla="*/ 609 h 609"/>
              <a:gd name="T4" fmla="*/ 0 w 4967"/>
              <a:gd name="T5" fmla="*/ 609 h 609"/>
              <a:gd name="T6" fmla="*/ 4967 w 4967"/>
              <a:gd name="T7" fmla="*/ 0 h 609"/>
            </a:gdLst>
            <a:ahLst/>
            <a:cxnLst>
              <a:cxn ang="0">
                <a:pos x="T0" y="T1"/>
              </a:cxn>
              <a:cxn ang="0">
                <a:pos x="T2" y="T3"/>
              </a:cxn>
              <a:cxn ang="0">
                <a:pos x="T4" y="T5"/>
              </a:cxn>
              <a:cxn ang="0">
                <a:pos x="T6" y="T7"/>
              </a:cxn>
            </a:cxnLst>
            <a:rect l="0" t="0" r="r" b="b"/>
            <a:pathLst>
              <a:path w="4967" h="609">
                <a:moveTo>
                  <a:pt x="4967" y="0"/>
                </a:moveTo>
                <a:lnTo>
                  <a:pt x="4967" y="609"/>
                </a:lnTo>
                <a:lnTo>
                  <a:pt x="0" y="609"/>
                </a:lnTo>
                <a:lnTo>
                  <a:pt x="4967" y="0"/>
                </a:lnTo>
                <a:close/>
              </a:path>
            </a:pathLst>
          </a:custGeom>
          <a:solidFill>
            <a:srgbClr val="00C8FF">
              <a:alpha val="82000"/>
            </a:srgbClr>
          </a:solidFill>
          <a:ln>
            <a:noFill/>
          </a:ln>
        </p:spPr>
        <p:txBody>
          <a:bodyPr vert="horz" wrap="square" lIns="91440" tIns="45720" rIns="91440" bIns="45720" numCol="1" anchor="t" anchorCtr="0" compatLnSpc="1">
            <a:prstTxWarp prst="textNoShape">
              <a:avLst/>
            </a:prstTxWarp>
          </a:bodyPr>
          <a:lstStyle/>
          <a:p>
            <a:endParaRPr lang="en-US"/>
          </a:p>
        </p:txBody>
      </p:sp>
      <p:sp>
        <p:nvSpPr>
          <p:cNvPr id="5" name="Freeform 7">
            <a:extLst>
              <a:ext uri="{FF2B5EF4-FFF2-40B4-BE49-F238E27FC236}">
                <a16:creationId xmlns:a16="http://schemas.microsoft.com/office/drawing/2014/main" id="{016C6335-EC03-46F3-AD96-D7E9C14404DF}"/>
              </a:ext>
            </a:extLst>
          </p:cNvPr>
          <p:cNvSpPr>
            <a:spLocks/>
          </p:cNvSpPr>
          <p:nvPr userDrawn="1"/>
        </p:nvSpPr>
        <p:spPr bwMode="auto">
          <a:xfrm rot="5400000" flipV="1">
            <a:off x="6162367" y="828364"/>
            <a:ext cx="6858002" cy="5201269"/>
          </a:xfrm>
          <a:custGeom>
            <a:avLst/>
            <a:gdLst>
              <a:gd name="T0" fmla="*/ 0 w 7675"/>
              <a:gd name="T1" fmla="*/ 0 h 942"/>
              <a:gd name="T2" fmla="*/ 7675 w 7675"/>
              <a:gd name="T3" fmla="*/ 942 h 942"/>
              <a:gd name="T4" fmla="*/ 0 w 7675"/>
              <a:gd name="T5" fmla="*/ 942 h 942"/>
              <a:gd name="T6" fmla="*/ 0 w 7675"/>
              <a:gd name="T7" fmla="*/ 0 h 942"/>
            </a:gdLst>
            <a:ahLst/>
            <a:cxnLst>
              <a:cxn ang="0">
                <a:pos x="T0" y="T1"/>
              </a:cxn>
              <a:cxn ang="0">
                <a:pos x="T2" y="T3"/>
              </a:cxn>
              <a:cxn ang="0">
                <a:pos x="T4" y="T5"/>
              </a:cxn>
              <a:cxn ang="0">
                <a:pos x="T6" y="T7"/>
              </a:cxn>
            </a:cxnLst>
            <a:rect l="0" t="0" r="r" b="b"/>
            <a:pathLst>
              <a:path w="7675" h="942">
                <a:moveTo>
                  <a:pt x="0" y="0"/>
                </a:moveTo>
                <a:lnTo>
                  <a:pt x="7675" y="942"/>
                </a:lnTo>
                <a:lnTo>
                  <a:pt x="0" y="942"/>
                </a:lnTo>
                <a:lnTo>
                  <a:pt x="0" y="0"/>
                </a:lnTo>
                <a:close/>
              </a:path>
            </a:pathLst>
          </a:custGeom>
          <a:solidFill>
            <a:schemeClr val="bg1">
              <a:lumMod val="50000"/>
              <a:alpha val="52000"/>
            </a:schemeClr>
          </a:solidFill>
          <a:ln>
            <a:noFill/>
          </a:ln>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3" name="Picture 2">
            <a:extLst>
              <a:ext uri="{FF2B5EF4-FFF2-40B4-BE49-F238E27FC236}">
                <a16:creationId xmlns:a16="http://schemas.microsoft.com/office/drawing/2014/main" id="{97296D6A-C0D3-46A7-989A-F4A5C111A98E}"/>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5"/>
            <a:ext cx="4172573" cy="6858000"/>
          </a:xfrm>
          <a:prstGeom prst="rect">
            <a:avLst/>
          </a:prstGeom>
        </p:spPr>
      </p:pic>
      <p:sp>
        <p:nvSpPr>
          <p:cNvPr id="6" name="Freeform 5">
            <a:extLst>
              <a:ext uri="{FF2B5EF4-FFF2-40B4-BE49-F238E27FC236}">
                <a16:creationId xmlns:a16="http://schemas.microsoft.com/office/drawing/2014/main" id="{4EC61FF7-22A3-419B-B13F-4676C1D6DB5A}"/>
              </a:ext>
            </a:extLst>
          </p:cNvPr>
          <p:cNvSpPr>
            <a:spLocks/>
          </p:cNvSpPr>
          <p:nvPr userDrawn="1"/>
        </p:nvSpPr>
        <p:spPr bwMode="auto">
          <a:xfrm rot="5400000">
            <a:off x="-1342714" y="1342713"/>
            <a:ext cx="6858001" cy="4172572"/>
          </a:xfrm>
          <a:prstGeom prst="rect">
            <a:avLst/>
          </a:prstGeom>
          <a:solidFill>
            <a:schemeClr val="tx1">
              <a:lumMod val="50000"/>
              <a:lumOff val="50000"/>
              <a:alpha val="82000"/>
            </a:schemeClr>
          </a:solidFill>
          <a:ln>
            <a:noFill/>
          </a:ln>
        </p:spPr>
        <p:txBody>
          <a:bodyPr vert="horz" wrap="square" lIns="91440" tIns="45720" rIns="91440" bIns="45720" numCol="1" anchor="t" anchorCtr="0" compatLnSpc="1">
            <a:prstTxWarp prst="textNoShape">
              <a:avLst/>
            </a:prstTxWarp>
          </a:bodyPr>
          <a:lstStyle/>
          <a:p>
            <a:endParaRPr lang="en-US"/>
          </a:p>
        </p:txBody>
      </p:sp>
      <p:sp>
        <p:nvSpPr>
          <p:cNvPr id="62" name="Shape 62"/>
          <p:cNvSpPr txBox="1">
            <a:spLocks noGrp="1"/>
          </p:cNvSpPr>
          <p:nvPr>
            <p:ph type="title"/>
          </p:nvPr>
        </p:nvSpPr>
        <p:spPr>
          <a:xfrm>
            <a:off x="4413633" y="836134"/>
            <a:ext cx="7409868"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4413650" y="1894933"/>
            <a:ext cx="3694698" cy="4291600"/>
          </a:xfrm>
          <a:prstGeom prst="rect">
            <a:avLst/>
          </a:prstGeom>
        </p:spPr>
        <p:txBody>
          <a:bodyPr lIns="91425" tIns="91425" rIns="91425" bIns="91425" anchor="t" anchorCtr="0"/>
          <a:lstStyle>
            <a:lvl1pPr lvl="0">
              <a:spcBef>
                <a:spcPts val="0"/>
              </a:spcBef>
              <a:buSzPct val="100000"/>
              <a:defRPr sz="24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a:p>
        </p:txBody>
      </p:sp>
      <p:sp>
        <p:nvSpPr>
          <p:cNvPr id="64" name="Shape 64"/>
          <p:cNvSpPr txBox="1">
            <a:spLocks noGrp="1"/>
          </p:cNvSpPr>
          <p:nvPr>
            <p:ph type="body" idx="2"/>
          </p:nvPr>
        </p:nvSpPr>
        <p:spPr>
          <a:xfrm>
            <a:off x="8330748" y="1894933"/>
            <a:ext cx="3492753" cy="4291600"/>
          </a:xfrm>
          <a:prstGeom prst="rect">
            <a:avLst/>
          </a:prstGeom>
        </p:spPr>
        <p:txBody>
          <a:bodyPr lIns="91425" tIns="91425" rIns="91425" bIns="91425" anchor="t" anchorCtr="0"/>
          <a:lstStyle>
            <a:lvl1pPr lvl="0">
              <a:spcBef>
                <a:spcPts val="0"/>
              </a:spcBef>
              <a:buSzPct val="100000"/>
              <a:defRPr sz="24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5" name="Freeform 7">
            <a:extLst>
              <a:ext uri="{FF2B5EF4-FFF2-40B4-BE49-F238E27FC236}">
                <a16:creationId xmlns:a16="http://schemas.microsoft.com/office/drawing/2014/main" id="{C049FC6A-25A7-4154-A4FA-7207E78AD08F}"/>
              </a:ext>
            </a:extLst>
          </p:cNvPr>
          <p:cNvSpPr>
            <a:spLocks/>
          </p:cNvSpPr>
          <p:nvPr userDrawn="1"/>
        </p:nvSpPr>
        <p:spPr bwMode="auto">
          <a:xfrm rot="5400000">
            <a:off x="-1342715" y="1342715"/>
            <a:ext cx="6858003" cy="4172572"/>
          </a:xfrm>
          <a:prstGeom prst="triangle">
            <a:avLst>
              <a:gd name="adj" fmla="val 50000"/>
            </a:avLst>
          </a:prstGeom>
          <a:solidFill>
            <a:srgbClr val="00B0F0">
              <a:alpha val="52000"/>
            </a:srgbClr>
          </a:solidFill>
          <a:ln>
            <a:noFill/>
          </a:ln>
        </p:spPr>
        <p:txBody>
          <a:bodyPr vert="horz" wrap="square" lIns="91440" tIns="45720" rIns="91440" bIns="45720" numCol="1" anchor="t" anchorCtr="0" compatLnSpc="1">
            <a:prstTxWarp prst="textNoShape">
              <a:avLst/>
            </a:prstTxWarp>
          </a:bodyPr>
          <a:lstStyle/>
          <a:p>
            <a:endParaRPr lang="en-US" dirty="0"/>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5" name="Picture 4">
            <a:extLst>
              <a:ext uri="{FF2B5EF4-FFF2-40B4-BE49-F238E27FC236}">
                <a16:creationId xmlns:a16="http://schemas.microsoft.com/office/drawing/2014/main" id="{F7BBAB0A-F954-4869-96F3-AE71A127B93A}"/>
              </a:ext>
            </a:extLst>
          </p:cNvPr>
          <p:cNvPicPr>
            <a:picLocks noChangeAspect="1"/>
          </p:cNvPicPr>
          <p:nvPr userDrawn="1"/>
        </p:nvPicPr>
        <p:blipFill rotWithShape="1">
          <a:blip r:embed="rId2" cstate="email">
            <a:duotone>
              <a:prstClr val="black"/>
              <a:srgbClr val="D9C3A5">
                <a:tint val="50000"/>
                <a:satMod val="180000"/>
              </a:srgbClr>
            </a:duotone>
            <a:extLst>
              <a:ext uri="{28A0092B-C50C-407E-A947-70E740481C1C}">
                <a14:useLocalDpi xmlns:a14="http://schemas.microsoft.com/office/drawing/2010/main"/>
              </a:ext>
            </a:extLst>
          </a:blip>
          <a:srcRect/>
          <a:stretch/>
        </p:blipFill>
        <p:spPr>
          <a:xfrm>
            <a:off x="7715246" y="0"/>
            <a:ext cx="4476754" cy="6858000"/>
          </a:xfrm>
          <a:prstGeom prst="rect">
            <a:avLst/>
          </a:prstGeom>
        </p:spPr>
      </p:pic>
      <p:sp>
        <p:nvSpPr>
          <p:cNvPr id="78" name="Shape 78"/>
          <p:cNvSpPr txBox="1">
            <a:spLocks noGrp="1"/>
          </p:cNvSpPr>
          <p:nvPr>
            <p:ph type="title"/>
          </p:nvPr>
        </p:nvSpPr>
        <p:spPr>
          <a:xfrm>
            <a:off x="238723" y="1121884"/>
            <a:ext cx="7238091" cy="847999"/>
          </a:xfrm>
          <a:prstGeom prst="rect">
            <a:avLst/>
          </a:prstGeom>
        </p:spPr>
        <p:txBody>
          <a:bodyPr lIns="91425" tIns="91425" rIns="91425" bIns="91425" anchor="b" anchorCtr="0">
            <a:normAutofit/>
          </a:bodyPr>
          <a:lstStyle>
            <a:lvl1pPr lvl="0" rtl="0">
              <a:spcBef>
                <a:spcPts val="0"/>
              </a:spcBef>
              <a:defRPr sz="40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38723" y="2140483"/>
            <a:ext cx="2333082" cy="4331999"/>
          </a:xfrm>
          <a:prstGeom prst="rect">
            <a:avLst/>
          </a:prstGeom>
        </p:spPr>
        <p:txBody>
          <a:bodyPr lIns="91425" tIns="91425" rIns="91425" bIns="91425" anchor="t" anchorCtr="0">
            <a:normAutofit/>
          </a:bodyPr>
          <a:lstStyle>
            <a:lvl1pPr lvl="0" rtl="0">
              <a:spcBef>
                <a:spcPts val="0"/>
              </a:spcBef>
              <a:buSzPct val="100000"/>
              <a:defRPr sz="14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2691227" y="2140483"/>
            <a:ext cx="2333082" cy="4331999"/>
          </a:xfrm>
          <a:prstGeom prst="rect">
            <a:avLst/>
          </a:prstGeom>
        </p:spPr>
        <p:txBody>
          <a:bodyPr lIns="91425" tIns="91425" rIns="91425" bIns="91425" anchor="t" anchorCtr="0">
            <a:normAutofit/>
          </a:bodyPr>
          <a:lstStyle>
            <a:lvl1pPr lvl="0" rtl="0">
              <a:spcBef>
                <a:spcPts val="0"/>
              </a:spcBef>
              <a:buSzPct val="100000"/>
              <a:defRPr sz="14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5143732" y="2140484"/>
            <a:ext cx="2333082" cy="4331999"/>
          </a:xfrm>
          <a:prstGeom prst="rect">
            <a:avLst/>
          </a:prstGeom>
        </p:spPr>
        <p:txBody>
          <a:bodyPr lIns="91425" tIns="91425" rIns="91425" bIns="91425" anchor="t" anchorCtr="0">
            <a:normAutofit/>
          </a:bodyPr>
          <a:lstStyle>
            <a:lvl1pPr lvl="0" rtl="0">
              <a:spcBef>
                <a:spcPts val="0"/>
              </a:spcBef>
              <a:buSzPct val="100000"/>
              <a:defRPr sz="14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7" name="Freeform 5">
            <a:extLst>
              <a:ext uri="{FF2B5EF4-FFF2-40B4-BE49-F238E27FC236}">
                <a16:creationId xmlns:a16="http://schemas.microsoft.com/office/drawing/2014/main" id="{30783866-7898-4A7E-A0B3-0311C5922A27}"/>
              </a:ext>
            </a:extLst>
          </p:cNvPr>
          <p:cNvSpPr>
            <a:spLocks/>
          </p:cNvSpPr>
          <p:nvPr userDrawn="1"/>
        </p:nvSpPr>
        <p:spPr bwMode="auto">
          <a:xfrm rot="5400000">
            <a:off x="6524621" y="1190622"/>
            <a:ext cx="6858005" cy="4476753"/>
          </a:xfrm>
          <a:prstGeom prst="rect">
            <a:avLst/>
          </a:prstGeom>
          <a:solidFill>
            <a:schemeClr val="tx1">
              <a:lumMod val="50000"/>
              <a:lumOff val="50000"/>
              <a:alpha val="69000"/>
            </a:schemeClr>
          </a:solidFill>
          <a:ln>
            <a:noFill/>
          </a:ln>
        </p:spPr>
        <p:txBody>
          <a:bodyPr vert="horz" wrap="square" lIns="91440" tIns="45720" rIns="91440" bIns="45720" numCol="1" anchor="t" anchorCtr="0" compatLnSpc="1">
            <a:prstTxWarp prst="textNoShape">
              <a:avLst/>
            </a:prstTxWarp>
          </a:bodyPr>
          <a:lstStyle/>
          <a:p>
            <a:endParaRPr lang="en-US"/>
          </a:p>
        </p:txBody>
      </p:sp>
      <p:sp>
        <p:nvSpPr>
          <p:cNvPr id="8" name="Freeform 7">
            <a:extLst>
              <a:ext uri="{FF2B5EF4-FFF2-40B4-BE49-F238E27FC236}">
                <a16:creationId xmlns:a16="http://schemas.microsoft.com/office/drawing/2014/main" id="{53D8122B-0583-46FE-9315-6F64C1FD6A0A}"/>
              </a:ext>
            </a:extLst>
          </p:cNvPr>
          <p:cNvSpPr>
            <a:spLocks/>
          </p:cNvSpPr>
          <p:nvPr userDrawn="1"/>
        </p:nvSpPr>
        <p:spPr bwMode="auto">
          <a:xfrm rot="16200000">
            <a:off x="6524624" y="1190623"/>
            <a:ext cx="6858003" cy="4476752"/>
          </a:xfrm>
          <a:prstGeom prst="triangle">
            <a:avLst>
              <a:gd name="adj" fmla="val 50000"/>
            </a:avLst>
          </a:prstGeom>
          <a:solidFill>
            <a:srgbClr val="00B0F0">
              <a:alpha val="52000"/>
            </a:srgbClr>
          </a:solidFill>
          <a:ln>
            <a:noFill/>
          </a:ln>
        </p:spPr>
        <p:txBody>
          <a:bodyPr vert="horz" wrap="square" lIns="91440" tIns="45720" rIns="91440" bIns="45720" numCol="1" anchor="t" anchorCtr="0" compatLnSpc="1">
            <a:prstTxWarp prst="textNoShape">
              <a:avLst/>
            </a:prstTxWarp>
          </a:bodyPr>
          <a:lstStyle/>
          <a:p>
            <a:endParaRPr lang="en-US" dirty="0"/>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1422783" y="1217134"/>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3" name="Freeform 5">
            <a:extLst>
              <a:ext uri="{FF2B5EF4-FFF2-40B4-BE49-F238E27FC236}">
                <a16:creationId xmlns:a16="http://schemas.microsoft.com/office/drawing/2014/main" id="{C81E53E2-39AA-4233-9173-0B1281653937}"/>
              </a:ext>
            </a:extLst>
          </p:cNvPr>
          <p:cNvSpPr>
            <a:spLocks/>
          </p:cNvSpPr>
          <p:nvPr userDrawn="1"/>
        </p:nvSpPr>
        <p:spPr bwMode="auto">
          <a:xfrm rot="5400000">
            <a:off x="-2847978" y="2847975"/>
            <a:ext cx="6858005" cy="1162050"/>
          </a:xfrm>
          <a:custGeom>
            <a:avLst/>
            <a:gdLst>
              <a:gd name="T0" fmla="*/ 4967 w 4967"/>
              <a:gd name="T1" fmla="*/ 0 h 609"/>
              <a:gd name="T2" fmla="*/ 4967 w 4967"/>
              <a:gd name="T3" fmla="*/ 609 h 609"/>
              <a:gd name="T4" fmla="*/ 0 w 4967"/>
              <a:gd name="T5" fmla="*/ 609 h 609"/>
              <a:gd name="T6" fmla="*/ 4967 w 4967"/>
              <a:gd name="T7" fmla="*/ 0 h 609"/>
            </a:gdLst>
            <a:ahLst/>
            <a:cxnLst>
              <a:cxn ang="0">
                <a:pos x="T0" y="T1"/>
              </a:cxn>
              <a:cxn ang="0">
                <a:pos x="T2" y="T3"/>
              </a:cxn>
              <a:cxn ang="0">
                <a:pos x="T4" y="T5"/>
              </a:cxn>
              <a:cxn ang="0">
                <a:pos x="T6" y="T7"/>
              </a:cxn>
            </a:cxnLst>
            <a:rect l="0" t="0" r="r" b="b"/>
            <a:pathLst>
              <a:path w="4967" h="609">
                <a:moveTo>
                  <a:pt x="4967" y="0"/>
                </a:moveTo>
                <a:lnTo>
                  <a:pt x="4967" y="609"/>
                </a:lnTo>
                <a:lnTo>
                  <a:pt x="0" y="609"/>
                </a:lnTo>
                <a:lnTo>
                  <a:pt x="4967" y="0"/>
                </a:lnTo>
                <a:close/>
              </a:path>
            </a:pathLst>
          </a:custGeom>
          <a:solidFill>
            <a:srgbClr val="00C8FF">
              <a:alpha val="90000"/>
            </a:srgbClr>
          </a:solidFill>
          <a:ln>
            <a:noFill/>
          </a:ln>
        </p:spPr>
        <p:txBody>
          <a:bodyPr vert="horz" wrap="square" lIns="91440" tIns="45720" rIns="91440" bIns="45720" numCol="1" anchor="t" anchorCtr="0" compatLnSpc="1">
            <a:prstTxWarp prst="textNoShape">
              <a:avLst/>
            </a:prstTxWarp>
          </a:bodyPr>
          <a:lstStyle/>
          <a:p>
            <a:endParaRPr lang="en-US"/>
          </a:p>
        </p:txBody>
      </p:sp>
      <p:sp>
        <p:nvSpPr>
          <p:cNvPr id="4" name="Freeform 7">
            <a:extLst>
              <a:ext uri="{FF2B5EF4-FFF2-40B4-BE49-F238E27FC236}">
                <a16:creationId xmlns:a16="http://schemas.microsoft.com/office/drawing/2014/main" id="{E1DB4593-F2CD-4E1F-B7C8-B2EB1664A489}"/>
              </a:ext>
            </a:extLst>
          </p:cNvPr>
          <p:cNvSpPr>
            <a:spLocks/>
          </p:cNvSpPr>
          <p:nvPr userDrawn="1"/>
        </p:nvSpPr>
        <p:spPr bwMode="auto">
          <a:xfrm rot="5400000" flipV="1">
            <a:off x="8210552" y="2876549"/>
            <a:ext cx="6858002" cy="1104900"/>
          </a:xfrm>
          <a:custGeom>
            <a:avLst/>
            <a:gdLst>
              <a:gd name="T0" fmla="*/ 0 w 7675"/>
              <a:gd name="T1" fmla="*/ 0 h 942"/>
              <a:gd name="T2" fmla="*/ 7675 w 7675"/>
              <a:gd name="T3" fmla="*/ 942 h 942"/>
              <a:gd name="T4" fmla="*/ 0 w 7675"/>
              <a:gd name="T5" fmla="*/ 942 h 942"/>
              <a:gd name="T6" fmla="*/ 0 w 7675"/>
              <a:gd name="T7" fmla="*/ 0 h 942"/>
            </a:gdLst>
            <a:ahLst/>
            <a:cxnLst>
              <a:cxn ang="0">
                <a:pos x="T0" y="T1"/>
              </a:cxn>
              <a:cxn ang="0">
                <a:pos x="T2" y="T3"/>
              </a:cxn>
              <a:cxn ang="0">
                <a:pos x="T4" y="T5"/>
              </a:cxn>
              <a:cxn ang="0">
                <a:pos x="T6" y="T7"/>
              </a:cxn>
            </a:cxnLst>
            <a:rect l="0" t="0" r="r" b="b"/>
            <a:pathLst>
              <a:path w="7675" h="942">
                <a:moveTo>
                  <a:pt x="0" y="0"/>
                </a:moveTo>
                <a:lnTo>
                  <a:pt x="7675" y="942"/>
                </a:lnTo>
                <a:lnTo>
                  <a:pt x="0" y="942"/>
                </a:lnTo>
                <a:lnTo>
                  <a:pt x="0" y="0"/>
                </a:lnTo>
                <a:close/>
              </a:path>
            </a:pathLst>
          </a:custGeom>
          <a:solidFill>
            <a:schemeClr val="bg1">
              <a:lumMod val="50000"/>
            </a:schemeClr>
          </a:solidFill>
          <a:ln>
            <a:noFill/>
          </a:ln>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1928005" y="2879917"/>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
        <p:nvSpPr>
          <p:cNvPr id="3" name="Freeform 5">
            <a:extLst>
              <a:ext uri="{FF2B5EF4-FFF2-40B4-BE49-F238E27FC236}">
                <a16:creationId xmlns:a16="http://schemas.microsoft.com/office/drawing/2014/main" id="{C768E4D2-B056-4D30-A64B-A7786A870E35}"/>
              </a:ext>
            </a:extLst>
          </p:cNvPr>
          <p:cNvSpPr>
            <a:spLocks/>
          </p:cNvSpPr>
          <p:nvPr userDrawn="1"/>
        </p:nvSpPr>
        <p:spPr bwMode="auto">
          <a:xfrm rot="10800000">
            <a:off x="-3" y="-2"/>
            <a:ext cx="12192002" cy="914401"/>
          </a:xfrm>
          <a:custGeom>
            <a:avLst/>
            <a:gdLst>
              <a:gd name="T0" fmla="*/ 4967 w 4967"/>
              <a:gd name="T1" fmla="*/ 0 h 609"/>
              <a:gd name="T2" fmla="*/ 4967 w 4967"/>
              <a:gd name="T3" fmla="*/ 609 h 609"/>
              <a:gd name="T4" fmla="*/ 0 w 4967"/>
              <a:gd name="T5" fmla="*/ 609 h 609"/>
              <a:gd name="T6" fmla="*/ 4967 w 4967"/>
              <a:gd name="T7" fmla="*/ 0 h 609"/>
            </a:gdLst>
            <a:ahLst/>
            <a:cxnLst>
              <a:cxn ang="0">
                <a:pos x="T0" y="T1"/>
              </a:cxn>
              <a:cxn ang="0">
                <a:pos x="T2" y="T3"/>
              </a:cxn>
              <a:cxn ang="0">
                <a:pos x="T4" y="T5"/>
              </a:cxn>
              <a:cxn ang="0">
                <a:pos x="T6" y="T7"/>
              </a:cxn>
            </a:cxnLst>
            <a:rect l="0" t="0" r="r" b="b"/>
            <a:pathLst>
              <a:path w="4967" h="609">
                <a:moveTo>
                  <a:pt x="4967" y="0"/>
                </a:moveTo>
                <a:lnTo>
                  <a:pt x="4967" y="609"/>
                </a:lnTo>
                <a:lnTo>
                  <a:pt x="0" y="609"/>
                </a:lnTo>
                <a:lnTo>
                  <a:pt x="4967" y="0"/>
                </a:lnTo>
                <a:close/>
              </a:path>
            </a:pathLst>
          </a:custGeom>
          <a:solidFill>
            <a:srgbClr val="00C8FF">
              <a:alpha val="80000"/>
            </a:srgbClr>
          </a:solidFill>
          <a:ln>
            <a:noFill/>
          </a:ln>
        </p:spPr>
        <p:txBody>
          <a:bodyPr vert="horz" wrap="square" lIns="91440" tIns="45720" rIns="91440" bIns="45720" numCol="1" anchor="t" anchorCtr="0" compatLnSpc="1">
            <a:prstTxWarp prst="textNoShape">
              <a:avLst/>
            </a:prstTxWarp>
          </a:bodyPr>
          <a:lstStyle/>
          <a:p>
            <a:endParaRPr lang="en-US"/>
          </a:p>
        </p:txBody>
      </p:sp>
      <p:sp>
        <p:nvSpPr>
          <p:cNvPr id="4" name="Freeform 7">
            <a:extLst>
              <a:ext uri="{FF2B5EF4-FFF2-40B4-BE49-F238E27FC236}">
                <a16:creationId xmlns:a16="http://schemas.microsoft.com/office/drawing/2014/main" id="{42B24A94-7272-4BE2-B642-1F5C1A1B6053}"/>
              </a:ext>
            </a:extLst>
          </p:cNvPr>
          <p:cNvSpPr>
            <a:spLocks/>
          </p:cNvSpPr>
          <p:nvPr userDrawn="1"/>
        </p:nvSpPr>
        <p:spPr bwMode="auto">
          <a:xfrm rot="10800000" flipV="1">
            <a:off x="-4" y="5981700"/>
            <a:ext cx="12192003" cy="876300"/>
          </a:xfrm>
          <a:custGeom>
            <a:avLst/>
            <a:gdLst>
              <a:gd name="T0" fmla="*/ 0 w 7675"/>
              <a:gd name="T1" fmla="*/ 0 h 942"/>
              <a:gd name="T2" fmla="*/ 7675 w 7675"/>
              <a:gd name="T3" fmla="*/ 942 h 942"/>
              <a:gd name="T4" fmla="*/ 0 w 7675"/>
              <a:gd name="T5" fmla="*/ 942 h 942"/>
              <a:gd name="T6" fmla="*/ 0 w 7675"/>
              <a:gd name="T7" fmla="*/ 0 h 942"/>
            </a:gdLst>
            <a:ahLst/>
            <a:cxnLst>
              <a:cxn ang="0">
                <a:pos x="T0" y="T1"/>
              </a:cxn>
              <a:cxn ang="0">
                <a:pos x="T2" y="T3"/>
              </a:cxn>
              <a:cxn ang="0">
                <a:pos x="T4" y="T5"/>
              </a:cxn>
              <a:cxn ang="0">
                <a:pos x="T6" y="T7"/>
              </a:cxn>
            </a:cxnLst>
            <a:rect l="0" t="0" r="r" b="b"/>
            <a:pathLst>
              <a:path w="7675" h="942">
                <a:moveTo>
                  <a:pt x="0" y="0"/>
                </a:moveTo>
                <a:lnTo>
                  <a:pt x="7675" y="942"/>
                </a:lnTo>
                <a:lnTo>
                  <a:pt x="0" y="942"/>
                </a:lnTo>
                <a:lnTo>
                  <a:pt x="0" y="0"/>
                </a:lnTo>
                <a:close/>
              </a:path>
            </a:pathLst>
          </a:custGeom>
          <a:solidFill>
            <a:schemeClr val="tx1">
              <a:lumMod val="50000"/>
              <a:lumOff val="50000"/>
            </a:schemeClr>
          </a:solidFill>
          <a:ln>
            <a:noFill/>
          </a:ln>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grpSp>
        <p:nvGrpSpPr>
          <p:cNvPr id="2" name="Group 1">
            <a:extLst>
              <a:ext uri="{FF2B5EF4-FFF2-40B4-BE49-F238E27FC236}">
                <a16:creationId xmlns:a16="http://schemas.microsoft.com/office/drawing/2014/main" id="{F9923F91-E08A-486F-B7EC-BA88F876512F}"/>
              </a:ext>
            </a:extLst>
          </p:cNvPr>
          <p:cNvGrpSpPr/>
          <p:nvPr userDrawn="1"/>
        </p:nvGrpSpPr>
        <p:grpSpPr>
          <a:xfrm>
            <a:off x="-19970" y="5638799"/>
            <a:ext cx="12223543" cy="1219201"/>
            <a:chOff x="-19970" y="5362575"/>
            <a:chExt cx="12223543" cy="1495426"/>
          </a:xfrm>
        </p:grpSpPr>
        <p:sp>
          <p:nvSpPr>
            <p:cNvPr id="3" name="Freeform 5">
              <a:extLst>
                <a:ext uri="{FF2B5EF4-FFF2-40B4-BE49-F238E27FC236}">
                  <a16:creationId xmlns:a16="http://schemas.microsoft.com/office/drawing/2014/main" id="{FD096BFB-893C-4D71-86A5-EFB86BC6632D}"/>
                </a:ext>
              </a:extLst>
            </p:cNvPr>
            <p:cNvSpPr>
              <a:spLocks/>
            </p:cNvSpPr>
            <p:nvPr userDrawn="1"/>
          </p:nvSpPr>
          <p:spPr bwMode="auto">
            <a:xfrm>
              <a:off x="4318461" y="5891213"/>
              <a:ext cx="7885112" cy="966788"/>
            </a:xfrm>
            <a:custGeom>
              <a:avLst/>
              <a:gdLst>
                <a:gd name="T0" fmla="*/ 4967 w 4967"/>
                <a:gd name="T1" fmla="*/ 0 h 609"/>
                <a:gd name="T2" fmla="*/ 4967 w 4967"/>
                <a:gd name="T3" fmla="*/ 609 h 609"/>
                <a:gd name="T4" fmla="*/ 0 w 4967"/>
                <a:gd name="T5" fmla="*/ 609 h 609"/>
                <a:gd name="T6" fmla="*/ 4967 w 4967"/>
                <a:gd name="T7" fmla="*/ 0 h 609"/>
              </a:gdLst>
              <a:ahLst/>
              <a:cxnLst>
                <a:cxn ang="0">
                  <a:pos x="T0" y="T1"/>
                </a:cxn>
                <a:cxn ang="0">
                  <a:pos x="T2" y="T3"/>
                </a:cxn>
                <a:cxn ang="0">
                  <a:pos x="T4" y="T5"/>
                </a:cxn>
                <a:cxn ang="0">
                  <a:pos x="T6" y="T7"/>
                </a:cxn>
              </a:cxnLst>
              <a:rect l="0" t="0" r="r" b="b"/>
              <a:pathLst>
                <a:path w="4967" h="609">
                  <a:moveTo>
                    <a:pt x="4967" y="0"/>
                  </a:moveTo>
                  <a:lnTo>
                    <a:pt x="4967" y="609"/>
                  </a:lnTo>
                  <a:lnTo>
                    <a:pt x="0" y="609"/>
                  </a:lnTo>
                  <a:lnTo>
                    <a:pt x="4967" y="0"/>
                  </a:lnTo>
                  <a:close/>
                </a:path>
              </a:pathLst>
            </a:custGeom>
            <a:solidFill>
              <a:srgbClr val="00C8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 name="Freeform 7">
              <a:extLst>
                <a:ext uri="{FF2B5EF4-FFF2-40B4-BE49-F238E27FC236}">
                  <a16:creationId xmlns:a16="http://schemas.microsoft.com/office/drawing/2014/main" id="{F1C06FDB-4877-4629-89F6-CD6E9AF869F0}"/>
                </a:ext>
              </a:extLst>
            </p:cNvPr>
            <p:cNvSpPr>
              <a:spLocks/>
            </p:cNvSpPr>
            <p:nvPr userDrawn="1"/>
          </p:nvSpPr>
          <p:spPr bwMode="auto">
            <a:xfrm>
              <a:off x="-19970" y="5362575"/>
              <a:ext cx="12208795" cy="1495425"/>
            </a:xfrm>
            <a:custGeom>
              <a:avLst/>
              <a:gdLst>
                <a:gd name="T0" fmla="*/ 0 w 7675"/>
                <a:gd name="T1" fmla="*/ 0 h 942"/>
                <a:gd name="T2" fmla="*/ 7675 w 7675"/>
                <a:gd name="T3" fmla="*/ 942 h 942"/>
                <a:gd name="T4" fmla="*/ 0 w 7675"/>
                <a:gd name="T5" fmla="*/ 942 h 942"/>
                <a:gd name="T6" fmla="*/ 0 w 7675"/>
                <a:gd name="T7" fmla="*/ 0 h 942"/>
              </a:gdLst>
              <a:ahLst/>
              <a:cxnLst>
                <a:cxn ang="0">
                  <a:pos x="T0" y="T1"/>
                </a:cxn>
                <a:cxn ang="0">
                  <a:pos x="T2" y="T3"/>
                </a:cxn>
                <a:cxn ang="0">
                  <a:pos x="T4" y="T5"/>
                </a:cxn>
                <a:cxn ang="0">
                  <a:pos x="T6" y="T7"/>
                </a:cxn>
              </a:cxnLst>
              <a:rect l="0" t="0" r="r" b="b"/>
              <a:pathLst>
                <a:path w="7675" h="942">
                  <a:moveTo>
                    <a:pt x="0" y="0"/>
                  </a:moveTo>
                  <a:lnTo>
                    <a:pt x="7675" y="942"/>
                  </a:lnTo>
                  <a:lnTo>
                    <a:pt x="0" y="942"/>
                  </a:lnTo>
                  <a:lnTo>
                    <a:pt x="0" y="0"/>
                  </a:lnTo>
                  <a:close/>
                </a:path>
              </a:pathLst>
            </a:custGeom>
            <a:solidFill>
              <a:schemeClr val="bg1">
                <a:lumMod val="50000"/>
              </a:schemeClr>
            </a:solidFill>
            <a:ln>
              <a:noFill/>
            </a:ln>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4/21/2018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8.jpg"/><Relationship Id="rId1" Type="http://schemas.openxmlformats.org/officeDocument/2006/relationships/slideLayout" Target="../slideLayouts/slideLayout10.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7.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1993447" y="2360582"/>
            <a:ext cx="8205107" cy="1050869"/>
          </a:xfrm>
          <a:prstGeom prst="rect">
            <a:avLst/>
          </a:prstGeom>
        </p:spPr>
        <p:txBody>
          <a:bodyPr lIns="91425" tIns="91425" rIns="91425" bIns="91425" anchor="b" anchorCtr="0">
            <a:noAutofit/>
          </a:bodyPr>
          <a:lstStyle/>
          <a:p>
            <a:pPr lvl="0">
              <a:spcBef>
                <a:spcPts val="0"/>
              </a:spcBef>
              <a:buNone/>
            </a:pPr>
            <a:r>
              <a:rPr lang="en" sz="6000" dirty="0" smtClean="0"/>
              <a:t>CORPORATE BLACK</a:t>
            </a:r>
            <a:endParaRPr lang="en" sz="6000" dirty="0"/>
          </a:p>
        </p:txBody>
      </p:sp>
      <p:sp>
        <p:nvSpPr>
          <p:cNvPr id="2" name="Rectangle 1">
            <a:extLst>
              <a:ext uri="{FF2B5EF4-FFF2-40B4-BE49-F238E27FC236}">
                <a16:creationId xmlns:a16="http://schemas.microsoft.com/office/drawing/2014/main" id="{80509FCE-3A9E-4E94-924A-8258353D299F}"/>
              </a:ext>
            </a:extLst>
          </p:cNvPr>
          <p:cNvSpPr/>
          <p:nvPr/>
        </p:nvSpPr>
        <p:spPr>
          <a:xfrm>
            <a:off x="6096000" y="3293464"/>
            <a:ext cx="3524235" cy="461665"/>
          </a:xfrm>
          <a:prstGeom prst="rect">
            <a:avLst/>
          </a:prstGeom>
          <a:noFill/>
        </p:spPr>
        <p:txBody>
          <a:bodyPr wrap="none" lIns="91440" tIns="45720" rIns="91440" bIns="45720">
            <a:spAutoFit/>
          </a:bodyPr>
          <a:lstStyle/>
          <a:p>
            <a:pPr algn="ctr"/>
            <a:r>
              <a:rPr lang="en-US" sz="2400" dirty="0" smtClean="0">
                <a:ln w="0"/>
                <a:solidFill>
                  <a:schemeClr val="accent1"/>
                </a:solidFill>
                <a:effectLst>
                  <a:outerShdw blurRad="38100" dist="19050" dir="2700000" algn="tl" rotWithShape="0">
                    <a:schemeClr val="dk1">
                      <a:alpha val="40000"/>
                    </a:schemeClr>
                  </a:outerShdw>
                </a:effectLst>
              </a:rPr>
              <a:t>THIS </a:t>
            </a:r>
            <a:r>
              <a:rPr lang="en-US" sz="2400" dirty="0">
                <a:ln w="0"/>
                <a:solidFill>
                  <a:schemeClr val="accent1"/>
                </a:solidFill>
                <a:effectLst>
                  <a:outerShdw blurRad="38100" dist="19050" dir="2700000" algn="tl" rotWithShape="0">
                    <a:schemeClr val="dk1">
                      <a:alpha val="40000"/>
                    </a:schemeClr>
                  </a:outerShdw>
                </a:effectLst>
              </a:rPr>
              <a:t>IS YOUR </a:t>
            </a:r>
            <a:r>
              <a:rPr lang="en-US" sz="2400" b="0" cap="none" spc="0" dirty="0">
                <a:ln w="0"/>
                <a:solidFill>
                  <a:schemeClr val="accent1"/>
                </a:solidFill>
                <a:effectLst>
                  <a:outerShdw blurRad="38100" dist="19050" dir="2700000" algn="tl" rotWithShape="0">
                    <a:schemeClr val="dk1">
                      <a:alpha val="40000"/>
                    </a:schemeClr>
                  </a:outerShdw>
                </a:effectLst>
              </a:rPr>
              <a:t>SUBTITLE</a:t>
            </a:r>
          </a:p>
        </p:txBody>
      </p:sp>
      <p:sp>
        <p:nvSpPr>
          <p:cNvPr id="5" name="Rectangle 4">
            <a:extLst>
              <a:ext uri="{FF2B5EF4-FFF2-40B4-BE49-F238E27FC236}">
                <a16:creationId xmlns:a16="http://schemas.microsoft.com/office/drawing/2014/main" id="{80509FCE-3A9E-4E94-924A-8258353D299F}"/>
              </a:ext>
            </a:extLst>
          </p:cNvPr>
          <p:cNvSpPr/>
          <p:nvPr/>
        </p:nvSpPr>
        <p:spPr>
          <a:xfrm>
            <a:off x="2305135" y="3201771"/>
            <a:ext cx="3212546" cy="307777"/>
          </a:xfrm>
          <a:prstGeom prst="rect">
            <a:avLst/>
          </a:prstGeom>
          <a:noFill/>
        </p:spPr>
        <p:txBody>
          <a:bodyPr wrap="none" lIns="91440" tIns="45720" rIns="91440" bIns="45720">
            <a:spAutoFit/>
          </a:bodyPr>
          <a:lstStyle/>
          <a:p>
            <a:pPr algn="ctr"/>
            <a:r>
              <a:rPr lang="en-US" sz="1400" dirty="0">
                <a:ln w="0"/>
                <a:solidFill>
                  <a:schemeClr val="bg1"/>
                </a:solidFill>
                <a:effectLst>
                  <a:outerShdw blurRad="38100" dist="19050" dir="2700000" algn="tl" rotWithShape="0">
                    <a:schemeClr val="dk1">
                      <a:alpha val="40000"/>
                    </a:schemeClr>
                  </a:outerShdw>
                </a:effectLst>
              </a:rPr>
              <a:t>PowerPoint &amp; Google Slides </a:t>
            </a:r>
            <a:r>
              <a:rPr lang="en-US" sz="1400" dirty="0" smtClean="0">
                <a:ln w="0"/>
                <a:solidFill>
                  <a:schemeClr val="bg1"/>
                </a:solidFill>
                <a:effectLst>
                  <a:outerShdw blurRad="38100" dist="19050" dir="2700000" algn="tl" rotWithShape="0">
                    <a:schemeClr val="dk1">
                      <a:alpha val="40000"/>
                    </a:schemeClr>
                  </a:outerShdw>
                </a:effectLst>
              </a:rPr>
              <a:t>Template</a:t>
            </a:r>
            <a:endParaRPr lang="en-US" sz="1400" dirty="0">
              <a:ln w="0"/>
              <a:solidFill>
                <a:schemeClr val="bg1"/>
              </a:solidFill>
              <a:effectLst>
                <a:outerShdw blurRad="38100" dist="19050" dir="2700000" algn="tl" rotWithShape="0">
                  <a:schemeClr val="dk1">
                    <a:alpha val="40000"/>
                  </a:schemeClr>
                </a:outerShdw>
              </a:effectLst>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Picture 6">
            <a:extLst>
              <a:ext uri="{FF2B5EF4-FFF2-40B4-BE49-F238E27FC236}">
                <a16:creationId xmlns:a16="http://schemas.microsoft.com/office/drawing/2014/main" id="{78152144-250C-4F8C-8A0D-71610DB2ECA6}"/>
              </a:ext>
            </a:extLst>
          </p:cNvPr>
          <p:cNvPicPr>
            <a:picLocks noChangeAspect="1"/>
          </p:cNvPicPr>
          <p:nvPr/>
        </p:nvPicPr>
        <p:blipFill rotWithShape="1">
          <a:blip r:embed="rId2">
            <a:duotone>
              <a:prstClr val="black"/>
              <a:srgbClr val="D9C3A5">
                <a:tint val="50000"/>
                <a:satMod val="180000"/>
              </a:srgbClr>
            </a:duotone>
            <a:extLst>
              <a:ext uri="{28A0092B-C50C-407E-A947-70E740481C1C}">
                <a14:useLocalDpi xmlns:a14="http://schemas.microsoft.com/office/drawing/2010/main" val="0"/>
              </a:ext>
            </a:extLst>
          </a:blip>
          <a:srcRect t="11530" b="3477"/>
          <a:stretch/>
        </p:blipFill>
        <p:spPr>
          <a:xfrm>
            <a:off x="-2" y="-23245"/>
            <a:ext cx="12192002" cy="6881243"/>
          </a:xfrm>
          <a:prstGeom prst="rect">
            <a:avLst/>
          </a:prstGeom>
        </p:spPr>
      </p:pic>
      <p:sp>
        <p:nvSpPr>
          <p:cNvPr id="3" name="Shape 83"/>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4" name="Isosceles Triangle 3">
            <a:extLst>
              <a:ext uri="{FF2B5EF4-FFF2-40B4-BE49-F238E27FC236}">
                <a16:creationId xmlns:a16="http://schemas.microsoft.com/office/drawing/2014/main" id="{104EB4A1-6B06-4C95-87A0-333E37D0470A}"/>
              </a:ext>
            </a:extLst>
          </p:cNvPr>
          <p:cNvSpPr/>
          <p:nvPr/>
        </p:nvSpPr>
        <p:spPr>
          <a:xfrm rot="16200000" flipV="1">
            <a:off x="2655377" y="-2678626"/>
            <a:ext cx="6881241" cy="12192002"/>
          </a:xfrm>
          <a:prstGeom prst="triangle">
            <a:avLst>
              <a:gd name="adj" fmla="val 0"/>
            </a:avLst>
          </a:prstGeom>
          <a:solidFill>
            <a:schemeClr val="accent1">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81"/>
          <p:cNvSpPr txBox="1">
            <a:spLocks/>
          </p:cNvSpPr>
          <p:nvPr/>
        </p:nvSpPr>
        <p:spPr>
          <a:xfrm>
            <a:off x="284063" y="2843809"/>
            <a:ext cx="4601421" cy="113999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chemeClr val="bg1"/>
                </a:solidFill>
              </a:rPr>
              <a:t>INSTRUCTIONS FOR USE</a:t>
            </a:r>
          </a:p>
        </p:txBody>
      </p:sp>
      <p:sp>
        <p:nvSpPr>
          <p:cNvPr id="6" name="Rectangle 5"/>
          <p:cNvSpPr/>
          <p:nvPr/>
        </p:nvSpPr>
        <p:spPr>
          <a:xfrm>
            <a:off x="284063" y="3983810"/>
            <a:ext cx="2983793" cy="1815882"/>
          </a:xfrm>
          <a:prstGeom prst="rect">
            <a:avLst/>
          </a:prstGeom>
        </p:spPr>
        <p:txBody>
          <a:bodyPr wrap="square">
            <a:spAutoFit/>
          </a:bodyPr>
          <a:lstStyle/>
          <a:p>
            <a:r>
              <a:rPr lang="en-US" sz="1400" b="1" dirty="0">
                <a:solidFill>
                  <a:srgbClr val="FFFF00"/>
                </a:solidFill>
              </a:rPr>
              <a:t>EDIT IN POWERPOINT</a:t>
            </a:r>
          </a:p>
          <a:p>
            <a:pPr algn="just"/>
            <a:r>
              <a:rPr lang="en-US" sz="1400" dirty="0">
                <a:solidFill>
                  <a:schemeClr val="bg1"/>
                </a:solidFill>
              </a:rPr>
              <a:t>Click on the button under the presentation preview that says "Download as PowerPoint template". You will get a .pptx file that you can edit in PowerPoint.  Remember to download and install the fonts used in this presentation </a:t>
            </a:r>
          </a:p>
        </p:txBody>
      </p:sp>
      <p:sp>
        <p:nvSpPr>
          <p:cNvPr id="8" name="Rectangle 7">
            <a:extLst>
              <a:ext uri="{FF2B5EF4-FFF2-40B4-BE49-F238E27FC236}">
                <a16:creationId xmlns:a16="http://schemas.microsoft.com/office/drawing/2014/main" id="{93B5BEDF-C750-4B07-88AA-D8EB20DEB39A}"/>
              </a:ext>
            </a:extLst>
          </p:cNvPr>
          <p:cNvSpPr/>
          <p:nvPr/>
        </p:nvSpPr>
        <p:spPr>
          <a:xfrm>
            <a:off x="284062" y="5799692"/>
            <a:ext cx="2075317" cy="307777"/>
          </a:xfrm>
          <a:prstGeom prst="rect">
            <a:avLst/>
          </a:prstGeom>
        </p:spPr>
        <p:txBody>
          <a:bodyPr wrap="square">
            <a:spAutoFit/>
          </a:bodyPr>
          <a:lstStyle/>
          <a:p>
            <a:r>
              <a:rPr lang="en-US" sz="1400" b="1" dirty="0">
                <a:solidFill>
                  <a:srgbClr val="FFFF00"/>
                </a:solidFill>
              </a:rPr>
              <a:t>FONT – LATO </a:t>
            </a:r>
            <a:endParaRPr lang="en-US" sz="1400" dirty="0">
              <a:solidFill>
                <a:schemeClr val="bg1"/>
              </a:solidFill>
            </a:endParaRPr>
          </a:p>
        </p:txBody>
      </p:sp>
      <p:sp>
        <p:nvSpPr>
          <p:cNvPr id="9" name="Rectangle 8">
            <a:extLst>
              <a:ext uri="{FF2B5EF4-FFF2-40B4-BE49-F238E27FC236}">
                <a16:creationId xmlns:a16="http://schemas.microsoft.com/office/drawing/2014/main" id="{D6ABA429-3A1C-4D17-9A75-B30B0517FFCA}"/>
              </a:ext>
            </a:extLst>
          </p:cNvPr>
          <p:cNvSpPr/>
          <p:nvPr/>
        </p:nvSpPr>
        <p:spPr>
          <a:xfrm>
            <a:off x="3656003" y="4015140"/>
            <a:ext cx="2937833" cy="1815882"/>
          </a:xfrm>
          <a:prstGeom prst="rect">
            <a:avLst/>
          </a:prstGeom>
        </p:spPr>
        <p:txBody>
          <a:bodyPr wrap="square">
            <a:spAutoFit/>
          </a:bodyPr>
          <a:lstStyle/>
          <a:p>
            <a:pPr algn="just"/>
            <a:r>
              <a:rPr lang="en-US" sz="1400" b="1" dirty="0">
                <a:solidFill>
                  <a:srgbClr val="FFFFFF"/>
                </a:solidFill>
                <a:latin typeface="Lato" panose="020F0502020204030203" pitchFamily="34" charset="0"/>
              </a:rPr>
              <a:t>U</a:t>
            </a:r>
            <a:r>
              <a:rPr lang="en-US" sz="1400" b="1" dirty="0">
                <a:solidFill>
                  <a:srgbClr val="FFFF00"/>
                </a:solidFill>
                <a:latin typeface="Lato" panose="020F0502020204030203" pitchFamily="34" charset="0"/>
              </a:rPr>
              <a:t>SE AS GOOGLE SLIDES THEME</a:t>
            </a:r>
            <a:r>
              <a:rPr lang="en-US" sz="1400" dirty="0"/>
              <a:t/>
            </a:r>
            <a:br>
              <a:rPr lang="en-US" sz="1400" dirty="0"/>
            </a:br>
            <a:r>
              <a:rPr lang="en-US" sz="1400" dirty="0">
                <a:solidFill>
                  <a:schemeClr val="bg1"/>
                </a:solidFill>
              </a:rPr>
              <a:t>Click on the button that says "Use as Google Slides Theme". You will get a copy of this document on your Google Drive and will be able to edit, add or delete slides. You must be signed in to your Google account to get this presentation.</a:t>
            </a:r>
          </a:p>
        </p:txBody>
      </p:sp>
      <p:sp>
        <p:nvSpPr>
          <p:cNvPr id="10" name="Rectangle 9">
            <a:extLst>
              <a:ext uri="{FF2B5EF4-FFF2-40B4-BE49-F238E27FC236}">
                <a16:creationId xmlns:a16="http://schemas.microsoft.com/office/drawing/2014/main" id="{5880BD47-4CB8-4F4C-8A15-B3374DD7474D}"/>
              </a:ext>
            </a:extLst>
          </p:cNvPr>
          <p:cNvSpPr/>
          <p:nvPr/>
        </p:nvSpPr>
        <p:spPr>
          <a:xfrm>
            <a:off x="284062" y="6183429"/>
            <a:ext cx="6309774" cy="523220"/>
          </a:xfrm>
          <a:prstGeom prst="rect">
            <a:avLst/>
          </a:prstGeom>
        </p:spPr>
        <p:txBody>
          <a:bodyPr wrap="square">
            <a:spAutoFit/>
          </a:bodyPr>
          <a:lstStyle/>
          <a:p>
            <a:r>
              <a:rPr lang="en-US" sz="1400" dirty="0">
                <a:solidFill>
                  <a:srgbClr val="FFFFFF"/>
                </a:solidFill>
                <a:latin typeface="Roboto" pitchFamily="2" charset="0"/>
              </a:rPr>
              <a:t>This template is free to use under Creative Commons Attribution license. Please mention Slidehood.com and other resources used in a slide footer.</a:t>
            </a:r>
            <a:endParaRPr lang="en-US" sz="1400" dirty="0"/>
          </a:p>
        </p:txBody>
      </p:sp>
      <p:sp>
        <p:nvSpPr>
          <p:cNvPr id="11" name="Rectangle 10"/>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68314181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327400" y="1499507"/>
            <a:ext cx="5008199" cy="2154571"/>
          </a:xfrm>
          <a:prstGeom prst="rect">
            <a:avLst/>
          </a:prstGeom>
        </p:spPr>
        <p:txBody>
          <a:bodyPr lIns="91425" tIns="91425" rIns="91425" bIns="91425" anchor="b" anchorCtr="0">
            <a:noAutofit/>
          </a:bodyPr>
          <a:lstStyle/>
          <a:p>
            <a:pPr lvl="0" rtl="0">
              <a:spcBef>
                <a:spcPts val="0"/>
              </a:spcBef>
              <a:buNone/>
            </a:pPr>
            <a:r>
              <a:rPr lang="en" dirty="0">
                <a:solidFill>
                  <a:schemeClr val="bg1"/>
                </a:solidFill>
              </a:rPr>
              <a:t>1.</a:t>
            </a:r>
          </a:p>
          <a:p>
            <a:pPr lvl="0" rtl="0">
              <a:spcBef>
                <a:spcPts val="0"/>
              </a:spcBef>
              <a:buNone/>
            </a:pPr>
            <a:r>
              <a:rPr lang="en" dirty="0">
                <a:solidFill>
                  <a:schemeClr val="bg1"/>
                </a:solidFill>
              </a:rPr>
              <a:t>YOUR FIRST HEADLINE</a:t>
            </a:r>
          </a:p>
        </p:txBody>
      </p:sp>
      <p:sp>
        <p:nvSpPr>
          <p:cNvPr id="5" name="Shape 99"/>
          <p:cNvSpPr txBox="1">
            <a:spLocks noGrp="1"/>
          </p:cNvSpPr>
          <p:nvPr>
            <p:ph type="subTitle" idx="1"/>
          </p:nvPr>
        </p:nvSpPr>
        <p:spPr>
          <a:xfrm>
            <a:off x="3327400" y="3419021"/>
            <a:ext cx="5008199" cy="823450"/>
          </a:xfrm>
          <a:prstGeom prst="rect">
            <a:avLst/>
          </a:prstGeom>
        </p:spPr>
        <p:txBody>
          <a:bodyPr lIns="91425" tIns="91425" rIns="91425" bIns="91425" anchor="ctr" anchorCtr="0">
            <a:noAutofit/>
          </a:bodyPr>
          <a:lstStyle/>
          <a:p>
            <a:pPr lvl="0" rtl="0">
              <a:spcBef>
                <a:spcPts val="0"/>
              </a:spcBef>
              <a:buNone/>
            </a:pPr>
            <a:r>
              <a:rPr lang="en" dirty="0"/>
              <a:t>First things first let’s start with the first set of slides</a:t>
            </a:r>
          </a:p>
        </p:txBody>
      </p:sp>
      <p:sp>
        <p:nvSpPr>
          <p:cNvPr id="7" name="Rectangle 6"/>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1929117" y="2807450"/>
            <a:ext cx="8843433" cy="1093199"/>
          </a:xfrm>
        </p:spPr>
        <p:txBody>
          <a:bodyPr>
            <a:noAutofit/>
          </a:bodyPr>
          <a:lstStyle/>
          <a:p>
            <a:pPr marL="0" indent="0">
              <a:buNone/>
            </a:pPr>
            <a:r>
              <a:rPr lang="en-US" b="0" dirty="0"/>
              <a:t>A fine quotation is a diamond in the hand of a man of wit and a pebble in the hand of a fool. </a:t>
            </a:r>
          </a:p>
        </p:txBody>
      </p:sp>
      <p:pic>
        <p:nvPicPr>
          <p:cNvPr id="4" name="Picture 3">
            <a:extLst>
              <a:ext uri="{FF2B5EF4-FFF2-40B4-BE49-F238E27FC236}">
                <a16:creationId xmlns:a16="http://schemas.microsoft.com/office/drawing/2014/main" id="{2FB9D7FB-9E70-4F12-B23A-83C440F4C8CD}"/>
              </a:ext>
            </a:extLst>
          </p:cNvPr>
          <p:cNvPicPr>
            <a:picLocks noChangeAspect="1"/>
          </p:cNvPicPr>
          <p:nvPr/>
        </p:nvPicPr>
        <p:blipFill rotWithShape="1">
          <a:blip r:embed="rId2"/>
          <a:srcRect l="37425" t="25137" r="37519" b="60000"/>
          <a:stretch/>
        </p:blipFill>
        <p:spPr>
          <a:xfrm>
            <a:off x="340159" y="299802"/>
            <a:ext cx="1334125" cy="1019331"/>
          </a:xfrm>
          <a:prstGeom prst="rect">
            <a:avLst/>
          </a:prstGeom>
        </p:spPr>
      </p:pic>
      <p:sp>
        <p:nvSpPr>
          <p:cNvPr id="5" name="Rectangle 4"/>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387225" y="2669200"/>
            <a:ext cx="5178599"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000" dirty="0">
                <a:solidFill>
                  <a:srgbClr val="00B0F0"/>
                </a:solidFill>
              </a:rPr>
              <a:t>BIG IDEA</a:t>
            </a:r>
          </a:p>
        </p:txBody>
      </p:sp>
      <p:sp>
        <p:nvSpPr>
          <p:cNvPr id="5" name="Shape 130"/>
          <p:cNvSpPr txBox="1">
            <a:spLocks/>
          </p:cNvSpPr>
          <p:nvPr/>
        </p:nvSpPr>
        <p:spPr>
          <a:xfrm>
            <a:off x="387225" y="3640150"/>
            <a:ext cx="5178599" cy="1643050"/>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 sz="1600" dirty="0"/>
              <a:t>Grab the attention of your </a:t>
            </a:r>
            <a:r>
              <a:rPr lang="en-US" sz="1600" dirty="0"/>
              <a:t>audience</a:t>
            </a:r>
            <a:r>
              <a:rPr lang="en" sz="1600" dirty="0"/>
              <a:t> </a:t>
            </a:r>
          </a:p>
          <a:p>
            <a:pPr>
              <a:spcBef>
                <a:spcPts val="0"/>
              </a:spcBef>
              <a:buFont typeface="Arial" panose="020B0604020202020204" pitchFamily="34" charset="0"/>
              <a:buNone/>
            </a:pPr>
            <a:r>
              <a:rPr lang="en-US" sz="1600" dirty="0"/>
              <a:t>b</a:t>
            </a:r>
            <a:r>
              <a:rPr lang="en" sz="1600" dirty="0"/>
              <a:t>y using icons and immpressive</a:t>
            </a:r>
          </a:p>
          <a:p>
            <a:pPr>
              <a:spcBef>
                <a:spcPts val="0"/>
              </a:spcBef>
              <a:buFont typeface="Arial" panose="020B0604020202020204" pitchFamily="34" charset="0"/>
              <a:buNone/>
            </a:pPr>
            <a:r>
              <a:rPr lang="en" sz="1600" dirty="0"/>
              <a:t>images</a:t>
            </a:r>
          </a:p>
        </p:txBody>
      </p:sp>
      <p:grpSp>
        <p:nvGrpSpPr>
          <p:cNvPr id="7" name="Shape 483">
            <a:extLst>
              <a:ext uri="{FF2B5EF4-FFF2-40B4-BE49-F238E27FC236}">
                <a16:creationId xmlns:a16="http://schemas.microsoft.com/office/drawing/2014/main" id="{5807AB7F-ED7D-407D-AC44-EF98BE0CB95D}"/>
              </a:ext>
            </a:extLst>
          </p:cNvPr>
          <p:cNvGrpSpPr/>
          <p:nvPr/>
        </p:nvGrpSpPr>
        <p:grpSpPr>
          <a:xfrm>
            <a:off x="1120636" y="1040365"/>
            <a:ext cx="1679714" cy="1628835"/>
            <a:chOff x="5975075" y="2327500"/>
            <a:chExt cx="420100" cy="388350"/>
          </a:xfrm>
        </p:grpSpPr>
        <p:sp>
          <p:nvSpPr>
            <p:cNvPr id="8" name="Shape 484">
              <a:extLst>
                <a:ext uri="{FF2B5EF4-FFF2-40B4-BE49-F238E27FC236}">
                  <a16:creationId xmlns:a16="http://schemas.microsoft.com/office/drawing/2014/main" id="{0E3F95B1-B62A-4814-9E44-49A197123A89}"/>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85">
              <a:extLst>
                <a:ext uri="{FF2B5EF4-FFF2-40B4-BE49-F238E27FC236}">
                  <a16:creationId xmlns:a16="http://schemas.microsoft.com/office/drawing/2014/main" id="{EDD2EFF6-8915-47C1-A244-8322BCA52AB7}"/>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0" name="Rectangle 9"/>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59508752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1"/>
          </p:nvPr>
        </p:nvSpPr>
        <p:spPr>
          <a:xfrm>
            <a:off x="4385005" y="2674410"/>
            <a:ext cx="3264416" cy="3764489"/>
          </a:xfrm>
          <a:prstGeom prst="rect">
            <a:avLst/>
          </a:prstGeom>
        </p:spPr>
        <p:txBody>
          <a:bodyPr lIns="91425" tIns="91425" rIns="91425" bIns="91425" anchor="t" anchorCtr="0">
            <a:noAutofit/>
          </a:bodyPr>
          <a:lstStyle/>
          <a:p>
            <a:pPr algn="just">
              <a:buNone/>
            </a:pPr>
            <a:r>
              <a:rPr lang="en-US" sz="1800" b="1" dirty="0"/>
              <a:t>	</a:t>
            </a:r>
            <a:r>
              <a:rPr lang="en-US" sz="1800" b="1" dirty="0">
                <a:solidFill>
                  <a:srgbClr val="00B0F0"/>
                </a:solidFill>
              </a:rPr>
              <a:t>Chris Hadfield</a:t>
            </a:r>
            <a:r>
              <a:rPr lang="en-US" sz="1800" dirty="0">
                <a:solidFill>
                  <a:srgbClr val="00B0F0"/>
                </a:solidFill>
              </a:rPr>
              <a:t>	</a:t>
            </a:r>
          </a:p>
          <a:p>
            <a:pPr lvl="0" algn="just">
              <a:buNone/>
            </a:pPr>
            <a:r>
              <a:rPr lang="en-US" sz="18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800" i="1" dirty="0"/>
          </a:p>
        </p:txBody>
      </p:sp>
      <p:sp>
        <p:nvSpPr>
          <p:cNvPr id="6" name="Shape 165"/>
          <p:cNvSpPr txBox="1">
            <a:spLocks noGrp="1"/>
          </p:cNvSpPr>
          <p:nvPr>
            <p:ph type="title"/>
          </p:nvPr>
        </p:nvSpPr>
        <p:spPr>
          <a:xfrm>
            <a:off x="4575505" y="1209499"/>
            <a:ext cx="7178345" cy="1464910"/>
          </a:xfrm>
          <a:prstGeom prst="rect">
            <a:avLst/>
          </a:prstGeom>
        </p:spPr>
        <p:txBody>
          <a:bodyPr lIns="91425" tIns="91425" rIns="91425" bIns="91425" anchor="b" anchorCtr="0">
            <a:noAutofit/>
          </a:bodyPr>
          <a:lstStyle/>
          <a:p>
            <a:pPr lvl="0">
              <a:spcBef>
                <a:spcPts val="0"/>
              </a:spcBef>
              <a:buNone/>
            </a:pPr>
            <a:r>
              <a:rPr lang="en" sz="4000" dirty="0"/>
              <a:t>YOU CAN ALSO SPLIT YOUR CONTENT</a:t>
            </a:r>
          </a:p>
        </p:txBody>
      </p:sp>
      <p:sp>
        <p:nvSpPr>
          <p:cNvPr id="7" name="Shape 166"/>
          <p:cNvSpPr txBox="1">
            <a:spLocks noGrp="1"/>
          </p:cNvSpPr>
          <p:nvPr>
            <p:ph type="body" idx="2"/>
          </p:nvPr>
        </p:nvSpPr>
        <p:spPr>
          <a:xfrm>
            <a:off x="8012276" y="2674409"/>
            <a:ext cx="3104759" cy="3764489"/>
          </a:xfrm>
          <a:prstGeom prst="rect">
            <a:avLst/>
          </a:prstGeom>
        </p:spPr>
        <p:txBody>
          <a:bodyPr lIns="91425" tIns="91425" rIns="91425" bIns="91425" anchor="t" anchorCtr="0">
            <a:noAutofit/>
          </a:bodyPr>
          <a:lstStyle/>
          <a:p>
            <a:pPr lvl="0" algn="just">
              <a:buNone/>
            </a:pPr>
            <a:r>
              <a:rPr lang="en-US" sz="1800" dirty="0"/>
              <a:t>	</a:t>
            </a:r>
            <a:r>
              <a:rPr lang="en-US" sz="1800" b="1" dirty="0">
                <a:solidFill>
                  <a:srgbClr val="00B0F0"/>
                </a:solidFill>
              </a:rPr>
              <a:t>Erin Cummings</a:t>
            </a:r>
          </a:p>
          <a:p>
            <a:pPr lvl="0" algn="just">
              <a:buNone/>
            </a:pPr>
            <a:r>
              <a:rPr lang="en-US" sz="18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800" i="1" dirty="0"/>
              <a:t/>
            </a:r>
            <a:br>
              <a:rPr lang="en-US" sz="1800" i="1" dirty="0"/>
            </a:br>
            <a:endParaRPr lang="en" sz="1800" i="1" dirty="0"/>
          </a:p>
        </p:txBody>
      </p:sp>
      <p:sp>
        <p:nvSpPr>
          <p:cNvPr id="8" name="Rectangle 7"/>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23684" y="1428123"/>
            <a:ext cx="7835118" cy="1139999"/>
          </a:xfrm>
          <a:prstGeom prst="rect">
            <a:avLst/>
          </a:prstGeom>
        </p:spPr>
        <p:txBody>
          <a:bodyPr lIns="91425" tIns="91425" rIns="91425" bIns="91425" anchor="b" anchorCtr="0">
            <a:noAutofit/>
          </a:bodyPr>
          <a:lstStyle/>
          <a:p>
            <a:pPr lvl="0">
              <a:spcBef>
                <a:spcPts val="0"/>
              </a:spcBef>
              <a:buNone/>
            </a:pPr>
            <a:r>
              <a:rPr lang="en" dirty="0"/>
              <a:t>IN TWO OR THREE COLUMNS</a:t>
            </a:r>
          </a:p>
        </p:txBody>
      </p:sp>
      <p:sp>
        <p:nvSpPr>
          <p:cNvPr id="9" name="Shape 181"/>
          <p:cNvSpPr txBox="1">
            <a:spLocks noGrp="1"/>
          </p:cNvSpPr>
          <p:nvPr>
            <p:ph type="body" idx="1"/>
          </p:nvPr>
        </p:nvSpPr>
        <p:spPr>
          <a:xfrm>
            <a:off x="0" y="2577129"/>
            <a:ext cx="2626686" cy="3206986"/>
          </a:xfrm>
          <a:prstGeom prst="rect">
            <a:avLst/>
          </a:prstGeom>
        </p:spPr>
        <p:txBody>
          <a:bodyPr lIns="91425" tIns="91425" rIns="91425" bIns="91425" anchor="t" anchorCtr="0">
            <a:noAutofit/>
          </a:bodyPr>
          <a:lstStyle/>
          <a:p>
            <a:pPr lvl="0" algn="just">
              <a:buNone/>
            </a:pPr>
            <a:r>
              <a:rPr lang="en-US" sz="1600" b="1" dirty="0">
                <a:solidFill>
                  <a:srgbClr val="00B0F0"/>
                </a:solidFill>
              </a:rPr>
              <a:t>	Helen Keller </a:t>
            </a:r>
            <a:r>
              <a:rPr lang="en-US" sz="1600" dirty="0"/>
              <a:t>	</a:t>
            </a:r>
          </a:p>
          <a:p>
            <a:pPr lvl="0" algn="just">
              <a:buNone/>
            </a:pPr>
            <a:r>
              <a:rPr lang="en-US" sz="1600" dirty="0"/>
              <a:t>	Character cannot be developed in ease and quiet. Only through experience of trial and suffering can the soul be strengthened, ambition inspired, and success achieved.</a:t>
            </a:r>
            <a:endParaRPr lang="en" sz="1600" dirty="0"/>
          </a:p>
        </p:txBody>
      </p:sp>
      <p:sp>
        <p:nvSpPr>
          <p:cNvPr id="10" name="Shape 182"/>
          <p:cNvSpPr txBox="1">
            <a:spLocks noGrp="1"/>
          </p:cNvSpPr>
          <p:nvPr>
            <p:ph type="body" idx="2"/>
          </p:nvPr>
        </p:nvSpPr>
        <p:spPr>
          <a:xfrm>
            <a:off x="2417136" y="2559115"/>
            <a:ext cx="2627085" cy="3225000"/>
          </a:xfrm>
          <a:prstGeom prst="rect">
            <a:avLst/>
          </a:prstGeom>
        </p:spPr>
        <p:txBody>
          <a:bodyPr lIns="91425" tIns="91425" rIns="91425" bIns="91425" anchor="t" anchorCtr="0">
            <a:noAutofit/>
          </a:bodyPr>
          <a:lstStyle/>
          <a:p>
            <a:pPr algn="just">
              <a:buNone/>
            </a:pPr>
            <a:r>
              <a:rPr lang="en-US" sz="1600" dirty="0"/>
              <a:t>	</a:t>
            </a:r>
            <a:r>
              <a:rPr lang="en-US" sz="1600" b="1" dirty="0">
                <a:solidFill>
                  <a:srgbClr val="00B0F0"/>
                </a:solidFill>
              </a:rPr>
              <a:t>Mario Andretti</a:t>
            </a:r>
            <a:r>
              <a:rPr lang="en-US" sz="1600" dirty="0"/>
              <a:t>	</a:t>
            </a:r>
          </a:p>
          <a:p>
            <a:pPr lvl="0" algn="just">
              <a:buNone/>
            </a:pPr>
            <a:r>
              <a:rPr lang="en-US" sz="1600" dirty="0"/>
              <a:t>	Desire is the key to motivation, but it's determination and commitment to an unrelenting pursuit of your goal - a commitment to excellence - that will enable you to attain the success you seek. </a:t>
            </a:r>
            <a:endParaRPr lang="en" sz="1600" dirty="0"/>
          </a:p>
        </p:txBody>
      </p:sp>
      <p:sp>
        <p:nvSpPr>
          <p:cNvPr id="11" name="Shape 183"/>
          <p:cNvSpPr txBox="1">
            <a:spLocks noGrp="1"/>
          </p:cNvSpPr>
          <p:nvPr>
            <p:ph type="body" idx="3"/>
          </p:nvPr>
        </p:nvSpPr>
        <p:spPr>
          <a:xfrm>
            <a:off x="4910472" y="2577129"/>
            <a:ext cx="2627085" cy="3225000"/>
          </a:xfrm>
          <a:prstGeom prst="rect">
            <a:avLst/>
          </a:prstGeom>
        </p:spPr>
        <p:txBody>
          <a:bodyPr lIns="91425" tIns="91425" rIns="91425" bIns="91425" anchor="t" anchorCtr="0">
            <a:noAutofit/>
          </a:bodyPr>
          <a:lstStyle/>
          <a:p>
            <a:pPr algn="just">
              <a:buNone/>
            </a:pPr>
            <a:r>
              <a:rPr lang="en-US" sz="1600" dirty="0"/>
              <a:t>	</a:t>
            </a:r>
            <a:r>
              <a:rPr lang="en-US" sz="1600" b="1" dirty="0">
                <a:solidFill>
                  <a:srgbClr val="00B0F0"/>
                </a:solidFill>
              </a:rPr>
              <a:t>Dwight Eisenhower</a:t>
            </a:r>
            <a:endParaRPr lang="en-US" sz="1600" dirty="0">
              <a:solidFill>
                <a:srgbClr val="00B0F0"/>
              </a:solidFill>
            </a:endParaRPr>
          </a:p>
          <a:p>
            <a:pPr lvl="0" algn="just">
              <a:buNone/>
            </a:pPr>
            <a:r>
              <a:rPr lang="en-US" sz="1600" dirty="0"/>
              <a:t>	The supreme quality for leadership is unquestionably integrity. Without it, no real success is possible, no matter whether it is on a section gang, a football field, in an army, or in an office. </a:t>
            </a:r>
            <a:endParaRPr sz="1600" dirty="0"/>
          </a:p>
        </p:txBody>
      </p:sp>
      <p:sp>
        <p:nvSpPr>
          <p:cNvPr id="7" name="Rectangle 6"/>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EC7C0250-2003-4044-9DE9-456C134AFAD5}"/>
              </a:ext>
            </a:extLst>
          </p:cNvPr>
          <p:cNvPicPr>
            <a:picLocks noChangeAspect="1"/>
          </p:cNvPicPr>
          <p:nvPr/>
        </p:nvPicPr>
        <p:blipFill rotWithShape="1">
          <a:blip r:embed="rId2">
            <a:extLst>
              <a:ext uri="{28A0092B-C50C-407E-A947-70E740481C1C}">
                <a14:useLocalDpi xmlns:a14="http://schemas.microsoft.com/office/drawing/2010/main" val="0"/>
              </a:ext>
            </a:extLst>
          </a:blip>
          <a:srcRect l="622" t="8230" r="4983" b="12123"/>
          <a:stretch/>
        </p:blipFill>
        <p:spPr>
          <a:xfrm>
            <a:off x="-1" y="0"/>
            <a:ext cx="12192001" cy="6858000"/>
          </a:xfrm>
          <a:prstGeom prst="rect">
            <a:avLst/>
          </a:prstGeom>
        </p:spPr>
      </p:pic>
      <p:sp>
        <p:nvSpPr>
          <p:cNvPr id="4" name="Rectangle 3">
            <a:extLst>
              <a:ext uri="{FF2B5EF4-FFF2-40B4-BE49-F238E27FC236}">
                <a16:creationId xmlns:a16="http://schemas.microsoft.com/office/drawing/2014/main" id="{E8320596-980A-4A0B-B469-E1F24087E681}"/>
              </a:ext>
            </a:extLst>
          </p:cNvPr>
          <p:cNvSpPr/>
          <p:nvPr/>
        </p:nvSpPr>
        <p:spPr>
          <a:xfrm>
            <a:off x="-1" y="4781550"/>
            <a:ext cx="5257801" cy="1676400"/>
          </a:xfrm>
          <a:prstGeom prst="rect">
            <a:avLst/>
          </a:prstGeom>
          <a:solidFill>
            <a:schemeClr val="bg1">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Title 1">
            <a:extLst>
              <a:ext uri="{FF2B5EF4-FFF2-40B4-BE49-F238E27FC236}">
                <a16:creationId xmlns:a16="http://schemas.microsoft.com/office/drawing/2014/main" id="{845954DA-D62B-4230-AA39-843FE5FCF887}"/>
              </a:ext>
            </a:extLst>
          </p:cNvPr>
          <p:cNvSpPr txBox="1">
            <a:spLocks/>
          </p:cNvSpPr>
          <p:nvPr/>
        </p:nvSpPr>
        <p:spPr>
          <a:xfrm>
            <a:off x="118119" y="5027126"/>
            <a:ext cx="5021560" cy="1353933"/>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rgbClr val="00B0F0"/>
                </a:solidFill>
              </a:rPr>
              <a:t>BIG</a:t>
            </a:r>
            <a:r>
              <a:rPr lang="en-US" sz="4000" dirty="0">
                <a:solidFill>
                  <a:schemeClr val="tx1">
                    <a:lumMod val="75000"/>
                    <a:lumOff val="25000"/>
                  </a:schemeClr>
                </a:solidFill>
              </a:rPr>
              <a:t> PICTURE CREATES BIG </a:t>
            </a:r>
            <a:r>
              <a:rPr lang="en-US" sz="4000" dirty="0">
                <a:solidFill>
                  <a:srgbClr val="00B0F0"/>
                </a:solidFill>
              </a:rPr>
              <a:t>IMPACT</a:t>
            </a:r>
            <a:r>
              <a:rPr lang="en-US" sz="2000" dirty="0"/>
              <a:t/>
            </a:r>
            <a:br>
              <a:rPr lang="en-US" sz="2000" dirty="0"/>
            </a:br>
            <a:r>
              <a:rPr lang="en-US" sz="2000" dirty="0">
                <a:solidFill>
                  <a:schemeClr val="tx1">
                    <a:lumMod val="50000"/>
                    <a:lumOff val="50000"/>
                  </a:schemeClr>
                </a:solidFill>
              </a:rPr>
              <a:t>A Picture Is Worth A Thousand Words</a:t>
            </a:r>
          </a:p>
        </p:txBody>
      </p:sp>
      <p:sp>
        <p:nvSpPr>
          <p:cNvPr id="6" name="Rectangle 5"/>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98791058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18">
            <a:extLst>
              <a:ext uri="{FF2B5EF4-FFF2-40B4-BE49-F238E27FC236}">
                <a16:creationId xmlns:a16="http://schemas.microsoft.com/office/drawing/2014/main" id="{49FDA9A1-6391-4A0F-8511-E4A5129D5703}"/>
              </a:ext>
            </a:extLst>
          </p:cNvPr>
          <p:cNvSpPr txBox="1">
            <a:spLocks/>
          </p:cNvSpPr>
          <p:nvPr/>
        </p:nvSpPr>
        <p:spPr>
          <a:xfrm>
            <a:off x="651204" y="398207"/>
            <a:ext cx="11121696" cy="63006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2800" dirty="0"/>
              <a:t>USE CHARTS &amp; TABLES TO EXPLAIN YOUR IDEAS</a:t>
            </a:r>
          </a:p>
        </p:txBody>
      </p:sp>
      <p:graphicFrame>
        <p:nvGraphicFramePr>
          <p:cNvPr id="5" name="Chart 4">
            <a:extLst>
              <a:ext uri="{FF2B5EF4-FFF2-40B4-BE49-F238E27FC236}">
                <a16:creationId xmlns:a16="http://schemas.microsoft.com/office/drawing/2014/main" id="{8CC9496B-A000-4146-81F9-704561841E1B}"/>
              </a:ext>
            </a:extLst>
          </p:cNvPr>
          <p:cNvGraphicFramePr/>
          <p:nvPr>
            <p:extLst>
              <p:ext uri="{D42A27DB-BD31-4B8C-83A1-F6EECF244321}">
                <p14:modId xmlns:p14="http://schemas.microsoft.com/office/powerpoint/2010/main" val="1947653314"/>
              </p:ext>
            </p:extLst>
          </p:nvPr>
        </p:nvGraphicFramePr>
        <p:xfrm>
          <a:off x="166852" y="1257300"/>
          <a:ext cx="6045200" cy="4366683"/>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6" name="Table 5">
            <a:extLst>
              <a:ext uri="{FF2B5EF4-FFF2-40B4-BE49-F238E27FC236}">
                <a16:creationId xmlns:a16="http://schemas.microsoft.com/office/drawing/2014/main" id="{E60FF902-EC70-43F4-B060-7B08F5F51E58}"/>
              </a:ext>
            </a:extLst>
          </p:cNvPr>
          <p:cNvGraphicFramePr>
            <a:graphicFrameLocks noGrp="1"/>
          </p:cNvGraphicFramePr>
          <p:nvPr>
            <p:extLst>
              <p:ext uri="{D42A27DB-BD31-4B8C-83A1-F6EECF244321}">
                <p14:modId xmlns:p14="http://schemas.microsoft.com/office/powerpoint/2010/main" val="859255146"/>
              </p:ext>
            </p:extLst>
          </p:nvPr>
        </p:nvGraphicFramePr>
        <p:xfrm>
          <a:off x="6680200" y="1470726"/>
          <a:ext cx="5092700" cy="4077057"/>
        </p:xfrm>
        <a:graphic>
          <a:graphicData uri="http://schemas.openxmlformats.org/drawingml/2006/table">
            <a:tbl>
              <a:tblPr firstRow="1" bandRow="1">
                <a:tableStyleId>{21E4AEA4-8DFA-4A89-87EB-49C32662AFE0}</a:tableStyleId>
              </a:tblPr>
              <a:tblGrid>
                <a:gridCol w="2546350">
                  <a:extLst>
                    <a:ext uri="{9D8B030D-6E8A-4147-A177-3AD203B41FA5}">
                      <a16:colId xmlns:a16="http://schemas.microsoft.com/office/drawing/2014/main" val="3026477953"/>
                    </a:ext>
                  </a:extLst>
                </a:gridCol>
                <a:gridCol w="2546350">
                  <a:extLst>
                    <a:ext uri="{9D8B030D-6E8A-4147-A177-3AD203B41FA5}">
                      <a16:colId xmlns:a16="http://schemas.microsoft.com/office/drawing/2014/main" val="702441157"/>
                    </a:ext>
                  </a:extLst>
                </a:gridCol>
              </a:tblGrid>
              <a:tr h="485777">
                <a:tc>
                  <a:txBody>
                    <a:bodyPr/>
                    <a:lstStyle/>
                    <a:p>
                      <a:pPr algn="ctr"/>
                      <a:r>
                        <a:rPr lang="en-US" dirty="0"/>
                        <a:t>DATA</a:t>
                      </a:r>
                    </a:p>
                  </a:txBody>
                  <a:tcPr/>
                </a:tc>
                <a:tc>
                  <a:txBody>
                    <a:bodyPr/>
                    <a:lstStyle/>
                    <a:p>
                      <a:pPr algn="ctr"/>
                      <a:r>
                        <a:rPr lang="en-US" dirty="0"/>
                        <a:t>MORE DATA</a:t>
                      </a:r>
                    </a:p>
                  </a:txBody>
                  <a:tcPr/>
                </a:tc>
                <a:extLst>
                  <a:ext uri="{0D108BD9-81ED-4DB2-BD59-A6C34878D82A}">
                    <a16:rowId xmlns:a16="http://schemas.microsoft.com/office/drawing/2014/main" val="4116939324"/>
                  </a:ext>
                </a:extLst>
              </a:tr>
              <a:tr h="718256">
                <a:tc>
                  <a:txBody>
                    <a:bodyPr/>
                    <a:lstStyle/>
                    <a:p>
                      <a:endParaRPr lang="en-US"/>
                    </a:p>
                  </a:txBody>
                  <a:tcPr/>
                </a:tc>
                <a:tc>
                  <a:txBody>
                    <a:bodyPr/>
                    <a:lstStyle/>
                    <a:p>
                      <a:endParaRPr lang="en-US"/>
                    </a:p>
                  </a:txBody>
                  <a:tcPr/>
                </a:tc>
                <a:extLst>
                  <a:ext uri="{0D108BD9-81ED-4DB2-BD59-A6C34878D82A}">
                    <a16:rowId xmlns:a16="http://schemas.microsoft.com/office/drawing/2014/main" val="2019157318"/>
                  </a:ext>
                </a:extLst>
              </a:tr>
              <a:tr h="718256">
                <a:tc>
                  <a:txBody>
                    <a:bodyPr/>
                    <a:lstStyle/>
                    <a:p>
                      <a:endParaRPr lang="en-US"/>
                    </a:p>
                  </a:txBody>
                  <a:tcPr/>
                </a:tc>
                <a:tc>
                  <a:txBody>
                    <a:bodyPr/>
                    <a:lstStyle/>
                    <a:p>
                      <a:endParaRPr lang="en-US"/>
                    </a:p>
                  </a:txBody>
                  <a:tcPr/>
                </a:tc>
                <a:extLst>
                  <a:ext uri="{0D108BD9-81ED-4DB2-BD59-A6C34878D82A}">
                    <a16:rowId xmlns:a16="http://schemas.microsoft.com/office/drawing/2014/main" val="2131898080"/>
                  </a:ext>
                </a:extLst>
              </a:tr>
              <a:tr h="718256">
                <a:tc>
                  <a:txBody>
                    <a:bodyPr/>
                    <a:lstStyle/>
                    <a:p>
                      <a:endParaRPr lang="en-US"/>
                    </a:p>
                  </a:txBody>
                  <a:tcPr/>
                </a:tc>
                <a:tc>
                  <a:txBody>
                    <a:bodyPr/>
                    <a:lstStyle/>
                    <a:p>
                      <a:endParaRPr lang="en-US"/>
                    </a:p>
                  </a:txBody>
                  <a:tcPr/>
                </a:tc>
                <a:extLst>
                  <a:ext uri="{0D108BD9-81ED-4DB2-BD59-A6C34878D82A}">
                    <a16:rowId xmlns:a16="http://schemas.microsoft.com/office/drawing/2014/main" val="825759516"/>
                  </a:ext>
                </a:extLst>
              </a:tr>
              <a:tr h="718256">
                <a:tc>
                  <a:txBody>
                    <a:bodyPr/>
                    <a:lstStyle/>
                    <a:p>
                      <a:endParaRPr lang="en-US"/>
                    </a:p>
                  </a:txBody>
                  <a:tcPr/>
                </a:tc>
                <a:tc>
                  <a:txBody>
                    <a:bodyPr/>
                    <a:lstStyle/>
                    <a:p>
                      <a:endParaRPr lang="en-US"/>
                    </a:p>
                  </a:txBody>
                  <a:tcPr/>
                </a:tc>
                <a:extLst>
                  <a:ext uri="{0D108BD9-81ED-4DB2-BD59-A6C34878D82A}">
                    <a16:rowId xmlns:a16="http://schemas.microsoft.com/office/drawing/2014/main" val="2127558740"/>
                  </a:ext>
                </a:extLst>
              </a:tr>
              <a:tr h="718256">
                <a:tc>
                  <a:txBody>
                    <a:bodyPr/>
                    <a:lstStyle/>
                    <a:p>
                      <a:endParaRPr lang="en-US"/>
                    </a:p>
                  </a:txBody>
                  <a:tcPr/>
                </a:tc>
                <a:tc>
                  <a:txBody>
                    <a:bodyPr/>
                    <a:lstStyle/>
                    <a:p>
                      <a:endParaRPr lang="en-US" dirty="0"/>
                    </a:p>
                  </a:txBody>
                  <a:tcPr/>
                </a:tc>
                <a:extLst>
                  <a:ext uri="{0D108BD9-81ED-4DB2-BD59-A6C34878D82A}">
                    <a16:rowId xmlns:a16="http://schemas.microsoft.com/office/drawing/2014/main" val="2088937551"/>
                  </a:ext>
                </a:extLst>
              </a:tr>
            </a:tbl>
          </a:graphicData>
        </a:graphic>
      </p:graphicFrame>
      <p:sp>
        <p:nvSpPr>
          <p:cNvPr id="7" name="Rectangle 6"/>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4006268949"/>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t>USE MAPS</a:t>
            </a:r>
          </a:p>
        </p:txBody>
      </p:sp>
      <p:grpSp>
        <p:nvGrpSpPr>
          <p:cNvPr id="10" name="Group 9"/>
          <p:cNvGrpSpPr/>
          <p:nvPr/>
        </p:nvGrpSpPr>
        <p:grpSpPr>
          <a:xfrm>
            <a:off x="1033111" y="1522968"/>
            <a:ext cx="10389632" cy="4949842"/>
            <a:chOff x="539625" y="1145596"/>
            <a:chExt cx="10389632" cy="4949842"/>
          </a:xfrm>
        </p:grpSpPr>
        <p:sp>
          <p:nvSpPr>
            <p:cNvPr id="3" name="Shape 249"/>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951000" y="1947883"/>
              <a:ext cx="887166" cy="268297"/>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spcBef>
                  <a:spcPts val="0"/>
                </a:spcBef>
                <a:buNone/>
              </a:pPr>
              <a:r>
                <a:rPr lang="en" sz="800">
                  <a:solidFill>
                    <a:srgbClr val="FFFFFF"/>
                  </a:solidFill>
                  <a:latin typeface="Dosis"/>
                  <a:ea typeface="Dosis"/>
                  <a:cs typeface="Dosis"/>
                  <a:sym typeface="Dosis"/>
                </a:rPr>
                <a:t>OUR OFFICE</a:t>
              </a:r>
            </a:p>
          </p:txBody>
        </p:sp>
        <p:sp>
          <p:nvSpPr>
            <p:cNvPr id="5" name="Shape 253"/>
            <p:cNvSpPr/>
            <p:nvPr/>
          </p:nvSpPr>
          <p:spPr>
            <a:xfrm rot="8100000">
              <a:off x="1765759" y="2395343"/>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771364" y="3830329"/>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5794187" y="3280379"/>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grpSp>
      <p:sp>
        <p:nvSpPr>
          <p:cNvPr id="11" name="Rectangle 10"/>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223118014"/>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3" name="Diagram 22"/>
          <p:cNvGraphicFramePr/>
          <p:nvPr>
            <p:extLst>
              <p:ext uri="{D42A27DB-BD31-4B8C-83A1-F6EECF244321}">
                <p14:modId xmlns:p14="http://schemas.microsoft.com/office/powerpoint/2010/main" val="2864302884"/>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4" name="TextBox 23">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chemeClr val="accent3"/>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5" name="TextBox 24">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2"/>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6" name="TextBox 25">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accent1"/>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chemeClr val="tx2"/>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Rectangle 27">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2">
                    <a:lumMod val="50000"/>
                  </a:schemeClr>
                </a:solidFill>
                <a:latin typeface="Roboto" pitchFamily="2" charset="0"/>
                <a:ea typeface="Roboto" pitchFamily="2" charset="0"/>
                <a:cs typeface="Lato" panose="020F0502020204030203" pitchFamily="34" charset="0"/>
              </a:rPr>
              <a:t>OUR PROCESS IS </a:t>
            </a:r>
            <a:r>
              <a:rPr lang="en-US" sz="4000" b="1" cap="none" spc="0" dirty="0">
                <a:ln w="0"/>
                <a:solidFill>
                  <a:schemeClr val="accent2">
                    <a:lumMod val="50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29"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tx2">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tx2">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1"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tx2">
              <a:lumMod val="75000"/>
            </a:schemeClr>
          </a:solidFill>
          <a:effectLst>
            <a:outerShdw blurRad="50800" dist="38100" algn="l" rotWithShape="0">
              <a:prstClr val="black">
                <a:alpha val="23000"/>
              </a:prstClr>
            </a:outerShdw>
          </a:effectLst>
        </p:grpSpPr>
        <p:sp>
          <p:nvSpPr>
            <p:cNvPr id="32"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7"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tx2">
              <a:lumMod val="75000"/>
            </a:schemeClr>
          </a:solidFill>
          <a:effectLst>
            <a:outerShdw blurRad="50800" dist="38100" algn="l" rotWithShape="0">
              <a:prstClr val="black">
                <a:alpha val="23000"/>
              </a:prstClr>
            </a:outerShdw>
          </a:effectLst>
        </p:grpSpPr>
        <p:sp>
          <p:nvSpPr>
            <p:cNvPr id="38"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2" name="Rectangle 41"/>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049536278"/>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Straight Connector 1"/>
          <p:cNvCxnSpPr/>
          <p:nvPr/>
        </p:nvCxnSpPr>
        <p:spPr>
          <a:xfrm>
            <a:off x="9597826" y="1136129"/>
            <a:ext cx="1531869" cy="0"/>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3" name="Straight Connector 2"/>
          <p:cNvCxnSpPr/>
          <p:nvPr/>
        </p:nvCxnSpPr>
        <p:spPr>
          <a:xfrm flipH="1">
            <a:off x="11050462" y="953569"/>
            <a:ext cx="28433" cy="4553442"/>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4" name="Straight Connector 3"/>
          <p:cNvCxnSpPr/>
          <p:nvPr/>
        </p:nvCxnSpPr>
        <p:spPr>
          <a:xfrm>
            <a:off x="8839858" y="5613245"/>
            <a:ext cx="2195856" cy="13711"/>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5" name="Straight Connector 4"/>
          <p:cNvCxnSpPr/>
          <p:nvPr/>
        </p:nvCxnSpPr>
        <p:spPr>
          <a:xfrm rot="5400000">
            <a:off x="7661857" y="4376159"/>
            <a:ext cx="2400487" cy="14989"/>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6" name="Straight Connector 5"/>
          <p:cNvCxnSpPr/>
          <p:nvPr/>
        </p:nvCxnSpPr>
        <p:spPr>
          <a:xfrm>
            <a:off x="6395295" y="3175685"/>
            <a:ext cx="2474300" cy="15450"/>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flipH="1">
            <a:off x="6539827" y="3276811"/>
            <a:ext cx="9541" cy="1528183"/>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8" name="Straight Connector 7"/>
          <p:cNvCxnSpPr/>
          <p:nvPr/>
        </p:nvCxnSpPr>
        <p:spPr>
          <a:xfrm>
            <a:off x="3536351" y="4853969"/>
            <a:ext cx="3042996" cy="19001"/>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9" name="Straight Connector 8"/>
          <p:cNvCxnSpPr/>
          <p:nvPr/>
        </p:nvCxnSpPr>
        <p:spPr>
          <a:xfrm rot="5400000">
            <a:off x="2313623" y="3250063"/>
            <a:ext cx="2400487" cy="14989"/>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10" name="Straight Connector 9"/>
          <p:cNvCxnSpPr/>
          <p:nvPr/>
        </p:nvCxnSpPr>
        <p:spPr>
          <a:xfrm>
            <a:off x="1120874" y="1674847"/>
            <a:ext cx="2400487" cy="14989"/>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grpSp>
        <p:nvGrpSpPr>
          <p:cNvPr id="11" name="Group 10"/>
          <p:cNvGrpSpPr/>
          <p:nvPr/>
        </p:nvGrpSpPr>
        <p:grpSpPr>
          <a:xfrm>
            <a:off x="2843931" y="1012406"/>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p:nvSpPr>
          <p:spPr>
            <a:xfrm>
              <a:off x="1581267" y="1138745"/>
              <a:ext cx="1110912" cy="1110912"/>
            </a:xfrm>
            <a:prstGeom prst="ellipse">
              <a:avLst/>
            </a:prstGeom>
            <a:solidFill>
              <a:schemeClr val="tx2">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14" name="Group 13"/>
          <p:cNvGrpSpPr/>
          <p:nvPr/>
        </p:nvGrpSpPr>
        <p:grpSpPr>
          <a:xfrm>
            <a:off x="2843931" y="4147848"/>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rgbClr val="00B0F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7" name="Group 16"/>
          <p:cNvGrpSpPr/>
          <p:nvPr/>
        </p:nvGrpSpPr>
        <p:grpSpPr>
          <a:xfrm>
            <a:off x="5871938" y="2505980"/>
            <a:ext cx="1354861" cy="1354861"/>
            <a:chOff x="1438244" y="995722"/>
            <a:chExt cx="1396958" cy="1396958"/>
          </a:xfrm>
        </p:grpSpPr>
        <p:sp>
          <p:nvSpPr>
            <p:cNvPr id="18" name="Oval 17"/>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9" name="Oval 18"/>
            <p:cNvSpPr/>
            <p:nvPr/>
          </p:nvSpPr>
          <p:spPr>
            <a:xfrm>
              <a:off x="1581267" y="1138745"/>
              <a:ext cx="1110912" cy="1110912"/>
            </a:xfrm>
            <a:prstGeom prst="ellipse">
              <a:avLst/>
            </a:prstGeom>
            <a:solidFill>
              <a:schemeClr val="accent2">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20" name="Group 19"/>
          <p:cNvGrpSpPr/>
          <p:nvPr/>
        </p:nvGrpSpPr>
        <p:grpSpPr>
          <a:xfrm>
            <a:off x="10386475" y="458699"/>
            <a:ext cx="1354861" cy="1354861"/>
            <a:chOff x="1438244" y="995722"/>
            <a:chExt cx="1396958" cy="1396958"/>
          </a:xfrm>
        </p:grpSpPr>
        <p:sp>
          <p:nvSpPr>
            <p:cNvPr id="21" name="Oval 20"/>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2" name="Oval 21"/>
            <p:cNvSpPr/>
            <p:nvPr/>
          </p:nvSpPr>
          <p:spPr>
            <a:xfrm>
              <a:off x="1581267" y="1138745"/>
              <a:ext cx="1110912" cy="1110912"/>
            </a:xfrm>
            <a:prstGeom prst="ellipse">
              <a:avLst/>
            </a:prstGeom>
            <a:solidFill>
              <a:schemeClr val="accent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23" name="Group 22"/>
          <p:cNvGrpSpPr/>
          <p:nvPr/>
        </p:nvGrpSpPr>
        <p:grpSpPr>
          <a:xfrm>
            <a:off x="8192165" y="4930210"/>
            <a:ext cx="1354861" cy="1354861"/>
            <a:chOff x="1438244" y="995722"/>
            <a:chExt cx="1396958" cy="1396958"/>
          </a:xfrm>
        </p:grpSpPr>
        <p:sp>
          <p:nvSpPr>
            <p:cNvPr id="24" name="Oval 23"/>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5" name="Oval 24"/>
            <p:cNvSpPr/>
            <p:nvPr/>
          </p:nvSpPr>
          <p:spPr>
            <a:xfrm>
              <a:off x="1581267" y="1138745"/>
              <a:ext cx="1110912" cy="1110912"/>
            </a:xfrm>
            <a:prstGeom prst="ellipse">
              <a:avLst/>
            </a:prstGeom>
            <a:solidFill>
              <a:schemeClr val="tx1">
                <a:lumMod val="50000"/>
                <a:lumOff val="5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26" name="TextBox 25">
            <a:extLst>
              <a:ext uri="{FF2B5EF4-FFF2-40B4-BE49-F238E27FC236}">
                <a16:creationId xmlns:a16="http://schemas.microsoft.com/office/drawing/2014/main" id="{51672FBC-FE7B-4068-9E8F-C74AA444EAE5}"/>
              </a:ext>
            </a:extLst>
          </p:cNvPr>
          <p:cNvSpPr txBox="1"/>
          <p:nvPr/>
        </p:nvSpPr>
        <p:spPr>
          <a:xfrm>
            <a:off x="441360" y="4314657"/>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27" name="Freeform 26"/>
          <p:cNvSpPr/>
          <p:nvPr/>
        </p:nvSpPr>
        <p:spPr>
          <a:xfrm>
            <a:off x="718045" y="1499113"/>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tx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TextBox 27">
            <a:extLst>
              <a:ext uri="{FF2B5EF4-FFF2-40B4-BE49-F238E27FC236}">
                <a16:creationId xmlns:a16="http://schemas.microsoft.com/office/drawing/2014/main" id="{51672FBC-FE7B-4068-9E8F-C74AA444EAE5}"/>
              </a:ext>
            </a:extLst>
          </p:cNvPr>
          <p:cNvSpPr txBox="1"/>
          <p:nvPr/>
        </p:nvSpPr>
        <p:spPr>
          <a:xfrm>
            <a:off x="413003" y="1999184"/>
            <a:ext cx="2363076" cy="1231106"/>
          </a:xfrm>
          <a:prstGeom prst="rect">
            <a:avLst/>
          </a:prstGeom>
          <a:noFill/>
        </p:spPr>
        <p:txBody>
          <a:bodyPr wrap="square" rtlCol="0">
            <a:spAutoFit/>
          </a:bodyPr>
          <a:lstStyle/>
          <a:p>
            <a:r>
              <a:rPr lang="en-US" b="1" dirty="0">
                <a:solidFill>
                  <a:schemeClr val="tx2"/>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29" name="TextBox 28">
            <a:extLst>
              <a:ext uri="{FF2B5EF4-FFF2-40B4-BE49-F238E27FC236}">
                <a16:creationId xmlns:a16="http://schemas.microsoft.com/office/drawing/2014/main" id="{51672FBC-FE7B-4068-9E8F-C74AA444EAE5}"/>
              </a:ext>
            </a:extLst>
          </p:cNvPr>
          <p:cNvSpPr txBox="1"/>
          <p:nvPr/>
        </p:nvSpPr>
        <p:spPr>
          <a:xfrm>
            <a:off x="3638033" y="2723606"/>
            <a:ext cx="2363076" cy="1231106"/>
          </a:xfrm>
          <a:prstGeom prst="rect">
            <a:avLst/>
          </a:prstGeom>
          <a:noFill/>
        </p:spPr>
        <p:txBody>
          <a:bodyPr wrap="square" rtlCol="0">
            <a:spAutoFit/>
          </a:bodyPr>
          <a:lstStyle/>
          <a:p>
            <a:r>
              <a:rPr lang="en-US" b="1" dirty="0">
                <a:solidFill>
                  <a:schemeClr val="accent2"/>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30" name="Oval 29"/>
          <p:cNvSpPr/>
          <p:nvPr/>
        </p:nvSpPr>
        <p:spPr>
          <a:xfrm>
            <a:off x="9345373" y="1043240"/>
            <a:ext cx="211178" cy="211178"/>
          </a:xfrm>
          <a:prstGeom prst="ellipse">
            <a:avLst/>
          </a:prstGeom>
          <a:solidFill>
            <a:srgbClr val="00B0F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1" name="TextBox 30">
            <a:extLst>
              <a:ext uri="{FF2B5EF4-FFF2-40B4-BE49-F238E27FC236}">
                <a16:creationId xmlns:a16="http://schemas.microsoft.com/office/drawing/2014/main" id="{51672FBC-FE7B-4068-9E8F-C74AA444EAE5}"/>
              </a:ext>
            </a:extLst>
          </p:cNvPr>
          <p:cNvSpPr txBox="1"/>
          <p:nvPr/>
        </p:nvSpPr>
        <p:spPr>
          <a:xfrm>
            <a:off x="5875685" y="5156674"/>
            <a:ext cx="2363076" cy="1231106"/>
          </a:xfrm>
          <a:prstGeom prst="rect">
            <a:avLst/>
          </a:prstGeom>
          <a:noFill/>
        </p:spPr>
        <p:txBody>
          <a:bodyPr wrap="square" rtlCol="0">
            <a:spAutoFit/>
          </a:bodyPr>
          <a:lstStyle/>
          <a:p>
            <a:r>
              <a:rPr lang="en-US" b="1" dirty="0">
                <a:solidFill>
                  <a:schemeClr val="tx1">
                    <a:lumMod val="65000"/>
                    <a:lumOff val="35000"/>
                  </a:schemeClr>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32" name="TextBox 31">
            <a:extLst>
              <a:ext uri="{FF2B5EF4-FFF2-40B4-BE49-F238E27FC236}">
                <a16:creationId xmlns:a16="http://schemas.microsoft.com/office/drawing/2014/main" id="{51672FBC-FE7B-4068-9E8F-C74AA444EAE5}"/>
              </a:ext>
            </a:extLst>
          </p:cNvPr>
          <p:cNvSpPr txBox="1"/>
          <p:nvPr/>
        </p:nvSpPr>
        <p:spPr>
          <a:xfrm>
            <a:off x="7005400" y="546089"/>
            <a:ext cx="2363076" cy="1231106"/>
          </a:xfrm>
          <a:prstGeom prst="rect">
            <a:avLst/>
          </a:prstGeom>
          <a:noFill/>
        </p:spPr>
        <p:txBody>
          <a:bodyPr wrap="square" rtlCol="0">
            <a:spAutoFit/>
          </a:bodyPr>
          <a:lstStyle/>
          <a:p>
            <a:r>
              <a:rPr lang="en-US" b="1" dirty="0">
                <a:solidFill>
                  <a:srgbClr val="2683C6"/>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33" name="Shape 453"/>
          <p:cNvGrpSpPr/>
          <p:nvPr/>
        </p:nvGrpSpPr>
        <p:grpSpPr>
          <a:xfrm>
            <a:off x="10864799" y="861011"/>
            <a:ext cx="457203" cy="487148"/>
            <a:chOff x="5970800" y="1619250"/>
            <a:chExt cx="428650" cy="456725"/>
          </a:xfrm>
          <a:solidFill>
            <a:schemeClr val="bg1"/>
          </a:solidFill>
        </p:grpSpPr>
        <p:sp>
          <p:nvSpPr>
            <p:cNvPr id="3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9" name="Shape 482"/>
          <p:cNvSpPr/>
          <p:nvPr/>
        </p:nvSpPr>
        <p:spPr>
          <a:xfrm>
            <a:off x="3318181" y="1478661"/>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0" name="Shape 486"/>
          <p:cNvGrpSpPr/>
          <p:nvPr/>
        </p:nvGrpSpPr>
        <p:grpSpPr>
          <a:xfrm>
            <a:off x="3384162" y="4605205"/>
            <a:ext cx="274865" cy="448083"/>
            <a:chOff x="6730350" y="2315900"/>
            <a:chExt cx="257700" cy="420100"/>
          </a:xfrm>
          <a:solidFill>
            <a:schemeClr val="bg1"/>
          </a:solidFill>
        </p:grpSpPr>
        <p:sp>
          <p:nvSpPr>
            <p:cNvPr id="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6" name="Shape 538"/>
          <p:cNvGrpSpPr/>
          <p:nvPr/>
        </p:nvGrpSpPr>
        <p:grpSpPr>
          <a:xfrm>
            <a:off x="8674327" y="5414471"/>
            <a:ext cx="483228" cy="354301"/>
            <a:chOff x="4610450" y="3703750"/>
            <a:chExt cx="453050" cy="332175"/>
          </a:xfrm>
          <a:solidFill>
            <a:schemeClr val="bg1"/>
          </a:solidFill>
        </p:grpSpPr>
        <p:sp>
          <p:nvSpPr>
            <p:cNvPr id="47"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 name="Shape 551"/>
          <p:cNvGrpSpPr/>
          <p:nvPr/>
        </p:nvGrpSpPr>
        <p:grpSpPr>
          <a:xfrm>
            <a:off x="6303412" y="2954371"/>
            <a:ext cx="472829" cy="472856"/>
            <a:chOff x="570875" y="4322250"/>
            <a:chExt cx="443300" cy="443325"/>
          </a:xfrm>
          <a:solidFill>
            <a:schemeClr val="bg1"/>
          </a:solidFill>
        </p:grpSpPr>
        <p:sp>
          <p:nvSpPr>
            <p:cNvPr id="5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4" name="Rectangle 53">
            <a:extLst>
              <a:ext uri="{FF2B5EF4-FFF2-40B4-BE49-F238E27FC236}">
                <a16:creationId xmlns:a16="http://schemas.microsoft.com/office/drawing/2014/main" id="{EFF49A3A-275B-4E2D-9586-12C6492F041A}"/>
              </a:ext>
            </a:extLst>
          </p:cNvPr>
          <p:cNvSpPr/>
          <p:nvPr/>
        </p:nvSpPr>
        <p:spPr>
          <a:xfrm>
            <a:off x="355598" y="313278"/>
            <a:ext cx="5139463"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accent2">
                    <a:lumMod val="50000"/>
                  </a:schemeClr>
                </a:solidFill>
                <a:latin typeface="Roboto" pitchFamily="2" charset="0"/>
                <a:ea typeface="Roboto" pitchFamily="2" charset="0"/>
                <a:cs typeface="Lato" panose="020F0502020204030203" pitchFamily="34" charset="0"/>
              </a:rPr>
              <a:t>TIMELINE </a:t>
            </a:r>
            <a:r>
              <a:rPr lang="en-US" sz="2800" b="1" cap="none" spc="0" dirty="0">
                <a:ln w="0"/>
                <a:solidFill>
                  <a:schemeClr val="accent2">
                    <a:lumMod val="50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55" name="Rectangle 54">
            <a:extLst>
              <a:ext uri="{FF2B5EF4-FFF2-40B4-BE49-F238E27FC236}">
                <a16:creationId xmlns:a16="http://schemas.microsoft.com/office/drawing/2014/main" id="{EFF49A3A-275B-4E2D-9586-12C6492F041A}"/>
              </a:ext>
            </a:extLst>
          </p:cNvPr>
          <p:cNvSpPr/>
          <p:nvPr/>
        </p:nvSpPr>
        <p:spPr>
          <a:xfrm>
            <a:off x="392229" y="543580"/>
            <a:ext cx="3592493" cy="425758"/>
          </a:xfrm>
          <a:prstGeom prst="rect">
            <a:avLst/>
          </a:prstGeom>
          <a:noFill/>
        </p:spPr>
        <p:txBody>
          <a:bodyPr wrap="square" lIns="91440" tIns="45720" rIns="91440" bIns="45720">
            <a:spAutoFit/>
          </a:bodyPr>
          <a:lstStyle/>
          <a:p>
            <a:pPr>
              <a:lnSpc>
                <a:spcPts val="2600"/>
              </a:lnSpc>
            </a:pPr>
            <a:r>
              <a:rPr lang="en-US" sz="1400" dirty="0">
                <a:ln w="0"/>
                <a:solidFill>
                  <a:schemeClr val="accent1"/>
                </a:solidFill>
                <a:latin typeface="Roboto" pitchFamily="2" charset="0"/>
                <a:ea typeface="Roboto" pitchFamily="2" charset="0"/>
                <a:cs typeface="Lato" panose="020F0502020204030203" pitchFamily="34" charset="0"/>
              </a:rPr>
              <a:t>Your Journey Starts Here</a:t>
            </a:r>
          </a:p>
        </p:txBody>
      </p:sp>
      <p:sp>
        <p:nvSpPr>
          <p:cNvPr id="56" name="Rectangle 55"/>
          <p:cNvSpPr/>
          <p:nvPr/>
        </p:nvSpPr>
        <p:spPr>
          <a:xfrm rot="5400000">
            <a:off x="11898497"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229025808"/>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Freeform: Shape 10">
            <a:extLst>
              <a:ext uri="{FF2B5EF4-FFF2-40B4-BE49-F238E27FC236}">
                <a16:creationId xmlns:a16="http://schemas.microsoft.com/office/drawing/2014/main" id="{D5281FDB-A8C5-4F19-B34E-7FBD18CD711C}"/>
              </a:ext>
            </a:extLst>
          </p:cNvPr>
          <p:cNvSpPr/>
          <p:nvPr/>
        </p:nvSpPr>
        <p:spPr>
          <a:xfrm>
            <a:off x="990259" y="1104256"/>
            <a:ext cx="4651913" cy="4297294"/>
          </a:xfrm>
          <a:custGeom>
            <a:avLst/>
            <a:gdLst>
              <a:gd name="connsiteX0" fmla="*/ 941959 w 4651913"/>
              <a:gd name="connsiteY0" fmla="*/ 0 h 4297294"/>
              <a:gd name="connsiteX1" fmla="*/ 4651913 w 4651913"/>
              <a:gd name="connsiteY1" fmla="*/ 0 h 4297294"/>
              <a:gd name="connsiteX2" fmla="*/ 4651913 w 4651913"/>
              <a:gd name="connsiteY2" fmla="*/ 4297294 h 4297294"/>
              <a:gd name="connsiteX3" fmla="*/ 0 w 4651913"/>
              <a:gd name="connsiteY3" fmla="*/ 4297294 h 4297294"/>
              <a:gd name="connsiteX4" fmla="*/ 0 w 4651913"/>
              <a:gd name="connsiteY4" fmla="*/ 765770 h 42972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51913" h="4297294">
                <a:moveTo>
                  <a:pt x="941959" y="0"/>
                </a:moveTo>
                <a:lnTo>
                  <a:pt x="4651913" y="0"/>
                </a:lnTo>
                <a:lnTo>
                  <a:pt x="4651913" y="4297294"/>
                </a:lnTo>
                <a:lnTo>
                  <a:pt x="0" y="4297294"/>
                </a:lnTo>
                <a:lnTo>
                  <a:pt x="0" y="765770"/>
                </a:lnTo>
                <a:close/>
              </a:path>
            </a:pathLst>
          </a:custGeom>
          <a:solidFill>
            <a:schemeClr val="accent1">
              <a:alpha val="4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396">
            <a:extLst>
              <a:ext uri="{FF2B5EF4-FFF2-40B4-BE49-F238E27FC236}">
                <a16:creationId xmlns:a16="http://schemas.microsoft.com/office/drawing/2014/main" id="{A5D734E4-E3DC-4657-B3A1-3C58A34055E3}"/>
              </a:ext>
            </a:extLst>
          </p:cNvPr>
          <p:cNvSpPr/>
          <p:nvPr/>
        </p:nvSpPr>
        <p:spPr>
          <a:xfrm>
            <a:off x="5742580" y="806357"/>
            <a:ext cx="2595604" cy="4595193"/>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Shape 395">
            <a:extLst>
              <a:ext uri="{FF2B5EF4-FFF2-40B4-BE49-F238E27FC236}">
                <a16:creationId xmlns:a16="http://schemas.microsoft.com/office/drawing/2014/main" id="{7D19B055-A3B1-46BC-A7C3-D32CF469A448}"/>
              </a:ext>
            </a:extLst>
          </p:cNvPr>
          <p:cNvSpPr txBox="1">
            <a:spLocks/>
          </p:cNvSpPr>
          <p:nvPr/>
        </p:nvSpPr>
        <p:spPr>
          <a:xfrm>
            <a:off x="1242842" y="1677089"/>
            <a:ext cx="4101900" cy="3001213"/>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2400" dirty="0">
                <a:solidFill>
                  <a:schemeClr val="bg1"/>
                </a:solidFill>
                <a:latin typeface="+mj-lt"/>
                <a:ea typeface="Muli"/>
                <a:cs typeface="Muli"/>
                <a:sym typeface="Muli"/>
              </a:rPr>
              <a:t>	ANDROID PROJECT / iPhone PROJECT</a:t>
            </a:r>
          </a:p>
          <a:p>
            <a:pPr>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20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7" name="Shape 401">
            <a:extLst>
              <a:ext uri="{FF2B5EF4-FFF2-40B4-BE49-F238E27FC236}">
                <a16:creationId xmlns:a16="http://schemas.microsoft.com/office/drawing/2014/main" id="{0BB5BC72-36BB-4D5B-97B7-DA3251C9257C}"/>
              </a:ext>
            </a:extLst>
          </p:cNvPr>
          <p:cNvSpPr/>
          <p:nvPr/>
        </p:nvSpPr>
        <p:spPr>
          <a:xfrm>
            <a:off x="8937405" y="278172"/>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chemeClr val="tx1">
                <a:lumMod val="85000"/>
                <a:lumOff val="15000"/>
              </a:schemeClr>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403">
            <a:extLst>
              <a:ext uri="{FF2B5EF4-FFF2-40B4-BE49-F238E27FC236}">
                <a16:creationId xmlns:a16="http://schemas.microsoft.com/office/drawing/2014/main" id="{112517E4-A36C-4662-9A98-C077DA381CEF}"/>
              </a:ext>
            </a:extLst>
          </p:cNvPr>
          <p:cNvSpPr/>
          <p:nvPr/>
        </p:nvSpPr>
        <p:spPr>
          <a:xfrm>
            <a:off x="9138221" y="1104256"/>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2" name="Shape 394">
            <a:extLst>
              <a:ext uri="{FF2B5EF4-FFF2-40B4-BE49-F238E27FC236}">
                <a16:creationId xmlns:a16="http://schemas.microsoft.com/office/drawing/2014/main" id="{60FEFBDE-8999-44A5-944C-8A54631B6104}"/>
              </a:ext>
            </a:extLst>
          </p:cNvPr>
          <p:cNvSpPr/>
          <p:nvPr/>
        </p:nvSpPr>
        <p:spPr>
          <a:xfrm>
            <a:off x="5619749" y="310015"/>
            <a:ext cx="2841267" cy="5701250"/>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chemeClr val="accent2"/>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314638201"/>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Shape 1">
            <a:extLst>
              <a:ext uri="{FF2B5EF4-FFF2-40B4-BE49-F238E27FC236}">
                <a16:creationId xmlns:a16="http://schemas.microsoft.com/office/drawing/2014/main" id="{E619E90C-DE5C-4257-94B9-99AAEF1459AD}"/>
              </a:ext>
            </a:extLst>
          </p:cNvPr>
          <p:cNvSpPr/>
          <p:nvPr/>
        </p:nvSpPr>
        <p:spPr>
          <a:xfrm>
            <a:off x="990259" y="1358251"/>
            <a:ext cx="4651913" cy="3728100"/>
          </a:xfrm>
          <a:custGeom>
            <a:avLst/>
            <a:gdLst>
              <a:gd name="connsiteX0" fmla="*/ 941959 w 4651913"/>
              <a:gd name="connsiteY0" fmla="*/ 0 h 4297294"/>
              <a:gd name="connsiteX1" fmla="*/ 4651913 w 4651913"/>
              <a:gd name="connsiteY1" fmla="*/ 0 h 4297294"/>
              <a:gd name="connsiteX2" fmla="*/ 4651913 w 4651913"/>
              <a:gd name="connsiteY2" fmla="*/ 4297294 h 4297294"/>
              <a:gd name="connsiteX3" fmla="*/ 0 w 4651913"/>
              <a:gd name="connsiteY3" fmla="*/ 4297294 h 4297294"/>
              <a:gd name="connsiteX4" fmla="*/ 0 w 4651913"/>
              <a:gd name="connsiteY4" fmla="*/ 765770 h 42972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51913" h="4297294">
                <a:moveTo>
                  <a:pt x="941959" y="0"/>
                </a:moveTo>
                <a:lnTo>
                  <a:pt x="4651913" y="0"/>
                </a:lnTo>
                <a:lnTo>
                  <a:pt x="4651913" y="4297294"/>
                </a:lnTo>
                <a:lnTo>
                  <a:pt x="0" y="4297294"/>
                </a:lnTo>
                <a:lnTo>
                  <a:pt x="0" y="765770"/>
                </a:lnTo>
                <a:close/>
              </a:path>
            </a:pathLst>
          </a:custGeom>
          <a:solidFill>
            <a:schemeClr val="accent1">
              <a:alpha val="4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395">
            <a:extLst>
              <a:ext uri="{FF2B5EF4-FFF2-40B4-BE49-F238E27FC236}">
                <a16:creationId xmlns:a16="http://schemas.microsoft.com/office/drawing/2014/main" id="{11E15BD4-078E-4D7C-BE62-B40B00811574}"/>
              </a:ext>
            </a:extLst>
          </p:cNvPr>
          <p:cNvSpPr txBox="1">
            <a:spLocks/>
          </p:cNvSpPr>
          <p:nvPr/>
        </p:nvSpPr>
        <p:spPr>
          <a:xfrm>
            <a:off x="1265266" y="1934569"/>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chemeClr val="bg1"/>
                </a:solidFill>
                <a:latin typeface="+mj-lt"/>
                <a:ea typeface="Muli"/>
                <a:cs typeface="Muli"/>
                <a:sym typeface="Muli"/>
              </a:rPr>
              <a:t>	WEBSITE PROJECT</a:t>
            </a:r>
          </a:p>
          <a:p>
            <a:pPr>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20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4" name="Shape 415">
            <a:extLst>
              <a:ext uri="{FF2B5EF4-FFF2-40B4-BE49-F238E27FC236}">
                <a16:creationId xmlns:a16="http://schemas.microsoft.com/office/drawing/2014/main" id="{B7542450-2822-499E-BFB9-2BBF377DBE97}"/>
              </a:ext>
            </a:extLst>
          </p:cNvPr>
          <p:cNvSpPr/>
          <p:nvPr/>
        </p:nvSpPr>
        <p:spPr>
          <a:xfrm>
            <a:off x="5642172" y="1104256"/>
            <a:ext cx="6138251" cy="47786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0070C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66F4535B-CBD5-402E-82F5-8FA0AF961332}"/>
              </a:ext>
            </a:extLst>
          </p:cNvPr>
          <p:cNvSpPr/>
          <p:nvPr/>
        </p:nvSpPr>
        <p:spPr>
          <a:xfrm>
            <a:off x="5894720" y="1358251"/>
            <a:ext cx="5633154" cy="3574045"/>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081403084"/>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eeform: Shape 1">
            <a:extLst>
              <a:ext uri="{FF2B5EF4-FFF2-40B4-BE49-F238E27FC236}">
                <a16:creationId xmlns:a16="http://schemas.microsoft.com/office/drawing/2014/main" id="{8E627B3A-43F7-4A39-B4C7-51ED08740D1E}"/>
              </a:ext>
            </a:extLst>
          </p:cNvPr>
          <p:cNvSpPr/>
          <p:nvPr/>
        </p:nvSpPr>
        <p:spPr>
          <a:xfrm>
            <a:off x="990259" y="1104256"/>
            <a:ext cx="5160112" cy="4297294"/>
          </a:xfrm>
          <a:custGeom>
            <a:avLst/>
            <a:gdLst>
              <a:gd name="connsiteX0" fmla="*/ 941959 w 4651913"/>
              <a:gd name="connsiteY0" fmla="*/ 0 h 4297294"/>
              <a:gd name="connsiteX1" fmla="*/ 4651913 w 4651913"/>
              <a:gd name="connsiteY1" fmla="*/ 0 h 4297294"/>
              <a:gd name="connsiteX2" fmla="*/ 4651913 w 4651913"/>
              <a:gd name="connsiteY2" fmla="*/ 4297294 h 4297294"/>
              <a:gd name="connsiteX3" fmla="*/ 0 w 4651913"/>
              <a:gd name="connsiteY3" fmla="*/ 4297294 h 4297294"/>
              <a:gd name="connsiteX4" fmla="*/ 0 w 4651913"/>
              <a:gd name="connsiteY4" fmla="*/ 765770 h 42972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51913" h="4297294">
                <a:moveTo>
                  <a:pt x="941959" y="0"/>
                </a:moveTo>
                <a:lnTo>
                  <a:pt x="4651913" y="0"/>
                </a:lnTo>
                <a:lnTo>
                  <a:pt x="4651913" y="4297294"/>
                </a:lnTo>
                <a:lnTo>
                  <a:pt x="0" y="4297294"/>
                </a:lnTo>
                <a:lnTo>
                  <a:pt x="0" y="765770"/>
                </a:lnTo>
                <a:close/>
              </a:path>
            </a:pathLst>
          </a:custGeom>
          <a:solidFill>
            <a:schemeClr val="accent1">
              <a:alpha val="4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395">
            <a:extLst>
              <a:ext uri="{FF2B5EF4-FFF2-40B4-BE49-F238E27FC236}">
                <a16:creationId xmlns:a16="http://schemas.microsoft.com/office/drawing/2014/main" id="{470C0684-7F97-484A-9008-656854713BFA}"/>
              </a:ext>
            </a:extLst>
          </p:cNvPr>
          <p:cNvSpPr txBox="1">
            <a:spLocks/>
          </p:cNvSpPr>
          <p:nvPr/>
        </p:nvSpPr>
        <p:spPr>
          <a:xfrm>
            <a:off x="1322415" y="2024662"/>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chemeClr val="bg1"/>
                </a:solidFill>
                <a:latin typeface="+mj-lt"/>
                <a:ea typeface="Muli"/>
                <a:cs typeface="Muli"/>
                <a:sym typeface="Muli"/>
              </a:rPr>
              <a:t>	TABLET PROJECT</a:t>
            </a:r>
          </a:p>
          <a:p>
            <a:pPr>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20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4" name="Shape 408">
            <a:extLst>
              <a:ext uri="{FF2B5EF4-FFF2-40B4-BE49-F238E27FC236}">
                <a16:creationId xmlns:a16="http://schemas.microsoft.com/office/drawing/2014/main" id="{06C25732-F400-4B50-8DA9-FC942196FC4C}"/>
              </a:ext>
            </a:extLst>
          </p:cNvPr>
          <p:cNvSpPr/>
          <p:nvPr/>
        </p:nvSpPr>
        <p:spPr>
          <a:xfrm>
            <a:off x="6076950" y="199812"/>
            <a:ext cx="4218218" cy="5965625"/>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CCC9DA22-0D27-4304-A9AD-C0E92C6A827A}"/>
              </a:ext>
            </a:extLst>
          </p:cNvPr>
          <p:cNvSpPr/>
          <p:nvPr/>
        </p:nvSpPr>
        <p:spPr>
          <a:xfrm>
            <a:off x="6400053" y="794970"/>
            <a:ext cx="3645433" cy="488079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p:cNvSpPr/>
          <p:nvPr/>
        </p:nvSpPr>
        <p:spPr>
          <a:xfrm rot="5400000">
            <a:off x="11625325" y="623031"/>
            <a:ext cx="1508255" cy="313351"/>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898293965"/>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bg>
      <p:bgPr>
        <a:solidFill>
          <a:srgbClr val="00B0F0">
            <a:alpha val="41000"/>
          </a:srgb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ea typeface="Bitter"/>
                <a:cs typeface="Bitter"/>
                <a:sym typeface="Bitter"/>
              </a:rPr>
              <a:t>Editable Icons</a:t>
            </a:r>
            <a:r>
              <a:rPr lang="en" sz="1200" dirty="0">
                <a:solidFill>
                  <a:srgbClr val="434343"/>
                </a:solidFill>
                <a:ea typeface="Bitter"/>
                <a:cs typeface="Bitter"/>
                <a:sym typeface="Bitter"/>
              </a:rPr>
              <a:t>. </a:t>
            </a:r>
          </a:p>
          <a:p>
            <a:pPr lvl="0" rtl="0">
              <a:spcBef>
                <a:spcPts val="0"/>
              </a:spcBef>
              <a:buClr>
                <a:schemeClr val="dk1"/>
              </a:buClr>
              <a:buFont typeface="Arial"/>
              <a:buNone/>
            </a:pPr>
            <a:endParaRPr sz="1200" dirty="0">
              <a:solidFill>
                <a:srgbClr val="434343"/>
              </a:solidFill>
              <a:ea typeface="Bitter"/>
              <a:cs typeface="Bitter"/>
              <a:sym typeface="Bitter"/>
            </a:endParaRPr>
          </a:p>
          <a:p>
            <a:pPr lvl="0" rtl="0">
              <a:spcBef>
                <a:spcPts val="0"/>
              </a:spcBef>
              <a:buClr>
                <a:schemeClr val="dk1"/>
              </a:buClr>
              <a:buSzPct val="122222"/>
              <a:buFont typeface="Arial"/>
              <a:buNone/>
            </a:pPr>
            <a:r>
              <a:rPr lang="en" sz="1200" dirty="0">
                <a:solidFill>
                  <a:srgbClr val="434343"/>
                </a:solidFill>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ea typeface="Bitter"/>
                <a:cs typeface="Bitter"/>
                <a:sym typeface="Bitter"/>
              </a:rPr>
              <a:t>Change line color, width and style.</a:t>
            </a:r>
          </a:p>
          <a:p>
            <a:pPr lvl="0" rtl="0">
              <a:spcBef>
                <a:spcPts val="0"/>
              </a:spcBef>
              <a:buNone/>
            </a:pPr>
            <a:endParaRPr sz="1200" dirty="0">
              <a:solidFill>
                <a:srgbClr val="434343"/>
              </a:solidFill>
              <a:ea typeface="Bitter"/>
              <a:cs typeface="Bitter"/>
              <a:sym typeface="Bitter"/>
            </a:endParaRPr>
          </a:p>
          <a:p>
            <a:pPr lvl="0" rtl="0">
              <a:spcBef>
                <a:spcPts val="0"/>
              </a:spcBef>
              <a:buNone/>
            </a:pPr>
            <a:r>
              <a:rPr lang="en" sz="1200" dirty="0">
                <a:solidFill>
                  <a:srgbClr val="434343"/>
                </a:solidFill>
                <a:ea typeface="Bitter"/>
                <a:cs typeface="Bitter"/>
                <a:sym typeface="Bitter"/>
              </a:rPr>
              <a:t>Isn’t that AW</a:t>
            </a:r>
            <a:r>
              <a:rPr lang="en-US" sz="1200" dirty="0">
                <a:solidFill>
                  <a:srgbClr val="434343"/>
                </a:solidFill>
                <a:ea typeface="Bitter"/>
                <a:cs typeface="Bitter"/>
                <a:sym typeface="Bitter"/>
              </a:rPr>
              <a:t>E</a:t>
            </a:r>
            <a:r>
              <a:rPr lang="en" sz="1200" dirty="0">
                <a:solidFill>
                  <a:srgbClr val="434343"/>
                </a:solidFill>
                <a:ea typeface="Bitter"/>
                <a:cs typeface="Bitter"/>
                <a:sym typeface="Bitter"/>
              </a:rPr>
              <a:t>SOME !!!</a:t>
            </a:r>
          </a:p>
          <a:p>
            <a:pPr lvl="0" rtl="0">
              <a:spcBef>
                <a:spcPts val="0"/>
              </a:spcBef>
              <a:buNone/>
            </a:pPr>
            <a:endParaRPr lang="en" sz="1200" dirty="0">
              <a:solidFill>
                <a:srgbClr val="434343"/>
              </a:solidFill>
              <a:ea typeface="Bitter"/>
              <a:cs typeface="Bitter"/>
              <a:sym typeface="Bitter"/>
            </a:endParaRPr>
          </a:p>
          <a:p>
            <a:pPr lvl="0" rtl="0">
              <a:spcBef>
                <a:spcPts val="0"/>
              </a:spcBef>
              <a:buNone/>
            </a:pPr>
            <a:endParaRPr sz="1200" dirty="0">
              <a:solidFill>
                <a:srgbClr val="434343"/>
              </a:solidFill>
              <a:ea typeface="Bitter"/>
              <a:cs typeface="Bitter"/>
              <a:sym typeface="Bitter"/>
            </a:endParaRPr>
          </a:p>
          <a:p>
            <a:pPr lvl="0" rtl="0">
              <a:spcBef>
                <a:spcPts val="0"/>
              </a:spcBef>
              <a:buClr>
                <a:schemeClr val="dk1"/>
              </a:buClr>
              <a:buFont typeface="Arial"/>
              <a:buNone/>
            </a:pPr>
            <a:endParaRPr sz="1200" dirty="0">
              <a:solidFill>
                <a:srgbClr val="434343"/>
              </a:solidFill>
              <a:ea typeface="Bitter"/>
              <a:cs typeface="Bitter"/>
              <a:sym typeface="Bitter"/>
            </a:endParaRPr>
          </a:p>
          <a:p>
            <a:pPr lvl="0" rtl="0">
              <a:spcBef>
                <a:spcPts val="0"/>
              </a:spcBef>
              <a:buNone/>
            </a:pPr>
            <a:endParaRPr sz="1200" dirty="0">
              <a:solidFill>
                <a:srgbClr val="434343"/>
              </a:solidFill>
              <a:ea typeface="Bitter"/>
              <a:cs typeface="Bitter"/>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120078" y="2985368"/>
            <a:ext cx="4379500" cy="2985433"/>
          </a:xfrm>
          <a:prstGeom prst="rect">
            <a:avLst/>
          </a:prstGeom>
        </p:spPr>
        <p:txBody>
          <a:bodyPr wrap="square">
            <a:spAutoFit/>
          </a:bodyPr>
          <a:lstStyle/>
          <a:p>
            <a:r>
              <a:rPr lang="en-US" sz="1600" dirty="0"/>
              <a:t>Presentation Template by: Slidehood.com</a:t>
            </a:r>
          </a:p>
          <a:p>
            <a:endParaRPr lang="en-US" sz="1600" b="1" dirty="0"/>
          </a:p>
          <a:p>
            <a:r>
              <a:rPr lang="en-US" sz="1600" b="1" dirty="0"/>
              <a:t>Special thanks and credits to:</a:t>
            </a:r>
          </a:p>
          <a:p>
            <a:endParaRPr lang="en-US" sz="1600" dirty="0"/>
          </a:p>
          <a:p>
            <a:pPr marL="285750" indent="-285750">
              <a:buFont typeface="Arial" panose="020B0604020202020204" pitchFamily="34" charset="0"/>
              <a:buChar char="•"/>
            </a:pPr>
            <a:r>
              <a:rPr lang="en-US" sz="1500" dirty="0"/>
              <a:t>Photographs by Unsplash.com, Pixabay.com </a:t>
            </a:r>
          </a:p>
          <a:p>
            <a:pPr marL="285750" indent="-285750">
              <a:buFont typeface="Arial" panose="020B0604020202020204" pitchFamily="34" charset="0"/>
              <a:buChar char="•"/>
            </a:pPr>
            <a:r>
              <a:rPr lang="en-US" sz="1500" dirty="0"/>
              <a:t>&amp; Pexels.com  </a:t>
            </a:r>
          </a:p>
          <a:p>
            <a:pPr marL="285750" indent="-285750">
              <a:buFont typeface="Arial" panose="020B0604020202020204" pitchFamily="34" charset="0"/>
              <a:buChar char="•"/>
            </a:pPr>
            <a:endParaRPr lang="en-US" sz="1500" dirty="0"/>
          </a:p>
          <a:p>
            <a:pPr marL="285750" indent="-285750">
              <a:buFont typeface="Arial" panose="020B0604020202020204" pitchFamily="34" charset="0"/>
              <a:buChar char="•"/>
            </a:pPr>
            <a:r>
              <a:rPr lang="en-US" sz="1500" dirty="0"/>
              <a:t>Inspiration and Icons by: Slidescarnival.com</a:t>
            </a:r>
          </a:p>
          <a:p>
            <a:endParaRPr lang="en-US" sz="1600" dirty="0"/>
          </a:p>
          <a:p>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3">
      <a:majorFont>
        <a:latin typeface="Lato Heavy"/>
        <a:ea typeface=""/>
        <a:cs typeface=""/>
      </a:majorFont>
      <a:minorFont>
        <a:latin typeface="La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178</TotalTime>
  <Words>518</Words>
  <Application>Microsoft Office PowerPoint</Application>
  <PresentationFormat>Widescreen</PresentationFormat>
  <Paragraphs>108</Paragraphs>
  <Slides>16</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16</vt:i4>
      </vt:variant>
    </vt:vector>
  </HeadingPairs>
  <TitlesOfParts>
    <vt:vector size="24" baseType="lpstr">
      <vt:lpstr>Arial</vt:lpstr>
      <vt:lpstr>Bitter</vt:lpstr>
      <vt:lpstr>Dosis</vt:lpstr>
      <vt:lpstr>Lato</vt:lpstr>
      <vt:lpstr>Lato Heavy</vt:lpstr>
      <vt:lpstr>Muli</vt:lpstr>
      <vt:lpstr>Roboto</vt:lpstr>
      <vt:lpstr>Office Theme</vt:lpstr>
      <vt:lpstr>CORPORATE BLACK</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36</cp:revision>
  <dcterms:created xsi:type="dcterms:W3CDTF">2017-08-02T20:41:11Z</dcterms:created>
  <dcterms:modified xsi:type="dcterms:W3CDTF">2018-04-21T14:43:17Z</dcterms:modified>
</cp:coreProperties>
</file>