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86" r:id="rId6"/>
    <p:sldId id="283" r:id="rId7"/>
    <p:sldId id="260" r:id="rId8"/>
    <p:sldId id="261" r:id="rId9"/>
    <p:sldId id="287" r:id="rId10"/>
    <p:sldId id="277" r:id="rId11"/>
    <p:sldId id="278" r:id="rId12"/>
    <p:sldId id="268" r:id="rId13"/>
    <p:sldId id="288" r:id="rId14"/>
    <p:sldId id="289" r:id="rId15"/>
    <p:sldId id="290" r:id="rId16"/>
    <p:sldId id="291" r:id="rId17"/>
    <p:sldId id="292" r:id="rId18"/>
    <p:sldId id="293"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9C422"/>
    <a:srgbClr val="21D7CD"/>
    <a:srgbClr val="EB2264"/>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FFC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50000"/>
                  <a:lumOff val="5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FFFF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anchor="ctr" anchorCtr="1"/>
              <a:lstStyle/>
              <a:p>
                <a:pPr>
                  <a:defRPr sz="14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sz="1800"/>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ACA3-489F-9254-A056FBC4A881}"/>
              </c:ext>
            </c:extLst>
          </c:dPt>
          <c:dPt>
            <c:idx val="1"/>
            <c:bubble3D val="0"/>
            <c:spPr>
              <a:solidFill>
                <a:srgbClr val="FFC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ACA3-489F-9254-A056FBC4A881}"/>
              </c:ext>
            </c:extLst>
          </c:dPt>
          <c:dPt>
            <c:idx val="2"/>
            <c:bubble3D val="0"/>
            <c:spPr>
              <a:solidFill>
                <a:schemeClr val="tx1">
                  <a:lumMod val="50000"/>
                  <a:lumOff val="5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ACA3-489F-9254-A056FBC4A881}"/>
              </c:ext>
            </c:extLst>
          </c:dPt>
          <c:dPt>
            <c:idx val="3"/>
            <c:bubble3D val="0"/>
            <c:spPr>
              <a:solidFill>
                <a:srgbClr val="FFFF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ACA3-489F-9254-A056FBC4A881}"/>
              </c:ext>
            </c:extLst>
          </c:dPt>
          <c:dLbls>
            <c:spPr>
              <a:noFill/>
              <a:ln>
                <a:noFill/>
              </a:ln>
              <a:effectLst/>
            </c:spPr>
            <c:txPr>
              <a:bodyPr rot="0" spcFirstLastPara="1" vertOverflow="ellipsis" vert="horz" wrap="square" anchor="ctr" anchorCtr="1"/>
              <a:lstStyle/>
              <a:p>
                <a:pPr>
                  <a:defRPr sz="14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ACA3-489F-9254-A056FBC4A881}"/>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sz="1800"/>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0_1">
  <dgm:title val=""/>
  <dgm:desc val=""/>
  <dgm:catLst>
    <dgm:cat type="mainScheme" pri="10100"/>
  </dgm:catLst>
  <dgm:styleLbl name="node0">
    <dgm:fillClrLst meth="repeat">
      <a:schemeClr val="lt1"/>
    </dgm:fillClrLst>
    <dgm:linClrLst meth="repeat">
      <a:schemeClr val="dk1">
        <a:shade val="80000"/>
      </a:schemeClr>
    </dgm:linClrLst>
    <dgm:effectClrLst/>
    <dgm:txLinClrLst/>
    <dgm:txFillClrLst meth="repeat">
      <a:schemeClr val="dk1"/>
    </dgm:txFillClrLst>
    <dgm:txEffectClrLst/>
  </dgm:styleLbl>
  <dgm:styleLbl name="node1">
    <dgm:fillClrLst meth="repeat">
      <a:schemeClr val="lt1"/>
    </dgm:fillClrLst>
    <dgm:linClrLst meth="repeat">
      <a:schemeClr val="dk1">
        <a:shade val="80000"/>
      </a:schemeClr>
    </dgm:linClrLst>
    <dgm:effectClrLst/>
    <dgm:txLinClrLst/>
    <dgm:txFillClrLst meth="repeat">
      <a:schemeClr val="dk1"/>
    </dgm:txFillClrLst>
    <dgm:txEffectClrLst/>
  </dgm:styleLbl>
  <dgm:styleLbl name="alignNode1">
    <dgm:fillClrLst meth="repeat">
      <a:schemeClr val="lt1"/>
    </dgm:fillClrLst>
    <dgm:linClrLst meth="repeat">
      <a:schemeClr val="dk1">
        <a:shade val="80000"/>
      </a:schemeClr>
    </dgm:linClrLst>
    <dgm:effectClrLst/>
    <dgm:txLinClrLst/>
    <dgm:txFillClrLst meth="repeat">
      <a:schemeClr val="dk1"/>
    </dgm:txFillClrLst>
    <dgm:txEffectClrLst/>
  </dgm:styleLbl>
  <dgm:styleLbl name="lnNode1">
    <dgm:fillClrLst meth="repeat">
      <a:schemeClr val="lt1"/>
    </dgm:fillClrLst>
    <dgm:linClrLst meth="repeat">
      <a:schemeClr val="dk1">
        <a:shade val="80000"/>
      </a:schemeClr>
    </dgm:linClrLst>
    <dgm:effectClrLst/>
    <dgm:txLinClrLst/>
    <dgm:txFillClrLst meth="repeat">
      <a:schemeClr val="dk1"/>
    </dgm:txFillClrLst>
    <dgm:txEffectClrLst/>
  </dgm:styleLbl>
  <dgm:styleLbl name="vennNode1">
    <dgm:fillClrLst meth="repeat">
      <a:schemeClr val="lt1">
        <a:alpha val="50000"/>
      </a:schemeClr>
    </dgm:fillClrLst>
    <dgm:linClrLst meth="repeat">
      <a:schemeClr val="dk1">
        <a:shade val="80000"/>
      </a:schemeClr>
    </dgm:linClrLst>
    <dgm:effectClrLst/>
    <dgm:txLinClrLst/>
    <dgm:txFillClrLst/>
    <dgm:txEffectClrLst/>
  </dgm:styleLbl>
  <dgm:styleLbl name="node2">
    <dgm:fillClrLst meth="repeat">
      <a:schemeClr val="lt1"/>
    </dgm:fillClrLst>
    <dgm:linClrLst meth="repeat">
      <a:schemeClr val="dk1">
        <a:shade val="80000"/>
      </a:schemeClr>
    </dgm:linClrLst>
    <dgm:effectClrLst/>
    <dgm:txLinClrLst/>
    <dgm:txFillClrLst meth="repeat">
      <a:schemeClr val="dk1"/>
    </dgm:txFillClrLst>
    <dgm:txEffectClrLst/>
  </dgm:styleLbl>
  <dgm:styleLbl name="node3">
    <dgm:fillClrLst meth="repeat">
      <a:schemeClr val="lt1"/>
    </dgm:fillClrLst>
    <dgm:linClrLst meth="repeat">
      <a:schemeClr val="dk1">
        <a:shade val="80000"/>
      </a:schemeClr>
    </dgm:linClrLst>
    <dgm:effectClrLst/>
    <dgm:txLinClrLst/>
    <dgm:txFillClrLst meth="repeat">
      <a:schemeClr val="dk1"/>
    </dgm:txFillClrLst>
    <dgm:txEffectClrLst/>
  </dgm:styleLbl>
  <dgm:styleLbl name="node4">
    <dgm:fillClrLst meth="repeat">
      <a:schemeClr val="lt1"/>
    </dgm:fillClrLst>
    <dgm:linClrLst meth="repeat">
      <a:schemeClr val="dk1">
        <a:shade val="80000"/>
      </a:schemeClr>
    </dgm:linClrLst>
    <dgm:effectClrLst/>
    <dgm:txLinClrLst/>
    <dgm:txFillClrLst meth="repeat">
      <a:schemeClr val="dk1"/>
    </dgm:txFillClrLst>
    <dgm:txEffectClrLst/>
  </dgm:styleLbl>
  <dgm:styleLbl name="fgImgPlace1">
    <dgm:fillClrLst meth="repeat">
      <a:schemeClr val="dk1">
        <a:tint val="40000"/>
      </a:schemeClr>
    </dgm:fillClrLst>
    <dgm:linClrLst meth="repeat">
      <a:schemeClr val="dk1">
        <a:shade val="80000"/>
      </a:schemeClr>
    </dgm:linClrLst>
    <dgm:effectClrLst/>
    <dgm:txLinClrLst/>
    <dgm:txFillClrLst meth="repeat">
      <a:schemeClr val="lt1"/>
    </dgm:txFillClrLst>
    <dgm:txEffectClrLst/>
  </dgm:styleLbl>
  <dgm:styleLbl name="alignImgPlace1">
    <dgm:fillClrLst meth="repeat">
      <a:schemeClr val="dk1">
        <a:tint val="40000"/>
      </a:schemeClr>
    </dgm:fillClrLst>
    <dgm:linClrLst meth="repeat">
      <a:schemeClr val="dk1">
        <a:shade val="80000"/>
      </a:schemeClr>
    </dgm:linClrLst>
    <dgm:effectClrLst/>
    <dgm:txLinClrLst/>
    <dgm:txFillClrLst meth="repeat">
      <a:schemeClr val="lt1"/>
    </dgm:txFillClrLst>
    <dgm:txEffectClrLst/>
  </dgm:styleLbl>
  <dgm:styleLbl name="bgImgPlace1">
    <dgm:fillClrLst meth="repeat">
      <a:schemeClr val="dk1">
        <a:tint val="40000"/>
      </a:schemeClr>
    </dgm:fillClrLst>
    <dgm:linClrLst meth="repeat">
      <a:schemeClr val="dk1">
        <a:shade val="80000"/>
      </a:schemeClr>
    </dgm:linClrLst>
    <dgm:effectClrLst/>
    <dgm:txLinClrLst/>
    <dgm:txFillClrLst meth="repeat">
      <a:schemeClr val="lt1"/>
    </dgm:txFillClrLst>
    <dgm:txEffectClrLst/>
  </dgm:styleLbl>
  <dgm:styleLbl name="sibTrans2D1">
    <dgm:fillClrLst meth="repeat">
      <a:schemeClr val="dk1">
        <a:tint val="60000"/>
      </a:schemeClr>
    </dgm:fillClrLst>
    <dgm:linClrLst meth="repeat">
      <a:schemeClr val="dk1">
        <a:tint val="60000"/>
      </a:schemeClr>
    </dgm:linClrLst>
    <dgm:effectClrLst/>
    <dgm:txLinClrLst/>
    <dgm:txFillClrLst meth="repeat">
      <a:schemeClr val="dk1"/>
    </dgm:txFillClrLst>
    <dgm:txEffectClrLst/>
  </dgm:styleLbl>
  <dgm:styleLbl name="fgSibTrans2D1">
    <dgm:fillClrLst meth="repeat">
      <a:schemeClr val="dk1">
        <a:tint val="60000"/>
      </a:schemeClr>
    </dgm:fillClrLst>
    <dgm:linClrLst meth="repeat">
      <a:schemeClr val="dk1">
        <a:tint val="60000"/>
      </a:schemeClr>
    </dgm:linClrLst>
    <dgm:effectClrLst/>
    <dgm:txLinClrLst/>
    <dgm:txFillClrLst meth="repeat">
      <a:schemeClr val="dk1"/>
    </dgm:txFillClrLst>
    <dgm:txEffectClrLst/>
  </dgm:styleLbl>
  <dgm:styleLbl name="bgSibTrans2D1">
    <dgm:fillClrLst meth="repeat">
      <a:schemeClr val="dk1">
        <a:tint val="60000"/>
      </a:schemeClr>
    </dgm:fillClrLst>
    <dgm:linClrLst meth="repeat">
      <a:schemeClr val="dk1">
        <a:tint val="60000"/>
      </a:schemeClr>
    </dgm:linClrLst>
    <dgm:effectClrLst/>
    <dgm:txLinClrLst/>
    <dgm:txFillClrLst meth="repeat">
      <a:schemeClr val="dk1"/>
    </dgm:txFillClrLst>
    <dgm:txEffectClrLst/>
  </dgm:styleLbl>
  <dgm:styleLbl name="sibTrans1D1">
    <dgm:fillClrLst meth="repeat">
      <a:schemeClr val="dk1"/>
    </dgm:fillClrLst>
    <dgm:linClrLst meth="repeat">
      <a:schemeClr val="dk1"/>
    </dgm:linClrLst>
    <dgm:effectClrLst/>
    <dgm:txLinClrLst/>
    <dgm:txFillClrLst meth="repeat">
      <a:schemeClr val="tx1"/>
    </dgm:txFillClrLst>
    <dgm:txEffectClrLst/>
  </dgm:styleLbl>
  <dgm:styleLbl name="callout">
    <dgm:fillClrLst meth="repeat">
      <a:schemeClr val="dk1"/>
    </dgm:fillClrLst>
    <dgm:linClrLst meth="repeat">
      <a:schemeClr val="dk1"/>
    </dgm:linClrLst>
    <dgm:effectClrLst/>
    <dgm:txLinClrLst/>
    <dgm:txFillClrLst meth="repeat">
      <a:schemeClr val="tx1"/>
    </dgm:txFillClrLst>
    <dgm:txEffectClrLst/>
  </dgm:styleLbl>
  <dgm:styleLbl name="asst0">
    <dgm:fillClrLst meth="repeat">
      <a:schemeClr val="lt1"/>
    </dgm:fillClrLst>
    <dgm:linClrLst meth="repeat">
      <a:schemeClr val="dk1">
        <a:shade val="80000"/>
      </a:schemeClr>
    </dgm:linClrLst>
    <dgm:effectClrLst/>
    <dgm:txLinClrLst/>
    <dgm:txFillClrLst meth="repeat">
      <a:schemeClr val="dk1"/>
    </dgm:txFillClrLst>
    <dgm:txEffectClrLst/>
  </dgm:styleLbl>
  <dgm:styleLbl name="asst1">
    <dgm:fillClrLst meth="repeat">
      <a:schemeClr val="lt1"/>
    </dgm:fillClrLst>
    <dgm:linClrLst meth="repeat">
      <a:schemeClr val="dk1">
        <a:shade val="80000"/>
      </a:schemeClr>
    </dgm:linClrLst>
    <dgm:effectClrLst/>
    <dgm:txLinClrLst/>
    <dgm:txFillClrLst meth="repeat">
      <a:schemeClr val="dk1"/>
    </dgm:txFillClrLst>
    <dgm:txEffectClrLst/>
  </dgm:styleLbl>
  <dgm:styleLbl name="asst2">
    <dgm:fillClrLst meth="repeat">
      <a:schemeClr val="lt1"/>
    </dgm:fillClrLst>
    <dgm:linClrLst meth="repeat">
      <a:schemeClr val="dk1">
        <a:shade val="80000"/>
      </a:schemeClr>
    </dgm:linClrLst>
    <dgm:effectClrLst/>
    <dgm:txLinClrLst/>
    <dgm:txFillClrLst meth="repeat">
      <a:schemeClr val="dk1"/>
    </dgm:txFillClrLst>
    <dgm:txEffectClrLst/>
  </dgm:styleLbl>
  <dgm:styleLbl name="asst3">
    <dgm:fillClrLst meth="repeat">
      <a:schemeClr val="lt1"/>
    </dgm:fillClrLst>
    <dgm:linClrLst meth="repeat">
      <a:schemeClr val="dk1">
        <a:shade val="80000"/>
      </a:schemeClr>
    </dgm:linClrLst>
    <dgm:effectClrLst/>
    <dgm:txLinClrLst/>
    <dgm:txFillClrLst meth="repeat">
      <a:schemeClr val="dk1"/>
    </dgm:txFillClrLst>
    <dgm:txEffectClrLst/>
  </dgm:styleLbl>
  <dgm:styleLbl name="asst4">
    <dgm:fillClrLst meth="repeat">
      <a:schemeClr val="lt1"/>
    </dgm:fillClrLst>
    <dgm:linClrLst meth="repeat">
      <a:schemeClr val="dk1">
        <a:shade val="80000"/>
      </a:schemeClr>
    </dgm:linClrLst>
    <dgm:effectClrLst/>
    <dgm:txLinClrLst/>
    <dgm:txFillClrLst meth="repeat">
      <a:schemeClr val="dk1"/>
    </dgm:txFillClrLst>
    <dgm:txEffectClrLst/>
  </dgm:styleLbl>
  <dgm:styleLbl name="parChTrans2D1">
    <dgm:fillClrLst meth="repeat">
      <a:schemeClr val="dk1">
        <a:tint val="60000"/>
      </a:schemeClr>
    </dgm:fillClrLst>
    <dgm:linClrLst meth="repeat">
      <a:schemeClr val="dk1">
        <a:tint val="60000"/>
      </a:schemeClr>
    </dgm:linClrLst>
    <dgm:effectClrLst/>
    <dgm:txLinClrLst/>
    <dgm:txFillClrLst/>
    <dgm:txEffectClrLst/>
  </dgm:styleLbl>
  <dgm:styleLbl name="parChTrans2D2">
    <dgm:fillClrLst meth="repeat">
      <a:schemeClr val="dk1"/>
    </dgm:fillClrLst>
    <dgm:linClrLst meth="repeat">
      <a:schemeClr val="dk1"/>
    </dgm:linClrLst>
    <dgm:effectClrLst/>
    <dgm:txLinClrLst/>
    <dgm:txFillClrLst/>
    <dgm:txEffectClrLst/>
  </dgm:styleLbl>
  <dgm:styleLbl name="parChTrans2D3">
    <dgm:fillClrLst meth="repeat">
      <a:schemeClr val="dk1"/>
    </dgm:fillClrLst>
    <dgm:linClrLst meth="repeat">
      <a:schemeClr val="dk1"/>
    </dgm:linClrLst>
    <dgm:effectClrLst/>
    <dgm:txLinClrLst/>
    <dgm:txFillClrLst/>
    <dgm:txEffectClrLst/>
  </dgm:styleLbl>
  <dgm:styleLbl name="parChTrans2D4">
    <dgm:fillClrLst meth="repeat">
      <a:schemeClr val="dk1"/>
    </dgm:fillClrLst>
    <dgm:linClrLst meth="repeat">
      <a:schemeClr val="dk1"/>
    </dgm:linClrLst>
    <dgm:effectClrLst/>
    <dgm:txLinClrLst/>
    <dgm:txFillClrLst meth="repeat">
      <a:schemeClr val="lt1"/>
    </dgm:txFillClrLst>
    <dgm:txEffectClrLst/>
  </dgm:styleLbl>
  <dgm:styleLbl name="parChTrans1D1">
    <dgm:fillClrLst meth="repeat">
      <a:schemeClr val="dk1"/>
    </dgm:fillClrLst>
    <dgm:linClrLst meth="repeat">
      <a:schemeClr val="dk1">
        <a:shade val="60000"/>
      </a:schemeClr>
    </dgm:linClrLst>
    <dgm:effectClrLst/>
    <dgm:txLinClrLst/>
    <dgm:txFillClrLst meth="repeat">
      <a:schemeClr val="tx1"/>
    </dgm:txFillClrLst>
    <dgm:txEffectClrLst/>
  </dgm:styleLbl>
  <dgm:styleLbl name="parChTrans1D2">
    <dgm:fillClrLst meth="repeat">
      <a:schemeClr val="dk1"/>
    </dgm:fillClrLst>
    <dgm:linClrLst meth="repeat">
      <a:schemeClr val="dk1">
        <a:shade val="60000"/>
      </a:schemeClr>
    </dgm:linClrLst>
    <dgm:effectClrLst/>
    <dgm:txLinClrLst/>
    <dgm:txFillClrLst meth="repeat">
      <a:schemeClr val="tx1"/>
    </dgm:txFillClrLst>
    <dgm:txEffectClrLst/>
  </dgm:styleLbl>
  <dgm:styleLbl name="parChTrans1D3">
    <dgm:fillClrLst meth="repeat">
      <a:schemeClr val="dk1"/>
    </dgm:fillClrLst>
    <dgm:linClrLst meth="repeat">
      <a:schemeClr val="dk1">
        <a:shade val="80000"/>
      </a:schemeClr>
    </dgm:linClrLst>
    <dgm:effectClrLst/>
    <dgm:txLinClrLst/>
    <dgm:txFillClrLst meth="repeat">
      <a:schemeClr val="tx1"/>
    </dgm:txFillClrLst>
    <dgm:txEffectClrLst/>
  </dgm:styleLbl>
  <dgm:styleLbl name="parChTrans1D4">
    <dgm:fillClrLst meth="repeat">
      <a:schemeClr val="dk1"/>
    </dgm:fillClrLst>
    <dgm:linClrLst meth="repeat">
      <a:schemeClr val="dk1">
        <a:shade val="80000"/>
      </a:schemeClr>
    </dgm:linClrLst>
    <dgm:effectClrLst/>
    <dgm:txLinClrLst/>
    <dgm:txFillClrLst meth="repeat">
      <a:schemeClr val="tx1"/>
    </dgm:txFillClrLst>
    <dgm:txEffectClrLst/>
  </dgm:styleLbl>
  <dgm:styleLbl name="fgAcc1">
    <dgm:fillClrLst meth="repeat">
      <a:schemeClr val="dk1">
        <a:alpha val="90000"/>
        <a:tint val="40000"/>
      </a:schemeClr>
    </dgm:fillClrLst>
    <dgm:linClrLst meth="repeat">
      <a:schemeClr val="dk1"/>
    </dgm:linClrLst>
    <dgm:effectClrLst/>
    <dgm:txLinClrLst/>
    <dgm:txFillClrLst meth="repeat">
      <a:schemeClr val="dk1"/>
    </dgm:txFillClrLst>
    <dgm:txEffectClrLst/>
  </dgm:styleLbl>
  <dgm:styleLbl name="conFgAcc1">
    <dgm:fillClrLst meth="repeat">
      <a:schemeClr val="dk1">
        <a:alpha val="90000"/>
        <a:tint val="40000"/>
      </a:schemeClr>
    </dgm:fillClrLst>
    <dgm:linClrLst meth="repeat">
      <a:schemeClr val="dk1"/>
    </dgm:linClrLst>
    <dgm:effectClrLst/>
    <dgm:txLinClrLst/>
    <dgm:txFillClrLst meth="repeat">
      <a:schemeClr val="dk1"/>
    </dgm:txFillClrLst>
    <dgm:txEffectClrLst/>
  </dgm:styleLbl>
  <dgm:styleLbl name="alignAcc1">
    <dgm:fillClrLst meth="repeat">
      <a:schemeClr val="dk1">
        <a:alpha val="90000"/>
        <a:tint val="40000"/>
      </a:schemeClr>
    </dgm:fillClrLst>
    <dgm:linClrLst meth="repeat">
      <a:schemeClr val="dk1"/>
    </dgm:linClrLst>
    <dgm:effectClrLst/>
    <dgm:txLinClrLst/>
    <dgm:txFillClrLst meth="repeat">
      <a:schemeClr val="dk1"/>
    </dgm:txFillClrLst>
    <dgm:txEffectClrLst/>
  </dgm:styleLbl>
  <dgm:styleLbl name="trAlignAcc1">
    <dgm:fillClrLst meth="repeat">
      <a:schemeClr val="dk1">
        <a:alpha val="40000"/>
        <a:tint val="40000"/>
      </a:schemeClr>
    </dgm:fillClrLst>
    <dgm:linClrLst meth="repeat">
      <a:schemeClr val="dk1"/>
    </dgm:linClrLst>
    <dgm:effectClrLst/>
    <dgm:txLinClrLst/>
    <dgm:txFillClrLst meth="repeat">
      <a:schemeClr val="dk1"/>
    </dgm:txFillClrLst>
    <dgm:txEffectClrLst/>
  </dgm:styleLbl>
  <dgm:styleLbl name="bgAcc1">
    <dgm:fillClrLst meth="repeat">
      <a:schemeClr val="dk1">
        <a:alpha val="90000"/>
        <a:tint val="40000"/>
      </a:schemeClr>
    </dgm:fillClrLst>
    <dgm:linClrLst meth="repeat">
      <a:schemeClr val="dk1"/>
    </dgm:linClrLst>
    <dgm:effectClrLst/>
    <dgm:txLinClrLst/>
    <dgm:txFillClrLst meth="repeat">
      <a:schemeClr val="dk1"/>
    </dgm:txFillClrLst>
    <dgm:txEffectClrLst/>
  </dgm:styleLbl>
  <dgm:styleLbl name="solidFgAcc1">
    <dgm:fillClrLst meth="repeat">
      <a:schemeClr val="lt1"/>
    </dgm:fillClrLst>
    <dgm:linClrLst meth="repeat">
      <a:schemeClr val="dk1"/>
    </dgm:linClrLst>
    <dgm:effectClrLst/>
    <dgm:txLinClrLst/>
    <dgm:txFillClrLst meth="repeat">
      <a:schemeClr val="dk1"/>
    </dgm:txFillClrLst>
    <dgm:txEffectClrLst/>
  </dgm:styleLbl>
  <dgm:styleLbl name="solidAlignAcc1">
    <dgm:fillClrLst meth="repeat">
      <a:schemeClr val="lt1"/>
    </dgm:fillClrLst>
    <dgm:linClrLst meth="repeat">
      <a:schemeClr val="dk1"/>
    </dgm:linClrLst>
    <dgm:effectClrLst/>
    <dgm:txLinClrLst/>
    <dgm:txFillClrLst meth="repeat">
      <a:schemeClr val="dk1"/>
    </dgm:txFillClrLst>
    <dgm:txEffectClrLst/>
  </dgm:styleLbl>
  <dgm:styleLbl name="solidBgAcc1">
    <dgm:fillClrLst meth="repeat">
      <a:schemeClr val="lt1"/>
    </dgm:fillClrLst>
    <dgm:linClrLst meth="repeat">
      <a:schemeClr val="dk1"/>
    </dgm:linClrLst>
    <dgm:effectClrLst/>
    <dgm:txLinClrLst/>
    <dgm:txFillClrLst meth="repeat">
      <a:schemeClr val="dk1"/>
    </dgm:txFillClrLst>
    <dgm:txEffectClrLst/>
  </dgm:styleLbl>
  <dgm:styleLbl name="fgAccFollowNode1">
    <dgm:fillClrLst meth="repeat">
      <a:schemeClr val="lt1">
        <a:alpha val="90000"/>
        <a:tint val="40000"/>
      </a:schemeClr>
    </dgm:fillClrLst>
    <dgm:linClrLst meth="repeat">
      <a:schemeClr val="dk1">
        <a:alpha val="90000"/>
      </a:schemeClr>
    </dgm:linClrLst>
    <dgm:effectClrLst/>
    <dgm:txLinClrLst/>
    <dgm:txFillClrLst meth="repeat">
      <a:schemeClr val="dk1"/>
    </dgm:txFillClrLst>
    <dgm:txEffectClrLst/>
  </dgm:styleLbl>
  <dgm:styleLbl name="alignAccFollowNode1">
    <dgm:fillClrLst meth="repeat">
      <a:schemeClr val="lt1">
        <a:alpha val="90000"/>
        <a:tint val="40000"/>
      </a:schemeClr>
    </dgm:fillClrLst>
    <dgm:linClrLst meth="repeat">
      <a:schemeClr val="dk1">
        <a:alpha val="90000"/>
      </a:schemeClr>
    </dgm:linClrLst>
    <dgm:effectClrLst/>
    <dgm:txLinClrLst/>
    <dgm:txFillClrLst meth="repeat">
      <a:schemeClr val="dk1"/>
    </dgm:txFillClrLst>
    <dgm:txEffectClrLst/>
  </dgm:styleLbl>
  <dgm:styleLbl name="bgAccFollowNode1">
    <dgm:fillClrLst meth="repeat">
      <a:schemeClr val="lt1">
        <a:alpha val="90000"/>
        <a:tint val="40000"/>
      </a:schemeClr>
    </dgm:fillClrLst>
    <dgm:linClrLst meth="repeat">
      <a:schemeClr val="dk1">
        <a:alpha val="90000"/>
      </a:schemeClr>
    </dgm:linClrLst>
    <dgm:effectClrLst/>
    <dgm:txLinClrLst/>
    <dgm:txFillClrLst meth="repeat">
      <a:schemeClr val="dk1"/>
    </dgm:txFillClrLst>
    <dgm:txEffectClrLst/>
  </dgm:styleLbl>
  <dgm:styleLbl name="fgAcc0">
    <dgm:fillClrLst meth="repeat">
      <a:schemeClr val="dk1">
        <a:alpha val="90000"/>
        <a:tint val="40000"/>
      </a:schemeClr>
    </dgm:fillClrLst>
    <dgm:linClrLst meth="repeat">
      <a:schemeClr val="dk1"/>
    </dgm:linClrLst>
    <dgm:effectClrLst/>
    <dgm:txLinClrLst/>
    <dgm:txFillClrLst meth="repeat">
      <a:schemeClr val="dk1"/>
    </dgm:txFillClrLst>
    <dgm:txEffectClrLst/>
  </dgm:styleLbl>
  <dgm:styleLbl name="fgAcc2">
    <dgm:fillClrLst meth="repeat">
      <a:schemeClr val="dk1">
        <a:alpha val="90000"/>
        <a:tint val="40000"/>
      </a:schemeClr>
    </dgm:fillClrLst>
    <dgm:linClrLst meth="repeat">
      <a:schemeClr val="dk1"/>
    </dgm:linClrLst>
    <dgm:effectClrLst/>
    <dgm:txLinClrLst/>
    <dgm:txFillClrLst meth="repeat">
      <a:schemeClr val="dk1"/>
    </dgm:txFillClrLst>
    <dgm:txEffectClrLst/>
  </dgm:styleLbl>
  <dgm:styleLbl name="fgAcc3">
    <dgm:fillClrLst meth="repeat">
      <a:schemeClr val="dk1">
        <a:alpha val="90000"/>
        <a:tint val="40000"/>
      </a:schemeClr>
    </dgm:fillClrLst>
    <dgm:linClrLst meth="repeat">
      <a:schemeClr val="dk1"/>
    </dgm:linClrLst>
    <dgm:effectClrLst/>
    <dgm:txLinClrLst/>
    <dgm:txFillClrLst meth="repeat">
      <a:schemeClr val="dk1"/>
    </dgm:txFillClrLst>
    <dgm:txEffectClrLst/>
  </dgm:styleLbl>
  <dgm:styleLbl name="fgAcc4">
    <dgm:fillClrLst meth="repeat">
      <a:schemeClr val="dk1">
        <a:alpha val="90000"/>
        <a:tint val="40000"/>
      </a:schemeClr>
    </dgm:fillClrLst>
    <dgm:linClrLst meth="repeat">
      <a:schemeClr val="dk1"/>
    </dgm:linClrLst>
    <dgm:effectClrLst/>
    <dgm:txLinClrLst/>
    <dgm:txFillClrLst meth="repeat">
      <a:schemeClr val="dk1"/>
    </dgm:txFillClrLst>
    <dgm:txEffectClrLst/>
  </dgm:styleLbl>
  <dgm:styleLbl name="bgShp">
    <dgm:fillClrLst meth="repeat">
      <a:schemeClr val="dk1">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dk1">
        <a:shade val="80000"/>
      </a:schemeClr>
    </dgm:fillClrLst>
    <dgm:linClrLst meth="repeat">
      <a:schemeClr val="dk1"/>
    </dgm:linClrLst>
    <dgm:effectClrLst/>
    <dgm:txLinClrLst/>
    <dgm:txFillClrLst meth="repeat">
      <a:schemeClr val="lt1"/>
    </dgm:txFillClrLst>
    <dgm:txEffectClrLst/>
  </dgm:styleLbl>
  <dgm:styleLbl name="trBgShp">
    <dgm:fillClrLst meth="repeat">
      <a:schemeClr val="dk1">
        <a:tint val="50000"/>
        <a:alpha val="40000"/>
      </a:schemeClr>
    </dgm:fillClrLst>
    <dgm:linClrLst meth="repeat">
      <a:schemeClr val="dk1"/>
    </dgm:linClrLst>
    <dgm:effectClrLst/>
    <dgm:txLinClrLst/>
    <dgm:txFillClrLst meth="repeat">
      <a:schemeClr val="lt1"/>
    </dgm:txFillClrLst>
    <dgm:txEffectClrLst/>
  </dgm:styleLbl>
  <dgm:styleLbl name="fgShp">
    <dgm:fillClrLst meth="repeat">
      <a:schemeClr val="dk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accent0_1" csCatId="mainScheme"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603907" y="1894367"/>
          <a:ext cx="1976403" cy="1976504"/>
        </a:xfrm>
        <a:prstGeom prst="ellipse">
          <a:avLst/>
        </a:prstGeom>
        <a:solidFill>
          <a:schemeClr val="lt1">
            <a:hueOff val="0"/>
            <a:satOff val="0"/>
            <a:lumOff val="0"/>
            <a:alphaOff val="0"/>
          </a:schemeClr>
        </a:solidFill>
        <a:ln w="12700" cap="flat" cmpd="sng" algn="ctr">
          <a:solidFill>
            <a:schemeClr val="dk1">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6670013" y="1960263"/>
          <a:ext cx="1845039" cy="1844714"/>
        </a:xfrm>
        <a:prstGeom prst="ellipse">
          <a:avLst/>
        </a:prstGeom>
        <a:solidFill>
          <a:schemeClr val="dk1">
            <a:alpha val="90000"/>
            <a:tint val="40000"/>
            <a:hueOff val="0"/>
            <a:satOff val="0"/>
            <a:lumOff val="0"/>
            <a:alphaOff val="0"/>
          </a:schemeClr>
        </a:solidFill>
        <a:ln w="12700" cap="flat" cmpd="sng" algn="ctr">
          <a:solidFill>
            <a:schemeClr val="dk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6933590" y="2223843"/>
        <a:ext cx="1317885" cy="1317554"/>
      </dsp:txXfrm>
    </dsp:sp>
    <dsp:sp modelId="{1DCD2F2C-ABD1-4DAE-BA4F-1B9B7E4DCB89}">
      <dsp:nvSpPr>
        <dsp:cNvPr id="0" name=""/>
        <dsp:cNvSpPr/>
      </dsp:nvSpPr>
      <dsp:spPr>
        <a:xfrm rot="2700000">
          <a:off x="4552906" y="1894228"/>
          <a:ext cx="1976436" cy="1976436"/>
        </a:xfrm>
        <a:prstGeom prst="teardrop">
          <a:avLst>
            <a:gd name="adj" fmla="val 100000"/>
          </a:avLst>
        </a:prstGeom>
        <a:solidFill>
          <a:schemeClr val="lt1">
            <a:hueOff val="0"/>
            <a:satOff val="0"/>
            <a:lumOff val="0"/>
            <a:alphaOff val="0"/>
          </a:schemeClr>
        </a:solidFill>
        <a:ln w="12700" cap="flat" cmpd="sng" algn="ctr">
          <a:solidFill>
            <a:schemeClr val="dk1">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627503" y="1960263"/>
          <a:ext cx="1845039" cy="1844714"/>
        </a:xfrm>
        <a:prstGeom prst="ellipse">
          <a:avLst/>
        </a:prstGeom>
        <a:solidFill>
          <a:schemeClr val="dk1">
            <a:alpha val="90000"/>
            <a:tint val="40000"/>
            <a:hueOff val="0"/>
            <a:satOff val="0"/>
            <a:lumOff val="0"/>
            <a:alphaOff val="0"/>
          </a:schemeClr>
        </a:solidFill>
        <a:ln w="12700" cap="flat" cmpd="sng" algn="ctr">
          <a:solidFill>
            <a:schemeClr val="dk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4891080" y="2223843"/>
        <a:ext cx="1317885" cy="1317554"/>
      </dsp:txXfrm>
    </dsp:sp>
    <dsp:sp modelId="{5A32ABD5-6549-4052-9FBC-D7B0DBBA4FB0}">
      <dsp:nvSpPr>
        <dsp:cNvPr id="0" name=""/>
        <dsp:cNvSpPr/>
      </dsp:nvSpPr>
      <dsp:spPr>
        <a:xfrm rot="2700000">
          <a:off x="2518871" y="1894228"/>
          <a:ext cx="1976436" cy="1976436"/>
        </a:xfrm>
        <a:prstGeom prst="teardrop">
          <a:avLst>
            <a:gd name="adj" fmla="val 100000"/>
          </a:avLst>
        </a:prstGeom>
        <a:solidFill>
          <a:schemeClr val="lt1">
            <a:hueOff val="0"/>
            <a:satOff val="0"/>
            <a:lumOff val="0"/>
            <a:alphaOff val="0"/>
          </a:schemeClr>
        </a:solidFill>
        <a:ln w="12700" cap="flat" cmpd="sng" algn="ctr">
          <a:solidFill>
            <a:schemeClr val="dk1">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584994" y="1960263"/>
          <a:ext cx="1845039" cy="1844714"/>
        </a:xfrm>
        <a:prstGeom prst="ellipse">
          <a:avLst/>
        </a:prstGeom>
        <a:solidFill>
          <a:schemeClr val="dk1">
            <a:alpha val="90000"/>
            <a:tint val="40000"/>
            <a:hueOff val="0"/>
            <a:satOff val="0"/>
            <a:lumOff val="0"/>
            <a:alphaOff val="0"/>
          </a:schemeClr>
        </a:solidFill>
        <a:ln w="12700" cap="flat" cmpd="sng" algn="ctr">
          <a:solidFill>
            <a:schemeClr val="dk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848571" y="2223843"/>
        <a:ext cx="1317885" cy="1317554"/>
      </dsp:txXfrm>
    </dsp:sp>
    <dsp:sp modelId="{E74ECBA8-B0C0-4490-9BCD-2F6918BAE965}">
      <dsp:nvSpPr>
        <dsp:cNvPr id="0" name=""/>
        <dsp:cNvSpPr/>
      </dsp:nvSpPr>
      <dsp:spPr>
        <a:xfrm rot="2700000">
          <a:off x="476361" y="1894228"/>
          <a:ext cx="1976436" cy="1976436"/>
        </a:xfrm>
        <a:prstGeom prst="teardrop">
          <a:avLst>
            <a:gd name="adj" fmla="val 100000"/>
          </a:avLst>
        </a:prstGeom>
        <a:solidFill>
          <a:schemeClr val="lt1">
            <a:hueOff val="0"/>
            <a:satOff val="0"/>
            <a:lumOff val="0"/>
            <a:alphaOff val="0"/>
          </a:schemeClr>
        </a:solidFill>
        <a:ln w="12700" cap="flat" cmpd="sng" algn="ctr">
          <a:solidFill>
            <a:schemeClr val="dk1">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42484" y="1960263"/>
          <a:ext cx="1845039" cy="1844714"/>
        </a:xfrm>
        <a:prstGeom prst="ellipse">
          <a:avLst/>
        </a:prstGeom>
        <a:solidFill>
          <a:schemeClr val="dk1">
            <a:alpha val="90000"/>
            <a:tint val="40000"/>
            <a:hueOff val="0"/>
            <a:satOff val="0"/>
            <a:lumOff val="0"/>
            <a:alphaOff val="0"/>
          </a:schemeClr>
        </a:solidFill>
        <a:ln w="12700" cap="flat" cmpd="sng" algn="ctr">
          <a:solidFill>
            <a:schemeClr val="dk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06061" y="2223843"/>
        <a:ext cx="1317885" cy="1317554"/>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9.jpeg"/><Relationship Id="rId2" Type="http://schemas.openxmlformats.org/officeDocument/2006/relationships/image" Target="../media/image8.jpeg"/><Relationship Id="rId1" Type="http://schemas.openxmlformats.org/officeDocument/2006/relationships/slideMaster" Target="../slideMasters/slideMaster1.xml"/><Relationship Id="rId4" Type="http://schemas.openxmlformats.org/officeDocument/2006/relationships/image" Target="../media/image10.jpeg"/></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0" name="Picture 9">
            <a:extLst>
              <a:ext uri="{FF2B5EF4-FFF2-40B4-BE49-F238E27FC236}">
                <a16:creationId xmlns:a16="http://schemas.microsoft.com/office/drawing/2014/main" id="{B89E1D4F-2BB8-4FFD-9513-3CA7D2196C4C}"/>
              </a:ext>
            </a:extLst>
          </p:cNvPr>
          <p:cNvPicPr>
            <a:picLocks noChangeAspect="1"/>
          </p:cNvPicPr>
          <p:nvPr userDrawn="1"/>
        </p:nvPicPr>
        <p:blipFill rotWithShape="1">
          <a:blip r:embed="rId2">
            <a:duotone>
              <a:prstClr val="black"/>
              <a:schemeClr val="accent5">
                <a:tint val="45000"/>
                <a:satMod val="400000"/>
              </a:schemeClr>
            </a:duotone>
            <a:extLst>
              <a:ext uri="{28A0092B-C50C-407E-A947-70E740481C1C}">
                <a14:useLocalDpi xmlns:a14="http://schemas.microsoft.com/office/drawing/2010/main" val="0"/>
              </a:ext>
            </a:extLst>
          </a:blip>
          <a:srcRect t="15913"/>
          <a:stretch/>
        </p:blipFill>
        <p:spPr>
          <a:xfrm>
            <a:off x="-23284" y="-1"/>
            <a:ext cx="12238568" cy="6858001"/>
          </a:xfrm>
          <a:prstGeom prst="rect">
            <a:avLst/>
          </a:prstGeom>
        </p:spPr>
      </p:pic>
      <p:pic>
        <p:nvPicPr>
          <p:cNvPr id="38" name="Picture 37">
            <a:extLst>
              <a:ext uri="{FF2B5EF4-FFF2-40B4-BE49-F238E27FC236}">
                <a16:creationId xmlns:a16="http://schemas.microsoft.com/office/drawing/2014/main" id="{E7CBDA66-0949-4D50-B8C0-2FBF5E46AEEB}"/>
              </a:ext>
            </a:extLst>
          </p:cNvPr>
          <p:cNvPicPr>
            <a:picLocks noChangeAspect="1"/>
          </p:cNvPicPr>
          <p:nvPr userDrawn="1"/>
        </p:nvPicPr>
        <p:blipFill>
          <a:blip r:embed="rId3"/>
          <a:srcRect t="8722"/>
          <a:stretch>
            <a:fillRect/>
          </a:stretch>
        </p:blipFill>
        <p:spPr>
          <a:xfrm>
            <a:off x="3349514" y="0"/>
            <a:ext cx="5492972" cy="2053396"/>
          </a:xfrm>
          <a:custGeom>
            <a:avLst/>
            <a:gdLst>
              <a:gd name="connsiteX0" fmla="*/ 0 w 5492972"/>
              <a:gd name="connsiteY0" fmla="*/ 0 h 2053396"/>
              <a:gd name="connsiteX1" fmla="*/ 5492972 w 5492972"/>
              <a:gd name="connsiteY1" fmla="*/ 0 h 2053396"/>
              <a:gd name="connsiteX2" fmla="*/ 5492972 w 5492972"/>
              <a:gd name="connsiteY2" fmla="*/ 2053396 h 2053396"/>
              <a:gd name="connsiteX3" fmla="*/ 0 w 5492972"/>
              <a:gd name="connsiteY3" fmla="*/ 2053396 h 2053396"/>
            </a:gdLst>
            <a:ahLst/>
            <a:cxnLst>
              <a:cxn ang="0">
                <a:pos x="connsiteX0" y="connsiteY0"/>
              </a:cxn>
              <a:cxn ang="0">
                <a:pos x="connsiteX1" y="connsiteY1"/>
              </a:cxn>
              <a:cxn ang="0">
                <a:pos x="connsiteX2" y="connsiteY2"/>
              </a:cxn>
              <a:cxn ang="0">
                <a:pos x="connsiteX3" y="connsiteY3"/>
              </a:cxn>
            </a:cxnLst>
            <a:rect l="l" t="t" r="r" b="b"/>
            <a:pathLst>
              <a:path w="5492972" h="2053396">
                <a:moveTo>
                  <a:pt x="0" y="0"/>
                </a:moveTo>
                <a:lnTo>
                  <a:pt x="5492972" y="0"/>
                </a:lnTo>
                <a:lnTo>
                  <a:pt x="5492972" y="2053396"/>
                </a:lnTo>
                <a:lnTo>
                  <a:pt x="0" y="2053396"/>
                </a:lnTo>
                <a:close/>
              </a:path>
            </a:pathLst>
          </a:cu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655492"/>
            <a:ext cx="5983600"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27" name="Group 26">
            <a:extLst>
              <a:ext uri="{FF2B5EF4-FFF2-40B4-BE49-F238E27FC236}">
                <a16:creationId xmlns:a16="http://schemas.microsoft.com/office/drawing/2014/main" id="{3866A8C4-49F5-475D-811F-D4C6B94169D0}"/>
              </a:ext>
            </a:extLst>
          </p:cNvPr>
          <p:cNvGrpSpPr/>
          <p:nvPr userDrawn="1"/>
        </p:nvGrpSpPr>
        <p:grpSpPr>
          <a:xfrm>
            <a:off x="5371424" y="602096"/>
            <a:ext cx="1449152" cy="848898"/>
            <a:chOff x="5371424" y="602096"/>
            <a:chExt cx="1449152" cy="848898"/>
          </a:xfrm>
        </p:grpSpPr>
        <p:cxnSp>
          <p:nvCxnSpPr>
            <p:cNvPr id="22" name="Straight Connector 21">
              <a:extLst>
                <a:ext uri="{FF2B5EF4-FFF2-40B4-BE49-F238E27FC236}">
                  <a16:creationId xmlns:a16="http://schemas.microsoft.com/office/drawing/2014/main" id="{627F0E67-15DE-4754-89F6-D416AC07FF27}"/>
                </a:ext>
              </a:extLst>
            </p:cNvPr>
            <p:cNvCxnSpPr>
              <a:cxnSpLocks/>
            </p:cNvCxnSpPr>
            <p:nvPr userDrawn="1"/>
          </p:nvCxnSpPr>
          <p:spPr>
            <a:xfrm flipH="1" flipV="1">
              <a:off x="5772503" y="602096"/>
              <a:ext cx="1048073" cy="848898"/>
            </a:xfrm>
            <a:prstGeom prst="line">
              <a:avLst/>
            </a:prstGeom>
            <a:ln w="28575">
              <a:solidFill>
                <a:srgbClr val="FFFF00"/>
              </a:solidFill>
            </a:ln>
          </p:spPr>
          <p:style>
            <a:lnRef idx="1">
              <a:schemeClr val="accent1"/>
            </a:lnRef>
            <a:fillRef idx="0">
              <a:schemeClr val="accent1"/>
            </a:fillRef>
            <a:effectRef idx="0">
              <a:schemeClr val="accent1"/>
            </a:effectRef>
            <a:fontRef idx="minor">
              <a:schemeClr val="tx1"/>
            </a:fontRef>
          </p:style>
        </p:cxnSp>
        <p:cxnSp>
          <p:nvCxnSpPr>
            <p:cNvPr id="24" name="Straight Connector 23">
              <a:extLst>
                <a:ext uri="{FF2B5EF4-FFF2-40B4-BE49-F238E27FC236}">
                  <a16:creationId xmlns:a16="http://schemas.microsoft.com/office/drawing/2014/main" id="{21BAAD17-0D55-42A8-9216-25EDA05B17AC}"/>
                </a:ext>
              </a:extLst>
            </p:cNvPr>
            <p:cNvCxnSpPr>
              <a:cxnSpLocks/>
            </p:cNvCxnSpPr>
            <p:nvPr userDrawn="1"/>
          </p:nvCxnSpPr>
          <p:spPr>
            <a:xfrm flipH="1">
              <a:off x="5371424" y="602096"/>
              <a:ext cx="1048073" cy="848898"/>
            </a:xfrm>
            <a:prstGeom prst="line">
              <a:avLst/>
            </a:prstGeom>
            <a:ln w="28575">
              <a:solidFill>
                <a:srgbClr val="FFFF00"/>
              </a:solidFill>
            </a:ln>
          </p:spPr>
          <p:style>
            <a:lnRef idx="1">
              <a:schemeClr val="accent1"/>
            </a:lnRef>
            <a:fillRef idx="0">
              <a:schemeClr val="accent1"/>
            </a:fillRef>
            <a:effectRef idx="0">
              <a:schemeClr val="accent1"/>
            </a:effectRef>
            <a:fontRef idx="minor">
              <a:schemeClr val="tx1"/>
            </a:fontRef>
          </p:style>
        </p:cxn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 name="Picture 2">
            <a:extLst>
              <a:ext uri="{FF2B5EF4-FFF2-40B4-BE49-F238E27FC236}">
                <a16:creationId xmlns:a16="http://schemas.microsoft.com/office/drawing/2014/main" id="{D796049E-A02A-4B4A-B104-DCA69C52EAE4}"/>
              </a:ext>
            </a:extLst>
          </p:cNvPr>
          <p:cNvPicPr>
            <a:picLocks noChangeAspect="1"/>
          </p:cNvPicPr>
          <p:nvPr userDrawn="1"/>
        </p:nvPicPr>
        <p:blipFill rotWithShape="1">
          <a:blip r:embed="rId2">
            <a:duotone>
              <a:prstClr val="black"/>
              <a:schemeClr val="accent5">
                <a:tint val="45000"/>
                <a:satMod val="400000"/>
              </a:schemeClr>
            </a:duotone>
            <a:extLst>
              <a:ext uri="{28A0092B-C50C-407E-A947-70E740481C1C}">
                <a14:useLocalDpi xmlns:a14="http://schemas.microsoft.com/office/drawing/2010/main" val="0"/>
              </a:ext>
            </a:extLst>
          </a:blip>
          <a:srcRect l="-29041" t="-37" r="29041" b="37"/>
          <a:stretch/>
        </p:blipFill>
        <p:spPr>
          <a:xfrm>
            <a:off x="1877831" y="-1"/>
            <a:ext cx="10323557" cy="6855487"/>
          </a:xfrm>
          <a:prstGeom prst="rect">
            <a:avLst/>
          </a:prstGeom>
        </p:spPr>
      </p:pic>
      <p:sp>
        <p:nvSpPr>
          <p:cNvPr id="11" name="Freeform: Shape 10">
            <a:extLst>
              <a:ext uri="{FF2B5EF4-FFF2-40B4-BE49-F238E27FC236}">
                <a16:creationId xmlns:a16="http://schemas.microsoft.com/office/drawing/2014/main" id="{0FDD4ADC-348D-4171-A387-813786578DD9}"/>
              </a:ext>
            </a:extLst>
          </p:cNvPr>
          <p:cNvSpPr/>
          <p:nvPr userDrawn="1"/>
        </p:nvSpPr>
        <p:spPr>
          <a:xfrm>
            <a:off x="0" y="-1"/>
            <a:ext cx="12192000" cy="6858001"/>
          </a:xfrm>
          <a:custGeom>
            <a:avLst/>
            <a:gdLst>
              <a:gd name="connsiteX0" fmla="*/ 12192000 w 12192000"/>
              <a:gd name="connsiteY0" fmla="*/ 5802104 h 6858001"/>
              <a:gd name="connsiteX1" fmla="*/ 12192000 w 12192000"/>
              <a:gd name="connsiteY1" fmla="*/ 6857999 h 6858001"/>
              <a:gd name="connsiteX2" fmla="*/ 11187679 w 12192000"/>
              <a:gd name="connsiteY2" fmla="*/ 6857999 h 6858001"/>
              <a:gd name="connsiteX3" fmla="*/ 6072814 w 12192000"/>
              <a:gd name="connsiteY3" fmla="*/ 1804314 h 6858001"/>
              <a:gd name="connsiteX4" fmla="*/ 6072622 w 12192000"/>
              <a:gd name="connsiteY4" fmla="*/ 1804483 h 6858001"/>
              <a:gd name="connsiteX5" fmla="*/ 6093238 w 12192000"/>
              <a:gd name="connsiteY5" fmla="*/ 1825861 h 6858001"/>
              <a:gd name="connsiteX6" fmla="*/ 8983305 w 12192000"/>
              <a:gd name="connsiteY6" fmla="*/ 250103 h 6858001"/>
              <a:gd name="connsiteX7" fmla="*/ 6958168 w 12192000"/>
              <a:gd name="connsiteY7" fmla="*/ 2379236 h 6858001"/>
              <a:gd name="connsiteX8" fmla="*/ 8983305 w 12192000"/>
              <a:gd name="connsiteY8" fmla="*/ 4508368 h 6858001"/>
              <a:gd name="connsiteX9" fmla="*/ 11008442 w 12192000"/>
              <a:gd name="connsiteY9" fmla="*/ 2379236 h 6858001"/>
              <a:gd name="connsiteX10" fmla="*/ 4362604 w 12192000"/>
              <a:gd name="connsiteY10" fmla="*/ 0 h 6858001"/>
              <a:gd name="connsiteX11" fmla="*/ 4747643 w 12192000"/>
              <a:gd name="connsiteY11" fmla="*/ 0 h 6858001"/>
              <a:gd name="connsiteX12" fmla="*/ 4719484 w 12192000"/>
              <a:gd name="connsiteY12" fmla="*/ 29604 h 6858001"/>
              <a:gd name="connsiteX13" fmla="*/ 6744622 w 12192000"/>
              <a:gd name="connsiteY13" fmla="*/ 2158736 h 6858001"/>
              <a:gd name="connsiteX14" fmla="*/ 8769759 w 12192000"/>
              <a:gd name="connsiteY14" fmla="*/ 29604 h 6858001"/>
              <a:gd name="connsiteX15" fmla="*/ 8741601 w 12192000"/>
              <a:gd name="connsiteY15" fmla="*/ 0 h 6858001"/>
              <a:gd name="connsiteX16" fmla="*/ 9225008 w 12192000"/>
              <a:gd name="connsiteY16" fmla="*/ 0 h 6858001"/>
              <a:gd name="connsiteX17" fmla="*/ 9196850 w 12192000"/>
              <a:gd name="connsiteY17" fmla="*/ 29604 h 6858001"/>
              <a:gd name="connsiteX18" fmla="*/ 11221988 w 12192000"/>
              <a:gd name="connsiteY18" fmla="*/ 2158736 h 6858001"/>
              <a:gd name="connsiteX19" fmla="*/ 12192000 w 12192000"/>
              <a:gd name="connsiteY19" fmla="*/ 1138912 h 6858001"/>
              <a:gd name="connsiteX20" fmla="*/ 12192000 w 12192000"/>
              <a:gd name="connsiteY20" fmla="*/ 1530295 h 6858001"/>
              <a:gd name="connsiteX21" fmla="*/ 11384526 w 12192000"/>
              <a:gd name="connsiteY21" fmla="*/ 2379235 h 6858001"/>
              <a:gd name="connsiteX22" fmla="*/ 12192000 w 12192000"/>
              <a:gd name="connsiteY22" fmla="*/ 3228174 h 6858001"/>
              <a:gd name="connsiteX23" fmla="*/ 12192000 w 12192000"/>
              <a:gd name="connsiteY23" fmla="*/ 3655630 h 6858001"/>
              <a:gd name="connsiteX24" fmla="*/ 11187679 w 12192000"/>
              <a:gd name="connsiteY24" fmla="*/ 2599734 h 6858001"/>
              <a:gd name="connsiteX25" fmla="*/ 9162541 w 12192000"/>
              <a:gd name="connsiteY25" fmla="*/ 4728867 h 6858001"/>
              <a:gd name="connsiteX26" fmla="*/ 11187679 w 12192000"/>
              <a:gd name="connsiteY26" fmla="*/ 6857999 h 6858001"/>
              <a:gd name="connsiteX27" fmla="*/ 10945904 w 12192000"/>
              <a:gd name="connsiteY27" fmla="*/ 6857999 h 6858001"/>
              <a:gd name="connsiteX28" fmla="*/ 10945906 w 12192000"/>
              <a:gd name="connsiteY28" fmla="*/ 6858001 h 6858001"/>
              <a:gd name="connsiteX29" fmla="*/ 0 w 12192000"/>
              <a:gd name="connsiteY29" fmla="*/ 6858001 h 6858001"/>
              <a:gd name="connsiteX30" fmla="*/ 0 w 12192000"/>
              <a:gd name="connsiteY30" fmla="*/ 1 h 6858001"/>
              <a:gd name="connsiteX31" fmla="*/ 4332495 w 12192000"/>
              <a:gd name="connsiteY31" fmla="*/ 1 h 6858001"/>
              <a:gd name="connsiteX32" fmla="*/ 4876154 w 12192000"/>
              <a:gd name="connsiteY32" fmla="*/ 563766 h 6858001"/>
              <a:gd name="connsiteX33" fmla="*/ 4887502 w 12192000"/>
              <a:gd name="connsiteY33" fmla="*/ 553780 h 68580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Lst>
            <a:rect l="l" t="t" r="r" b="b"/>
            <a:pathLst>
              <a:path w="12192000" h="6858001">
                <a:moveTo>
                  <a:pt x="12192000" y="5802104"/>
                </a:moveTo>
                <a:lnTo>
                  <a:pt x="12192000" y="6857999"/>
                </a:lnTo>
                <a:lnTo>
                  <a:pt x="11187679" y="6857999"/>
                </a:lnTo>
                <a:close/>
                <a:moveTo>
                  <a:pt x="6072814" y="1804314"/>
                </a:moveTo>
                <a:lnTo>
                  <a:pt x="6072622" y="1804483"/>
                </a:lnTo>
                <a:lnTo>
                  <a:pt x="6093238" y="1825861"/>
                </a:lnTo>
                <a:close/>
                <a:moveTo>
                  <a:pt x="8983305" y="250103"/>
                </a:moveTo>
                <a:lnTo>
                  <a:pt x="6958168" y="2379236"/>
                </a:lnTo>
                <a:lnTo>
                  <a:pt x="8983305" y="4508368"/>
                </a:lnTo>
                <a:lnTo>
                  <a:pt x="11008442" y="2379236"/>
                </a:lnTo>
                <a:close/>
                <a:moveTo>
                  <a:pt x="4362604" y="0"/>
                </a:moveTo>
                <a:lnTo>
                  <a:pt x="4747643" y="0"/>
                </a:lnTo>
                <a:lnTo>
                  <a:pt x="4719484" y="29604"/>
                </a:lnTo>
                <a:lnTo>
                  <a:pt x="6744622" y="2158736"/>
                </a:lnTo>
                <a:lnTo>
                  <a:pt x="8769759" y="29604"/>
                </a:lnTo>
                <a:lnTo>
                  <a:pt x="8741601" y="0"/>
                </a:lnTo>
                <a:lnTo>
                  <a:pt x="9225008" y="0"/>
                </a:lnTo>
                <a:lnTo>
                  <a:pt x="9196850" y="29604"/>
                </a:lnTo>
                <a:lnTo>
                  <a:pt x="11221988" y="2158736"/>
                </a:lnTo>
                <a:lnTo>
                  <a:pt x="12192000" y="1138912"/>
                </a:lnTo>
                <a:lnTo>
                  <a:pt x="12192000" y="1530295"/>
                </a:lnTo>
                <a:lnTo>
                  <a:pt x="11384526" y="2379235"/>
                </a:lnTo>
                <a:lnTo>
                  <a:pt x="12192000" y="3228174"/>
                </a:lnTo>
                <a:lnTo>
                  <a:pt x="12192000" y="3655630"/>
                </a:lnTo>
                <a:lnTo>
                  <a:pt x="11187679" y="2599734"/>
                </a:lnTo>
                <a:lnTo>
                  <a:pt x="9162541" y="4728867"/>
                </a:lnTo>
                <a:lnTo>
                  <a:pt x="11187679" y="6857999"/>
                </a:lnTo>
                <a:lnTo>
                  <a:pt x="10945904" y="6857999"/>
                </a:lnTo>
                <a:lnTo>
                  <a:pt x="10945906" y="6858001"/>
                </a:lnTo>
                <a:lnTo>
                  <a:pt x="0" y="6858001"/>
                </a:lnTo>
                <a:lnTo>
                  <a:pt x="0" y="1"/>
                </a:lnTo>
                <a:lnTo>
                  <a:pt x="4332495" y="1"/>
                </a:lnTo>
                <a:lnTo>
                  <a:pt x="4876154" y="563766"/>
                </a:lnTo>
                <a:lnTo>
                  <a:pt x="4887502" y="55378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pic>
        <p:nvPicPr>
          <p:cNvPr id="42" name="Picture 41">
            <a:extLst>
              <a:ext uri="{FF2B5EF4-FFF2-40B4-BE49-F238E27FC236}">
                <a16:creationId xmlns:a16="http://schemas.microsoft.com/office/drawing/2014/main" id="{904C921F-E5B2-488B-98F5-29545C691A82}"/>
              </a:ext>
            </a:extLst>
          </p:cNvPr>
          <p:cNvPicPr>
            <a:picLocks noChangeAspect="1"/>
          </p:cNvPicPr>
          <p:nvPr userDrawn="1"/>
        </p:nvPicPr>
        <p:blipFill>
          <a:blip r:embed="rId3"/>
          <a:srcRect b="8907"/>
          <a:stretch>
            <a:fillRect/>
          </a:stretch>
        </p:blipFill>
        <p:spPr>
          <a:xfrm>
            <a:off x="92997" y="2520705"/>
            <a:ext cx="8821677" cy="4337295"/>
          </a:xfrm>
          <a:custGeom>
            <a:avLst/>
            <a:gdLst>
              <a:gd name="connsiteX0" fmla="*/ 0 w 8821677"/>
              <a:gd name="connsiteY0" fmla="*/ 0 h 4337295"/>
              <a:gd name="connsiteX1" fmla="*/ 8821677 w 8821677"/>
              <a:gd name="connsiteY1" fmla="*/ 0 h 4337295"/>
              <a:gd name="connsiteX2" fmla="*/ 8821677 w 8821677"/>
              <a:gd name="connsiteY2" fmla="*/ 4337295 h 4337295"/>
              <a:gd name="connsiteX3" fmla="*/ 0 w 8821677"/>
              <a:gd name="connsiteY3" fmla="*/ 4337295 h 4337295"/>
            </a:gdLst>
            <a:ahLst/>
            <a:cxnLst>
              <a:cxn ang="0">
                <a:pos x="connsiteX0" y="connsiteY0"/>
              </a:cxn>
              <a:cxn ang="0">
                <a:pos x="connsiteX1" y="connsiteY1"/>
              </a:cxn>
              <a:cxn ang="0">
                <a:pos x="connsiteX2" y="connsiteY2"/>
              </a:cxn>
              <a:cxn ang="0">
                <a:pos x="connsiteX3" y="connsiteY3"/>
              </a:cxn>
            </a:cxnLst>
            <a:rect l="l" t="t" r="r" b="b"/>
            <a:pathLst>
              <a:path w="8821677" h="4337295">
                <a:moveTo>
                  <a:pt x="0" y="0"/>
                </a:moveTo>
                <a:lnTo>
                  <a:pt x="8821677" y="0"/>
                </a:lnTo>
                <a:lnTo>
                  <a:pt x="8821677" y="4337295"/>
                </a:lnTo>
                <a:lnTo>
                  <a:pt x="0" y="4337295"/>
                </a:lnTo>
                <a:close/>
              </a:path>
            </a:pathLst>
          </a:custGeom>
        </p:spPr>
      </p:pic>
      <p:sp>
        <p:nvSpPr>
          <p:cNvPr id="21" name="Shape 21"/>
          <p:cNvSpPr txBox="1">
            <a:spLocks noGrp="1"/>
          </p:cNvSpPr>
          <p:nvPr>
            <p:ph type="ctrTitle"/>
          </p:nvPr>
        </p:nvSpPr>
        <p:spPr>
          <a:xfrm>
            <a:off x="3037583" y="3795704"/>
            <a:ext cx="2932503" cy="1546399"/>
          </a:xfrm>
          <a:prstGeom prst="rect">
            <a:avLst/>
          </a:prstGeom>
        </p:spPr>
        <p:txBody>
          <a:bodyPr lIns="91425" tIns="91425" rIns="91425" bIns="91425" anchor="b" anchorCtr="0"/>
          <a:lstStyle>
            <a:lvl1pPr lvl="0" algn="ctr" rtl="0">
              <a:spcBef>
                <a:spcPts val="0"/>
              </a:spcBef>
              <a:defRPr>
                <a:solidFill>
                  <a:srgbClr val="FFC000"/>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2635957" y="5378966"/>
            <a:ext cx="3735753" cy="606784"/>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tx1">
                    <a:lumMod val="85000"/>
                    <a:lumOff val="15000"/>
                  </a:schemeClr>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pic>
        <p:nvPicPr>
          <p:cNvPr id="45" name="Picture 44">
            <a:extLst>
              <a:ext uri="{FF2B5EF4-FFF2-40B4-BE49-F238E27FC236}">
                <a16:creationId xmlns:a16="http://schemas.microsoft.com/office/drawing/2014/main" id="{71CF85A0-307B-41B3-AFE7-BB5761EF0948}"/>
              </a:ext>
            </a:extLst>
          </p:cNvPr>
          <p:cNvPicPr>
            <a:picLocks noChangeAspect="1"/>
          </p:cNvPicPr>
          <p:nvPr userDrawn="1"/>
        </p:nvPicPr>
        <p:blipFill>
          <a:blip r:embed="rId3"/>
          <a:srcRect b="46122"/>
          <a:stretch>
            <a:fillRect/>
          </a:stretch>
        </p:blipFill>
        <p:spPr>
          <a:xfrm rot="5400000">
            <a:off x="-3128168" y="1164489"/>
            <a:ext cx="8821677" cy="2565341"/>
          </a:xfrm>
          <a:custGeom>
            <a:avLst/>
            <a:gdLst>
              <a:gd name="connsiteX0" fmla="*/ 0 w 8821677"/>
              <a:gd name="connsiteY0" fmla="*/ 2565341 h 2565341"/>
              <a:gd name="connsiteX1" fmla="*/ 0 w 8821677"/>
              <a:gd name="connsiteY1" fmla="*/ 0 h 2565341"/>
              <a:gd name="connsiteX2" fmla="*/ 8821677 w 8821677"/>
              <a:gd name="connsiteY2" fmla="*/ 0 h 2565341"/>
              <a:gd name="connsiteX3" fmla="*/ 8821677 w 8821677"/>
              <a:gd name="connsiteY3" fmla="*/ 2565341 h 2565341"/>
            </a:gdLst>
            <a:ahLst/>
            <a:cxnLst>
              <a:cxn ang="0">
                <a:pos x="connsiteX0" y="connsiteY0"/>
              </a:cxn>
              <a:cxn ang="0">
                <a:pos x="connsiteX1" y="connsiteY1"/>
              </a:cxn>
              <a:cxn ang="0">
                <a:pos x="connsiteX2" y="connsiteY2"/>
              </a:cxn>
              <a:cxn ang="0">
                <a:pos x="connsiteX3" y="connsiteY3"/>
              </a:cxn>
            </a:cxnLst>
            <a:rect l="l" t="t" r="r" b="b"/>
            <a:pathLst>
              <a:path w="8821677" h="2565341">
                <a:moveTo>
                  <a:pt x="0" y="2565341"/>
                </a:moveTo>
                <a:lnTo>
                  <a:pt x="0" y="0"/>
                </a:lnTo>
                <a:lnTo>
                  <a:pt x="8821677" y="0"/>
                </a:lnTo>
                <a:lnTo>
                  <a:pt x="8821677" y="2565341"/>
                </a:lnTo>
                <a:close/>
              </a:path>
            </a:pathLst>
          </a:cu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2" name="Rectangle 1">
            <a:extLst>
              <a:ext uri="{FF2B5EF4-FFF2-40B4-BE49-F238E27FC236}">
                <a16:creationId xmlns:a16="http://schemas.microsoft.com/office/drawing/2014/main" id="{06FE3A15-FBF7-4639-BF5A-DC624CDA0029}"/>
              </a:ext>
            </a:extLst>
          </p:cNvPr>
          <p:cNvSpPr/>
          <p:nvPr userDrawn="1"/>
        </p:nvSpPr>
        <p:spPr>
          <a:xfrm>
            <a:off x="0" y="0"/>
            <a:ext cx="4895850" cy="68580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 name="Picture 3">
            <a:extLst>
              <a:ext uri="{FF2B5EF4-FFF2-40B4-BE49-F238E27FC236}">
                <a16:creationId xmlns:a16="http://schemas.microsoft.com/office/drawing/2014/main" id="{6F097A67-3245-4240-89B0-68057B452573}"/>
              </a:ext>
            </a:extLst>
          </p:cNvPr>
          <p:cNvPicPr>
            <a:picLocks noChangeAspect="1"/>
          </p:cNvPicPr>
          <p:nvPr userDrawn="1"/>
        </p:nvPicPr>
        <p:blipFill rotWithShape="1">
          <a:blip r:embed="rId2">
            <a:duotone>
              <a:prstClr val="black"/>
              <a:schemeClr val="accent5">
                <a:tint val="45000"/>
                <a:satMod val="400000"/>
              </a:schemeClr>
            </a:duotone>
            <a:extLst>
              <a:ext uri="{28A0092B-C50C-407E-A947-70E740481C1C}">
                <a14:useLocalDpi xmlns:a14="http://schemas.microsoft.com/office/drawing/2010/main" val="0"/>
              </a:ext>
            </a:extLst>
          </a:blip>
          <a:srcRect/>
          <a:stretch/>
        </p:blipFill>
        <p:spPr>
          <a:xfrm>
            <a:off x="461913" y="348202"/>
            <a:ext cx="11268174" cy="6161596"/>
          </a:xfrm>
          <a:prstGeom prst="rect">
            <a:avLst/>
          </a:prstGeom>
        </p:spPr>
      </p:pic>
      <p:sp>
        <p:nvSpPr>
          <p:cNvPr id="34" name="Shape 34"/>
          <p:cNvSpPr txBox="1">
            <a:spLocks noGrp="1"/>
          </p:cNvSpPr>
          <p:nvPr>
            <p:ph type="body" idx="1"/>
          </p:nvPr>
        </p:nvSpPr>
        <p:spPr>
          <a:xfrm>
            <a:off x="712507" y="3873001"/>
            <a:ext cx="3939859"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16" name="Shape 21">
            <a:extLst>
              <a:ext uri="{FF2B5EF4-FFF2-40B4-BE49-F238E27FC236}">
                <a16:creationId xmlns:a16="http://schemas.microsoft.com/office/drawing/2014/main" id="{B530E782-D8C3-4BE0-ACBA-B2C74222B90B}"/>
              </a:ext>
            </a:extLst>
          </p:cNvPr>
          <p:cNvSpPr txBox="1">
            <a:spLocks noGrp="1"/>
          </p:cNvSpPr>
          <p:nvPr>
            <p:ph type="ctrTitle"/>
          </p:nvPr>
        </p:nvSpPr>
        <p:spPr>
          <a:xfrm>
            <a:off x="712506" y="1034441"/>
            <a:ext cx="3939859" cy="1546399"/>
          </a:xfrm>
          <a:prstGeom prst="rect">
            <a:avLst/>
          </a:prstGeom>
        </p:spPr>
        <p:txBody>
          <a:bodyPr lIns="91425" tIns="91425" rIns="91425" bIns="91425" anchor="b" anchorCtr="0"/>
          <a:lstStyle>
            <a:lvl1pPr lvl="0" algn="ctr" rtl="0">
              <a:spcBef>
                <a:spcPts val="0"/>
              </a:spcBef>
              <a:defRPr b="1">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15" name="Rectangle 14">
            <a:extLst>
              <a:ext uri="{FF2B5EF4-FFF2-40B4-BE49-F238E27FC236}">
                <a16:creationId xmlns:a16="http://schemas.microsoft.com/office/drawing/2014/main" id="{33551C46-6617-49C9-AE16-069456760096}"/>
              </a:ext>
            </a:extLst>
          </p:cNvPr>
          <p:cNvSpPr/>
          <p:nvPr userDrawn="1"/>
        </p:nvSpPr>
        <p:spPr>
          <a:xfrm>
            <a:off x="712506" y="3202346"/>
            <a:ext cx="3939859" cy="10866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9" name="Picture 8">
            <a:extLst>
              <a:ext uri="{FF2B5EF4-FFF2-40B4-BE49-F238E27FC236}">
                <a16:creationId xmlns:a16="http://schemas.microsoft.com/office/drawing/2014/main" id="{BA94631C-7CA2-4808-99CC-2F54937F47A2}"/>
              </a:ext>
            </a:extLst>
          </p:cNvPr>
          <p:cNvPicPr>
            <a:picLocks noChangeAspect="1"/>
          </p:cNvPicPr>
          <p:nvPr userDrawn="1"/>
        </p:nvPicPr>
        <p:blipFill rotWithShape="1">
          <a:blip r:embed="rId2" cstate="email">
            <a:duotone>
              <a:prstClr val="black"/>
              <a:schemeClr val="accent5">
                <a:tint val="45000"/>
                <a:satMod val="400000"/>
              </a:schemeClr>
            </a:duotone>
            <a:extLst>
              <a:ext uri="{BEBA8EAE-BF5A-486C-A8C5-ECC9F3942E4B}">
                <a14:imgProps xmlns:a14="http://schemas.microsoft.com/office/drawing/2010/main">
                  <a14:imgLayer r:embed="rId3">
                    <a14:imgEffect>
                      <a14:brightnessContrast contrast="20000"/>
                    </a14:imgEffect>
                  </a14:imgLayer>
                </a14:imgProps>
              </a:ext>
              <a:ext uri="{28A0092B-C50C-407E-A947-70E740481C1C}">
                <a14:useLocalDpi xmlns:a14="http://schemas.microsoft.com/office/drawing/2010/main" val="0"/>
              </a:ext>
            </a:extLst>
          </a:blip>
          <a:srcRect/>
          <a:stretch/>
        </p:blipFill>
        <p:spPr>
          <a:xfrm flipH="1">
            <a:off x="4236290" y="0"/>
            <a:ext cx="7955709" cy="6858000"/>
          </a:xfrm>
          <a:prstGeom prst="rect">
            <a:avLst/>
          </a:prstGeom>
        </p:spPr>
      </p:pic>
      <p:sp>
        <p:nvSpPr>
          <p:cNvPr id="10" name="Rectangle 9">
            <a:extLst>
              <a:ext uri="{FF2B5EF4-FFF2-40B4-BE49-F238E27FC236}">
                <a16:creationId xmlns:a16="http://schemas.microsoft.com/office/drawing/2014/main" id="{67F1B14A-783A-47E4-B5DA-205EE9D4DF0C}"/>
              </a:ext>
            </a:extLst>
          </p:cNvPr>
          <p:cNvSpPr/>
          <p:nvPr userDrawn="1"/>
        </p:nvSpPr>
        <p:spPr>
          <a:xfrm>
            <a:off x="0" y="0"/>
            <a:ext cx="6953250"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838044" y="2029070"/>
            <a:ext cx="3360146" cy="1368902"/>
          </a:xfrm>
          <a:prstGeom prst="rect">
            <a:avLst/>
          </a:prstGeom>
        </p:spPr>
        <p:txBody>
          <a:bodyPr lIns="91425" tIns="91425" rIns="91425" bIns="91425" anchor="b" anchorCtr="0">
            <a:normAutofit/>
          </a:bodyPr>
          <a:lstStyle>
            <a:lvl1pPr lvl="0" algn="r">
              <a:spcBef>
                <a:spcPts val="0"/>
              </a:spcBef>
              <a:defRPr sz="40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1364901" y="4162351"/>
            <a:ext cx="5093803" cy="2429713"/>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Frame 1">
            <a:extLst>
              <a:ext uri="{FF2B5EF4-FFF2-40B4-BE49-F238E27FC236}">
                <a16:creationId xmlns:a16="http://schemas.microsoft.com/office/drawing/2014/main" id="{1E8EE318-5498-4887-8FB0-0486C2C852B1}"/>
              </a:ext>
            </a:extLst>
          </p:cNvPr>
          <p:cNvSpPr/>
          <p:nvPr userDrawn="1"/>
        </p:nvSpPr>
        <p:spPr>
          <a:xfrm>
            <a:off x="629355" y="621229"/>
            <a:ext cx="3756737" cy="2968766"/>
          </a:xfrm>
          <a:prstGeom prst="frame">
            <a:avLst>
              <a:gd name="adj1" fmla="val 3804"/>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 name="Rectangle 4">
            <a:extLst>
              <a:ext uri="{FF2B5EF4-FFF2-40B4-BE49-F238E27FC236}">
                <a16:creationId xmlns:a16="http://schemas.microsoft.com/office/drawing/2014/main" id="{E33FDAB7-7E31-4CB3-AA81-DE1A8E4E6A55}"/>
              </a:ext>
            </a:extLst>
          </p:cNvPr>
          <p:cNvSpPr/>
          <p:nvPr userDrawn="1"/>
        </p:nvSpPr>
        <p:spPr>
          <a:xfrm>
            <a:off x="2678592" y="1526811"/>
            <a:ext cx="1519598" cy="119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4" name="Group 3">
            <a:extLst>
              <a:ext uri="{FF2B5EF4-FFF2-40B4-BE49-F238E27FC236}">
                <a16:creationId xmlns:a16="http://schemas.microsoft.com/office/drawing/2014/main" id="{602D52E1-EC72-4E25-BED7-1C1AF58BC93F}"/>
              </a:ext>
            </a:extLst>
          </p:cNvPr>
          <p:cNvGrpSpPr/>
          <p:nvPr userDrawn="1"/>
        </p:nvGrpSpPr>
        <p:grpSpPr>
          <a:xfrm>
            <a:off x="4386092" y="115464"/>
            <a:ext cx="505765" cy="505765"/>
            <a:chOff x="4859431" y="755659"/>
            <a:chExt cx="1519598" cy="1519598"/>
          </a:xfrm>
        </p:grpSpPr>
        <p:sp>
          <p:nvSpPr>
            <p:cNvPr id="7" name="Rectangle 6">
              <a:extLst>
                <a:ext uri="{FF2B5EF4-FFF2-40B4-BE49-F238E27FC236}">
                  <a16:creationId xmlns:a16="http://schemas.microsoft.com/office/drawing/2014/main" id="{917A0444-5493-40C2-BF92-ABDA997DCE23}"/>
                </a:ext>
              </a:extLst>
            </p:cNvPr>
            <p:cNvSpPr/>
            <p:nvPr userDrawn="1"/>
          </p:nvSpPr>
          <p:spPr>
            <a:xfrm>
              <a:off x="4859431"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8" name="Rectangle 7">
              <a:extLst>
                <a:ext uri="{FF2B5EF4-FFF2-40B4-BE49-F238E27FC236}">
                  <a16:creationId xmlns:a16="http://schemas.microsoft.com/office/drawing/2014/main" id="{2E1F64E6-D68A-41A8-A067-27B95CAE4147}"/>
                </a:ext>
              </a:extLst>
            </p:cNvPr>
            <p:cNvSpPr/>
            <p:nvPr userDrawn="1"/>
          </p:nvSpPr>
          <p:spPr>
            <a:xfrm rot="5400000">
              <a:off x="4859430"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8" name="Shape 48"/>
          <p:cNvSpPr txBox="1">
            <a:spLocks noGrp="1"/>
          </p:cNvSpPr>
          <p:nvPr>
            <p:ph type="body" idx="1"/>
          </p:nvPr>
        </p:nvSpPr>
        <p:spPr>
          <a:xfrm>
            <a:off x="6696457" y="3429000"/>
            <a:ext cx="5228843" cy="3263364"/>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a:extLst>
              <a:ext uri="{FF2B5EF4-FFF2-40B4-BE49-F238E27FC236}">
                <a16:creationId xmlns:a16="http://schemas.microsoft.com/office/drawing/2014/main" id="{8ABB191F-707F-466C-BDB6-896E711D7849}"/>
              </a:ext>
            </a:extLst>
          </p:cNvPr>
          <p:cNvSpPr/>
          <p:nvPr userDrawn="1"/>
        </p:nvSpPr>
        <p:spPr>
          <a:xfrm>
            <a:off x="0" y="0"/>
            <a:ext cx="5923433" cy="6858000"/>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2922919" y="3429000"/>
            <a:ext cx="2943364" cy="1212973"/>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6" name="Picture 5">
            <a:extLst>
              <a:ext uri="{FF2B5EF4-FFF2-40B4-BE49-F238E27FC236}">
                <a16:creationId xmlns:a16="http://schemas.microsoft.com/office/drawing/2014/main" id="{216D33FB-2478-4DB9-A05E-0CE7F96B21C4}"/>
              </a:ext>
            </a:extLst>
          </p:cNvPr>
          <p:cNvPicPr>
            <a:picLocks noChangeAspect="1"/>
          </p:cNvPicPr>
          <p:nvPr userDrawn="1"/>
        </p:nvPicPr>
        <p:blipFill rotWithShape="1">
          <a:blip r:embed="rId2">
            <a:duotone>
              <a:prstClr val="black"/>
              <a:schemeClr val="accent5">
                <a:tint val="45000"/>
                <a:satMod val="400000"/>
              </a:schemeClr>
            </a:duotone>
            <a:extLst>
              <a:ext uri="{28A0092B-C50C-407E-A947-70E740481C1C}">
                <a14:useLocalDpi xmlns:a14="http://schemas.microsoft.com/office/drawing/2010/main" val="0"/>
              </a:ext>
            </a:extLst>
          </a:blip>
          <a:srcRect l="1910" t="5268" r="18937" b="32899"/>
          <a:stretch/>
        </p:blipFill>
        <p:spPr>
          <a:xfrm>
            <a:off x="5923433" y="-2150"/>
            <a:ext cx="6268568" cy="3263364"/>
          </a:xfrm>
          <a:prstGeom prst="rect">
            <a:avLst/>
          </a:prstGeom>
        </p:spPr>
      </p:pic>
      <p:sp>
        <p:nvSpPr>
          <p:cNvPr id="12" name="Frame 11">
            <a:extLst>
              <a:ext uri="{FF2B5EF4-FFF2-40B4-BE49-F238E27FC236}">
                <a16:creationId xmlns:a16="http://schemas.microsoft.com/office/drawing/2014/main" id="{4879E766-09E5-40A2-BC51-14C9DD6B2792}"/>
              </a:ext>
            </a:extLst>
          </p:cNvPr>
          <p:cNvSpPr/>
          <p:nvPr userDrawn="1"/>
        </p:nvSpPr>
        <p:spPr>
          <a:xfrm>
            <a:off x="2654927" y="1120500"/>
            <a:ext cx="3901203" cy="3880212"/>
          </a:xfrm>
          <a:prstGeom prst="frame">
            <a:avLst>
              <a:gd name="adj1" fmla="val 2259"/>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 name="Rectangle 12">
            <a:extLst>
              <a:ext uri="{FF2B5EF4-FFF2-40B4-BE49-F238E27FC236}">
                <a16:creationId xmlns:a16="http://schemas.microsoft.com/office/drawing/2014/main" id="{E29AA556-95B3-41C2-8705-E2731A4EA23A}"/>
              </a:ext>
            </a:extLst>
          </p:cNvPr>
          <p:cNvSpPr/>
          <p:nvPr userDrawn="1"/>
        </p:nvSpPr>
        <p:spPr>
          <a:xfrm>
            <a:off x="2961716" y="3005848"/>
            <a:ext cx="1519598" cy="12882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14" name="Group 13">
            <a:extLst>
              <a:ext uri="{FF2B5EF4-FFF2-40B4-BE49-F238E27FC236}">
                <a16:creationId xmlns:a16="http://schemas.microsoft.com/office/drawing/2014/main" id="{7D5076CA-7EFC-41AC-8B76-B85EF77C3F2B}"/>
              </a:ext>
            </a:extLst>
          </p:cNvPr>
          <p:cNvGrpSpPr/>
          <p:nvPr userDrawn="1"/>
        </p:nvGrpSpPr>
        <p:grpSpPr>
          <a:xfrm>
            <a:off x="1985738" y="614735"/>
            <a:ext cx="505765" cy="505765"/>
            <a:chOff x="4859431" y="755659"/>
            <a:chExt cx="1519598" cy="1519598"/>
          </a:xfrm>
        </p:grpSpPr>
        <p:sp>
          <p:nvSpPr>
            <p:cNvPr id="15" name="Rectangle 14">
              <a:extLst>
                <a:ext uri="{FF2B5EF4-FFF2-40B4-BE49-F238E27FC236}">
                  <a16:creationId xmlns:a16="http://schemas.microsoft.com/office/drawing/2014/main" id="{8C3B72B7-31BD-419C-908F-A065C59E1FED}"/>
                </a:ext>
              </a:extLst>
            </p:cNvPr>
            <p:cNvSpPr/>
            <p:nvPr userDrawn="1"/>
          </p:nvSpPr>
          <p:spPr>
            <a:xfrm>
              <a:off x="4859431"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6" name="Rectangle 15">
              <a:extLst>
                <a:ext uri="{FF2B5EF4-FFF2-40B4-BE49-F238E27FC236}">
                  <a16:creationId xmlns:a16="http://schemas.microsoft.com/office/drawing/2014/main" id="{815E984D-E048-43A9-A770-6B374A9CD0E0}"/>
                </a:ext>
              </a:extLst>
            </p:cNvPr>
            <p:cNvSpPr/>
            <p:nvPr userDrawn="1"/>
          </p:nvSpPr>
          <p:spPr>
            <a:xfrm rot="5400000">
              <a:off x="4859430"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6" name="Picture 5">
            <a:extLst>
              <a:ext uri="{FF2B5EF4-FFF2-40B4-BE49-F238E27FC236}">
                <a16:creationId xmlns:a16="http://schemas.microsoft.com/office/drawing/2014/main" id="{50972E92-423B-4C3E-8355-123A0F7ADED3}"/>
              </a:ext>
            </a:extLst>
          </p:cNvPr>
          <p:cNvPicPr>
            <a:picLocks noChangeAspect="1"/>
          </p:cNvPicPr>
          <p:nvPr userDrawn="1"/>
        </p:nvPicPr>
        <p:blipFill rotWithShape="1">
          <a:blip r:embed="rId2" cstate="email">
            <a:duotone>
              <a:prstClr val="black"/>
              <a:schemeClr val="accent5">
                <a:tint val="45000"/>
                <a:satMod val="400000"/>
              </a:schemeClr>
            </a:duotone>
            <a:extLst>
              <a:ext uri="{BEBA8EAE-BF5A-486C-A8C5-ECC9F3942E4B}">
                <a14:imgProps xmlns:a14="http://schemas.microsoft.com/office/drawing/2010/main">
                  <a14:imgLayer r:embed="rId3">
                    <a14:imgEffect>
                      <a14:brightnessContrast contrast="20000"/>
                    </a14:imgEffect>
                  </a14:imgLayer>
                </a14:imgProps>
              </a:ext>
              <a:ext uri="{28A0092B-C50C-407E-A947-70E740481C1C}">
                <a14:useLocalDpi xmlns:a14="http://schemas.microsoft.com/office/drawing/2010/main" val="0"/>
              </a:ext>
            </a:extLst>
          </a:blip>
          <a:srcRect r="38255"/>
          <a:stretch/>
        </p:blipFill>
        <p:spPr>
          <a:xfrm flipH="1">
            <a:off x="4106873" y="0"/>
            <a:ext cx="4912242" cy="6858000"/>
          </a:xfrm>
          <a:prstGeom prst="rect">
            <a:avLst/>
          </a:prstGeom>
        </p:spPr>
      </p:pic>
      <p:sp>
        <p:nvSpPr>
          <p:cNvPr id="63" name="Shape 63"/>
          <p:cNvSpPr txBox="1">
            <a:spLocks noGrp="1"/>
          </p:cNvSpPr>
          <p:nvPr>
            <p:ph type="body" idx="1"/>
          </p:nvPr>
        </p:nvSpPr>
        <p:spPr>
          <a:xfrm>
            <a:off x="288845" y="2993127"/>
            <a:ext cx="3611969" cy="3239716"/>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5" name="Rectangle 4">
            <a:extLst>
              <a:ext uri="{FF2B5EF4-FFF2-40B4-BE49-F238E27FC236}">
                <a16:creationId xmlns:a16="http://schemas.microsoft.com/office/drawing/2014/main" id="{3BBF6115-B097-49F0-A211-D50CB63B103A}"/>
              </a:ext>
            </a:extLst>
          </p:cNvPr>
          <p:cNvSpPr/>
          <p:nvPr userDrawn="1"/>
        </p:nvSpPr>
        <p:spPr>
          <a:xfrm>
            <a:off x="6610662" y="0"/>
            <a:ext cx="5581338" cy="6858000"/>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365334" y="691481"/>
            <a:ext cx="3430461" cy="1572034"/>
          </a:xfrm>
          <a:prstGeom prst="rect">
            <a:avLst/>
          </a:prstGeom>
        </p:spPr>
        <p:txBody>
          <a:bodyPr lIns="91425" tIns="91425" rIns="91425" bIns="91425" anchor="b" anchorCtr="0">
            <a:normAutofit/>
          </a:bodyPr>
          <a:lstStyle>
            <a:lvl1pPr lvl="0">
              <a:spcBef>
                <a:spcPts val="0"/>
              </a:spcBef>
              <a:defRPr sz="40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4" name="Shape 64"/>
          <p:cNvSpPr txBox="1">
            <a:spLocks noGrp="1"/>
          </p:cNvSpPr>
          <p:nvPr>
            <p:ph type="body" idx="2"/>
          </p:nvPr>
        </p:nvSpPr>
        <p:spPr>
          <a:xfrm>
            <a:off x="7608023" y="1895524"/>
            <a:ext cx="3785937" cy="4291600"/>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3" name="Text Placeholder 2">
            <a:extLst>
              <a:ext uri="{FF2B5EF4-FFF2-40B4-BE49-F238E27FC236}">
                <a16:creationId xmlns:a16="http://schemas.microsoft.com/office/drawing/2014/main" id="{7D793B46-C0A0-47A0-BD9F-D9297DE9AD2A}"/>
              </a:ext>
            </a:extLst>
          </p:cNvPr>
          <p:cNvSpPr>
            <a:spLocks noGrp="1"/>
          </p:cNvSpPr>
          <p:nvPr>
            <p:ph type="body" sz="quarter" idx="10"/>
          </p:nvPr>
        </p:nvSpPr>
        <p:spPr>
          <a:xfrm>
            <a:off x="7608023" y="692150"/>
            <a:ext cx="3785937" cy="1016000"/>
          </a:xfrm>
        </p:spPr>
        <p:txBody>
          <a:bodyPr/>
          <a:lstStyle>
            <a:lvl1pPr>
              <a:defRPr>
                <a:solidFill>
                  <a:schemeClr val="bg1"/>
                </a:solidFill>
              </a:defRPr>
            </a:lvl1pPr>
          </a:lstStyle>
          <a:p>
            <a:pPr lvl="0"/>
            <a:r>
              <a:rPr lang="en-US" dirty="0"/>
              <a:t>Edit Master text styles</a:t>
            </a:r>
          </a:p>
        </p:txBody>
      </p:sp>
      <p:sp>
        <p:nvSpPr>
          <p:cNvPr id="15" name="Frame 14">
            <a:extLst>
              <a:ext uri="{FF2B5EF4-FFF2-40B4-BE49-F238E27FC236}">
                <a16:creationId xmlns:a16="http://schemas.microsoft.com/office/drawing/2014/main" id="{D25114D7-75FB-4716-BEC2-57C9EBBECB6C}"/>
              </a:ext>
            </a:extLst>
          </p:cNvPr>
          <p:cNvSpPr/>
          <p:nvPr userDrawn="1"/>
        </p:nvSpPr>
        <p:spPr>
          <a:xfrm>
            <a:off x="203725" y="524656"/>
            <a:ext cx="3753678" cy="1937970"/>
          </a:xfrm>
          <a:prstGeom prst="frame">
            <a:avLst>
              <a:gd name="adj1" fmla="val 3804"/>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6" name="Rectangle 15">
            <a:extLst>
              <a:ext uri="{FF2B5EF4-FFF2-40B4-BE49-F238E27FC236}">
                <a16:creationId xmlns:a16="http://schemas.microsoft.com/office/drawing/2014/main" id="{8B8BE82B-7AC5-4D52-8DCC-D828DB92394D}"/>
              </a:ext>
            </a:extLst>
          </p:cNvPr>
          <p:cNvSpPr/>
          <p:nvPr userDrawn="1"/>
        </p:nvSpPr>
        <p:spPr>
          <a:xfrm>
            <a:off x="212429" y="2705017"/>
            <a:ext cx="3744973" cy="45719"/>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17" name="Group 16">
            <a:extLst>
              <a:ext uri="{FF2B5EF4-FFF2-40B4-BE49-F238E27FC236}">
                <a16:creationId xmlns:a16="http://schemas.microsoft.com/office/drawing/2014/main" id="{0A5F023E-218C-42F9-B0AB-0AF50ABA7F7B}"/>
              </a:ext>
            </a:extLst>
          </p:cNvPr>
          <p:cNvGrpSpPr/>
          <p:nvPr userDrawn="1"/>
        </p:nvGrpSpPr>
        <p:grpSpPr>
          <a:xfrm>
            <a:off x="6780796" y="6147405"/>
            <a:ext cx="480087" cy="480087"/>
            <a:chOff x="4859431" y="755659"/>
            <a:chExt cx="1519598" cy="1519598"/>
          </a:xfrm>
        </p:grpSpPr>
        <p:sp>
          <p:nvSpPr>
            <p:cNvPr id="18" name="Rectangle 17">
              <a:extLst>
                <a:ext uri="{FF2B5EF4-FFF2-40B4-BE49-F238E27FC236}">
                  <a16:creationId xmlns:a16="http://schemas.microsoft.com/office/drawing/2014/main" id="{47DB3F1F-ECBE-44C4-AC9D-BCAA7FFFEB9F}"/>
                </a:ext>
              </a:extLst>
            </p:cNvPr>
            <p:cNvSpPr/>
            <p:nvPr userDrawn="1"/>
          </p:nvSpPr>
          <p:spPr>
            <a:xfrm>
              <a:off x="4859431"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9" name="Rectangle 18">
              <a:extLst>
                <a:ext uri="{FF2B5EF4-FFF2-40B4-BE49-F238E27FC236}">
                  <a16:creationId xmlns:a16="http://schemas.microsoft.com/office/drawing/2014/main" id="{133F1843-5610-4498-9B63-32B5378D9782}"/>
                </a:ext>
              </a:extLst>
            </p:cNvPr>
            <p:cNvSpPr/>
            <p:nvPr userDrawn="1"/>
          </p:nvSpPr>
          <p:spPr>
            <a:xfrm rot="5400000">
              <a:off x="4859430"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598082" y="3264108"/>
            <a:ext cx="3179439" cy="3091084"/>
          </a:xfrm>
          <a:prstGeom prst="rect">
            <a:avLst/>
          </a:prstGeom>
        </p:spPr>
        <p:txBody>
          <a:bodyPr lIns="91425" tIns="91425" rIns="91425" bIns="91425" anchor="b" anchorCtr="0">
            <a:normAutofit/>
          </a:bodyPr>
          <a:lstStyle>
            <a:lvl1pPr lvl="0"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713914" y="3051822"/>
            <a:ext cx="2206989" cy="355884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7158961" y="3051822"/>
            <a:ext cx="2206989" cy="355884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9604008" y="3051822"/>
            <a:ext cx="2206989" cy="355884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pic>
        <p:nvPicPr>
          <p:cNvPr id="5" name="Picture 4">
            <a:extLst>
              <a:ext uri="{FF2B5EF4-FFF2-40B4-BE49-F238E27FC236}">
                <a16:creationId xmlns:a16="http://schemas.microsoft.com/office/drawing/2014/main" id="{BC18C88B-5FF5-496F-B879-91AEAF357996}"/>
              </a:ext>
            </a:extLst>
          </p:cNvPr>
          <p:cNvPicPr>
            <a:picLocks noChangeAspect="1"/>
          </p:cNvPicPr>
          <p:nvPr userDrawn="1"/>
        </p:nvPicPr>
        <p:blipFill>
          <a:blip r:embed="rId2" cstate="email">
            <a:duotone>
              <a:prstClr val="black"/>
              <a:schemeClr val="accent5">
                <a:tint val="45000"/>
                <a:satMod val="400000"/>
              </a:schemeClr>
            </a:duotone>
            <a:extLst>
              <a:ext uri="{28A0092B-C50C-407E-A947-70E740481C1C}">
                <a14:useLocalDpi xmlns:a14="http://schemas.microsoft.com/office/drawing/2010/main"/>
              </a:ext>
            </a:extLst>
          </a:blip>
          <a:stretch>
            <a:fillRect/>
          </a:stretch>
        </p:blipFill>
        <p:spPr>
          <a:xfrm>
            <a:off x="4405" y="0"/>
            <a:ext cx="4003938" cy="2668249"/>
          </a:xfrm>
          <a:prstGeom prst="rect">
            <a:avLst/>
          </a:prstGeom>
        </p:spPr>
      </p:pic>
      <p:sp>
        <p:nvSpPr>
          <p:cNvPr id="12" name="Frame 11">
            <a:extLst>
              <a:ext uri="{FF2B5EF4-FFF2-40B4-BE49-F238E27FC236}">
                <a16:creationId xmlns:a16="http://schemas.microsoft.com/office/drawing/2014/main" id="{42B610DD-2C74-4D59-A728-1A6CA967E6FA}"/>
              </a:ext>
            </a:extLst>
          </p:cNvPr>
          <p:cNvSpPr/>
          <p:nvPr userDrawn="1"/>
        </p:nvSpPr>
        <p:spPr>
          <a:xfrm>
            <a:off x="357864" y="3051822"/>
            <a:ext cx="3650480" cy="3558840"/>
          </a:xfrm>
          <a:prstGeom prst="frame">
            <a:avLst>
              <a:gd name="adj1" fmla="val 2962"/>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13" name="Group 12">
            <a:extLst>
              <a:ext uri="{FF2B5EF4-FFF2-40B4-BE49-F238E27FC236}">
                <a16:creationId xmlns:a16="http://schemas.microsoft.com/office/drawing/2014/main" id="{C7018E1E-63E2-474C-961D-688BB061A702}"/>
              </a:ext>
            </a:extLst>
          </p:cNvPr>
          <p:cNvGrpSpPr/>
          <p:nvPr userDrawn="1"/>
        </p:nvGrpSpPr>
        <p:grpSpPr>
          <a:xfrm>
            <a:off x="345199" y="1910123"/>
            <a:ext cx="505765" cy="505765"/>
            <a:chOff x="4859431" y="755659"/>
            <a:chExt cx="1519598" cy="1519598"/>
          </a:xfrm>
        </p:grpSpPr>
        <p:sp>
          <p:nvSpPr>
            <p:cNvPr id="14" name="Rectangle 13">
              <a:extLst>
                <a:ext uri="{FF2B5EF4-FFF2-40B4-BE49-F238E27FC236}">
                  <a16:creationId xmlns:a16="http://schemas.microsoft.com/office/drawing/2014/main" id="{81B72790-E467-4E60-A5DD-03C753836EDB}"/>
                </a:ext>
              </a:extLst>
            </p:cNvPr>
            <p:cNvSpPr/>
            <p:nvPr userDrawn="1"/>
          </p:nvSpPr>
          <p:spPr>
            <a:xfrm>
              <a:off x="4859431"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5" name="Rectangle 14">
              <a:extLst>
                <a:ext uri="{FF2B5EF4-FFF2-40B4-BE49-F238E27FC236}">
                  <a16:creationId xmlns:a16="http://schemas.microsoft.com/office/drawing/2014/main" id="{D56F7639-87BB-4963-948F-FA6D2183B867}"/>
                </a:ext>
              </a:extLst>
            </p:cNvPr>
            <p:cNvSpPr/>
            <p:nvPr userDrawn="1"/>
          </p:nvSpPr>
          <p:spPr>
            <a:xfrm rot="5400000">
              <a:off x="4859430"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pic>
        <p:nvPicPr>
          <p:cNvPr id="9" name="Picture 8">
            <a:extLst>
              <a:ext uri="{FF2B5EF4-FFF2-40B4-BE49-F238E27FC236}">
                <a16:creationId xmlns:a16="http://schemas.microsoft.com/office/drawing/2014/main" id="{7353D146-51DE-4396-80DB-EE7CE9D4874B}"/>
              </a:ext>
            </a:extLst>
          </p:cNvPr>
          <p:cNvPicPr>
            <a:picLocks noChangeAspect="1"/>
          </p:cNvPicPr>
          <p:nvPr userDrawn="1"/>
        </p:nvPicPr>
        <p:blipFill>
          <a:blip r:embed="rId3">
            <a:duotone>
              <a:prstClr val="black"/>
              <a:schemeClr val="accent5">
                <a:tint val="45000"/>
                <a:satMod val="400000"/>
              </a:schemeClr>
            </a:duotone>
            <a:extLst>
              <a:ext uri="{28A0092B-C50C-407E-A947-70E740481C1C}">
                <a14:useLocalDpi xmlns:a14="http://schemas.microsoft.com/office/drawing/2010/main" val="0"/>
              </a:ext>
            </a:extLst>
          </a:blip>
          <a:stretch>
            <a:fillRect/>
          </a:stretch>
        </p:blipFill>
        <p:spPr>
          <a:xfrm>
            <a:off x="4008343" y="-9385"/>
            <a:ext cx="4175316" cy="2677634"/>
          </a:xfrm>
          <a:prstGeom prst="rect">
            <a:avLst/>
          </a:prstGeom>
        </p:spPr>
      </p:pic>
      <p:pic>
        <p:nvPicPr>
          <p:cNvPr id="3" name="Picture 2">
            <a:extLst>
              <a:ext uri="{FF2B5EF4-FFF2-40B4-BE49-F238E27FC236}">
                <a16:creationId xmlns:a16="http://schemas.microsoft.com/office/drawing/2014/main" id="{E8D231DE-C334-4259-A20E-9875E87BA07F}"/>
              </a:ext>
            </a:extLst>
          </p:cNvPr>
          <p:cNvPicPr>
            <a:picLocks noChangeAspect="1"/>
          </p:cNvPicPr>
          <p:nvPr userDrawn="1"/>
        </p:nvPicPr>
        <p:blipFill rotWithShape="1">
          <a:blip r:embed="rId4" cstate="email">
            <a:duotone>
              <a:prstClr val="black"/>
              <a:schemeClr val="accent5">
                <a:tint val="45000"/>
                <a:satMod val="400000"/>
              </a:schemeClr>
            </a:duotone>
            <a:extLst>
              <a:ext uri="{28A0092B-C50C-407E-A947-70E740481C1C}">
                <a14:useLocalDpi xmlns:a14="http://schemas.microsoft.com/office/drawing/2010/main"/>
              </a:ext>
            </a:extLst>
          </a:blip>
          <a:srcRect l="-323"/>
          <a:stretch/>
        </p:blipFill>
        <p:spPr>
          <a:xfrm>
            <a:off x="8012281" y="0"/>
            <a:ext cx="4179719" cy="2668249"/>
          </a:xfrm>
          <a:prstGeom prst="rect">
            <a:avLst/>
          </a:prstGeom>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3" name="Picture 2">
            <a:extLst>
              <a:ext uri="{FF2B5EF4-FFF2-40B4-BE49-F238E27FC236}">
                <a16:creationId xmlns:a16="http://schemas.microsoft.com/office/drawing/2014/main" id="{23C81D73-C31D-47E7-B210-4DCA8BCA853E}"/>
              </a:ext>
            </a:extLst>
          </p:cNvPr>
          <p:cNvPicPr>
            <a:picLocks noChangeAspect="1"/>
          </p:cNvPicPr>
          <p:nvPr userDrawn="1"/>
        </p:nvPicPr>
        <p:blipFill rotWithShape="1">
          <a:blip r:embed="rId2">
            <a:duotone>
              <a:prstClr val="black"/>
              <a:schemeClr val="accent5">
                <a:tint val="45000"/>
                <a:satMod val="400000"/>
              </a:schemeClr>
            </a:duotone>
            <a:extLst>
              <a:ext uri="{28A0092B-C50C-407E-A947-70E740481C1C}">
                <a14:useLocalDpi xmlns:a14="http://schemas.microsoft.com/office/drawing/2010/main" val="0"/>
              </a:ext>
            </a:extLst>
          </a:blip>
          <a:srcRect l="2788"/>
          <a:stretch/>
        </p:blipFill>
        <p:spPr>
          <a:xfrm flipH="1">
            <a:off x="-2" y="0"/>
            <a:ext cx="12192001" cy="6858000"/>
          </a:xfrm>
          <a:prstGeom prst="rect">
            <a:avLst/>
          </a:prstGeom>
        </p:spPr>
      </p:pic>
      <p:sp>
        <p:nvSpPr>
          <p:cNvPr id="2" name="Rectangle 1">
            <a:extLst>
              <a:ext uri="{FF2B5EF4-FFF2-40B4-BE49-F238E27FC236}">
                <a16:creationId xmlns:a16="http://schemas.microsoft.com/office/drawing/2014/main" id="{8C8CCD4E-4D23-4D55-B2A4-3E174A0689BA}"/>
              </a:ext>
            </a:extLst>
          </p:cNvPr>
          <p:cNvSpPr/>
          <p:nvPr userDrawn="1"/>
        </p:nvSpPr>
        <p:spPr>
          <a:xfrm>
            <a:off x="781050" y="590550"/>
            <a:ext cx="10629900" cy="56769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370959" y="63572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5" name="Picture 4">
            <a:extLst>
              <a:ext uri="{FF2B5EF4-FFF2-40B4-BE49-F238E27FC236}">
                <a16:creationId xmlns:a16="http://schemas.microsoft.com/office/drawing/2014/main" id="{48D7C02A-99F0-49EB-853C-727FD70AD21F}"/>
              </a:ext>
            </a:extLst>
          </p:cNvPr>
          <p:cNvPicPr>
            <a:picLocks noChangeAspect="1"/>
          </p:cNvPicPr>
          <p:nvPr userDrawn="1"/>
        </p:nvPicPr>
        <p:blipFill>
          <a:blip r:embed="rId3"/>
          <a:srcRect t="8722"/>
          <a:stretch>
            <a:fillRect/>
          </a:stretch>
        </p:blipFill>
        <p:spPr>
          <a:xfrm flipV="1">
            <a:off x="3349512" y="4804604"/>
            <a:ext cx="5492972" cy="2053396"/>
          </a:xfrm>
          <a:custGeom>
            <a:avLst/>
            <a:gdLst>
              <a:gd name="connsiteX0" fmla="*/ 0 w 5492972"/>
              <a:gd name="connsiteY0" fmla="*/ 0 h 2053396"/>
              <a:gd name="connsiteX1" fmla="*/ 5492972 w 5492972"/>
              <a:gd name="connsiteY1" fmla="*/ 0 h 2053396"/>
              <a:gd name="connsiteX2" fmla="*/ 5492972 w 5492972"/>
              <a:gd name="connsiteY2" fmla="*/ 2053396 h 2053396"/>
              <a:gd name="connsiteX3" fmla="*/ 0 w 5492972"/>
              <a:gd name="connsiteY3" fmla="*/ 2053396 h 2053396"/>
            </a:gdLst>
            <a:ahLst/>
            <a:cxnLst>
              <a:cxn ang="0">
                <a:pos x="connsiteX0" y="connsiteY0"/>
              </a:cxn>
              <a:cxn ang="0">
                <a:pos x="connsiteX1" y="connsiteY1"/>
              </a:cxn>
              <a:cxn ang="0">
                <a:pos x="connsiteX2" y="connsiteY2"/>
              </a:cxn>
              <a:cxn ang="0">
                <a:pos x="connsiteX3" y="connsiteY3"/>
              </a:cxn>
            </a:cxnLst>
            <a:rect l="l" t="t" r="r" b="b"/>
            <a:pathLst>
              <a:path w="5492972" h="2053396">
                <a:moveTo>
                  <a:pt x="0" y="0"/>
                </a:moveTo>
                <a:lnTo>
                  <a:pt x="5492972" y="0"/>
                </a:lnTo>
                <a:lnTo>
                  <a:pt x="5492972" y="2053396"/>
                </a:lnTo>
                <a:lnTo>
                  <a:pt x="0" y="2053396"/>
                </a:lnTo>
                <a:close/>
              </a:path>
            </a:pathLst>
          </a:custGeom>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7" name="Picture 6">
            <a:extLst>
              <a:ext uri="{FF2B5EF4-FFF2-40B4-BE49-F238E27FC236}">
                <a16:creationId xmlns:a16="http://schemas.microsoft.com/office/drawing/2014/main" id="{25533D0F-FB14-4F13-BD3A-3E0691283CA2}"/>
              </a:ext>
            </a:extLst>
          </p:cNvPr>
          <p:cNvPicPr>
            <a:picLocks noChangeAspect="1"/>
          </p:cNvPicPr>
          <p:nvPr userDrawn="1"/>
        </p:nvPicPr>
        <p:blipFill rotWithShape="1">
          <a:blip r:embed="rId2" cstate="email">
            <a:duotone>
              <a:prstClr val="black"/>
              <a:schemeClr val="accent5">
                <a:tint val="45000"/>
                <a:satMod val="400000"/>
              </a:schemeClr>
            </a:duotone>
            <a:extLst>
              <a:ext uri="{28A0092B-C50C-407E-A947-70E740481C1C}">
                <a14:useLocalDpi xmlns:a14="http://schemas.microsoft.com/office/drawing/2010/main"/>
              </a:ext>
            </a:extLst>
          </a:blip>
          <a:srcRect l="533" b="12638"/>
          <a:stretch/>
        </p:blipFill>
        <p:spPr>
          <a:xfrm>
            <a:off x="0" y="1"/>
            <a:ext cx="12192000" cy="6858000"/>
          </a:xfrm>
          <a:prstGeom prst="rect">
            <a:avLst/>
          </a:prstGeom>
        </p:spPr>
      </p:pic>
      <p:sp>
        <p:nvSpPr>
          <p:cNvPr id="8" name="Rectangle 7">
            <a:extLst>
              <a:ext uri="{FF2B5EF4-FFF2-40B4-BE49-F238E27FC236}">
                <a16:creationId xmlns:a16="http://schemas.microsoft.com/office/drawing/2014/main" id="{100F2CAE-C51F-4D63-BA51-4B15804E7DC3}"/>
              </a:ext>
            </a:extLst>
          </p:cNvPr>
          <p:cNvSpPr/>
          <p:nvPr userDrawn="1"/>
        </p:nvSpPr>
        <p:spPr>
          <a:xfrm>
            <a:off x="781050" y="590550"/>
            <a:ext cx="10629900" cy="56769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ame 2">
            <a:extLst>
              <a:ext uri="{FF2B5EF4-FFF2-40B4-BE49-F238E27FC236}">
                <a16:creationId xmlns:a16="http://schemas.microsoft.com/office/drawing/2014/main" id="{A4AD8BF9-C3AF-414E-8C38-07302924325D}"/>
              </a:ext>
            </a:extLst>
          </p:cNvPr>
          <p:cNvSpPr/>
          <p:nvPr userDrawn="1"/>
        </p:nvSpPr>
        <p:spPr>
          <a:xfrm>
            <a:off x="203725" y="4286250"/>
            <a:ext cx="1665340" cy="2325006"/>
          </a:xfrm>
          <a:prstGeom prst="frame">
            <a:avLst>
              <a:gd name="adj1" fmla="val 2962"/>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4" name="Group 3">
            <a:extLst>
              <a:ext uri="{FF2B5EF4-FFF2-40B4-BE49-F238E27FC236}">
                <a16:creationId xmlns:a16="http://schemas.microsoft.com/office/drawing/2014/main" id="{4A8ED0A7-A99A-4FA8-9FE4-924AA6C93C68}"/>
              </a:ext>
            </a:extLst>
          </p:cNvPr>
          <p:cNvGrpSpPr/>
          <p:nvPr userDrawn="1"/>
        </p:nvGrpSpPr>
        <p:grpSpPr>
          <a:xfrm>
            <a:off x="11158067" y="337667"/>
            <a:ext cx="505765" cy="505765"/>
            <a:chOff x="4859431" y="755659"/>
            <a:chExt cx="1519598" cy="1519598"/>
          </a:xfrm>
        </p:grpSpPr>
        <p:sp>
          <p:nvSpPr>
            <p:cNvPr id="5" name="Rectangle 4">
              <a:extLst>
                <a:ext uri="{FF2B5EF4-FFF2-40B4-BE49-F238E27FC236}">
                  <a16:creationId xmlns:a16="http://schemas.microsoft.com/office/drawing/2014/main" id="{5776CCF5-417E-4618-BE55-419F95C50723}"/>
                </a:ext>
              </a:extLst>
            </p:cNvPr>
            <p:cNvSpPr/>
            <p:nvPr userDrawn="1"/>
          </p:nvSpPr>
          <p:spPr>
            <a:xfrm>
              <a:off x="4859431"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 name="Rectangle 5">
              <a:extLst>
                <a:ext uri="{FF2B5EF4-FFF2-40B4-BE49-F238E27FC236}">
                  <a16:creationId xmlns:a16="http://schemas.microsoft.com/office/drawing/2014/main" id="{E99590D8-49C4-4D2A-BF9C-22B00F93DA65}"/>
                </a:ext>
              </a:extLst>
            </p:cNvPr>
            <p:cNvSpPr/>
            <p:nvPr userDrawn="1"/>
          </p:nvSpPr>
          <p:spPr>
            <a:xfrm rot="5400000">
              <a:off x="4859430"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109" name="Shape 109"/>
          <p:cNvSpPr txBox="1">
            <a:spLocks noGrp="1"/>
          </p:cNvSpPr>
          <p:nvPr>
            <p:ph type="body" idx="1"/>
          </p:nvPr>
        </p:nvSpPr>
        <p:spPr>
          <a:xfrm>
            <a:off x="1986945" y="5742028"/>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13" name="Picture 12">
            <a:extLst>
              <a:ext uri="{FF2B5EF4-FFF2-40B4-BE49-F238E27FC236}">
                <a16:creationId xmlns:a16="http://schemas.microsoft.com/office/drawing/2014/main" id="{90EEE6CE-A4CB-44A0-8ECE-D730BD4E8783}"/>
              </a:ext>
            </a:extLst>
          </p:cNvPr>
          <p:cNvPicPr>
            <a:picLocks noChangeAspect="1"/>
          </p:cNvPicPr>
          <p:nvPr userDrawn="1"/>
        </p:nvPicPr>
        <p:blipFill rotWithShape="1">
          <a:blip r:embed="rId2" cstate="email">
            <a:duotone>
              <a:prstClr val="black"/>
              <a:schemeClr val="accent5">
                <a:tint val="45000"/>
                <a:satMod val="400000"/>
              </a:schemeClr>
            </a:duotone>
            <a:extLst>
              <a:ext uri="{28A0092B-C50C-407E-A947-70E740481C1C}">
                <a14:useLocalDpi xmlns:a14="http://schemas.microsoft.com/office/drawing/2010/main"/>
              </a:ext>
            </a:extLst>
          </a:blip>
          <a:srcRect l="5661" r="17235"/>
          <a:stretch/>
        </p:blipFill>
        <p:spPr>
          <a:xfrm>
            <a:off x="4257164" y="0"/>
            <a:ext cx="7934836" cy="6858000"/>
          </a:xfrm>
          <a:custGeom>
            <a:avLst/>
            <a:gdLst>
              <a:gd name="connsiteX0" fmla="*/ 0 w 7934836"/>
              <a:gd name="connsiteY0" fmla="*/ 0 h 6858000"/>
              <a:gd name="connsiteX1" fmla="*/ 7934836 w 7934836"/>
              <a:gd name="connsiteY1" fmla="*/ 0 h 6858000"/>
              <a:gd name="connsiteX2" fmla="*/ 7934836 w 7934836"/>
              <a:gd name="connsiteY2" fmla="*/ 6858000 h 6858000"/>
              <a:gd name="connsiteX3" fmla="*/ 3117030 w 7934836"/>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934836" h="6858000">
                <a:moveTo>
                  <a:pt x="0" y="0"/>
                </a:moveTo>
                <a:lnTo>
                  <a:pt x="7934836" y="0"/>
                </a:lnTo>
                <a:lnTo>
                  <a:pt x="7934836" y="6858000"/>
                </a:lnTo>
                <a:lnTo>
                  <a:pt x="3117030" y="6858000"/>
                </a:lnTo>
                <a:close/>
              </a:path>
            </a:pathLst>
          </a:custGeom>
        </p:spPr>
      </p:pic>
      <p:grpSp>
        <p:nvGrpSpPr>
          <p:cNvPr id="15" name="Group 14">
            <a:extLst>
              <a:ext uri="{FF2B5EF4-FFF2-40B4-BE49-F238E27FC236}">
                <a16:creationId xmlns:a16="http://schemas.microsoft.com/office/drawing/2014/main" id="{2BFE610C-3AFF-45F0-B1A1-EC387DA63388}"/>
              </a:ext>
            </a:extLst>
          </p:cNvPr>
          <p:cNvGrpSpPr/>
          <p:nvPr userDrawn="1"/>
        </p:nvGrpSpPr>
        <p:grpSpPr>
          <a:xfrm>
            <a:off x="5448300" y="0"/>
            <a:ext cx="6743700" cy="6858000"/>
            <a:chOff x="5448300" y="0"/>
            <a:chExt cx="6743700" cy="6858000"/>
          </a:xfrm>
        </p:grpSpPr>
        <p:sp>
          <p:nvSpPr>
            <p:cNvPr id="8" name="Freeform: Shape 7">
              <a:extLst>
                <a:ext uri="{FF2B5EF4-FFF2-40B4-BE49-F238E27FC236}">
                  <a16:creationId xmlns:a16="http://schemas.microsoft.com/office/drawing/2014/main" id="{FE64EA09-5243-469E-A4A8-49963010F387}"/>
                </a:ext>
              </a:extLst>
            </p:cNvPr>
            <p:cNvSpPr/>
            <p:nvPr userDrawn="1"/>
          </p:nvSpPr>
          <p:spPr>
            <a:xfrm rot="10800000">
              <a:off x="5448300" y="0"/>
              <a:ext cx="6743700" cy="6858000"/>
            </a:xfrm>
            <a:custGeom>
              <a:avLst/>
              <a:gdLst>
                <a:gd name="connsiteX0" fmla="*/ 5962651 w 6743700"/>
                <a:gd name="connsiteY0" fmla="*/ 6267450 h 6858000"/>
                <a:gd name="connsiteX1" fmla="*/ 3409520 w 6743700"/>
                <a:gd name="connsiteY1" fmla="*/ 649960 h 6858000"/>
                <a:gd name="connsiteX2" fmla="*/ 438786 w 6743700"/>
                <a:gd name="connsiteY2" fmla="*/ 649960 h 6858000"/>
                <a:gd name="connsiteX3" fmla="*/ 438786 w 6743700"/>
                <a:gd name="connsiteY3" fmla="*/ 6267450 h 6858000"/>
                <a:gd name="connsiteX4" fmla="*/ 6743700 w 6743700"/>
                <a:gd name="connsiteY4" fmla="*/ 6858000 h 6858000"/>
                <a:gd name="connsiteX5" fmla="*/ 0 w 6743700"/>
                <a:gd name="connsiteY5" fmla="*/ 6858000 h 6858000"/>
                <a:gd name="connsiteX6" fmla="*/ 0 w 6743700"/>
                <a:gd name="connsiteY6" fmla="*/ 0 h 6858000"/>
                <a:gd name="connsiteX7" fmla="*/ 3626761 w 6743700"/>
                <a:gd name="connsiteY7" fmla="*/ 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743700" h="6858000">
                  <a:moveTo>
                    <a:pt x="5962651" y="6267450"/>
                  </a:moveTo>
                  <a:lnTo>
                    <a:pt x="3409520" y="649960"/>
                  </a:lnTo>
                  <a:lnTo>
                    <a:pt x="438786" y="649960"/>
                  </a:lnTo>
                  <a:lnTo>
                    <a:pt x="438786" y="6267450"/>
                  </a:lnTo>
                  <a:close/>
                  <a:moveTo>
                    <a:pt x="6743700" y="6858000"/>
                  </a:moveTo>
                  <a:lnTo>
                    <a:pt x="0" y="6858000"/>
                  </a:lnTo>
                  <a:lnTo>
                    <a:pt x="0" y="0"/>
                  </a:lnTo>
                  <a:lnTo>
                    <a:pt x="3626761" y="0"/>
                  </a:lnTo>
                  <a:close/>
                </a:path>
              </a:pathLst>
            </a:cu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Shape 13">
              <a:extLst>
                <a:ext uri="{FF2B5EF4-FFF2-40B4-BE49-F238E27FC236}">
                  <a16:creationId xmlns:a16="http://schemas.microsoft.com/office/drawing/2014/main" id="{91F743C9-97E5-4CB9-B91A-382E0FF664D0}"/>
                </a:ext>
              </a:extLst>
            </p:cNvPr>
            <p:cNvSpPr/>
            <p:nvPr userDrawn="1"/>
          </p:nvSpPr>
          <p:spPr>
            <a:xfrm rot="10800000">
              <a:off x="6229349" y="590550"/>
              <a:ext cx="5523865" cy="5617490"/>
            </a:xfrm>
            <a:custGeom>
              <a:avLst/>
              <a:gdLst>
                <a:gd name="connsiteX0" fmla="*/ 6743700 w 6743700"/>
                <a:gd name="connsiteY0" fmla="*/ 6858000 h 6858000"/>
                <a:gd name="connsiteX1" fmla="*/ 0 w 6743700"/>
                <a:gd name="connsiteY1" fmla="*/ 6858000 h 6858000"/>
                <a:gd name="connsiteX2" fmla="*/ 0 w 6743700"/>
                <a:gd name="connsiteY2" fmla="*/ 0 h 6858000"/>
                <a:gd name="connsiteX3" fmla="*/ 3626761 w 6743700"/>
                <a:gd name="connsiteY3" fmla="*/ 0 h 6858000"/>
              </a:gdLst>
              <a:ahLst/>
              <a:cxnLst>
                <a:cxn ang="0">
                  <a:pos x="connsiteX0" y="connsiteY0"/>
                </a:cxn>
                <a:cxn ang="0">
                  <a:pos x="connsiteX1" y="connsiteY1"/>
                </a:cxn>
                <a:cxn ang="0">
                  <a:pos x="connsiteX2" y="connsiteY2"/>
                </a:cxn>
                <a:cxn ang="0">
                  <a:pos x="connsiteX3" y="connsiteY3"/>
                </a:cxn>
              </a:cxnLst>
              <a:rect l="l" t="t" r="r" b="b"/>
              <a:pathLst>
                <a:path w="6743700" h="6858000">
                  <a:moveTo>
                    <a:pt x="6743700" y="6858000"/>
                  </a:moveTo>
                  <a:lnTo>
                    <a:pt x="0" y="6858000"/>
                  </a:lnTo>
                  <a:lnTo>
                    <a:pt x="0" y="0"/>
                  </a:lnTo>
                  <a:lnTo>
                    <a:pt x="3626761" y="0"/>
                  </a:lnTo>
                  <a:close/>
                </a:path>
              </a:pathLst>
            </a:custGeom>
            <a:solidFill>
              <a:srgbClr val="FFC000">
                <a:alpha val="7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 name="Group 15">
            <a:extLst>
              <a:ext uri="{FF2B5EF4-FFF2-40B4-BE49-F238E27FC236}">
                <a16:creationId xmlns:a16="http://schemas.microsoft.com/office/drawing/2014/main" id="{D3CFBF36-4022-403E-8847-34AE9AA648C1}"/>
              </a:ext>
            </a:extLst>
          </p:cNvPr>
          <p:cNvGrpSpPr/>
          <p:nvPr userDrawn="1"/>
        </p:nvGrpSpPr>
        <p:grpSpPr>
          <a:xfrm>
            <a:off x="7527049" y="6208040"/>
            <a:ext cx="505765" cy="505765"/>
            <a:chOff x="4859431" y="755659"/>
            <a:chExt cx="1519598" cy="1519598"/>
          </a:xfrm>
        </p:grpSpPr>
        <p:sp>
          <p:nvSpPr>
            <p:cNvPr id="17" name="Rectangle 16">
              <a:extLst>
                <a:ext uri="{FF2B5EF4-FFF2-40B4-BE49-F238E27FC236}">
                  <a16:creationId xmlns:a16="http://schemas.microsoft.com/office/drawing/2014/main" id="{D4316206-21F6-4C43-A1E1-29CE6D526700}"/>
                </a:ext>
              </a:extLst>
            </p:cNvPr>
            <p:cNvSpPr/>
            <p:nvPr userDrawn="1"/>
          </p:nvSpPr>
          <p:spPr>
            <a:xfrm>
              <a:off x="4859431"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8" name="Rectangle 17">
              <a:extLst>
                <a:ext uri="{FF2B5EF4-FFF2-40B4-BE49-F238E27FC236}">
                  <a16:creationId xmlns:a16="http://schemas.microsoft.com/office/drawing/2014/main" id="{58CB2DE1-0951-4959-8CFE-6D36D65C7A85}"/>
                </a:ext>
              </a:extLst>
            </p:cNvPr>
            <p:cNvSpPr/>
            <p:nvPr userDrawn="1"/>
          </p:nvSpPr>
          <p:spPr>
            <a:xfrm rot="5400000">
              <a:off x="4859430"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8" name="Picture 7">
            <a:extLst>
              <a:ext uri="{FF2B5EF4-FFF2-40B4-BE49-F238E27FC236}">
                <a16:creationId xmlns:a16="http://schemas.microsoft.com/office/drawing/2014/main" id="{29676D44-E7C1-49DC-A8B4-8BB48C1BB509}"/>
              </a:ext>
            </a:extLst>
          </p:cNvPr>
          <p:cNvPicPr>
            <a:picLocks noChangeAspect="1"/>
          </p:cNvPicPr>
          <p:nvPr userDrawn="1"/>
        </p:nvPicPr>
        <p:blipFill rotWithShape="1">
          <a:blip r:embed="rId2" cstate="email">
            <a:duotone>
              <a:prstClr val="black"/>
              <a:schemeClr val="accent5">
                <a:tint val="45000"/>
                <a:satMod val="400000"/>
              </a:schemeClr>
            </a:duotone>
            <a:extLst>
              <a:ext uri="{28A0092B-C50C-407E-A947-70E740481C1C}">
                <a14:useLocalDpi xmlns:a14="http://schemas.microsoft.com/office/drawing/2010/main"/>
              </a:ext>
            </a:extLst>
          </a:blip>
          <a:srcRect l="17731" t="13043" r="19833"/>
          <a:stretch/>
        </p:blipFill>
        <p:spPr>
          <a:xfrm flipH="1">
            <a:off x="0" y="1"/>
            <a:ext cx="7689031" cy="6857999"/>
          </a:xfrm>
          <a:custGeom>
            <a:avLst/>
            <a:gdLst>
              <a:gd name="connsiteX0" fmla="*/ 7689031 w 7689031"/>
              <a:gd name="connsiteY0" fmla="*/ 0 h 6857999"/>
              <a:gd name="connsiteX1" fmla="*/ 0 w 7689031"/>
              <a:gd name="connsiteY1" fmla="*/ 0 h 6857999"/>
              <a:gd name="connsiteX2" fmla="*/ 3117029 w 7689031"/>
              <a:gd name="connsiteY2" fmla="*/ 6857999 h 6857999"/>
              <a:gd name="connsiteX3" fmla="*/ 7689031 w 7689031"/>
              <a:gd name="connsiteY3" fmla="*/ 6857999 h 6857999"/>
            </a:gdLst>
            <a:ahLst/>
            <a:cxnLst>
              <a:cxn ang="0">
                <a:pos x="connsiteX0" y="connsiteY0"/>
              </a:cxn>
              <a:cxn ang="0">
                <a:pos x="connsiteX1" y="connsiteY1"/>
              </a:cxn>
              <a:cxn ang="0">
                <a:pos x="connsiteX2" y="connsiteY2"/>
              </a:cxn>
              <a:cxn ang="0">
                <a:pos x="connsiteX3" y="connsiteY3"/>
              </a:cxn>
            </a:cxnLst>
            <a:rect l="l" t="t" r="r" b="b"/>
            <a:pathLst>
              <a:path w="7689031" h="6857999">
                <a:moveTo>
                  <a:pt x="7689031" y="0"/>
                </a:moveTo>
                <a:lnTo>
                  <a:pt x="0" y="0"/>
                </a:lnTo>
                <a:lnTo>
                  <a:pt x="3117029" y="6857999"/>
                </a:lnTo>
                <a:lnTo>
                  <a:pt x="7689031" y="6857999"/>
                </a:lnTo>
                <a:close/>
              </a:path>
            </a:pathLst>
          </a:custGeom>
        </p:spPr>
      </p:pic>
      <p:sp>
        <p:nvSpPr>
          <p:cNvPr id="6" name="Freeform: Shape 5">
            <a:extLst>
              <a:ext uri="{FF2B5EF4-FFF2-40B4-BE49-F238E27FC236}">
                <a16:creationId xmlns:a16="http://schemas.microsoft.com/office/drawing/2014/main" id="{71EBDD7A-D8C9-4615-A440-67F693802649}"/>
              </a:ext>
            </a:extLst>
          </p:cNvPr>
          <p:cNvSpPr/>
          <p:nvPr userDrawn="1"/>
        </p:nvSpPr>
        <p:spPr>
          <a:xfrm rot="10800000" flipH="1">
            <a:off x="0" y="0"/>
            <a:ext cx="6743700" cy="6858000"/>
          </a:xfrm>
          <a:custGeom>
            <a:avLst/>
            <a:gdLst>
              <a:gd name="connsiteX0" fmla="*/ 457835 w 6743700"/>
              <a:gd name="connsiteY0" fmla="*/ 6313945 h 6858000"/>
              <a:gd name="connsiteX1" fmla="*/ 457835 w 6743700"/>
              <a:gd name="connsiteY1" fmla="*/ 696455 h 6858000"/>
              <a:gd name="connsiteX2" fmla="*/ 3428569 w 6743700"/>
              <a:gd name="connsiteY2" fmla="*/ 696455 h 6858000"/>
              <a:gd name="connsiteX3" fmla="*/ 5981700 w 6743700"/>
              <a:gd name="connsiteY3" fmla="*/ 6313945 h 6858000"/>
              <a:gd name="connsiteX4" fmla="*/ 0 w 6743700"/>
              <a:gd name="connsiteY4" fmla="*/ 6858000 h 6858000"/>
              <a:gd name="connsiteX5" fmla="*/ 6743700 w 6743700"/>
              <a:gd name="connsiteY5" fmla="*/ 6858000 h 6858000"/>
              <a:gd name="connsiteX6" fmla="*/ 3626761 w 6743700"/>
              <a:gd name="connsiteY6" fmla="*/ 0 h 6858000"/>
              <a:gd name="connsiteX7" fmla="*/ 0 w 6743700"/>
              <a:gd name="connsiteY7" fmla="*/ 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743700" h="6858000">
                <a:moveTo>
                  <a:pt x="457835" y="6313945"/>
                </a:moveTo>
                <a:lnTo>
                  <a:pt x="457835" y="696455"/>
                </a:lnTo>
                <a:lnTo>
                  <a:pt x="3428569" y="696455"/>
                </a:lnTo>
                <a:lnTo>
                  <a:pt x="5981700" y="6313945"/>
                </a:lnTo>
                <a:close/>
                <a:moveTo>
                  <a:pt x="0" y="6858000"/>
                </a:moveTo>
                <a:lnTo>
                  <a:pt x="6743700" y="6858000"/>
                </a:lnTo>
                <a:lnTo>
                  <a:pt x="3626761" y="0"/>
                </a:lnTo>
                <a:lnTo>
                  <a:pt x="0" y="0"/>
                </a:lnTo>
                <a:close/>
              </a:path>
            </a:pathLst>
          </a:cu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Shape 4">
            <a:extLst>
              <a:ext uri="{FF2B5EF4-FFF2-40B4-BE49-F238E27FC236}">
                <a16:creationId xmlns:a16="http://schemas.microsoft.com/office/drawing/2014/main" id="{A205E3E6-3C5C-497D-9A06-38120E3E4A97}"/>
              </a:ext>
            </a:extLst>
          </p:cNvPr>
          <p:cNvSpPr/>
          <p:nvPr userDrawn="1"/>
        </p:nvSpPr>
        <p:spPr>
          <a:xfrm rot="10800000" flipH="1">
            <a:off x="457835" y="544055"/>
            <a:ext cx="5523865" cy="5617490"/>
          </a:xfrm>
          <a:custGeom>
            <a:avLst/>
            <a:gdLst>
              <a:gd name="connsiteX0" fmla="*/ 6743700 w 6743700"/>
              <a:gd name="connsiteY0" fmla="*/ 6858000 h 6858000"/>
              <a:gd name="connsiteX1" fmla="*/ 0 w 6743700"/>
              <a:gd name="connsiteY1" fmla="*/ 6858000 h 6858000"/>
              <a:gd name="connsiteX2" fmla="*/ 0 w 6743700"/>
              <a:gd name="connsiteY2" fmla="*/ 0 h 6858000"/>
              <a:gd name="connsiteX3" fmla="*/ 3626761 w 6743700"/>
              <a:gd name="connsiteY3" fmla="*/ 0 h 6858000"/>
            </a:gdLst>
            <a:ahLst/>
            <a:cxnLst>
              <a:cxn ang="0">
                <a:pos x="connsiteX0" y="connsiteY0"/>
              </a:cxn>
              <a:cxn ang="0">
                <a:pos x="connsiteX1" y="connsiteY1"/>
              </a:cxn>
              <a:cxn ang="0">
                <a:pos x="connsiteX2" y="connsiteY2"/>
              </a:cxn>
              <a:cxn ang="0">
                <a:pos x="connsiteX3" y="connsiteY3"/>
              </a:cxn>
            </a:cxnLst>
            <a:rect l="l" t="t" r="r" b="b"/>
            <a:pathLst>
              <a:path w="6743700" h="6858000">
                <a:moveTo>
                  <a:pt x="6743700" y="6858000"/>
                </a:moveTo>
                <a:lnTo>
                  <a:pt x="0" y="6858000"/>
                </a:lnTo>
                <a:lnTo>
                  <a:pt x="0" y="0"/>
                </a:lnTo>
                <a:lnTo>
                  <a:pt x="3626761" y="0"/>
                </a:lnTo>
                <a:close/>
              </a:path>
            </a:pathLst>
          </a:custGeom>
          <a:solidFill>
            <a:srgbClr val="FFC000">
              <a:alpha val="7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 name="Group 8">
            <a:extLst>
              <a:ext uri="{FF2B5EF4-FFF2-40B4-BE49-F238E27FC236}">
                <a16:creationId xmlns:a16="http://schemas.microsoft.com/office/drawing/2014/main" id="{F61046BC-1841-4DB5-8B1E-C019C5ADFA4B}"/>
              </a:ext>
            </a:extLst>
          </p:cNvPr>
          <p:cNvGrpSpPr/>
          <p:nvPr userDrawn="1"/>
        </p:nvGrpSpPr>
        <p:grpSpPr>
          <a:xfrm>
            <a:off x="6743700" y="291172"/>
            <a:ext cx="505765" cy="505765"/>
            <a:chOff x="4859431" y="755659"/>
            <a:chExt cx="1519598" cy="1519598"/>
          </a:xfrm>
        </p:grpSpPr>
        <p:sp>
          <p:nvSpPr>
            <p:cNvPr id="10" name="Rectangle 9">
              <a:extLst>
                <a:ext uri="{FF2B5EF4-FFF2-40B4-BE49-F238E27FC236}">
                  <a16:creationId xmlns:a16="http://schemas.microsoft.com/office/drawing/2014/main" id="{472D91E9-6A94-488F-8F0E-E8214BFA49F3}"/>
                </a:ext>
              </a:extLst>
            </p:cNvPr>
            <p:cNvSpPr/>
            <p:nvPr userDrawn="1"/>
          </p:nvSpPr>
          <p:spPr>
            <a:xfrm>
              <a:off x="4859431"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 name="Rectangle 10">
              <a:extLst>
                <a:ext uri="{FF2B5EF4-FFF2-40B4-BE49-F238E27FC236}">
                  <a16:creationId xmlns:a16="http://schemas.microsoft.com/office/drawing/2014/main" id="{D1D911B7-8C5C-4973-B4A9-074209133E89}"/>
                </a:ext>
              </a:extLst>
            </p:cNvPr>
            <p:cNvSpPr/>
            <p:nvPr userDrawn="1"/>
          </p:nvSpPr>
          <p:spPr>
            <a:xfrm rot="5400000">
              <a:off x="4859430" y="1407886"/>
              <a:ext cx="1519598" cy="21514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3888926679"/>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8.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3" Type="http://schemas.microsoft.com/office/2007/relationships/hdphoto" Target="../media/hdphoto2.wdp"/><Relationship Id="rId2" Type="http://schemas.openxmlformats.org/officeDocument/2006/relationships/image" Target="../media/image13.png"/><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7.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543299" y="2455244"/>
            <a:ext cx="5105401" cy="2258459"/>
          </a:xfrm>
          <a:prstGeom prst="rect">
            <a:avLst/>
          </a:prstGeom>
        </p:spPr>
        <p:txBody>
          <a:bodyPr lIns="91425" tIns="91425" rIns="91425" bIns="91425" anchor="b" anchorCtr="0">
            <a:noAutofit/>
          </a:bodyPr>
          <a:lstStyle/>
          <a:p>
            <a:pPr lvl="0">
              <a:lnSpc>
                <a:spcPts val="7200"/>
              </a:lnSpc>
              <a:spcBef>
                <a:spcPts val="0"/>
              </a:spcBef>
              <a:buNone/>
            </a:pPr>
            <a:r>
              <a:rPr lang="en-US" sz="7200" dirty="0">
                <a:latin typeface="+mn-lt"/>
                <a:ea typeface="Roboto Condensed" panose="02000000000000000000" pitchFamily="2" charset="0"/>
              </a:rPr>
              <a:t>JUST </a:t>
            </a:r>
            <a:r>
              <a:rPr lang="en-US" sz="7200" dirty="0">
                <a:solidFill>
                  <a:srgbClr val="FFFF00"/>
                </a:solidFill>
                <a:latin typeface="+mn-lt"/>
                <a:ea typeface="Roboto Condensed" panose="02000000000000000000" pitchFamily="2" charset="0"/>
              </a:rPr>
              <a:t>YELLOW</a:t>
            </a:r>
            <a:endParaRPr lang="en" sz="7200" dirty="0">
              <a:solidFill>
                <a:srgbClr val="FFFF00"/>
              </a:solidFill>
              <a:latin typeface="+mn-lt"/>
              <a:ea typeface="Roboto Condensed" panose="02000000000000000000" pitchFamily="2" charset="0"/>
            </a:endParaRPr>
          </a:p>
        </p:txBody>
      </p:sp>
      <p:sp>
        <p:nvSpPr>
          <p:cNvPr id="3" name="Rectangle 2">
            <a:extLst>
              <a:ext uri="{FF2B5EF4-FFF2-40B4-BE49-F238E27FC236}">
                <a16:creationId xmlns:a16="http://schemas.microsoft.com/office/drawing/2014/main" id="{01FE18B0-71DC-4E43-A742-AA1E11CB10F0}"/>
              </a:ext>
            </a:extLst>
          </p:cNvPr>
          <p:cNvSpPr/>
          <p:nvPr/>
        </p:nvSpPr>
        <p:spPr>
          <a:xfrm>
            <a:off x="4565965" y="4450170"/>
            <a:ext cx="3119059" cy="307777"/>
          </a:xfrm>
          <a:prstGeom prst="rect">
            <a:avLst/>
          </a:prstGeom>
        </p:spPr>
        <p:txBody>
          <a:bodyPr wrap="none">
            <a:spAutoFit/>
          </a:bodyPr>
          <a:lstStyle/>
          <a:p>
            <a:pPr algn="just"/>
            <a:r>
              <a:rPr lang="en-US" sz="1400" dirty="0">
                <a:solidFill>
                  <a:schemeClr val="bg1"/>
                </a:solidFill>
              </a:rPr>
              <a:t>PowerPoint &amp; Google Slide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215AF922-F195-4AA4-988A-7A6FCA78BC59}"/>
              </a:ext>
            </a:extLst>
          </p:cNvPr>
          <p:cNvSpPr txBox="1">
            <a:spLocks/>
          </p:cNvSpPr>
          <p:nvPr/>
        </p:nvSpPr>
        <p:spPr>
          <a:xfrm>
            <a:off x="710370" y="1876219"/>
            <a:ext cx="3619654" cy="133350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b="1" spc="-150" dirty="0">
                <a:latin typeface="+mn-lt"/>
                <a:ea typeface="Roboto Condensed" panose="02000000000000000000" pitchFamily="2" charset="0"/>
              </a:rPr>
              <a:t>INSTRUCTIONS FOR USE</a:t>
            </a:r>
          </a:p>
        </p:txBody>
      </p:sp>
      <p:sp>
        <p:nvSpPr>
          <p:cNvPr id="5" name="Rectangle 4">
            <a:extLst>
              <a:ext uri="{FF2B5EF4-FFF2-40B4-BE49-F238E27FC236}">
                <a16:creationId xmlns:a16="http://schemas.microsoft.com/office/drawing/2014/main" id="{F96D6057-6166-47FC-8B39-B19DECE5B5EE}"/>
              </a:ext>
            </a:extLst>
          </p:cNvPr>
          <p:cNvSpPr/>
          <p:nvPr/>
        </p:nvSpPr>
        <p:spPr>
          <a:xfrm>
            <a:off x="567260" y="6313256"/>
            <a:ext cx="3994363" cy="307777"/>
          </a:xfrm>
          <a:prstGeom prst="rect">
            <a:avLst/>
          </a:prstGeom>
        </p:spPr>
        <p:txBody>
          <a:bodyPr wrap="none">
            <a:spAutoFit/>
          </a:bodyPr>
          <a:lstStyle/>
          <a:p>
            <a:pPr algn="just"/>
            <a:r>
              <a:rPr lang="en-US" sz="1400" dirty="0">
                <a:solidFill>
                  <a:schemeClr val="tx1">
                    <a:lumMod val="85000"/>
                    <a:lumOff val="15000"/>
                  </a:schemeClr>
                </a:solidFill>
              </a:rPr>
              <a:t>FONT:   </a:t>
            </a:r>
            <a:r>
              <a:rPr lang="en-US" sz="1400" dirty="0" err="1">
                <a:solidFill>
                  <a:schemeClr val="tx1">
                    <a:lumMod val="85000"/>
                    <a:lumOff val="15000"/>
                  </a:schemeClr>
                </a:solidFill>
              </a:rPr>
              <a:t>Raleway</a:t>
            </a:r>
            <a:r>
              <a:rPr lang="en-US" sz="1400" dirty="0">
                <a:solidFill>
                  <a:schemeClr val="tx1">
                    <a:lumMod val="85000"/>
                    <a:lumOff val="15000"/>
                  </a:schemeClr>
                </a:solidFill>
              </a:rPr>
              <a:t> &amp; </a:t>
            </a:r>
            <a:r>
              <a:rPr lang="en-US" sz="1400" dirty="0" err="1">
                <a:solidFill>
                  <a:schemeClr val="tx1">
                    <a:lumMod val="85000"/>
                    <a:lumOff val="15000"/>
                  </a:schemeClr>
                </a:solidFill>
              </a:rPr>
              <a:t>Roboto</a:t>
            </a:r>
            <a:r>
              <a:rPr lang="en-US" sz="1400" dirty="0">
                <a:solidFill>
                  <a:schemeClr val="tx1">
                    <a:lumMod val="85000"/>
                    <a:lumOff val="15000"/>
                  </a:schemeClr>
                </a:solidFill>
              </a:rPr>
              <a:t> (Free Google Fonts)</a:t>
            </a:r>
          </a:p>
        </p:txBody>
      </p:sp>
      <p:sp>
        <p:nvSpPr>
          <p:cNvPr id="6" name="Rectangle 5">
            <a:extLst>
              <a:ext uri="{FF2B5EF4-FFF2-40B4-BE49-F238E27FC236}">
                <a16:creationId xmlns:a16="http://schemas.microsoft.com/office/drawing/2014/main" id="{50C3D61F-7F86-40D9-B130-386061D7D84C}"/>
              </a:ext>
            </a:extLst>
          </p:cNvPr>
          <p:cNvSpPr/>
          <p:nvPr/>
        </p:nvSpPr>
        <p:spPr>
          <a:xfrm>
            <a:off x="567260" y="3855594"/>
            <a:ext cx="3078002" cy="2277547"/>
          </a:xfrm>
          <a:prstGeom prst="rect">
            <a:avLst/>
          </a:prstGeom>
        </p:spPr>
        <p:txBody>
          <a:bodyPr wrap="square">
            <a:spAutoFit/>
          </a:bodyPr>
          <a:lstStyle/>
          <a:p>
            <a:r>
              <a:rPr lang="en-US" sz="1400" dirty="0">
                <a:solidFill>
                  <a:schemeClr val="tx1">
                    <a:lumMod val="85000"/>
                    <a:lumOff val="15000"/>
                  </a:schemeClr>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7" name="Rectangle 6">
            <a:extLst>
              <a:ext uri="{FF2B5EF4-FFF2-40B4-BE49-F238E27FC236}">
                <a16:creationId xmlns:a16="http://schemas.microsoft.com/office/drawing/2014/main" id="{82D2ACBF-10EB-4B3E-A37E-E61D25E8CA9A}"/>
              </a:ext>
            </a:extLst>
          </p:cNvPr>
          <p:cNvSpPr/>
          <p:nvPr/>
        </p:nvSpPr>
        <p:spPr>
          <a:xfrm>
            <a:off x="3645262" y="3808855"/>
            <a:ext cx="2683240" cy="2369880"/>
          </a:xfrm>
          <a:prstGeom prst="rect">
            <a:avLst/>
          </a:prstGeom>
        </p:spPr>
        <p:txBody>
          <a:bodyPr wrap="square">
            <a:spAutoFit/>
          </a:bodyPr>
          <a:lstStyle/>
          <a:p>
            <a:r>
              <a:rPr lang="en-US" sz="1400" dirty="0">
                <a:solidFill>
                  <a:schemeClr val="tx1">
                    <a:lumMod val="85000"/>
                    <a:lumOff val="15000"/>
                  </a:schemeClr>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BB338F3D-6F2F-448B-B42C-82D7D7456CA6}"/>
              </a:ext>
            </a:extLst>
          </p:cNvPr>
          <p:cNvSpPr/>
          <p:nvPr/>
        </p:nvSpPr>
        <p:spPr>
          <a:xfrm rot="16200000">
            <a:off x="8718326" y="3072140"/>
            <a:ext cx="6286500" cy="523220"/>
          </a:xfrm>
          <a:prstGeom prst="rect">
            <a:avLst/>
          </a:prstGeom>
        </p:spPr>
        <p:txBody>
          <a:bodyPr wrap="square">
            <a:spAutoFit/>
          </a:bodyPr>
          <a:lstStyle/>
          <a:p>
            <a:r>
              <a:rPr lang="en-US" sz="1400" dirty="0">
                <a:solidFill>
                  <a:srgbClr val="FFFF00"/>
                </a:solidFill>
              </a:rPr>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3130702288"/>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2532476" y="3183489"/>
            <a:ext cx="3897859" cy="2154571"/>
          </a:xfrm>
          <a:prstGeom prst="rect">
            <a:avLst/>
          </a:prstGeom>
        </p:spPr>
        <p:txBody>
          <a:bodyPr lIns="91425" tIns="91425" rIns="91425" bIns="91425" anchor="b" anchorCtr="0">
            <a:noAutofit/>
          </a:bodyPr>
          <a:lstStyle/>
          <a:p>
            <a:pPr lvl="0" rtl="0">
              <a:spcBef>
                <a:spcPts val="0"/>
              </a:spcBef>
              <a:buNone/>
            </a:pPr>
            <a:r>
              <a:rPr lang="en" sz="3600" b="1" dirty="0" smtClean="0">
                <a:latin typeface="+mn-lt"/>
              </a:rPr>
              <a:t>YOUR </a:t>
            </a:r>
            <a:r>
              <a:rPr lang="en" sz="3600" b="1" dirty="0">
                <a:latin typeface="+mn-lt"/>
              </a:rPr>
              <a:t>FIRST HEADLINE</a:t>
            </a:r>
          </a:p>
        </p:txBody>
      </p:sp>
      <p:sp>
        <p:nvSpPr>
          <p:cNvPr id="5" name="Shape 99"/>
          <p:cNvSpPr txBox="1">
            <a:spLocks noGrp="1"/>
          </p:cNvSpPr>
          <p:nvPr>
            <p:ph type="subTitle" idx="1"/>
          </p:nvPr>
        </p:nvSpPr>
        <p:spPr>
          <a:xfrm>
            <a:off x="2662067" y="5116838"/>
            <a:ext cx="3591247" cy="823450"/>
          </a:xfrm>
          <a:prstGeom prst="rect">
            <a:avLst/>
          </a:prstGeom>
        </p:spPr>
        <p:txBody>
          <a:bodyPr lIns="91425" tIns="91425" rIns="91425" bIns="91425" anchor="ctr" anchorCtr="0">
            <a:noAutofit/>
          </a:bodyPr>
          <a:lstStyle/>
          <a:p>
            <a:pPr lvl="0" rtl="0">
              <a:spcBef>
                <a:spcPts val="0"/>
              </a:spcBef>
              <a:buNone/>
            </a:pPr>
            <a:r>
              <a:rPr lang="en" sz="1600" dirty="0">
                <a:solidFill>
                  <a:schemeClr val="tx1">
                    <a:lumMod val="65000"/>
                    <a:lumOff val="35000"/>
                  </a:schemeClr>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712507" y="3657601"/>
            <a:ext cx="3939859" cy="1093199"/>
          </a:xfrm>
        </p:spPr>
        <p:txBody>
          <a:bodyPr>
            <a:normAutofit lnSpcReduction="10000"/>
          </a:bodyPr>
          <a:lstStyle/>
          <a:p>
            <a:pPr algn="just"/>
            <a:r>
              <a:rPr lang="en-US" b="0" dirty="0"/>
              <a:t>A fine quotation is a diamond in the hand of a man of wit and a pebble in the hand of a fool. </a:t>
            </a:r>
          </a:p>
          <a:p>
            <a:pPr algn="just"/>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4652366" y="304801"/>
            <a:ext cx="895350" cy="971549"/>
          </a:xfrm>
          <a:prstGeom prst="rect">
            <a:avLst/>
          </a:prstGeom>
        </p:spPr>
      </p:pic>
      <p:sp>
        <p:nvSpPr>
          <p:cNvPr id="4" name="Shape 81">
            <a:extLst>
              <a:ext uri="{FF2B5EF4-FFF2-40B4-BE49-F238E27FC236}">
                <a16:creationId xmlns:a16="http://schemas.microsoft.com/office/drawing/2014/main" id="{354756CF-2FA2-451C-9D37-E692FA025711}"/>
              </a:ext>
            </a:extLst>
          </p:cNvPr>
          <p:cNvSpPr txBox="1">
            <a:spLocks/>
          </p:cNvSpPr>
          <p:nvPr/>
        </p:nvSpPr>
        <p:spPr>
          <a:xfrm>
            <a:off x="712507" y="628651"/>
            <a:ext cx="4390435" cy="257174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200" dirty="0">
                <a:solidFill>
                  <a:schemeClr val="bg1"/>
                </a:solidFill>
                <a:latin typeface="Roboto Condensed" panose="02000000000000000000" pitchFamily="2" charset="0"/>
                <a:ea typeface="Roboto Condensed" panose="02000000000000000000" pitchFamily="2" charset="0"/>
              </a:rPr>
              <a:t>THIS IS YOUR WELCOME MESSAGE OR QUOTE</a:t>
            </a:r>
            <a:endParaRPr lang="en" sz="3200" dirty="0">
              <a:solidFill>
                <a:schemeClr val="bg1"/>
              </a:solidFill>
              <a:latin typeface="Roboto Condensed" panose="02000000000000000000" pitchFamily="2" charset="0"/>
              <a:ea typeface="Roboto Condensed" panose="02000000000000000000" pitchFamily="2" charset="0"/>
            </a:endParaRP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B480DADE-1BC9-447E-8490-7BAAA89D29B6}"/>
              </a:ext>
            </a:extLst>
          </p:cNvPr>
          <p:cNvSpPr txBox="1">
            <a:spLocks/>
          </p:cNvSpPr>
          <p:nvPr/>
        </p:nvSpPr>
        <p:spPr>
          <a:xfrm>
            <a:off x="4444876" y="2980016"/>
            <a:ext cx="3600544" cy="1225037"/>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000" spc="-300" dirty="0">
                <a:solidFill>
                  <a:schemeClr val="tx1">
                    <a:lumMod val="85000"/>
                    <a:lumOff val="15000"/>
                  </a:schemeClr>
                </a:solidFill>
              </a:rPr>
              <a:t>BIG</a:t>
            </a:r>
            <a:r>
              <a:rPr lang="en" sz="6000" spc="-300" dirty="0"/>
              <a:t> </a:t>
            </a:r>
            <a:r>
              <a:rPr lang="en" sz="6000" spc="-300" dirty="0">
                <a:solidFill>
                  <a:srgbClr val="FFC000"/>
                </a:solidFill>
              </a:rPr>
              <a:t>IDEA</a:t>
            </a:r>
          </a:p>
        </p:txBody>
      </p:sp>
      <p:sp>
        <p:nvSpPr>
          <p:cNvPr id="3" name="Rectangle 2">
            <a:extLst>
              <a:ext uri="{FF2B5EF4-FFF2-40B4-BE49-F238E27FC236}">
                <a16:creationId xmlns:a16="http://schemas.microsoft.com/office/drawing/2014/main" id="{13933793-F47F-4191-B28A-839CEEF9D432}"/>
              </a:ext>
            </a:extLst>
          </p:cNvPr>
          <p:cNvSpPr/>
          <p:nvPr/>
        </p:nvSpPr>
        <p:spPr>
          <a:xfrm>
            <a:off x="4295728" y="4069421"/>
            <a:ext cx="3600543"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pic>
        <p:nvPicPr>
          <p:cNvPr id="10" name="Picture 9">
            <a:extLst>
              <a:ext uri="{FF2B5EF4-FFF2-40B4-BE49-F238E27FC236}">
                <a16:creationId xmlns:a16="http://schemas.microsoft.com/office/drawing/2014/main" id="{88191815-F1F5-415B-AB1B-FEC47E4CC0FB}"/>
              </a:ext>
            </a:extLst>
          </p:cNvPr>
          <p:cNvPicPr>
            <a:picLocks noChangeAspect="1"/>
          </p:cNvPicPr>
          <p:nvPr/>
        </p:nvPicPr>
        <p:blipFill rotWithShape="1">
          <a:blip r:embed="rId2"/>
          <a:srcRect r="14235"/>
          <a:stretch/>
        </p:blipFill>
        <p:spPr>
          <a:xfrm>
            <a:off x="5228038" y="1459354"/>
            <a:ext cx="1735924" cy="1639966"/>
          </a:xfrm>
          <a:prstGeom prst="rect">
            <a:avLst/>
          </a:prstGeom>
        </p:spPr>
      </p:pic>
      <p:sp>
        <p:nvSpPr>
          <p:cNvPr id="11" name="Frame 10">
            <a:extLst>
              <a:ext uri="{FF2B5EF4-FFF2-40B4-BE49-F238E27FC236}">
                <a16:creationId xmlns:a16="http://schemas.microsoft.com/office/drawing/2014/main" id="{9AD4E4EE-C671-4532-9A6F-C542764E0358}"/>
              </a:ext>
            </a:extLst>
          </p:cNvPr>
          <p:cNvSpPr/>
          <p:nvPr/>
        </p:nvSpPr>
        <p:spPr>
          <a:xfrm>
            <a:off x="209862" y="119921"/>
            <a:ext cx="11797259" cy="6550702"/>
          </a:xfrm>
          <a:prstGeom prst="frame">
            <a:avLst>
              <a:gd name="adj1" fmla="val 1058"/>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3089405944"/>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2878674" y="3259395"/>
            <a:ext cx="2943364" cy="1559560"/>
          </a:xfrm>
        </p:spPr>
        <p:txBody>
          <a:bodyPr>
            <a:noAutofit/>
          </a:bodyPr>
          <a:lstStyle/>
          <a:p>
            <a:r>
              <a:rPr lang="en-US" sz="3200"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716380" y="3490372"/>
            <a:ext cx="5105401" cy="3093124"/>
          </a:xfrm>
          <a:prstGeom prst="rect">
            <a:avLst/>
          </a:prstGeom>
        </p:spPr>
        <p:txBody>
          <a:bodyPr wrap="square">
            <a:spAutoFit/>
          </a:bodyPr>
          <a:lstStyle/>
          <a:p>
            <a:pPr marL="0" indent="0" algn="just">
              <a:buNone/>
            </a:pPr>
            <a:r>
              <a:rPr lang="en-US" sz="1400" b="1" dirty="0">
                <a:solidFill>
                  <a:schemeClr val="tx1">
                    <a:lumMod val="85000"/>
                    <a:lumOff val="15000"/>
                  </a:schemeClr>
                </a:solidFill>
              </a:rPr>
              <a:t>Chris Hadfield</a:t>
            </a:r>
            <a:r>
              <a:rPr lang="en-US" sz="1400" dirty="0">
                <a:solidFill>
                  <a:schemeClr val="tx1">
                    <a:lumMod val="85000"/>
                    <a:lumOff val="15000"/>
                  </a:schemeClr>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402931" y="659567"/>
            <a:ext cx="3404570" cy="1661073"/>
          </a:xfrm>
          <a:prstGeom prst="rect">
            <a:avLst/>
          </a:prstGeom>
        </p:spPr>
        <p:txBody>
          <a:bodyPr lIns="91425" tIns="91425" rIns="91425" bIns="91425" anchor="b" anchorCtr="0">
            <a:noAutofit/>
          </a:bodyPr>
          <a:lstStyle/>
          <a:p>
            <a:pPr lvl="0">
              <a:spcBef>
                <a:spcPts val="0"/>
              </a:spcBef>
              <a:buNone/>
            </a:pPr>
            <a:r>
              <a:rPr lang="en" sz="3500" b="1" dirty="0">
                <a:latin typeface="+mn-lt"/>
              </a:rPr>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83010" y="2981903"/>
            <a:ext cx="3644413" cy="2246769"/>
          </a:xfrm>
          <a:prstGeom prst="rect">
            <a:avLst/>
          </a:prstGeom>
        </p:spPr>
        <p:txBody>
          <a:bodyPr wrap="square">
            <a:spAutoFit/>
          </a:bodyPr>
          <a:lstStyle/>
          <a:p>
            <a:pPr algn="just"/>
            <a:r>
              <a:rPr lang="en-US" sz="1400" b="1" dirty="0">
                <a:solidFill>
                  <a:schemeClr val="tx1">
                    <a:lumMod val="85000"/>
                    <a:lumOff val="15000"/>
                  </a:schemeClr>
                </a:solidFill>
              </a:rPr>
              <a:t>Chris Hadfield</a:t>
            </a:r>
            <a:r>
              <a:rPr lang="en-US" sz="1400" dirty="0">
                <a:solidFill>
                  <a:schemeClr val="tx1">
                    <a:lumMod val="85000"/>
                    <a:lumOff val="15000"/>
                  </a:schemeClr>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7396565" y="836614"/>
            <a:ext cx="4145861" cy="5047536"/>
          </a:xfrm>
          <a:prstGeom prst="rect">
            <a:avLst/>
          </a:prstGeom>
        </p:spPr>
        <p:txBody>
          <a:bodyPr wrap="square">
            <a:spAutoFit/>
          </a:bodyPr>
          <a:lstStyle/>
          <a:p>
            <a:pPr algn="just"/>
            <a:r>
              <a:rPr lang="en-US" sz="1400" b="1" dirty="0">
                <a:solidFill>
                  <a:srgbClr val="FFC000"/>
                </a:solidFill>
              </a:rPr>
              <a:t>Erin Cummings</a:t>
            </a:r>
          </a:p>
          <a:p>
            <a:pPr algn="just"/>
            <a:endParaRPr lang="en-US" sz="1400" b="1" dirty="0">
              <a:solidFill>
                <a:schemeClr val="bg1"/>
              </a:solidFill>
            </a:endParaRPr>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the end of the day, you are solely responsible for your success and your failure. </a:t>
            </a:r>
          </a:p>
          <a:p>
            <a:pPr algn="just"/>
            <a:endParaRPr lang="en-US" sz="1400" dirty="0">
              <a:solidFill>
                <a:schemeClr val="bg1"/>
              </a:solidFill>
            </a:endParaRPr>
          </a:p>
          <a:p>
            <a:pPr algn="just"/>
            <a:r>
              <a:rPr lang="en-US" sz="1400" dirty="0">
                <a:solidFill>
                  <a:schemeClr val="bg1"/>
                </a:solidFill>
              </a:rPr>
              <a:t>And the sooner you realize that, you accept that, and integrate that into your work ethic, you will start being successful. As long as you blame others for the reason you aren't where you want to be, you will always be a failure.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561208" y="3748931"/>
            <a:ext cx="3289323" cy="2031324"/>
          </a:xfrm>
          <a:prstGeom prst="rect">
            <a:avLst/>
          </a:prstGeom>
        </p:spPr>
        <p:txBody>
          <a:bodyPr lIns="91425" tIns="91425" rIns="91425" bIns="91425" anchor="b" anchorCtr="0">
            <a:noAutofit/>
          </a:bodyPr>
          <a:lstStyle/>
          <a:p>
            <a:pPr lvl="0">
              <a:spcBef>
                <a:spcPts val="0"/>
              </a:spcBef>
              <a:buNone/>
            </a:pPr>
            <a:r>
              <a:rPr lang="en" sz="4000" dirty="0">
                <a:solidFill>
                  <a:schemeClr val="tx1">
                    <a:lumMod val="85000"/>
                    <a:lumOff val="15000"/>
                  </a:schemeClr>
                </a:solidFill>
              </a:rPr>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4186966" y="3762618"/>
            <a:ext cx="2648549" cy="2031325"/>
          </a:xfrm>
          <a:prstGeom prst="rect">
            <a:avLst/>
          </a:prstGeom>
        </p:spPr>
        <p:txBody>
          <a:bodyPr wrap="square">
            <a:spAutoFit/>
          </a:bodyPr>
          <a:lstStyle/>
          <a:p>
            <a:r>
              <a:rPr lang="en-US" sz="1400" b="1" dirty="0">
                <a:solidFill>
                  <a:schemeClr val="tx1">
                    <a:lumMod val="85000"/>
                    <a:lumOff val="15000"/>
                  </a:schemeClr>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803418" y="3762617"/>
            <a:ext cx="2648549" cy="2031325"/>
          </a:xfrm>
          <a:prstGeom prst="rect">
            <a:avLst/>
          </a:prstGeom>
        </p:spPr>
        <p:txBody>
          <a:bodyPr wrap="square">
            <a:spAutoFit/>
          </a:bodyPr>
          <a:lstStyle/>
          <a:p>
            <a:r>
              <a:rPr lang="en-US" sz="1400" b="1" dirty="0">
                <a:solidFill>
                  <a:schemeClr val="tx1">
                    <a:lumMod val="85000"/>
                    <a:lumOff val="15000"/>
                  </a:schemeClr>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419870" y="3762617"/>
            <a:ext cx="2648549" cy="2031325"/>
          </a:xfrm>
          <a:prstGeom prst="rect">
            <a:avLst/>
          </a:prstGeom>
        </p:spPr>
        <p:txBody>
          <a:bodyPr wrap="square">
            <a:spAutoFit/>
          </a:bodyPr>
          <a:lstStyle/>
          <a:p>
            <a:r>
              <a:rPr lang="en-US" sz="1400" b="1" dirty="0">
                <a:solidFill>
                  <a:schemeClr val="tx1">
                    <a:lumMod val="85000"/>
                    <a:lumOff val="15000"/>
                  </a:schemeClr>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bg>
      <p:bgPr>
        <a:solidFill>
          <a:srgbClr val="FFC000"/>
        </a:solidFill>
        <a:effectLst/>
      </p:bgPr>
    </p:bg>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577C2A77-79C3-4AAB-908F-A6AAC8D9FA33}"/>
              </a:ext>
            </a:extLst>
          </p:cNvPr>
          <p:cNvPicPr>
            <a:picLocks noChangeAspect="1"/>
          </p:cNvPicPr>
          <p:nvPr/>
        </p:nvPicPr>
        <p:blipFill rotWithShape="1">
          <a:blip r:embed="rId2">
            <a:duotone>
              <a:prstClr val="black"/>
              <a:schemeClr val="accent5">
                <a:tint val="45000"/>
                <a:satMod val="400000"/>
              </a:schemeClr>
            </a:duotone>
            <a:extLst>
              <a:ext uri="{28A0092B-C50C-407E-A947-70E740481C1C}">
                <a14:useLocalDpi xmlns:a14="http://schemas.microsoft.com/office/drawing/2010/main" val="0"/>
              </a:ext>
            </a:extLst>
          </a:blip>
          <a:srcRect l="146" t="19492" r="-146" b="610"/>
          <a:stretch/>
        </p:blipFill>
        <p:spPr>
          <a:xfrm>
            <a:off x="269186" y="315626"/>
            <a:ext cx="11653629" cy="6226748"/>
          </a:xfrm>
          <a:prstGeom prst="rect">
            <a:avLst/>
          </a:prstGeom>
        </p:spPr>
      </p:pic>
      <p:sp>
        <p:nvSpPr>
          <p:cNvPr id="2" name="Title 1">
            <a:extLst>
              <a:ext uri="{FF2B5EF4-FFF2-40B4-BE49-F238E27FC236}">
                <a16:creationId xmlns:a16="http://schemas.microsoft.com/office/drawing/2014/main" id="{5DE1E495-8881-4EA9-BD77-63DCCFE09D2B}"/>
              </a:ext>
            </a:extLst>
          </p:cNvPr>
          <p:cNvSpPr txBox="1">
            <a:spLocks/>
          </p:cNvSpPr>
          <p:nvPr/>
        </p:nvSpPr>
        <p:spPr>
          <a:xfrm>
            <a:off x="571500" y="4759897"/>
            <a:ext cx="4876800" cy="1714500"/>
          </a:xfrm>
          <a:prstGeom prst="rect">
            <a:avLst/>
          </a:prstGeom>
        </p:spPr>
        <p:txBody>
          <a:bodyPr>
            <a:normAutofit fontScale="900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229371449"/>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564273" y="796413"/>
            <a:ext cx="7550150" cy="102792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200" dirty="0"/>
              <a:t>USE CHARTS TO EXPLAIN YOUR </a:t>
            </a:r>
            <a:r>
              <a:rPr lang="en" sz="3200" dirty="0">
                <a:solidFill>
                  <a:srgbClr val="FFC00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4044482628"/>
              </p:ext>
            </p:extLst>
          </p:nvPr>
        </p:nvGraphicFramePr>
        <p:xfrm>
          <a:off x="1789983" y="1824334"/>
          <a:ext cx="4725472" cy="3073741"/>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4" name="Chart 3">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231068571"/>
              </p:ext>
            </p:extLst>
          </p:nvPr>
        </p:nvGraphicFramePr>
        <p:xfrm>
          <a:off x="6825171" y="2330245"/>
          <a:ext cx="4340712" cy="2823469"/>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472198" y="810075"/>
            <a:ext cx="7391400" cy="112940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200" dirty="0"/>
              <a:t>USE </a:t>
            </a:r>
            <a:r>
              <a:rPr lang="en-US" sz="3200" dirty="0"/>
              <a:t>TABLES</a:t>
            </a:r>
            <a:r>
              <a:rPr lang="en" sz="3200" dirty="0"/>
              <a:t> TO EXPLAIN YOUR </a:t>
            </a:r>
            <a:r>
              <a:rPr lang="en-US" sz="3200" dirty="0">
                <a:solidFill>
                  <a:srgbClr val="FFC000"/>
                </a:solidFill>
              </a:rPr>
              <a:t>DATA</a:t>
            </a:r>
            <a:endParaRPr lang="en" sz="3200" dirty="0">
              <a:solidFill>
                <a:srgbClr val="FFC00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876009869"/>
              </p:ext>
            </p:extLst>
          </p:nvPr>
        </p:nvGraphicFramePr>
        <p:xfrm>
          <a:off x="2472198" y="1939481"/>
          <a:ext cx="7305980" cy="2895600"/>
        </p:xfrm>
        <a:graphic>
          <a:graphicData uri="http://schemas.openxmlformats.org/drawingml/2006/table">
            <a:tbl>
              <a:tblPr firstRow="1" bandRow="1">
                <a:tableStyleId>{073A0DAA-6AF3-43AB-8588-CEC1D06C72B9}</a:tableStyleId>
              </a:tblPr>
              <a:tblGrid>
                <a:gridCol w="1826495">
                  <a:extLst>
                    <a:ext uri="{9D8B030D-6E8A-4147-A177-3AD203B41FA5}">
                      <a16:colId xmlns:a16="http://schemas.microsoft.com/office/drawing/2014/main" val="4287316403"/>
                    </a:ext>
                  </a:extLst>
                </a:gridCol>
                <a:gridCol w="1826495">
                  <a:extLst>
                    <a:ext uri="{9D8B030D-6E8A-4147-A177-3AD203B41FA5}">
                      <a16:colId xmlns:a16="http://schemas.microsoft.com/office/drawing/2014/main" val="1902235641"/>
                    </a:ext>
                  </a:extLst>
                </a:gridCol>
                <a:gridCol w="1826495">
                  <a:extLst>
                    <a:ext uri="{9D8B030D-6E8A-4147-A177-3AD203B41FA5}">
                      <a16:colId xmlns:a16="http://schemas.microsoft.com/office/drawing/2014/main" val="3162900589"/>
                    </a:ext>
                  </a:extLst>
                </a:gridCol>
                <a:gridCol w="1826495">
                  <a:extLst>
                    <a:ext uri="{9D8B030D-6E8A-4147-A177-3AD203B41FA5}">
                      <a16:colId xmlns:a16="http://schemas.microsoft.com/office/drawing/2014/main" val="2921416807"/>
                    </a:ext>
                  </a:extLst>
                </a:gridCol>
              </a:tblGrid>
              <a:tr h="280190">
                <a:tc>
                  <a:txBody>
                    <a:bodyPr/>
                    <a:lstStyle/>
                    <a:p>
                      <a:pPr algn="ctr"/>
                      <a:r>
                        <a:rPr lang="en-US" sz="1600" dirty="0"/>
                        <a:t>DATA</a:t>
                      </a:r>
                    </a:p>
                  </a:txBody>
                  <a:tcPr>
                    <a:solidFill>
                      <a:schemeClr val="tx1">
                        <a:lumMod val="65000"/>
                        <a:lumOff val="35000"/>
                      </a:schemeClr>
                    </a:solidFill>
                  </a:tcPr>
                </a:tc>
                <a:tc>
                  <a:txBody>
                    <a:bodyPr/>
                    <a:lstStyle/>
                    <a:p>
                      <a:pPr algn="ctr"/>
                      <a:r>
                        <a:rPr lang="en-US" sz="1600" dirty="0"/>
                        <a:t>DATA</a:t>
                      </a:r>
                    </a:p>
                  </a:txBody>
                  <a:tcPr>
                    <a:solidFill>
                      <a:schemeClr val="tx1">
                        <a:lumMod val="65000"/>
                        <a:lumOff val="35000"/>
                      </a:schemeClr>
                    </a:solidFill>
                  </a:tcPr>
                </a:tc>
                <a:tc>
                  <a:txBody>
                    <a:bodyPr/>
                    <a:lstStyle/>
                    <a:p>
                      <a:pPr algn="ctr"/>
                      <a:r>
                        <a:rPr lang="en-US" sz="1600" dirty="0"/>
                        <a:t>MORE DATA</a:t>
                      </a:r>
                    </a:p>
                  </a:txBody>
                  <a:tcPr>
                    <a:solidFill>
                      <a:schemeClr val="tx1">
                        <a:lumMod val="65000"/>
                        <a:lumOff val="35000"/>
                      </a:schemeClr>
                    </a:solidFill>
                  </a:tcPr>
                </a:tc>
                <a:tc>
                  <a:txBody>
                    <a:bodyPr/>
                    <a:lstStyle/>
                    <a:p>
                      <a:pPr algn="ctr"/>
                      <a:r>
                        <a:rPr lang="en-US" sz="1600" dirty="0"/>
                        <a:t>LOTS OF DATA</a:t>
                      </a:r>
                    </a:p>
                  </a:txBody>
                  <a:tcPr>
                    <a:solidFill>
                      <a:schemeClr val="tx1">
                        <a:lumMod val="65000"/>
                        <a:lumOff val="35000"/>
                      </a:schemeClr>
                    </a:solidFill>
                  </a:tcPr>
                </a:tc>
                <a:extLst>
                  <a:ext uri="{0D108BD9-81ED-4DB2-BD59-A6C34878D82A}">
                    <a16:rowId xmlns:a16="http://schemas.microsoft.com/office/drawing/2014/main" val="3132156098"/>
                  </a:ext>
                </a:extLst>
              </a:tr>
              <a:tr h="317085">
                <a:tc>
                  <a:txBody>
                    <a:bodyPr/>
                    <a:lstStyle/>
                    <a:p>
                      <a:endParaRPr lang="en-US" dirty="0"/>
                    </a:p>
                  </a:txBody>
                  <a:tcPr/>
                </a:tc>
                <a:tc>
                  <a:txBody>
                    <a:bodyPr/>
                    <a:lstStyle/>
                    <a:p>
                      <a:endParaRPr lang="en-US" dirty="0"/>
                    </a:p>
                  </a:txBody>
                  <a:tcPr/>
                </a:tc>
                <a:tc>
                  <a:txBody>
                    <a:bodyPr/>
                    <a:lstStyle/>
                    <a:p>
                      <a:endParaRPr lang="en-US" dirty="0"/>
                    </a:p>
                  </a:txBody>
                  <a:tcPr/>
                </a:tc>
                <a:tc>
                  <a:txBody>
                    <a:bodyPr/>
                    <a:lstStyle/>
                    <a:p>
                      <a:endParaRPr lang="en-US" dirty="0"/>
                    </a:p>
                  </a:txBody>
                  <a:tcPr/>
                </a:tc>
                <a:extLst>
                  <a:ext uri="{0D108BD9-81ED-4DB2-BD59-A6C34878D82A}">
                    <a16:rowId xmlns:a16="http://schemas.microsoft.com/office/drawing/2014/main" val="1140749153"/>
                  </a:ext>
                </a:extLst>
              </a:tr>
              <a:tr h="317085">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317085">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317085">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317085">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317085">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317085">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520928" y="290286"/>
            <a:ext cx="3175125"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dirty="0"/>
              <a:t>USE MAPS</a:t>
            </a:r>
          </a:p>
        </p:txBody>
      </p:sp>
      <p:sp>
        <p:nvSpPr>
          <p:cNvPr id="3" name="Shape 249"/>
          <p:cNvSpPr/>
          <p:nvPr/>
        </p:nvSpPr>
        <p:spPr>
          <a:xfrm>
            <a:off x="913675" y="1315961"/>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flip="none" rotWithShape="1">
            <a:gsLst>
              <a:gs pos="0">
                <a:srgbClr val="FFC000">
                  <a:shade val="30000"/>
                  <a:satMod val="115000"/>
                </a:srgbClr>
              </a:gs>
              <a:gs pos="50000">
                <a:srgbClr val="FFC000">
                  <a:shade val="67500"/>
                  <a:satMod val="115000"/>
                </a:srgbClr>
              </a:gs>
              <a:gs pos="100000">
                <a:srgbClr val="FFC000">
                  <a:shade val="100000"/>
                  <a:satMod val="115000"/>
                </a:srgbClr>
              </a:gs>
            </a:gsLst>
            <a:lin ang="10800000" scaled="1"/>
            <a:tileRect/>
          </a:gra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2325050" y="2129105"/>
            <a:ext cx="1170318" cy="257440"/>
          </a:xfrm>
          <a:prstGeom prst="wedgeRectCallout">
            <a:avLst>
              <a:gd name="adj1" fmla="val -21428"/>
              <a:gd name="adj2" fmla="val 84287"/>
            </a:avLst>
          </a:prstGeom>
          <a:solidFill>
            <a:schemeClr val="tx1">
              <a:lumMod val="65000"/>
              <a:lumOff val="35000"/>
            </a:schemeClr>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2139809" y="2565708"/>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3145414" y="4000694"/>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784414" y="4286169"/>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6168237" y="3450744"/>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1" name="Frame 10">
            <a:extLst>
              <a:ext uri="{FF2B5EF4-FFF2-40B4-BE49-F238E27FC236}">
                <a16:creationId xmlns:a16="http://schemas.microsoft.com/office/drawing/2014/main" id="{9F5FE288-C727-4FDC-98EA-6DAE13DBB638}"/>
              </a:ext>
            </a:extLst>
          </p:cNvPr>
          <p:cNvSpPr/>
          <p:nvPr/>
        </p:nvSpPr>
        <p:spPr>
          <a:xfrm>
            <a:off x="209862" y="119921"/>
            <a:ext cx="11797259" cy="6550702"/>
          </a:xfrm>
          <a:prstGeom prst="frame">
            <a:avLst>
              <a:gd name="adj1" fmla="val 1058"/>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36" name="Diagram 35"/>
          <p:cNvGraphicFramePr/>
          <p:nvPr>
            <p:extLst>
              <p:ext uri="{D42A27DB-BD31-4B8C-83A1-F6EECF244321}">
                <p14:modId xmlns:p14="http://schemas.microsoft.com/office/powerpoint/2010/main" val="1886843582"/>
              </p:ext>
            </p:extLst>
          </p:nvPr>
        </p:nvGraphicFramePr>
        <p:xfrm>
          <a:off x="1594395" y="537884"/>
          <a:ext cx="8647340" cy="5764894"/>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16" name="TextBox 15">
            <a:extLst>
              <a:ext uri="{FF2B5EF4-FFF2-40B4-BE49-F238E27FC236}">
                <a16:creationId xmlns:a16="http://schemas.microsoft.com/office/drawing/2014/main" id="{7ABDBBB3-E8EC-4A11-86E6-45113363DB2A}"/>
              </a:ext>
            </a:extLst>
          </p:cNvPr>
          <p:cNvSpPr txBox="1"/>
          <p:nvPr/>
        </p:nvSpPr>
        <p:spPr>
          <a:xfrm>
            <a:off x="3101153" y="4472689"/>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7" name="TextBox 16">
            <a:extLst>
              <a:ext uri="{FF2B5EF4-FFF2-40B4-BE49-F238E27FC236}">
                <a16:creationId xmlns:a16="http://schemas.microsoft.com/office/drawing/2014/main" id="{AABC9E5D-CD5A-4D75-A43C-D06FB9E0500D}"/>
              </a:ext>
            </a:extLst>
          </p:cNvPr>
          <p:cNvSpPr txBox="1"/>
          <p:nvPr/>
        </p:nvSpPr>
        <p:spPr>
          <a:xfrm>
            <a:off x="6770896" y="4376836"/>
            <a:ext cx="2839886" cy="954107"/>
          </a:xfrm>
          <a:prstGeom prst="rect">
            <a:avLst/>
          </a:prstGeom>
          <a:noFill/>
        </p:spPr>
        <p:txBody>
          <a:bodyPr wrap="square" rtlCol="0">
            <a:spAutoFit/>
          </a:bodyPr>
          <a:lstStyle/>
          <a:p>
            <a:pPr algn="ctr"/>
            <a:r>
              <a:rPr lang="en-US" b="1" dirty="0">
                <a:solidFill>
                  <a:schemeClr val="tx2"/>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8" name="TextBox 17">
            <a:extLst>
              <a:ext uri="{FF2B5EF4-FFF2-40B4-BE49-F238E27FC236}">
                <a16:creationId xmlns:a16="http://schemas.microsoft.com/office/drawing/2014/main" id="{C5F6A4A1-A9E6-4F1E-8F9F-17C7B351C55C}"/>
              </a:ext>
            </a:extLst>
          </p:cNvPr>
          <p:cNvSpPr txBox="1"/>
          <p:nvPr/>
        </p:nvSpPr>
        <p:spPr>
          <a:xfrm>
            <a:off x="8451880" y="1248857"/>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9" name="TextBox 18">
            <a:extLst>
              <a:ext uri="{FF2B5EF4-FFF2-40B4-BE49-F238E27FC236}">
                <a16:creationId xmlns:a16="http://schemas.microsoft.com/office/drawing/2014/main" id="{FB401ED0-9939-428D-A0C2-8CAA057B2693}"/>
              </a:ext>
            </a:extLst>
          </p:cNvPr>
          <p:cNvSpPr txBox="1"/>
          <p:nvPr/>
        </p:nvSpPr>
        <p:spPr>
          <a:xfrm>
            <a:off x="1226391" y="1183664"/>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0" name="Rectangle 19">
            <a:extLst>
              <a:ext uri="{FF2B5EF4-FFF2-40B4-BE49-F238E27FC236}">
                <a16:creationId xmlns:a16="http://schemas.microsoft.com/office/drawing/2014/main" id="{E7D5DCD6-45B4-4F76-93E2-1D73DA03084A}"/>
              </a:ext>
            </a:extLst>
          </p:cNvPr>
          <p:cNvSpPr/>
          <p:nvPr/>
        </p:nvSpPr>
        <p:spPr>
          <a:xfrm>
            <a:off x="3854749" y="871996"/>
            <a:ext cx="4482502" cy="990015"/>
          </a:xfrm>
          <a:prstGeom prst="rect">
            <a:avLst/>
          </a:prstGeom>
          <a:noFill/>
        </p:spPr>
        <p:txBody>
          <a:bodyPr wrap="square" lIns="91440" tIns="45720" rIns="91440" bIns="45720">
            <a:spAutoFit/>
          </a:bodyPr>
          <a:lstStyle/>
          <a:p>
            <a:pPr algn="ctr">
              <a:lnSpc>
                <a:spcPts val="3500"/>
              </a:lnSpc>
            </a:pPr>
            <a:r>
              <a:rPr lang="en-US" sz="32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sp>
        <p:nvSpPr>
          <p:cNvPr id="22" name="Shape 440">
            <a:extLst>
              <a:ext uri="{FF2B5EF4-FFF2-40B4-BE49-F238E27FC236}">
                <a16:creationId xmlns:a16="http://schemas.microsoft.com/office/drawing/2014/main" id="{36210CA5-C6C1-4025-B4ED-D14E69637AEA}"/>
              </a:ext>
            </a:extLst>
          </p:cNvPr>
          <p:cNvSpPr/>
          <p:nvPr/>
        </p:nvSpPr>
        <p:spPr>
          <a:xfrm>
            <a:off x="2876282" y="317092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9C422"/>
          </a:solidFill>
          <a:ln>
            <a:solidFill>
              <a:schemeClr val="tx1"/>
            </a:solidFill>
          </a:ln>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03">
            <a:extLst>
              <a:ext uri="{FF2B5EF4-FFF2-40B4-BE49-F238E27FC236}">
                <a16:creationId xmlns:a16="http://schemas.microsoft.com/office/drawing/2014/main" id="{7C0B976F-D919-4D3F-B518-F7D2EF154A0B}"/>
              </a:ext>
            </a:extLst>
          </p:cNvPr>
          <p:cNvSpPr/>
          <p:nvPr/>
        </p:nvSpPr>
        <p:spPr>
          <a:xfrm>
            <a:off x="4876436" y="314495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F9C422"/>
          </a:solidFill>
          <a:ln>
            <a:solidFill>
              <a:schemeClr val="tx1"/>
            </a:solidFill>
          </a:ln>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4" name="Shape 541">
            <a:extLst>
              <a:ext uri="{FF2B5EF4-FFF2-40B4-BE49-F238E27FC236}">
                <a16:creationId xmlns:a16="http://schemas.microsoft.com/office/drawing/2014/main" id="{90F66949-D0E2-4599-A55B-2A505C863763}"/>
              </a:ext>
            </a:extLst>
          </p:cNvPr>
          <p:cNvGrpSpPr/>
          <p:nvPr/>
        </p:nvGrpSpPr>
        <p:grpSpPr>
          <a:xfrm>
            <a:off x="6921821" y="3139266"/>
            <a:ext cx="471571" cy="446974"/>
            <a:chOff x="5300400" y="3670175"/>
            <a:chExt cx="421300" cy="399325"/>
          </a:xfrm>
          <a:solidFill>
            <a:srgbClr val="F9C422"/>
          </a:solidFill>
          <a:effectLst/>
        </p:grpSpPr>
        <p:sp>
          <p:nvSpPr>
            <p:cNvPr id="25"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solidFill>
                <a:schemeClr val="tx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solidFill>
                <a:schemeClr val="tx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solidFill>
                <a:schemeClr val="tx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28"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solidFill>
                <a:schemeClr val="tx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solidFill>
                <a:schemeClr val="tx1"/>
              </a:solid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0" name="Shape 551">
            <a:extLst>
              <a:ext uri="{FF2B5EF4-FFF2-40B4-BE49-F238E27FC236}">
                <a16:creationId xmlns:a16="http://schemas.microsoft.com/office/drawing/2014/main" id="{F96ECCA8-4565-4D77-AF76-10C38C75E3B2}"/>
              </a:ext>
            </a:extLst>
          </p:cNvPr>
          <p:cNvGrpSpPr/>
          <p:nvPr/>
        </p:nvGrpSpPr>
        <p:grpSpPr>
          <a:xfrm>
            <a:off x="8977813" y="3098479"/>
            <a:ext cx="496196" cy="496224"/>
            <a:chOff x="570875" y="4322250"/>
            <a:chExt cx="443300" cy="443325"/>
          </a:xfrm>
          <a:solidFill>
            <a:srgbClr val="F9C422"/>
          </a:solidFill>
          <a:effectLst/>
        </p:grpSpPr>
        <p:sp>
          <p:nvSpPr>
            <p:cNvPr id="31"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solidFill>
                <a:schemeClr val="tx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solidFill>
                <a:schemeClr val="tx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solidFill>
                <a:schemeClr val="tx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solidFill>
                <a:schemeClr val="tx1"/>
              </a:solid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5" name="Rectangle 3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590782834"/>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F2AE2E47-84B7-49F0-A69B-A0B15FDB5499}"/>
              </a:ext>
            </a:extLst>
          </p:cNvPr>
          <p:cNvPicPr>
            <a:picLocks noChangeAspect="1"/>
          </p:cNvPicPr>
          <p:nvPr/>
        </p:nvPicPr>
        <p:blipFill rotWithShape="1">
          <a:blip r:embed="rId2" cstate="screen">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a:ext>
            </a:extLst>
          </a:blip>
          <a:srcRect/>
          <a:stretch/>
        </p:blipFill>
        <p:spPr>
          <a:xfrm>
            <a:off x="0" y="0"/>
            <a:ext cx="6096000" cy="6858000"/>
          </a:xfrm>
          <a:prstGeom prst="rect">
            <a:avLst/>
          </a:prstGeom>
        </p:spPr>
      </p:pic>
      <p:grpSp>
        <p:nvGrpSpPr>
          <p:cNvPr id="3" name="Group 2">
            <a:extLst>
              <a:ext uri="{FF2B5EF4-FFF2-40B4-BE49-F238E27FC236}">
                <a16:creationId xmlns:a16="http://schemas.microsoft.com/office/drawing/2014/main" id="{7807DCA1-858A-4677-9CAE-03CDD7F49F0E}"/>
              </a:ext>
            </a:extLst>
          </p:cNvPr>
          <p:cNvGrpSpPr/>
          <p:nvPr/>
        </p:nvGrpSpPr>
        <p:grpSpPr>
          <a:xfrm>
            <a:off x="5560093" y="352269"/>
            <a:ext cx="4774078" cy="6112647"/>
            <a:chOff x="5560093" y="352269"/>
            <a:chExt cx="4774078" cy="6112647"/>
          </a:xfrm>
        </p:grpSpPr>
        <p:grpSp>
          <p:nvGrpSpPr>
            <p:cNvPr id="4" name="Group 3">
              <a:extLst>
                <a:ext uri="{FF2B5EF4-FFF2-40B4-BE49-F238E27FC236}">
                  <a16:creationId xmlns:a16="http://schemas.microsoft.com/office/drawing/2014/main" id="{D21DA52E-311B-416E-9F39-9030CC35A43A}"/>
                </a:ext>
              </a:extLst>
            </p:cNvPr>
            <p:cNvGrpSpPr/>
            <p:nvPr/>
          </p:nvGrpSpPr>
          <p:grpSpPr>
            <a:xfrm>
              <a:off x="5560093" y="352269"/>
              <a:ext cx="1221217" cy="1245641"/>
              <a:chOff x="7570030" y="640979"/>
              <a:chExt cx="1608946" cy="1641125"/>
            </a:xfrm>
          </p:grpSpPr>
          <p:sp>
            <p:nvSpPr>
              <p:cNvPr id="18" name="Oval 17">
                <a:extLst>
                  <a:ext uri="{FF2B5EF4-FFF2-40B4-BE49-F238E27FC236}">
                    <a16:creationId xmlns:a16="http://schemas.microsoft.com/office/drawing/2014/main" id="{FFA017A9-B79A-433B-A299-248D85CB162D}"/>
                  </a:ext>
                </a:extLst>
              </p:cNvPr>
              <p:cNvSpPr/>
              <p:nvPr/>
            </p:nvSpPr>
            <p:spPr>
              <a:xfrm>
                <a:off x="7570030" y="640979"/>
                <a:ext cx="1608946" cy="1641125"/>
              </a:xfrm>
              <a:prstGeom prst="ellipse">
                <a:avLst/>
              </a:prstGeom>
              <a:solidFill>
                <a:srgbClr val="FFFF00"/>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a:extLst>
                  <a:ext uri="{FF2B5EF4-FFF2-40B4-BE49-F238E27FC236}">
                    <a16:creationId xmlns:a16="http://schemas.microsoft.com/office/drawing/2014/main" id="{EA86C9D5-E12B-47B1-99AE-0AE9BEF354F7}"/>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5" name="Group 4">
              <a:extLst>
                <a:ext uri="{FF2B5EF4-FFF2-40B4-BE49-F238E27FC236}">
                  <a16:creationId xmlns:a16="http://schemas.microsoft.com/office/drawing/2014/main" id="{1FCF3B81-9318-4658-B920-12D64CAABED7}"/>
                </a:ext>
              </a:extLst>
            </p:cNvPr>
            <p:cNvGrpSpPr/>
            <p:nvPr/>
          </p:nvGrpSpPr>
          <p:grpSpPr>
            <a:xfrm>
              <a:off x="5560093" y="1919937"/>
              <a:ext cx="1221217" cy="1245641"/>
              <a:chOff x="7570030" y="640979"/>
              <a:chExt cx="1608946" cy="1641125"/>
            </a:xfrm>
          </p:grpSpPr>
          <p:sp>
            <p:nvSpPr>
              <p:cNvPr id="16" name="Oval 15">
                <a:extLst>
                  <a:ext uri="{FF2B5EF4-FFF2-40B4-BE49-F238E27FC236}">
                    <a16:creationId xmlns:a16="http://schemas.microsoft.com/office/drawing/2014/main" id="{D737DC30-D36C-4264-8270-9E8317F6536F}"/>
                  </a:ext>
                </a:extLst>
              </p:cNvPr>
              <p:cNvSpPr/>
              <p:nvPr/>
            </p:nvSpPr>
            <p:spPr>
              <a:xfrm>
                <a:off x="7570030" y="640979"/>
                <a:ext cx="1608946" cy="1641125"/>
              </a:xfrm>
              <a:prstGeom prst="ellipse">
                <a:avLst/>
              </a:prstGeom>
              <a:solidFill>
                <a:srgbClr val="FFC000"/>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a:extLst>
                  <a:ext uri="{FF2B5EF4-FFF2-40B4-BE49-F238E27FC236}">
                    <a16:creationId xmlns:a16="http://schemas.microsoft.com/office/drawing/2014/main" id="{A97E1D29-8C44-461A-AE12-DD8B57792B97}"/>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6" name="Group 5">
              <a:extLst>
                <a:ext uri="{FF2B5EF4-FFF2-40B4-BE49-F238E27FC236}">
                  <a16:creationId xmlns:a16="http://schemas.microsoft.com/office/drawing/2014/main" id="{F9CEE6DF-8E8A-4579-9D6E-2A891A7A6E2D}"/>
                </a:ext>
              </a:extLst>
            </p:cNvPr>
            <p:cNvGrpSpPr/>
            <p:nvPr/>
          </p:nvGrpSpPr>
          <p:grpSpPr>
            <a:xfrm>
              <a:off x="5560093" y="3579037"/>
              <a:ext cx="1221217" cy="1245641"/>
              <a:chOff x="7570030" y="640979"/>
              <a:chExt cx="1608946" cy="1641125"/>
            </a:xfrm>
          </p:grpSpPr>
          <p:sp>
            <p:nvSpPr>
              <p:cNvPr id="14" name="Oval 13">
                <a:extLst>
                  <a:ext uri="{FF2B5EF4-FFF2-40B4-BE49-F238E27FC236}">
                    <a16:creationId xmlns:a16="http://schemas.microsoft.com/office/drawing/2014/main" id="{6DFF92FC-82AD-497D-9DC8-77C128C98A76}"/>
                  </a:ext>
                </a:extLst>
              </p:cNvPr>
              <p:cNvSpPr/>
              <p:nvPr/>
            </p:nvSpPr>
            <p:spPr>
              <a:xfrm>
                <a:off x="7570030" y="640979"/>
                <a:ext cx="1608946" cy="1641125"/>
              </a:xfrm>
              <a:prstGeom prst="ellipse">
                <a:avLst/>
              </a:prstGeom>
              <a:solidFill>
                <a:srgbClr val="FFFF00">
                  <a:alpha val="62000"/>
                </a:srgbClr>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6DEED7C4-E8BA-4EEB-885B-C465836E7175}"/>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7" name="Group 6">
              <a:extLst>
                <a:ext uri="{FF2B5EF4-FFF2-40B4-BE49-F238E27FC236}">
                  <a16:creationId xmlns:a16="http://schemas.microsoft.com/office/drawing/2014/main" id="{1B810D9A-0CDA-4816-90DA-38EB744EFFD5}"/>
                </a:ext>
              </a:extLst>
            </p:cNvPr>
            <p:cNvGrpSpPr/>
            <p:nvPr/>
          </p:nvGrpSpPr>
          <p:grpSpPr>
            <a:xfrm>
              <a:off x="5560093" y="5219275"/>
              <a:ext cx="1221217" cy="1245641"/>
              <a:chOff x="7570030" y="640979"/>
              <a:chExt cx="1608946" cy="1641125"/>
            </a:xfrm>
          </p:grpSpPr>
          <p:sp>
            <p:nvSpPr>
              <p:cNvPr id="12" name="Oval 11">
                <a:extLst>
                  <a:ext uri="{FF2B5EF4-FFF2-40B4-BE49-F238E27FC236}">
                    <a16:creationId xmlns:a16="http://schemas.microsoft.com/office/drawing/2014/main" id="{BE079002-C387-4CE9-A4A7-AAB9D07B41BE}"/>
                  </a:ext>
                </a:extLst>
              </p:cNvPr>
              <p:cNvSpPr/>
              <p:nvPr/>
            </p:nvSpPr>
            <p:spPr>
              <a:xfrm>
                <a:off x="7570030" y="640979"/>
                <a:ext cx="1608946" cy="1641125"/>
              </a:xfrm>
              <a:prstGeom prst="ellipse">
                <a:avLst/>
              </a:prstGeom>
              <a:solidFill>
                <a:srgbClr val="F9C422"/>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a:extLst>
                  <a:ext uri="{FF2B5EF4-FFF2-40B4-BE49-F238E27FC236}">
                    <a16:creationId xmlns:a16="http://schemas.microsoft.com/office/drawing/2014/main" id="{74985787-2D05-4CC7-BF82-D3810FC86E92}"/>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cxnSp>
          <p:nvCxnSpPr>
            <p:cNvPr id="8" name="Straight Connector 7">
              <a:extLst>
                <a:ext uri="{FF2B5EF4-FFF2-40B4-BE49-F238E27FC236}">
                  <a16:creationId xmlns:a16="http://schemas.microsoft.com/office/drawing/2014/main" id="{378FA62C-0B56-48BB-A753-83A09EF8DB74}"/>
                </a:ext>
              </a:extLst>
            </p:cNvPr>
            <p:cNvCxnSpPr>
              <a:stCxn id="18" idx="6"/>
            </p:cNvCxnSpPr>
            <p:nvPr/>
          </p:nvCxnSpPr>
          <p:spPr>
            <a:xfrm flipV="1">
              <a:off x="6781310" y="973351"/>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9" name="Straight Connector 8">
              <a:extLst>
                <a:ext uri="{FF2B5EF4-FFF2-40B4-BE49-F238E27FC236}">
                  <a16:creationId xmlns:a16="http://schemas.microsoft.com/office/drawing/2014/main" id="{0A7FC235-BF01-4224-A98D-EB5CA50A4D1C}"/>
                </a:ext>
              </a:extLst>
            </p:cNvPr>
            <p:cNvCxnSpPr/>
            <p:nvPr/>
          </p:nvCxnSpPr>
          <p:spPr>
            <a:xfrm flipV="1">
              <a:off x="6781310" y="252566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0" name="Straight Connector 9">
              <a:extLst>
                <a:ext uri="{FF2B5EF4-FFF2-40B4-BE49-F238E27FC236}">
                  <a16:creationId xmlns:a16="http://schemas.microsoft.com/office/drawing/2014/main" id="{98FA9D9F-79B7-4CC3-B32A-ADA7A6EE9A30}"/>
                </a:ext>
              </a:extLst>
            </p:cNvPr>
            <p:cNvCxnSpPr/>
            <p:nvPr/>
          </p:nvCxnSpPr>
          <p:spPr>
            <a:xfrm flipV="1">
              <a:off x="6781310" y="419838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1" name="Straight Connector 10">
              <a:extLst>
                <a:ext uri="{FF2B5EF4-FFF2-40B4-BE49-F238E27FC236}">
                  <a16:creationId xmlns:a16="http://schemas.microsoft.com/office/drawing/2014/main" id="{CB7D3639-108A-4F24-8AA4-EA4FF7C9A939}"/>
                </a:ext>
              </a:extLst>
            </p:cNvPr>
            <p:cNvCxnSpPr/>
            <p:nvPr/>
          </p:nvCxnSpPr>
          <p:spPr>
            <a:xfrm flipV="1">
              <a:off x="6781310" y="5838618"/>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grpSp>
      <p:sp>
        <p:nvSpPr>
          <p:cNvPr id="20" name="TextBox 19">
            <a:extLst>
              <a:ext uri="{FF2B5EF4-FFF2-40B4-BE49-F238E27FC236}">
                <a16:creationId xmlns:a16="http://schemas.microsoft.com/office/drawing/2014/main" id="{7B3AEA15-BBC7-4059-ADB7-DB50F600DE0B}"/>
              </a:ext>
            </a:extLst>
          </p:cNvPr>
          <p:cNvSpPr txBox="1"/>
          <p:nvPr/>
        </p:nvSpPr>
        <p:spPr>
          <a:xfrm>
            <a:off x="6887959" y="103337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1" name="Rectangle 20">
            <a:extLst>
              <a:ext uri="{FF2B5EF4-FFF2-40B4-BE49-F238E27FC236}">
                <a16:creationId xmlns:a16="http://schemas.microsoft.com/office/drawing/2014/main" id="{61EE504A-B11F-40B6-AF76-C0BECA8612E8}"/>
              </a:ext>
            </a:extLst>
          </p:cNvPr>
          <p:cNvSpPr/>
          <p:nvPr/>
        </p:nvSpPr>
        <p:spPr>
          <a:xfrm>
            <a:off x="6853495" y="492930"/>
            <a:ext cx="2086771" cy="461665"/>
          </a:xfrm>
          <a:prstGeom prst="rect">
            <a:avLst/>
          </a:prstGeom>
        </p:spPr>
        <p:txBody>
          <a:bodyPr wrap="square">
            <a:spAutoFit/>
          </a:bodyPr>
          <a:lstStyle/>
          <a:p>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1</a:t>
            </a:r>
            <a:r>
              <a:rPr lang="en-US" sz="2000" spc="-150" baseline="30000" dirty="0">
                <a:solidFill>
                  <a:schemeClr val="tx1">
                    <a:lumMod val="50000"/>
                    <a:lumOff val="50000"/>
                  </a:schemeClr>
                </a:solidFill>
                <a:latin typeface="Roboto" pitchFamily="2" charset="0"/>
                <a:ea typeface="Roboto" pitchFamily="2" charset="0"/>
                <a:cs typeface="Lato" panose="020F0502020204030203" pitchFamily="34" charset="0"/>
              </a:rPr>
              <a:t>st</a:t>
            </a:r>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January </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2014</a:t>
            </a:r>
          </a:p>
        </p:txBody>
      </p:sp>
      <p:sp>
        <p:nvSpPr>
          <p:cNvPr id="22" name="Rectangle 21">
            <a:extLst>
              <a:ext uri="{FF2B5EF4-FFF2-40B4-BE49-F238E27FC236}">
                <a16:creationId xmlns:a16="http://schemas.microsoft.com/office/drawing/2014/main" id="{0843AF00-B8A9-44F5-AFD8-D3DC71052313}"/>
              </a:ext>
            </a:extLst>
          </p:cNvPr>
          <p:cNvSpPr/>
          <p:nvPr/>
        </p:nvSpPr>
        <p:spPr>
          <a:xfrm>
            <a:off x="1639879" y="2623560"/>
            <a:ext cx="4203508" cy="541174"/>
          </a:xfrm>
          <a:prstGeom prst="rect">
            <a:avLst/>
          </a:prstGeom>
        </p:spPr>
        <p:txBody>
          <a:bodyPr wrap="square">
            <a:spAutoFit/>
          </a:bodyPr>
          <a:lstStyle/>
          <a:p>
            <a:pPr algn="ctr">
              <a:lnSpc>
                <a:spcPts val="3500"/>
              </a:lnSpc>
            </a:pPr>
            <a:r>
              <a:rPr lang="en-US" sz="3600" b="1" spc="-150" dirty="0">
                <a:ln w="0"/>
                <a:solidFill>
                  <a:schemeClr val="bg1"/>
                </a:solidFill>
                <a:latin typeface="Roboto" pitchFamily="2" charset="0"/>
                <a:ea typeface="Roboto" pitchFamily="2" charset="0"/>
                <a:cs typeface="Lato" panose="020F0502020204030203" pitchFamily="34" charset="0"/>
              </a:rPr>
              <a:t>Picture Timeline</a:t>
            </a:r>
          </a:p>
        </p:txBody>
      </p:sp>
      <p:sp>
        <p:nvSpPr>
          <p:cNvPr id="23" name="TextBox 22">
            <a:extLst>
              <a:ext uri="{FF2B5EF4-FFF2-40B4-BE49-F238E27FC236}">
                <a16:creationId xmlns:a16="http://schemas.microsoft.com/office/drawing/2014/main" id="{4F045C6A-A4D4-41D9-9FB7-2E45087C7066}"/>
              </a:ext>
            </a:extLst>
          </p:cNvPr>
          <p:cNvSpPr txBox="1"/>
          <p:nvPr/>
        </p:nvSpPr>
        <p:spPr>
          <a:xfrm>
            <a:off x="2172938" y="3253878"/>
            <a:ext cx="3137390"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sp>
        <p:nvSpPr>
          <p:cNvPr id="24" name="TextBox 23">
            <a:extLst>
              <a:ext uri="{FF2B5EF4-FFF2-40B4-BE49-F238E27FC236}">
                <a16:creationId xmlns:a16="http://schemas.microsoft.com/office/drawing/2014/main" id="{F99458C6-C290-488F-AF32-9CB891D9C64A}"/>
              </a:ext>
            </a:extLst>
          </p:cNvPr>
          <p:cNvSpPr txBox="1"/>
          <p:nvPr/>
        </p:nvSpPr>
        <p:spPr>
          <a:xfrm>
            <a:off x="6887959" y="265814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5" name="TextBox 24">
            <a:extLst>
              <a:ext uri="{FF2B5EF4-FFF2-40B4-BE49-F238E27FC236}">
                <a16:creationId xmlns:a16="http://schemas.microsoft.com/office/drawing/2014/main" id="{729E7A74-CEDF-4EBA-9491-53D6FFCCC0FA}"/>
              </a:ext>
            </a:extLst>
          </p:cNvPr>
          <p:cNvSpPr txBox="1"/>
          <p:nvPr/>
        </p:nvSpPr>
        <p:spPr>
          <a:xfrm>
            <a:off x="6916480" y="432912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6" name="TextBox 25">
            <a:extLst>
              <a:ext uri="{FF2B5EF4-FFF2-40B4-BE49-F238E27FC236}">
                <a16:creationId xmlns:a16="http://schemas.microsoft.com/office/drawing/2014/main" id="{3AE0DCB3-3B6A-4F23-8F59-0888E96687B8}"/>
              </a:ext>
            </a:extLst>
          </p:cNvPr>
          <p:cNvSpPr txBox="1"/>
          <p:nvPr/>
        </p:nvSpPr>
        <p:spPr>
          <a:xfrm>
            <a:off x="6933035" y="5938983"/>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7" name="Rectangle 26">
            <a:extLst>
              <a:ext uri="{FF2B5EF4-FFF2-40B4-BE49-F238E27FC236}">
                <a16:creationId xmlns:a16="http://schemas.microsoft.com/office/drawing/2014/main" id="{C4B29B9F-9278-44A2-85FC-4DC3E5F5E153}"/>
              </a:ext>
            </a:extLst>
          </p:cNvPr>
          <p:cNvSpPr/>
          <p:nvPr/>
        </p:nvSpPr>
        <p:spPr>
          <a:xfrm>
            <a:off x="6873019" y="1994445"/>
            <a:ext cx="2102538" cy="461665"/>
          </a:xfrm>
          <a:prstGeom prst="rect">
            <a:avLst/>
          </a:prstGeom>
        </p:spPr>
        <p:txBody>
          <a:bodyPr wrap="square">
            <a:spAutoFit/>
          </a:bodyPr>
          <a:lstStyle/>
          <a:p>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8</a:t>
            </a:r>
            <a:r>
              <a:rPr lang="en-US" sz="20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August  </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2015</a:t>
            </a:r>
          </a:p>
        </p:txBody>
      </p:sp>
      <p:sp>
        <p:nvSpPr>
          <p:cNvPr id="28" name="Rectangle 27">
            <a:extLst>
              <a:ext uri="{FF2B5EF4-FFF2-40B4-BE49-F238E27FC236}">
                <a16:creationId xmlns:a16="http://schemas.microsoft.com/office/drawing/2014/main" id="{FC532653-CA61-4E61-978B-1566439F9958}"/>
              </a:ext>
            </a:extLst>
          </p:cNvPr>
          <p:cNvSpPr/>
          <p:nvPr/>
        </p:nvSpPr>
        <p:spPr>
          <a:xfrm>
            <a:off x="6836265" y="3665499"/>
            <a:ext cx="1946625" cy="461665"/>
          </a:xfrm>
          <a:prstGeom prst="rect">
            <a:avLst/>
          </a:prstGeom>
        </p:spPr>
        <p:txBody>
          <a:bodyPr wrap="square">
            <a:spAutoFit/>
          </a:bodyPr>
          <a:lstStyle/>
          <a:p>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21</a:t>
            </a:r>
            <a:r>
              <a:rPr lang="en-US" sz="20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April  </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2016</a:t>
            </a:r>
          </a:p>
        </p:txBody>
      </p:sp>
      <p:sp>
        <p:nvSpPr>
          <p:cNvPr id="29" name="Rectangle 28">
            <a:extLst>
              <a:ext uri="{FF2B5EF4-FFF2-40B4-BE49-F238E27FC236}">
                <a16:creationId xmlns:a16="http://schemas.microsoft.com/office/drawing/2014/main" id="{5294B264-D26D-4927-A659-FE7FC5A2B474}"/>
              </a:ext>
            </a:extLst>
          </p:cNvPr>
          <p:cNvSpPr/>
          <p:nvPr/>
        </p:nvSpPr>
        <p:spPr>
          <a:xfrm>
            <a:off x="6856660" y="5327314"/>
            <a:ext cx="2056991" cy="461665"/>
          </a:xfrm>
          <a:prstGeom prst="rect">
            <a:avLst/>
          </a:prstGeom>
        </p:spPr>
        <p:txBody>
          <a:bodyPr wrap="square">
            <a:spAutoFit/>
          </a:bodyPr>
          <a:lstStyle/>
          <a:p>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12</a:t>
            </a:r>
            <a:r>
              <a:rPr lang="en-US" sz="20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June  </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2017</a:t>
            </a:r>
          </a:p>
        </p:txBody>
      </p:sp>
      <p:cxnSp>
        <p:nvCxnSpPr>
          <p:cNvPr id="30" name="Straight Connector 29">
            <a:extLst>
              <a:ext uri="{FF2B5EF4-FFF2-40B4-BE49-F238E27FC236}">
                <a16:creationId xmlns:a16="http://schemas.microsoft.com/office/drawing/2014/main" id="{A0C51FF0-AA2E-4CAF-B2ED-55079F271E83}"/>
              </a:ext>
            </a:extLst>
          </p:cNvPr>
          <p:cNvCxnSpPr>
            <a:cxnSpLocks/>
          </p:cNvCxnSpPr>
          <p:nvPr/>
        </p:nvCxnSpPr>
        <p:spPr>
          <a:xfrm flipV="1">
            <a:off x="2133289" y="3164054"/>
            <a:ext cx="3216689"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sp>
        <p:nvSpPr>
          <p:cNvPr id="31" name="Shape 440">
            <a:extLst>
              <a:ext uri="{FF2B5EF4-FFF2-40B4-BE49-F238E27FC236}">
                <a16:creationId xmlns:a16="http://schemas.microsoft.com/office/drawing/2014/main" id="{63080F5D-9FD8-448A-82B5-FA785F8DCDE9}"/>
              </a:ext>
            </a:extLst>
          </p:cNvPr>
          <p:cNvSpPr/>
          <p:nvPr/>
        </p:nvSpPr>
        <p:spPr>
          <a:xfrm>
            <a:off x="5957343" y="233393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2" name="Shape 486">
            <a:extLst>
              <a:ext uri="{FF2B5EF4-FFF2-40B4-BE49-F238E27FC236}">
                <a16:creationId xmlns:a16="http://schemas.microsoft.com/office/drawing/2014/main" id="{D43616E8-9DBE-429A-9F04-15BE7D3E9745}"/>
              </a:ext>
            </a:extLst>
          </p:cNvPr>
          <p:cNvGrpSpPr/>
          <p:nvPr/>
        </p:nvGrpSpPr>
        <p:grpSpPr>
          <a:xfrm>
            <a:off x="5986044" y="702431"/>
            <a:ext cx="332377" cy="541839"/>
            <a:chOff x="6730350" y="2315900"/>
            <a:chExt cx="257700" cy="420100"/>
          </a:xfrm>
          <a:solidFill>
            <a:srgbClr val="FFFF00"/>
          </a:solidFill>
        </p:grpSpPr>
        <p:sp>
          <p:nvSpPr>
            <p:cNvPr id="33" name="Shape 487">
              <a:extLst>
                <a:ext uri="{FF2B5EF4-FFF2-40B4-BE49-F238E27FC236}">
                  <a16:creationId xmlns:a16="http://schemas.microsoft.com/office/drawing/2014/main" id="{FB4BC191-754C-40F7-9E89-D0301F584C01}"/>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488">
              <a:extLst>
                <a:ext uri="{FF2B5EF4-FFF2-40B4-BE49-F238E27FC236}">
                  <a16:creationId xmlns:a16="http://schemas.microsoft.com/office/drawing/2014/main" id="{5D494F53-E2A2-44D9-AB5B-642EA194423D}"/>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89">
              <a:extLst>
                <a:ext uri="{FF2B5EF4-FFF2-40B4-BE49-F238E27FC236}">
                  <a16:creationId xmlns:a16="http://schemas.microsoft.com/office/drawing/2014/main" id="{45B98F18-F6D7-416E-97EB-56C20FDF1D9F}"/>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90">
              <a:extLst>
                <a:ext uri="{FF2B5EF4-FFF2-40B4-BE49-F238E27FC236}">
                  <a16:creationId xmlns:a16="http://schemas.microsoft.com/office/drawing/2014/main" id="{CFD64AF3-F540-4BE1-831D-E03622722C3F}"/>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91">
              <a:extLst>
                <a:ext uri="{FF2B5EF4-FFF2-40B4-BE49-F238E27FC236}">
                  <a16:creationId xmlns:a16="http://schemas.microsoft.com/office/drawing/2014/main" id="{B22B9576-884B-4841-B3B3-4994F73529E9}"/>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 name="Shape 504">
            <a:extLst>
              <a:ext uri="{FF2B5EF4-FFF2-40B4-BE49-F238E27FC236}">
                <a16:creationId xmlns:a16="http://schemas.microsoft.com/office/drawing/2014/main" id="{046B7071-52D3-4544-8682-D412DC831537}"/>
              </a:ext>
            </a:extLst>
          </p:cNvPr>
          <p:cNvGrpSpPr/>
          <p:nvPr/>
        </p:nvGrpSpPr>
        <p:grpSpPr>
          <a:xfrm>
            <a:off x="5905917" y="4002399"/>
            <a:ext cx="545785" cy="403792"/>
            <a:chOff x="5255200" y="3006475"/>
            <a:chExt cx="511700" cy="378575"/>
          </a:xfrm>
          <a:solidFill>
            <a:srgbClr val="FFFF00">
              <a:alpha val="58000"/>
            </a:srgbClr>
          </a:solidFill>
        </p:grpSpPr>
        <p:sp>
          <p:nvSpPr>
            <p:cNvPr id="39" name="Shape 505">
              <a:extLst>
                <a:ext uri="{FF2B5EF4-FFF2-40B4-BE49-F238E27FC236}">
                  <a16:creationId xmlns:a16="http://schemas.microsoft.com/office/drawing/2014/main" id="{D7E8584F-3C50-4D0C-B563-A155177F262D}"/>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06">
              <a:extLst>
                <a:ext uri="{FF2B5EF4-FFF2-40B4-BE49-F238E27FC236}">
                  <a16:creationId xmlns:a16="http://schemas.microsoft.com/office/drawing/2014/main" id="{7EA317B8-D7E3-40E9-BA66-0757594756A6}"/>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1" name="Shape 532">
            <a:extLst>
              <a:ext uri="{FF2B5EF4-FFF2-40B4-BE49-F238E27FC236}">
                <a16:creationId xmlns:a16="http://schemas.microsoft.com/office/drawing/2014/main" id="{38454D3F-3189-4D38-983C-360D9BDA0290}"/>
              </a:ext>
            </a:extLst>
          </p:cNvPr>
          <p:cNvGrpSpPr/>
          <p:nvPr/>
        </p:nvGrpSpPr>
        <p:grpSpPr>
          <a:xfrm>
            <a:off x="5938223" y="5652327"/>
            <a:ext cx="483228" cy="354301"/>
            <a:chOff x="3936375" y="3703750"/>
            <a:chExt cx="453050" cy="332175"/>
          </a:xfrm>
          <a:solidFill>
            <a:srgbClr val="F9C422"/>
          </a:solidFill>
        </p:grpSpPr>
        <p:sp>
          <p:nvSpPr>
            <p:cNvPr id="42" name="Shape 533">
              <a:extLst>
                <a:ext uri="{FF2B5EF4-FFF2-40B4-BE49-F238E27FC236}">
                  <a16:creationId xmlns:a16="http://schemas.microsoft.com/office/drawing/2014/main" id="{171981F7-6387-4769-A2E4-61AB2642A8D3}"/>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34">
              <a:extLst>
                <a:ext uri="{FF2B5EF4-FFF2-40B4-BE49-F238E27FC236}">
                  <a16:creationId xmlns:a16="http://schemas.microsoft.com/office/drawing/2014/main" id="{9639AF86-E56C-4417-91D0-D67A218E4C62}"/>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35">
              <a:extLst>
                <a:ext uri="{FF2B5EF4-FFF2-40B4-BE49-F238E27FC236}">
                  <a16:creationId xmlns:a16="http://schemas.microsoft.com/office/drawing/2014/main" id="{AE8BB0F3-1A46-4928-BDAC-0302C4C20DB2}"/>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36">
              <a:extLst>
                <a:ext uri="{FF2B5EF4-FFF2-40B4-BE49-F238E27FC236}">
                  <a16:creationId xmlns:a16="http://schemas.microsoft.com/office/drawing/2014/main" id="{82747047-31CB-4048-B7AB-76450CA3BFF2}"/>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37">
              <a:extLst>
                <a:ext uri="{FF2B5EF4-FFF2-40B4-BE49-F238E27FC236}">
                  <a16:creationId xmlns:a16="http://schemas.microsoft.com/office/drawing/2014/main" id="{B06EC234-7318-4584-925F-314EE4176B30}"/>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71662861"/>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635AF92D-4E2C-46F2-819C-ABF2D7EE6D1E}"/>
              </a:ext>
            </a:extLst>
          </p:cNvPr>
          <p:cNvSpPr txBox="1">
            <a:spLocks/>
          </p:cNvSpPr>
          <p:nvPr/>
        </p:nvSpPr>
        <p:spPr>
          <a:xfrm>
            <a:off x="316005" y="1832681"/>
            <a:ext cx="4506718"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200" dirty="0">
                <a:solidFill>
                  <a:srgbClr val="FFC000"/>
                </a:solidFill>
                <a:latin typeface="+mj-lt"/>
                <a:ea typeface="Muli"/>
                <a:cs typeface="Muli"/>
                <a:sym typeface="Muli"/>
              </a:rPr>
              <a:t>WEBSITE MOCKUP</a:t>
            </a:r>
          </a:p>
          <a:p>
            <a:pPr>
              <a:spcBef>
                <a:spcPts val="0"/>
              </a:spcBef>
              <a:buFont typeface="Arial" panose="020B0604020202020204" pitchFamily="34" charset="0"/>
              <a:buNone/>
            </a:pPr>
            <a:endParaRPr lang="en-US" sz="1200" dirty="0">
              <a:solidFill>
                <a:srgbClr val="FFC000"/>
              </a:solidFill>
              <a:ea typeface="Muli"/>
              <a:cs typeface="Muli"/>
              <a:sym typeface="Muli"/>
            </a:endParaRPr>
          </a:p>
          <a:p>
            <a:pPr>
              <a:spcBef>
                <a:spcPts val="0"/>
              </a:spcBef>
              <a:buFont typeface="Arial" panose="020B0604020202020204" pitchFamily="34" charset="0"/>
              <a:buNone/>
            </a:pPr>
            <a:r>
              <a:rPr lang="en-US" sz="1200" dirty="0">
                <a:solidFill>
                  <a:srgbClr val="FFC000"/>
                </a:solidFill>
                <a:ea typeface="Muli"/>
                <a:cs typeface="Muli"/>
                <a:sym typeface="Muli"/>
              </a:rPr>
              <a:t>    </a:t>
            </a:r>
            <a:endParaRPr lang="en-US" sz="1800" dirty="0">
              <a:solidFill>
                <a:srgbClr val="FFC000"/>
              </a:solidFill>
              <a:ea typeface="Muli"/>
              <a:cs typeface="Muli"/>
              <a:sym typeface="Muli"/>
            </a:endParaRPr>
          </a:p>
          <a:p>
            <a:pPr>
              <a:spcBef>
                <a:spcPts val="0"/>
              </a:spcBef>
              <a:buFont typeface="Arial" panose="020B0604020202020204" pitchFamily="34" charset="0"/>
              <a:buNone/>
            </a:pPr>
            <a:endParaRPr lang="en-US" sz="1800" dirty="0">
              <a:solidFill>
                <a:srgbClr val="FFC000"/>
              </a:solidFill>
              <a:ea typeface="Muli"/>
              <a:cs typeface="Muli"/>
              <a:sym typeface="Muli"/>
            </a:endParaRPr>
          </a:p>
        </p:txBody>
      </p:sp>
      <p:grpSp>
        <p:nvGrpSpPr>
          <p:cNvPr id="5" name="Group 4"/>
          <p:cNvGrpSpPr/>
          <p:nvPr/>
        </p:nvGrpSpPr>
        <p:grpSpPr>
          <a:xfrm>
            <a:off x="5758780" y="2177694"/>
            <a:ext cx="4838974" cy="3767196"/>
            <a:chOff x="4849312" y="1655192"/>
            <a:chExt cx="5889017" cy="4584666"/>
          </a:xfrm>
        </p:grpSpPr>
        <p:grpSp>
          <p:nvGrpSpPr>
            <p:cNvPr id="3" name="Group 2">
              <a:extLst>
                <a:ext uri="{FF2B5EF4-FFF2-40B4-BE49-F238E27FC236}">
                  <a16:creationId xmlns:a16="http://schemas.microsoft.com/office/drawing/2014/main" id="{A52017BB-A366-4F08-8817-46708FAB39B1}"/>
                </a:ext>
              </a:extLst>
            </p:cNvPr>
            <p:cNvGrpSpPr/>
            <p:nvPr/>
          </p:nvGrpSpPr>
          <p:grpSpPr>
            <a:xfrm>
              <a:off x="5039854" y="1886866"/>
              <a:ext cx="5494305" cy="3886200"/>
              <a:chOff x="5897595" y="1485900"/>
              <a:chExt cx="5494305" cy="3948147"/>
            </a:xfrm>
          </p:grpSpPr>
          <p:pic>
            <p:nvPicPr>
              <p:cNvPr id="4" name="Picture 3">
                <a:extLst>
                  <a:ext uri="{FF2B5EF4-FFF2-40B4-BE49-F238E27FC236}">
                    <a16:creationId xmlns:a16="http://schemas.microsoft.com/office/drawing/2014/main" id="{28BA5654-3098-4031-BF8F-B02941B2EDCE}"/>
                  </a:ext>
                </a:extLst>
              </p:cNvPr>
              <p:cNvPicPr>
                <a:picLocks noChangeAspect="1"/>
              </p:cNvPicPr>
              <p:nvPr/>
            </p:nvPicPr>
            <p:blipFill>
              <a:blip r:embed="rId2" cstate="email">
                <a:duotone>
                  <a:prstClr val="black"/>
                  <a:schemeClr val="accent5">
                    <a:tint val="45000"/>
                    <a:satMod val="400000"/>
                  </a:schemeClr>
                </a:duotone>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sp>
            <p:nvSpPr>
              <p:cNvPr id="7" name="Isosceles Triangle 6">
                <a:extLst>
                  <a:ext uri="{FF2B5EF4-FFF2-40B4-BE49-F238E27FC236}">
                    <a16:creationId xmlns:a16="http://schemas.microsoft.com/office/drawing/2014/main" id="{7E7CCEFB-A467-44B7-A9D1-CFA84358BEFA}"/>
                  </a:ext>
                </a:extLst>
              </p:cNvPr>
              <p:cNvSpPr/>
              <p:nvPr/>
            </p:nvSpPr>
            <p:spPr>
              <a:xfrm>
                <a:off x="7581615" y="1982187"/>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8" name="Shape 415">
              <a:extLst>
                <a:ext uri="{FF2B5EF4-FFF2-40B4-BE49-F238E27FC236}">
                  <a16:creationId xmlns:a16="http://schemas.microsoft.com/office/drawing/2014/main" id="{24EEED96-96BB-4F7D-BDF2-54BDF87166D5}"/>
                </a:ext>
              </a:extLst>
            </p:cNvPr>
            <p:cNvSpPr/>
            <p:nvPr/>
          </p:nvSpPr>
          <p:spPr>
            <a:xfrm>
              <a:off x="4849312" y="1655192"/>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228600" dist="38100" dir="16200000" sx="102000" sy="102000" rotWithShape="0">
                <a:prstClr val="black">
                  <a:alpha val="52000"/>
                </a:prstClr>
              </a:outerShdw>
              <a:reflection blurRad="25400" stA="44000" endPos="13000" dist="12700" dir="5400000" sy="-100000" algn="bl" rotWithShape="0"/>
            </a:effectLst>
          </p:spPr>
          <p:txBody>
            <a:bodyPr lIns="91425" tIns="91425" rIns="91425" bIns="91425" anchor="ctr" anchorCtr="0">
              <a:noAutofit/>
            </a:bodyPr>
            <a:lstStyle/>
            <a:p>
              <a:pPr lvl="0">
                <a:spcBef>
                  <a:spcPts val="0"/>
                </a:spcBef>
                <a:buNone/>
              </a:pPr>
              <a:endParaRPr/>
            </a:p>
          </p:txBody>
        </p:sp>
      </p:grpSp>
      <p:sp>
        <p:nvSpPr>
          <p:cNvPr id="9" name="Rectangle 8">
            <a:extLst>
              <a:ext uri="{FF2B5EF4-FFF2-40B4-BE49-F238E27FC236}">
                <a16:creationId xmlns:a16="http://schemas.microsoft.com/office/drawing/2014/main" id="{04745E8B-9456-4566-9747-130F6A0BC6AE}"/>
              </a:ext>
            </a:extLst>
          </p:cNvPr>
          <p:cNvSpPr/>
          <p:nvPr/>
        </p:nvSpPr>
        <p:spPr>
          <a:xfrm>
            <a:off x="1139261" y="2544158"/>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40EAF900-B635-46BD-9630-1845E59D57A1}"/>
              </a:ext>
            </a:extLst>
          </p:cNvPr>
          <p:cNvSpPr/>
          <p:nvPr/>
        </p:nvSpPr>
        <p:spPr>
          <a:xfrm>
            <a:off x="1139261" y="3843376"/>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A9B922B3-9600-4226-8F1A-B68095999D09}"/>
              </a:ext>
            </a:extLst>
          </p:cNvPr>
          <p:cNvGrpSpPr/>
          <p:nvPr/>
        </p:nvGrpSpPr>
        <p:grpSpPr>
          <a:xfrm>
            <a:off x="481267" y="2776912"/>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B143A5EF-7080-47BA-B04E-C7071332FAB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117965EE-936B-458C-929B-652C4546CF1F}"/>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1306F1A1-51F1-48F9-AD26-AC03B9C39977}"/>
              </a:ext>
            </a:extLst>
          </p:cNvPr>
          <p:cNvGrpSpPr/>
          <p:nvPr/>
        </p:nvGrpSpPr>
        <p:grpSpPr>
          <a:xfrm>
            <a:off x="456630" y="4171380"/>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01F3C887-F982-48FE-8B2B-766B3EEA70DB}"/>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50E31C12-3C17-40D8-8B14-55063B80330A}"/>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Tree>
    <p:extLst>
      <p:ext uri="{BB962C8B-B14F-4D97-AF65-F5344CB8AC3E}">
        <p14:creationId xmlns:p14="http://schemas.microsoft.com/office/powerpoint/2010/main" val="2984425877"/>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47E9E039-E91A-4D09-A01A-E15AA9C1452C}"/>
              </a:ext>
            </a:extLst>
          </p:cNvPr>
          <p:cNvSpPr txBox="1">
            <a:spLocks/>
          </p:cNvSpPr>
          <p:nvPr/>
        </p:nvSpPr>
        <p:spPr>
          <a:xfrm>
            <a:off x="6743699" y="1832084"/>
            <a:ext cx="498297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FFC000"/>
                </a:solidFill>
                <a:latin typeface="+mj-lt"/>
                <a:ea typeface="Muli"/>
                <a:cs typeface="Muli"/>
                <a:sym typeface="Muli"/>
              </a:rPr>
              <a:t>	ANDROID MOCKUP</a:t>
            </a:r>
          </a:p>
          <a:p>
            <a:pPr>
              <a:spcBef>
                <a:spcPts val="0"/>
              </a:spcBef>
              <a:buFont typeface="Arial" panose="020B0604020202020204" pitchFamily="34" charset="0"/>
              <a:buNone/>
            </a:pPr>
            <a:endParaRPr lang="en-US" sz="3600" dirty="0">
              <a:solidFill>
                <a:srgbClr val="FFC000"/>
              </a:solidFill>
              <a:latin typeface="Muli"/>
              <a:ea typeface="Muli"/>
              <a:cs typeface="Muli"/>
              <a:sym typeface="Muli"/>
            </a:endParaRPr>
          </a:p>
          <a:p>
            <a:pPr algn="just">
              <a:spcBef>
                <a:spcPts val="0"/>
              </a:spcBef>
              <a:buNone/>
            </a:pPr>
            <a:r>
              <a:rPr lang="en-US" sz="3600" dirty="0">
                <a:solidFill>
                  <a:srgbClr val="FFC000"/>
                </a:solidFill>
                <a:latin typeface="Muli"/>
                <a:ea typeface="Muli"/>
                <a:cs typeface="Muli"/>
                <a:sym typeface="Muli"/>
              </a:rPr>
              <a:t>	</a:t>
            </a:r>
            <a:endParaRPr lang="en-US" sz="3600" dirty="0">
              <a:solidFill>
                <a:srgbClr val="FFC000"/>
              </a:solidFill>
              <a:ea typeface="Muli"/>
              <a:cs typeface="Muli"/>
              <a:sym typeface="Muli"/>
            </a:endParaRPr>
          </a:p>
          <a:p>
            <a:pPr>
              <a:spcBef>
                <a:spcPts val="0"/>
              </a:spcBef>
              <a:buNone/>
            </a:pPr>
            <a:endParaRPr lang="en-US" sz="3600" dirty="0">
              <a:solidFill>
                <a:srgbClr val="FFC000"/>
              </a:solidFill>
              <a:ea typeface="Muli"/>
              <a:cs typeface="Muli"/>
              <a:sym typeface="Muli"/>
            </a:endParaRPr>
          </a:p>
          <a:p>
            <a:pPr>
              <a:spcBef>
                <a:spcPts val="0"/>
              </a:spcBef>
              <a:buFont typeface="Arial" panose="020B0604020202020204" pitchFamily="34" charset="0"/>
              <a:buNone/>
            </a:pPr>
            <a:endParaRPr lang="en-US" sz="3600" dirty="0">
              <a:solidFill>
                <a:srgbClr val="FFC000"/>
              </a:solidFill>
              <a:ea typeface="Muli"/>
              <a:cs typeface="Muli"/>
              <a:sym typeface="Muli"/>
            </a:endParaRPr>
          </a:p>
        </p:txBody>
      </p:sp>
      <p:grpSp>
        <p:nvGrpSpPr>
          <p:cNvPr id="9" name="Group 8"/>
          <p:cNvGrpSpPr/>
          <p:nvPr/>
        </p:nvGrpSpPr>
        <p:grpSpPr>
          <a:xfrm>
            <a:off x="3729098" y="1286394"/>
            <a:ext cx="2243999" cy="4670500"/>
            <a:chOff x="3463627" y="986915"/>
            <a:chExt cx="2748781" cy="5515669"/>
          </a:xfrm>
        </p:grpSpPr>
        <p:pic>
          <p:nvPicPr>
            <p:cNvPr id="2" name="Picture 1">
              <a:extLst>
                <a:ext uri="{FF2B5EF4-FFF2-40B4-BE49-F238E27FC236}">
                  <a16:creationId xmlns:a16="http://schemas.microsoft.com/office/drawing/2014/main" id="{60999569-D8FD-4980-BEAC-559D0B3356C2}"/>
                </a:ext>
              </a:extLst>
            </p:cNvPr>
            <p:cNvPicPr>
              <a:picLocks noChangeAspect="1"/>
            </p:cNvPicPr>
            <p:nvPr/>
          </p:nvPicPr>
          <p:blipFill>
            <a:blip r:embed="rId2">
              <a:duotone>
                <a:prstClr val="black"/>
                <a:schemeClr val="accent5">
                  <a:tint val="45000"/>
                  <a:satMod val="400000"/>
                </a:schemeClr>
              </a:duotone>
            </a:blip>
            <a:stretch>
              <a:fillRect/>
            </a:stretch>
          </p:blipFill>
          <p:spPr>
            <a:xfrm>
              <a:off x="3582132" y="1386452"/>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4" name="Shape 394">
              <a:extLst>
                <a:ext uri="{FF2B5EF4-FFF2-40B4-BE49-F238E27FC236}">
                  <a16:creationId xmlns:a16="http://schemas.microsoft.com/office/drawing/2014/main" id="{CF726FDF-1FB9-494B-9DAA-E8DC61B508DA}"/>
                </a:ext>
              </a:extLst>
            </p:cNvPr>
            <p:cNvSpPr/>
            <p:nvPr/>
          </p:nvSpPr>
          <p:spPr>
            <a:xfrm>
              <a:off x="3463627" y="986915"/>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60400" sx="102000" sy="102000" algn="ctr" rotWithShape="0">
                <a:prstClr val="black">
                  <a:alpha val="41000"/>
                </a:prstClr>
              </a:outerShdw>
            </a:effectLst>
          </p:spPr>
          <p:txBody>
            <a:bodyPr lIns="91425" tIns="91425" rIns="91425" bIns="91425" anchor="ctr" anchorCtr="0">
              <a:noAutofit/>
            </a:bodyPr>
            <a:lstStyle/>
            <a:p>
              <a:pPr lvl="0">
                <a:spcBef>
                  <a:spcPts val="0"/>
                </a:spcBef>
                <a:buNone/>
              </a:pPr>
              <a:endParaRPr/>
            </a:p>
          </p:txBody>
        </p:sp>
      </p:grpSp>
      <p:sp>
        <p:nvSpPr>
          <p:cNvPr id="5" name="Rectangle 4">
            <a:extLst>
              <a:ext uri="{FF2B5EF4-FFF2-40B4-BE49-F238E27FC236}">
                <a16:creationId xmlns:a16="http://schemas.microsoft.com/office/drawing/2014/main" id="{DD868D10-1A85-44A2-ABA1-69FB9900C992}"/>
              </a:ext>
            </a:extLst>
          </p:cNvPr>
          <p:cNvSpPr/>
          <p:nvPr/>
        </p:nvSpPr>
        <p:spPr>
          <a:xfrm>
            <a:off x="7823269" y="2656956"/>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53DCFBE-597A-4CDD-9044-3870A10CE6C6}"/>
              </a:ext>
            </a:extLst>
          </p:cNvPr>
          <p:cNvSpPr/>
          <p:nvPr/>
        </p:nvSpPr>
        <p:spPr>
          <a:xfrm>
            <a:off x="7823269" y="4074958"/>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BDC8DA60-6690-4D1B-ABD3-7BCAFB0FB4D6}"/>
              </a:ext>
            </a:extLst>
          </p:cNvPr>
          <p:cNvSpPr/>
          <p:nvPr/>
        </p:nvSpPr>
        <p:spPr>
          <a:xfrm>
            <a:off x="7284430" y="272605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BAD516E0-44C2-4EE1-8EE0-4A173F7DAF53}"/>
              </a:ext>
            </a:extLst>
          </p:cNvPr>
          <p:cNvSpPr/>
          <p:nvPr/>
        </p:nvSpPr>
        <p:spPr>
          <a:xfrm>
            <a:off x="7284430" y="411136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291292768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p:cNvGrpSpPr/>
          <p:nvPr/>
        </p:nvGrpSpPr>
        <p:grpSpPr>
          <a:xfrm>
            <a:off x="6421758" y="1120878"/>
            <a:ext cx="2316108" cy="4874079"/>
            <a:chOff x="6096000" y="568079"/>
            <a:chExt cx="2641866" cy="5559613"/>
          </a:xfrm>
        </p:grpSpPr>
        <p:pic>
          <p:nvPicPr>
            <p:cNvPr id="2" name="Picture 1">
              <a:extLst>
                <a:ext uri="{FF2B5EF4-FFF2-40B4-BE49-F238E27FC236}">
                  <a16:creationId xmlns:a16="http://schemas.microsoft.com/office/drawing/2014/main" id="{B7B379BB-E3AE-4F70-A432-671D41DA7C1A}"/>
                </a:ext>
              </a:extLst>
            </p:cNvPr>
            <p:cNvPicPr>
              <a:picLocks noChangeAspect="1"/>
            </p:cNvPicPr>
            <p:nvPr/>
          </p:nvPicPr>
          <p:blipFill>
            <a:blip r:embed="rId2">
              <a:duotone>
                <a:prstClr val="black"/>
                <a:schemeClr val="accent5">
                  <a:tint val="45000"/>
                  <a:satMod val="400000"/>
                </a:schemeClr>
              </a:duotone>
            </a:blip>
            <a:stretch>
              <a:fillRect/>
            </a:stretch>
          </p:blipFill>
          <p:spPr>
            <a:xfrm>
              <a:off x="6200675" y="1342039"/>
              <a:ext cx="2432515" cy="4224894"/>
            </a:xfrm>
            <a:prstGeom prst="rect">
              <a:avLst/>
            </a:prstGeom>
          </p:spPr>
        </p:pic>
        <p:sp>
          <p:nvSpPr>
            <p:cNvPr id="3" name="Shape 401">
              <a:extLst>
                <a:ext uri="{FF2B5EF4-FFF2-40B4-BE49-F238E27FC236}">
                  <a16:creationId xmlns:a16="http://schemas.microsoft.com/office/drawing/2014/main" id="{1F291F54-CAAA-47C5-AE49-1F38162E9AB3}"/>
                </a:ext>
              </a:extLst>
            </p:cNvPr>
            <p:cNvSpPr/>
            <p:nvPr/>
          </p:nvSpPr>
          <p:spPr>
            <a:xfrm>
              <a:off x="6096000" y="568079"/>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660400" dist="38100" dir="16200000" sx="102000" sy="102000" rotWithShape="0">
                <a:prstClr val="black">
                  <a:alpha val="45000"/>
                </a:prstClr>
              </a:outerShdw>
            </a:effectLst>
          </p:spPr>
          <p:txBody>
            <a:bodyPr lIns="91425" tIns="91425" rIns="91425" bIns="91425" anchor="ctr" anchorCtr="0">
              <a:noAutofit/>
            </a:bodyPr>
            <a:lstStyle/>
            <a:p>
              <a:pPr lvl="0">
                <a:spcBef>
                  <a:spcPts val="0"/>
                </a:spcBef>
                <a:buNone/>
              </a:pPr>
              <a:endParaRPr/>
            </a:p>
          </p:txBody>
        </p:sp>
      </p:grpSp>
      <p:sp>
        <p:nvSpPr>
          <p:cNvPr id="4" name="Rectangle 3">
            <a:extLst>
              <a:ext uri="{FF2B5EF4-FFF2-40B4-BE49-F238E27FC236}">
                <a16:creationId xmlns:a16="http://schemas.microsoft.com/office/drawing/2014/main" id="{87D6CAB0-C655-42AA-8CE8-A092DED5D5E1}"/>
              </a:ext>
            </a:extLst>
          </p:cNvPr>
          <p:cNvSpPr/>
          <p:nvPr/>
        </p:nvSpPr>
        <p:spPr>
          <a:xfrm>
            <a:off x="1141536" y="2579281"/>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16F3D80B-74BA-40EC-B45B-E5E361D81C12}"/>
              </a:ext>
            </a:extLst>
          </p:cNvPr>
          <p:cNvSpPr/>
          <p:nvPr/>
        </p:nvSpPr>
        <p:spPr>
          <a:xfrm>
            <a:off x="1141536" y="3997283"/>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16499AE0-D143-4B2C-8779-D186E7B49910}"/>
              </a:ext>
            </a:extLst>
          </p:cNvPr>
          <p:cNvSpPr/>
          <p:nvPr/>
        </p:nvSpPr>
        <p:spPr>
          <a:xfrm>
            <a:off x="602697" y="26483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AE9D36A2-70AD-4DDB-A5B3-3180A6196D9D}"/>
              </a:ext>
            </a:extLst>
          </p:cNvPr>
          <p:cNvSpPr/>
          <p:nvPr/>
        </p:nvSpPr>
        <p:spPr>
          <a:xfrm>
            <a:off x="602697" y="403368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CF34D2FF-E816-427C-BAFF-C366021A0C18}"/>
              </a:ext>
            </a:extLst>
          </p:cNvPr>
          <p:cNvSpPr/>
          <p:nvPr/>
        </p:nvSpPr>
        <p:spPr>
          <a:xfrm>
            <a:off x="1112040" y="1684499"/>
            <a:ext cx="3389494" cy="646331"/>
          </a:xfrm>
          <a:prstGeom prst="rect">
            <a:avLst/>
          </a:prstGeom>
        </p:spPr>
        <p:txBody>
          <a:bodyPr wrap="square">
            <a:spAutoFit/>
          </a:bodyPr>
          <a:lstStyle/>
          <a:p>
            <a:pPr algn="ctr">
              <a:spcBef>
                <a:spcPts val="0"/>
              </a:spcBef>
              <a:buFont typeface="Arial" panose="020B0604020202020204" pitchFamily="34" charset="0"/>
              <a:buNone/>
            </a:pPr>
            <a:r>
              <a:rPr lang="en-US" sz="3600" dirty="0">
                <a:solidFill>
                  <a:srgbClr val="FFC000"/>
                </a:solidFill>
                <a:latin typeface="+mj-lt"/>
                <a:ea typeface="Muli"/>
                <a:cs typeface="Muli"/>
                <a:sym typeface="Muli"/>
              </a:rPr>
              <a:t>iPhone MOCK</a:t>
            </a:r>
          </a:p>
        </p:txBody>
      </p:sp>
    </p:spTree>
    <p:extLst>
      <p:ext uri="{BB962C8B-B14F-4D97-AF65-F5344CB8AC3E}">
        <p14:creationId xmlns:p14="http://schemas.microsoft.com/office/powerpoint/2010/main" val="980478984"/>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24102FE9-2063-499E-A2FA-BB71DEDD2FEA}"/>
              </a:ext>
            </a:extLst>
          </p:cNvPr>
          <p:cNvSpPr/>
          <p:nvPr/>
        </p:nvSpPr>
        <p:spPr>
          <a:xfrm>
            <a:off x="7268687" y="1933320"/>
            <a:ext cx="4174489" cy="646331"/>
          </a:xfrm>
          <a:prstGeom prst="rect">
            <a:avLst/>
          </a:prstGeom>
        </p:spPr>
        <p:txBody>
          <a:bodyPr wrap="square">
            <a:spAutoFit/>
          </a:bodyPr>
          <a:lstStyle/>
          <a:p>
            <a:pPr algn="ctr"/>
            <a:r>
              <a:rPr lang="en-US" sz="3600" dirty="0">
                <a:solidFill>
                  <a:srgbClr val="FFC000"/>
                </a:solidFill>
                <a:latin typeface="+mj-lt"/>
                <a:ea typeface="Muli"/>
                <a:cs typeface="Muli"/>
                <a:sym typeface="Muli"/>
              </a:rPr>
              <a:t>TABLET MOCK</a:t>
            </a:r>
          </a:p>
        </p:txBody>
      </p:sp>
      <p:sp>
        <p:nvSpPr>
          <p:cNvPr id="4" name="Rectangle 3">
            <a:extLst>
              <a:ext uri="{FF2B5EF4-FFF2-40B4-BE49-F238E27FC236}">
                <a16:creationId xmlns:a16="http://schemas.microsoft.com/office/drawing/2014/main" id="{12D33D32-96DB-49D4-A5E0-AC522F762ED6}"/>
              </a:ext>
            </a:extLst>
          </p:cNvPr>
          <p:cNvSpPr/>
          <p:nvPr/>
        </p:nvSpPr>
        <p:spPr>
          <a:xfrm>
            <a:off x="8030062" y="2736502"/>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B5B1A8BD-A6C9-43F4-A7E5-AD70F62860B2}"/>
              </a:ext>
            </a:extLst>
          </p:cNvPr>
          <p:cNvSpPr/>
          <p:nvPr/>
        </p:nvSpPr>
        <p:spPr>
          <a:xfrm>
            <a:off x="8030062" y="4154504"/>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5">
            <a:extLst>
              <a:ext uri="{FF2B5EF4-FFF2-40B4-BE49-F238E27FC236}">
                <a16:creationId xmlns:a16="http://schemas.microsoft.com/office/drawing/2014/main" id="{FE96C273-D42B-4646-9AC2-1ECF7121275A}"/>
              </a:ext>
            </a:extLst>
          </p:cNvPr>
          <p:cNvSpPr/>
          <p:nvPr/>
        </p:nvSpPr>
        <p:spPr>
          <a:xfrm>
            <a:off x="7458349" y="296409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7" name="Shape 495">
            <a:extLst>
              <a:ext uri="{FF2B5EF4-FFF2-40B4-BE49-F238E27FC236}">
                <a16:creationId xmlns:a16="http://schemas.microsoft.com/office/drawing/2014/main" id="{6C8FF51F-5687-425C-81D4-DF6A14E2B6AA}"/>
              </a:ext>
            </a:extLst>
          </p:cNvPr>
          <p:cNvSpPr/>
          <p:nvPr/>
        </p:nvSpPr>
        <p:spPr>
          <a:xfrm>
            <a:off x="7458349" y="446756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nvGrpSpPr>
          <p:cNvPr id="9" name="Group 8"/>
          <p:cNvGrpSpPr/>
          <p:nvPr/>
        </p:nvGrpSpPr>
        <p:grpSpPr>
          <a:xfrm>
            <a:off x="3192623" y="1445341"/>
            <a:ext cx="3313972" cy="4686793"/>
            <a:chOff x="2632184" y="948179"/>
            <a:chExt cx="3884506" cy="5493672"/>
          </a:xfrm>
        </p:grpSpPr>
        <p:pic>
          <p:nvPicPr>
            <p:cNvPr id="2" name="Picture 1">
              <a:extLst>
                <a:ext uri="{FF2B5EF4-FFF2-40B4-BE49-F238E27FC236}">
                  <a16:creationId xmlns:a16="http://schemas.microsoft.com/office/drawing/2014/main" id="{E526FBF3-9C48-4183-B35C-30E9A9A641F4}"/>
                </a:ext>
              </a:extLst>
            </p:cNvPr>
            <p:cNvPicPr>
              <a:picLocks noChangeAspect="1"/>
            </p:cNvPicPr>
            <p:nvPr/>
          </p:nvPicPr>
          <p:blipFill>
            <a:blip r:embed="rId2">
              <a:duotone>
                <a:prstClr val="black"/>
                <a:schemeClr val="accent5">
                  <a:tint val="45000"/>
                  <a:satMod val="400000"/>
                </a:schemeClr>
              </a:duotone>
            </a:blip>
            <a:stretch>
              <a:fillRect/>
            </a:stretch>
          </p:blipFill>
          <p:spPr>
            <a:xfrm>
              <a:off x="2891544" y="1466231"/>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8" name="Shape 408">
              <a:extLst>
                <a:ext uri="{FF2B5EF4-FFF2-40B4-BE49-F238E27FC236}">
                  <a16:creationId xmlns:a16="http://schemas.microsoft.com/office/drawing/2014/main" id="{A5623749-C8AD-4C50-B705-CF862C99F9BD}"/>
                </a:ext>
              </a:extLst>
            </p:cNvPr>
            <p:cNvSpPr/>
            <p:nvPr/>
          </p:nvSpPr>
          <p:spPr>
            <a:xfrm>
              <a:off x="2632184" y="948179"/>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571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1837271473"/>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tx1">
            <a:lumMod val="75000"/>
            <a:lumOff val="2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1083" y="3073566"/>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range Red">
      <a:dk1>
        <a:sysClr val="windowText" lastClr="000000"/>
      </a:dk1>
      <a:lt1>
        <a:sysClr val="window" lastClr="FFFFFF"/>
      </a:lt1>
      <a:dk2>
        <a:srgbClr val="696464"/>
      </a:dk2>
      <a:lt2>
        <a:srgbClr val="E9E5DC"/>
      </a:lt2>
      <a:accent1>
        <a:srgbClr val="D34817"/>
      </a:accent1>
      <a:accent2>
        <a:srgbClr val="9B2D1F"/>
      </a:accent2>
      <a:accent3>
        <a:srgbClr val="A28E6A"/>
      </a:accent3>
      <a:accent4>
        <a:srgbClr val="956251"/>
      </a:accent4>
      <a:accent5>
        <a:srgbClr val="918485"/>
      </a:accent5>
      <a:accent6>
        <a:srgbClr val="855D5D"/>
      </a:accent6>
      <a:hlink>
        <a:srgbClr val="CC9900"/>
      </a:hlink>
      <a:folHlink>
        <a:srgbClr val="96A9A9"/>
      </a:folHlink>
    </a:clrScheme>
    <a:fontScheme name="Custom 10">
      <a:majorFont>
        <a:latin typeface="Roboto Condensed"/>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970</TotalTime>
  <Words>1249</Words>
  <Application>Microsoft Office PowerPoint</Application>
  <PresentationFormat>Widescreen</PresentationFormat>
  <Paragraphs>113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Roboto</vt:lpstr>
      <vt:lpstr>Roboto Condensed</vt:lpstr>
      <vt:lpstr>Office Theme</vt:lpstr>
      <vt:lpstr>JUST YELLOW</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102</cp:revision>
  <dcterms:created xsi:type="dcterms:W3CDTF">2017-08-02T20:41:11Z</dcterms:created>
  <dcterms:modified xsi:type="dcterms:W3CDTF">2018-04-17T13:40:49Z</dcterms:modified>
</cp:coreProperties>
</file>