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Raleway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Merriweather"/>
      <p:regular r:id="rId43"/>
      <p:bold r:id="rId44"/>
      <p:italic r:id="rId45"/>
      <p:bold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7AFC9F5D-3936-4B59-A5D7-5FE39699EC63}">
  <a:tblStyle styleId="{7AFC9F5D-3936-4B59-A5D7-5FE39699EC6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44" Type="http://schemas.openxmlformats.org/officeDocument/2006/relationships/font" Target="fonts/Merriweather-bold.fntdata"/><Relationship Id="rId21" Type="http://schemas.openxmlformats.org/officeDocument/2006/relationships/slide" Target="slides/slide16.xml"/><Relationship Id="rId43" Type="http://schemas.openxmlformats.org/officeDocument/2006/relationships/font" Target="fonts/Merriweather-regular.fntdata"/><Relationship Id="rId24" Type="http://schemas.openxmlformats.org/officeDocument/2006/relationships/slide" Target="slides/slide19.xml"/><Relationship Id="rId46" Type="http://schemas.openxmlformats.org/officeDocument/2006/relationships/font" Target="fonts/Merriweather-boldItalic.fntdata"/><Relationship Id="rId23" Type="http://schemas.openxmlformats.org/officeDocument/2006/relationships/slide" Target="slides/slide18.xml"/><Relationship Id="rId45" Type="http://schemas.openxmlformats.org/officeDocument/2006/relationships/font" Target="fonts/Merriweather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Raleway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aleway-italic.fntdata"/><Relationship Id="rId14" Type="http://schemas.openxmlformats.org/officeDocument/2006/relationships/slide" Target="slides/slide9.xml"/><Relationship Id="rId36" Type="http://schemas.openxmlformats.org/officeDocument/2006/relationships/font" Target="fonts/Raleway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Raleway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" name="Google Shape;6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" name="Google Shape;74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" name="Google Shape;13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9" name="Google Shape;149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" name="Google Shape;17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7" name="Google Shape;19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" name="Google Shape;20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" name="Google Shape;21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" name="Google Shape;268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0" name="Google Shape;28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" name="Google Shape;311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8" name="Google Shape;318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g85182861c9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5" name="Google Shape;615;g85182861c9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4" name="Shape 10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5" name="Google Shape;1065;g14fc1863b6_0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6" name="Google Shape;1066;g14fc1863b6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2" name="Shape 10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3" name="Google Shape;1073;g65b22f8c2d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4" name="Google Shape;1074;g65b22f8c2d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accent3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100" y="2580675"/>
            <a:ext cx="9144000" cy="2562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1903500" y="1786850"/>
            <a:ext cx="5337000" cy="1569900"/>
          </a:xfrm>
          <a:prstGeom prst="rect">
            <a:avLst/>
          </a:prstGeom>
          <a:noFill/>
          <a:ln cap="flat" cmpd="sng" w="19050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1944450" y="1831388"/>
            <a:ext cx="5255100" cy="1480800"/>
          </a:xfrm>
          <a:prstGeom prst="rect">
            <a:avLst/>
          </a:prstGeom>
          <a:solidFill>
            <a:srgbClr val="222222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100" y="2580675"/>
            <a:ext cx="9144000" cy="25629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3"/>
          <p:cNvSpPr/>
          <p:nvPr/>
        </p:nvSpPr>
        <p:spPr>
          <a:xfrm>
            <a:off x="662350" y="2122875"/>
            <a:ext cx="7819200" cy="897600"/>
          </a:xfrm>
          <a:prstGeom prst="rect">
            <a:avLst/>
          </a:prstGeom>
          <a:noFill/>
          <a:ln cap="flat" cmpd="sng" w="9525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3"/>
          <p:cNvSpPr txBox="1"/>
          <p:nvPr>
            <p:ph type="ctrTitle"/>
          </p:nvPr>
        </p:nvSpPr>
        <p:spPr>
          <a:xfrm>
            <a:off x="685800" y="2146613"/>
            <a:ext cx="7772400" cy="850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685800" y="3147610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Merriweather"/>
              <a:buNone/>
              <a:defRPr i="1" sz="1800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Merriweather"/>
              <a:buNone/>
              <a:defRPr i="1" sz="1800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Font typeface="Merriweather"/>
              <a:buNone/>
              <a:defRPr i="1" sz="1800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None/>
              <a:defRPr i="1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None/>
              <a:defRPr i="1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None/>
              <a:defRPr i="1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None/>
              <a:defRPr i="1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None/>
              <a:defRPr i="1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None/>
              <a:defRPr i="1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/>
        </p:txBody>
      </p:sp>
      <p:sp>
        <p:nvSpPr>
          <p:cNvPr id="18" name="Google Shape;18;p3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1"/>
                </a:solidFill>
              </a:defRPr>
            </a:lvl1pPr>
            <a:lvl2pPr lvl="1">
              <a:buNone/>
              <a:defRPr>
                <a:solidFill>
                  <a:schemeClr val="accent1"/>
                </a:solidFill>
              </a:defRPr>
            </a:lvl2pPr>
            <a:lvl3pPr lvl="2">
              <a:buNone/>
              <a:defRPr>
                <a:solidFill>
                  <a:schemeClr val="accent1"/>
                </a:solidFill>
              </a:defRPr>
            </a:lvl3pPr>
            <a:lvl4pPr lvl="3">
              <a:buNone/>
              <a:defRPr>
                <a:solidFill>
                  <a:schemeClr val="accent1"/>
                </a:solidFill>
              </a:defRPr>
            </a:lvl4pPr>
            <a:lvl5pPr lvl="4">
              <a:buNone/>
              <a:defRPr>
                <a:solidFill>
                  <a:schemeClr val="accent1"/>
                </a:solidFill>
              </a:defRPr>
            </a:lvl5pPr>
            <a:lvl6pPr lvl="5">
              <a:buNone/>
              <a:defRPr>
                <a:solidFill>
                  <a:schemeClr val="accent1"/>
                </a:solidFill>
              </a:defRPr>
            </a:lvl6pPr>
            <a:lvl7pPr lvl="6">
              <a:buNone/>
              <a:defRPr>
                <a:solidFill>
                  <a:schemeClr val="accent1"/>
                </a:solidFill>
              </a:defRPr>
            </a:lvl7pPr>
            <a:lvl8pPr lvl="7">
              <a:buNone/>
              <a:defRPr>
                <a:solidFill>
                  <a:schemeClr val="accent1"/>
                </a:solidFill>
              </a:defRPr>
            </a:lvl8pPr>
            <a:lvl9pPr lvl="8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solidFill>
          <a:schemeClr val="dk1"/>
        </a:solidFill>
      </p:bgPr>
    </p:bg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4"/>
          <p:cNvSpPr/>
          <p:nvPr/>
        </p:nvSpPr>
        <p:spPr>
          <a:xfrm>
            <a:off x="100" y="0"/>
            <a:ext cx="9144000" cy="1641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4"/>
          <p:cNvSpPr/>
          <p:nvPr/>
        </p:nvSpPr>
        <p:spPr>
          <a:xfrm>
            <a:off x="4087475" y="1147237"/>
            <a:ext cx="969300" cy="969300"/>
          </a:xfrm>
          <a:prstGeom prst="rect">
            <a:avLst/>
          </a:prstGeom>
          <a:noFill/>
          <a:ln cap="flat" cmpd="sng" w="9525">
            <a:solidFill>
              <a:srgbClr val="F5F1E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4"/>
          <p:cNvSpPr/>
          <p:nvPr/>
        </p:nvSpPr>
        <p:spPr>
          <a:xfrm>
            <a:off x="4135950" y="1208048"/>
            <a:ext cx="872100" cy="847500"/>
          </a:xfrm>
          <a:prstGeom prst="rect">
            <a:avLst/>
          </a:pr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4"/>
          <p:cNvSpPr txBox="1"/>
          <p:nvPr>
            <p:ph idx="1" type="body"/>
          </p:nvPr>
        </p:nvSpPr>
        <p:spPr>
          <a:xfrm>
            <a:off x="1568100" y="2314200"/>
            <a:ext cx="60078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Merriweather"/>
              <a:buChar char="◉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○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■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●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○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■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●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○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Merriweather"/>
              <a:buChar char="■"/>
              <a:defRPr i="1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/>
        </p:txBody>
      </p:sp>
      <p:sp>
        <p:nvSpPr>
          <p:cNvPr id="24" name="Google Shape;24;p4"/>
          <p:cNvSpPr txBox="1"/>
          <p:nvPr/>
        </p:nvSpPr>
        <p:spPr>
          <a:xfrm>
            <a:off x="3593400" y="1134156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“</a:t>
            </a:r>
            <a:endParaRPr sz="9600"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5" name="Google Shape;25;p4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lvl="1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lvl="2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lvl="3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lvl="4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lvl="5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lvl="6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lvl="7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lvl="8">
              <a:buNone/>
              <a:defRPr>
                <a:solidFill>
                  <a:schemeClr val="accent3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5"/>
          <p:cNvSpPr/>
          <p:nvPr/>
        </p:nvSpPr>
        <p:spPr>
          <a:xfrm>
            <a:off x="100" y="0"/>
            <a:ext cx="9144000" cy="796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5"/>
          <p:cNvSpPr/>
          <p:nvPr/>
        </p:nvSpPr>
        <p:spPr>
          <a:xfrm>
            <a:off x="1777275" y="522975"/>
            <a:ext cx="5589600" cy="546900"/>
          </a:xfrm>
          <a:prstGeom prst="rect">
            <a:avLst/>
          </a:prstGeom>
          <a:noFill/>
          <a:ln cap="flat" cmpd="sng" w="9525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5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30" name="Google Shape;30;p5"/>
          <p:cNvSpPr txBox="1"/>
          <p:nvPr>
            <p:ph idx="1" type="body"/>
          </p:nvPr>
        </p:nvSpPr>
        <p:spPr>
          <a:xfrm>
            <a:off x="457200" y="1403306"/>
            <a:ext cx="8229600" cy="352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◉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31" name="Google Shape;31;p5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6"/>
          <p:cNvSpPr/>
          <p:nvPr/>
        </p:nvSpPr>
        <p:spPr>
          <a:xfrm>
            <a:off x="100" y="0"/>
            <a:ext cx="9144000" cy="796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6"/>
          <p:cNvSpPr/>
          <p:nvPr/>
        </p:nvSpPr>
        <p:spPr>
          <a:xfrm>
            <a:off x="1777275" y="522975"/>
            <a:ext cx="5589600" cy="546900"/>
          </a:xfrm>
          <a:prstGeom prst="rect">
            <a:avLst/>
          </a:prstGeom>
          <a:noFill/>
          <a:ln cap="flat" cmpd="sng" w="9525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6"/>
          <p:cNvSpPr txBox="1"/>
          <p:nvPr>
            <p:ph idx="1" type="body"/>
          </p:nvPr>
        </p:nvSpPr>
        <p:spPr>
          <a:xfrm>
            <a:off x="457200" y="1397363"/>
            <a:ext cx="3994500" cy="352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◉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6" name="Google Shape;36;p6"/>
          <p:cNvSpPr txBox="1"/>
          <p:nvPr>
            <p:ph idx="2" type="body"/>
          </p:nvPr>
        </p:nvSpPr>
        <p:spPr>
          <a:xfrm>
            <a:off x="4692274" y="1397363"/>
            <a:ext cx="3994500" cy="352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◉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7" name="Google Shape;37;p6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38" name="Google Shape;38;p6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7"/>
          <p:cNvSpPr/>
          <p:nvPr/>
        </p:nvSpPr>
        <p:spPr>
          <a:xfrm>
            <a:off x="100" y="0"/>
            <a:ext cx="9144000" cy="796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7"/>
          <p:cNvSpPr/>
          <p:nvPr/>
        </p:nvSpPr>
        <p:spPr>
          <a:xfrm>
            <a:off x="1777275" y="522975"/>
            <a:ext cx="5589600" cy="546900"/>
          </a:xfrm>
          <a:prstGeom prst="rect">
            <a:avLst/>
          </a:prstGeom>
          <a:noFill/>
          <a:ln cap="flat" cmpd="sng" w="9525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7"/>
          <p:cNvSpPr txBox="1"/>
          <p:nvPr>
            <p:ph idx="1" type="body"/>
          </p:nvPr>
        </p:nvSpPr>
        <p:spPr>
          <a:xfrm>
            <a:off x="457200" y="1462781"/>
            <a:ext cx="2631900" cy="3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◉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3" name="Google Shape;43;p7"/>
          <p:cNvSpPr txBox="1"/>
          <p:nvPr>
            <p:ph idx="2" type="body"/>
          </p:nvPr>
        </p:nvSpPr>
        <p:spPr>
          <a:xfrm>
            <a:off x="3223964" y="1462781"/>
            <a:ext cx="2631900" cy="3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◉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4" name="Google Shape;44;p7"/>
          <p:cNvSpPr txBox="1"/>
          <p:nvPr>
            <p:ph idx="3" type="body"/>
          </p:nvPr>
        </p:nvSpPr>
        <p:spPr>
          <a:xfrm>
            <a:off x="5990727" y="1462781"/>
            <a:ext cx="2631900" cy="3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◉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5" name="Google Shape;45;p7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46" name="Google Shape;46;p7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8"/>
          <p:cNvSpPr/>
          <p:nvPr/>
        </p:nvSpPr>
        <p:spPr>
          <a:xfrm>
            <a:off x="100" y="0"/>
            <a:ext cx="9144000" cy="796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8"/>
          <p:cNvSpPr/>
          <p:nvPr/>
        </p:nvSpPr>
        <p:spPr>
          <a:xfrm>
            <a:off x="1777275" y="522975"/>
            <a:ext cx="5589600" cy="546900"/>
          </a:xfrm>
          <a:prstGeom prst="rect">
            <a:avLst/>
          </a:prstGeom>
          <a:noFill/>
          <a:ln cap="flat" cmpd="sng" w="9525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8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51" name="Google Shape;51;p8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9"/>
          <p:cNvSpPr/>
          <p:nvPr/>
        </p:nvSpPr>
        <p:spPr>
          <a:xfrm>
            <a:off x="100" y="4346775"/>
            <a:ext cx="9144000" cy="796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9"/>
          <p:cNvSpPr txBox="1"/>
          <p:nvPr>
            <p:ph idx="1" type="body"/>
          </p:nvPr>
        </p:nvSpPr>
        <p:spPr>
          <a:xfrm>
            <a:off x="457200" y="4346775"/>
            <a:ext cx="82296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chemeClr val="accent1"/>
              </a:buClr>
              <a:buSzPts val="1400"/>
              <a:buFont typeface="Merriweather"/>
              <a:buNone/>
              <a:defRPr i="1" sz="1400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</a:lstStyle>
          <a:p/>
        </p:txBody>
      </p:sp>
      <p:sp>
        <p:nvSpPr>
          <p:cNvPr id="55" name="Google Shape;55;p9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lvl="1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lvl="2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lvl="3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lvl="4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lvl="5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lvl="6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lvl="7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lvl="8">
              <a:buNone/>
              <a:defRPr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light" type="blank">
  <p:cSld name="BLANK">
    <p:bg>
      <p:bgPr>
        <a:solidFill>
          <a:schemeClr val="accent3"/>
        </a:solidFill>
      </p:bgPr>
    </p:bg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0"/>
          <p:cNvSpPr/>
          <p:nvPr/>
        </p:nvSpPr>
        <p:spPr>
          <a:xfrm>
            <a:off x="322800" y="328500"/>
            <a:ext cx="8498400" cy="4486500"/>
          </a:xfrm>
          <a:prstGeom prst="rect">
            <a:avLst/>
          </a:prstGeom>
          <a:noFill/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10"/>
          <p:cNvSpPr/>
          <p:nvPr/>
        </p:nvSpPr>
        <p:spPr>
          <a:xfrm>
            <a:off x="385544" y="389475"/>
            <a:ext cx="8373000" cy="4364700"/>
          </a:xfrm>
          <a:prstGeom prst="rect">
            <a:avLst/>
          </a:prstGeom>
          <a:noFill/>
          <a:ln cap="flat" cmpd="sng" w="2857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10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dark">
  <p:cSld name="BLANK_1">
    <p:bg>
      <p:bgPr>
        <a:solidFill>
          <a:schemeClr val="dk1"/>
        </a:solidFill>
      </p:bgPr>
    </p:bg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1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5F1E0"/>
                </a:solidFill>
              </a:defRPr>
            </a:lvl1pPr>
            <a:lvl2pPr lvl="1">
              <a:buNone/>
              <a:defRPr>
                <a:solidFill>
                  <a:srgbClr val="F5F1E0"/>
                </a:solidFill>
              </a:defRPr>
            </a:lvl2pPr>
            <a:lvl3pPr lvl="2">
              <a:buNone/>
              <a:defRPr>
                <a:solidFill>
                  <a:srgbClr val="F5F1E0"/>
                </a:solidFill>
              </a:defRPr>
            </a:lvl3pPr>
            <a:lvl4pPr lvl="3">
              <a:buNone/>
              <a:defRPr>
                <a:solidFill>
                  <a:srgbClr val="F5F1E0"/>
                </a:solidFill>
              </a:defRPr>
            </a:lvl4pPr>
            <a:lvl5pPr lvl="4">
              <a:buNone/>
              <a:defRPr>
                <a:solidFill>
                  <a:srgbClr val="F5F1E0"/>
                </a:solidFill>
              </a:defRPr>
            </a:lvl5pPr>
            <a:lvl6pPr lvl="5">
              <a:buNone/>
              <a:defRPr>
                <a:solidFill>
                  <a:srgbClr val="F5F1E0"/>
                </a:solidFill>
              </a:defRPr>
            </a:lvl6pPr>
            <a:lvl7pPr lvl="6">
              <a:buNone/>
              <a:defRPr>
                <a:solidFill>
                  <a:srgbClr val="F5F1E0"/>
                </a:solidFill>
              </a:defRPr>
            </a:lvl7pPr>
            <a:lvl8pPr lvl="7">
              <a:buNone/>
              <a:defRPr>
                <a:solidFill>
                  <a:srgbClr val="F5F1E0"/>
                </a:solidFill>
              </a:defRPr>
            </a:lvl8pPr>
            <a:lvl9pPr lvl="8">
              <a:buNone/>
              <a:defRPr>
                <a:solidFill>
                  <a:srgbClr val="F5F1E0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2" name="Google Shape;62;p11"/>
          <p:cNvSpPr/>
          <p:nvPr/>
        </p:nvSpPr>
        <p:spPr>
          <a:xfrm>
            <a:off x="322800" y="328500"/>
            <a:ext cx="8498400" cy="4486500"/>
          </a:xfrm>
          <a:prstGeom prst="rect">
            <a:avLst/>
          </a:prstGeom>
          <a:noFill/>
          <a:ln cap="flat" cmpd="sng" w="9525">
            <a:solidFill>
              <a:schemeClr val="accent3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1"/>
          <p:cNvSpPr/>
          <p:nvPr/>
        </p:nvSpPr>
        <p:spPr>
          <a:xfrm>
            <a:off x="385544" y="389475"/>
            <a:ext cx="8373000" cy="4364700"/>
          </a:xfrm>
          <a:prstGeom prst="rect">
            <a:avLst/>
          </a:prstGeom>
          <a:noFill/>
          <a:ln cap="flat" cmpd="sng" w="28575">
            <a:solidFill>
              <a:schemeClr val="accent3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1">
  <p:cSld name="TITLE_ONLY_1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2"/>
          <p:cNvSpPr txBox="1"/>
          <p:nvPr>
            <p:ph type="title"/>
          </p:nvPr>
        </p:nvSpPr>
        <p:spPr>
          <a:xfrm>
            <a:off x="855300" y="836000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66" name="Google Shape;66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Font typeface="Merriweather"/>
              <a:buNone/>
              <a:defRPr sz="1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345100"/>
            <a:ext cx="8229600" cy="3580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aleway"/>
              <a:buChar char="◉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○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■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●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○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■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●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○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Raleway"/>
              <a:buChar char="■"/>
              <a:defRPr sz="2400">
                <a:solidFill>
                  <a:schemeClr val="dk1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lvl="1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lvl="2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lvl="3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lvl="4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lvl="5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lvl="6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lvl="7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lvl="8" algn="ctr">
              <a:buNone/>
              <a:defRPr sz="11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Relationship Id="rId4" Type="http://schemas.openxmlformats.org/officeDocument/2006/relationships/image" Target="../media/image3.jpg"/><Relationship Id="rId5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raleway" TargetMode="External"/><Relationship Id="rId4" Type="http://schemas.openxmlformats.org/officeDocument/2006/relationships/hyperlink" Target="https://www.fontsquirrel.com/fonts/merriweather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7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3"/>
          <p:cNvSpPr txBox="1"/>
          <p:nvPr>
            <p:ph type="ctrTitle"/>
          </p:nvPr>
        </p:nvSpPr>
        <p:spPr>
          <a:xfrm>
            <a:off x="1944450" y="1831388"/>
            <a:ext cx="5255100" cy="148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4"/>
          <p:cNvSpPr txBox="1"/>
          <p:nvPr>
            <p:ph idx="4294967295"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About this template</a:t>
            </a:r>
            <a:endParaRPr/>
          </a:p>
        </p:txBody>
      </p:sp>
      <p:sp>
        <p:nvSpPr>
          <p:cNvPr id="77" name="Google Shape;77;p14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8" name="Google Shape;78;p14"/>
          <p:cNvSpPr txBox="1"/>
          <p:nvPr/>
        </p:nvSpPr>
        <p:spPr>
          <a:xfrm>
            <a:off x="457200" y="1278863"/>
            <a:ext cx="3776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  <a:latin typeface="Raleway"/>
                <a:ea typeface="Raleway"/>
                <a:cs typeface="Raleway"/>
                <a:sym typeface="Raleway"/>
              </a:rPr>
              <a:t>EDIT IN GOOGLE SLIDES</a:t>
            </a:r>
            <a:endParaRPr>
              <a:solidFill>
                <a:srgbClr val="A8122A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Click on the button under the presentation preview that says "Use as Google Slides Theme".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You will get a copy of this document on your Google Drive and will be able to edit, add or delete slides.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You have to be signed in to your Google account.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79" name="Google Shape;79;p14"/>
          <p:cNvSpPr txBox="1"/>
          <p:nvPr/>
        </p:nvSpPr>
        <p:spPr>
          <a:xfrm>
            <a:off x="4744975" y="1278863"/>
            <a:ext cx="3941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  <a:latin typeface="Raleway"/>
                <a:ea typeface="Raleway"/>
                <a:cs typeface="Raleway"/>
                <a:sym typeface="Raleway"/>
              </a:rPr>
              <a:t>EDIT IN POWERPOINT®</a:t>
            </a:r>
            <a:endParaRPr>
              <a:solidFill>
                <a:srgbClr val="A8122A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Click on the button under the presentation preview that says "Download as PowerPoint template". You will get a .pptx file that you can edit in PowerPoint.</a:t>
            </a: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 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Remember to download and install the fonts used in this presentation (you’ll find the links to the font files needed in the </a:t>
            </a:r>
            <a:r>
              <a:rPr lang="en" u="sng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  <a:hlinkClick action="ppaction://hlinksldjump" r:id="rId3"/>
              </a:rPr>
              <a:t>Presentation design slide</a:t>
            </a: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)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80" name="Google Shape;80;p14"/>
          <p:cNvSpPr txBox="1"/>
          <p:nvPr/>
        </p:nvSpPr>
        <p:spPr>
          <a:xfrm>
            <a:off x="457200" y="3691444"/>
            <a:ext cx="82296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1"/>
                </a:solidFill>
                <a:latin typeface="Raleway"/>
                <a:ea typeface="Raleway"/>
                <a:cs typeface="Raleway"/>
                <a:sym typeface="Raleway"/>
              </a:rPr>
              <a:t>More info on how to use this template at </a:t>
            </a:r>
            <a:r>
              <a:rPr b="1" lang="en" sz="1200" u="sng">
                <a:solidFill>
                  <a:schemeClr val="accent1"/>
                </a:solidFill>
                <a:latin typeface="Raleway"/>
                <a:ea typeface="Raleway"/>
                <a:cs typeface="Raleway"/>
                <a:sym typeface="Raleway"/>
                <a:hlinkClick r:id="rId4"/>
              </a:rPr>
              <a:t>www.slidescarnival.com/help-use-presentation-template</a:t>
            </a:r>
            <a:endParaRPr b="1" sz="1200">
              <a:solidFill>
                <a:schemeClr val="accent1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1"/>
                </a:solidFill>
                <a:latin typeface="Raleway"/>
                <a:ea typeface="Raleway"/>
                <a:cs typeface="Raleway"/>
                <a:sym typeface="Raleway"/>
              </a:rPr>
              <a:t>This template is free to use under </a:t>
            </a:r>
            <a:r>
              <a:rPr lang="en" sz="1200" u="sng">
                <a:solidFill>
                  <a:schemeClr val="accent1"/>
                </a:solidFill>
                <a:latin typeface="Raleway"/>
                <a:ea typeface="Raleway"/>
                <a:cs typeface="Raleway"/>
                <a:sym typeface="Raleway"/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1"/>
                </a:solidFill>
                <a:latin typeface="Raleway"/>
                <a:ea typeface="Raleway"/>
                <a:cs typeface="Raleway"/>
                <a:sym typeface="Raleway"/>
              </a:rPr>
              <a:t>. </a:t>
            </a:r>
            <a:r>
              <a:rPr lang="en" sz="1200">
                <a:solidFill>
                  <a:schemeClr val="accent1"/>
                </a:solidFill>
                <a:latin typeface="Raleway"/>
                <a:ea typeface="Raleway"/>
                <a:cs typeface="Raleway"/>
                <a:sym typeface="Raleway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chemeClr val="accent1"/>
                </a:solidFill>
                <a:latin typeface="Raleway"/>
                <a:ea typeface="Raleway"/>
                <a:cs typeface="Raleway"/>
                <a:sym typeface="Raleway"/>
              </a:rPr>
              <a:t>.</a:t>
            </a:r>
            <a:endParaRPr sz="1200">
              <a:solidFill>
                <a:schemeClr val="accent1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1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chemeClr val="accen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81" name="Google Shape;81;p14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5"/>
          <p:cNvSpPr txBox="1"/>
          <p:nvPr>
            <p:ph idx="4294967295" type="ctrTitle"/>
          </p:nvPr>
        </p:nvSpPr>
        <p:spPr>
          <a:xfrm>
            <a:off x="685800" y="1289081"/>
            <a:ext cx="7772400" cy="7026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A8122A"/>
                </a:solidFill>
              </a:rPr>
              <a:t>Hello!</a:t>
            </a:r>
            <a:endParaRPr sz="2400">
              <a:solidFill>
                <a:srgbClr val="A8122A"/>
              </a:solidFill>
            </a:endParaRPr>
          </a:p>
        </p:txBody>
      </p:sp>
      <p:sp>
        <p:nvSpPr>
          <p:cNvPr id="87" name="Google Shape;87;p15"/>
          <p:cNvSpPr txBox="1"/>
          <p:nvPr>
            <p:ph idx="4294967295" type="subTitle"/>
          </p:nvPr>
        </p:nvSpPr>
        <p:spPr>
          <a:xfrm>
            <a:off x="685800" y="163991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</p:txBody>
      </p:sp>
      <p:sp>
        <p:nvSpPr>
          <p:cNvPr id="88" name="Google Shape;88;p15"/>
          <p:cNvSpPr txBox="1"/>
          <p:nvPr>
            <p:ph idx="4294967295" type="body"/>
          </p:nvPr>
        </p:nvSpPr>
        <p:spPr>
          <a:xfrm>
            <a:off x="685800" y="2717269"/>
            <a:ext cx="7772400" cy="167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@username</a:t>
            </a:r>
            <a:endParaRPr sz="1800"/>
          </a:p>
        </p:txBody>
      </p:sp>
      <p:pic>
        <p:nvPicPr>
          <p:cNvPr id="89" name="Google Shape;89;p15"/>
          <p:cNvPicPr preferRelativeResize="0"/>
          <p:nvPr/>
        </p:nvPicPr>
        <p:blipFill rotWithShape="1">
          <a:blip r:embed="rId3">
            <a:alphaModFix/>
          </a:blip>
          <a:srcRect b="0" l="16666" r="16666" t="0"/>
          <a:stretch/>
        </p:blipFill>
        <p:spPr>
          <a:xfrm>
            <a:off x="3973575" y="92223"/>
            <a:ext cx="1196700" cy="1196700"/>
          </a:xfrm>
          <a:prstGeom prst="diamond">
            <a:avLst/>
          </a:prstGeom>
          <a:noFill/>
          <a:ln cap="flat" cmpd="sng" w="38100">
            <a:solidFill>
              <a:srgbClr val="F5F1E0"/>
            </a:solidFill>
            <a:prstDash val="solid"/>
            <a:round/>
            <a:headEnd len="sm" w="sm" type="none"/>
            <a:tailEnd len="sm" w="sm" type="none"/>
          </a:ln>
        </p:spPr>
      </p:pic>
      <p:grpSp>
        <p:nvGrpSpPr>
          <p:cNvPr id="90" name="Google Shape;90;p15"/>
          <p:cNvGrpSpPr/>
          <p:nvPr/>
        </p:nvGrpSpPr>
        <p:grpSpPr>
          <a:xfrm>
            <a:off x="3927600" y="2539800"/>
            <a:ext cx="1288800" cy="63900"/>
            <a:chOff x="3927600" y="2539800"/>
            <a:chExt cx="1288800" cy="63900"/>
          </a:xfrm>
        </p:grpSpPr>
        <p:cxnSp>
          <p:nvCxnSpPr>
            <p:cNvPr id="91" name="Google Shape;91;p15"/>
            <p:cNvCxnSpPr/>
            <p:nvPr/>
          </p:nvCxnSpPr>
          <p:spPr>
            <a:xfrm>
              <a:off x="3927600" y="2571750"/>
              <a:ext cx="1288800" cy="0"/>
            </a:xfrm>
            <a:prstGeom prst="straightConnector1">
              <a:avLst/>
            </a:prstGeom>
            <a:noFill/>
            <a:ln cap="flat" cmpd="sng" w="9525">
              <a:solidFill>
                <a:srgbClr val="222222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92" name="Google Shape;92;p15"/>
            <p:cNvSpPr/>
            <p:nvPr/>
          </p:nvSpPr>
          <p:spPr>
            <a:xfrm flipH="1">
              <a:off x="4538275" y="2539800"/>
              <a:ext cx="67500" cy="63900"/>
            </a:xfrm>
            <a:prstGeom prst="diamond">
              <a:avLst/>
            </a:prstGeom>
            <a:solidFill>
              <a:srgbClr val="22222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" name="Google Shape;93;p15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6"/>
          <p:cNvSpPr txBox="1"/>
          <p:nvPr>
            <p:ph type="ctrTitle"/>
          </p:nvPr>
        </p:nvSpPr>
        <p:spPr>
          <a:xfrm>
            <a:off x="685800" y="2146613"/>
            <a:ext cx="7772400" cy="850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9" name="Google Shape;99;p16"/>
          <p:cNvSpPr txBox="1"/>
          <p:nvPr>
            <p:ph idx="1" type="subTitle"/>
          </p:nvPr>
        </p:nvSpPr>
        <p:spPr>
          <a:xfrm>
            <a:off x="685800" y="3147610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00" name="Google Shape;100;p16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7"/>
          <p:cNvSpPr txBox="1"/>
          <p:nvPr>
            <p:ph idx="1" type="body"/>
          </p:nvPr>
        </p:nvSpPr>
        <p:spPr>
          <a:xfrm>
            <a:off x="1568100" y="2314200"/>
            <a:ext cx="60078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06" name="Google Shape;106;p17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8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12" name="Google Shape;112;p18"/>
          <p:cNvSpPr txBox="1"/>
          <p:nvPr>
            <p:ph idx="1" type="body"/>
          </p:nvPr>
        </p:nvSpPr>
        <p:spPr>
          <a:xfrm>
            <a:off x="457200" y="1403306"/>
            <a:ext cx="8229600" cy="352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◉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◉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◉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3" name="Google Shape;113;p18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9"/>
          <p:cNvSpPr txBox="1"/>
          <p:nvPr>
            <p:ph idx="4294967295" type="ctrTitle"/>
          </p:nvPr>
        </p:nvSpPr>
        <p:spPr>
          <a:xfrm>
            <a:off x="1442100" y="2269144"/>
            <a:ext cx="6259800" cy="1159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BIG CONCEPT</a:t>
            </a:r>
            <a:endParaRPr b="1" sz="6000"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19" name="Google Shape;119;p19"/>
          <p:cNvSpPr txBox="1"/>
          <p:nvPr>
            <p:ph idx="4294967295" type="subTitle"/>
          </p:nvPr>
        </p:nvSpPr>
        <p:spPr>
          <a:xfrm>
            <a:off x="1442100" y="3297261"/>
            <a:ext cx="6259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A8122A"/>
                </a:solidFill>
                <a:latin typeface="Merriweather"/>
                <a:ea typeface="Merriweather"/>
                <a:cs typeface="Merriweather"/>
                <a:sym typeface="Merriweather"/>
              </a:rPr>
              <a:t>Bring the attention of your audience over a key concept using icons or illustrations</a:t>
            </a:r>
            <a:endParaRPr>
              <a:solidFill>
                <a:srgbClr val="A8122A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20" name="Google Shape;120;p19"/>
          <p:cNvSpPr/>
          <p:nvPr/>
        </p:nvSpPr>
        <p:spPr>
          <a:xfrm>
            <a:off x="3455875" y="194550"/>
            <a:ext cx="2232000" cy="2170500"/>
          </a:xfrm>
          <a:prstGeom prst="diamond">
            <a:avLst/>
          </a:prstGeom>
          <a:solidFill>
            <a:srgbClr val="222222"/>
          </a:solidFill>
          <a:ln cap="flat" cmpd="sng" w="38100">
            <a:solidFill>
              <a:srgbClr val="F5F1E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1" name="Google Shape;121;p19"/>
          <p:cNvGrpSpPr/>
          <p:nvPr/>
        </p:nvGrpSpPr>
        <p:grpSpPr>
          <a:xfrm>
            <a:off x="4230383" y="925357"/>
            <a:ext cx="684297" cy="708837"/>
            <a:chOff x="5970800" y="1619250"/>
            <a:chExt cx="428650" cy="456725"/>
          </a:xfrm>
        </p:grpSpPr>
        <p:sp>
          <p:nvSpPr>
            <p:cNvPr id="122" name="Google Shape;122;p1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1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1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1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7" name="Google Shape;127;p19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20"/>
          <p:cNvSpPr txBox="1"/>
          <p:nvPr>
            <p:ph idx="1" type="body"/>
          </p:nvPr>
        </p:nvSpPr>
        <p:spPr>
          <a:xfrm>
            <a:off x="457200" y="1397363"/>
            <a:ext cx="3994500" cy="352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WHITE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3" name="Google Shape;133;p20"/>
          <p:cNvSpPr txBox="1"/>
          <p:nvPr>
            <p:ph idx="4294967295"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4" name="Google Shape;134;p20"/>
          <p:cNvSpPr txBox="1"/>
          <p:nvPr>
            <p:ph idx="2" type="body"/>
          </p:nvPr>
        </p:nvSpPr>
        <p:spPr>
          <a:xfrm>
            <a:off x="4692274" y="1397363"/>
            <a:ext cx="3994500" cy="352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BLACK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5" name="Google Shape;135;p20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6" name="Google Shape;136;p20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1"/>
          <p:cNvSpPr txBox="1"/>
          <p:nvPr>
            <p:ph idx="4294967295"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2" name="Google Shape;142;p21"/>
          <p:cNvSpPr txBox="1"/>
          <p:nvPr>
            <p:ph idx="1" type="body"/>
          </p:nvPr>
        </p:nvSpPr>
        <p:spPr>
          <a:xfrm>
            <a:off x="457200" y="1462781"/>
            <a:ext cx="2631900" cy="3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YELLOW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3" name="Google Shape;143;p21"/>
          <p:cNvSpPr txBox="1"/>
          <p:nvPr>
            <p:ph idx="2" type="body"/>
          </p:nvPr>
        </p:nvSpPr>
        <p:spPr>
          <a:xfrm>
            <a:off x="3223964" y="1462781"/>
            <a:ext cx="2631900" cy="3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BLUE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4" name="Google Shape;144;p21"/>
          <p:cNvSpPr txBox="1"/>
          <p:nvPr>
            <p:ph idx="3" type="body"/>
          </p:nvPr>
        </p:nvSpPr>
        <p:spPr>
          <a:xfrm>
            <a:off x="5990727" y="1462781"/>
            <a:ext cx="2631900" cy="3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RED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21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6" name="Google Shape;146;p21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22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52" name="Google Shape;152;p22"/>
          <p:cNvSpPr txBox="1"/>
          <p:nvPr>
            <p:ph idx="1" type="body"/>
          </p:nvPr>
        </p:nvSpPr>
        <p:spPr>
          <a:xfrm>
            <a:off x="636300" y="1519950"/>
            <a:ext cx="3026100" cy="70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complex idea can be conveyed with just a single still image, namely making it possible to absorb large amounts of data quickly.</a:t>
            </a:r>
            <a:endParaRPr sz="1800"/>
          </a:p>
        </p:txBody>
      </p:sp>
      <p:pic>
        <p:nvPicPr>
          <p:cNvPr id="153" name="Google Shape;153;p22"/>
          <p:cNvPicPr preferRelativeResize="0"/>
          <p:nvPr/>
        </p:nvPicPr>
        <p:blipFill rotWithShape="1">
          <a:blip r:embed="rId3">
            <a:alphaModFix/>
          </a:blip>
          <a:srcRect b="0" l="2178" r="38297" t="10714"/>
          <a:stretch/>
        </p:blipFill>
        <p:spPr>
          <a:xfrm>
            <a:off x="3930825" y="1589080"/>
            <a:ext cx="3172200" cy="3172200"/>
          </a:xfrm>
          <a:prstGeom prst="diamond">
            <a:avLst/>
          </a:prstGeom>
          <a:noFill/>
          <a:ln>
            <a:noFill/>
          </a:ln>
        </p:spPr>
      </p:pic>
      <p:pic>
        <p:nvPicPr>
          <p:cNvPr id="154" name="Google Shape;154;p22"/>
          <p:cNvPicPr preferRelativeResize="0"/>
          <p:nvPr/>
        </p:nvPicPr>
        <p:blipFill rotWithShape="1">
          <a:blip r:embed="rId4">
            <a:alphaModFix/>
          </a:blip>
          <a:srcRect b="0" l="23273" r="1673" t="0"/>
          <a:stretch/>
        </p:blipFill>
        <p:spPr>
          <a:xfrm>
            <a:off x="6197301" y="1242176"/>
            <a:ext cx="1888800" cy="1888800"/>
          </a:xfrm>
          <a:prstGeom prst="diamond">
            <a:avLst/>
          </a:prstGeom>
          <a:noFill/>
          <a:ln>
            <a:noFill/>
          </a:ln>
        </p:spPr>
      </p:pic>
      <p:pic>
        <p:nvPicPr>
          <p:cNvPr descr="office.jpg" id="155" name="Google Shape;155;p2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6750230" y="2856011"/>
            <a:ext cx="1535400" cy="1535400"/>
          </a:xfrm>
          <a:prstGeom prst="diamond">
            <a:avLst/>
          </a:prstGeom>
          <a:noFill/>
          <a:ln>
            <a:noFill/>
          </a:ln>
        </p:spPr>
      </p:pic>
      <p:sp>
        <p:nvSpPr>
          <p:cNvPr id="156" name="Google Shape;156;p22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3"/>
          <p:cNvSpPr/>
          <p:nvPr/>
        </p:nvSpPr>
        <p:spPr>
          <a:xfrm>
            <a:off x="3430375" y="1429575"/>
            <a:ext cx="2283300" cy="2284500"/>
          </a:xfrm>
          <a:prstGeom prst="diamond">
            <a:avLst/>
          </a:prstGeom>
          <a:solidFill>
            <a:srgbClr val="A8122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22222"/>
                </a:solidFill>
                <a:latin typeface="Merriweather"/>
                <a:ea typeface="Merriweather"/>
                <a:cs typeface="Merriweather"/>
                <a:sym typeface="Merriweather"/>
              </a:rPr>
              <a:t>Want big impact?</a:t>
            </a:r>
            <a:endParaRPr>
              <a:solidFill>
                <a:srgbClr val="222222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Use big image.</a:t>
            </a:r>
            <a:endParaRPr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62" name="Google Shape;162;p23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5F1E0"/>
                </a:solidFill>
              </a:rPr>
              <a:t>‹#›</a:t>
            </a:fld>
            <a:endParaRPr>
              <a:solidFill>
                <a:srgbClr val="F5F1E0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24"/>
          <p:cNvSpPr txBox="1"/>
          <p:nvPr>
            <p:ph idx="4294967295"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68" name="Google Shape;168;p24"/>
          <p:cNvSpPr/>
          <p:nvPr/>
        </p:nvSpPr>
        <p:spPr>
          <a:xfrm>
            <a:off x="1193136" y="1716963"/>
            <a:ext cx="2397900" cy="2395500"/>
          </a:xfrm>
          <a:prstGeom prst="ellipse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White</a:t>
            </a:r>
            <a:endParaRPr sz="1800"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69" name="Google Shape;169;p24"/>
          <p:cNvSpPr/>
          <p:nvPr/>
        </p:nvSpPr>
        <p:spPr>
          <a:xfrm>
            <a:off x="5552887" y="1716963"/>
            <a:ext cx="2397900" cy="2395500"/>
          </a:xfrm>
          <a:prstGeom prst="ellipse">
            <a:avLst/>
          </a:pr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Black</a:t>
            </a:r>
            <a:endParaRPr sz="1800"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70" name="Google Shape;170;p24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71" name="Google Shape;171;p24"/>
          <p:cNvSpPr/>
          <p:nvPr/>
        </p:nvSpPr>
        <p:spPr>
          <a:xfrm>
            <a:off x="3096137" y="1440388"/>
            <a:ext cx="2951400" cy="2948400"/>
          </a:xfrm>
          <a:prstGeom prst="diamond">
            <a:avLst/>
          </a:prstGeom>
          <a:noFill/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latin typeface="Raleway"/>
                <a:ea typeface="Raleway"/>
                <a:cs typeface="Raleway"/>
                <a:sym typeface="Raleway"/>
              </a:rPr>
              <a:t>Gray</a:t>
            </a:r>
            <a:endParaRPr b="1" sz="1800"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72" name="Google Shape;172;p24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25"/>
          <p:cNvSpPr txBox="1"/>
          <p:nvPr>
            <p:ph idx="4294967295"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78" name="Google Shape;178;p25"/>
          <p:cNvGraphicFramePr/>
          <p:nvPr/>
        </p:nvGraphicFramePr>
        <p:xfrm>
          <a:off x="952500" y="17549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{7AFC9F5D-3936-4B59-A5D7-5FE39699EC63}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5527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rgbClr val="222222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5F1E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22222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A</a:t>
                      </a:r>
                      <a:endParaRPr sz="1100">
                        <a:solidFill>
                          <a:srgbClr val="222222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5F1E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22222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B</a:t>
                      </a:r>
                      <a:endParaRPr sz="1100">
                        <a:solidFill>
                          <a:srgbClr val="222222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5F1E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22222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C</a:t>
                      </a:r>
                      <a:endParaRPr sz="1100">
                        <a:solidFill>
                          <a:srgbClr val="222222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5F1E0"/>
                    </a:solidFill>
                  </a:tcPr>
                </a:tc>
              </a:tr>
              <a:tr h="552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22222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Yellow</a:t>
                      </a:r>
                      <a:endParaRPr sz="1100">
                        <a:solidFill>
                          <a:srgbClr val="222222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10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20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7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2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22222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Blue</a:t>
                      </a:r>
                      <a:endParaRPr sz="1100">
                        <a:solidFill>
                          <a:srgbClr val="222222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30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15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10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2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22222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Orange</a:t>
                      </a:r>
                      <a:endParaRPr sz="1100">
                        <a:solidFill>
                          <a:srgbClr val="222222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5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24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2222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16</a:t>
                      </a:r>
                      <a:endParaRPr b="1" sz="1800">
                        <a:solidFill>
                          <a:srgbClr val="22222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B7B7B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79" name="Google Shape;179;p25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sp>
        <p:nvSpPr>
          <p:cNvPr id="180" name="Google Shape;180;p25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26"/>
          <p:cNvSpPr txBox="1"/>
          <p:nvPr>
            <p:ph idx="4294967295" type="title"/>
          </p:nvPr>
        </p:nvSpPr>
        <p:spPr>
          <a:xfrm>
            <a:off x="1810200" y="328913"/>
            <a:ext cx="5523600" cy="4779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Maps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86" name="Google Shape;186;p26"/>
          <p:cNvSpPr/>
          <p:nvPr/>
        </p:nvSpPr>
        <p:spPr>
          <a:xfrm>
            <a:off x="536825" y="7484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6"/>
          <p:cNvSpPr/>
          <p:nvPr/>
        </p:nvSpPr>
        <p:spPr>
          <a:xfrm>
            <a:off x="2048200" y="1607056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A8122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our office</a:t>
            </a:r>
            <a:endParaRPr sz="8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88" name="Google Shape;188;p26"/>
          <p:cNvSpPr/>
          <p:nvPr/>
        </p:nvSpPr>
        <p:spPr>
          <a:xfrm rot="8299067">
            <a:off x="3907983" y="1739878"/>
            <a:ext cx="117293" cy="117293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26"/>
          <p:cNvSpPr/>
          <p:nvPr/>
        </p:nvSpPr>
        <p:spPr>
          <a:xfrm rot="8299067">
            <a:off x="1134992" y="1929679"/>
            <a:ext cx="117293" cy="117293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26"/>
          <p:cNvSpPr/>
          <p:nvPr/>
        </p:nvSpPr>
        <p:spPr>
          <a:xfrm rot="8299067">
            <a:off x="2866885" y="3582678"/>
            <a:ext cx="117293" cy="117293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26"/>
          <p:cNvSpPr/>
          <p:nvPr/>
        </p:nvSpPr>
        <p:spPr>
          <a:xfrm rot="8299067">
            <a:off x="4564039" y="3896155"/>
            <a:ext cx="117293" cy="117293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26"/>
          <p:cNvSpPr/>
          <p:nvPr/>
        </p:nvSpPr>
        <p:spPr>
          <a:xfrm rot="8299067">
            <a:off x="6759428" y="2236251"/>
            <a:ext cx="117293" cy="117293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6"/>
          <p:cNvSpPr/>
          <p:nvPr/>
        </p:nvSpPr>
        <p:spPr>
          <a:xfrm rot="8299067">
            <a:off x="7429028" y="3940352"/>
            <a:ext cx="117293" cy="117293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26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dk1"/>
                </a:solidFill>
              </a:rPr>
              <a:t>‹#›</a:t>
            </a:fld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p27"/>
          <p:cNvSpPr txBox="1"/>
          <p:nvPr>
            <p:ph idx="4294967295" type="ctrTitle"/>
          </p:nvPr>
        </p:nvSpPr>
        <p:spPr>
          <a:xfrm>
            <a:off x="938700" y="1583344"/>
            <a:ext cx="7266600" cy="1159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5F1E0"/>
                </a:solidFill>
              </a:rPr>
              <a:t>89,526,124</a:t>
            </a:r>
            <a:endParaRPr sz="9600">
              <a:solidFill>
                <a:srgbClr val="F5F1E0"/>
              </a:solidFill>
            </a:endParaRPr>
          </a:p>
        </p:txBody>
      </p:sp>
      <p:sp>
        <p:nvSpPr>
          <p:cNvPr id="200" name="Google Shape;200;p27"/>
          <p:cNvSpPr txBox="1"/>
          <p:nvPr>
            <p:ph idx="4294967295" type="subTitle"/>
          </p:nvPr>
        </p:nvSpPr>
        <p:spPr>
          <a:xfrm>
            <a:off x="938700" y="2840060"/>
            <a:ext cx="7266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A8122A"/>
                </a:solidFill>
              </a:rPr>
              <a:t>Whoa! That’s a big number, aren’t you proud?</a:t>
            </a:r>
            <a:endParaRPr>
              <a:solidFill>
                <a:srgbClr val="A8122A"/>
              </a:solidFill>
            </a:endParaRPr>
          </a:p>
        </p:txBody>
      </p:sp>
      <p:sp>
        <p:nvSpPr>
          <p:cNvPr id="201" name="Google Shape;201;p27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28"/>
          <p:cNvSpPr txBox="1"/>
          <p:nvPr>
            <p:ph idx="4294967295" type="ctrTitle"/>
          </p:nvPr>
        </p:nvSpPr>
        <p:spPr>
          <a:xfrm>
            <a:off x="1080600" y="590850"/>
            <a:ext cx="6982800" cy="8949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A8122A"/>
                </a:solidFill>
              </a:rPr>
              <a:t>89,526,124$</a:t>
            </a:r>
            <a:endParaRPr sz="4800">
              <a:solidFill>
                <a:srgbClr val="A8122A"/>
              </a:solidFill>
            </a:endParaRPr>
          </a:p>
        </p:txBody>
      </p:sp>
      <p:sp>
        <p:nvSpPr>
          <p:cNvPr id="207" name="Google Shape;207;p28"/>
          <p:cNvSpPr txBox="1"/>
          <p:nvPr>
            <p:ph idx="4294967295" type="subTitle"/>
          </p:nvPr>
        </p:nvSpPr>
        <p:spPr>
          <a:xfrm>
            <a:off x="1080600" y="1277960"/>
            <a:ext cx="69828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08" name="Google Shape;208;p28"/>
          <p:cNvSpPr txBox="1"/>
          <p:nvPr>
            <p:ph idx="4294967295" type="ctrTitle"/>
          </p:nvPr>
        </p:nvSpPr>
        <p:spPr>
          <a:xfrm>
            <a:off x="1080600" y="3219752"/>
            <a:ext cx="6982800" cy="8949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A8122A"/>
                </a:solidFill>
              </a:rPr>
              <a:t>100%</a:t>
            </a:r>
            <a:endParaRPr sz="4800">
              <a:solidFill>
                <a:srgbClr val="A8122A"/>
              </a:solidFill>
            </a:endParaRPr>
          </a:p>
        </p:txBody>
      </p:sp>
      <p:sp>
        <p:nvSpPr>
          <p:cNvPr id="209" name="Google Shape;209;p28"/>
          <p:cNvSpPr txBox="1"/>
          <p:nvPr>
            <p:ph idx="4294967295" type="subTitle"/>
          </p:nvPr>
        </p:nvSpPr>
        <p:spPr>
          <a:xfrm>
            <a:off x="1080600" y="3906862"/>
            <a:ext cx="69828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10" name="Google Shape;210;p28"/>
          <p:cNvSpPr txBox="1"/>
          <p:nvPr>
            <p:ph idx="4294967295" type="ctrTitle"/>
          </p:nvPr>
        </p:nvSpPr>
        <p:spPr>
          <a:xfrm>
            <a:off x="1080600" y="1905301"/>
            <a:ext cx="6982800" cy="8949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A8122A"/>
                </a:solidFill>
              </a:rPr>
              <a:t>185,244 users</a:t>
            </a:r>
            <a:endParaRPr sz="4800">
              <a:solidFill>
                <a:srgbClr val="A8122A"/>
              </a:solidFill>
            </a:endParaRPr>
          </a:p>
        </p:txBody>
      </p:sp>
      <p:sp>
        <p:nvSpPr>
          <p:cNvPr id="211" name="Google Shape;211;p28"/>
          <p:cNvSpPr txBox="1"/>
          <p:nvPr>
            <p:ph idx="4294967295" type="subTitle"/>
          </p:nvPr>
        </p:nvSpPr>
        <p:spPr>
          <a:xfrm>
            <a:off x="1080600" y="2592411"/>
            <a:ext cx="69828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12" name="Google Shape;212;p28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29"/>
          <p:cNvSpPr/>
          <p:nvPr/>
        </p:nvSpPr>
        <p:spPr>
          <a:xfrm>
            <a:off x="5742457" y="1915538"/>
            <a:ext cx="2676000" cy="1312500"/>
          </a:xfrm>
          <a:prstGeom prst="rightArrowCallout">
            <a:avLst>
              <a:gd fmla="val 12817" name="adj1"/>
              <a:gd fmla="val 14101" name="adj2"/>
              <a:gd fmla="val 18037" name="adj3"/>
              <a:gd fmla="val 78813" name="adj4"/>
            </a:avLst>
          </a:prstGeom>
          <a:solidFill>
            <a:srgbClr val="FFFFFF"/>
          </a:solidFill>
          <a:ln cap="flat" cmpd="sng" w="38100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Raleway"/>
                <a:ea typeface="Raleway"/>
                <a:cs typeface="Raleway"/>
                <a:sym typeface="Raleway"/>
              </a:rPr>
              <a:t>last</a:t>
            </a:r>
            <a:endParaRPr sz="1800"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18" name="Google Shape;218;p29"/>
          <p:cNvSpPr/>
          <p:nvPr/>
        </p:nvSpPr>
        <p:spPr>
          <a:xfrm>
            <a:off x="3249264" y="1915538"/>
            <a:ext cx="2676000" cy="1312500"/>
          </a:xfrm>
          <a:prstGeom prst="rightArrowCallout">
            <a:avLst>
              <a:gd fmla="val 12817" name="adj1"/>
              <a:gd fmla="val 14101" name="adj2"/>
              <a:gd fmla="val 18037" name="adj3"/>
              <a:gd fmla="val 78813" name="adj4"/>
            </a:avLst>
          </a:prstGeom>
          <a:solidFill>
            <a:srgbClr val="FFFFFF"/>
          </a:solidFill>
          <a:ln cap="flat" cmpd="sng" w="19050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Raleway"/>
                <a:ea typeface="Raleway"/>
                <a:cs typeface="Raleway"/>
                <a:sym typeface="Raleway"/>
              </a:rPr>
              <a:t>second</a:t>
            </a:r>
            <a:endParaRPr sz="1800"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19" name="Google Shape;219;p29"/>
          <p:cNvSpPr txBox="1"/>
          <p:nvPr>
            <p:ph idx="4294967295"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0" name="Google Shape;220;p29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1" name="Google Shape;221;p29"/>
          <p:cNvSpPr/>
          <p:nvPr/>
        </p:nvSpPr>
        <p:spPr>
          <a:xfrm>
            <a:off x="725542" y="1915538"/>
            <a:ext cx="2676000" cy="1312500"/>
          </a:xfrm>
          <a:prstGeom prst="rightArrowCallout">
            <a:avLst>
              <a:gd fmla="val 12817" name="adj1"/>
              <a:gd fmla="val 14101" name="adj2"/>
              <a:gd fmla="val 18037" name="adj3"/>
              <a:gd fmla="val 78813" name="adj4"/>
            </a:avLst>
          </a:prstGeom>
          <a:solidFill>
            <a:srgbClr val="FFFFFF"/>
          </a:solidFill>
          <a:ln cap="flat" cmpd="sng" w="9525">
            <a:solidFill>
              <a:srgbClr val="22222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Raleway"/>
                <a:ea typeface="Raleway"/>
                <a:cs typeface="Raleway"/>
                <a:sym typeface="Raleway"/>
              </a:rPr>
              <a:t>first</a:t>
            </a:r>
            <a:endParaRPr sz="1800"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22" name="Google Shape;222;p29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30"/>
          <p:cNvSpPr txBox="1"/>
          <p:nvPr>
            <p:ph idx="4294967295" type="title"/>
          </p:nvPr>
        </p:nvSpPr>
        <p:spPr>
          <a:xfrm>
            <a:off x="1810300" y="556800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28" name="Google Shape;228;p30"/>
          <p:cNvSpPr txBox="1"/>
          <p:nvPr>
            <p:ph idx="1" type="body"/>
          </p:nvPr>
        </p:nvSpPr>
        <p:spPr>
          <a:xfrm>
            <a:off x="457200" y="15430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YELLOW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29" name="Google Shape;229;p30"/>
          <p:cNvSpPr txBox="1"/>
          <p:nvPr>
            <p:ph idx="2" type="body"/>
          </p:nvPr>
        </p:nvSpPr>
        <p:spPr>
          <a:xfrm>
            <a:off x="3223964" y="15430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BLUE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0" name="Google Shape;230;p30"/>
          <p:cNvSpPr txBox="1"/>
          <p:nvPr>
            <p:ph idx="3" type="body"/>
          </p:nvPr>
        </p:nvSpPr>
        <p:spPr>
          <a:xfrm>
            <a:off x="5990727" y="15430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RED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1" name="Google Shape;231;p30"/>
          <p:cNvSpPr txBox="1"/>
          <p:nvPr>
            <p:ph idx="1" type="body"/>
          </p:nvPr>
        </p:nvSpPr>
        <p:spPr>
          <a:xfrm>
            <a:off x="457200" y="34290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YELLOW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2" name="Google Shape;232;p30"/>
          <p:cNvSpPr txBox="1"/>
          <p:nvPr>
            <p:ph idx="2" type="body"/>
          </p:nvPr>
        </p:nvSpPr>
        <p:spPr>
          <a:xfrm>
            <a:off x="3223964" y="34290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BLUE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3" name="Google Shape;233;p30"/>
          <p:cNvSpPr txBox="1"/>
          <p:nvPr>
            <p:ph idx="3" type="body"/>
          </p:nvPr>
        </p:nvSpPr>
        <p:spPr>
          <a:xfrm>
            <a:off x="5990727" y="34290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A8122A"/>
                </a:solidFill>
              </a:rPr>
              <a:t>RED</a:t>
            </a:r>
            <a:endParaRPr b="1">
              <a:solidFill>
                <a:srgbClr val="A8122A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4" name="Google Shape;234;p30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grpSp>
        <p:nvGrpSpPr>
          <p:cNvPr id="235" name="Google Shape;235;p30"/>
          <p:cNvGrpSpPr/>
          <p:nvPr/>
        </p:nvGrpSpPr>
        <p:grpSpPr>
          <a:xfrm>
            <a:off x="1600375" y="1254622"/>
            <a:ext cx="345538" cy="301056"/>
            <a:chOff x="2594325" y="1627175"/>
            <a:chExt cx="440850" cy="440850"/>
          </a:xfrm>
        </p:grpSpPr>
        <p:sp>
          <p:nvSpPr>
            <p:cNvPr id="236" name="Google Shape;236;p30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30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30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9" name="Google Shape;239;p30"/>
          <p:cNvSpPr/>
          <p:nvPr/>
        </p:nvSpPr>
        <p:spPr>
          <a:xfrm>
            <a:off x="4409894" y="1268055"/>
            <a:ext cx="314931" cy="274412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A8122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0" name="Google Shape;240;p30"/>
          <p:cNvGrpSpPr/>
          <p:nvPr/>
        </p:nvGrpSpPr>
        <p:grpSpPr>
          <a:xfrm>
            <a:off x="4370878" y="3152304"/>
            <a:ext cx="329274" cy="265204"/>
            <a:chOff x="5975075" y="2327500"/>
            <a:chExt cx="420100" cy="388350"/>
          </a:xfrm>
        </p:grpSpPr>
        <p:sp>
          <p:nvSpPr>
            <p:cNvPr id="241" name="Google Shape;241;p3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3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3" name="Google Shape;243;p30"/>
          <p:cNvGrpSpPr/>
          <p:nvPr/>
        </p:nvGrpSpPr>
        <p:grpSpPr>
          <a:xfrm>
            <a:off x="7145930" y="3148493"/>
            <a:ext cx="330215" cy="272699"/>
            <a:chOff x="5300400" y="3670175"/>
            <a:chExt cx="421300" cy="399325"/>
          </a:xfrm>
        </p:grpSpPr>
        <p:sp>
          <p:nvSpPr>
            <p:cNvPr id="244" name="Google Shape;244;p30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30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30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30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30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9" name="Google Shape;249;p30"/>
          <p:cNvGrpSpPr/>
          <p:nvPr/>
        </p:nvGrpSpPr>
        <p:grpSpPr>
          <a:xfrm>
            <a:off x="1606805" y="3182761"/>
            <a:ext cx="336916" cy="246032"/>
            <a:chOff x="2599825" y="3689700"/>
            <a:chExt cx="429850" cy="360275"/>
          </a:xfrm>
        </p:grpSpPr>
        <p:sp>
          <p:nvSpPr>
            <p:cNvPr id="250" name="Google Shape;250;p30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30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2" name="Google Shape;252;p30"/>
          <p:cNvGrpSpPr/>
          <p:nvPr/>
        </p:nvGrpSpPr>
        <p:grpSpPr>
          <a:xfrm>
            <a:off x="7133933" y="1267960"/>
            <a:ext cx="335976" cy="311898"/>
            <a:chOff x="5970800" y="1619250"/>
            <a:chExt cx="428650" cy="456725"/>
          </a:xfrm>
        </p:grpSpPr>
        <p:sp>
          <p:nvSpPr>
            <p:cNvPr id="253" name="Google Shape;253;p3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3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3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3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A8122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8" name="Google Shape;258;p30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31"/>
          <p:cNvSpPr txBox="1"/>
          <p:nvPr>
            <p:ph idx="1" type="body"/>
          </p:nvPr>
        </p:nvSpPr>
        <p:spPr>
          <a:xfrm>
            <a:off x="457200" y="4346775"/>
            <a:ext cx="82296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264" name="Google Shape;264;p3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96675" y="114300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265" name="Google Shape;265;p31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p32"/>
          <p:cNvSpPr txBox="1"/>
          <p:nvPr>
            <p:ph idx="4294967295" type="body"/>
          </p:nvPr>
        </p:nvSpPr>
        <p:spPr>
          <a:xfrm>
            <a:off x="932225" y="735656"/>
            <a:ext cx="3627000" cy="367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Merriweather"/>
                <a:ea typeface="Merriweather"/>
                <a:cs typeface="Merriweather"/>
                <a:sym typeface="Merriweather"/>
              </a:rPr>
              <a:t>Mobile</a:t>
            </a:r>
            <a:r>
              <a:rPr b="1" lang="en" sz="1800">
                <a:latin typeface="Merriweather"/>
                <a:ea typeface="Merriweather"/>
                <a:cs typeface="Merriweather"/>
                <a:sym typeface="Merriweather"/>
              </a:rPr>
              <a:t> project</a:t>
            </a:r>
            <a:endParaRPr b="1" sz="1800"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71" name="Google Shape;271;p32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2" name="Google Shape;272;p32"/>
          <p:cNvSpPr/>
          <p:nvPr/>
        </p:nvSpPr>
        <p:spPr>
          <a:xfrm>
            <a:off x="5696200" y="990432"/>
            <a:ext cx="1777200" cy="3165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chemeClr val="accent4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grpSp>
        <p:nvGrpSpPr>
          <p:cNvPr id="273" name="Google Shape;273;p32"/>
          <p:cNvGrpSpPr/>
          <p:nvPr/>
        </p:nvGrpSpPr>
        <p:grpSpPr>
          <a:xfrm>
            <a:off x="5643725" y="625441"/>
            <a:ext cx="1876577" cy="3892391"/>
            <a:chOff x="2547150" y="238125"/>
            <a:chExt cx="2525675" cy="5238750"/>
          </a:xfrm>
        </p:grpSpPr>
        <p:sp>
          <p:nvSpPr>
            <p:cNvPr id="274" name="Google Shape;274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33"/>
          <p:cNvSpPr txBox="1"/>
          <p:nvPr>
            <p:ph idx="4294967295" type="body"/>
          </p:nvPr>
        </p:nvSpPr>
        <p:spPr>
          <a:xfrm>
            <a:off x="932225" y="735656"/>
            <a:ext cx="3627000" cy="367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Merriweather"/>
                <a:ea typeface="Merriweather"/>
                <a:cs typeface="Merriweather"/>
                <a:sym typeface="Merriweather"/>
              </a:rPr>
              <a:t>Tablet project</a:t>
            </a:r>
            <a:endParaRPr b="1" sz="1800"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83" name="Google Shape;283;p33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4" name="Google Shape;284;p33"/>
          <p:cNvSpPr/>
          <p:nvPr/>
        </p:nvSpPr>
        <p:spPr>
          <a:xfrm>
            <a:off x="5234818" y="960137"/>
            <a:ext cx="2434800" cy="3224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chemeClr val="accent4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grpSp>
        <p:nvGrpSpPr>
          <p:cNvPr id="285" name="Google Shape;285;p33"/>
          <p:cNvGrpSpPr/>
          <p:nvPr/>
        </p:nvGrpSpPr>
        <p:grpSpPr>
          <a:xfrm>
            <a:off x="5174289" y="599134"/>
            <a:ext cx="2563942" cy="3956304"/>
            <a:chOff x="2112475" y="238125"/>
            <a:chExt cx="3395050" cy="5238750"/>
          </a:xfrm>
        </p:grpSpPr>
        <p:sp>
          <p:nvSpPr>
            <p:cNvPr id="286" name="Google Shape;286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34"/>
          <p:cNvSpPr/>
          <p:nvPr/>
        </p:nvSpPr>
        <p:spPr>
          <a:xfrm>
            <a:off x="4061825" y="733425"/>
            <a:ext cx="3601269" cy="2652881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34"/>
          <p:cNvSpPr/>
          <p:nvPr/>
        </p:nvSpPr>
        <p:spPr>
          <a:xfrm>
            <a:off x="4206471" y="873163"/>
            <a:ext cx="3308100" cy="1995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chemeClr val="accent4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96" name="Google Shape;296;p34"/>
          <p:cNvSpPr txBox="1"/>
          <p:nvPr>
            <p:ph idx="4294967295" type="body"/>
          </p:nvPr>
        </p:nvSpPr>
        <p:spPr>
          <a:xfrm>
            <a:off x="932225" y="3369413"/>
            <a:ext cx="7230900" cy="1021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Merriweather"/>
                <a:ea typeface="Merriweather"/>
                <a:cs typeface="Merriweather"/>
                <a:sym typeface="Merriweather"/>
              </a:rPr>
              <a:t>Desktop project</a:t>
            </a:r>
            <a:endParaRPr b="1" sz="1800"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97" name="Google Shape;297;p34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5"/>
          <p:cNvSpPr txBox="1"/>
          <p:nvPr>
            <p:ph idx="4294967295" type="ctrTitle"/>
          </p:nvPr>
        </p:nvSpPr>
        <p:spPr>
          <a:xfrm>
            <a:off x="685800" y="857249"/>
            <a:ext cx="7772400" cy="7428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A8122A"/>
                </a:solidFill>
              </a:rPr>
              <a:t>Thanks!</a:t>
            </a:r>
            <a:endParaRPr sz="2400">
              <a:solidFill>
                <a:srgbClr val="A8122A"/>
              </a:solidFill>
            </a:endParaRPr>
          </a:p>
        </p:txBody>
      </p:sp>
      <p:sp>
        <p:nvSpPr>
          <p:cNvPr id="303" name="Google Shape;303;p35"/>
          <p:cNvSpPr txBox="1"/>
          <p:nvPr>
            <p:ph idx="4294967295" type="subTitle"/>
          </p:nvPr>
        </p:nvSpPr>
        <p:spPr>
          <a:xfrm>
            <a:off x="1275150" y="1468463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ANY QUESTIONS?</a:t>
            </a:r>
            <a:endParaRPr b="1" sz="3600">
              <a:solidFill>
                <a:srgbClr val="FFFFFF"/>
              </a:solidFill>
            </a:endParaRPr>
          </a:p>
        </p:txBody>
      </p:sp>
      <p:sp>
        <p:nvSpPr>
          <p:cNvPr id="304" name="Google Shape;304;p35"/>
          <p:cNvSpPr txBox="1"/>
          <p:nvPr>
            <p:ph idx="4294967295" type="body"/>
          </p:nvPr>
        </p:nvSpPr>
        <p:spPr>
          <a:xfrm>
            <a:off x="1275150" y="2841694"/>
            <a:ext cx="6593700" cy="128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You can find me at: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@username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user@mail.me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05" name="Google Shape;305;p35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06" name="Google Shape;306;p35"/>
          <p:cNvGrpSpPr/>
          <p:nvPr/>
        </p:nvGrpSpPr>
        <p:grpSpPr>
          <a:xfrm>
            <a:off x="3927600" y="2539800"/>
            <a:ext cx="1288800" cy="63900"/>
            <a:chOff x="3927600" y="2539800"/>
            <a:chExt cx="1288800" cy="63900"/>
          </a:xfrm>
        </p:grpSpPr>
        <p:cxnSp>
          <p:nvCxnSpPr>
            <p:cNvPr id="307" name="Google Shape;307;p35"/>
            <p:cNvCxnSpPr/>
            <p:nvPr/>
          </p:nvCxnSpPr>
          <p:spPr>
            <a:xfrm>
              <a:off x="3927600" y="2571750"/>
              <a:ext cx="1288800" cy="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308" name="Google Shape;308;p35"/>
            <p:cNvSpPr/>
            <p:nvPr/>
          </p:nvSpPr>
          <p:spPr>
            <a:xfrm flipH="1">
              <a:off x="4538275" y="2539800"/>
              <a:ext cx="67500" cy="63900"/>
            </a:xfrm>
            <a:prstGeom prst="diamond">
              <a:avLst/>
            </a:prstGeom>
            <a:solidFill>
              <a:srgbClr val="222222"/>
            </a:solidFill>
            <a:ln cap="flat" cmpd="sng" w="1905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p36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4" name="Google Shape;314;p36"/>
          <p:cNvSpPr txBox="1"/>
          <p:nvPr>
            <p:ph idx="1" type="body"/>
          </p:nvPr>
        </p:nvSpPr>
        <p:spPr>
          <a:xfrm>
            <a:off x="457200" y="1403306"/>
            <a:ext cx="8229600" cy="352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◉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◉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15" name="Google Shape;315;p36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37"/>
          <p:cNvSpPr txBox="1"/>
          <p:nvPr>
            <p:ph type="title"/>
          </p:nvPr>
        </p:nvSpPr>
        <p:spPr>
          <a:xfrm>
            <a:off x="1810200" y="557513"/>
            <a:ext cx="5523600" cy="477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21" name="Google Shape;321;p37"/>
          <p:cNvSpPr txBox="1"/>
          <p:nvPr>
            <p:ph idx="1" type="body"/>
          </p:nvPr>
        </p:nvSpPr>
        <p:spPr>
          <a:xfrm>
            <a:off x="457200" y="1200150"/>
            <a:ext cx="8229600" cy="298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◉"/>
            </a:pPr>
            <a:r>
              <a:rPr lang="en" sz="1400"/>
              <a:t>Titles: </a:t>
            </a:r>
            <a:r>
              <a:rPr b="1" lang="en" sz="1400"/>
              <a:t>Merriweather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◉"/>
            </a:pPr>
            <a:r>
              <a:rPr lang="en" sz="1400"/>
              <a:t>Body copy: </a:t>
            </a:r>
            <a:r>
              <a:rPr b="1" lang="en" sz="1400"/>
              <a:t>Raleway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A8122A"/>
                </a:solidFill>
                <a:hlinkClick r:id="rId3"/>
              </a:rPr>
              <a:t>https://www.fontsquirrel.com/fonts/raleway</a:t>
            </a:r>
            <a:endParaRPr sz="1400">
              <a:solidFill>
                <a:srgbClr val="A8122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A8122A"/>
                </a:solidFill>
                <a:hlinkClick r:id="rId4"/>
              </a:rPr>
              <a:t>https://www.fontsquirrel.com/fonts/merriweather</a:t>
            </a:r>
            <a:endParaRPr sz="1400">
              <a:solidFill>
                <a:srgbClr val="A8122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◉"/>
            </a:pPr>
            <a:r>
              <a:rPr lang="en" sz="1400"/>
              <a:t>Dark gray </a:t>
            </a:r>
            <a:r>
              <a:rPr b="1" lang="en" sz="1400"/>
              <a:t>#222222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◉"/>
            </a:pPr>
            <a:r>
              <a:rPr lang="en" sz="1400"/>
              <a:t>Wine </a:t>
            </a:r>
            <a:r>
              <a:rPr b="1" lang="en" sz="1400">
                <a:solidFill>
                  <a:srgbClr val="A8122A"/>
                </a:solidFill>
              </a:rPr>
              <a:t>#a8122a</a:t>
            </a:r>
            <a:endParaRPr b="1" sz="1400">
              <a:solidFill>
                <a:srgbClr val="A8122A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◉"/>
            </a:pPr>
            <a:r>
              <a:rPr lang="en" sz="1400"/>
              <a:t>Cream </a:t>
            </a:r>
            <a:r>
              <a:rPr b="1" lang="en" sz="1400">
                <a:solidFill>
                  <a:srgbClr val="F5F1E0"/>
                </a:solidFill>
                <a:highlight>
                  <a:srgbClr val="222222"/>
                </a:highlight>
              </a:rPr>
              <a:t>#f5f1e0</a:t>
            </a:r>
            <a:endParaRPr b="1" sz="1400">
              <a:solidFill>
                <a:srgbClr val="F5F1E0"/>
              </a:solidFill>
              <a:highlight>
                <a:srgbClr val="222222"/>
              </a:highlight>
            </a:endParaRPr>
          </a:p>
        </p:txBody>
      </p:sp>
      <p:sp>
        <p:nvSpPr>
          <p:cNvPr id="322" name="Google Shape;322;p37"/>
          <p:cNvSpPr txBox="1"/>
          <p:nvPr/>
        </p:nvSpPr>
        <p:spPr>
          <a:xfrm>
            <a:off x="316275" y="4152600"/>
            <a:ext cx="852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222222"/>
                </a:solidFill>
                <a:latin typeface="Merriweather"/>
                <a:ea typeface="Merriweather"/>
                <a:cs typeface="Merriweather"/>
                <a:sym typeface="Merriweather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222222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222222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222222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323" name="Google Shape;323;p37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8122A"/>
        </a:solidFill>
      </p:bgPr>
    </p:bg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38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5F1E0"/>
                </a:solidFill>
              </a:rPr>
              <a:t>‹#›</a:t>
            </a:fld>
            <a:endParaRPr>
              <a:solidFill>
                <a:srgbClr val="F5F1E0"/>
              </a:solidFill>
            </a:endParaRPr>
          </a:p>
        </p:txBody>
      </p:sp>
      <p:grpSp>
        <p:nvGrpSpPr>
          <p:cNvPr id="329" name="Google Shape;329;p38"/>
          <p:cNvGrpSpPr/>
          <p:nvPr/>
        </p:nvGrpSpPr>
        <p:grpSpPr>
          <a:xfrm>
            <a:off x="695579" y="588869"/>
            <a:ext cx="319538" cy="404117"/>
            <a:chOff x="584925" y="238125"/>
            <a:chExt cx="415200" cy="525100"/>
          </a:xfrm>
        </p:grpSpPr>
        <p:sp>
          <p:nvSpPr>
            <p:cNvPr id="330" name="Google Shape;330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6" name="Google Shape;336;p38"/>
          <p:cNvGrpSpPr/>
          <p:nvPr/>
        </p:nvGrpSpPr>
        <p:grpSpPr>
          <a:xfrm>
            <a:off x="1203053" y="647590"/>
            <a:ext cx="342106" cy="284790"/>
            <a:chOff x="1244325" y="314425"/>
            <a:chExt cx="444525" cy="370050"/>
          </a:xfrm>
        </p:grpSpPr>
        <p:sp>
          <p:nvSpPr>
            <p:cNvPr id="337" name="Google Shape;337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9" name="Google Shape;339;p38"/>
          <p:cNvGrpSpPr/>
          <p:nvPr/>
        </p:nvGrpSpPr>
        <p:grpSpPr>
          <a:xfrm>
            <a:off x="1729344" y="646185"/>
            <a:ext cx="327080" cy="287600"/>
            <a:chOff x="1928175" y="312600"/>
            <a:chExt cx="425000" cy="373700"/>
          </a:xfrm>
        </p:grpSpPr>
        <p:sp>
          <p:nvSpPr>
            <p:cNvPr id="340" name="Google Shape;340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2" name="Google Shape;342;p38"/>
          <p:cNvSpPr/>
          <p:nvPr/>
        </p:nvSpPr>
        <p:spPr>
          <a:xfrm>
            <a:off x="2277674" y="635848"/>
            <a:ext cx="267859" cy="308263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8"/>
          <p:cNvSpPr/>
          <p:nvPr/>
        </p:nvSpPr>
        <p:spPr>
          <a:xfrm>
            <a:off x="2814746" y="636791"/>
            <a:ext cx="231226" cy="306378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4" name="Google Shape;344;p38"/>
          <p:cNvGrpSpPr/>
          <p:nvPr/>
        </p:nvGrpSpPr>
        <p:grpSpPr>
          <a:xfrm>
            <a:off x="3261214" y="631159"/>
            <a:ext cx="375950" cy="317672"/>
            <a:chOff x="3918650" y="293075"/>
            <a:chExt cx="488500" cy="412775"/>
          </a:xfrm>
        </p:grpSpPr>
        <p:sp>
          <p:nvSpPr>
            <p:cNvPr id="345" name="Google Shape;345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8" name="Google Shape;348;p38"/>
          <p:cNvGrpSpPr/>
          <p:nvPr/>
        </p:nvGrpSpPr>
        <p:grpSpPr>
          <a:xfrm>
            <a:off x="3813344" y="607186"/>
            <a:ext cx="309225" cy="365598"/>
            <a:chOff x="4636075" y="261925"/>
            <a:chExt cx="401800" cy="475050"/>
          </a:xfrm>
        </p:grpSpPr>
        <p:sp>
          <p:nvSpPr>
            <p:cNvPr id="349" name="Google Shape;349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3" name="Google Shape;353;p38"/>
          <p:cNvSpPr/>
          <p:nvPr/>
        </p:nvSpPr>
        <p:spPr>
          <a:xfrm>
            <a:off x="4309465" y="635367"/>
            <a:ext cx="354324" cy="30922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4" name="Google Shape;354;p38"/>
          <p:cNvGrpSpPr/>
          <p:nvPr/>
        </p:nvGrpSpPr>
        <p:grpSpPr>
          <a:xfrm>
            <a:off x="4850418" y="637739"/>
            <a:ext cx="310149" cy="304030"/>
            <a:chOff x="5983625" y="301625"/>
            <a:chExt cx="403000" cy="395050"/>
          </a:xfrm>
        </p:grpSpPr>
        <p:sp>
          <p:nvSpPr>
            <p:cNvPr id="355" name="Google Shape;355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5" name="Google Shape;375;p38"/>
          <p:cNvGrpSpPr/>
          <p:nvPr/>
        </p:nvGrpSpPr>
        <p:grpSpPr>
          <a:xfrm>
            <a:off x="5371534" y="635373"/>
            <a:ext cx="305454" cy="304992"/>
            <a:chOff x="6660750" y="298550"/>
            <a:chExt cx="396900" cy="396300"/>
          </a:xfrm>
        </p:grpSpPr>
        <p:sp>
          <p:nvSpPr>
            <p:cNvPr id="376" name="Google Shape;376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8" name="Google Shape;378;p38"/>
          <p:cNvGrpSpPr/>
          <p:nvPr/>
        </p:nvGrpSpPr>
        <p:grpSpPr>
          <a:xfrm>
            <a:off x="695579" y="1115622"/>
            <a:ext cx="319538" cy="386743"/>
            <a:chOff x="584925" y="922575"/>
            <a:chExt cx="415200" cy="502525"/>
          </a:xfrm>
        </p:grpSpPr>
        <p:sp>
          <p:nvSpPr>
            <p:cNvPr id="379" name="Google Shape;379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38"/>
          <p:cNvGrpSpPr/>
          <p:nvPr/>
        </p:nvGrpSpPr>
        <p:grpSpPr>
          <a:xfrm>
            <a:off x="1204939" y="1106695"/>
            <a:ext cx="338355" cy="403193"/>
            <a:chOff x="1246775" y="910975"/>
            <a:chExt cx="439650" cy="523900"/>
          </a:xfrm>
        </p:grpSpPr>
        <p:sp>
          <p:nvSpPr>
            <p:cNvPr id="383" name="Google Shape;383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6" name="Google Shape;386;p38"/>
          <p:cNvGrpSpPr/>
          <p:nvPr/>
        </p:nvGrpSpPr>
        <p:grpSpPr>
          <a:xfrm>
            <a:off x="1727940" y="1171534"/>
            <a:ext cx="329889" cy="274439"/>
            <a:chOff x="1926350" y="995225"/>
            <a:chExt cx="428650" cy="356600"/>
          </a:xfrm>
        </p:grpSpPr>
        <p:sp>
          <p:nvSpPr>
            <p:cNvPr id="387" name="Google Shape;387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1" name="Google Shape;391;p38"/>
          <p:cNvSpPr/>
          <p:nvPr/>
        </p:nvSpPr>
        <p:spPr>
          <a:xfrm>
            <a:off x="2250411" y="1148486"/>
            <a:ext cx="322385" cy="320500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8"/>
          <p:cNvSpPr/>
          <p:nvPr/>
        </p:nvSpPr>
        <p:spPr>
          <a:xfrm>
            <a:off x="2769648" y="1164474"/>
            <a:ext cx="321423" cy="288542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8"/>
          <p:cNvSpPr/>
          <p:nvPr/>
        </p:nvSpPr>
        <p:spPr>
          <a:xfrm>
            <a:off x="3293098" y="1166821"/>
            <a:ext cx="312034" cy="283828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8"/>
          <p:cNvSpPr/>
          <p:nvPr/>
        </p:nvSpPr>
        <p:spPr>
          <a:xfrm>
            <a:off x="3822186" y="1169630"/>
            <a:ext cx="291371" cy="27821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5" name="Google Shape;395;p38"/>
          <p:cNvGrpSpPr/>
          <p:nvPr/>
        </p:nvGrpSpPr>
        <p:grpSpPr>
          <a:xfrm>
            <a:off x="4326013" y="1150870"/>
            <a:ext cx="321423" cy="321885"/>
            <a:chOff x="5302225" y="968375"/>
            <a:chExt cx="417650" cy="418250"/>
          </a:xfrm>
        </p:grpSpPr>
        <p:sp>
          <p:nvSpPr>
            <p:cNvPr id="396" name="Google Shape;396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8" name="Google Shape;398;p38"/>
          <p:cNvGrpSpPr/>
          <p:nvPr/>
        </p:nvGrpSpPr>
        <p:grpSpPr>
          <a:xfrm>
            <a:off x="4806243" y="1114679"/>
            <a:ext cx="398499" cy="388148"/>
            <a:chOff x="5926225" y="921350"/>
            <a:chExt cx="517800" cy="504350"/>
          </a:xfrm>
        </p:grpSpPr>
        <p:sp>
          <p:nvSpPr>
            <p:cNvPr id="399" name="Google Shape;399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1" name="Google Shape;401;p38"/>
          <p:cNvGrpSpPr/>
          <p:nvPr/>
        </p:nvGrpSpPr>
        <p:grpSpPr>
          <a:xfrm>
            <a:off x="5338172" y="1122202"/>
            <a:ext cx="372179" cy="373121"/>
            <a:chOff x="6617400" y="931125"/>
            <a:chExt cx="483600" cy="484825"/>
          </a:xfrm>
        </p:grpSpPr>
        <p:sp>
          <p:nvSpPr>
            <p:cNvPr id="402" name="Google Shape;402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4" name="Google Shape;404;p38"/>
          <p:cNvGrpSpPr/>
          <p:nvPr/>
        </p:nvGrpSpPr>
        <p:grpSpPr>
          <a:xfrm>
            <a:off x="675839" y="1701576"/>
            <a:ext cx="359018" cy="251890"/>
            <a:chOff x="559275" y="1683950"/>
            <a:chExt cx="466500" cy="327300"/>
          </a:xfrm>
        </p:grpSpPr>
        <p:sp>
          <p:nvSpPr>
            <p:cNvPr id="405" name="Google Shape;405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38"/>
          <p:cNvGrpSpPr/>
          <p:nvPr/>
        </p:nvGrpSpPr>
        <p:grpSpPr>
          <a:xfrm>
            <a:off x="1194607" y="1651783"/>
            <a:ext cx="359018" cy="351496"/>
            <a:chOff x="1233350" y="1619250"/>
            <a:chExt cx="466500" cy="456725"/>
          </a:xfrm>
        </p:grpSpPr>
        <p:sp>
          <p:nvSpPr>
            <p:cNvPr id="408" name="Google Shape;408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2" name="Google Shape;412;p38"/>
          <p:cNvGrpSpPr/>
          <p:nvPr/>
        </p:nvGrpSpPr>
        <p:grpSpPr>
          <a:xfrm>
            <a:off x="1724650" y="1659287"/>
            <a:ext cx="336469" cy="336469"/>
            <a:chOff x="1922075" y="1629000"/>
            <a:chExt cx="437200" cy="437200"/>
          </a:xfrm>
        </p:grpSpPr>
        <p:sp>
          <p:nvSpPr>
            <p:cNvPr id="413" name="Google Shape;413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8"/>
          <p:cNvGrpSpPr/>
          <p:nvPr/>
        </p:nvGrpSpPr>
        <p:grpSpPr>
          <a:xfrm>
            <a:off x="2242013" y="1657882"/>
            <a:ext cx="339278" cy="339278"/>
            <a:chOff x="2594325" y="1627175"/>
            <a:chExt cx="440850" cy="440850"/>
          </a:xfrm>
        </p:grpSpPr>
        <p:sp>
          <p:nvSpPr>
            <p:cNvPr id="416" name="Google Shape;416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9" name="Google Shape;419;p38"/>
          <p:cNvSpPr/>
          <p:nvPr/>
        </p:nvSpPr>
        <p:spPr>
          <a:xfrm>
            <a:off x="2775747" y="1672899"/>
            <a:ext cx="309225" cy="309206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0" name="Google Shape;420;p38"/>
          <p:cNvGrpSpPr/>
          <p:nvPr/>
        </p:nvGrpSpPr>
        <p:grpSpPr>
          <a:xfrm>
            <a:off x="3311507" y="1632505"/>
            <a:ext cx="275363" cy="390033"/>
            <a:chOff x="3984000" y="1594200"/>
            <a:chExt cx="357800" cy="506800"/>
          </a:xfrm>
        </p:grpSpPr>
        <p:sp>
          <p:nvSpPr>
            <p:cNvPr id="421" name="Google Shape;421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3" name="Google Shape;423;p38"/>
          <p:cNvGrpSpPr/>
          <p:nvPr/>
        </p:nvGrpSpPr>
        <p:grpSpPr>
          <a:xfrm>
            <a:off x="3786562" y="1716141"/>
            <a:ext cx="362789" cy="222761"/>
            <a:chOff x="4601275" y="1702875"/>
            <a:chExt cx="471400" cy="289450"/>
          </a:xfrm>
        </p:grpSpPr>
        <p:sp>
          <p:nvSpPr>
            <p:cNvPr id="424" name="Google Shape;424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9" name="Google Shape;429;p38"/>
          <p:cNvGrpSpPr/>
          <p:nvPr/>
        </p:nvGrpSpPr>
        <p:grpSpPr>
          <a:xfrm>
            <a:off x="4322723" y="1661634"/>
            <a:ext cx="328004" cy="331775"/>
            <a:chOff x="5297950" y="1632050"/>
            <a:chExt cx="426200" cy="431100"/>
          </a:xfrm>
        </p:grpSpPr>
        <p:sp>
          <p:nvSpPr>
            <p:cNvPr id="430" name="Google Shape;430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2" name="Google Shape;432;p38"/>
          <p:cNvGrpSpPr/>
          <p:nvPr/>
        </p:nvGrpSpPr>
        <p:grpSpPr>
          <a:xfrm>
            <a:off x="4840548" y="1651783"/>
            <a:ext cx="329889" cy="351496"/>
            <a:chOff x="5970800" y="1619250"/>
            <a:chExt cx="428650" cy="456725"/>
          </a:xfrm>
        </p:grpSpPr>
        <p:sp>
          <p:nvSpPr>
            <p:cNvPr id="433" name="Google Shape;433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8" name="Google Shape;438;p38"/>
          <p:cNvGrpSpPr/>
          <p:nvPr/>
        </p:nvGrpSpPr>
        <p:grpSpPr>
          <a:xfrm>
            <a:off x="5344290" y="1647550"/>
            <a:ext cx="369812" cy="337393"/>
            <a:chOff x="6625350" y="1613750"/>
            <a:chExt cx="480525" cy="438400"/>
          </a:xfrm>
        </p:grpSpPr>
        <p:sp>
          <p:nvSpPr>
            <p:cNvPr id="439" name="Google Shape;439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8"/>
          <p:cNvGrpSpPr/>
          <p:nvPr/>
        </p:nvGrpSpPr>
        <p:grpSpPr>
          <a:xfrm>
            <a:off x="715781" y="2196391"/>
            <a:ext cx="279134" cy="299817"/>
            <a:chOff x="611175" y="2326900"/>
            <a:chExt cx="362700" cy="389575"/>
          </a:xfrm>
        </p:grpSpPr>
        <p:sp>
          <p:nvSpPr>
            <p:cNvPr id="445" name="Google Shape;445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9" name="Google Shape;449;p38"/>
          <p:cNvSpPr/>
          <p:nvPr/>
        </p:nvSpPr>
        <p:spPr>
          <a:xfrm>
            <a:off x="1227003" y="2199158"/>
            <a:ext cx="294180" cy="29418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p38"/>
          <p:cNvSpPr/>
          <p:nvPr/>
        </p:nvSpPr>
        <p:spPr>
          <a:xfrm>
            <a:off x="1745758" y="2199158"/>
            <a:ext cx="294180" cy="29418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38"/>
          <p:cNvSpPr/>
          <p:nvPr/>
        </p:nvSpPr>
        <p:spPr>
          <a:xfrm>
            <a:off x="2264514" y="2199158"/>
            <a:ext cx="294180" cy="29418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2" name="Google Shape;452;p38"/>
          <p:cNvGrpSpPr/>
          <p:nvPr/>
        </p:nvGrpSpPr>
        <p:grpSpPr>
          <a:xfrm>
            <a:off x="2851940" y="2148464"/>
            <a:ext cx="156960" cy="391919"/>
            <a:chOff x="3386850" y="2264625"/>
            <a:chExt cx="203950" cy="509250"/>
          </a:xfrm>
        </p:grpSpPr>
        <p:sp>
          <p:nvSpPr>
            <p:cNvPr id="453" name="Google Shape;453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5" name="Google Shape;455;p38"/>
          <p:cNvGrpSpPr/>
          <p:nvPr/>
        </p:nvGrpSpPr>
        <p:grpSpPr>
          <a:xfrm>
            <a:off x="3903580" y="2198276"/>
            <a:ext cx="128754" cy="292294"/>
            <a:chOff x="4753325" y="2329350"/>
            <a:chExt cx="167300" cy="379800"/>
          </a:xfrm>
        </p:grpSpPr>
        <p:sp>
          <p:nvSpPr>
            <p:cNvPr id="456" name="Google Shape;456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38"/>
          <p:cNvGrpSpPr/>
          <p:nvPr/>
        </p:nvGrpSpPr>
        <p:grpSpPr>
          <a:xfrm>
            <a:off x="3382445" y="2150330"/>
            <a:ext cx="133487" cy="388167"/>
            <a:chOff x="4076175" y="2267050"/>
            <a:chExt cx="173450" cy="504375"/>
          </a:xfrm>
        </p:grpSpPr>
        <p:sp>
          <p:nvSpPr>
            <p:cNvPr id="459" name="Google Shape;459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1" name="Google Shape;461;p38"/>
          <p:cNvSpPr/>
          <p:nvPr/>
        </p:nvSpPr>
        <p:spPr>
          <a:xfrm>
            <a:off x="4339537" y="2191174"/>
            <a:ext cx="294180" cy="310149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2" name="Google Shape;462;p38"/>
          <p:cNvGrpSpPr/>
          <p:nvPr/>
        </p:nvGrpSpPr>
        <p:grpSpPr>
          <a:xfrm>
            <a:off x="4843838" y="2196852"/>
            <a:ext cx="323309" cy="298874"/>
            <a:chOff x="5975075" y="2327500"/>
            <a:chExt cx="420100" cy="388350"/>
          </a:xfrm>
        </p:grpSpPr>
        <p:sp>
          <p:nvSpPr>
            <p:cNvPr id="463" name="Google Shape;463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8"/>
          <p:cNvGrpSpPr/>
          <p:nvPr/>
        </p:nvGrpSpPr>
        <p:grpSpPr>
          <a:xfrm>
            <a:off x="5425098" y="2187925"/>
            <a:ext cx="198326" cy="323309"/>
            <a:chOff x="6730350" y="2315900"/>
            <a:chExt cx="257700" cy="420100"/>
          </a:xfrm>
        </p:grpSpPr>
        <p:sp>
          <p:nvSpPr>
            <p:cNvPr id="466" name="Google Shape;466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38"/>
          <p:cNvGrpSpPr/>
          <p:nvPr/>
        </p:nvGrpSpPr>
        <p:grpSpPr>
          <a:xfrm>
            <a:off x="805055" y="2681797"/>
            <a:ext cx="100587" cy="366541"/>
            <a:chOff x="727175" y="2957625"/>
            <a:chExt cx="130700" cy="476275"/>
          </a:xfrm>
        </p:grpSpPr>
        <p:sp>
          <p:nvSpPr>
            <p:cNvPr id="472" name="Google Shape;472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4" name="Google Shape;474;p38"/>
          <p:cNvSpPr/>
          <p:nvPr/>
        </p:nvSpPr>
        <p:spPr>
          <a:xfrm>
            <a:off x="1738717" y="2667180"/>
            <a:ext cx="308263" cy="395671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5" name="Google Shape;475;p38"/>
          <p:cNvSpPr/>
          <p:nvPr/>
        </p:nvSpPr>
        <p:spPr>
          <a:xfrm>
            <a:off x="1259902" y="2667180"/>
            <a:ext cx="228379" cy="395671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6" name="Google Shape;476;p38"/>
          <p:cNvGrpSpPr/>
          <p:nvPr/>
        </p:nvGrpSpPr>
        <p:grpSpPr>
          <a:xfrm>
            <a:off x="2233548" y="2693533"/>
            <a:ext cx="356209" cy="343049"/>
            <a:chOff x="2583325" y="2972875"/>
            <a:chExt cx="462850" cy="445750"/>
          </a:xfrm>
        </p:grpSpPr>
        <p:sp>
          <p:nvSpPr>
            <p:cNvPr id="477" name="Google Shape;477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9" name="Google Shape;479;p38"/>
          <p:cNvGrpSpPr/>
          <p:nvPr/>
        </p:nvGrpSpPr>
        <p:grpSpPr>
          <a:xfrm>
            <a:off x="2740098" y="2744769"/>
            <a:ext cx="380644" cy="240596"/>
            <a:chOff x="3241525" y="3039450"/>
            <a:chExt cx="494600" cy="312625"/>
          </a:xfrm>
        </p:grpSpPr>
        <p:sp>
          <p:nvSpPr>
            <p:cNvPr id="480" name="Google Shape;480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2" name="Google Shape;482;p38"/>
          <p:cNvSpPr/>
          <p:nvPr/>
        </p:nvSpPr>
        <p:spPr>
          <a:xfrm>
            <a:off x="3804331" y="2701484"/>
            <a:ext cx="327080" cy="327061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3" name="Google Shape;483;p38"/>
          <p:cNvGrpSpPr/>
          <p:nvPr/>
        </p:nvGrpSpPr>
        <p:grpSpPr>
          <a:xfrm>
            <a:off x="4289823" y="2719392"/>
            <a:ext cx="393804" cy="291351"/>
            <a:chOff x="5255200" y="3006475"/>
            <a:chExt cx="511700" cy="378575"/>
          </a:xfrm>
        </p:grpSpPr>
        <p:sp>
          <p:nvSpPr>
            <p:cNvPr id="484" name="Google Shape;484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6" name="Google Shape;486;p38"/>
          <p:cNvGrpSpPr/>
          <p:nvPr/>
        </p:nvGrpSpPr>
        <p:grpSpPr>
          <a:xfrm>
            <a:off x="3289881" y="2702480"/>
            <a:ext cx="318614" cy="325175"/>
            <a:chOff x="3955900" y="2984500"/>
            <a:chExt cx="414000" cy="422525"/>
          </a:xfrm>
        </p:grpSpPr>
        <p:sp>
          <p:nvSpPr>
            <p:cNvPr id="487" name="Google Shape;487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0" name="Google Shape;490;p38"/>
          <p:cNvSpPr/>
          <p:nvPr/>
        </p:nvSpPr>
        <p:spPr>
          <a:xfrm>
            <a:off x="679118" y="3243732"/>
            <a:ext cx="356190" cy="280077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38"/>
          <p:cNvSpPr/>
          <p:nvPr/>
        </p:nvSpPr>
        <p:spPr>
          <a:xfrm>
            <a:off x="4881322" y="2686439"/>
            <a:ext cx="248119" cy="357152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2" name="Google Shape;492;p38"/>
          <p:cNvGrpSpPr/>
          <p:nvPr/>
        </p:nvGrpSpPr>
        <p:grpSpPr>
          <a:xfrm>
            <a:off x="5402549" y="2697766"/>
            <a:ext cx="243424" cy="345877"/>
            <a:chOff x="6701050" y="2978375"/>
            <a:chExt cx="316300" cy="449425"/>
          </a:xfrm>
        </p:grpSpPr>
        <p:sp>
          <p:nvSpPr>
            <p:cNvPr id="493" name="Google Shape;493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38"/>
          <p:cNvGrpSpPr/>
          <p:nvPr/>
        </p:nvGrpSpPr>
        <p:grpSpPr>
          <a:xfrm>
            <a:off x="1200706" y="3267289"/>
            <a:ext cx="346820" cy="233093"/>
            <a:chOff x="1241275" y="3718400"/>
            <a:chExt cx="450650" cy="302875"/>
          </a:xfrm>
        </p:grpSpPr>
        <p:sp>
          <p:nvSpPr>
            <p:cNvPr id="496" name="Google Shape;496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8"/>
          <p:cNvGrpSpPr/>
          <p:nvPr/>
        </p:nvGrpSpPr>
        <p:grpSpPr>
          <a:xfrm>
            <a:off x="1724188" y="3249434"/>
            <a:ext cx="337393" cy="269264"/>
            <a:chOff x="1921475" y="3695200"/>
            <a:chExt cx="438400" cy="349875"/>
          </a:xfrm>
        </p:grpSpPr>
        <p:sp>
          <p:nvSpPr>
            <p:cNvPr id="501" name="Google Shape;501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4" name="Google Shape;504;p38"/>
          <p:cNvGrpSpPr/>
          <p:nvPr/>
        </p:nvGrpSpPr>
        <p:grpSpPr>
          <a:xfrm>
            <a:off x="2246246" y="3245202"/>
            <a:ext cx="330813" cy="277268"/>
            <a:chOff x="2599825" y="3689700"/>
            <a:chExt cx="429850" cy="360275"/>
          </a:xfrm>
        </p:grpSpPr>
        <p:sp>
          <p:nvSpPr>
            <p:cNvPr id="505" name="Google Shape;505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7" name="Google Shape;507;p38"/>
          <p:cNvGrpSpPr/>
          <p:nvPr/>
        </p:nvGrpSpPr>
        <p:grpSpPr>
          <a:xfrm>
            <a:off x="2780983" y="3216534"/>
            <a:ext cx="298874" cy="312034"/>
            <a:chOff x="3294650" y="3652450"/>
            <a:chExt cx="388350" cy="405450"/>
          </a:xfrm>
        </p:grpSpPr>
        <p:sp>
          <p:nvSpPr>
            <p:cNvPr id="508" name="Google Shape;508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8"/>
          <p:cNvGrpSpPr/>
          <p:nvPr/>
        </p:nvGrpSpPr>
        <p:grpSpPr>
          <a:xfrm>
            <a:off x="3274855" y="3256014"/>
            <a:ext cx="348667" cy="255642"/>
            <a:chOff x="3936375" y="3703750"/>
            <a:chExt cx="453050" cy="332175"/>
          </a:xfrm>
        </p:grpSpPr>
        <p:sp>
          <p:nvSpPr>
            <p:cNvPr id="512" name="Google Shape;512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7" name="Google Shape;517;p38"/>
          <p:cNvGrpSpPr/>
          <p:nvPr/>
        </p:nvGrpSpPr>
        <p:grpSpPr>
          <a:xfrm>
            <a:off x="3793623" y="3256014"/>
            <a:ext cx="348667" cy="255642"/>
            <a:chOff x="4610450" y="3703750"/>
            <a:chExt cx="453050" cy="332175"/>
          </a:xfrm>
        </p:grpSpPr>
        <p:sp>
          <p:nvSpPr>
            <p:cNvPr id="518" name="Google Shape;518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0" name="Google Shape;520;p38"/>
          <p:cNvGrpSpPr/>
          <p:nvPr/>
        </p:nvGrpSpPr>
        <p:grpSpPr>
          <a:xfrm>
            <a:off x="4324608" y="3230175"/>
            <a:ext cx="324232" cy="307321"/>
            <a:chOff x="5300400" y="3670175"/>
            <a:chExt cx="421300" cy="399325"/>
          </a:xfrm>
        </p:grpSpPr>
        <p:sp>
          <p:nvSpPr>
            <p:cNvPr id="521" name="Google Shape;521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6" name="Google Shape;526;p38"/>
          <p:cNvSpPr/>
          <p:nvPr/>
        </p:nvSpPr>
        <p:spPr>
          <a:xfrm>
            <a:off x="4824931" y="3203329"/>
            <a:ext cx="360904" cy="36088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7" name="Google Shape;527;p38"/>
          <p:cNvGrpSpPr/>
          <p:nvPr/>
        </p:nvGrpSpPr>
        <p:grpSpPr>
          <a:xfrm>
            <a:off x="5366839" y="3226404"/>
            <a:ext cx="314843" cy="314863"/>
            <a:chOff x="6654650" y="3665275"/>
            <a:chExt cx="409100" cy="409125"/>
          </a:xfrm>
        </p:grpSpPr>
        <p:sp>
          <p:nvSpPr>
            <p:cNvPr id="528" name="Google Shape;528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0" name="Google Shape;530;p38"/>
          <p:cNvGrpSpPr/>
          <p:nvPr/>
        </p:nvGrpSpPr>
        <p:grpSpPr>
          <a:xfrm>
            <a:off x="684766" y="3732012"/>
            <a:ext cx="341164" cy="341183"/>
            <a:chOff x="570875" y="4322250"/>
            <a:chExt cx="443300" cy="443325"/>
          </a:xfrm>
        </p:grpSpPr>
        <p:sp>
          <p:nvSpPr>
            <p:cNvPr id="531" name="Google Shape;531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5" name="Google Shape;535;p38"/>
          <p:cNvSpPr/>
          <p:nvPr/>
        </p:nvSpPr>
        <p:spPr>
          <a:xfrm>
            <a:off x="1189409" y="3798196"/>
            <a:ext cx="369370" cy="20865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6" name="Google Shape;536;p38"/>
          <p:cNvGrpSpPr/>
          <p:nvPr/>
        </p:nvGrpSpPr>
        <p:grpSpPr>
          <a:xfrm>
            <a:off x="1768825" y="3706654"/>
            <a:ext cx="248119" cy="391900"/>
            <a:chOff x="1979475" y="4289300"/>
            <a:chExt cx="322400" cy="509225"/>
          </a:xfrm>
        </p:grpSpPr>
        <p:sp>
          <p:nvSpPr>
            <p:cNvPr id="537" name="Google Shape;537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0" name="Google Shape;540;p38"/>
          <p:cNvGrpSpPr/>
          <p:nvPr/>
        </p:nvGrpSpPr>
        <p:grpSpPr>
          <a:xfrm>
            <a:off x="2265505" y="3711810"/>
            <a:ext cx="292756" cy="381587"/>
            <a:chOff x="2624850" y="4296000"/>
            <a:chExt cx="380400" cy="495825"/>
          </a:xfrm>
        </p:grpSpPr>
        <p:sp>
          <p:nvSpPr>
            <p:cNvPr id="541" name="Google Shape;541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4" name="Google Shape;544;p38"/>
          <p:cNvSpPr/>
          <p:nvPr/>
        </p:nvSpPr>
        <p:spPr>
          <a:xfrm>
            <a:off x="3292636" y="3746038"/>
            <a:ext cx="312958" cy="312977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38"/>
          <p:cNvSpPr/>
          <p:nvPr/>
        </p:nvSpPr>
        <p:spPr>
          <a:xfrm>
            <a:off x="2773881" y="3765778"/>
            <a:ext cx="312958" cy="273497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38"/>
          <p:cNvSpPr/>
          <p:nvPr/>
        </p:nvSpPr>
        <p:spPr>
          <a:xfrm>
            <a:off x="3809968" y="3744634"/>
            <a:ext cx="315805" cy="315786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7" name="Google Shape;547;p38"/>
          <p:cNvGrpSpPr/>
          <p:nvPr/>
        </p:nvGrpSpPr>
        <p:grpSpPr>
          <a:xfrm>
            <a:off x="4305811" y="3749405"/>
            <a:ext cx="361827" cy="306397"/>
            <a:chOff x="5275975" y="4344850"/>
            <a:chExt cx="470150" cy="398125"/>
          </a:xfrm>
        </p:grpSpPr>
        <p:sp>
          <p:nvSpPr>
            <p:cNvPr id="548" name="Google Shape;548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1" name="Google Shape;551;p38"/>
          <p:cNvSpPr/>
          <p:nvPr/>
        </p:nvSpPr>
        <p:spPr>
          <a:xfrm>
            <a:off x="4842785" y="3739939"/>
            <a:ext cx="325194" cy="325175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2" name="Google Shape;552;p38"/>
          <p:cNvGrpSpPr/>
          <p:nvPr/>
        </p:nvGrpSpPr>
        <p:grpSpPr>
          <a:xfrm>
            <a:off x="5357431" y="3724508"/>
            <a:ext cx="333660" cy="356190"/>
            <a:chOff x="6642425" y="4312500"/>
            <a:chExt cx="433550" cy="462825"/>
          </a:xfrm>
        </p:grpSpPr>
        <p:sp>
          <p:nvSpPr>
            <p:cNvPr id="553" name="Google Shape;553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6" name="Google Shape;556;p38"/>
          <p:cNvSpPr/>
          <p:nvPr/>
        </p:nvSpPr>
        <p:spPr>
          <a:xfrm>
            <a:off x="641063" y="4294866"/>
            <a:ext cx="428552" cy="252833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7" name="Google Shape;557;p38"/>
          <p:cNvGrpSpPr/>
          <p:nvPr/>
        </p:nvGrpSpPr>
        <p:grpSpPr>
          <a:xfrm>
            <a:off x="1203053" y="4253147"/>
            <a:ext cx="342106" cy="336469"/>
            <a:chOff x="1244325" y="4999400"/>
            <a:chExt cx="444525" cy="437200"/>
          </a:xfrm>
        </p:grpSpPr>
        <p:sp>
          <p:nvSpPr>
            <p:cNvPr id="558" name="Google Shape;558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3" name="Google Shape;563;p38"/>
          <p:cNvGrpSpPr/>
          <p:nvPr/>
        </p:nvGrpSpPr>
        <p:grpSpPr>
          <a:xfrm>
            <a:off x="1752374" y="4242334"/>
            <a:ext cx="281019" cy="358076"/>
            <a:chOff x="1958100" y="4985350"/>
            <a:chExt cx="365150" cy="465275"/>
          </a:xfrm>
        </p:grpSpPr>
        <p:sp>
          <p:nvSpPr>
            <p:cNvPr id="564" name="Google Shape;564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38"/>
          <p:cNvGrpSpPr/>
          <p:nvPr/>
        </p:nvGrpSpPr>
        <p:grpSpPr>
          <a:xfrm>
            <a:off x="2250460" y="4255956"/>
            <a:ext cx="322385" cy="331294"/>
            <a:chOff x="2605300" y="5003050"/>
            <a:chExt cx="418900" cy="430475"/>
          </a:xfrm>
        </p:grpSpPr>
        <p:sp>
          <p:nvSpPr>
            <p:cNvPr id="568" name="Google Shape;568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1" name="Google Shape;571;p38"/>
          <p:cNvGrpSpPr/>
          <p:nvPr/>
        </p:nvGrpSpPr>
        <p:grpSpPr>
          <a:xfrm>
            <a:off x="2737751" y="4263017"/>
            <a:ext cx="385339" cy="316729"/>
            <a:chOff x="3238475" y="5012225"/>
            <a:chExt cx="500700" cy="411550"/>
          </a:xfrm>
        </p:grpSpPr>
        <p:sp>
          <p:nvSpPr>
            <p:cNvPr id="572" name="Google Shape;572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7" name="Google Shape;577;p38"/>
          <p:cNvGrpSpPr/>
          <p:nvPr/>
        </p:nvGrpSpPr>
        <p:grpSpPr>
          <a:xfrm>
            <a:off x="3756490" y="4229174"/>
            <a:ext cx="422934" cy="384396"/>
            <a:chOff x="4562200" y="4968250"/>
            <a:chExt cx="549550" cy="499475"/>
          </a:xfrm>
        </p:grpSpPr>
        <p:sp>
          <p:nvSpPr>
            <p:cNvPr id="578" name="Google Shape;578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38"/>
          <p:cNvGrpSpPr/>
          <p:nvPr/>
        </p:nvGrpSpPr>
        <p:grpSpPr>
          <a:xfrm>
            <a:off x="3302580" y="4250799"/>
            <a:ext cx="293218" cy="340683"/>
            <a:chOff x="3972400" y="4996350"/>
            <a:chExt cx="381000" cy="442675"/>
          </a:xfrm>
        </p:grpSpPr>
        <p:sp>
          <p:nvSpPr>
            <p:cNvPr id="584" name="Google Shape;584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8"/>
          <p:cNvGrpSpPr/>
          <p:nvPr/>
        </p:nvGrpSpPr>
        <p:grpSpPr>
          <a:xfrm>
            <a:off x="4279029" y="4222132"/>
            <a:ext cx="415411" cy="398480"/>
            <a:chOff x="5241175" y="4959100"/>
            <a:chExt cx="539775" cy="517775"/>
          </a:xfrm>
        </p:grpSpPr>
        <p:sp>
          <p:nvSpPr>
            <p:cNvPr id="587" name="Google Shape;587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3" name="Google Shape;593;p38"/>
          <p:cNvSpPr/>
          <p:nvPr/>
        </p:nvSpPr>
        <p:spPr>
          <a:xfrm>
            <a:off x="4822584" y="4320243"/>
            <a:ext cx="365598" cy="202078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5F1E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4" name="Google Shape;594;p38"/>
          <p:cNvGrpSpPr/>
          <p:nvPr/>
        </p:nvGrpSpPr>
        <p:grpSpPr>
          <a:xfrm>
            <a:off x="5390331" y="4281333"/>
            <a:ext cx="266455" cy="306397"/>
            <a:chOff x="6685175" y="5036025"/>
            <a:chExt cx="346225" cy="398125"/>
          </a:xfrm>
        </p:grpSpPr>
        <p:sp>
          <p:nvSpPr>
            <p:cNvPr id="595" name="Google Shape;595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5F1E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38"/>
          <p:cNvGrpSpPr/>
          <p:nvPr/>
        </p:nvGrpSpPr>
        <p:grpSpPr>
          <a:xfrm>
            <a:off x="6219251" y="2459292"/>
            <a:ext cx="398188" cy="387845"/>
            <a:chOff x="5926225" y="921350"/>
            <a:chExt cx="517800" cy="504350"/>
          </a:xfrm>
        </p:grpSpPr>
        <p:sp>
          <p:nvSpPr>
            <p:cNvPr id="601" name="Google Shape;601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02" name="Google Shape;602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03" name="Google Shape;603;p38"/>
          <p:cNvSpPr/>
          <p:nvPr/>
        </p:nvSpPr>
        <p:spPr>
          <a:xfrm>
            <a:off x="6397756" y="2676587"/>
            <a:ext cx="369082" cy="208495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4" name="Google Shape;604;p38"/>
          <p:cNvGrpSpPr/>
          <p:nvPr/>
        </p:nvGrpSpPr>
        <p:grpSpPr>
          <a:xfrm>
            <a:off x="7033897" y="2440312"/>
            <a:ext cx="398188" cy="387845"/>
            <a:chOff x="5926225" y="921350"/>
            <a:chExt cx="517800" cy="504350"/>
          </a:xfrm>
        </p:grpSpPr>
        <p:sp>
          <p:nvSpPr>
            <p:cNvPr id="605" name="Google Shape;605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7" name="Google Shape;607;p38"/>
          <p:cNvSpPr/>
          <p:nvPr/>
        </p:nvSpPr>
        <p:spPr>
          <a:xfrm>
            <a:off x="7212402" y="2657606"/>
            <a:ext cx="369082" cy="208495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8" name="Google Shape;608;p38"/>
          <p:cNvGrpSpPr/>
          <p:nvPr/>
        </p:nvGrpSpPr>
        <p:grpSpPr>
          <a:xfrm>
            <a:off x="6219247" y="3129778"/>
            <a:ext cx="990396" cy="964670"/>
            <a:chOff x="5926225" y="921350"/>
            <a:chExt cx="517800" cy="504350"/>
          </a:xfrm>
        </p:grpSpPr>
        <p:sp>
          <p:nvSpPr>
            <p:cNvPr id="609" name="Google Shape;609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1" name="Google Shape;611;p38"/>
          <p:cNvSpPr/>
          <p:nvPr/>
        </p:nvSpPr>
        <p:spPr>
          <a:xfrm>
            <a:off x="6663473" y="3670250"/>
            <a:ext cx="918000" cy="51858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p38"/>
          <p:cNvSpPr txBox="1"/>
          <p:nvPr/>
        </p:nvSpPr>
        <p:spPr>
          <a:xfrm>
            <a:off x="6117033" y="561001"/>
            <a:ext cx="2385900" cy="1404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. 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This means that you can: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aleway"/>
              <a:buChar char="●"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Resize them without losing quality.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aleway"/>
              <a:buChar char="●"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Change fill color and opacity.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aleway"/>
              <a:buChar char="●"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Change line color, width and style.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Isn’t that nice? :)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Examples: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7" name="Google Shape;617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18" name="Google Shape;618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4" name="Google Shape;624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25" name="Google Shape;625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9" name="Google Shape;629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30" name="Google Shape;630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34" name="Google Shape;634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9" name="Google Shape;639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40" name="Google Shape;640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3" name="Google Shape;643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44" name="Google Shape;644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8" name="Google Shape;648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49" name="Google Shape;649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4" name="Google Shape;654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55" name="Google Shape;655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62" name="Google Shape;662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4" name="Google Shape;664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65" name="Google Shape;665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69" name="Google Shape;669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76" name="Google Shape;676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1" name="Google Shape;681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82" name="Google Shape;682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5" name="Google Shape;685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86" name="Google Shape;686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87" name="Google Shape;687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8" name="Google Shape;688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9" name="Google Shape;689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0" name="Google Shape;690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1" name="Google Shape;691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2" name="Google Shape;692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3" name="Google Shape;693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4" name="Google Shape;694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97" name="Google Shape;697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3" name="Google Shape;703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04" name="Google Shape;704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8" name="Google Shape;708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09" name="Google Shape;709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4" name="Google Shape;714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15" name="Google Shape;715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1" name="Google Shape;721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22" name="Google Shape;722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6" name="Google Shape;726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27" name="Google Shape;727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1" name="Google Shape;731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32" name="Google Shape;732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37" name="Google Shape;737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38" name="Google Shape;738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48" name="Google Shape;748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49" name="Google Shape;749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2" name="Google Shape;752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53" name="Google Shape;753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3" name="Google Shape;763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64" name="Google Shape;764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8" name="Google Shape;768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69" name="Google Shape;769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7" name="Google Shape;777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8" name="Google Shape;778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9" name="Google Shape;779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80" name="Google Shape;780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7" name="Google Shape;787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88" name="Google Shape;788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2" name="Google Shape;792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793" name="Google Shape;793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7" name="Google Shape;797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798" name="Google Shape;798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3" name="Google Shape;803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04" name="Google Shape;804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0" name="Google Shape;810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11" name="Google Shape;811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4" name="Google Shape;814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15" name="Google Shape;815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21" name="Google Shape;821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7" name="Google Shape;827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28" name="Google Shape;828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1" name="Google Shape;831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32" name="Google Shape;832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6" name="Google Shape;836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37" name="Google Shape;837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44" name="Google Shape;844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1" name="Google Shape;851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52" name="Google Shape;852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6" name="Google Shape;856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57" name="Google Shape;857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0" name="Google Shape;860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61" name="Google Shape;861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65" name="Google Shape;865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9" name="Google Shape;869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70" name="Google Shape;870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4" name="Google Shape;874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75" name="Google Shape;875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81" name="Google Shape;881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88" name="Google Shape;888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896" name="Google Shape;896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09" name="Google Shape;909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14" name="Google Shape;914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7" name="Google Shape;917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18" name="Google Shape;918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25" name="Google Shape;925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3" name="Google Shape;933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34" name="Google Shape;934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6" name="Google Shape;946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47" name="Google Shape;947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9" name="Google Shape;959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60" name="Google Shape;960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2" name="Google Shape;972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73" name="Google Shape;973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80" name="Google Shape;980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5" name="Google Shape;995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996" name="Google Shape;996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1" name="Google Shape;1001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02" name="Google Shape;1002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03" name="Google Shape;1003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4" name="Google Shape;1004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6" name="Google Shape;1006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07" name="Google Shape;1007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0" name="Google Shape;1010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11" name="Google Shape;1011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4" name="Google Shape;1014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15" name="Google Shape;1015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8" name="Google Shape;1018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19" name="Google Shape;1019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7" name="Google Shape;1027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28" name="Google Shape;1028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2" name="Google Shape;1052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53" name="Google Shape;1053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54" name="Google Shape;1054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5" name="Google Shape;1055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6" name="Google Shape;1056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57" name="Google Shape;1057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8" name="Google Shape;1058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9" name="Google Shape;1059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60" name="Google Shape;1060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1" name="Google Shape;1061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62" name="Google Shape;1062;p39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63" name="Google Shape;1063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5F1E0"/>
        </a:solidFill>
      </p:bgPr>
    </p:bg>
    <p:spTree>
      <p:nvGrpSpPr>
        <p:cNvPr id="1067" name="Shape 10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8" name="Google Shape;1068;p40"/>
          <p:cNvSpPr txBox="1"/>
          <p:nvPr/>
        </p:nvSpPr>
        <p:spPr>
          <a:xfrm>
            <a:off x="2392450" y="838106"/>
            <a:ext cx="57693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Now you can use any emoji as an icon!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And of course it resizes without losing quality and you can change the color.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How? Follow Google instructions </a:t>
            </a:r>
            <a:r>
              <a:rPr lang="en" u="sng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  <a:hlinkClick r:id="rId3"/>
              </a:rPr>
              <a:t>https://twitter.com/googledocs/status/730087240156643328</a:t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222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069" name="Google Shape;1069;p40"/>
          <p:cNvSpPr txBox="1"/>
          <p:nvPr/>
        </p:nvSpPr>
        <p:spPr>
          <a:xfrm>
            <a:off x="1036700" y="235218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222222"/>
                </a:solidFill>
                <a:latin typeface="Raleway"/>
                <a:ea typeface="Raleway"/>
                <a:cs typeface="Raleway"/>
                <a:sym typeface="Raleway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5F1E0"/>
                </a:solidFill>
                <a:highlight>
                  <a:srgbClr val="222222"/>
                </a:highlight>
                <a:latin typeface="Raleway"/>
                <a:ea typeface="Raleway"/>
                <a:cs typeface="Raleway"/>
                <a:sym typeface="Raleway"/>
              </a:rPr>
              <a:t> and many more...</a:t>
            </a:r>
            <a:endParaRPr sz="2400">
              <a:solidFill>
                <a:srgbClr val="F5F1E0"/>
              </a:solidFill>
              <a:highlight>
                <a:srgbClr val="222222"/>
              </a:highlight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070" name="Google Shape;1070;p40"/>
          <p:cNvSpPr txBox="1"/>
          <p:nvPr/>
        </p:nvSpPr>
        <p:spPr>
          <a:xfrm>
            <a:off x="877575" y="90901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A8122A"/>
                </a:solidFill>
              </a:rPr>
              <a:t>😉</a:t>
            </a:r>
            <a:endParaRPr sz="9600">
              <a:solidFill>
                <a:srgbClr val="A8122A"/>
              </a:solidFill>
            </a:endParaRPr>
          </a:p>
        </p:txBody>
      </p:sp>
      <p:sp>
        <p:nvSpPr>
          <p:cNvPr id="1071" name="Google Shape;1071;p40"/>
          <p:cNvSpPr txBox="1"/>
          <p:nvPr>
            <p:ph idx="12" type="sldNum"/>
          </p:nvPr>
        </p:nvSpPr>
        <p:spPr>
          <a:xfrm>
            <a:off x="4297650" y="4764749"/>
            <a:ext cx="548700" cy="30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75" name="Shape 10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76" name="Google Shape;1076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77" name="Google Shape;1077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78" name="Google Shape;1078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79" name="Google Shape;1079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80" name="Google Shape;1080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1" name="Google Shape;1081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2" name="Google Shape;1082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83" name="Google Shape;1083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4" name="Google Shape;1084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5" name="Google Shape;1085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86" name="Google Shape;1086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7" name="Google Shape;1087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8" name="Google Shape;1088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89" name="Google Shape;1089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0" name="Google Shape;1090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Othello template">
  <a:themeElements>
    <a:clrScheme name="Custom 347">
      <a:dk1>
        <a:srgbClr val="222222"/>
      </a:dk1>
      <a:lt1>
        <a:srgbClr val="FFFFFF"/>
      </a:lt1>
      <a:dk2>
        <a:srgbClr val="222222"/>
      </a:dk2>
      <a:lt2>
        <a:srgbClr val="F3F3F3"/>
      </a:lt2>
      <a:accent1>
        <a:srgbClr val="A8122A"/>
      </a:accent1>
      <a:accent2>
        <a:srgbClr val="B88A92"/>
      </a:accent2>
      <a:accent3>
        <a:srgbClr val="F5F1E0"/>
      </a:accent3>
      <a:accent4>
        <a:srgbClr val="D6CEAD"/>
      </a:accent4>
      <a:accent5>
        <a:srgbClr val="434343"/>
      </a:accent5>
      <a:accent6>
        <a:srgbClr val="B7B7B7"/>
      </a:accent6>
      <a:hlink>
        <a:srgbClr val="A8122A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