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69" r:id="rId1"/>
  </p:sldMasterIdLst>
  <p:notesMasterIdLst>
    <p:notesMasterId r:id="rId8"/>
  </p:notesMasterIdLst>
  <p:handoutMasterIdLst>
    <p:handoutMasterId r:id="rId9"/>
  </p:handoutMasterIdLst>
  <p:sldIdLst>
    <p:sldId id="270" r:id="rId2"/>
    <p:sldId id="275" r:id="rId3"/>
    <p:sldId id="268" r:id="rId4"/>
    <p:sldId id="285" r:id="rId5"/>
    <p:sldId id="274" r:id="rId6"/>
    <p:sldId id="286" r:id="rId7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92C48"/>
    <a:srgbClr val="2C2D39"/>
    <a:srgbClr val="242630"/>
    <a:srgbClr val="2A1F43"/>
    <a:srgbClr val="0C1B43"/>
    <a:srgbClr val="000000"/>
    <a:srgbClr val="1D2225"/>
    <a:srgbClr val="F8F8F8"/>
    <a:srgbClr val="363C3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8799B23B-EC83-4686-B30A-512413B5E67A}" styleName="Light Style 3 - Accent 3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accent3"/>
              </a:solidFill>
            </a:ln>
          </a:left>
          <a:right>
            <a:ln w="12700" cmpd="sng">
              <a:solidFill>
                <a:schemeClr val="accent3"/>
              </a:solidFill>
            </a:ln>
          </a:right>
          <a:top>
            <a:ln w="12700" cmpd="sng">
              <a:solidFill>
                <a:schemeClr val="accent3"/>
              </a:solidFill>
            </a:ln>
          </a:top>
          <a:bottom>
            <a:ln w="12700" cmpd="sng">
              <a:solidFill>
                <a:schemeClr val="accent3"/>
              </a:solidFill>
            </a:ln>
          </a:bottom>
          <a:insideH>
            <a:ln w="12700" cmpd="sng">
              <a:solidFill>
                <a:schemeClr val="accent3"/>
              </a:solidFill>
            </a:ln>
          </a:insideH>
          <a:insideV>
            <a:ln w="12700" cmpd="sng">
              <a:solidFill>
                <a:schemeClr val="accent3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3">
              <a:alpha val="20000"/>
            </a:schemeClr>
          </a:solidFill>
        </a:fill>
      </a:tcStyle>
    </a:band1H>
    <a:band1V>
      <a:tcStyle>
        <a:tcBdr/>
        <a:fill>
          <a:solidFill>
            <a:schemeClr val="accent3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3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accent3"/>
              </a:solidFill>
            </a:ln>
          </a:bottom>
        </a:tcBdr>
        <a:fill>
          <a:noFill/>
        </a:fill>
      </a:tcStyle>
    </a:firstRow>
  </a:tblStyle>
  <a:tblStyle styleId="{5DA37D80-6434-44D0-A028-1B22A696006F}" styleName="Light Style 3 - Accent 2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accent2"/>
              </a:solidFill>
            </a:ln>
          </a:left>
          <a:right>
            <a:ln w="12700" cmpd="sng">
              <a:solidFill>
                <a:schemeClr val="accent2"/>
              </a:solidFill>
            </a:ln>
          </a:right>
          <a:top>
            <a:ln w="12700" cmpd="sng">
              <a:solidFill>
                <a:schemeClr val="accent2"/>
              </a:solidFill>
            </a:ln>
          </a:top>
          <a:bottom>
            <a:ln w="12700" cmpd="sng">
              <a:solidFill>
                <a:schemeClr val="accent2"/>
              </a:solidFill>
            </a:ln>
          </a:bottom>
          <a:insideH>
            <a:ln w="12700" cmpd="sng">
              <a:solidFill>
                <a:schemeClr val="accent2"/>
              </a:solidFill>
            </a:ln>
          </a:insideH>
          <a:insideV>
            <a:ln w="12700" cmpd="sng">
              <a:solidFill>
                <a:schemeClr val="accent2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2">
              <a:alpha val="20000"/>
            </a:schemeClr>
          </a:solidFill>
        </a:fill>
      </a:tcStyle>
    </a:band1H>
    <a:band1V>
      <a:tcStyle>
        <a:tcBdr/>
        <a:fill>
          <a:solidFill>
            <a:schemeClr val="accent2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accent2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7769"/>
    <p:restoredTop sz="94488" autoAdjust="0"/>
  </p:normalViewPr>
  <p:slideViewPr>
    <p:cSldViewPr snapToGrid="0" snapToObjects="1">
      <p:cViewPr>
        <p:scale>
          <a:sx n="116" d="100"/>
          <a:sy n="116" d="100"/>
        </p:scale>
        <p:origin x="84" y="-13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napToObjects="1">
      <p:cViewPr varScale="1">
        <p:scale>
          <a:sx n="60" d="100"/>
          <a:sy n="60" d="100"/>
        </p:scale>
        <p:origin x="2424" y="3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notesMaster" Target="notesMasters/notesMaster1.xml"/><Relationship Id="rId13" Type="http://schemas.openxmlformats.org/officeDocument/2006/relationships/tableStyles" Target="tableStyles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theme" Target="theme/theme1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viewProps" Target="viewProps.xml"/><Relationship Id="rId5" Type="http://schemas.openxmlformats.org/officeDocument/2006/relationships/slide" Target="slides/slide4.xml"/><Relationship Id="rId10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handoutMaster" Target="handoutMasters/handoutMaster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A099-413C-8461-5313FF15C8B3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tx2">
                <a:lumMod val="50000"/>
                <a:lumOff val="50000"/>
              </a:schemeClr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A099-413C-8461-5313FF15C8B3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5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A099-413C-8461-5313FF15C8B3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96190280"/>
        <c:axId val="96186752"/>
      </c:barChart>
      <c:catAx>
        <c:axId val="9619028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6186752"/>
        <c:crosses val="autoZero"/>
        <c:auto val="1"/>
        <c:lblAlgn val="ctr"/>
        <c:lblOffset val="100"/>
        <c:noMultiLvlLbl val="0"/>
      </c:catAx>
      <c:valAx>
        <c:axId val="96186752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6190280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1">
  <a:schemeClr val="accent1"/>
  <a:schemeClr val="accent3"/>
  <a:schemeClr val="accent5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8D5A2E05-2C6E-484E-9BB1-366C90717B94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D2043844-B7FE-EC43-89AA-8831B859F94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5FB138B2-18CD-1D41-89B0-ADB5F3BA92A3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BFAC2EDC-03FB-D147-9BAA-37FCFF988C7B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98E195D-E935-D746-A5D1-61E2EBF7EF64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F57D167-9BB5-2048-9DDA-7DF8E5D94DC9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7751213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2E7A355-8776-CB43-838E-ED9EE2F8390B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B303FA8-A3F3-7640-B13D-36C73B3E558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20178569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bg>
      <p:bgPr>
        <a:solidFill>
          <a:schemeClr val="accent6">
            <a:alpha val="3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Freeform: Shape 20">
            <a:extLst>
              <a:ext uri="{FF2B5EF4-FFF2-40B4-BE49-F238E27FC236}">
                <a16:creationId xmlns:a16="http://schemas.microsoft.com/office/drawing/2014/main" id="{63B165D0-0594-9843-A653-74260F146AE5}"/>
              </a:ext>
            </a:extLst>
          </p:cNvPr>
          <p:cNvSpPr/>
          <p:nvPr userDrawn="1"/>
        </p:nvSpPr>
        <p:spPr>
          <a:xfrm rot="10800000">
            <a:off x="4516427" y="1"/>
            <a:ext cx="7675573" cy="2322894"/>
          </a:xfrm>
          <a:custGeom>
            <a:avLst/>
            <a:gdLst>
              <a:gd name="connsiteX0" fmla="*/ 3447958 w 5216859"/>
              <a:gd name="connsiteY0" fmla="*/ 463 h 1478847"/>
              <a:gd name="connsiteX1" fmla="*/ 3570648 w 5216859"/>
              <a:gd name="connsiteY1" fmla="*/ 11997 h 1478847"/>
              <a:gd name="connsiteX2" fmla="*/ 4142148 w 5216859"/>
              <a:gd name="connsiteY2" fmla="*/ 850197 h 1478847"/>
              <a:gd name="connsiteX3" fmla="*/ 4942248 w 5216859"/>
              <a:gd name="connsiteY3" fmla="*/ 1174047 h 1478847"/>
              <a:gd name="connsiteX4" fmla="*/ 5164151 w 5216859"/>
              <a:gd name="connsiteY4" fmla="*/ 1405605 h 1478847"/>
              <a:gd name="connsiteX5" fmla="*/ 5216859 w 5216859"/>
              <a:gd name="connsiteY5" fmla="*/ 1478847 h 1478847"/>
              <a:gd name="connsiteX6" fmla="*/ 0 w 5216859"/>
              <a:gd name="connsiteY6" fmla="*/ 1478847 h 1478847"/>
              <a:gd name="connsiteX7" fmla="*/ 28985 w 5216859"/>
              <a:gd name="connsiteY7" fmla="*/ 1403243 h 1478847"/>
              <a:gd name="connsiteX8" fmla="*/ 560748 w 5216859"/>
              <a:gd name="connsiteY8" fmla="*/ 640647 h 1478847"/>
              <a:gd name="connsiteX9" fmla="*/ 2294298 w 5216859"/>
              <a:gd name="connsiteY9" fmla="*/ 373947 h 1478847"/>
              <a:gd name="connsiteX10" fmla="*/ 3447958 w 5216859"/>
              <a:gd name="connsiteY10" fmla="*/ 463 h 14788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216859" h="1478847">
                <a:moveTo>
                  <a:pt x="3447958" y="463"/>
                </a:moveTo>
                <a:cubicBezTo>
                  <a:pt x="3491174" y="-1348"/>
                  <a:pt x="3532151" y="2075"/>
                  <a:pt x="3570648" y="11997"/>
                </a:cubicBezTo>
                <a:cubicBezTo>
                  <a:pt x="3878623" y="91372"/>
                  <a:pt x="3913548" y="656522"/>
                  <a:pt x="4142148" y="850197"/>
                </a:cubicBezTo>
                <a:cubicBezTo>
                  <a:pt x="4370748" y="1043872"/>
                  <a:pt x="4739048" y="1031172"/>
                  <a:pt x="4942248" y="1174047"/>
                </a:cubicBezTo>
                <a:cubicBezTo>
                  <a:pt x="5018448" y="1227625"/>
                  <a:pt x="5096434" y="1316029"/>
                  <a:pt x="5164151" y="1405605"/>
                </a:cubicBezTo>
                <a:lnTo>
                  <a:pt x="5216859" y="1478847"/>
                </a:lnTo>
                <a:lnTo>
                  <a:pt x="0" y="1478847"/>
                </a:lnTo>
                <a:lnTo>
                  <a:pt x="28985" y="1403243"/>
                </a:lnTo>
                <a:cubicBezTo>
                  <a:pt x="121408" y="1159760"/>
                  <a:pt x="267854" y="793047"/>
                  <a:pt x="560748" y="640647"/>
                </a:cubicBezTo>
                <a:cubicBezTo>
                  <a:pt x="951273" y="437447"/>
                  <a:pt x="1792648" y="478722"/>
                  <a:pt x="2294298" y="373947"/>
                </a:cubicBezTo>
                <a:cubicBezTo>
                  <a:pt x="2733242" y="282269"/>
                  <a:pt x="3145446" y="13138"/>
                  <a:pt x="3447958" y="463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5">
                  <a:lumMod val="60000"/>
                  <a:lumOff val="4000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4" name="Freeform: Shape 19">
            <a:extLst>
              <a:ext uri="{FF2B5EF4-FFF2-40B4-BE49-F238E27FC236}">
                <a16:creationId xmlns:a16="http://schemas.microsoft.com/office/drawing/2014/main" id="{31F8B615-0030-2047-8652-146BCEF22564}"/>
              </a:ext>
            </a:extLst>
          </p:cNvPr>
          <p:cNvSpPr/>
          <p:nvPr userDrawn="1"/>
        </p:nvSpPr>
        <p:spPr>
          <a:xfrm>
            <a:off x="0" y="3232602"/>
            <a:ext cx="7674963" cy="3625398"/>
          </a:xfrm>
          <a:custGeom>
            <a:avLst/>
            <a:gdLst>
              <a:gd name="connsiteX0" fmla="*/ 333366 w 2058995"/>
              <a:gd name="connsiteY0" fmla="*/ 940 h 972601"/>
              <a:gd name="connsiteX1" fmla="*/ 400050 w 2058995"/>
              <a:gd name="connsiteY1" fmla="*/ 1051 h 972601"/>
              <a:gd name="connsiteX2" fmla="*/ 952500 w 2058995"/>
              <a:gd name="connsiteY2" fmla="*/ 534451 h 972601"/>
              <a:gd name="connsiteX3" fmla="*/ 1924050 w 2058995"/>
              <a:gd name="connsiteY3" fmla="*/ 686851 h 972601"/>
              <a:gd name="connsiteX4" fmla="*/ 2054591 w 2058995"/>
              <a:gd name="connsiteY4" fmla="*/ 942966 h 972601"/>
              <a:gd name="connsiteX5" fmla="*/ 2058995 w 2058995"/>
              <a:gd name="connsiteY5" fmla="*/ 972601 h 972601"/>
              <a:gd name="connsiteX6" fmla="*/ 0 w 2058995"/>
              <a:gd name="connsiteY6" fmla="*/ 972601 h 972601"/>
              <a:gd name="connsiteX7" fmla="*/ 0 w 2058995"/>
              <a:gd name="connsiteY7" fmla="*/ 61952 h 972601"/>
              <a:gd name="connsiteX8" fmla="*/ 75605 w 2058995"/>
              <a:gd name="connsiteY8" fmla="*/ 42128 h 972601"/>
              <a:gd name="connsiteX9" fmla="*/ 333366 w 2058995"/>
              <a:gd name="connsiteY9" fmla="*/ 940 h 9726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995" h="972601">
                <a:moveTo>
                  <a:pt x="333366" y="940"/>
                </a:moveTo>
                <a:cubicBezTo>
                  <a:pt x="357485" y="-326"/>
                  <a:pt x="379809" y="-338"/>
                  <a:pt x="400050" y="1051"/>
                </a:cubicBezTo>
                <a:cubicBezTo>
                  <a:pt x="723900" y="23276"/>
                  <a:pt x="698500" y="420151"/>
                  <a:pt x="952500" y="534451"/>
                </a:cubicBezTo>
                <a:cubicBezTo>
                  <a:pt x="1206500" y="648751"/>
                  <a:pt x="1736725" y="556676"/>
                  <a:pt x="1924050" y="686851"/>
                </a:cubicBezTo>
                <a:cubicBezTo>
                  <a:pt x="1994297" y="735667"/>
                  <a:pt x="2033290" y="836275"/>
                  <a:pt x="2054591" y="942966"/>
                </a:cubicBezTo>
                <a:lnTo>
                  <a:pt x="2058995" y="972601"/>
                </a:lnTo>
                <a:lnTo>
                  <a:pt x="0" y="972601"/>
                </a:lnTo>
                <a:lnTo>
                  <a:pt x="0" y="61952"/>
                </a:lnTo>
                <a:lnTo>
                  <a:pt x="75605" y="42128"/>
                </a:lnTo>
                <a:cubicBezTo>
                  <a:pt x="172492" y="19804"/>
                  <a:pt x="261007" y="4735"/>
                  <a:pt x="333366" y="940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5">
                  <a:lumMod val="60000"/>
                  <a:lumOff val="4000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Picture Placeholder 7">
            <a:extLst>
              <a:ext uri="{FF2B5EF4-FFF2-40B4-BE49-F238E27FC236}">
                <a16:creationId xmlns:a16="http://schemas.microsoft.com/office/drawing/2014/main" id="{05C21D6A-A628-2443-8075-ACD2B911C6DF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414338" y="481013"/>
            <a:ext cx="11368087" cy="5875337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r>
              <a:rPr lang="en-US" noProof="0"/>
              <a:t>Click icon to add picture</a:t>
            </a:r>
            <a:endParaRPr lang="en-US" noProof="0" dirty="0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2BB51D-E7C1-3746-85E9-889CCB24F74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1701383" y="2552298"/>
            <a:ext cx="8789234" cy="1220477"/>
          </a:xfrm>
        </p:spPr>
        <p:txBody>
          <a:bodyPr anchor="b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ct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 sz="7200" b="1" i="0">
                <a:solidFill>
                  <a:schemeClr val="bg1"/>
                </a:solidFill>
                <a:latin typeface="+mj-lt"/>
                <a:ea typeface="Meiryo UI" panose="020B0604030504040204" pitchFamily="34" charset="-128"/>
              </a:defRPr>
            </a:lvl1pPr>
          </a:lstStyle>
          <a:p>
            <a:r>
              <a:rPr lang="en-US" noProof="0"/>
              <a:t>Title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7E016467-0564-6D4C-BF17-F4FA3991C1FD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1701383" y="3919840"/>
            <a:ext cx="8789234" cy="846381"/>
          </a:xfrm>
        </p:spPr>
        <p:txBody>
          <a:bodyPr anchor="t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 b="1" i="0">
                <a:solidFill>
                  <a:schemeClr val="bg1"/>
                </a:solidFill>
                <a:latin typeface="+mn-lt"/>
                <a:ea typeface="Meiryo UI" panose="020B0604030504040204" pitchFamily="34" charset="-128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altLang="ja-JP" noProof="0" dirty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187689803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">
    <p:bg>
      <p:bgPr>
        <a:solidFill>
          <a:schemeClr val="accent6">
            <a:alpha val="3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Freeform 5">
            <a:extLst>
              <a:ext uri="{FF2B5EF4-FFF2-40B4-BE49-F238E27FC236}">
                <a16:creationId xmlns:a16="http://schemas.microsoft.com/office/drawing/2014/main" id="{FADF1099-92E5-4749-8E94-299FD6249EFD}"/>
              </a:ext>
            </a:extLst>
          </p:cNvPr>
          <p:cNvSpPr>
            <a:spLocks/>
          </p:cNvSpPr>
          <p:nvPr userDrawn="1"/>
        </p:nvSpPr>
        <p:spPr bwMode="auto">
          <a:xfrm>
            <a:off x="-1587" y="0"/>
            <a:ext cx="12193587" cy="2840682"/>
          </a:xfrm>
          <a:custGeom>
            <a:avLst/>
            <a:gdLst>
              <a:gd name="T0" fmla="*/ 0 w 3296"/>
              <a:gd name="T1" fmla="*/ 0 h 934"/>
              <a:gd name="T2" fmla="*/ 0 w 3296"/>
              <a:gd name="T3" fmla="*/ 775 h 934"/>
              <a:gd name="T4" fmla="*/ 973 w 3296"/>
              <a:gd name="T5" fmla="*/ 825 h 934"/>
              <a:gd name="T6" fmla="*/ 1957 w 3296"/>
              <a:gd name="T7" fmla="*/ 408 h 934"/>
              <a:gd name="T8" fmla="*/ 3032 w 3296"/>
              <a:gd name="T9" fmla="*/ 426 h 934"/>
              <a:gd name="T10" fmla="*/ 3296 w 3296"/>
              <a:gd name="T11" fmla="*/ 257 h 934"/>
              <a:gd name="T12" fmla="*/ 3296 w 3296"/>
              <a:gd name="T13" fmla="*/ 0 h 934"/>
              <a:gd name="T14" fmla="*/ 0 w 3296"/>
              <a:gd name="T15" fmla="*/ 0 h 9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3296" h="934">
                <a:moveTo>
                  <a:pt x="0" y="0"/>
                </a:moveTo>
                <a:cubicBezTo>
                  <a:pt x="0" y="775"/>
                  <a:pt x="0" y="775"/>
                  <a:pt x="0" y="775"/>
                </a:cubicBezTo>
                <a:cubicBezTo>
                  <a:pt x="302" y="913"/>
                  <a:pt x="658" y="934"/>
                  <a:pt x="973" y="825"/>
                </a:cubicBezTo>
                <a:cubicBezTo>
                  <a:pt x="1311" y="708"/>
                  <a:pt x="1602" y="453"/>
                  <a:pt x="1957" y="408"/>
                </a:cubicBezTo>
                <a:cubicBezTo>
                  <a:pt x="2315" y="363"/>
                  <a:pt x="2690" y="541"/>
                  <a:pt x="3032" y="426"/>
                </a:cubicBezTo>
                <a:cubicBezTo>
                  <a:pt x="3132" y="393"/>
                  <a:pt x="3223" y="334"/>
                  <a:pt x="3296" y="257"/>
                </a:cubicBezTo>
                <a:cubicBezTo>
                  <a:pt x="3296" y="0"/>
                  <a:pt x="3296" y="0"/>
                  <a:pt x="3296" y="0"/>
                </a:cubicBez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5">
                  <a:lumMod val="60000"/>
                  <a:lumOff val="40000"/>
                  <a:alpha val="90000"/>
                </a:schemeClr>
              </a:gs>
            </a:gsLst>
            <a:lin ang="3000000" scaled="0"/>
          </a:gra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noProof="0" dirty="0"/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258940EE-A100-A74F-A549-CAD4DFFD1738}"/>
              </a:ext>
            </a:extLst>
          </p:cNvPr>
          <p:cNvSpPr/>
          <p:nvPr userDrawn="1"/>
        </p:nvSpPr>
        <p:spPr>
          <a:xfrm>
            <a:off x="413825" y="483781"/>
            <a:ext cx="11364350" cy="5890438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1" name="Title 1">
            <a:extLst>
              <a:ext uri="{FF2B5EF4-FFF2-40B4-BE49-F238E27FC236}">
                <a16:creationId xmlns:a16="http://schemas.microsoft.com/office/drawing/2014/main" id="{451E21C1-74BE-0348-B8AE-3174A9AAA08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681037"/>
            <a:ext cx="10515600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accent1"/>
                </a:solidFill>
                <a:latin typeface="Meiryo UI" panose="020B0604030504040204" pitchFamily="34" charset="-128"/>
                <a:ea typeface="Meiryo UI" panose="020B0604030504040204" pitchFamily="34" charset="-128"/>
              </a:defRPr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cxnSp>
        <p:nvCxnSpPr>
          <p:cNvPr id="3" name="Straight Connector 2">
            <a:extLst>
              <a:ext uri="{FF2B5EF4-FFF2-40B4-BE49-F238E27FC236}">
                <a16:creationId xmlns:a16="http://schemas.microsoft.com/office/drawing/2014/main" id="{85852ED6-B7AC-5148-BC43-09B76E856F9F}"/>
              </a:ext>
            </a:extLst>
          </p:cNvPr>
          <p:cNvCxnSpPr/>
          <p:nvPr userDrawn="1"/>
        </p:nvCxnSpPr>
        <p:spPr>
          <a:xfrm>
            <a:off x="838200" y="1264837"/>
            <a:ext cx="10524344" cy="0"/>
          </a:xfrm>
          <a:prstGeom prst="line">
            <a:avLst/>
          </a:prstGeom>
          <a:ln>
            <a:solidFill>
              <a:schemeClr val="bg2">
                <a:lumMod val="90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C0776AF7-97C9-4365-B2B5-E20C6BB04B41}"/>
              </a:ext>
            </a:extLst>
          </p:cNvPr>
          <p:cNvSpPr>
            <a:spLocks noGrp="1"/>
          </p:cNvSpPr>
          <p:nvPr>
            <p:ph sz="quarter" idx="10"/>
          </p:nvPr>
        </p:nvSpPr>
        <p:spPr>
          <a:xfrm>
            <a:off x="838200" y="1265238"/>
            <a:ext cx="10524344" cy="4911725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64514835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 content ">
    <p:bg>
      <p:bgPr>
        <a:solidFill>
          <a:schemeClr val="accent6">
            <a:alpha val="3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Freeform 5">
            <a:extLst>
              <a:ext uri="{FF2B5EF4-FFF2-40B4-BE49-F238E27FC236}">
                <a16:creationId xmlns:a16="http://schemas.microsoft.com/office/drawing/2014/main" id="{FADF1099-92E5-4749-8E94-299FD6249EFD}"/>
              </a:ext>
            </a:extLst>
          </p:cNvPr>
          <p:cNvSpPr>
            <a:spLocks/>
          </p:cNvSpPr>
          <p:nvPr userDrawn="1"/>
        </p:nvSpPr>
        <p:spPr bwMode="auto">
          <a:xfrm>
            <a:off x="-1587" y="0"/>
            <a:ext cx="12193587" cy="2840682"/>
          </a:xfrm>
          <a:custGeom>
            <a:avLst/>
            <a:gdLst>
              <a:gd name="T0" fmla="*/ 0 w 3296"/>
              <a:gd name="T1" fmla="*/ 0 h 934"/>
              <a:gd name="T2" fmla="*/ 0 w 3296"/>
              <a:gd name="T3" fmla="*/ 775 h 934"/>
              <a:gd name="T4" fmla="*/ 973 w 3296"/>
              <a:gd name="T5" fmla="*/ 825 h 934"/>
              <a:gd name="T6" fmla="*/ 1957 w 3296"/>
              <a:gd name="T7" fmla="*/ 408 h 934"/>
              <a:gd name="T8" fmla="*/ 3032 w 3296"/>
              <a:gd name="T9" fmla="*/ 426 h 934"/>
              <a:gd name="T10" fmla="*/ 3296 w 3296"/>
              <a:gd name="T11" fmla="*/ 257 h 934"/>
              <a:gd name="T12" fmla="*/ 3296 w 3296"/>
              <a:gd name="T13" fmla="*/ 0 h 934"/>
              <a:gd name="T14" fmla="*/ 0 w 3296"/>
              <a:gd name="T15" fmla="*/ 0 h 9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3296" h="934">
                <a:moveTo>
                  <a:pt x="0" y="0"/>
                </a:moveTo>
                <a:cubicBezTo>
                  <a:pt x="0" y="775"/>
                  <a:pt x="0" y="775"/>
                  <a:pt x="0" y="775"/>
                </a:cubicBezTo>
                <a:cubicBezTo>
                  <a:pt x="302" y="913"/>
                  <a:pt x="658" y="934"/>
                  <a:pt x="973" y="825"/>
                </a:cubicBezTo>
                <a:cubicBezTo>
                  <a:pt x="1311" y="708"/>
                  <a:pt x="1602" y="453"/>
                  <a:pt x="1957" y="408"/>
                </a:cubicBezTo>
                <a:cubicBezTo>
                  <a:pt x="2315" y="363"/>
                  <a:pt x="2690" y="541"/>
                  <a:pt x="3032" y="426"/>
                </a:cubicBezTo>
                <a:cubicBezTo>
                  <a:pt x="3132" y="393"/>
                  <a:pt x="3223" y="334"/>
                  <a:pt x="3296" y="257"/>
                </a:cubicBezTo>
                <a:cubicBezTo>
                  <a:pt x="3296" y="0"/>
                  <a:pt x="3296" y="0"/>
                  <a:pt x="3296" y="0"/>
                </a:cubicBez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5">
                  <a:lumMod val="60000"/>
                  <a:lumOff val="40000"/>
                  <a:alpha val="90000"/>
                </a:schemeClr>
              </a:gs>
            </a:gsLst>
            <a:lin ang="3000000" scaled="0"/>
          </a:gra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33168214-BA64-4247-995E-0238E9E404F7}"/>
              </a:ext>
            </a:extLst>
          </p:cNvPr>
          <p:cNvSpPr/>
          <p:nvPr userDrawn="1"/>
        </p:nvSpPr>
        <p:spPr>
          <a:xfrm>
            <a:off x="413824" y="483781"/>
            <a:ext cx="5682176" cy="5890438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8745AAA3-09E3-4504-B3FD-611C81F4163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655634" y="37553"/>
            <a:ext cx="5536366" cy="6820447"/>
          </a:xfrm>
          <a:custGeom>
            <a:avLst/>
            <a:gdLst>
              <a:gd name="connsiteX0" fmla="*/ 4141175 w 5285281"/>
              <a:gd name="connsiteY0" fmla="*/ 950 h 6525434"/>
              <a:gd name="connsiteX1" fmla="*/ 5222879 w 5285281"/>
              <a:gd name="connsiteY1" fmla="*/ 82101 h 6525434"/>
              <a:gd name="connsiteX2" fmla="*/ 5285281 w 5285281"/>
              <a:gd name="connsiteY2" fmla="*/ 86253 h 6525434"/>
              <a:gd name="connsiteX3" fmla="*/ 5285281 w 5285281"/>
              <a:gd name="connsiteY3" fmla="*/ 6525434 h 6525434"/>
              <a:gd name="connsiteX4" fmla="*/ 338864 w 5285281"/>
              <a:gd name="connsiteY4" fmla="*/ 6525434 h 6525434"/>
              <a:gd name="connsiteX5" fmla="*/ 355504 w 5285281"/>
              <a:gd name="connsiteY5" fmla="*/ 6284640 h 6525434"/>
              <a:gd name="connsiteX6" fmla="*/ 122536 w 5285281"/>
              <a:gd name="connsiteY6" fmla="*/ 5603772 h 6525434"/>
              <a:gd name="connsiteX7" fmla="*/ 197419 w 5285281"/>
              <a:gd name="connsiteY7" fmla="*/ 4013697 h 6525434"/>
              <a:gd name="connsiteX8" fmla="*/ 1395542 w 5285281"/>
              <a:gd name="connsiteY8" fmla="*/ 2963334 h 6525434"/>
              <a:gd name="connsiteX9" fmla="*/ 2431419 w 5285281"/>
              <a:gd name="connsiteY9" fmla="*/ 2618748 h 6525434"/>
              <a:gd name="connsiteX10" fmla="*/ 2868234 w 5285281"/>
              <a:gd name="connsiteY10" fmla="*/ 1805029 h 6525434"/>
              <a:gd name="connsiteX11" fmla="*/ 2780871 w 5285281"/>
              <a:gd name="connsiteY11" fmla="*/ 941489 h 6525434"/>
              <a:gd name="connsiteX12" fmla="*/ 3783467 w 5285281"/>
              <a:gd name="connsiteY12" fmla="*/ 36433 h 6525434"/>
              <a:gd name="connsiteX13" fmla="*/ 4141175 w 5285281"/>
              <a:gd name="connsiteY13" fmla="*/ 950 h 65254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5285281" h="6525434">
                <a:moveTo>
                  <a:pt x="4141175" y="950"/>
                </a:moveTo>
                <a:cubicBezTo>
                  <a:pt x="4500573" y="-8197"/>
                  <a:pt x="4864065" y="50964"/>
                  <a:pt x="5222879" y="82101"/>
                </a:cubicBezTo>
                <a:cubicBezTo>
                  <a:pt x="5243679" y="82101"/>
                  <a:pt x="5264481" y="82101"/>
                  <a:pt x="5285281" y="86253"/>
                </a:cubicBezTo>
                <a:lnTo>
                  <a:pt x="5285281" y="6525434"/>
                </a:lnTo>
                <a:cubicBezTo>
                  <a:pt x="5285281" y="6525434"/>
                  <a:pt x="5285281" y="6525434"/>
                  <a:pt x="338864" y="6525434"/>
                </a:cubicBezTo>
                <a:cubicBezTo>
                  <a:pt x="355504" y="6446553"/>
                  <a:pt x="363825" y="6363521"/>
                  <a:pt x="355504" y="6284640"/>
                </a:cubicBezTo>
                <a:cubicBezTo>
                  <a:pt x="330543" y="6043845"/>
                  <a:pt x="205739" y="5827960"/>
                  <a:pt x="122536" y="5603772"/>
                </a:cubicBezTo>
                <a:cubicBezTo>
                  <a:pt x="-64671" y="5093121"/>
                  <a:pt x="-35550" y="4503589"/>
                  <a:pt x="197419" y="4013697"/>
                </a:cubicBezTo>
                <a:cubicBezTo>
                  <a:pt x="434547" y="3523804"/>
                  <a:pt x="875523" y="3137703"/>
                  <a:pt x="1395542" y="2963334"/>
                </a:cubicBezTo>
                <a:cubicBezTo>
                  <a:pt x="1740834" y="2851240"/>
                  <a:pt x="2127728" y="2822178"/>
                  <a:pt x="2431419" y="2618748"/>
                </a:cubicBezTo>
                <a:cubicBezTo>
                  <a:pt x="2693508" y="2436077"/>
                  <a:pt x="2864074" y="2124704"/>
                  <a:pt x="2868234" y="1805029"/>
                </a:cubicBezTo>
                <a:cubicBezTo>
                  <a:pt x="2872395" y="1514414"/>
                  <a:pt x="2747590" y="1232103"/>
                  <a:pt x="2780871" y="941489"/>
                </a:cubicBezTo>
                <a:cubicBezTo>
                  <a:pt x="2834953" y="464051"/>
                  <a:pt x="3309210" y="127769"/>
                  <a:pt x="3783467" y="36433"/>
                </a:cubicBezTo>
                <a:cubicBezTo>
                  <a:pt x="3902031" y="14637"/>
                  <a:pt x="4021376" y="3999"/>
                  <a:pt x="4141175" y="950"/>
                </a:cubicBezTo>
                <a:close/>
              </a:path>
            </a:pathLst>
          </a:custGeom>
          <a:solidFill>
            <a:schemeClr val="bg2">
              <a:lumMod val="9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800"/>
            </a:lvl1pPr>
          </a:lstStyle>
          <a:p>
            <a:r>
              <a:rPr lang="en-US" noProof="0"/>
              <a:t>Click icon to add picture</a:t>
            </a:r>
            <a:endParaRPr lang="en-US" noProof="0" dirty="0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53703B7C-2DC4-C14C-A9CA-F1D21E7FC6A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681037"/>
            <a:ext cx="4791637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accent1"/>
                </a:solidFill>
                <a:latin typeface="Meiryo UI" panose="020B0604030504040204" pitchFamily="34" charset="-128"/>
                <a:ea typeface="Meiryo UI" panose="020B0604030504040204" pitchFamily="34" charset="-128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cxnSp>
        <p:nvCxnSpPr>
          <p:cNvPr id="8" name="Straight Connector 7">
            <a:extLst>
              <a:ext uri="{FF2B5EF4-FFF2-40B4-BE49-F238E27FC236}">
                <a16:creationId xmlns:a16="http://schemas.microsoft.com/office/drawing/2014/main" id="{AD28B953-BDF8-6C47-ADCD-D3EAF78963C3}"/>
              </a:ext>
            </a:extLst>
          </p:cNvPr>
          <p:cNvCxnSpPr>
            <a:cxnSpLocks/>
          </p:cNvCxnSpPr>
          <p:nvPr userDrawn="1"/>
        </p:nvCxnSpPr>
        <p:spPr>
          <a:xfrm>
            <a:off x="838200" y="1264837"/>
            <a:ext cx="4791636" cy="0"/>
          </a:xfrm>
          <a:prstGeom prst="line">
            <a:avLst/>
          </a:prstGeom>
          <a:ln>
            <a:solidFill>
              <a:schemeClr val="bg2">
                <a:lumMod val="90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4B0C521-A2C1-48E6-B26C-DFF1B4FD4227}"/>
              </a:ext>
            </a:extLst>
          </p:cNvPr>
          <p:cNvSpPr>
            <a:spLocks noGrp="1"/>
          </p:cNvSpPr>
          <p:nvPr>
            <p:ph sz="quarter" idx="12"/>
          </p:nvPr>
        </p:nvSpPr>
        <p:spPr>
          <a:xfrm>
            <a:off x="838200" y="1265238"/>
            <a:ext cx="4791637" cy="4911725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54854558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bg>
      <p:bgPr>
        <a:solidFill>
          <a:schemeClr val="accent6">
            <a:alpha val="3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Freeform: Shape 8">
            <a:extLst>
              <a:ext uri="{FF2B5EF4-FFF2-40B4-BE49-F238E27FC236}">
                <a16:creationId xmlns:a16="http://schemas.microsoft.com/office/drawing/2014/main" id="{94B2908E-04B3-4B40-8DDD-1667E3F93DAE}"/>
              </a:ext>
            </a:extLst>
          </p:cNvPr>
          <p:cNvSpPr/>
          <p:nvPr userDrawn="1"/>
        </p:nvSpPr>
        <p:spPr>
          <a:xfrm rot="10800000">
            <a:off x="0" y="4362449"/>
            <a:ext cx="12192000" cy="2495550"/>
          </a:xfrm>
          <a:custGeom>
            <a:avLst/>
            <a:gdLst>
              <a:gd name="connsiteX0" fmla="*/ 0 w 12192000"/>
              <a:gd name="connsiteY0" fmla="*/ 0 h 2539624"/>
              <a:gd name="connsiteX1" fmla="*/ 12192000 w 12192000"/>
              <a:gd name="connsiteY1" fmla="*/ 0 h 2539624"/>
              <a:gd name="connsiteX2" fmla="*/ 12192000 w 12192000"/>
              <a:gd name="connsiteY2" fmla="*/ 1784674 h 2539624"/>
              <a:gd name="connsiteX3" fmla="*/ 12052232 w 12192000"/>
              <a:gd name="connsiteY3" fmla="*/ 1825247 h 2539624"/>
              <a:gd name="connsiteX4" fmla="*/ 10344150 w 12192000"/>
              <a:gd name="connsiteY4" fmla="*/ 2133600 h 2539624"/>
              <a:gd name="connsiteX5" fmla="*/ 7181850 w 12192000"/>
              <a:gd name="connsiteY5" fmla="*/ 1809750 h 2539624"/>
              <a:gd name="connsiteX6" fmla="*/ 2724150 w 12192000"/>
              <a:gd name="connsiteY6" fmla="*/ 2533650 h 2539624"/>
              <a:gd name="connsiteX7" fmla="*/ 64443 w 12192000"/>
              <a:gd name="connsiteY7" fmla="*/ 1610320 h 2539624"/>
              <a:gd name="connsiteX8" fmla="*/ 0 w 12192000"/>
              <a:gd name="connsiteY8" fmla="*/ 1575868 h 25396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2192000" h="2539624">
                <a:moveTo>
                  <a:pt x="0" y="0"/>
                </a:moveTo>
                <a:lnTo>
                  <a:pt x="12192000" y="0"/>
                </a:lnTo>
                <a:lnTo>
                  <a:pt x="12192000" y="1784674"/>
                </a:lnTo>
                <a:lnTo>
                  <a:pt x="12052232" y="1825247"/>
                </a:lnTo>
                <a:cubicBezTo>
                  <a:pt x="11558836" y="1963688"/>
                  <a:pt x="10923588" y="2113756"/>
                  <a:pt x="10344150" y="2133600"/>
                </a:cubicBezTo>
                <a:cubicBezTo>
                  <a:pt x="9417050" y="2165350"/>
                  <a:pt x="8451850" y="1743075"/>
                  <a:pt x="7181850" y="1809750"/>
                </a:cubicBezTo>
                <a:cubicBezTo>
                  <a:pt x="5911850" y="1876425"/>
                  <a:pt x="3997325" y="2613025"/>
                  <a:pt x="2724150" y="2533650"/>
                </a:cubicBezTo>
                <a:cubicBezTo>
                  <a:pt x="1769269" y="2474119"/>
                  <a:pt x="728663" y="1962746"/>
                  <a:pt x="64443" y="1610320"/>
                </a:cubicBezTo>
                <a:lnTo>
                  <a:pt x="0" y="1575868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5">
                  <a:lumMod val="60000"/>
                  <a:lumOff val="40000"/>
                  <a:alpha val="9000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258940EE-A100-A74F-A549-CAD4DFFD1738}"/>
              </a:ext>
            </a:extLst>
          </p:cNvPr>
          <p:cNvSpPr/>
          <p:nvPr userDrawn="1"/>
        </p:nvSpPr>
        <p:spPr>
          <a:xfrm>
            <a:off x="838822" y="1721223"/>
            <a:ext cx="4857421" cy="4652995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Text Placeholder 2">
            <a:extLst>
              <a:ext uri="{FF2B5EF4-FFF2-40B4-BE49-F238E27FC236}">
                <a16:creationId xmlns:a16="http://schemas.microsoft.com/office/drawing/2014/main" id="{525A7DB0-14F0-B341-AEBA-0DC92D001E3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263197" y="2038570"/>
            <a:ext cx="4086146" cy="703135"/>
          </a:xfrm>
        </p:spPr>
        <p:txBody>
          <a:bodyPr lIns="91440" rIns="91440" anchor="ctr">
            <a:normAutofit/>
          </a:bodyPr>
          <a:lstStyle>
            <a:lvl1pPr marL="0" indent="0" algn="l">
              <a:lnSpc>
                <a:spcPct val="150000"/>
              </a:lnSpc>
              <a:buNone/>
              <a:defRPr sz="1800" b="1" i="0" cap="all" spc="150" baseline="0">
                <a:solidFill>
                  <a:schemeClr val="tx1"/>
                </a:solidFill>
                <a:latin typeface="Meiryo UI" panose="020B0604030504040204" pitchFamily="34" charset="-128"/>
                <a:ea typeface="Meiryo UI" panose="020B0604030504040204" pitchFamily="34" charset="-128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79D42B85-1179-7D46-AE33-2B64EEFC44B2}"/>
              </a:ext>
            </a:extLst>
          </p:cNvPr>
          <p:cNvSpPr/>
          <p:nvPr userDrawn="1"/>
        </p:nvSpPr>
        <p:spPr>
          <a:xfrm>
            <a:off x="6495759" y="1721223"/>
            <a:ext cx="4858040" cy="4652995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5" name="Text Placeholder 2">
            <a:extLst>
              <a:ext uri="{FF2B5EF4-FFF2-40B4-BE49-F238E27FC236}">
                <a16:creationId xmlns:a16="http://schemas.microsoft.com/office/drawing/2014/main" id="{2197AEE6-BBEC-494F-985F-3855AE4B14B5}"/>
              </a:ext>
            </a:extLst>
          </p:cNvPr>
          <p:cNvSpPr>
            <a:spLocks noGrp="1"/>
          </p:cNvSpPr>
          <p:nvPr>
            <p:ph type="body" idx="11"/>
          </p:nvPr>
        </p:nvSpPr>
        <p:spPr>
          <a:xfrm>
            <a:off x="6854754" y="2038570"/>
            <a:ext cx="4086666" cy="703135"/>
          </a:xfrm>
        </p:spPr>
        <p:txBody>
          <a:bodyPr lIns="91440" rIns="91440" anchor="ctr">
            <a:normAutofit/>
          </a:bodyPr>
          <a:lstStyle>
            <a:lvl1pPr marL="0" indent="0" algn="l">
              <a:lnSpc>
                <a:spcPct val="150000"/>
              </a:lnSpc>
              <a:buNone/>
              <a:defRPr sz="1800" b="1" i="0" cap="all" spc="150" baseline="0">
                <a:solidFill>
                  <a:schemeClr val="tx1"/>
                </a:solidFill>
                <a:latin typeface="Meiryo UI" panose="020B0604030504040204" pitchFamily="34" charset="-128"/>
                <a:ea typeface="Meiryo UI" panose="020B0604030504040204" pitchFamily="34" charset="-128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27" name="Title 1">
            <a:extLst>
              <a:ext uri="{FF2B5EF4-FFF2-40B4-BE49-F238E27FC236}">
                <a16:creationId xmlns:a16="http://schemas.microsoft.com/office/drawing/2014/main" id="{C2E270DF-A15A-D547-8882-6E5797B22CE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681037"/>
            <a:ext cx="10515600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accent1"/>
                </a:solidFill>
                <a:latin typeface="Meiryo UI" panose="020B0604030504040204" pitchFamily="34" charset="-128"/>
                <a:ea typeface="Meiryo UI" panose="020B0604030504040204" pitchFamily="34" charset="-128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cxnSp>
        <p:nvCxnSpPr>
          <p:cNvPr id="28" name="Straight Connector 27">
            <a:extLst>
              <a:ext uri="{FF2B5EF4-FFF2-40B4-BE49-F238E27FC236}">
                <a16:creationId xmlns:a16="http://schemas.microsoft.com/office/drawing/2014/main" id="{79B3613A-9294-EA43-9505-F156E86E6E10}"/>
              </a:ext>
            </a:extLst>
          </p:cNvPr>
          <p:cNvCxnSpPr/>
          <p:nvPr userDrawn="1"/>
        </p:nvCxnSpPr>
        <p:spPr>
          <a:xfrm>
            <a:off x="838200" y="1264837"/>
            <a:ext cx="10524344" cy="0"/>
          </a:xfrm>
          <a:prstGeom prst="line">
            <a:avLst/>
          </a:prstGeom>
          <a:ln>
            <a:solidFill>
              <a:schemeClr val="bg2">
                <a:lumMod val="90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42E4B45-6E8A-44C6-9117-DF2BA9812882}"/>
              </a:ext>
            </a:extLst>
          </p:cNvPr>
          <p:cNvSpPr>
            <a:spLocks noGrp="1"/>
          </p:cNvSpPr>
          <p:nvPr>
            <p:ph sz="quarter" idx="12"/>
          </p:nvPr>
        </p:nvSpPr>
        <p:spPr>
          <a:xfrm>
            <a:off x="1263195" y="2885581"/>
            <a:ext cx="4086147" cy="3102469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3" name="Content Placeholder 2">
            <a:extLst>
              <a:ext uri="{FF2B5EF4-FFF2-40B4-BE49-F238E27FC236}">
                <a16:creationId xmlns:a16="http://schemas.microsoft.com/office/drawing/2014/main" id="{2B29B9FA-7273-4615-BD56-12D6427D024B}"/>
              </a:ext>
            </a:extLst>
          </p:cNvPr>
          <p:cNvSpPr>
            <a:spLocks noGrp="1"/>
          </p:cNvSpPr>
          <p:nvPr>
            <p:ph sz="quarter" idx="13"/>
          </p:nvPr>
        </p:nvSpPr>
        <p:spPr>
          <a:xfrm>
            <a:off x="6861067" y="2885581"/>
            <a:ext cx="4086667" cy="3102469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1A093508-506F-4731-B6DA-F6E8F8B09553}"/>
              </a:ext>
            </a:extLst>
          </p:cNvPr>
          <p:cNvSpPr>
            <a:spLocks noGrp="1"/>
          </p:cNvSpPr>
          <p:nvPr>
            <p:ph type="dt" sz="half" idx="14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906A8E3A-8DBF-0542-BC99-444DCA0CC2C2}" type="datetimeFigureOut">
              <a:rPr lang="en-US" smtClean="0"/>
              <a:pPr/>
              <a:t>2/19/2020</a:t>
            </a:fld>
            <a:endParaRPr lang="en-US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600CFF9F-3D1C-430B-BECE-49D87C7AE905}"/>
              </a:ext>
            </a:extLst>
          </p:cNvPr>
          <p:cNvSpPr>
            <a:spLocks noGrp="1"/>
          </p:cNvSpPr>
          <p:nvPr>
            <p:ph type="ftr" sz="quarter" idx="15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CD95F5F-990E-4917-82C6-FBFD4547AFB7}"/>
              </a:ext>
            </a:extLst>
          </p:cNvPr>
          <p:cNvSpPr>
            <a:spLocks noGrp="1"/>
          </p:cNvSpPr>
          <p:nvPr>
            <p:ph type="sldNum" sz="quarter" idx="16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A693002F-D6EA-CF48-8F44-2316036B2B87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54033584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Caption">
    <p:bg>
      <p:bgPr>
        <a:solidFill>
          <a:schemeClr val="accent6">
            <a:alpha val="3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eeform: Shape 6">
            <a:extLst>
              <a:ext uri="{FF2B5EF4-FFF2-40B4-BE49-F238E27FC236}">
                <a16:creationId xmlns:a16="http://schemas.microsoft.com/office/drawing/2014/main" id="{E0728D6F-9DC1-CD49-A2D6-834724E8AF3F}"/>
              </a:ext>
            </a:extLst>
          </p:cNvPr>
          <p:cNvSpPr/>
          <p:nvPr userDrawn="1"/>
        </p:nvSpPr>
        <p:spPr>
          <a:xfrm>
            <a:off x="0" y="0"/>
            <a:ext cx="12181097" cy="4981942"/>
          </a:xfrm>
          <a:custGeom>
            <a:avLst/>
            <a:gdLst>
              <a:gd name="connsiteX0" fmla="*/ 0 w 2412595"/>
              <a:gd name="connsiteY0" fmla="*/ 0 h 1044036"/>
              <a:gd name="connsiteX1" fmla="*/ 2412595 w 2412595"/>
              <a:gd name="connsiteY1" fmla="*/ 0 h 1044036"/>
              <a:gd name="connsiteX2" fmla="*/ 2328863 w 2412595"/>
              <a:gd name="connsiteY2" fmla="*/ 69540 h 1044036"/>
              <a:gd name="connsiteX3" fmla="*/ 2000250 w 2412595"/>
              <a:gd name="connsiteY3" fmla="*/ 285750 h 1044036"/>
              <a:gd name="connsiteX4" fmla="*/ 1162050 w 2412595"/>
              <a:gd name="connsiteY4" fmla="*/ 400050 h 1044036"/>
              <a:gd name="connsiteX5" fmla="*/ 552450 w 2412595"/>
              <a:gd name="connsiteY5" fmla="*/ 952500 h 1044036"/>
              <a:gd name="connsiteX6" fmla="*/ 107640 w 2412595"/>
              <a:gd name="connsiteY6" fmla="*/ 1035825 h 1044036"/>
              <a:gd name="connsiteX7" fmla="*/ 0 w 2412595"/>
              <a:gd name="connsiteY7" fmla="*/ 1044036 h 10440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412595" h="1044036">
                <a:moveTo>
                  <a:pt x="0" y="0"/>
                </a:moveTo>
                <a:lnTo>
                  <a:pt x="2412595" y="0"/>
                </a:lnTo>
                <a:lnTo>
                  <a:pt x="2328863" y="69540"/>
                </a:lnTo>
                <a:cubicBezTo>
                  <a:pt x="2215753" y="160139"/>
                  <a:pt x="2095500" y="245269"/>
                  <a:pt x="2000250" y="285750"/>
                </a:cubicBezTo>
                <a:cubicBezTo>
                  <a:pt x="1746250" y="393700"/>
                  <a:pt x="1403350" y="288925"/>
                  <a:pt x="1162050" y="400050"/>
                </a:cubicBezTo>
                <a:cubicBezTo>
                  <a:pt x="920750" y="511175"/>
                  <a:pt x="844550" y="841375"/>
                  <a:pt x="552450" y="952500"/>
                </a:cubicBezTo>
                <a:cubicBezTo>
                  <a:pt x="442913" y="994172"/>
                  <a:pt x="278904" y="1019770"/>
                  <a:pt x="107640" y="1035825"/>
                </a:cubicBezTo>
                <a:lnTo>
                  <a:pt x="0" y="1044036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5">
                  <a:lumMod val="60000"/>
                  <a:lumOff val="4000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1" name="Freeform 30">
            <a:extLst>
              <a:ext uri="{FF2B5EF4-FFF2-40B4-BE49-F238E27FC236}">
                <a16:creationId xmlns:a16="http://schemas.microsoft.com/office/drawing/2014/main" id="{2120EC90-BDC2-0E4B-9A3F-97CA90AA39F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0"/>
            <a:ext cx="9298096" cy="6858000"/>
          </a:xfrm>
          <a:custGeom>
            <a:avLst/>
            <a:gdLst>
              <a:gd name="connsiteX0" fmla="*/ 0 w 9298096"/>
              <a:gd name="connsiteY0" fmla="*/ 0 h 6858000"/>
              <a:gd name="connsiteX1" fmla="*/ 8705997 w 9298096"/>
              <a:gd name="connsiteY1" fmla="*/ 0 h 6858000"/>
              <a:gd name="connsiteX2" fmla="*/ 8676710 w 9298096"/>
              <a:gd name="connsiteY2" fmla="*/ 366601 h 6858000"/>
              <a:gd name="connsiteX3" fmla="*/ 9086747 w 9298096"/>
              <a:gd name="connsiteY3" fmla="*/ 1403199 h 6858000"/>
              <a:gd name="connsiteX4" fmla="*/ 9297958 w 9298096"/>
              <a:gd name="connsiteY4" fmla="*/ 2314162 h 6858000"/>
              <a:gd name="connsiteX5" fmla="*/ 9298096 w 9298096"/>
              <a:gd name="connsiteY5" fmla="*/ 2513013 h 6858000"/>
              <a:gd name="connsiteX6" fmla="*/ 6405563 w 9298096"/>
              <a:gd name="connsiteY6" fmla="*/ 2513013 h 6858000"/>
              <a:gd name="connsiteX7" fmla="*/ 6405563 w 9298096"/>
              <a:gd name="connsiteY7" fmla="*/ 5528005 h 6858000"/>
              <a:gd name="connsiteX8" fmla="*/ 6380081 w 9298096"/>
              <a:gd name="connsiteY8" fmla="*/ 5533593 h 6858000"/>
              <a:gd name="connsiteX9" fmla="*/ 5022973 w 9298096"/>
              <a:gd name="connsiteY9" fmla="*/ 5947798 h 6858000"/>
              <a:gd name="connsiteX10" fmla="*/ 4312498 w 9298096"/>
              <a:gd name="connsiteY10" fmla="*/ 6826871 h 6858000"/>
              <a:gd name="connsiteX11" fmla="*/ 4305141 w 9298096"/>
              <a:gd name="connsiteY11" fmla="*/ 6858000 h 6858000"/>
              <a:gd name="connsiteX12" fmla="*/ 0 w 9298096"/>
              <a:gd name="connsiteY12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9298096" h="6858000">
                <a:moveTo>
                  <a:pt x="0" y="0"/>
                </a:moveTo>
                <a:cubicBezTo>
                  <a:pt x="0" y="0"/>
                  <a:pt x="0" y="0"/>
                  <a:pt x="8705997" y="0"/>
                </a:cubicBezTo>
                <a:cubicBezTo>
                  <a:pt x="8676710" y="120093"/>
                  <a:pt x="8662063" y="246508"/>
                  <a:pt x="8676710" y="366601"/>
                </a:cubicBezTo>
                <a:cubicBezTo>
                  <a:pt x="8720642" y="733203"/>
                  <a:pt x="8940304" y="1061881"/>
                  <a:pt x="9086747" y="1403199"/>
                </a:cubicBezTo>
                <a:cubicBezTo>
                  <a:pt x="9210308" y="1694743"/>
                  <a:pt x="9280326" y="2003174"/>
                  <a:pt x="9297958" y="2314162"/>
                </a:cubicBezTo>
                <a:lnTo>
                  <a:pt x="9298096" y="2513013"/>
                </a:lnTo>
                <a:lnTo>
                  <a:pt x="6405563" y="2513013"/>
                </a:lnTo>
                <a:lnTo>
                  <a:pt x="6405563" y="5528005"/>
                </a:lnTo>
                <a:lnTo>
                  <a:pt x="6380081" y="5533593"/>
                </a:lnTo>
                <a:cubicBezTo>
                  <a:pt x="5907118" y="5632552"/>
                  <a:pt x="5423859" y="5715512"/>
                  <a:pt x="5022973" y="5947798"/>
                </a:cubicBezTo>
                <a:cubicBezTo>
                  <a:pt x="4677003" y="6156381"/>
                  <a:pt x="4421644" y="6475183"/>
                  <a:pt x="4312498" y="6826871"/>
                </a:cubicBezTo>
                <a:lnTo>
                  <a:pt x="4305141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2">
              <a:lumMod val="95000"/>
            </a:schemeClr>
          </a:solidFill>
        </p:spPr>
        <p:txBody>
          <a:bodyPr wrap="square" anchor="ctr">
            <a:noAutofit/>
          </a:bodyPr>
          <a:lstStyle>
            <a:lvl1pPr marL="0" indent="0" algn="ctr">
              <a:buNone/>
              <a:defRPr sz="1800">
                <a:solidFill>
                  <a:schemeClr val="tx2"/>
                </a:solidFill>
              </a:defRPr>
            </a:lvl1pPr>
          </a:lstStyle>
          <a:p>
            <a:r>
              <a:rPr lang="en-US" noProof="0"/>
              <a:t>Click icon to add picture</a:t>
            </a:r>
            <a:endParaRPr lang="en-US" noProof="0" dirty="0"/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F8985295-F0BC-9B4D-981C-D474C9EDECD0}"/>
              </a:ext>
            </a:extLst>
          </p:cNvPr>
          <p:cNvSpPr/>
          <p:nvPr userDrawn="1"/>
        </p:nvSpPr>
        <p:spPr>
          <a:xfrm>
            <a:off x="6405102" y="2512661"/>
            <a:ext cx="5284607" cy="4345339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Title 1">
            <a:extLst>
              <a:ext uri="{FF2B5EF4-FFF2-40B4-BE49-F238E27FC236}">
                <a16:creationId xmlns:a16="http://schemas.microsoft.com/office/drawing/2014/main" id="{5CB02C94-6046-2E46-BE22-98A994B1660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67867" y="2763704"/>
            <a:ext cx="4559075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accent1"/>
                </a:solidFill>
                <a:latin typeface="Meiryo UI" panose="020B0604030504040204" pitchFamily="34" charset="-128"/>
                <a:ea typeface="Meiryo UI" panose="020B0604030504040204" pitchFamily="34" charset="-128"/>
              </a:defRPr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E80620B5-CD54-A44A-A690-BB5E58FBDA77}"/>
              </a:ext>
            </a:extLst>
          </p:cNvPr>
          <p:cNvCxnSpPr>
            <a:cxnSpLocks/>
          </p:cNvCxnSpPr>
          <p:nvPr userDrawn="1"/>
        </p:nvCxnSpPr>
        <p:spPr>
          <a:xfrm>
            <a:off x="6767867" y="3347504"/>
            <a:ext cx="4443697" cy="0"/>
          </a:xfrm>
          <a:prstGeom prst="line">
            <a:avLst/>
          </a:prstGeom>
          <a:ln>
            <a:solidFill>
              <a:schemeClr val="bg2">
                <a:lumMod val="90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933D35FF-5668-47B8-A93C-30923509CC04}"/>
              </a:ext>
            </a:extLst>
          </p:cNvPr>
          <p:cNvSpPr>
            <a:spLocks noGrp="1"/>
          </p:cNvSpPr>
          <p:nvPr>
            <p:ph sz="quarter" idx="15"/>
          </p:nvPr>
        </p:nvSpPr>
        <p:spPr>
          <a:xfrm>
            <a:off x="6767513" y="3348038"/>
            <a:ext cx="4559074" cy="3008312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117143035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5AC4EB4B-30F5-5541-B2A0-6BD04D0109C9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06A8E3A-8DBF-0542-BC99-444DCA0CC2C2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72D97956-7D4F-5346-B8DD-3653B600E65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3D5AB29D-BA7D-E743-8CA0-6953FF72B2B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693002F-D6EA-CF48-8F44-2316036B2B8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1129999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7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6">
            <a:alpha val="3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FD9B7248-6025-0744-9C6E-BC6F9FDBD5B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84367D3-6495-C045-872D-F4C6CB656C6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65CC2195-E771-AB42-B5A7-7832D8F418C4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492875"/>
            <a:ext cx="2743200" cy="228600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8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906A8E3A-8DBF-0542-BC99-444DCA0CC2C2}" type="datetimeFigureOut">
              <a:rPr lang="en-US" smtClean="0"/>
              <a:pPr/>
              <a:t>2/19/2020</a:t>
            </a:fld>
            <a:endParaRPr lang="en-US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37F28BA-DFC0-3946-9FE9-DE388CB020C0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492875"/>
            <a:ext cx="4114800" cy="228600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8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DDF77CB-EF35-DF4C-95FE-31419B6CA9E6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0936940" y="6492875"/>
            <a:ext cx="416859" cy="228600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8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A693002F-D6EA-CF48-8F44-2316036B2B87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667452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1" r:id="rId1"/>
    <p:sldLayoutId id="2147483683" r:id="rId2"/>
    <p:sldLayoutId id="2147483682" r:id="rId3"/>
    <p:sldLayoutId id="2147483687" r:id="rId4"/>
    <p:sldLayoutId id="2147483693" r:id="rId5"/>
    <p:sldLayoutId id="2147483676" r:id="rId6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2400" b="1" kern="1200" spc="150" baseline="0">
          <a:solidFill>
            <a:schemeClr val="accent1"/>
          </a:solidFill>
          <a:latin typeface="+mj-lt"/>
          <a:ea typeface="Meiryo UI" panose="020B0604030504040204" pitchFamily="34" charset="-128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150000"/>
        </a:lnSpc>
        <a:spcBef>
          <a:spcPts val="1500"/>
        </a:spcBef>
        <a:buFont typeface="Arial" panose="020B0604020202020204" pitchFamily="34" charset="0"/>
        <a:buChar char="•"/>
        <a:defRPr sz="15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1pPr>
      <a:lvl2pPr marL="685800" indent="-228600" algn="l" defTabSz="914400" rtl="0" eaLnBrk="1" latinLnBrk="0" hangingPunct="1">
        <a:lnSpc>
          <a:spcPct val="150000"/>
        </a:lnSpc>
        <a:spcBef>
          <a:spcPts val="1500"/>
        </a:spcBef>
        <a:buFont typeface="Arial" panose="020B0604020202020204" pitchFamily="34" charset="0"/>
        <a:buChar char="•"/>
        <a:defRPr sz="15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2pPr>
      <a:lvl3pPr marL="1143000" indent="-228600" algn="l" defTabSz="914400" rtl="0" eaLnBrk="1" latinLnBrk="0" hangingPunct="1">
        <a:lnSpc>
          <a:spcPct val="150000"/>
        </a:lnSpc>
        <a:spcBef>
          <a:spcPts val="1500"/>
        </a:spcBef>
        <a:buFont typeface="Arial" panose="020B0604020202020204" pitchFamily="34" charset="0"/>
        <a:buChar char="•"/>
        <a:defRPr sz="14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3pPr>
      <a:lvl4pPr marL="1600200" indent="-228600" algn="l" defTabSz="914400" rtl="0" eaLnBrk="1" latinLnBrk="0" hangingPunct="1">
        <a:lnSpc>
          <a:spcPct val="150000"/>
        </a:lnSpc>
        <a:spcBef>
          <a:spcPts val="1500"/>
        </a:spcBef>
        <a:buFont typeface="Arial" panose="020B0604020202020204" pitchFamily="34" charset="0"/>
        <a:buChar char="•"/>
        <a:defRPr sz="14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4pPr>
      <a:lvl5pPr marL="2057400" indent="-228600" algn="l" defTabSz="914400" rtl="0" eaLnBrk="1" latinLnBrk="0" hangingPunct="1">
        <a:lnSpc>
          <a:spcPct val="150000"/>
        </a:lnSpc>
        <a:spcBef>
          <a:spcPts val="1500"/>
        </a:spcBef>
        <a:buFont typeface="Arial" panose="020B0604020202020204" pitchFamily="34" charset="0"/>
        <a:buChar char="•"/>
        <a:defRPr sz="14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eg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Picture Placeholder 12" descr="A close up of a flowers">
            <a:extLst>
              <a:ext uri="{FF2B5EF4-FFF2-40B4-BE49-F238E27FC236}">
                <a16:creationId xmlns:a16="http://schemas.microsoft.com/office/drawing/2014/main" id="{5A8C014E-25AF-4B1A-85C4-1B34CBEC7EE8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>
            <a:alphaModFix amt="35000"/>
            <a:duotone>
              <a:schemeClr val="accent1">
                <a:shade val="45000"/>
                <a:satMod val="135000"/>
              </a:schemeClr>
              <a:prstClr val="white"/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solidFill>
            <a:schemeClr val="accent1">
              <a:lumMod val="60000"/>
              <a:lumOff val="40000"/>
            </a:schemeClr>
          </a:solidFill>
        </p:spPr>
      </p:pic>
      <p:sp>
        <p:nvSpPr>
          <p:cNvPr id="4" name="Title 3">
            <a:extLst>
              <a:ext uri="{FF2B5EF4-FFF2-40B4-BE49-F238E27FC236}">
                <a16:creationId xmlns:a16="http://schemas.microsoft.com/office/drawing/2014/main" id="{4A2D73A5-4430-0F47-84CE-C3324CEBA797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Title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9107CE13-DFD5-424B-B4BF-ADF75F3976E0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altLang="ja-JP" dirty="0"/>
              <a:t>Subtitle</a:t>
            </a:r>
            <a:endParaRPr lang="ja-JP" altLang="en-US" dirty="0"/>
          </a:p>
        </p:txBody>
      </p:sp>
    </p:spTree>
    <p:extLst>
      <p:ext uri="{BB962C8B-B14F-4D97-AF65-F5344CB8AC3E}">
        <p14:creationId xmlns:p14="http://schemas.microsoft.com/office/powerpoint/2010/main" val="2221651646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Content Placeholder 17">
            <a:extLst>
              <a:ext uri="{FF2B5EF4-FFF2-40B4-BE49-F238E27FC236}">
                <a16:creationId xmlns:a16="http://schemas.microsoft.com/office/drawing/2014/main" id="{F451EBE7-64A3-7E40-8C33-3C01E8EBABD2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838200" y="1264837"/>
            <a:ext cx="10524344" cy="4912126"/>
          </a:xfrm>
        </p:spPr>
        <p:txBody>
          <a:bodyPr/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 </a:t>
            </a:r>
          </a:p>
          <a:p>
            <a:r>
              <a:rPr lang="en-US" dirty="0"/>
              <a:t>Nunc viverra imperdiet enim.</a:t>
            </a:r>
          </a:p>
          <a:p>
            <a:r>
              <a:rPr lang="en-US" dirty="0"/>
              <a:t>Fusce est. Vivamus a tellus. </a:t>
            </a:r>
          </a:p>
          <a:p>
            <a:r>
              <a:rPr lang="en-US" dirty="0"/>
              <a:t>Pellentesque habitant morbi tristique senectus et netus et malesuada fames ac turpis egestas. Proin pharetra nonummy pede.</a:t>
            </a:r>
          </a:p>
          <a:p>
            <a:r>
              <a:rPr lang="en-US" dirty="0"/>
              <a:t>Mauris et orci. Aenean nec lorem. In porttitor. Donec laoreet nonummy augue.</a:t>
            </a:r>
          </a:p>
          <a:p>
            <a:endParaRPr lang="ja-JP" altLang="en-US" dirty="0"/>
          </a:p>
        </p:txBody>
      </p:sp>
      <p:sp>
        <p:nvSpPr>
          <p:cNvPr id="11" name="Title 10">
            <a:extLst>
              <a:ext uri="{FF2B5EF4-FFF2-40B4-BE49-F238E27FC236}">
                <a16:creationId xmlns:a16="http://schemas.microsoft.com/office/drawing/2014/main" id="{010FB232-4CB4-C34D-A688-C51B6E7CD2C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2</a:t>
            </a:r>
          </a:p>
        </p:txBody>
      </p:sp>
    </p:spTree>
    <p:extLst>
      <p:ext uri="{BB962C8B-B14F-4D97-AF65-F5344CB8AC3E}">
        <p14:creationId xmlns:p14="http://schemas.microsoft.com/office/powerpoint/2010/main" val="234823590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Content Placeholder 17">
            <a:extLst>
              <a:ext uri="{FF2B5EF4-FFF2-40B4-BE49-F238E27FC236}">
                <a16:creationId xmlns:a16="http://schemas.microsoft.com/office/drawing/2014/main" id="{F451EBE7-64A3-7E40-8C33-3C01E8EBABD2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838200" y="1264837"/>
            <a:ext cx="4791636" cy="4912126"/>
          </a:xfrm>
        </p:spPr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 Nunc viverra imperdiet enim.</a:t>
            </a:r>
          </a:p>
          <a:p>
            <a:r>
              <a:rPr lang="en-US" dirty="0"/>
              <a:t>Fusce est. Vivamus a tellus. Pellentesque habitant morbi tristique senectus et netus et malesuada fames ac turpis egestas. </a:t>
            </a:r>
          </a:p>
        </p:txBody>
      </p:sp>
      <p:sp>
        <p:nvSpPr>
          <p:cNvPr id="41" name="Title 40">
            <a:extLst>
              <a:ext uri="{FF2B5EF4-FFF2-40B4-BE49-F238E27FC236}">
                <a16:creationId xmlns:a16="http://schemas.microsoft.com/office/drawing/2014/main" id="{360A1163-2F4E-8A42-A7D1-C12E13D898B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3</a:t>
            </a:r>
          </a:p>
        </p:txBody>
      </p:sp>
      <p:pic>
        <p:nvPicPr>
          <p:cNvPr id="6" name="Picture Placeholder 5" descr="A picture containing train, train track, flowers">
            <a:extLst>
              <a:ext uri="{FF2B5EF4-FFF2-40B4-BE49-F238E27FC236}">
                <a16:creationId xmlns:a16="http://schemas.microsoft.com/office/drawing/2014/main" id="{AAB915F5-A8DF-4E27-B7AA-AE76FC8379D1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22470818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Content Placeholder 17">
            <a:extLst>
              <a:ext uri="{FF2B5EF4-FFF2-40B4-BE49-F238E27FC236}">
                <a16:creationId xmlns:a16="http://schemas.microsoft.com/office/drawing/2014/main" id="{F451EBE7-64A3-7E40-8C33-3C01E8EBABD2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6767868" y="3347504"/>
            <a:ext cx="4559075" cy="3008841"/>
          </a:xfrm>
        </p:spPr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Fusce posuere, magna sed pulvinar ultricies, purus lectus malesuada libero, sit amet commodo magna eros quis urna. </a:t>
            </a:r>
          </a:p>
        </p:txBody>
      </p:sp>
      <p:sp>
        <p:nvSpPr>
          <p:cNvPr id="11" name="Title 10">
            <a:extLst>
              <a:ext uri="{FF2B5EF4-FFF2-40B4-BE49-F238E27FC236}">
                <a16:creationId xmlns:a16="http://schemas.microsoft.com/office/drawing/2014/main" id="{010FB232-4CB4-C34D-A688-C51B6E7CD2C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4</a:t>
            </a:r>
          </a:p>
        </p:txBody>
      </p:sp>
      <p:pic>
        <p:nvPicPr>
          <p:cNvPr id="5" name="Picture Placeholder 4" descr="a woman walking on a bridge under trees with pink flowers">
            <a:extLst>
              <a:ext uri="{FF2B5EF4-FFF2-40B4-BE49-F238E27FC236}">
                <a16:creationId xmlns:a16="http://schemas.microsoft.com/office/drawing/2014/main" id="{54FE80A2-965E-4185-A874-E2C5532D472B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9298096" cy="6858000"/>
          </a:xfrm>
        </p:spPr>
      </p:pic>
    </p:spTree>
    <p:extLst>
      <p:ext uri="{BB962C8B-B14F-4D97-AF65-F5344CB8AC3E}">
        <p14:creationId xmlns:p14="http://schemas.microsoft.com/office/powerpoint/2010/main" val="3920020463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691513A-6C6C-4E4C-914E-9EB2AEE5B6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Subtitle A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17BF5C98-04DC-43C8-8BA5-C33525F1AB7F}"/>
              </a:ext>
            </a:extLst>
          </p:cNvPr>
          <p:cNvSpPr>
            <a:spLocks noGrp="1"/>
          </p:cNvSpPr>
          <p:nvPr>
            <p:ph type="body" idx="11"/>
          </p:nvPr>
        </p:nvSpPr>
        <p:spPr/>
        <p:txBody>
          <a:bodyPr/>
          <a:lstStyle/>
          <a:p>
            <a:r>
              <a:rPr lang="en-US" dirty="0"/>
              <a:t>Subtitle B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E1AA6A-68D8-451E-BB15-823A741DAE3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5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292334B7-9714-4E0B-A27D-DC9C77B9772C}"/>
              </a:ext>
            </a:extLst>
          </p:cNvPr>
          <p:cNvSpPr>
            <a:spLocks noGrp="1"/>
          </p:cNvSpPr>
          <p:nvPr>
            <p:ph sz="quarter" idx="12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Fusce posuere, magna sed pulvinar ultricies, purus lectus malesuada libero, sit amet commodo magna eros quis urna. 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AB148F28-6F26-435B-B8C6-FEF59542B9ED}"/>
              </a:ext>
            </a:extLst>
          </p:cNvPr>
          <p:cNvSpPr>
            <a:spLocks noGrp="1"/>
          </p:cNvSpPr>
          <p:nvPr>
            <p:ph sz="quarter" idx="13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56529100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itle 5">
            <a:extLst>
              <a:ext uri="{FF2B5EF4-FFF2-40B4-BE49-F238E27FC236}">
                <a16:creationId xmlns:a16="http://schemas.microsoft.com/office/drawing/2014/main" id="{DCC41999-7867-4F83-AD5A-EB054D6A83C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6</a:t>
            </a:r>
          </a:p>
        </p:txBody>
      </p:sp>
      <p:graphicFrame>
        <p:nvGraphicFramePr>
          <p:cNvPr id="4" name="Content Placeholder 5" descr="Clustered column chart that shows values for three data series in four categories.">
            <a:extLst>
              <a:ext uri="{FF2B5EF4-FFF2-40B4-BE49-F238E27FC236}">
                <a16:creationId xmlns:a16="http://schemas.microsoft.com/office/drawing/2014/main" id="{1BE64ACB-4D4D-43F0-9377-531801F8E38F}"/>
              </a:ext>
            </a:extLst>
          </p:cNvPr>
          <p:cNvGraphicFramePr>
            <a:graphicFrameLocks noGrp="1"/>
          </p:cNvGraphicFramePr>
          <p:nvPr>
            <p:ph sz="quarter" idx="10"/>
            <p:extLst>
              <p:ext uri="{D42A27DB-BD31-4B8C-83A1-F6EECF244321}">
                <p14:modId xmlns:p14="http://schemas.microsoft.com/office/powerpoint/2010/main" val="3355830143"/>
              </p:ext>
            </p:extLst>
          </p:nvPr>
        </p:nvGraphicFramePr>
        <p:xfrm>
          <a:off x="838200" y="1672936"/>
          <a:ext cx="10525125" cy="4504027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</p:spTree>
    <p:extLst>
      <p:ext uri="{BB962C8B-B14F-4D97-AF65-F5344CB8AC3E}">
        <p14:creationId xmlns:p14="http://schemas.microsoft.com/office/powerpoint/2010/main" val="3441469227"/>
      </p:ext>
    </p:extLst>
  </p:cSld>
  <p:clrMapOvr>
    <a:masterClrMapping/>
  </p:clrMapOvr>
</p:sld>
</file>

<file path=ppt/theme/theme1.xml><?xml version="1.0" encoding="utf-8"?>
<a:theme xmlns:a="http://schemas.openxmlformats.org/drawingml/2006/main" name="Creative Gradient ">
  <a:themeElements>
    <a:clrScheme name="Japan 1">
      <a:dk1>
        <a:srgbClr val="000000"/>
      </a:dk1>
      <a:lt1>
        <a:srgbClr val="FFFFFF"/>
      </a:lt1>
      <a:dk2>
        <a:srgbClr val="073A4B"/>
      </a:dk2>
      <a:lt2>
        <a:srgbClr val="E7E6E6"/>
      </a:lt2>
      <a:accent1>
        <a:srgbClr val="EE476E"/>
      </a:accent1>
      <a:accent2>
        <a:srgbClr val="E3B95A"/>
      </a:accent2>
      <a:accent3>
        <a:srgbClr val="07D69F"/>
      </a:accent3>
      <a:accent4>
        <a:srgbClr val="118AB1"/>
      </a:accent4>
      <a:accent5>
        <a:srgbClr val="073A4B"/>
      </a:accent5>
      <a:accent6>
        <a:srgbClr val="E7ECF2"/>
      </a:accent6>
      <a:hlink>
        <a:srgbClr val="E7456B"/>
      </a:hlink>
      <a:folHlink>
        <a:srgbClr val="F0C55F"/>
      </a:folHlink>
    </a:clrScheme>
    <a:fontScheme name="Japanese Template">
      <a:majorFont>
        <a:latin typeface="Meiryo UI"/>
        <a:ea typeface=""/>
        <a:cs typeface=""/>
      </a:majorFont>
      <a:minorFont>
        <a:latin typeface="Meiryo U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Presentation2" id="{1ED9C639-84DE-47D6-9311-DE22D096325C}" vid="{8897FD28-C2C5-4A9F-A28F-BC63F57A39B0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274</Words>
  <Application>Microsoft Office PowerPoint</Application>
  <PresentationFormat>Widescreen</PresentationFormat>
  <Paragraphs>25</Paragraphs>
  <Slides>6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6</vt:i4>
      </vt:variant>
    </vt:vector>
  </HeadingPairs>
  <TitlesOfParts>
    <vt:vector size="10" baseType="lpstr">
      <vt:lpstr>Meiryo UI</vt:lpstr>
      <vt:lpstr>Arial</vt:lpstr>
      <vt:lpstr>Calibri</vt:lpstr>
      <vt:lpstr>Creative Gradient </vt:lpstr>
      <vt:lpstr>Title</vt:lpstr>
      <vt:lpstr>Title Slide 2</vt:lpstr>
      <vt:lpstr>Title Slide 3</vt:lpstr>
      <vt:lpstr>Title Slide 4</vt:lpstr>
      <vt:lpstr>Title Slide 5</vt:lpstr>
      <vt:lpstr>Title Slide 6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2020-02-19T19:08:17Z</dcterms:created>
  <dcterms:modified xsi:type="dcterms:W3CDTF">2020-02-19T19:08:58Z</dcterms:modified>
</cp:coreProperties>
</file>