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theme/theme2.xml" ContentType="application/vnd.openxmlformats-officedocument.them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handoutMasterIdLst>
    <p:handoutMasterId r:id="rId21"/>
  </p:handoutMasterIdLst>
  <p:sldIdLst>
    <p:sldId id="256" r:id="rId2"/>
    <p:sldId id="263" r:id="rId3"/>
    <p:sldId id="257" r:id="rId4"/>
    <p:sldId id="265" r:id="rId5"/>
    <p:sldId id="285" r:id="rId6"/>
    <p:sldId id="283" r:id="rId7"/>
    <p:sldId id="260" r:id="rId8"/>
    <p:sldId id="261" r:id="rId9"/>
    <p:sldId id="286" r:id="rId10"/>
    <p:sldId id="277" r:id="rId11"/>
    <p:sldId id="278" r:id="rId12"/>
    <p:sldId id="290" r:id="rId13"/>
    <p:sldId id="291" r:id="rId14"/>
    <p:sldId id="292" r:id="rId15"/>
    <p:sldId id="279" r:id="rId16"/>
    <p:sldId id="280" r:id="rId17"/>
    <p:sldId id="281" r:id="rId18"/>
    <p:sldId id="282"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900D0E"/>
    <a:srgbClr val="DE363A"/>
    <a:srgbClr val="F5876D"/>
    <a:srgbClr val="ED272C"/>
    <a:srgbClr val="D32227"/>
    <a:srgbClr val="C62226"/>
    <a:srgbClr val="AB171B"/>
    <a:srgbClr val="EB2264"/>
    <a:srgbClr val="21D7CD"/>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p:scale>
          <a:sx n="50" d="100"/>
          <a:sy n="50" d="100"/>
        </p:scale>
        <p:origin x="618" y="378"/>
      </p:cViewPr>
      <p:guideLst/>
    </p:cSldViewPr>
  </p:slideViewPr>
  <p:notesTextViewPr>
    <p:cViewPr>
      <p:scale>
        <a:sx n="1" d="1"/>
        <a:sy n="1" d="1"/>
      </p:scale>
      <p:origin x="0" y="0"/>
    </p:cViewPr>
  </p:notesTextViewPr>
  <p:notesViewPr>
    <p:cSldViewPr snapToGrid="0">
      <p:cViewPr varScale="1">
        <p:scale>
          <a:sx n="49" d="100"/>
          <a:sy n="49" d="100"/>
        </p:scale>
        <p:origin x="2910" y="36"/>
      </p:cViewPr>
      <p:guideLst/>
    </p:cSldViewPr>
  </p:notes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microsoft.com/office/2015/10/relationships/revisionInfo" Target="revisionInfo.xml"/><Relationship Id="rId3" Type="http://schemas.openxmlformats.org/officeDocument/2006/relationships/slide" Target="slides/slide2.xml"/><Relationship Id="rId21" Type="http://schemas.openxmlformats.org/officeDocument/2006/relationships/handoutMaster" Target="handoutMasters/handoutMaster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ableStyles" Target="tableStyle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heme" Target="theme/theme1.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viewProps" Target="view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presProps" Target="pres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bar"/>
        <c:grouping val="clustered"/>
        <c:varyColors val="0"/>
        <c:ser>
          <c:idx val="0"/>
          <c:order val="0"/>
          <c:tx>
            <c:strRef>
              <c:f>Sheet1!$B$1</c:f>
              <c:strCache>
                <c:ptCount val="1"/>
                <c:pt idx="0">
                  <c:v>Series 1</c:v>
                </c:pt>
              </c:strCache>
            </c:strRef>
          </c:tx>
          <c:spPr>
            <a:solidFill>
              <a:srgbClr val="C62226"/>
            </a:solidFill>
            <a:ln>
              <a:solidFill>
                <a:schemeClr val="bg1"/>
              </a:solid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8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BC0F-4074-A54D-2B751676BE12}"/>
            </c:ext>
          </c:extLst>
        </c:ser>
        <c:ser>
          <c:idx val="1"/>
          <c:order val="1"/>
          <c:tx>
            <c:strRef>
              <c:f>Sheet1!$C$1</c:f>
              <c:strCache>
                <c:ptCount val="1"/>
                <c:pt idx="0">
                  <c:v>Series 2</c:v>
                </c:pt>
              </c:strCache>
            </c:strRef>
          </c:tx>
          <c:spPr>
            <a:solidFill>
              <a:srgbClr val="AB171B"/>
            </a:solidFill>
            <a:ln>
              <a:solidFill>
                <a:schemeClr val="bg1"/>
              </a:solid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8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BC0F-4074-A54D-2B751676BE12}"/>
            </c:ext>
          </c:extLst>
        </c:ser>
        <c:ser>
          <c:idx val="2"/>
          <c:order val="2"/>
          <c:tx>
            <c:strRef>
              <c:f>Sheet1!$D$1</c:f>
              <c:strCache>
                <c:ptCount val="1"/>
                <c:pt idx="0">
                  <c:v>Series 3</c:v>
                </c:pt>
              </c:strCache>
            </c:strRef>
          </c:tx>
          <c:spPr>
            <a:solidFill>
              <a:srgbClr val="ED272C"/>
            </a:solidFill>
            <a:ln>
              <a:solidFill>
                <a:schemeClr val="bg1"/>
              </a:solid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8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BC0F-4074-A54D-2B751676BE12}"/>
            </c:ext>
          </c:extLst>
        </c:ser>
        <c:dLbls>
          <c:dLblPos val="outEnd"/>
          <c:showLegendKey val="0"/>
          <c:showVal val="1"/>
          <c:showCatName val="0"/>
          <c:showSerName val="0"/>
          <c:showPercent val="0"/>
          <c:showBubbleSize val="0"/>
        </c:dLbls>
        <c:gapWidth val="182"/>
        <c:axId val="247948576"/>
        <c:axId val="297209824"/>
      </c:barChart>
      <c:catAx>
        <c:axId val="247948576"/>
        <c:scaling>
          <c:orientation val="minMax"/>
        </c:scaling>
        <c:delete val="1"/>
        <c:axPos val="l"/>
        <c:numFmt formatCode="General" sourceLinked="1"/>
        <c:majorTickMark val="out"/>
        <c:minorTickMark val="none"/>
        <c:tickLblPos val="nextTo"/>
        <c:crossAx val="297209824"/>
        <c:crosses val="autoZero"/>
        <c:auto val="1"/>
        <c:lblAlgn val="ctr"/>
        <c:lblOffset val="100"/>
        <c:noMultiLvlLbl val="0"/>
      </c:catAx>
      <c:valAx>
        <c:axId val="297209824"/>
        <c:scaling>
          <c:orientation val="minMax"/>
        </c:scaling>
        <c:delete val="1"/>
        <c:axPos val="b"/>
        <c:numFmt formatCode="General" sourceLinked="1"/>
        <c:majorTickMark val="out"/>
        <c:minorTickMark val="none"/>
        <c:tickLblPos val="nextTo"/>
        <c:crossAx val="247948576"/>
        <c:crosses val="autoZero"/>
        <c:crossBetween val="between"/>
      </c:valAx>
      <c:spPr>
        <a:noFill/>
        <a:ln>
          <a:noFill/>
        </a:ln>
        <a:effectLst/>
      </c:spPr>
    </c:plotArea>
    <c:plotVisOnly val="1"/>
    <c:dispBlanksAs val="gap"/>
    <c:showDLblsOverMax val="0"/>
    <c:extLst>
      <c:ext xmlns:c16r3="http://schemas.microsoft.com/office/drawing/2017/03/chart" uri="{56B9EC1D-385E-4148-901F-78D8002777C0}">
        <c16r3:dataDisplayOptions16>
          <c16r3:dispNaAsBlank val="1"/>
        </c16r3:dataDisplayOptions16>
      </c:ext>
    </c:extLst>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1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gear1" loCatId="process" qsTypeId="urn:microsoft.com/office/officeart/2005/8/quickstyle/simple5"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644F819-BB7E-45B9-9BC9-97C0C73C149B}" type="pres">
      <dgm:prSet presAssocID="{68FC957F-24FC-4F24-A8B5-39B039AC0627}" presName="composite" presStyleCnt="0">
        <dgm:presLayoutVars>
          <dgm:chMax val="3"/>
          <dgm:animLvl val="lvl"/>
          <dgm:resizeHandles val="exact"/>
        </dgm:presLayoutVars>
      </dgm:prSet>
      <dgm:spPr/>
      <dgm:t>
        <a:bodyPr/>
        <a:lstStyle/>
        <a:p>
          <a:endParaRPr lang="en-US"/>
        </a:p>
      </dgm:t>
    </dgm:pt>
    <dgm:pt modelId="{A71778F0-FBA7-4FD7-9A44-F49E1C3112B3}" type="pres">
      <dgm:prSet presAssocID="{93B8BBBA-839A-48A2-BEDD-96CBD596129D}" presName="gear1" presStyleLbl="node1" presStyleIdx="0" presStyleCnt="3">
        <dgm:presLayoutVars>
          <dgm:chMax val="1"/>
          <dgm:bulletEnabled val="1"/>
        </dgm:presLayoutVars>
      </dgm:prSet>
      <dgm:spPr/>
      <dgm:t>
        <a:bodyPr/>
        <a:lstStyle/>
        <a:p>
          <a:endParaRPr lang="en-US"/>
        </a:p>
      </dgm:t>
    </dgm:pt>
    <dgm:pt modelId="{CDB82C8B-FD2A-41A0-A1FE-03C9147905A9}" type="pres">
      <dgm:prSet presAssocID="{93B8BBBA-839A-48A2-BEDD-96CBD596129D}" presName="gear1srcNode" presStyleLbl="node1" presStyleIdx="0" presStyleCnt="3"/>
      <dgm:spPr/>
      <dgm:t>
        <a:bodyPr/>
        <a:lstStyle/>
        <a:p>
          <a:endParaRPr lang="en-US"/>
        </a:p>
      </dgm:t>
    </dgm:pt>
    <dgm:pt modelId="{431CD06C-B5F4-49E0-9E58-9B56293CA74F}" type="pres">
      <dgm:prSet presAssocID="{93B8BBBA-839A-48A2-BEDD-96CBD596129D}" presName="gear1dstNode" presStyleLbl="node1" presStyleIdx="0" presStyleCnt="3"/>
      <dgm:spPr/>
      <dgm:t>
        <a:bodyPr/>
        <a:lstStyle/>
        <a:p>
          <a:endParaRPr lang="en-US"/>
        </a:p>
      </dgm:t>
    </dgm:pt>
    <dgm:pt modelId="{FDBDE6F6-9CBA-4B34-B498-40773734DE0B}" type="pres">
      <dgm:prSet presAssocID="{E44CDF4E-CCED-4C59-9767-C29E043EA7F9}" presName="gear2" presStyleLbl="node1" presStyleIdx="1" presStyleCnt="3">
        <dgm:presLayoutVars>
          <dgm:chMax val="1"/>
          <dgm:bulletEnabled val="1"/>
        </dgm:presLayoutVars>
      </dgm:prSet>
      <dgm:spPr/>
      <dgm:t>
        <a:bodyPr/>
        <a:lstStyle/>
        <a:p>
          <a:endParaRPr lang="en-US"/>
        </a:p>
      </dgm:t>
    </dgm:pt>
    <dgm:pt modelId="{700DAE95-184B-4AFD-B2DD-55F786BF0FCC}" type="pres">
      <dgm:prSet presAssocID="{E44CDF4E-CCED-4C59-9767-C29E043EA7F9}" presName="gear2srcNode" presStyleLbl="node1" presStyleIdx="1" presStyleCnt="3"/>
      <dgm:spPr/>
      <dgm:t>
        <a:bodyPr/>
        <a:lstStyle/>
        <a:p>
          <a:endParaRPr lang="en-US"/>
        </a:p>
      </dgm:t>
    </dgm:pt>
    <dgm:pt modelId="{3093F168-9E55-4EC5-9B38-2D96D01E8FBE}" type="pres">
      <dgm:prSet presAssocID="{E44CDF4E-CCED-4C59-9767-C29E043EA7F9}" presName="gear2dstNode" presStyleLbl="node1" presStyleIdx="1" presStyleCnt="3"/>
      <dgm:spPr/>
      <dgm:t>
        <a:bodyPr/>
        <a:lstStyle/>
        <a:p>
          <a:endParaRPr lang="en-US"/>
        </a:p>
      </dgm:t>
    </dgm:pt>
    <dgm:pt modelId="{8C681BCA-4321-408D-A307-E1D37D069C06}" type="pres">
      <dgm:prSet presAssocID="{5E036342-9FAC-4D04-8B8B-8090EF1ED107}" presName="gear3" presStyleLbl="node1" presStyleIdx="2" presStyleCnt="3"/>
      <dgm:spPr/>
      <dgm:t>
        <a:bodyPr/>
        <a:lstStyle/>
        <a:p>
          <a:endParaRPr lang="en-US"/>
        </a:p>
      </dgm:t>
    </dgm:pt>
    <dgm:pt modelId="{D5A5F179-3FC0-4B87-BFB0-80CE109259F5}" type="pres">
      <dgm:prSet presAssocID="{5E036342-9FAC-4D04-8B8B-8090EF1ED107}" presName="gear3tx" presStyleLbl="node1" presStyleIdx="2" presStyleCnt="3">
        <dgm:presLayoutVars>
          <dgm:chMax val="1"/>
          <dgm:bulletEnabled val="1"/>
        </dgm:presLayoutVars>
      </dgm:prSet>
      <dgm:spPr/>
      <dgm:t>
        <a:bodyPr/>
        <a:lstStyle/>
        <a:p>
          <a:endParaRPr lang="en-US"/>
        </a:p>
      </dgm:t>
    </dgm:pt>
    <dgm:pt modelId="{73618ACB-364B-44FC-99AC-2E2F97435292}" type="pres">
      <dgm:prSet presAssocID="{5E036342-9FAC-4D04-8B8B-8090EF1ED107}" presName="gear3srcNode" presStyleLbl="node1" presStyleIdx="2" presStyleCnt="3"/>
      <dgm:spPr/>
      <dgm:t>
        <a:bodyPr/>
        <a:lstStyle/>
        <a:p>
          <a:endParaRPr lang="en-US"/>
        </a:p>
      </dgm:t>
    </dgm:pt>
    <dgm:pt modelId="{D40D238F-B05F-410D-87AB-A6ED44CEFEAD}" type="pres">
      <dgm:prSet presAssocID="{5E036342-9FAC-4D04-8B8B-8090EF1ED107}" presName="gear3dstNode" presStyleLbl="node1" presStyleIdx="2" presStyleCnt="3"/>
      <dgm:spPr/>
      <dgm:t>
        <a:bodyPr/>
        <a:lstStyle/>
        <a:p>
          <a:endParaRPr lang="en-US"/>
        </a:p>
      </dgm:t>
    </dgm:pt>
    <dgm:pt modelId="{D0126885-7EEC-4F90-8A0E-EBCA1496AB62}" type="pres">
      <dgm:prSet presAssocID="{7F9ADBC5-6191-4489-A1FD-EB9F43A6A890}" presName="connector1" presStyleLbl="sibTrans2D1" presStyleIdx="0" presStyleCnt="3"/>
      <dgm:spPr/>
      <dgm:t>
        <a:bodyPr/>
        <a:lstStyle/>
        <a:p>
          <a:endParaRPr lang="en-US"/>
        </a:p>
      </dgm:t>
    </dgm:pt>
    <dgm:pt modelId="{E847C08D-B75A-4100-A8F7-B933E861ACEC}" type="pres">
      <dgm:prSet presAssocID="{437EA4A8-0103-41F9-A0FF-49CBB9AFCDB9}" presName="connector2" presStyleLbl="sibTrans2D1" presStyleIdx="1" presStyleCnt="3"/>
      <dgm:spPr/>
      <dgm:t>
        <a:bodyPr/>
        <a:lstStyle/>
        <a:p>
          <a:endParaRPr lang="en-US"/>
        </a:p>
      </dgm:t>
    </dgm:pt>
    <dgm:pt modelId="{8163298B-40FB-4F2D-A333-7DFD30084817}" type="pres">
      <dgm:prSet presAssocID="{AB076A16-4993-446B-844E-3CC3782974B6}" presName="connector3" presStyleLbl="sibTrans2D1" presStyleIdx="2" presStyleCnt="3"/>
      <dgm:spPr/>
      <dgm:t>
        <a:bodyPr/>
        <a:lstStyle/>
        <a:p>
          <a:endParaRPr lang="en-US"/>
        </a:p>
      </dgm:t>
    </dgm:pt>
  </dgm:ptLst>
  <dgm:cxnLst>
    <dgm:cxn modelId="{4C57D352-22B2-4ADE-8F83-1E016AFBA244}" type="presOf" srcId="{93B8BBBA-839A-48A2-BEDD-96CBD596129D}" destId="{431CD06C-B5F4-49E0-9E58-9B56293CA74F}" srcOrd="2" destOrd="0" presId="urn:microsoft.com/office/officeart/2005/8/layout/gear1"/>
    <dgm:cxn modelId="{9E91ACDB-8480-4290-8B51-F901020FC7D6}" srcId="{68FC957F-24FC-4F24-A8B5-39B039AC0627}" destId="{93B8BBBA-839A-48A2-BEDD-96CBD596129D}" srcOrd="0" destOrd="0" parTransId="{A4B39930-B846-45C7-B770-23795AE3C77E}" sibTransId="{7F9ADBC5-6191-4489-A1FD-EB9F43A6A890}"/>
    <dgm:cxn modelId="{BC381702-4424-40DA-ACE0-076ED45EDD43}" type="presOf" srcId="{68FC957F-24FC-4F24-A8B5-39B039AC0627}" destId="{8644F819-BB7E-45B9-9BC9-97C0C73C149B}" srcOrd="0" destOrd="0" presId="urn:microsoft.com/office/officeart/2005/8/layout/gear1"/>
    <dgm:cxn modelId="{52288C36-63C5-421D-A536-5667652165DA}" type="presOf" srcId="{AB076A16-4993-446B-844E-3CC3782974B6}" destId="{8163298B-40FB-4F2D-A333-7DFD30084817}" srcOrd="0" destOrd="0" presId="urn:microsoft.com/office/officeart/2005/8/layout/gear1"/>
    <dgm:cxn modelId="{EE68C738-4329-4717-B60D-F4C50F0C7B91}" srcId="{68FC957F-24FC-4F24-A8B5-39B039AC0627}" destId="{71FC0FCB-730D-4845-8992-8555F7514967}" srcOrd="3" destOrd="0" parTransId="{3A4F245E-9035-47CA-8436-0AF189ADECF1}" sibTransId="{64643476-6552-4A0B-9252-A5461B1B6208}"/>
    <dgm:cxn modelId="{27C5869D-5AA1-4144-8460-9484E00D7A97}" type="presOf" srcId="{93B8BBBA-839A-48A2-BEDD-96CBD596129D}" destId="{A71778F0-FBA7-4FD7-9A44-F49E1C3112B3}" srcOrd="0" destOrd="0" presId="urn:microsoft.com/office/officeart/2005/8/layout/gear1"/>
    <dgm:cxn modelId="{3F1E7E66-6366-4797-B2C4-E0D008EB150E}" type="presOf" srcId="{5E036342-9FAC-4D04-8B8B-8090EF1ED107}" destId="{8C681BCA-4321-408D-A307-E1D37D069C06}" srcOrd="0" destOrd="0" presId="urn:microsoft.com/office/officeart/2005/8/layout/gear1"/>
    <dgm:cxn modelId="{CFEBF0E8-C528-4ACC-9AAE-2C74EE8DA317}" type="presOf" srcId="{437EA4A8-0103-41F9-A0FF-49CBB9AFCDB9}" destId="{E847C08D-B75A-4100-A8F7-B933E861ACEC}" srcOrd="0" destOrd="0" presId="urn:microsoft.com/office/officeart/2005/8/layout/gear1"/>
    <dgm:cxn modelId="{2B9EF8ED-6558-4508-8C5D-64D523A9BA64}" type="presOf" srcId="{7F9ADBC5-6191-4489-A1FD-EB9F43A6A890}" destId="{D0126885-7EEC-4F90-8A0E-EBCA1496AB62}" srcOrd="0" destOrd="0" presId="urn:microsoft.com/office/officeart/2005/8/layout/gear1"/>
    <dgm:cxn modelId="{04CDF8A8-3A24-4CAA-B072-6C52FEC0D3CD}" type="presOf" srcId="{5E036342-9FAC-4D04-8B8B-8090EF1ED107}" destId="{D40D238F-B05F-410D-87AB-A6ED44CEFEAD}" srcOrd="3" destOrd="0" presId="urn:microsoft.com/office/officeart/2005/8/layout/gear1"/>
    <dgm:cxn modelId="{33445D33-1309-410D-8570-B00C7A4CA3EC}" srcId="{68FC957F-24FC-4F24-A8B5-39B039AC0627}" destId="{5E036342-9FAC-4D04-8B8B-8090EF1ED107}" srcOrd="2" destOrd="0" parTransId="{6EF24677-4199-4457-89DB-C05440C4C07C}" sibTransId="{AB076A16-4993-446B-844E-3CC3782974B6}"/>
    <dgm:cxn modelId="{6DA4279B-B3DE-44EC-8382-D74BF519F9AD}" type="presOf" srcId="{E44CDF4E-CCED-4C59-9767-C29E043EA7F9}" destId="{3093F168-9E55-4EC5-9B38-2D96D01E8FBE}" srcOrd="2" destOrd="0" presId="urn:microsoft.com/office/officeart/2005/8/layout/gear1"/>
    <dgm:cxn modelId="{6237D87F-FAD9-4C19-B29A-0D2DBD60C46B}" type="presOf" srcId="{93B8BBBA-839A-48A2-BEDD-96CBD596129D}" destId="{CDB82C8B-FD2A-41A0-A1FE-03C9147905A9}" srcOrd="1" destOrd="0" presId="urn:microsoft.com/office/officeart/2005/8/layout/gear1"/>
    <dgm:cxn modelId="{69C8C6D8-8D4C-4043-8F2C-78CA42DBE5BF}" srcId="{68FC957F-24FC-4F24-A8B5-39B039AC0627}" destId="{E44CDF4E-CCED-4C59-9767-C29E043EA7F9}" srcOrd="1" destOrd="0" parTransId="{23F55E66-ACFF-4FF6-A26A-9AD36F305685}" sibTransId="{437EA4A8-0103-41F9-A0FF-49CBB9AFCDB9}"/>
    <dgm:cxn modelId="{B33031AE-9802-48E1-94F8-E05C3D319FDB}" type="presOf" srcId="{5E036342-9FAC-4D04-8B8B-8090EF1ED107}" destId="{73618ACB-364B-44FC-99AC-2E2F97435292}" srcOrd="2" destOrd="0" presId="urn:microsoft.com/office/officeart/2005/8/layout/gear1"/>
    <dgm:cxn modelId="{BB70E7AE-8A5C-4A28-9C72-63C528A61F9D}" type="presOf" srcId="{E44CDF4E-CCED-4C59-9767-C29E043EA7F9}" destId="{700DAE95-184B-4AFD-B2DD-55F786BF0FCC}" srcOrd="1" destOrd="0" presId="urn:microsoft.com/office/officeart/2005/8/layout/gear1"/>
    <dgm:cxn modelId="{78D85530-2EE1-4ACE-B377-731EE803B480}" type="presOf" srcId="{E44CDF4E-CCED-4C59-9767-C29E043EA7F9}" destId="{FDBDE6F6-9CBA-4B34-B498-40773734DE0B}" srcOrd="0" destOrd="0" presId="urn:microsoft.com/office/officeart/2005/8/layout/gear1"/>
    <dgm:cxn modelId="{4386E0BD-3896-4419-BFFF-EEC7228BEB6A}" type="presOf" srcId="{5E036342-9FAC-4D04-8B8B-8090EF1ED107}" destId="{D5A5F179-3FC0-4B87-BFB0-80CE109259F5}" srcOrd="1" destOrd="0" presId="urn:microsoft.com/office/officeart/2005/8/layout/gear1"/>
    <dgm:cxn modelId="{57ED74FE-CBE0-42D5-8FE3-D58C2CB88B5A}" type="presParOf" srcId="{8644F819-BB7E-45B9-9BC9-97C0C73C149B}" destId="{A71778F0-FBA7-4FD7-9A44-F49E1C3112B3}" srcOrd="0" destOrd="0" presId="urn:microsoft.com/office/officeart/2005/8/layout/gear1"/>
    <dgm:cxn modelId="{C376E267-AE71-408A-935B-3B82A8DD1DF3}" type="presParOf" srcId="{8644F819-BB7E-45B9-9BC9-97C0C73C149B}" destId="{CDB82C8B-FD2A-41A0-A1FE-03C9147905A9}" srcOrd="1" destOrd="0" presId="urn:microsoft.com/office/officeart/2005/8/layout/gear1"/>
    <dgm:cxn modelId="{9515A695-C04F-43D7-8AD3-3BA21CAE5F76}" type="presParOf" srcId="{8644F819-BB7E-45B9-9BC9-97C0C73C149B}" destId="{431CD06C-B5F4-49E0-9E58-9B56293CA74F}" srcOrd="2" destOrd="0" presId="urn:microsoft.com/office/officeart/2005/8/layout/gear1"/>
    <dgm:cxn modelId="{6DF06C55-6B33-4306-9AA3-4C49A103D30D}" type="presParOf" srcId="{8644F819-BB7E-45B9-9BC9-97C0C73C149B}" destId="{FDBDE6F6-9CBA-4B34-B498-40773734DE0B}" srcOrd="3" destOrd="0" presId="urn:microsoft.com/office/officeart/2005/8/layout/gear1"/>
    <dgm:cxn modelId="{FFD8D5A0-104F-487F-8C8F-12B05B73E933}" type="presParOf" srcId="{8644F819-BB7E-45B9-9BC9-97C0C73C149B}" destId="{700DAE95-184B-4AFD-B2DD-55F786BF0FCC}" srcOrd="4" destOrd="0" presId="urn:microsoft.com/office/officeart/2005/8/layout/gear1"/>
    <dgm:cxn modelId="{7D299179-202D-4C5E-B856-683A92B19423}" type="presParOf" srcId="{8644F819-BB7E-45B9-9BC9-97C0C73C149B}" destId="{3093F168-9E55-4EC5-9B38-2D96D01E8FBE}" srcOrd="5" destOrd="0" presId="urn:microsoft.com/office/officeart/2005/8/layout/gear1"/>
    <dgm:cxn modelId="{35B8484D-1C43-40F6-BA67-93EA17271F0B}" type="presParOf" srcId="{8644F819-BB7E-45B9-9BC9-97C0C73C149B}" destId="{8C681BCA-4321-408D-A307-E1D37D069C06}" srcOrd="6" destOrd="0" presId="urn:microsoft.com/office/officeart/2005/8/layout/gear1"/>
    <dgm:cxn modelId="{EF793278-FFD9-430F-97AA-43FB2C008C94}" type="presParOf" srcId="{8644F819-BB7E-45B9-9BC9-97C0C73C149B}" destId="{D5A5F179-3FC0-4B87-BFB0-80CE109259F5}" srcOrd="7" destOrd="0" presId="urn:microsoft.com/office/officeart/2005/8/layout/gear1"/>
    <dgm:cxn modelId="{8DAF8064-91C3-43F9-947F-27A59E7218AE}" type="presParOf" srcId="{8644F819-BB7E-45B9-9BC9-97C0C73C149B}" destId="{73618ACB-364B-44FC-99AC-2E2F97435292}" srcOrd="8" destOrd="0" presId="urn:microsoft.com/office/officeart/2005/8/layout/gear1"/>
    <dgm:cxn modelId="{2DCCB964-1146-437F-AD81-B1382582114C}" type="presParOf" srcId="{8644F819-BB7E-45B9-9BC9-97C0C73C149B}" destId="{D40D238F-B05F-410D-87AB-A6ED44CEFEAD}" srcOrd="9" destOrd="0" presId="urn:microsoft.com/office/officeart/2005/8/layout/gear1"/>
    <dgm:cxn modelId="{C72798EA-6758-489D-9D91-36EEC600608B}" type="presParOf" srcId="{8644F819-BB7E-45B9-9BC9-97C0C73C149B}" destId="{D0126885-7EEC-4F90-8A0E-EBCA1496AB62}" srcOrd="10" destOrd="0" presId="urn:microsoft.com/office/officeart/2005/8/layout/gear1"/>
    <dgm:cxn modelId="{44A86EF7-6D8E-4459-B594-047A64AC4C3A}" type="presParOf" srcId="{8644F819-BB7E-45B9-9BC9-97C0C73C149B}" destId="{E847C08D-B75A-4100-A8F7-B933E861ACEC}" srcOrd="11" destOrd="0" presId="urn:microsoft.com/office/officeart/2005/8/layout/gear1"/>
    <dgm:cxn modelId="{39BD193A-22B5-4C7D-89D0-6FDA5A1E69D1}" type="presParOf" srcId="{8644F819-BB7E-45B9-9BC9-97C0C73C149B}" destId="{8163298B-40FB-4F2D-A333-7DFD30084817}"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A71778F0-FBA7-4FD7-9A44-F49E1C3112B3}">
      <dsp:nvSpPr>
        <dsp:cNvPr id="0" name=""/>
        <dsp:cNvSpPr/>
      </dsp:nvSpPr>
      <dsp:spPr>
        <a:xfrm>
          <a:off x="4236858" y="2723695"/>
          <a:ext cx="3328960" cy="3328960"/>
        </a:xfrm>
        <a:prstGeom prst="gear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4906127" y="3503488"/>
        <a:ext cx="1990422" cy="1711154"/>
      </dsp:txXfrm>
    </dsp:sp>
    <dsp:sp modelId="{FDBDE6F6-9CBA-4B34-B498-40773734DE0B}">
      <dsp:nvSpPr>
        <dsp:cNvPr id="0" name=""/>
        <dsp:cNvSpPr/>
      </dsp:nvSpPr>
      <dsp:spPr>
        <a:xfrm>
          <a:off x="2300008" y="1936849"/>
          <a:ext cx="2421062" cy="2421062"/>
        </a:xfrm>
        <a:prstGeom prst="gear6">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09518" y="2550042"/>
        <a:ext cx="1202042" cy="1194676"/>
      </dsp:txXfrm>
    </dsp:sp>
    <dsp:sp modelId="{8C681BCA-4321-408D-A307-E1D37D069C06}">
      <dsp:nvSpPr>
        <dsp:cNvPr id="0" name=""/>
        <dsp:cNvSpPr/>
      </dsp:nvSpPr>
      <dsp:spPr>
        <a:xfrm rot="20700000">
          <a:off x="3656050" y="266563"/>
          <a:ext cx="2372147" cy="2372147"/>
        </a:xfrm>
        <a:prstGeom prst="gear6">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rot="-20700000">
        <a:off x="4176332" y="786845"/>
        <a:ext cx="1331584" cy="1331584"/>
      </dsp:txXfrm>
    </dsp:sp>
    <dsp:sp modelId="{D0126885-7EEC-4F90-8A0E-EBCA1496AB62}">
      <dsp:nvSpPr>
        <dsp:cNvPr id="0" name=""/>
        <dsp:cNvSpPr/>
      </dsp:nvSpPr>
      <dsp:spPr>
        <a:xfrm>
          <a:off x="4001791" y="2209380"/>
          <a:ext cx="4261069" cy="4261069"/>
        </a:xfrm>
        <a:prstGeom prst="circularArrow">
          <a:avLst>
            <a:gd name="adj1" fmla="val 4688"/>
            <a:gd name="adj2" fmla="val 299029"/>
            <a:gd name="adj3" fmla="val 2547907"/>
            <a:gd name="adj4" fmla="val 15794519"/>
            <a:gd name="adj5" fmla="val 546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E847C08D-B75A-4100-A8F7-B933E861ACEC}">
      <dsp:nvSpPr>
        <dsp:cNvPr id="0" name=""/>
        <dsp:cNvSpPr/>
      </dsp:nvSpPr>
      <dsp:spPr>
        <a:xfrm>
          <a:off x="1871243" y="1393185"/>
          <a:ext cx="3095933" cy="3095933"/>
        </a:xfrm>
        <a:prstGeom prst="leftCircularArrow">
          <a:avLst>
            <a:gd name="adj1" fmla="val 6452"/>
            <a:gd name="adj2" fmla="val 429999"/>
            <a:gd name="adj3" fmla="val 10489124"/>
            <a:gd name="adj4" fmla="val 14837806"/>
            <a:gd name="adj5" fmla="val 7527"/>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163298B-40FB-4F2D-A333-7DFD30084817}">
      <dsp:nvSpPr>
        <dsp:cNvPr id="0" name=""/>
        <dsp:cNvSpPr/>
      </dsp:nvSpPr>
      <dsp:spPr>
        <a:xfrm>
          <a:off x="3107348" y="-261000"/>
          <a:ext cx="3338039" cy="3338039"/>
        </a:xfrm>
        <a:prstGeom prst="circularArrow">
          <a:avLst>
            <a:gd name="adj1" fmla="val 5984"/>
            <a:gd name="adj2" fmla="val 394124"/>
            <a:gd name="adj3" fmla="val 13313824"/>
            <a:gd name="adj4" fmla="val 10508221"/>
            <a:gd name="adj5" fmla="val 6981"/>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handoutMasters/_rels/handoutMaster1.xml.rels><?xml version="1.0" encoding="UTF-8" standalone="yes"?>
<Relationships xmlns="http://schemas.openxmlformats.org/package/2006/relationships"><Relationship Id="rId1" Type="http://schemas.openxmlformats.org/officeDocument/2006/relationships/theme" Target="../theme/theme2.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3A51A40F-103D-42BE-A6D5-C3926F93AEDF}"/>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a:extLst>
              <a:ext uri="{FF2B5EF4-FFF2-40B4-BE49-F238E27FC236}">
                <a16:creationId xmlns:a16="http://schemas.microsoft.com/office/drawing/2014/main" id="{FA60C1B9-AD61-4F7C-884A-CFA124AF723C}"/>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AC1EBA4D-F011-4A5A-9DF5-D9F2CB50FF99}" type="datetimeFigureOut">
              <a:rPr lang="en-US" smtClean="0"/>
              <a:t>10/8/2018</a:t>
            </a:fld>
            <a:endParaRPr lang="en-US"/>
          </a:p>
        </p:txBody>
      </p:sp>
      <p:sp>
        <p:nvSpPr>
          <p:cNvPr id="4" name="Footer Placeholder 3">
            <a:extLst>
              <a:ext uri="{FF2B5EF4-FFF2-40B4-BE49-F238E27FC236}">
                <a16:creationId xmlns:a16="http://schemas.microsoft.com/office/drawing/2014/main" id="{AA185E25-72D2-4EE4-BC59-9F6CE3B8ACBB}"/>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5" name="Slide Number Placeholder 4">
            <a:extLst>
              <a:ext uri="{FF2B5EF4-FFF2-40B4-BE49-F238E27FC236}">
                <a16:creationId xmlns:a16="http://schemas.microsoft.com/office/drawing/2014/main" id="{3C505833-AC95-4668-BA18-4A98F0798E1E}"/>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03A62DA4-E941-43C2-BE6F-4DC2BCDBE939}" type="slidenum">
              <a:rPr lang="en-US" smtClean="0"/>
              <a:t>‹#›</a:t>
            </a:fld>
            <a:endParaRPr lang="en-US"/>
          </a:p>
        </p:txBody>
      </p:sp>
    </p:spTree>
    <p:extLst>
      <p:ext uri="{BB962C8B-B14F-4D97-AF65-F5344CB8AC3E}">
        <p14:creationId xmlns:p14="http://schemas.microsoft.com/office/powerpoint/2010/main" val="2772637795"/>
      </p:ext>
    </p:extLst>
  </p:cSld>
  <p:clrMap bg1="lt1" tx1="dk1" bg2="lt2" tx2="dk2" accent1="accent1" accent2="accent2" accent3="accent3" accent4="accent4" accent5="accent5" accent6="accent6" hlink="hlink" folHlink="folHlink"/>
</p:handoutMaster>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grpSp>
        <p:nvGrpSpPr>
          <p:cNvPr id="84" name="Group 83"/>
          <p:cNvGrpSpPr/>
          <p:nvPr userDrawn="1"/>
        </p:nvGrpSpPr>
        <p:grpSpPr>
          <a:xfrm>
            <a:off x="-43016" y="-17886"/>
            <a:ext cx="12249074" cy="7002706"/>
            <a:chOff x="-43016" y="-17886"/>
            <a:chExt cx="12249074" cy="7002706"/>
          </a:xfrm>
        </p:grpSpPr>
        <p:sp>
          <p:nvSpPr>
            <p:cNvPr id="13" name="Rectangle 12"/>
            <p:cNvSpPr/>
            <p:nvPr userDrawn="1"/>
          </p:nvSpPr>
          <p:spPr>
            <a:xfrm>
              <a:off x="0" y="0"/>
              <a:ext cx="12192000" cy="6858000"/>
            </a:xfrm>
            <a:prstGeom prst="rect">
              <a:avLst/>
            </a:prstGeom>
            <a:solidFill>
              <a:srgbClr val="F587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Parallelogram 17"/>
            <p:cNvSpPr/>
            <p:nvPr userDrawn="1"/>
          </p:nvSpPr>
          <p:spPr>
            <a:xfrm>
              <a:off x="4270887" y="0"/>
              <a:ext cx="7843070" cy="6858000"/>
            </a:xfrm>
            <a:prstGeom prst="parallelogram">
              <a:avLst>
                <a:gd name="adj" fmla="val 92957"/>
              </a:avLst>
            </a:prstGeom>
            <a:gradFill flip="none" rotWithShape="1">
              <a:gsLst>
                <a:gs pos="81000">
                  <a:srgbClr val="900D0E"/>
                </a:gs>
                <a:gs pos="100000">
                  <a:srgbClr val="F5876D"/>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Parallelogram 18"/>
            <p:cNvSpPr/>
            <p:nvPr userDrawn="1"/>
          </p:nvSpPr>
          <p:spPr>
            <a:xfrm>
              <a:off x="2823087" y="0"/>
              <a:ext cx="7843070" cy="6858000"/>
            </a:xfrm>
            <a:prstGeom prst="parallelogram">
              <a:avLst>
                <a:gd name="adj" fmla="val 92957"/>
              </a:avLst>
            </a:prstGeom>
            <a:gradFill>
              <a:gsLst>
                <a:gs pos="3000">
                  <a:srgbClr val="ED272C"/>
                </a:gs>
                <a:gs pos="100000">
                  <a:srgbClr val="F5876D"/>
                </a:gs>
              </a:gsLst>
              <a:lin ang="81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Parallelogram 19"/>
            <p:cNvSpPr/>
            <p:nvPr userDrawn="1"/>
          </p:nvSpPr>
          <p:spPr>
            <a:xfrm>
              <a:off x="1375287" y="0"/>
              <a:ext cx="7843070" cy="6858000"/>
            </a:xfrm>
            <a:prstGeom prst="parallelogram">
              <a:avLst>
                <a:gd name="adj" fmla="val 92957"/>
              </a:avLst>
            </a:prstGeom>
            <a:gradFill flip="none" rotWithShape="1">
              <a:gsLst>
                <a:gs pos="81000">
                  <a:srgbClr val="900D0E"/>
                </a:gs>
                <a:gs pos="100000">
                  <a:srgbClr val="F5876D"/>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Parallelogram 20"/>
            <p:cNvSpPr/>
            <p:nvPr userDrawn="1"/>
          </p:nvSpPr>
          <p:spPr>
            <a:xfrm>
              <a:off x="-43016" y="0"/>
              <a:ext cx="7843070" cy="6858000"/>
            </a:xfrm>
            <a:prstGeom prst="parallelogram">
              <a:avLst>
                <a:gd name="adj" fmla="val 92957"/>
              </a:avLst>
            </a:prstGeom>
            <a:gradFill>
              <a:gsLst>
                <a:gs pos="3000">
                  <a:srgbClr val="ED272C"/>
                </a:gs>
                <a:gs pos="100000">
                  <a:srgbClr val="F5876D"/>
                </a:gs>
              </a:gsLst>
              <a:lin ang="81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Freeform 37"/>
            <p:cNvSpPr/>
            <p:nvPr userDrawn="1"/>
          </p:nvSpPr>
          <p:spPr>
            <a:xfrm>
              <a:off x="1" y="0"/>
              <a:ext cx="6378985" cy="6858000"/>
            </a:xfrm>
            <a:custGeom>
              <a:avLst/>
              <a:gdLst>
                <a:gd name="connsiteX0" fmla="*/ 4910906 w 6378985"/>
                <a:gd name="connsiteY0" fmla="*/ 0 h 6858000"/>
                <a:gd name="connsiteX1" fmla="*/ 6378985 w 6378985"/>
                <a:gd name="connsiteY1" fmla="*/ 0 h 6858000"/>
                <a:gd name="connsiteX2" fmla="*/ 3994 w 6378985"/>
                <a:gd name="connsiteY2" fmla="*/ 6858000 h 6858000"/>
                <a:gd name="connsiteX3" fmla="*/ 0 w 6378985"/>
                <a:gd name="connsiteY3" fmla="*/ 6858000 h 6858000"/>
                <a:gd name="connsiteX4" fmla="*/ 0 w 6378985"/>
                <a:gd name="connsiteY4" fmla="*/ 5282987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378985" h="6858000">
                  <a:moveTo>
                    <a:pt x="4910906" y="0"/>
                  </a:moveTo>
                  <a:lnTo>
                    <a:pt x="6378985" y="0"/>
                  </a:lnTo>
                  <a:lnTo>
                    <a:pt x="3994" y="6858000"/>
                  </a:lnTo>
                  <a:lnTo>
                    <a:pt x="0" y="6858000"/>
                  </a:lnTo>
                  <a:lnTo>
                    <a:pt x="0" y="5282987"/>
                  </a:lnTo>
                  <a:close/>
                </a:path>
              </a:pathLst>
            </a:custGeom>
            <a:gradFill flip="none" rotWithShape="1">
              <a:gsLst>
                <a:gs pos="81000">
                  <a:srgbClr val="900D0E"/>
                </a:gs>
                <a:gs pos="100000">
                  <a:srgbClr val="F5876D"/>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Freeform 35"/>
            <p:cNvSpPr/>
            <p:nvPr userDrawn="1"/>
          </p:nvSpPr>
          <p:spPr>
            <a:xfrm>
              <a:off x="0" y="0"/>
              <a:ext cx="4928420" cy="5301828"/>
            </a:xfrm>
            <a:custGeom>
              <a:avLst/>
              <a:gdLst>
                <a:gd name="connsiteX0" fmla="*/ 3460341 w 4928420"/>
                <a:gd name="connsiteY0" fmla="*/ 0 h 5301828"/>
                <a:gd name="connsiteX1" fmla="*/ 4928420 w 4928420"/>
                <a:gd name="connsiteY1" fmla="*/ 0 h 5301828"/>
                <a:gd name="connsiteX2" fmla="*/ 0 w 4928420"/>
                <a:gd name="connsiteY2" fmla="*/ 5301828 h 5301828"/>
                <a:gd name="connsiteX3" fmla="*/ 0 w 4928420"/>
                <a:gd name="connsiteY3" fmla="*/ 3722518 h 5301828"/>
              </a:gdLst>
              <a:ahLst/>
              <a:cxnLst>
                <a:cxn ang="0">
                  <a:pos x="connsiteX0" y="connsiteY0"/>
                </a:cxn>
                <a:cxn ang="0">
                  <a:pos x="connsiteX1" y="connsiteY1"/>
                </a:cxn>
                <a:cxn ang="0">
                  <a:pos x="connsiteX2" y="connsiteY2"/>
                </a:cxn>
                <a:cxn ang="0">
                  <a:pos x="connsiteX3" y="connsiteY3"/>
                </a:cxn>
              </a:cxnLst>
              <a:rect l="l" t="t" r="r" b="b"/>
              <a:pathLst>
                <a:path w="4928420" h="5301828">
                  <a:moveTo>
                    <a:pt x="3460341" y="0"/>
                  </a:moveTo>
                  <a:lnTo>
                    <a:pt x="4928420" y="0"/>
                  </a:lnTo>
                  <a:lnTo>
                    <a:pt x="0" y="5301828"/>
                  </a:lnTo>
                  <a:lnTo>
                    <a:pt x="0" y="3722518"/>
                  </a:lnTo>
                  <a:close/>
                </a:path>
              </a:pathLst>
            </a:custGeom>
            <a:gradFill>
              <a:gsLst>
                <a:gs pos="3000">
                  <a:srgbClr val="ED272C"/>
                </a:gs>
                <a:gs pos="100000">
                  <a:srgbClr val="F5876D"/>
                </a:gs>
              </a:gsLst>
              <a:lin ang="81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4" name="Freeform 33"/>
            <p:cNvSpPr/>
            <p:nvPr userDrawn="1"/>
          </p:nvSpPr>
          <p:spPr>
            <a:xfrm>
              <a:off x="0" y="0"/>
              <a:ext cx="3475844" cy="3739196"/>
            </a:xfrm>
            <a:custGeom>
              <a:avLst/>
              <a:gdLst>
                <a:gd name="connsiteX0" fmla="*/ 2007765 w 3475844"/>
                <a:gd name="connsiteY0" fmla="*/ 0 h 3739196"/>
                <a:gd name="connsiteX1" fmla="*/ 3475844 w 3475844"/>
                <a:gd name="connsiteY1" fmla="*/ 0 h 3739196"/>
                <a:gd name="connsiteX2" fmla="*/ 0 w 3475844"/>
                <a:gd name="connsiteY2" fmla="*/ 3739196 h 3739196"/>
                <a:gd name="connsiteX3" fmla="*/ 0 w 3475844"/>
                <a:gd name="connsiteY3" fmla="*/ 2159886 h 3739196"/>
              </a:gdLst>
              <a:ahLst/>
              <a:cxnLst>
                <a:cxn ang="0">
                  <a:pos x="connsiteX0" y="connsiteY0"/>
                </a:cxn>
                <a:cxn ang="0">
                  <a:pos x="connsiteX1" y="connsiteY1"/>
                </a:cxn>
                <a:cxn ang="0">
                  <a:pos x="connsiteX2" y="connsiteY2"/>
                </a:cxn>
                <a:cxn ang="0">
                  <a:pos x="connsiteX3" y="connsiteY3"/>
                </a:cxn>
              </a:cxnLst>
              <a:rect l="l" t="t" r="r" b="b"/>
              <a:pathLst>
                <a:path w="3475844" h="3739196">
                  <a:moveTo>
                    <a:pt x="2007765" y="0"/>
                  </a:moveTo>
                  <a:lnTo>
                    <a:pt x="3475844" y="0"/>
                  </a:lnTo>
                  <a:lnTo>
                    <a:pt x="0" y="3739196"/>
                  </a:lnTo>
                  <a:lnTo>
                    <a:pt x="0" y="2159886"/>
                  </a:lnTo>
                  <a:close/>
                </a:path>
              </a:pathLst>
            </a:custGeom>
            <a:gradFill flip="none" rotWithShape="1">
              <a:gsLst>
                <a:gs pos="55000">
                  <a:srgbClr val="900D0E"/>
                </a:gs>
                <a:gs pos="100000">
                  <a:srgbClr val="F5876D"/>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Freeform 31"/>
            <p:cNvSpPr/>
            <p:nvPr userDrawn="1"/>
          </p:nvSpPr>
          <p:spPr>
            <a:xfrm>
              <a:off x="0" y="0"/>
              <a:ext cx="2024830" cy="2178244"/>
            </a:xfrm>
            <a:custGeom>
              <a:avLst/>
              <a:gdLst>
                <a:gd name="connsiteX0" fmla="*/ 556751 w 2024830"/>
                <a:gd name="connsiteY0" fmla="*/ 0 h 2178244"/>
                <a:gd name="connsiteX1" fmla="*/ 2024830 w 2024830"/>
                <a:gd name="connsiteY1" fmla="*/ 0 h 2178244"/>
                <a:gd name="connsiteX2" fmla="*/ 0 w 2024830"/>
                <a:gd name="connsiteY2" fmla="*/ 2178244 h 2178244"/>
                <a:gd name="connsiteX3" fmla="*/ 0 w 2024830"/>
                <a:gd name="connsiteY3" fmla="*/ 598934 h 2178244"/>
              </a:gdLst>
              <a:ahLst/>
              <a:cxnLst>
                <a:cxn ang="0">
                  <a:pos x="connsiteX0" y="connsiteY0"/>
                </a:cxn>
                <a:cxn ang="0">
                  <a:pos x="connsiteX1" y="connsiteY1"/>
                </a:cxn>
                <a:cxn ang="0">
                  <a:pos x="connsiteX2" y="connsiteY2"/>
                </a:cxn>
                <a:cxn ang="0">
                  <a:pos x="connsiteX3" y="connsiteY3"/>
                </a:cxn>
              </a:cxnLst>
              <a:rect l="l" t="t" r="r" b="b"/>
              <a:pathLst>
                <a:path w="2024830" h="2178244">
                  <a:moveTo>
                    <a:pt x="556751" y="0"/>
                  </a:moveTo>
                  <a:lnTo>
                    <a:pt x="2024830" y="0"/>
                  </a:lnTo>
                  <a:lnTo>
                    <a:pt x="0" y="2178244"/>
                  </a:lnTo>
                  <a:lnTo>
                    <a:pt x="0" y="598934"/>
                  </a:lnTo>
                  <a:close/>
                </a:path>
              </a:pathLst>
            </a:custGeom>
            <a:gradFill flip="none" rotWithShape="1">
              <a:gsLst>
                <a:gs pos="3000">
                  <a:srgbClr val="ED272C"/>
                </a:gs>
                <a:gs pos="100000">
                  <a:srgbClr val="F5876D"/>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8" name="Freeform 47"/>
            <p:cNvSpPr/>
            <p:nvPr userDrawn="1"/>
          </p:nvSpPr>
          <p:spPr>
            <a:xfrm>
              <a:off x="5723464" y="0"/>
              <a:ext cx="6482593" cy="6858000"/>
            </a:xfrm>
            <a:custGeom>
              <a:avLst/>
              <a:gdLst>
                <a:gd name="connsiteX0" fmla="*/ 6374991 w 6482593"/>
                <a:gd name="connsiteY0" fmla="*/ 0 h 6858000"/>
                <a:gd name="connsiteX1" fmla="*/ 6482593 w 6482593"/>
                <a:gd name="connsiteY1" fmla="*/ 0 h 6858000"/>
                <a:gd name="connsiteX2" fmla="*/ 6482593 w 6482593"/>
                <a:gd name="connsiteY2" fmla="*/ 1463555 h 6858000"/>
                <a:gd name="connsiteX3" fmla="*/ 1468079 w 6482593"/>
                <a:gd name="connsiteY3" fmla="*/ 6858000 h 6858000"/>
                <a:gd name="connsiteX4" fmla="*/ 0 w 6482593"/>
                <a:gd name="connsiteY4" fmla="*/ 6858000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482593" h="6858000">
                  <a:moveTo>
                    <a:pt x="6374991" y="0"/>
                  </a:moveTo>
                  <a:lnTo>
                    <a:pt x="6482593" y="0"/>
                  </a:lnTo>
                  <a:lnTo>
                    <a:pt x="6482593" y="1463555"/>
                  </a:lnTo>
                  <a:lnTo>
                    <a:pt x="1468079" y="6858000"/>
                  </a:lnTo>
                  <a:lnTo>
                    <a:pt x="0" y="6858000"/>
                  </a:lnTo>
                  <a:close/>
                </a:path>
              </a:pathLst>
            </a:custGeom>
            <a:gradFill>
              <a:gsLst>
                <a:gs pos="3000">
                  <a:srgbClr val="ED272C"/>
                </a:gs>
                <a:gs pos="100000">
                  <a:srgbClr val="F5876D"/>
                </a:gs>
              </a:gsLst>
              <a:lin ang="81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Freeform 45"/>
            <p:cNvSpPr/>
            <p:nvPr userDrawn="1"/>
          </p:nvSpPr>
          <p:spPr>
            <a:xfrm>
              <a:off x="7156961" y="1426356"/>
              <a:ext cx="5049095" cy="5431645"/>
            </a:xfrm>
            <a:custGeom>
              <a:avLst/>
              <a:gdLst>
                <a:gd name="connsiteX0" fmla="*/ 5049094 w 5049094"/>
                <a:gd name="connsiteY0" fmla="*/ 0 h 5431645"/>
                <a:gd name="connsiteX1" fmla="*/ 5049094 w 5049094"/>
                <a:gd name="connsiteY1" fmla="*/ 1579310 h 5431645"/>
                <a:gd name="connsiteX2" fmla="*/ 1468079 w 5049094"/>
                <a:gd name="connsiteY2" fmla="*/ 5431645 h 5431645"/>
                <a:gd name="connsiteX3" fmla="*/ 0 w 5049094"/>
                <a:gd name="connsiteY3" fmla="*/ 5431645 h 5431645"/>
              </a:gdLst>
              <a:ahLst/>
              <a:cxnLst>
                <a:cxn ang="0">
                  <a:pos x="connsiteX0" y="connsiteY0"/>
                </a:cxn>
                <a:cxn ang="0">
                  <a:pos x="connsiteX1" y="connsiteY1"/>
                </a:cxn>
                <a:cxn ang="0">
                  <a:pos x="connsiteX2" y="connsiteY2"/>
                </a:cxn>
                <a:cxn ang="0">
                  <a:pos x="connsiteX3" y="connsiteY3"/>
                </a:cxn>
              </a:cxnLst>
              <a:rect l="l" t="t" r="r" b="b"/>
              <a:pathLst>
                <a:path w="5049094" h="5431645">
                  <a:moveTo>
                    <a:pt x="5049094" y="0"/>
                  </a:moveTo>
                  <a:lnTo>
                    <a:pt x="5049094" y="1579310"/>
                  </a:lnTo>
                  <a:lnTo>
                    <a:pt x="1468079" y="5431645"/>
                  </a:lnTo>
                  <a:lnTo>
                    <a:pt x="0" y="5431645"/>
                  </a:lnTo>
                  <a:close/>
                </a:path>
              </a:pathLst>
            </a:custGeom>
            <a:gradFill flip="none" rotWithShape="1">
              <a:gsLst>
                <a:gs pos="48000">
                  <a:srgbClr val="900D0E"/>
                </a:gs>
                <a:gs pos="100000">
                  <a:srgbClr val="F5876D"/>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Freeform 43"/>
            <p:cNvSpPr/>
            <p:nvPr userDrawn="1"/>
          </p:nvSpPr>
          <p:spPr>
            <a:xfrm>
              <a:off x="8612426" y="2992092"/>
              <a:ext cx="3593632" cy="3865907"/>
            </a:xfrm>
            <a:custGeom>
              <a:avLst/>
              <a:gdLst>
                <a:gd name="connsiteX0" fmla="*/ 3593631 w 3593631"/>
                <a:gd name="connsiteY0" fmla="*/ 0 h 3865907"/>
                <a:gd name="connsiteX1" fmla="*/ 3593631 w 3593631"/>
                <a:gd name="connsiteY1" fmla="*/ 1579310 h 3865907"/>
                <a:gd name="connsiteX2" fmla="*/ 1468079 w 3593631"/>
                <a:gd name="connsiteY2" fmla="*/ 3865907 h 3865907"/>
                <a:gd name="connsiteX3" fmla="*/ 0 w 3593631"/>
                <a:gd name="connsiteY3" fmla="*/ 3865907 h 3865907"/>
              </a:gdLst>
              <a:ahLst/>
              <a:cxnLst>
                <a:cxn ang="0">
                  <a:pos x="connsiteX0" y="connsiteY0"/>
                </a:cxn>
                <a:cxn ang="0">
                  <a:pos x="connsiteX1" y="connsiteY1"/>
                </a:cxn>
                <a:cxn ang="0">
                  <a:pos x="connsiteX2" y="connsiteY2"/>
                </a:cxn>
                <a:cxn ang="0">
                  <a:pos x="connsiteX3" y="connsiteY3"/>
                </a:cxn>
              </a:cxnLst>
              <a:rect l="l" t="t" r="r" b="b"/>
              <a:pathLst>
                <a:path w="3593631" h="3865907">
                  <a:moveTo>
                    <a:pt x="3593631" y="0"/>
                  </a:moveTo>
                  <a:lnTo>
                    <a:pt x="3593631" y="1579310"/>
                  </a:lnTo>
                  <a:lnTo>
                    <a:pt x="1468079" y="3865907"/>
                  </a:lnTo>
                  <a:lnTo>
                    <a:pt x="0" y="3865907"/>
                  </a:lnTo>
                  <a:close/>
                </a:path>
              </a:pathLst>
            </a:custGeom>
            <a:gradFill>
              <a:gsLst>
                <a:gs pos="3000">
                  <a:srgbClr val="ED272C"/>
                </a:gs>
                <a:gs pos="100000">
                  <a:srgbClr val="F5876D"/>
                </a:gs>
              </a:gsLst>
              <a:lin ang="81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Freeform 40"/>
            <p:cNvSpPr/>
            <p:nvPr userDrawn="1"/>
          </p:nvSpPr>
          <p:spPr>
            <a:xfrm>
              <a:off x="10062991" y="4564398"/>
              <a:ext cx="2132065" cy="2293603"/>
            </a:xfrm>
            <a:custGeom>
              <a:avLst/>
              <a:gdLst>
                <a:gd name="connsiteX0" fmla="*/ 2132065 w 2132065"/>
                <a:gd name="connsiteY0" fmla="*/ 0 h 2293603"/>
                <a:gd name="connsiteX1" fmla="*/ 2132065 w 2132065"/>
                <a:gd name="connsiteY1" fmla="*/ 1579310 h 2293603"/>
                <a:gd name="connsiteX2" fmla="*/ 1468079 w 2132065"/>
                <a:gd name="connsiteY2" fmla="*/ 2293603 h 2293603"/>
                <a:gd name="connsiteX3" fmla="*/ 0 w 2132065"/>
                <a:gd name="connsiteY3" fmla="*/ 2293603 h 2293603"/>
              </a:gdLst>
              <a:ahLst/>
              <a:cxnLst>
                <a:cxn ang="0">
                  <a:pos x="connsiteX0" y="connsiteY0"/>
                </a:cxn>
                <a:cxn ang="0">
                  <a:pos x="connsiteX1" y="connsiteY1"/>
                </a:cxn>
                <a:cxn ang="0">
                  <a:pos x="connsiteX2" y="connsiteY2"/>
                </a:cxn>
                <a:cxn ang="0">
                  <a:pos x="connsiteX3" y="connsiteY3"/>
                </a:cxn>
              </a:cxnLst>
              <a:rect l="l" t="t" r="r" b="b"/>
              <a:pathLst>
                <a:path w="2132065" h="2293603">
                  <a:moveTo>
                    <a:pt x="2132065" y="0"/>
                  </a:moveTo>
                  <a:lnTo>
                    <a:pt x="2132065" y="1579310"/>
                  </a:lnTo>
                  <a:lnTo>
                    <a:pt x="1468079" y="2293603"/>
                  </a:lnTo>
                  <a:lnTo>
                    <a:pt x="0" y="2293603"/>
                  </a:lnTo>
                  <a:close/>
                </a:path>
              </a:pathLst>
            </a:custGeom>
            <a:gradFill flip="none" rotWithShape="1">
              <a:gsLst>
                <a:gs pos="40000">
                  <a:srgbClr val="900D0E"/>
                </a:gs>
                <a:gs pos="100000">
                  <a:srgbClr val="F5876D"/>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Freeform 66"/>
            <p:cNvSpPr/>
            <p:nvPr userDrawn="1"/>
          </p:nvSpPr>
          <p:spPr>
            <a:xfrm>
              <a:off x="-14271" y="1"/>
              <a:ext cx="3772114" cy="4057913"/>
            </a:xfrm>
            <a:custGeom>
              <a:avLst/>
              <a:gdLst>
                <a:gd name="connsiteX0" fmla="*/ 3465132 w 3772114"/>
                <a:gd name="connsiteY0" fmla="*/ 0 h 4057913"/>
                <a:gd name="connsiteX1" fmla="*/ 3772114 w 3772114"/>
                <a:gd name="connsiteY1" fmla="*/ 0 h 4057913"/>
                <a:gd name="connsiteX2" fmla="*/ 0 w 3772114"/>
                <a:gd name="connsiteY2" fmla="*/ 4057913 h 4057913"/>
                <a:gd name="connsiteX3" fmla="*/ 0 w 3772114"/>
                <a:gd name="connsiteY3" fmla="*/ 3727672 h 4057913"/>
              </a:gdLst>
              <a:ahLst/>
              <a:cxnLst>
                <a:cxn ang="0">
                  <a:pos x="connsiteX0" y="connsiteY0"/>
                </a:cxn>
                <a:cxn ang="0">
                  <a:pos x="connsiteX1" y="connsiteY1"/>
                </a:cxn>
                <a:cxn ang="0">
                  <a:pos x="connsiteX2" y="connsiteY2"/>
                </a:cxn>
                <a:cxn ang="0">
                  <a:pos x="connsiteX3" y="connsiteY3"/>
                </a:cxn>
              </a:cxnLst>
              <a:rect l="l" t="t" r="r" b="b"/>
              <a:pathLst>
                <a:path w="3772114" h="4057913">
                  <a:moveTo>
                    <a:pt x="3465132" y="0"/>
                  </a:moveTo>
                  <a:lnTo>
                    <a:pt x="3772114" y="0"/>
                  </a:lnTo>
                  <a:lnTo>
                    <a:pt x="0" y="4057913"/>
                  </a:lnTo>
                  <a:lnTo>
                    <a:pt x="0" y="3727672"/>
                  </a:lnTo>
                  <a:close/>
                </a:path>
              </a:pathLst>
            </a:custGeom>
            <a:gradFill flip="none" rotWithShape="1">
              <a:gsLst>
                <a:gs pos="100000">
                  <a:schemeClr val="bg1"/>
                </a:gs>
                <a:gs pos="32000">
                  <a:srgbClr val="F5876D"/>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Freeform 62"/>
            <p:cNvSpPr/>
            <p:nvPr userDrawn="1"/>
          </p:nvSpPr>
          <p:spPr>
            <a:xfrm>
              <a:off x="969" y="0"/>
              <a:ext cx="861274" cy="926530"/>
            </a:xfrm>
            <a:custGeom>
              <a:avLst/>
              <a:gdLst>
                <a:gd name="connsiteX0" fmla="*/ 554292 w 861274"/>
                <a:gd name="connsiteY0" fmla="*/ 0 h 926530"/>
                <a:gd name="connsiteX1" fmla="*/ 861274 w 861274"/>
                <a:gd name="connsiteY1" fmla="*/ 0 h 926530"/>
                <a:gd name="connsiteX2" fmla="*/ 0 w 861274"/>
                <a:gd name="connsiteY2" fmla="*/ 926530 h 926530"/>
                <a:gd name="connsiteX3" fmla="*/ 0 w 861274"/>
                <a:gd name="connsiteY3" fmla="*/ 596289 h 926530"/>
              </a:gdLst>
              <a:ahLst/>
              <a:cxnLst>
                <a:cxn ang="0">
                  <a:pos x="connsiteX0" y="connsiteY0"/>
                </a:cxn>
                <a:cxn ang="0">
                  <a:pos x="connsiteX1" y="connsiteY1"/>
                </a:cxn>
                <a:cxn ang="0">
                  <a:pos x="connsiteX2" y="connsiteY2"/>
                </a:cxn>
                <a:cxn ang="0">
                  <a:pos x="connsiteX3" y="connsiteY3"/>
                </a:cxn>
              </a:cxnLst>
              <a:rect l="l" t="t" r="r" b="b"/>
              <a:pathLst>
                <a:path w="861274" h="926530">
                  <a:moveTo>
                    <a:pt x="554292" y="0"/>
                  </a:moveTo>
                  <a:lnTo>
                    <a:pt x="861274" y="0"/>
                  </a:lnTo>
                  <a:lnTo>
                    <a:pt x="0" y="926530"/>
                  </a:lnTo>
                  <a:lnTo>
                    <a:pt x="0" y="596289"/>
                  </a:lnTo>
                  <a:close/>
                </a:path>
              </a:pathLst>
            </a:custGeom>
            <a:gradFill flip="none" rotWithShape="1">
              <a:gsLst>
                <a:gs pos="0">
                  <a:srgbClr val="900D0E"/>
                </a:gs>
                <a:gs pos="100000">
                  <a:srgbClr val="F5876D"/>
                </a:gs>
              </a:gsLst>
              <a:lin ang="8100000" scaled="1"/>
              <a:tileRect/>
            </a:gradFill>
            <a:ln>
              <a:noFill/>
            </a:ln>
            <a:effectLst>
              <a:outerShdw blurRad="50800" dist="38100" algn="l" rotWithShape="0">
                <a:prstClr val="black">
                  <a:alpha val="4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2" name="Parallelogram 51"/>
            <p:cNvSpPr/>
            <p:nvPr userDrawn="1"/>
          </p:nvSpPr>
          <p:spPr>
            <a:xfrm>
              <a:off x="-18511" y="0"/>
              <a:ext cx="6585187" cy="6857999"/>
            </a:xfrm>
            <a:prstGeom prst="parallelogram">
              <a:avLst>
                <a:gd name="adj" fmla="val 92957"/>
              </a:avLst>
            </a:prstGeom>
            <a:gradFill flip="none" rotWithShape="1">
              <a:gsLst>
                <a:gs pos="100000">
                  <a:srgbClr val="F5876D"/>
                </a:gs>
                <a:gs pos="36000">
                  <a:schemeClr val="bg1"/>
                </a:gs>
                <a:gs pos="5000">
                  <a:srgbClr val="F5876D"/>
                </a:gs>
              </a:gsLst>
              <a:lin ang="8100000" scaled="1"/>
              <a:tileRect/>
            </a:gradFill>
            <a:ln>
              <a:noFill/>
            </a:ln>
            <a:effectLst>
              <a:outerShdw blurRad="50800" dist="38100" algn="l"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Parallelogram 52"/>
            <p:cNvSpPr/>
            <p:nvPr userDrawn="1"/>
          </p:nvSpPr>
          <p:spPr>
            <a:xfrm>
              <a:off x="2856714" y="-17886"/>
              <a:ext cx="6585187" cy="6875886"/>
            </a:xfrm>
            <a:prstGeom prst="parallelogram">
              <a:avLst>
                <a:gd name="adj" fmla="val 92957"/>
              </a:avLst>
            </a:prstGeom>
            <a:gradFill flip="none" rotWithShape="1">
              <a:gsLst>
                <a:gs pos="51000">
                  <a:schemeClr val="bg1"/>
                </a:gs>
                <a:gs pos="22000">
                  <a:schemeClr val="bg1">
                    <a:lumMod val="65000"/>
                  </a:schemeClr>
                </a:gs>
                <a:gs pos="76000">
                  <a:srgbClr val="F5876D"/>
                </a:gs>
              </a:gsLst>
              <a:lin ang="8100000" scaled="1"/>
              <a:tileRect/>
            </a:gradFill>
            <a:ln>
              <a:noFill/>
            </a:ln>
            <a:effectLst>
              <a:outerShdw blurRad="50800" dist="38100" algn="l"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Freeform 68"/>
            <p:cNvSpPr/>
            <p:nvPr userDrawn="1"/>
          </p:nvSpPr>
          <p:spPr>
            <a:xfrm>
              <a:off x="-14271" y="-1509"/>
              <a:ext cx="5246109" cy="5630833"/>
            </a:xfrm>
            <a:custGeom>
              <a:avLst/>
              <a:gdLst>
                <a:gd name="connsiteX0" fmla="*/ 4943835 w 5246109"/>
                <a:gd name="connsiteY0" fmla="*/ 0 h 5630833"/>
                <a:gd name="connsiteX1" fmla="*/ 5246109 w 5246109"/>
                <a:gd name="connsiteY1" fmla="*/ 0 h 5630833"/>
                <a:gd name="connsiteX2" fmla="*/ 0 w 5246109"/>
                <a:gd name="connsiteY2" fmla="*/ 5630833 h 5630833"/>
                <a:gd name="connsiteX3" fmla="*/ 0 w 5246109"/>
                <a:gd name="connsiteY3" fmla="*/ 5306391 h 5630833"/>
              </a:gdLst>
              <a:ahLst/>
              <a:cxnLst>
                <a:cxn ang="0">
                  <a:pos x="connsiteX0" y="connsiteY0"/>
                </a:cxn>
                <a:cxn ang="0">
                  <a:pos x="connsiteX1" y="connsiteY1"/>
                </a:cxn>
                <a:cxn ang="0">
                  <a:pos x="connsiteX2" y="connsiteY2"/>
                </a:cxn>
                <a:cxn ang="0">
                  <a:pos x="connsiteX3" y="connsiteY3"/>
                </a:cxn>
              </a:cxnLst>
              <a:rect l="l" t="t" r="r" b="b"/>
              <a:pathLst>
                <a:path w="5246109" h="5630833">
                  <a:moveTo>
                    <a:pt x="4943835" y="0"/>
                  </a:moveTo>
                  <a:lnTo>
                    <a:pt x="5246109" y="0"/>
                  </a:lnTo>
                  <a:lnTo>
                    <a:pt x="0" y="5630833"/>
                  </a:lnTo>
                  <a:lnTo>
                    <a:pt x="0" y="5306391"/>
                  </a:lnTo>
                  <a:close/>
                </a:path>
              </a:pathLst>
            </a:custGeom>
            <a:gradFill flip="none" rotWithShape="1">
              <a:gsLst>
                <a:gs pos="0">
                  <a:schemeClr val="bg1"/>
                </a:gs>
                <a:gs pos="48000">
                  <a:srgbClr val="900D0E"/>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Freeform 64"/>
            <p:cNvSpPr/>
            <p:nvPr userDrawn="1"/>
          </p:nvSpPr>
          <p:spPr>
            <a:xfrm>
              <a:off x="-14271" y="0"/>
              <a:ext cx="2181018" cy="2340963"/>
            </a:xfrm>
            <a:custGeom>
              <a:avLst/>
              <a:gdLst>
                <a:gd name="connsiteX0" fmla="*/ 1878744 w 2181018"/>
                <a:gd name="connsiteY0" fmla="*/ 0 h 2340963"/>
                <a:gd name="connsiteX1" fmla="*/ 2181018 w 2181018"/>
                <a:gd name="connsiteY1" fmla="*/ 0 h 2340963"/>
                <a:gd name="connsiteX2" fmla="*/ 0 w 2181018"/>
                <a:gd name="connsiteY2" fmla="*/ 2340963 h 2340963"/>
                <a:gd name="connsiteX3" fmla="*/ 0 w 2181018"/>
                <a:gd name="connsiteY3" fmla="*/ 2016522 h 2340963"/>
              </a:gdLst>
              <a:ahLst/>
              <a:cxnLst>
                <a:cxn ang="0">
                  <a:pos x="connsiteX0" y="connsiteY0"/>
                </a:cxn>
                <a:cxn ang="0">
                  <a:pos x="connsiteX1" y="connsiteY1"/>
                </a:cxn>
                <a:cxn ang="0">
                  <a:pos x="connsiteX2" y="connsiteY2"/>
                </a:cxn>
                <a:cxn ang="0">
                  <a:pos x="connsiteX3" y="connsiteY3"/>
                </a:cxn>
              </a:cxnLst>
              <a:rect l="l" t="t" r="r" b="b"/>
              <a:pathLst>
                <a:path w="2181018" h="2340963">
                  <a:moveTo>
                    <a:pt x="1878744" y="0"/>
                  </a:moveTo>
                  <a:lnTo>
                    <a:pt x="2181018" y="0"/>
                  </a:lnTo>
                  <a:lnTo>
                    <a:pt x="0" y="2340963"/>
                  </a:lnTo>
                  <a:lnTo>
                    <a:pt x="0" y="2016522"/>
                  </a:lnTo>
                  <a:close/>
                </a:path>
              </a:pathLst>
            </a:custGeom>
            <a:gradFill flip="none" rotWithShape="1">
              <a:gsLst>
                <a:gs pos="100000">
                  <a:schemeClr val="bg1"/>
                </a:gs>
                <a:gs pos="0">
                  <a:srgbClr val="900D0E"/>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Parallelogram 55"/>
            <p:cNvSpPr/>
            <p:nvPr userDrawn="1"/>
          </p:nvSpPr>
          <p:spPr>
            <a:xfrm>
              <a:off x="1425335" y="-16378"/>
              <a:ext cx="6698054" cy="6852655"/>
            </a:xfrm>
            <a:prstGeom prst="parallelogram">
              <a:avLst>
                <a:gd name="adj" fmla="val 95318"/>
              </a:avLst>
            </a:prstGeom>
            <a:gradFill flip="none" rotWithShape="1">
              <a:gsLst>
                <a:gs pos="0">
                  <a:schemeClr val="bg1"/>
                </a:gs>
                <a:gs pos="48000">
                  <a:srgbClr val="900D0E"/>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Freeform 78"/>
            <p:cNvSpPr/>
            <p:nvPr userDrawn="1"/>
          </p:nvSpPr>
          <p:spPr>
            <a:xfrm>
              <a:off x="5597477" y="0"/>
              <a:ext cx="6608015" cy="6874377"/>
            </a:xfrm>
            <a:custGeom>
              <a:avLst/>
              <a:gdLst>
                <a:gd name="connsiteX0" fmla="*/ 6540489 w 6608015"/>
                <a:gd name="connsiteY0" fmla="*/ 0 h 6874377"/>
                <a:gd name="connsiteX1" fmla="*/ 6608015 w 6608015"/>
                <a:gd name="connsiteY1" fmla="*/ 0 h 6874377"/>
                <a:gd name="connsiteX2" fmla="*/ 6608015 w 6608015"/>
                <a:gd name="connsiteY2" fmla="*/ 353746 h 6874377"/>
                <a:gd name="connsiteX3" fmla="*/ 404091 w 6608015"/>
                <a:gd name="connsiteY3" fmla="*/ 6874377 h 6874377"/>
                <a:gd name="connsiteX4" fmla="*/ 0 w 6608015"/>
                <a:gd name="connsiteY4" fmla="*/ 6874377 h 687437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608015" h="6874377">
                  <a:moveTo>
                    <a:pt x="6540489" y="0"/>
                  </a:moveTo>
                  <a:lnTo>
                    <a:pt x="6608015" y="0"/>
                  </a:lnTo>
                  <a:lnTo>
                    <a:pt x="6608015" y="353746"/>
                  </a:lnTo>
                  <a:lnTo>
                    <a:pt x="404091" y="6874377"/>
                  </a:lnTo>
                  <a:lnTo>
                    <a:pt x="0" y="6874377"/>
                  </a:lnTo>
                  <a:close/>
                </a:path>
              </a:pathLst>
            </a:custGeom>
            <a:gradFill flip="none" rotWithShape="1">
              <a:gsLst>
                <a:gs pos="51000">
                  <a:schemeClr val="bg1"/>
                </a:gs>
                <a:gs pos="22000">
                  <a:schemeClr val="bg1">
                    <a:lumMod val="65000"/>
                  </a:schemeClr>
                </a:gs>
                <a:gs pos="76000">
                  <a:srgbClr val="F5876D"/>
                </a:gs>
              </a:gsLst>
              <a:lin ang="8100000" scaled="1"/>
              <a:tileRect/>
            </a:gradFill>
            <a:ln>
              <a:noFill/>
            </a:ln>
            <a:effectLst>
              <a:outerShdw blurRad="50800" dist="38100" algn="l"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Freeform 72"/>
            <p:cNvSpPr/>
            <p:nvPr userDrawn="1"/>
          </p:nvSpPr>
          <p:spPr>
            <a:xfrm>
              <a:off x="7035327" y="1414559"/>
              <a:ext cx="5170165" cy="5570261"/>
            </a:xfrm>
            <a:custGeom>
              <a:avLst/>
              <a:gdLst>
                <a:gd name="connsiteX0" fmla="*/ 5170165 w 5170165"/>
                <a:gd name="connsiteY0" fmla="*/ 0 h 5570261"/>
                <a:gd name="connsiteX1" fmla="*/ 5170165 w 5170165"/>
                <a:gd name="connsiteY1" fmla="*/ 430753 h 5570261"/>
                <a:gd name="connsiteX2" fmla="*/ 399813 w 5170165"/>
                <a:gd name="connsiteY2" fmla="*/ 5570261 h 5570261"/>
                <a:gd name="connsiteX3" fmla="*/ 0 w 5170165"/>
                <a:gd name="connsiteY3" fmla="*/ 5570261 h 5570261"/>
              </a:gdLst>
              <a:ahLst/>
              <a:cxnLst>
                <a:cxn ang="0">
                  <a:pos x="connsiteX0" y="connsiteY0"/>
                </a:cxn>
                <a:cxn ang="0">
                  <a:pos x="connsiteX1" y="connsiteY1"/>
                </a:cxn>
                <a:cxn ang="0">
                  <a:pos x="connsiteX2" y="connsiteY2"/>
                </a:cxn>
                <a:cxn ang="0">
                  <a:pos x="connsiteX3" y="connsiteY3"/>
                </a:cxn>
              </a:cxnLst>
              <a:rect l="l" t="t" r="r" b="b"/>
              <a:pathLst>
                <a:path w="5170165" h="5570261">
                  <a:moveTo>
                    <a:pt x="5170165" y="0"/>
                  </a:moveTo>
                  <a:lnTo>
                    <a:pt x="5170165" y="430753"/>
                  </a:lnTo>
                  <a:lnTo>
                    <a:pt x="399813" y="5570261"/>
                  </a:lnTo>
                  <a:lnTo>
                    <a:pt x="0" y="5570261"/>
                  </a:lnTo>
                  <a:close/>
                </a:path>
              </a:pathLst>
            </a:custGeom>
            <a:gradFill flip="none" rotWithShape="1">
              <a:gsLst>
                <a:gs pos="100000">
                  <a:schemeClr val="bg1"/>
                </a:gs>
                <a:gs pos="32000">
                  <a:srgbClr val="F5876D"/>
                </a:gs>
              </a:gsLst>
              <a:lin ang="81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Freeform 82"/>
            <p:cNvSpPr/>
            <p:nvPr userDrawn="1"/>
          </p:nvSpPr>
          <p:spPr>
            <a:xfrm>
              <a:off x="8571981" y="2974404"/>
              <a:ext cx="3633510" cy="3899973"/>
            </a:xfrm>
            <a:custGeom>
              <a:avLst/>
              <a:gdLst>
                <a:gd name="connsiteX0" fmla="*/ 3633510 w 3633510"/>
                <a:gd name="connsiteY0" fmla="*/ 0 h 3899973"/>
                <a:gd name="connsiteX1" fmla="*/ 3633510 w 3633510"/>
                <a:gd name="connsiteY1" fmla="*/ 324441 h 3899973"/>
                <a:gd name="connsiteX2" fmla="*/ 302274 w 3633510"/>
                <a:gd name="connsiteY2" fmla="*/ 3899973 h 3899973"/>
                <a:gd name="connsiteX3" fmla="*/ 0 w 3633510"/>
                <a:gd name="connsiteY3" fmla="*/ 3899973 h 3899973"/>
              </a:gdLst>
              <a:ahLst/>
              <a:cxnLst>
                <a:cxn ang="0">
                  <a:pos x="connsiteX0" y="connsiteY0"/>
                </a:cxn>
                <a:cxn ang="0">
                  <a:pos x="connsiteX1" y="connsiteY1"/>
                </a:cxn>
                <a:cxn ang="0">
                  <a:pos x="connsiteX2" y="connsiteY2"/>
                </a:cxn>
                <a:cxn ang="0">
                  <a:pos x="connsiteX3" y="connsiteY3"/>
                </a:cxn>
              </a:cxnLst>
              <a:rect l="l" t="t" r="r" b="b"/>
              <a:pathLst>
                <a:path w="3633510" h="3899973">
                  <a:moveTo>
                    <a:pt x="3633510" y="0"/>
                  </a:moveTo>
                  <a:lnTo>
                    <a:pt x="3633510" y="324441"/>
                  </a:lnTo>
                  <a:lnTo>
                    <a:pt x="302274" y="3899973"/>
                  </a:lnTo>
                  <a:lnTo>
                    <a:pt x="0" y="3899973"/>
                  </a:lnTo>
                  <a:close/>
                </a:path>
              </a:pathLst>
            </a:custGeom>
            <a:gradFill flip="none" rotWithShape="1">
              <a:gsLst>
                <a:gs pos="0">
                  <a:schemeClr val="bg1"/>
                </a:gs>
                <a:gs pos="48000">
                  <a:srgbClr val="900D0E"/>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Freeform 80"/>
            <p:cNvSpPr/>
            <p:nvPr userDrawn="1"/>
          </p:nvSpPr>
          <p:spPr>
            <a:xfrm>
              <a:off x="9809470" y="4264545"/>
              <a:ext cx="2396021" cy="2571733"/>
            </a:xfrm>
            <a:custGeom>
              <a:avLst/>
              <a:gdLst>
                <a:gd name="connsiteX0" fmla="*/ 2396021 w 2396021"/>
                <a:gd name="connsiteY0" fmla="*/ 0 h 2571733"/>
                <a:gd name="connsiteX1" fmla="*/ 2396021 w 2396021"/>
                <a:gd name="connsiteY1" fmla="*/ 374064 h 2571733"/>
                <a:gd name="connsiteX2" fmla="*/ 348506 w 2396021"/>
                <a:gd name="connsiteY2" fmla="*/ 2571733 h 2571733"/>
                <a:gd name="connsiteX3" fmla="*/ 0 w 2396021"/>
                <a:gd name="connsiteY3" fmla="*/ 2571733 h 2571733"/>
              </a:gdLst>
              <a:ahLst/>
              <a:cxnLst>
                <a:cxn ang="0">
                  <a:pos x="connsiteX0" y="connsiteY0"/>
                </a:cxn>
                <a:cxn ang="0">
                  <a:pos x="connsiteX1" y="connsiteY1"/>
                </a:cxn>
                <a:cxn ang="0">
                  <a:pos x="connsiteX2" y="connsiteY2"/>
                </a:cxn>
                <a:cxn ang="0">
                  <a:pos x="connsiteX3" y="connsiteY3"/>
                </a:cxn>
              </a:cxnLst>
              <a:rect l="l" t="t" r="r" b="b"/>
              <a:pathLst>
                <a:path w="2396021" h="2571733">
                  <a:moveTo>
                    <a:pt x="2396021" y="0"/>
                  </a:moveTo>
                  <a:lnTo>
                    <a:pt x="2396021" y="374064"/>
                  </a:lnTo>
                  <a:lnTo>
                    <a:pt x="348506" y="2571733"/>
                  </a:lnTo>
                  <a:lnTo>
                    <a:pt x="0" y="2571733"/>
                  </a:lnTo>
                  <a:close/>
                </a:path>
              </a:pathLst>
            </a:custGeom>
            <a:gradFill flip="none" rotWithShape="1">
              <a:gsLst>
                <a:gs pos="0">
                  <a:schemeClr val="bg1"/>
                </a:gs>
                <a:gs pos="48000">
                  <a:srgbClr val="900D0E"/>
                </a:gs>
              </a:gsLst>
              <a:lin ang="8100000" scaled="1"/>
              <a:tileRect/>
            </a:gradFill>
            <a:ln>
              <a:noFill/>
            </a:ln>
            <a:effectLst>
              <a:outerShdw blurRad="50800" dist="38100" dir="2700000" algn="t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 name="Group 3">
            <a:extLst>
              <a:ext uri="{FF2B5EF4-FFF2-40B4-BE49-F238E27FC236}">
                <a16:creationId xmlns:a16="http://schemas.microsoft.com/office/drawing/2014/main" id="{3F50405E-6E74-4AAD-88CB-FC4627370C7F}"/>
              </a:ext>
            </a:extLst>
          </p:cNvPr>
          <p:cNvGrpSpPr/>
          <p:nvPr userDrawn="1"/>
        </p:nvGrpSpPr>
        <p:grpSpPr>
          <a:xfrm>
            <a:off x="3771900" y="1857375"/>
            <a:ext cx="4648200" cy="3143250"/>
            <a:chOff x="3771900" y="1857375"/>
            <a:chExt cx="4648200" cy="3143250"/>
          </a:xfrm>
        </p:grpSpPr>
        <p:sp>
          <p:nvSpPr>
            <p:cNvPr id="5" name="Rectangle 4">
              <a:extLst>
                <a:ext uri="{FF2B5EF4-FFF2-40B4-BE49-F238E27FC236}">
                  <a16:creationId xmlns:a16="http://schemas.microsoft.com/office/drawing/2014/main" id="{1E9F8F3C-633E-4D0C-B442-A00ABAB44379}"/>
                </a:ext>
              </a:extLst>
            </p:cNvPr>
            <p:cNvSpPr/>
            <p:nvPr/>
          </p:nvSpPr>
          <p:spPr>
            <a:xfrm>
              <a:off x="3905250" y="2000250"/>
              <a:ext cx="4381500" cy="2819400"/>
            </a:xfrm>
            <a:prstGeom prst="rect">
              <a:avLst/>
            </a:prstGeom>
            <a:solidFill>
              <a:schemeClr val="bg1"/>
            </a:solid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Frame 5">
              <a:extLst>
                <a:ext uri="{FF2B5EF4-FFF2-40B4-BE49-F238E27FC236}">
                  <a16:creationId xmlns:a16="http://schemas.microsoft.com/office/drawing/2014/main" id="{F58D46A4-5E14-4F52-9C0C-51CAC014B2C5}"/>
                </a:ext>
              </a:extLst>
            </p:cNvPr>
            <p:cNvSpPr/>
            <p:nvPr/>
          </p:nvSpPr>
          <p:spPr>
            <a:xfrm>
              <a:off x="3771900" y="1857375"/>
              <a:ext cx="4648200" cy="3143250"/>
            </a:xfrm>
            <a:prstGeom prst="frame">
              <a:avLst>
                <a:gd name="adj1" fmla="val 7046"/>
              </a:avLst>
            </a:prstGeom>
            <a:gradFill flip="none" rotWithShape="1">
              <a:gsLst>
                <a:gs pos="18000">
                  <a:schemeClr val="bg2">
                    <a:lumMod val="25000"/>
                  </a:schemeClr>
                </a:gs>
                <a:gs pos="90000">
                  <a:schemeClr val="tx1"/>
                </a:gs>
                <a:gs pos="54000">
                  <a:schemeClr val="bg1"/>
                </a:gs>
              </a:gsLst>
              <a:path path="circle">
                <a:fillToRect l="100000" t="100000"/>
              </a:path>
              <a:tileRect r="-100000" b="-100000"/>
            </a:gradFill>
            <a:ln>
              <a:noFill/>
            </a:ln>
            <a:effectLst>
              <a:outerShdw blurRad="50800" dist="38100" algn="l" rotWithShape="0">
                <a:prstClr val="black">
                  <a:alpha val="6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4064833" y="2655801"/>
            <a:ext cx="4062335" cy="1546399"/>
          </a:xfrm>
          <a:prstGeom prst="rect">
            <a:avLst/>
          </a:prstGeom>
        </p:spPr>
        <p:txBody>
          <a:bodyPr lIns="91425" tIns="91425" rIns="91425" bIns="91425" anchor="ctr" anchorCtr="0">
            <a:normAutofit/>
          </a:bodyPr>
          <a:lstStyle>
            <a:lvl1pPr lvl="0" algn="ctr">
              <a:spcBef>
                <a:spcPts val="0"/>
              </a:spcBef>
              <a:buSzPct val="100000"/>
              <a:defRPr sz="44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3" name="Picture 2"/>
          <p:cNvPicPr>
            <a:picLocks noChangeAspect="1"/>
          </p:cNvPicPr>
          <p:nvPr userDrawn="1"/>
        </p:nvPicPr>
        <p:blipFill rotWithShape="1">
          <a:blip r:embed="rId2"/>
          <a:srcRect l="39214" t="4016" r="12927" b="4679"/>
          <a:stretch/>
        </p:blipFill>
        <p:spPr>
          <a:xfrm>
            <a:off x="6115050" y="0"/>
            <a:ext cx="6096000" cy="6705601"/>
          </a:xfrm>
          <a:prstGeom prst="rect">
            <a:avLst/>
          </a:prstGeom>
          <a:effectLst>
            <a:outerShdw blurRad="50800" dist="38100" dir="10800000" algn="r" rotWithShape="0">
              <a:prstClr val="black">
                <a:alpha val="55000"/>
              </a:prstClr>
            </a:outerShdw>
          </a:effectLst>
        </p:spPr>
      </p:pic>
      <p:sp>
        <p:nvSpPr>
          <p:cNvPr id="21" name="Shape 21"/>
          <p:cNvSpPr txBox="1">
            <a:spLocks noGrp="1"/>
          </p:cNvSpPr>
          <p:nvPr>
            <p:ph type="ctrTitle"/>
          </p:nvPr>
        </p:nvSpPr>
        <p:spPr>
          <a:xfrm>
            <a:off x="764499" y="2256046"/>
            <a:ext cx="4706911"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764599" y="3983276"/>
            <a:ext cx="4871803"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FF0000"/>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7" name="Frame 6">
            <a:extLst>
              <a:ext uri="{FF2B5EF4-FFF2-40B4-BE49-F238E27FC236}">
                <a16:creationId xmlns:a16="http://schemas.microsoft.com/office/drawing/2014/main" id="{03EA6CBE-A97B-4FDE-9F95-8112A1676BC0}"/>
              </a:ext>
            </a:extLst>
          </p:cNvPr>
          <p:cNvSpPr/>
          <p:nvPr/>
        </p:nvSpPr>
        <p:spPr>
          <a:xfrm>
            <a:off x="628318" y="2067237"/>
            <a:ext cx="5007984" cy="3143250"/>
          </a:xfrm>
          <a:prstGeom prst="frame">
            <a:avLst>
              <a:gd name="adj1" fmla="val 7523"/>
            </a:avLst>
          </a:prstGeom>
          <a:gradFill flip="none" rotWithShape="1">
            <a:gsLst>
              <a:gs pos="18000">
                <a:schemeClr val="bg2">
                  <a:lumMod val="25000"/>
                </a:schemeClr>
              </a:gs>
              <a:gs pos="90000">
                <a:schemeClr val="tx1"/>
              </a:gs>
              <a:gs pos="54000">
                <a:schemeClr val="bg1"/>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 name="Rectangle 1">
            <a:extLst>
              <a:ext uri="{FF2B5EF4-FFF2-40B4-BE49-F238E27FC236}">
                <a16:creationId xmlns:a16="http://schemas.microsoft.com/office/drawing/2014/main" id="{BD34F07C-8080-4C3F-857C-FDC026D67CDE}"/>
              </a:ext>
            </a:extLst>
          </p:cNvPr>
          <p:cNvSpPr/>
          <p:nvPr userDrawn="1"/>
        </p:nvSpPr>
        <p:spPr>
          <a:xfrm>
            <a:off x="0" y="6610662"/>
            <a:ext cx="12192000" cy="262328"/>
          </a:xfrm>
          <a:prstGeom prst="rect">
            <a:avLst/>
          </a:prstGeom>
          <a:gradFill>
            <a:gsLst>
              <a:gs pos="50000">
                <a:srgbClr val="ED272C"/>
              </a:gs>
              <a:gs pos="70000">
                <a:srgbClr val="EBC8C9"/>
              </a:gs>
              <a:gs pos="0">
                <a:srgbClr val="AB171B"/>
              </a:gs>
              <a:gs pos="87000">
                <a:schemeClr val="bg1"/>
              </a:gs>
            </a:gsLst>
            <a:path path="circle">
              <a:fillToRect l="100000" t="100000"/>
            </a:path>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20" name="Picture 19"/>
          <p:cNvPicPr>
            <a:picLocks noChangeAspect="1"/>
          </p:cNvPicPr>
          <p:nvPr userDrawn="1"/>
        </p:nvPicPr>
        <p:blipFill rotWithShape="1">
          <a:blip r:embed="rId2"/>
          <a:srcRect l="4330" t="3379" r="5112" b="6063"/>
          <a:stretch/>
        </p:blipFill>
        <p:spPr>
          <a:xfrm>
            <a:off x="1" y="-1"/>
            <a:ext cx="12192000" cy="6858001"/>
          </a:xfrm>
          <a:custGeom>
            <a:avLst/>
            <a:gdLst>
              <a:gd name="connsiteX0" fmla="*/ 361949 w 12192000"/>
              <a:gd name="connsiteY0" fmla="*/ 304801 h 6858001"/>
              <a:gd name="connsiteX1" fmla="*/ 361949 w 12192000"/>
              <a:gd name="connsiteY1" fmla="*/ 6515101 h 6858001"/>
              <a:gd name="connsiteX2" fmla="*/ 11849099 w 12192000"/>
              <a:gd name="connsiteY2" fmla="*/ 6515101 h 6858001"/>
              <a:gd name="connsiteX3" fmla="*/ 11849099 w 12192000"/>
              <a:gd name="connsiteY3" fmla="*/ 304801 h 6858001"/>
              <a:gd name="connsiteX4" fmla="*/ 0 w 12192000"/>
              <a:gd name="connsiteY4" fmla="*/ 0 h 6858001"/>
              <a:gd name="connsiteX5" fmla="*/ 12192000 w 12192000"/>
              <a:gd name="connsiteY5" fmla="*/ 0 h 6858001"/>
              <a:gd name="connsiteX6" fmla="*/ 12192000 w 12192000"/>
              <a:gd name="connsiteY6" fmla="*/ 6858001 h 6858001"/>
              <a:gd name="connsiteX7" fmla="*/ 0 w 12192000"/>
              <a:gd name="connsiteY7" fmla="*/ 6858001 h 685800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0" h="6858001">
                <a:moveTo>
                  <a:pt x="361949" y="304801"/>
                </a:moveTo>
                <a:lnTo>
                  <a:pt x="361949" y="6515101"/>
                </a:lnTo>
                <a:lnTo>
                  <a:pt x="11849099" y="6515101"/>
                </a:lnTo>
                <a:lnTo>
                  <a:pt x="11849099" y="304801"/>
                </a:lnTo>
                <a:close/>
                <a:moveTo>
                  <a:pt x="0" y="0"/>
                </a:moveTo>
                <a:lnTo>
                  <a:pt x="12192000" y="0"/>
                </a:lnTo>
                <a:lnTo>
                  <a:pt x="12192000" y="6858001"/>
                </a:lnTo>
                <a:lnTo>
                  <a:pt x="0" y="6858001"/>
                </a:lnTo>
                <a:close/>
              </a:path>
            </a:pathLst>
          </a:custGeom>
        </p:spPr>
      </p:pic>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96993" y="1163966"/>
            <a:ext cx="50513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96993" y="2147561"/>
            <a:ext cx="5051307" cy="3686000"/>
          </a:xfrm>
          <a:prstGeom prst="rect">
            <a:avLst/>
          </a:prstGeom>
        </p:spPr>
        <p:txBody>
          <a:bodyPr lIns="91425" tIns="91425" rIns="91425" bIns="91425" anchor="t" anchorCtr="0">
            <a:normAutofit/>
          </a:bodyPr>
          <a:lstStyle>
            <a:lvl1pPr marL="0" lvl="0" indent="0">
              <a:spcBef>
                <a:spcPts val="0"/>
              </a:spcBef>
              <a:buNone/>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0" name="Picture 9"/>
          <p:cNvPicPr>
            <a:picLocks noChangeAspect="1"/>
          </p:cNvPicPr>
          <p:nvPr userDrawn="1"/>
        </p:nvPicPr>
        <p:blipFill rotWithShape="1">
          <a:blip r:embed="rId2"/>
          <a:srcRect l="39214" t="4016" r="12927" b="4679"/>
          <a:stretch/>
        </p:blipFill>
        <p:spPr>
          <a:xfrm>
            <a:off x="5957455" y="0"/>
            <a:ext cx="6234545" cy="6858000"/>
          </a:xfrm>
          <a:custGeom>
            <a:avLst/>
            <a:gdLst>
              <a:gd name="connsiteX0" fmla="*/ 0 w 6234545"/>
              <a:gd name="connsiteY0" fmla="*/ 0 h 6858000"/>
              <a:gd name="connsiteX1" fmla="*/ 6234545 w 6234545"/>
              <a:gd name="connsiteY1" fmla="*/ 0 h 6858000"/>
              <a:gd name="connsiteX2" fmla="*/ 6234545 w 6234545"/>
              <a:gd name="connsiteY2" fmla="*/ 6858000 h 6858000"/>
              <a:gd name="connsiteX3" fmla="*/ 2100694 w 6234545"/>
              <a:gd name="connsiteY3" fmla="*/ 6858000 h 6858000"/>
              <a:gd name="connsiteX4" fmla="*/ 0 w 6234545"/>
              <a:gd name="connsiteY4" fmla="*/ 44864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234545" h="6858000">
                <a:moveTo>
                  <a:pt x="0" y="0"/>
                </a:moveTo>
                <a:lnTo>
                  <a:pt x="6234545" y="0"/>
                </a:lnTo>
                <a:lnTo>
                  <a:pt x="6234545" y="6858000"/>
                </a:lnTo>
                <a:lnTo>
                  <a:pt x="2100694" y="6858000"/>
                </a:lnTo>
                <a:lnTo>
                  <a:pt x="0" y="44864"/>
                </a:lnTo>
                <a:close/>
              </a:path>
            </a:pathLst>
          </a:custGeom>
          <a:effectLst>
            <a:outerShdw blurRad="50800" dist="38100" dir="10800000" algn="r" rotWithShape="0">
              <a:prstClr val="black">
                <a:alpha val="55000"/>
              </a:prstClr>
            </a:outerShdw>
          </a:effectLst>
        </p:spPr>
      </p:pic>
      <p:sp>
        <p:nvSpPr>
          <p:cNvPr id="11" name="Rectangle 10">
            <a:extLst>
              <a:ext uri="{FF2B5EF4-FFF2-40B4-BE49-F238E27FC236}">
                <a16:creationId xmlns:a16="http://schemas.microsoft.com/office/drawing/2014/main" id="{BD34F07C-8080-4C3F-857C-FDC026D67CDE}"/>
              </a:ext>
            </a:extLst>
          </p:cNvPr>
          <p:cNvSpPr/>
          <p:nvPr userDrawn="1"/>
        </p:nvSpPr>
        <p:spPr>
          <a:xfrm>
            <a:off x="0" y="6610662"/>
            <a:ext cx="12192000" cy="262328"/>
          </a:xfrm>
          <a:prstGeom prst="rect">
            <a:avLst/>
          </a:prstGeom>
          <a:gradFill>
            <a:gsLst>
              <a:gs pos="92902">
                <a:srgbClr val="F6E6E6"/>
              </a:gs>
              <a:gs pos="100000">
                <a:srgbClr val="EBC8C9"/>
              </a:gs>
              <a:gs pos="52000">
                <a:srgbClr val="AB171B"/>
              </a:gs>
              <a:gs pos="87000">
                <a:schemeClr val="bg1"/>
              </a:gs>
            </a:gsLst>
            <a:path path="circle">
              <a:fillToRect l="100000" t="100000"/>
            </a:path>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2" name="Shape 62"/>
          <p:cNvSpPr txBox="1">
            <a:spLocks noGrp="1"/>
          </p:cNvSpPr>
          <p:nvPr>
            <p:ph type="title"/>
          </p:nvPr>
        </p:nvSpPr>
        <p:spPr>
          <a:xfrm>
            <a:off x="5682724" y="988534"/>
            <a:ext cx="615367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5682742" y="2047333"/>
            <a:ext cx="2996198"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840201" y="2047333"/>
            <a:ext cx="2996198"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7" name="Picture 6"/>
          <p:cNvPicPr>
            <a:picLocks noChangeAspect="1"/>
          </p:cNvPicPr>
          <p:nvPr userDrawn="1"/>
        </p:nvPicPr>
        <p:blipFill rotWithShape="1">
          <a:blip r:embed="rId2"/>
          <a:srcRect l="39214" t="4016" r="15559" b="4679"/>
          <a:stretch/>
        </p:blipFill>
        <p:spPr>
          <a:xfrm flipH="1">
            <a:off x="0" y="0"/>
            <a:ext cx="5891645" cy="6858000"/>
          </a:xfrm>
          <a:custGeom>
            <a:avLst/>
            <a:gdLst>
              <a:gd name="connsiteX0" fmla="*/ 0 w 6234545"/>
              <a:gd name="connsiteY0" fmla="*/ 0 h 6858000"/>
              <a:gd name="connsiteX1" fmla="*/ 6234545 w 6234545"/>
              <a:gd name="connsiteY1" fmla="*/ 0 h 6858000"/>
              <a:gd name="connsiteX2" fmla="*/ 6234545 w 6234545"/>
              <a:gd name="connsiteY2" fmla="*/ 6858000 h 6858000"/>
              <a:gd name="connsiteX3" fmla="*/ 2100694 w 6234545"/>
              <a:gd name="connsiteY3" fmla="*/ 6858000 h 6858000"/>
              <a:gd name="connsiteX4" fmla="*/ 0 w 6234545"/>
              <a:gd name="connsiteY4" fmla="*/ 44864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234545" h="6858000">
                <a:moveTo>
                  <a:pt x="0" y="0"/>
                </a:moveTo>
                <a:lnTo>
                  <a:pt x="6234545" y="0"/>
                </a:lnTo>
                <a:lnTo>
                  <a:pt x="6234545" y="6858000"/>
                </a:lnTo>
                <a:lnTo>
                  <a:pt x="2100694" y="6858000"/>
                </a:lnTo>
                <a:lnTo>
                  <a:pt x="0" y="44864"/>
                </a:lnTo>
                <a:close/>
              </a:path>
            </a:pathLst>
          </a:custGeom>
          <a:effectLst>
            <a:outerShdw blurRad="50800" dist="38100" algn="l" rotWithShape="0">
              <a:prstClr val="black">
                <a:alpha val="40000"/>
              </a:prstClr>
            </a:outerShdw>
          </a:effectLst>
        </p:spPr>
      </p:pic>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2" name="Picture 1"/>
          <p:cNvPicPr>
            <a:picLocks noChangeAspect="1"/>
          </p:cNvPicPr>
          <p:nvPr userDrawn="1"/>
        </p:nvPicPr>
        <p:blipFill rotWithShape="1">
          <a:blip r:embed="rId2"/>
          <a:srcRect l="4330" t="3379" r="5112" b="6063"/>
          <a:stretch/>
        </p:blipFill>
        <p:spPr>
          <a:xfrm>
            <a:off x="1" y="-1"/>
            <a:ext cx="12192000" cy="6858001"/>
          </a:xfrm>
          <a:prstGeom prst="rect">
            <a:avLst/>
          </a:prstGeom>
        </p:spPr>
      </p:pic>
      <p:sp>
        <p:nvSpPr>
          <p:cNvPr id="3" name="Rectangle 2"/>
          <p:cNvSpPr/>
          <p:nvPr userDrawn="1"/>
        </p:nvSpPr>
        <p:spPr>
          <a:xfrm>
            <a:off x="1200150" y="352425"/>
            <a:ext cx="9791700" cy="615315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547450" y="1072066"/>
            <a:ext cx="7097100" cy="758497"/>
          </a:xfrm>
          <a:prstGeom prst="rect">
            <a:avLst/>
          </a:prstGeom>
        </p:spPr>
        <p:txBody>
          <a:bodyPr lIns="91425" tIns="91425" rIns="91425" bIns="91425" anchor="b" anchorCtr="0"/>
          <a:lstStyle>
            <a:lvl1pPr lvl="0" algn="ctr"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547467" y="2000727"/>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4992514" y="2000727"/>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7437561" y="2000727"/>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531759" y="5647232"/>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8" name="Picture 7"/>
          <p:cNvPicPr>
            <a:picLocks noChangeAspect="1"/>
          </p:cNvPicPr>
          <p:nvPr userDrawn="1"/>
        </p:nvPicPr>
        <p:blipFill rotWithShape="1">
          <a:blip r:embed="rId2"/>
          <a:srcRect l="4330" t="90164" r="5112" b="6063"/>
          <a:stretch/>
        </p:blipFill>
        <p:spPr>
          <a:xfrm>
            <a:off x="1" y="6572250"/>
            <a:ext cx="12192000" cy="285750"/>
          </a:xfrm>
          <a:prstGeom prst="rect">
            <a:avLst/>
          </a:prstGeom>
        </p:spPr>
      </p:pic>
      <p:pic>
        <p:nvPicPr>
          <p:cNvPr id="9" name="Picture 8"/>
          <p:cNvPicPr>
            <a:picLocks noChangeAspect="1"/>
          </p:cNvPicPr>
          <p:nvPr userDrawn="1"/>
        </p:nvPicPr>
        <p:blipFill rotWithShape="1">
          <a:blip r:embed="rId2"/>
          <a:srcRect l="4330" t="90164" r="5112" b="6063"/>
          <a:stretch/>
        </p:blipFill>
        <p:spPr>
          <a:xfrm>
            <a:off x="0" y="0"/>
            <a:ext cx="12192000" cy="285750"/>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grpSp>
        <p:nvGrpSpPr>
          <p:cNvPr id="4" name="Group 3">
            <a:extLst>
              <a:ext uri="{FF2B5EF4-FFF2-40B4-BE49-F238E27FC236}">
                <a16:creationId xmlns:a16="http://schemas.microsoft.com/office/drawing/2014/main" id="{BCE057C2-5E13-43D8-A67A-DA8A1FC4C716}"/>
              </a:ext>
            </a:extLst>
          </p:cNvPr>
          <p:cNvGrpSpPr/>
          <p:nvPr userDrawn="1"/>
        </p:nvGrpSpPr>
        <p:grpSpPr>
          <a:xfrm rot="10800000">
            <a:off x="-8400" y="4762500"/>
            <a:ext cx="12200400" cy="2095500"/>
            <a:chOff x="-8400" y="0"/>
            <a:chExt cx="12200400" cy="1809750"/>
          </a:xfrm>
        </p:grpSpPr>
        <p:pic>
          <p:nvPicPr>
            <p:cNvPr id="5" name="Picture 4">
              <a:extLst>
                <a:ext uri="{FF2B5EF4-FFF2-40B4-BE49-F238E27FC236}">
                  <a16:creationId xmlns:a16="http://schemas.microsoft.com/office/drawing/2014/main" id="{286DB202-D06A-4EE5-853E-4BE9075BD5D1}"/>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40362" b="-14486"/>
            <a:stretch/>
          </p:blipFill>
          <p:spPr>
            <a:xfrm>
              <a:off x="5935200" y="0"/>
              <a:ext cx="6256800" cy="1809750"/>
            </a:xfrm>
            <a:prstGeom prst="rect">
              <a:avLst/>
            </a:prstGeom>
          </p:spPr>
        </p:pic>
        <p:pic>
          <p:nvPicPr>
            <p:cNvPr id="6" name="Picture 5">
              <a:extLst>
                <a:ext uri="{FF2B5EF4-FFF2-40B4-BE49-F238E27FC236}">
                  <a16:creationId xmlns:a16="http://schemas.microsoft.com/office/drawing/2014/main" id="{7F9CF047-33D0-4BAB-8EF8-6DE6A43FC231}"/>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40362" b="-14486"/>
            <a:stretch/>
          </p:blipFill>
          <p:spPr>
            <a:xfrm flipH="1">
              <a:off x="-8400" y="0"/>
              <a:ext cx="6256800" cy="1809750"/>
            </a:xfrm>
            <a:prstGeom prst="rect">
              <a:avLst/>
            </a:prstGeom>
          </p:spPr>
        </p:pic>
      </p:grpSp>
      <p:pic>
        <p:nvPicPr>
          <p:cNvPr id="7" name="Picture 6"/>
          <p:cNvPicPr>
            <a:picLocks noChangeAspect="1"/>
          </p:cNvPicPr>
          <p:nvPr userDrawn="1"/>
        </p:nvPicPr>
        <p:blipFill rotWithShape="1">
          <a:blip r:embed="rId3"/>
          <a:srcRect l="4330" t="3641" r="92699" b="6058"/>
          <a:stretch/>
        </p:blipFill>
        <p:spPr>
          <a:xfrm>
            <a:off x="0" y="-1"/>
            <a:ext cx="401163" cy="6858001"/>
          </a:xfrm>
          <a:prstGeom prst="rect">
            <a:avLst/>
          </a:prstGeom>
        </p:spPr>
      </p:pic>
      <p:pic>
        <p:nvPicPr>
          <p:cNvPr id="8" name="Picture 7"/>
          <p:cNvPicPr>
            <a:picLocks noChangeAspect="1"/>
          </p:cNvPicPr>
          <p:nvPr userDrawn="1"/>
        </p:nvPicPr>
        <p:blipFill rotWithShape="1">
          <a:blip r:embed="rId3"/>
          <a:srcRect l="4330" t="3641" r="92699" b="6058"/>
          <a:stretch/>
        </p:blipFill>
        <p:spPr>
          <a:xfrm>
            <a:off x="11790837" y="0"/>
            <a:ext cx="401163" cy="6858001"/>
          </a:xfrm>
          <a:prstGeom prst="rect">
            <a:avLst/>
          </a:prstGeom>
        </p:spPr>
      </p:pic>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2" name="Frame 1"/>
          <p:cNvSpPr/>
          <p:nvPr userDrawn="1"/>
        </p:nvSpPr>
        <p:spPr>
          <a:xfrm>
            <a:off x="190500" y="161925"/>
            <a:ext cx="11811000" cy="6534150"/>
          </a:xfrm>
          <a:prstGeom prst="frame">
            <a:avLst>
              <a:gd name="adj1" fmla="val 1713"/>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30443903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10/8/2018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4" r:id="rId5"/>
    <p:sldLayoutId id="2147483655" r:id="rId6"/>
    <p:sldLayoutId id="2147483656" r:id="rId7"/>
    <p:sldLayoutId id="2147483657" r:id="rId8"/>
    <p:sldLayoutId id="2147483658" r:id="rId9"/>
    <p:sldLayoutId id="2147483659" r:id="rId10"/>
    <p:sldLayoutId id="2147483661"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Layout" Target="../slideLayouts/slideLayout10.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4.png"/><Relationship Id="rId1" Type="http://schemas.openxmlformats.org/officeDocument/2006/relationships/slideLayout" Target="../slideLayouts/slideLayout3.xml"/><Relationship Id="rId4" Type="http://schemas.openxmlformats.org/officeDocument/2006/relationships/image" Target="../media/image5.png"/></Relationships>
</file>

<file path=ppt/slides/_rels/slide5.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1.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831697" y="2638269"/>
            <a:ext cx="4528606" cy="1651981"/>
          </a:xfrm>
          <a:prstGeom prst="rect">
            <a:avLst/>
          </a:prstGeom>
        </p:spPr>
        <p:txBody>
          <a:bodyPr lIns="91425" tIns="91425" rIns="91425" bIns="91425" anchor="b" anchorCtr="0">
            <a:noAutofit/>
          </a:bodyPr>
          <a:lstStyle/>
          <a:p>
            <a:pPr lvl="0">
              <a:spcBef>
                <a:spcPts val="0"/>
              </a:spcBef>
              <a:buNone/>
            </a:pPr>
            <a:r>
              <a:rPr lang="en" sz="3600" dirty="0"/>
              <a:t>THIS IS YOUR PRESENTATION TITLE</a:t>
            </a:r>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5">
            <a:extLst>
              <a:ext uri="{FF2B5EF4-FFF2-40B4-BE49-F238E27FC236}">
                <a16:creationId xmlns:a16="http://schemas.microsoft.com/office/drawing/2014/main" id="{7CB0D832-7A27-45EF-A4B8-36D6CB55A1EA}"/>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rot="16200000" flipV="1">
            <a:off x="5088536" y="-245463"/>
            <a:ext cx="6858002" cy="7348930"/>
          </a:xfrm>
          <a:custGeom>
            <a:avLst/>
            <a:gdLst>
              <a:gd name="connsiteX0" fmla="*/ 6858002 w 6858002"/>
              <a:gd name="connsiteY0" fmla="*/ 8563133 h 8563133"/>
              <a:gd name="connsiteX1" fmla="*/ 6858002 w 6858002"/>
              <a:gd name="connsiteY1" fmla="*/ 0 h 8563133"/>
              <a:gd name="connsiteX2" fmla="*/ 0 w 6858002"/>
              <a:gd name="connsiteY2" fmla="*/ 1 h 8563133"/>
              <a:gd name="connsiteX3" fmla="*/ 0 w 6858002"/>
              <a:gd name="connsiteY3" fmla="*/ 8563133 h 8563133"/>
              <a:gd name="connsiteX4" fmla="*/ 1 w 6858002"/>
              <a:gd name="connsiteY4" fmla="*/ 8563133 h 8563133"/>
              <a:gd name="connsiteX5" fmla="*/ 1 w 6858002"/>
              <a:gd name="connsiteY5" fmla="*/ 8561879 h 8563133"/>
              <a:gd name="connsiteX6" fmla="*/ 6858001 w 6858002"/>
              <a:gd name="connsiteY6" fmla="*/ 6290872 h 8563133"/>
              <a:gd name="connsiteX7" fmla="*/ 6858001 w 6858002"/>
              <a:gd name="connsiteY7" fmla="*/ 8563133 h 856313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858002" h="8563133">
                <a:moveTo>
                  <a:pt x="6858002" y="8563133"/>
                </a:moveTo>
                <a:lnTo>
                  <a:pt x="6858002" y="0"/>
                </a:lnTo>
                <a:lnTo>
                  <a:pt x="0" y="1"/>
                </a:lnTo>
                <a:lnTo>
                  <a:pt x="0" y="8563133"/>
                </a:lnTo>
                <a:lnTo>
                  <a:pt x="1" y="8563133"/>
                </a:lnTo>
                <a:lnTo>
                  <a:pt x="1" y="8561879"/>
                </a:lnTo>
                <a:lnTo>
                  <a:pt x="6858001" y="6290872"/>
                </a:lnTo>
                <a:lnTo>
                  <a:pt x="6858001" y="8563133"/>
                </a:lnTo>
                <a:close/>
              </a:path>
            </a:pathLst>
          </a:custGeom>
        </p:spPr>
      </p:pic>
      <p:sp>
        <p:nvSpPr>
          <p:cNvPr id="12" name="Shape 81">
            <a:extLst>
              <a:ext uri="{FF2B5EF4-FFF2-40B4-BE49-F238E27FC236}">
                <a16:creationId xmlns:a16="http://schemas.microsoft.com/office/drawing/2014/main" id="{980A6F53-0CE4-4A5A-9781-075F37D4A690}"/>
              </a:ext>
            </a:extLst>
          </p:cNvPr>
          <p:cNvSpPr txBox="1">
            <a:spLocks/>
          </p:cNvSpPr>
          <p:nvPr/>
        </p:nvSpPr>
        <p:spPr>
          <a:xfrm>
            <a:off x="345524" y="1379361"/>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13" name="Rectangle 12">
            <a:extLst>
              <a:ext uri="{FF2B5EF4-FFF2-40B4-BE49-F238E27FC236}">
                <a16:creationId xmlns:a16="http://schemas.microsoft.com/office/drawing/2014/main" id="{A5DDBF0E-E6E4-4808-B12A-6C2B27AB8128}"/>
              </a:ext>
            </a:extLst>
          </p:cNvPr>
          <p:cNvSpPr/>
          <p:nvPr/>
        </p:nvSpPr>
        <p:spPr>
          <a:xfrm>
            <a:off x="369840" y="5328135"/>
            <a:ext cx="2261581" cy="307777"/>
          </a:xfrm>
          <a:prstGeom prst="rect">
            <a:avLst/>
          </a:prstGeom>
        </p:spPr>
        <p:txBody>
          <a:bodyPr wrap="none">
            <a:spAutoFit/>
          </a:bodyPr>
          <a:lstStyle/>
          <a:p>
            <a:pPr algn="just"/>
            <a:r>
              <a:rPr lang="en-US" sz="1400" dirty="0">
                <a:solidFill>
                  <a:schemeClr val="accent2">
                    <a:lumMod val="75000"/>
                  </a:schemeClr>
                </a:solidFill>
              </a:rPr>
              <a:t>FONT:   </a:t>
            </a:r>
            <a:r>
              <a:rPr lang="en-US" sz="1400" dirty="0" err="1">
                <a:solidFill>
                  <a:schemeClr val="accent2">
                    <a:lumMod val="75000"/>
                  </a:schemeClr>
                </a:solidFill>
              </a:rPr>
              <a:t>Raleway</a:t>
            </a:r>
            <a:r>
              <a:rPr lang="en-US" sz="1400" dirty="0">
                <a:solidFill>
                  <a:schemeClr val="accent2">
                    <a:lumMod val="75000"/>
                  </a:schemeClr>
                </a:solidFill>
              </a:rPr>
              <a:t> &amp; </a:t>
            </a:r>
            <a:r>
              <a:rPr lang="en-US" sz="1400" dirty="0" err="1">
                <a:solidFill>
                  <a:schemeClr val="accent2">
                    <a:lumMod val="75000"/>
                  </a:schemeClr>
                </a:solidFill>
              </a:rPr>
              <a:t>Roboto</a:t>
            </a:r>
            <a:endParaRPr lang="en-US" sz="1400" dirty="0">
              <a:solidFill>
                <a:schemeClr val="accent2">
                  <a:lumMod val="75000"/>
                </a:schemeClr>
              </a:solidFill>
            </a:endParaRPr>
          </a:p>
        </p:txBody>
      </p:sp>
      <p:sp>
        <p:nvSpPr>
          <p:cNvPr id="14" name="Rectangle 13">
            <a:extLst>
              <a:ext uri="{FF2B5EF4-FFF2-40B4-BE49-F238E27FC236}">
                <a16:creationId xmlns:a16="http://schemas.microsoft.com/office/drawing/2014/main" id="{AFF959A2-6446-430F-8513-8C4CBDBD8BD3}"/>
              </a:ext>
            </a:extLst>
          </p:cNvPr>
          <p:cNvSpPr/>
          <p:nvPr/>
        </p:nvSpPr>
        <p:spPr>
          <a:xfrm>
            <a:off x="369840" y="2139080"/>
            <a:ext cx="4861724" cy="1415772"/>
          </a:xfrm>
          <a:prstGeom prst="rect">
            <a:avLst/>
          </a:prstGeom>
        </p:spPr>
        <p:txBody>
          <a:bodyPr wrap="square">
            <a:spAutoFit/>
          </a:bodyPr>
          <a:lstStyle/>
          <a:p>
            <a:pPr algn="just"/>
            <a:r>
              <a:rPr lang="en-US" sz="1400" dirty="0">
                <a:solidFill>
                  <a:schemeClr val="accent2">
                    <a:lumMod val="75000"/>
                  </a:schemeClr>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15" name="Rectangle 14">
            <a:extLst>
              <a:ext uri="{FF2B5EF4-FFF2-40B4-BE49-F238E27FC236}">
                <a16:creationId xmlns:a16="http://schemas.microsoft.com/office/drawing/2014/main" id="{DB3D5AE3-8886-44EC-B50B-4056D2353817}"/>
              </a:ext>
            </a:extLst>
          </p:cNvPr>
          <p:cNvSpPr/>
          <p:nvPr/>
        </p:nvSpPr>
        <p:spPr>
          <a:xfrm>
            <a:off x="369840" y="3629450"/>
            <a:ext cx="4728062" cy="1508105"/>
          </a:xfrm>
          <a:prstGeom prst="rect">
            <a:avLst/>
          </a:prstGeom>
        </p:spPr>
        <p:txBody>
          <a:bodyPr wrap="square">
            <a:spAutoFit/>
          </a:bodyPr>
          <a:lstStyle/>
          <a:p>
            <a:pPr algn="just"/>
            <a:r>
              <a:rPr lang="en-US" sz="1400" dirty="0">
                <a:solidFill>
                  <a:schemeClr val="accent2">
                    <a:lumMod val="75000"/>
                  </a:schemeClr>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16" name="Rectangle 15">
            <a:extLst>
              <a:ext uri="{FF2B5EF4-FFF2-40B4-BE49-F238E27FC236}">
                <a16:creationId xmlns:a16="http://schemas.microsoft.com/office/drawing/2014/main" id="{2F6BF4B6-043D-48DC-8877-F7EFD719AEB4}"/>
              </a:ext>
            </a:extLst>
          </p:cNvPr>
          <p:cNvSpPr/>
          <p:nvPr/>
        </p:nvSpPr>
        <p:spPr>
          <a:xfrm>
            <a:off x="5276538" y="6334780"/>
            <a:ext cx="6915462" cy="523220"/>
          </a:xfrm>
          <a:prstGeom prst="rect">
            <a:avLst/>
          </a:prstGeom>
        </p:spPr>
        <p:txBody>
          <a:bodyPr wrap="square">
            <a:spAutoFit/>
          </a:bodyPr>
          <a:lstStyle/>
          <a:p>
            <a:pPr algn="r"/>
            <a:r>
              <a:rPr lang="en-US" sz="1400" dirty="0">
                <a:solidFill>
                  <a:schemeClr val="bg1"/>
                </a:solidFill>
              </a:rPr>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3683141812"/>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1174658" y="2518348"/>
            <a:ext cx="3897859" cy="1586905"/>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979785" y="4105253"/>
            <a:ext cx="4287603"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67567" y="2921280"/>
            <a:ext cx="6256800" cy="1081094"/>
          </a:xfrm>
        </p:spPr>
        <p:txBody>
          <a:bodyPr>
            <a:normAutofit fontScale="85000" lnSpcReduction="100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extLst>
              <a:ext uri="{BEBA8EAE-BF5A-486C-A8C5-ECC9F3942E4B}">
                <a14:imgProps xmlns:a14="http://schemas.microsoft.com/office/drawing/2010/main">
                  <a14:imgLayer r:embed="rId3">
                    <a14:imgEffect>
                      <a14:brightnessContrast bright="-20000" contrast="-40000"/>
                    </a14:imgEffect>
                  </a14:imgLayer>
                </a14:imgProps>
              </a:ext>
            </a:extLst>
          </a:blip>
          <a:srcRect l="37102" t="22388" r="35344" b="54142"/>
          <a:stretch/>
        </p:blipFill>
        <p:spPr>
          <a:xfrm rot="10800000">
            <a:off x="5648292" y="1152057"/>
            <a:ext cx="895350" cy="971549"/>
          </a:xfrm>
          <a:prstGeom prst="rect">
            <a:avLst/>
          </a:prstGeom>
        </p:spPr>
      </p:pic>
      <p:pic>
        <p:nvPicPr>
          <p:cNvPr id="4" name="Picture 3">
            <a:extLst>
              <a:ext uri="{FF2B5EF4-FFF2-40B4-BE49-F238E27FC236}">
                <a16:creationId xmlns:a16="http://schemas.microsoft.com/office/drawing/2014/main" id="{E5C5D1AE-840D-420F-82BC-EA915D4B3B81}"/>
              </a:ext>
            </a:extLst>
          </p:cNvPr>
          <p:cNvPicPr>
            <a:picLocks noChangeAspect="1"/>
          </p:cNvPicPr>
          <p:nvPr/>
        </p:nvPicPr>
        <p:blipFill rotWithShape="1">
          <a:blip r:embed="rId4">
            <a:extLst>
              <a:ext uri="{BEBA8EAE-BF5A-486C-A8C5-ECC9F3942E4B}">
                <a14:imgProps xmlns:a14="http://schemas.microsoft.com/office/drawing/2010/main">
                  <a14:imgLayer r:embed="rId3">
                    <a14:imgEffect>
                      <a14:brightnessContrast bright="-20000" contrast="-40000"/>
                    </a14:imgEffect>
                  </a14:imgLayer>
                </a14:imgProps>
              </a:ext>
            </a:extLst>
          </a:blip>
          <a:srcRect l="37102" t="22388" r="35344" b="54142"/>
          <a:stretch/>
        </p:blipFill>
        <p:spPr>
          <a:xfrm>
            <a:off x="5648292" y="4812153"/>
            <a:ext cx="895350" cy="971549"/>
          </a:xfrm>
          <a:prstGeom prst="rect">
            <a:avLst/>
          </a:prstGeom>
        </p:spPr>
      </p:pic>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4BF47F4E-5607-40BB-BA05-22300AD291DD}"/>
              </a:ext>
            </a:extLst>
          </p:cNvPr>
          <p:cNvSpPr txBox="1">
            <a:spLocks/>
          </p:cNvSpPr>
          <p:nvPr/>
        </p:nvSpPr>
        <p:spPr>
          <a:xfrm>
            <a:off x="4445667" y="4361171"/>
            <a:ext cx="4438182"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800" spc="300" dirty="0"/>
              <a:t>BIG </a:t>
            </a:r>
            <a:r>
              <a:rPr lang="en" sz="6800" spc="300" dirty="0">
                <a:solidFill>
                  <a:srgbClr val="AB171B"/>
                </a:solidFill>
              </a:rPr>
              <a:t>IDEA</a:t>
            </a:r>
          </a:p>
        </p:txBody>
      </p:sp>
      <p:sp>
        <p:nvSpPr>
          <p:cNvPr id="3" name="Rectangle 2">
            <a:extLst>
              <a:ext uri="{FF2B5EF4-FFF2-40B4-BE49-F238E27FC236}">
                <a16:creationId xmlns:a16="http://schemas.microsoft.com/office/drawing/2014/main" id="{E99F0740-1BC6-413D-9ADD-B8E675D7C463}"/>
              </a:ext>
            </a:extLst>
          </p:cNvPr>
          <p:cNvSpPr/>
          <p:nvPr/>
        </p:nvSpPr>
        <p:spPr>
          <a:xfrm>
            <a:off x="4570908" y="5089481"/>
            <a:ext cx="3822824" cy="861774"/>
          </a:xfrm>
          <a:prstGeom prst="rect">
            <a:avLst/>
          </a:prstGeom>
        </p:spPr>
        <p:txBody>
          <a:bodyPr wrap="square">
            <a:spAutoFit/>
          </a:bodyPr>
          <a:lstStyle/>
          <a:p>
            <a:r>
              <a:rPr lang="en-US" sz="1600" dirty="0"/>
              <a:t>Grab the attention of your audience by using icons and impressive</a:t>
            </a:r>
          </a:p>
          <a:p>
            <a:r>
              <a:rPr lang="en-US" sz="1600" dirty="0"/>
              <a:t>images</a:t>
            </a:r>
          </a:p>
        </p:txBody>
      </p:sp>
      <p:pic>
        <p:nvPicPr>
          <p:cNvPr id="4" name="Picture 3">
            <a:extLst>
              <a:ext uri="{FF2B5EF4-FFF2-40B4-BE49-F238E27FC236}">
                <a16:creationId xmlns:a16="http://schemas.microsoft.com/office/drawing/2014/main" id="{A773295D-4A6C-415A-8549-FAAAD1EB1B8A}"/>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4505627" y="996685"/>
            <a:ext cx="3729449" cy="3235834"/>
          </a:xfrm>
          <a:prstGeom prst="rect">
            <a:avLst/>
          </a:prstGeom>
          <a:effectLst>
            <a:outerShdw blurRad="50800" dist="38100" dir="10800000" algn="r" rotWithShape="0">
              <a:prstClr val="black">
                <a:alpha val="40000"/>
              </a:prstClr>
            </a:outerShdw>
          </a:effectLst>
        </p:spPr>
      </p:pic>
      <p:sp>
        <p:nvSpPr>
          <p:cNvPr id="5" name="Shape 414">
            <a:extLst>
              <a:ext uri="{FF2B5EF4-FFF2-40B4-BE49-F238E27FC236}">
                <a16:creationId xmlns:a16="http://schemas.microsoft.com/office/drawing/2014/main" id="{391B7188-7238-40B6-B45F-E03B0467EBC3}"/>
              </a:ext>
            </a:extLst>
          </p:cNvPr>
          <p:cNvSpPr/>
          <p:nvPr/>
        </p:nvSpPr>
        <p:spPr>
          <a:xfrm>
            <a:off x="5727315" y="2029693"/>
            <a:ext cx="1286072" cy="1169818"/>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860395431"/>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282693" y="1411260"/>
            <a:ext cx="5372100" cy="754665"/>
          </a:xfrm>
        </p:spPr>
        <p:txBody>
          <a:bodyPr>
            <a:normAutofit/>
          </a:bodyPr>
          <a:lstStyle/>
          <a:p>
            <a:r>
              <a:rPr lang="en-US" sz="3600" dirty="0"/>
              <a:t>THIS IS </a:t>
            </a:r>
            <a:r>
              <a:rPr lang="en-US" sz="3600" dirty="0">
                <a:solidFill>
                  <a:srgbClr val="ED272C"/>
                </a:solidFill>
              </a:rPr>
              <a:t>YOUR</a:t>
            </a:r>
            <a:r>
              <a:rPr lang="en-US" sz="3600" dirty="0"/>
              <a:t> 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282693" y="2165925"/>
            <a:ext cx="5173727" cy="3203924"/>
          </a:xfrm>
          <a:prstGeom prst="rect">
            <a:avLst/>
          </a:prstGeom>
        </p:spPr>
        <p:txBody>
          <a:bodyPr wrap="square">
            <a:spAutoFit/>
          </a:bodyPr>
          <a:lstStyle/>
          <a:p>
            <a:pPr marL="0" indent="0" algn="just">
              <a:buNone/>
            </a:pPr>
            <a:r>
              <a:rPr lang="en-US" dirty="0">
                <a:solidFill>
                  <a:srgbClr val="AB171B"/>
                </a:solidFill>
              </a:rPr>
              <a:t>Chris Hadfield	</a:t>
            </a:r>
          </a:p>
          <a:p>
            <a:pPr marL="0" indent="0" algn="just">
              <a:buNone/>
            </a:pPr>
            <a:endParaRPr lang="en-US"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379665" y="1188448"/>
            <a:ext cx="6732030" cy="1218428"/>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rgbClr val="ED272C"/>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379665" y="2406876"/>
            <a:ext cx="3057299" cy="3600986"/>
          </a:xfrm>
          <a:prstGeom prst="rect">
            <a:avLst/>
          </a:prstGeom>
        </p:spPr>
        <p:txBody>
          <a:bodyPr wrap="square">
            <a:spAutoFit/>
          </a:bodyPr>
          <a:lstStyle/>
          <a:p>
            <a:pPr algn="just"/>
            <a:r>
              <a:rPr lang="en-US" dirty="0">
                <a:solidFill>
                  <a:srgbClr val="AB171B"/>
                </a:solidFill>
              </a:rPr>
              <a:t>Chris Hadfield	</a:t>
            </a:r>
          </a:p>
          <a:p>
            <a:pPr algn="just"/>
            <a:endParaRPr lang="en-US" dirty="0"/>
          </a:p>
          <a:p>
            <a:pPr algn="just"/>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436964" y="2431492"/>
            <a:ext cx="3213973" cy="3600986"/>
          </a:xfrm>
          <a:prstGeom prst="rect">
            <a:avLst/>
          </a:prstGeom>
        </p:spPr>
        <p:txBody>
          <a:bodyPr wrap="square">
            <a:spAutoFit/>
          </a:bodyPr>
          <a:lstStyle/>
          <a:p>
            <a:pPr algn="just"/>
            <a:r>
              <a:rPr lang="en-US" dirty="0">
                <a:solidFill>
                  <a:srgbClr val="AB171B"/>
                </a:solidFill>
              </a:rPr>
              <a:t>Erin Cummings</a:t>
            </a:r>
          </a:p>
          <a:p>
            <a:pPr algn="just"/>
            <a:endParaRPr lang="en-US" b="1" dirty="0"/>
          </a:p>
          <a:p>
            <a:pPr algn="just"/>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dirty="0"/>
            </a:br>
            <a:endParaRPr lang="en-US" sz="1600" dirty="0"/>
          </a:p>
        </p:txBody>
      </p:sp>
    </p:spTree>
    <p:extLst>
      <p:ext uri="{BB962C8B-B14F-4D97-AF65-F5344CB8AC3E}">
        <p14:creationId xmlns:p14="http://schemas.microsoft.com/office/powerpoint/2010/main" val="4151191511"/>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307267" y="1866500"/>
            <a:ext cx="2803161" cy="2108090"/>
          </a:xfrm>
          <a:prstGeom prst="rect">
            <a:avLst/>
          </a:prstGeom>
        </p:spPr>
        <p:txBody>
          <a:bodyPr lIns="91425" tIns="91425" rIns="91425" bIns="91425" anchor="b" anchorCtr="0">
            <a:noAutofit/>
          </a:bodyPr>
          <a:lstStyle/>
          <a:p>
            <a:pPr lvl="0" algn="l">
              <a:spcBef>
                <a:spcPts val="0"/>
              </a:spcBef>
              <a:buNone/>
            </a:pPr>
            <a:r>
              <a:rPr lang="en" sz="3600" dirty="0"/>
              <a:t>IN THREE </a:t>
            </a:r>
            <a:r>
              <a:rPr lang="en-US" sz="3600" dirty="0"/>
              <a:t>OR </a:t>
            </a:r>
            <a:r>
              <a:rPr lang="en-US" sz="3600" dirty="0">
                <a:solidFill>
                  <a:srgbClr val="C62226"/>
                </a:solidFill>
              </a:rPr>
              <a:t>FOUR</a:t>
            </a:r>
            <a:r>
              <a:rPr lang="en-US" sz="3600" dirty="0"/>
              <a:t> </a:t>
            </a:r>
            <a:r>
              <a:rPr lang="en" sz="3600" dirty="0"/>
              <a:t>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688061" y="1104663"/>
            <a:ext cx="3657600" cy="1815882"/>
          </a:xfrm>
          <a:prstGeom prst="rect">
            <a:avLst/>
          </a:prstGeom>
        </p:spPr>
        <p:txBody>
          <a:bodyPr wrap="square">
            <a:spAutoFit/>
          </a:bodyPr>
          <a:lstStyle/>
          <a:p>
            <a:pPr algn="just"/>
            <a:r>
              <a:rPr lang="en-US" sz="1600" dirty="0">
                <a:solidFill>
                  <a:srgbClr val="AB171B"/>
                </a:solidFill>
              </a:rPr>
              <a:t>Helen Keller </a:t>
            </a:r>
          </a:p>
          <a:p>
            <a:pPr algn="just"/>
            <a:r>
              <a:rPr lang="en-US" sz="1600" dirty="0"/>
              <a:t>	</a:t>
            </a:r>
          </a:p>
          <a:p>
            <a:pPr algn="just"/>
            <a:r>
              <a:rPr lang="en-US" sz="16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7570995" y="1104663"/>
            <a:ext cx="3657600" cy="2062103"/>
          </a:xfrm>
          <a:prstGeom prst="rect">
            <a:avLst/>
          </a:prstGeom>
        </p:spPr>
        <p:txBody>
          <a:bodyPr wrap="square">
            <a:spAutoFit/>
          </a:bodyPr>
          <a:lstStyle/>
          <a:p>
            <a:pPr algn="just"/>
            <a:r>
              <a:rPr lang="en-US" sz="1600" dirty="0">
                <a:solidFill>
                  <a:srgbClr val="AB171B"/>
                </a:solidFill>
              </a:rPr>
              <a:t>Mario Andretti</a:t>
            </a:r>
          </a:p>
          <a:p>
            <a:pPr algn="just"/>
            <a:endParaRPr lang="en-US" sz="1600" dirty="0">
              <a:solidFill>
                <a:srgbClr val="0070C0"/>
              </a:solidFill>
            </a:endParaRPr>
          </a:p>
          <a:p>
            <a:pPr algn="just"/>
            <a:r>
              <a:rPr lang="en-US" sz="16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570995" y="3683833"/>
            <a:ext cx="3657600" cy="2062103"/>
          </a:xfrm>
          <a:prstGeom prst="rect">
            <a:avLst/>
          </a:prstGeom>
        </p:spPr>
        <p:txBody>
          <a:bodyPr wrap="square">
            <a:spAutoFit/>
          </a:bodyPr>
          <a:lstStyle/>
          <a:p>
            <a:pPr algn="just"/>
            <a:r>
              <a:rPr lang="en-US" sz="1600" dirty="0">
                <a:solidFill>
                  <a:srgbClr val="AB171B"/>
                </a:solidFill>
              </a:rPr>
              <a:t>Dwight. Eisenhower</a:t>
            </a:r>
          </a:p>
          <a:p>
            <a:pPr algn="just"/>
            <a:endParaRPr lang="en-US" sz="1600" b="1" dirty="0">
              <a:solidFill>
                <a:srgbClr val="0070C0"/>
              </a:solidFill>
            </a:endParaRPr>
          </a:p>
          <a:p>
            <a:pPr algn="just"/>
            <a:r>
              <a:rPr lang="en-US" sz="1600" dirty="0"/>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E4489C74-543A-4315-83CF-23CF53D6D411}"/>
              </a:ext>
            </a:extLst>
          </p:cNvPr>
          <p:cNvSpPr/>
          <p:nvPr/>
        </p:nvSpPr>
        <p:spPr>
          <a:xfrm>
            <a:off x="3688061" y="3683833"/>
            <a:ext cx="3657600" cy="2062103"/>
          </a:xfrm>
          <a:prstGeom prst="rect">
            <a:avLst/>
          </a:prstGeom>
        </p:spPr>
        <p:txBody>
          <a:bodyPr wrap="square">
            <a:spAutoFit/>
          </a:bodyPr>
          <a:lstStyle/>
          <a:p>
            <a:pPr algn="just"/>
            <a:r>
              <a:rPr lang="en-US" sz="1600" dirty="0">
                <a:solidFill>
                  <a:srgbClr val="AB171B"/>
                </a:solidFill>
              </a:rPr>
              <a:t>Mario Andretti</a:t>
            </a:r>
          </a:p>
          <a:p>
            <a:pPr algn="just"/>
            <a:endParaRPr lang="en-US" sz="1600" dirty="0">
              <a:solidFill>
                <a:srgbClr val="0070C0"/>
              </a:solidFill>
            </a:endParaRPr>
          </a:p>
          <a:p>
            <a:pPr algn="just"/>
            <a:r>
              <a:rPr lang="en-US" sz="1600" dirty="0"/>
              <a:t>Desire is the key to motivation, but it's determination and commitment to an unrelenting pursuit of your goal - a commitment to excellence - that will enable you to attain the success you seek. </a:t>
            </a:r>
          </a:p>
        </p:txBody>
      </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D587A659-AE0D-4627-B61D-8BBB149CFCF9}"/>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 y="-1"/>
            <a:ext cx="12191999" cy="6858001"/>
          </a:xfrm>
          <a:prstGeom prst="rect">
            <a:avLst/>
          </a:prstGeom>
        </p:spPr>
      </p:pic>
      <p:sp>
        <p:nvSpPr>
          <p:cNvPr id="2" name="Title 1">
            <a:extLst>
              <a:ext uri="{FF2B5EF4-FFF2-40B4-BE49-F238E27FC236}">
                <a16:creationId xmlns:a16="http://schemas.microsoft.com/office/drawing/2014/main" id="{0FD199D9-D761-4ED9-B53A-B8925F52233F}"/>
              </a:ext>
            </a:extLst>
          </p:cNvPr>
          <p:cNvSpPr txBox="1">
            <a:spLocks/>
          </p:cNvSpPr>
          <p:nvPr/>
        </p:nvSpPr>
        <p:spPr>
          <a:xfrm>
            <a:off x="8343899" y="5448300"/>
            <a:ext cx="3771900" cy="1264171"/>
          </a:xfrm>
          <a:prstGeom prst="rect">
            <a:avLst/>
          </a:prstGeom>
        </p:spPr>
        <p:txBody>
          <a:bodyPr>
            <a:normAutofit fontScale="67500" lnSpcReduction="2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lnSpc>
                <a:spcPts val="3000"/>
              </a:lnSpc>
            </a:pPr>
            <a:r>
              <a:rPr lang="en-US" sz="4000" dirty="0">
                <a:solidFill>
                  <a:schemeClr val="bg1"/>
                </a:solidFill>
              </a:rPr>
              <a:t>BIG </a:t>
            </a:r>
            <a:r>
              <a:rPr lang="en-US" sz="4000" dirty="0">
                <a:solidFill>
                  <a:srgbClr val="ED272C"/>
                </a:solidFill>
              </a:rPr>
              <a:t>PICTURE</a:t>
            </a:r>
            <a:r>
              <a:rPr lang="en-US" sz="4000" dirty="0">
                <a:solidFill>
                  <a:schemeClr val="bg1"/>
                </a:solidFill>
              </a:rPr>
              <a:t> CREATES BIG </a:t>
            </a:r>
            <a:r>
              <a:rPr lang="en-US" sz="4000" dirty="0">
                <a:solidFill>
                  <a:srgbClr val="ED272C"/>
                </a:solidFill>
              </a:rPr>
              <a:t>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3971939580"/>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032000" y="753035"/>
            <a:ext cx="8390677" cy="63557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200" dirty="0"/>
              <a:t>USE CHARTS TO EXPLAIN YOUR </a:t>
            </a:r>
            <a:r>
              <a:rPr lang="en" sz="3200" dirty="0">
                <a:solidFill>
                  <a:srgbClr val="C62226"/>
                </a:solidFill>
              </a:rPr>
              <a:t>IDEAS</a:t>
            </a:r>
          </a:p>
        </p:txBody>
      </p:sp>
      <p:graphicFrame>
        <p:nvGraphicFramePr>
          <p:cNvPr id="5" name="Chart 4">
            <a:extLst>
              <a:ext uri="{FF2B5EF4-FFF2-40B4-BE49-F238E27FC236}">
                <a16:creationId xmlns:a16="http://schemas.microsoft.com/office/drawing/2014/main" id="{C267130B-6648-4A62-AEF7-CACA5222CD30}"/>
              </a:ext>
            </a:extLst>
          </p:cNvPr>
          <p:cNvGraphicFramePr/>
          <p:nvPr>
            <p:extLst>
              <p:ext uri="{D42A27DB-BD31-4B8C-83A1-F6EECF244321}">
                <p14:modId xmlns:p14="http://schemas.microsoft.com/office/powerpoint/2010/main" val="2891209688"/>
              </p:ext>
            </p:extLst>
          </p:nvPr>
        </p:nvGraphicFramePr>
        <p:xfrm>
          <a:off x="2032000" y="1209317"/>
          <a:ext cx="8128000" cy="541866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1951088" y="775851"/>
            <a:ext cx="8632724"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a:t>
            </a:r>
            <a:r>
              <a:rPr lang="en" sz="3600" dirty="0">
                <a:solidFill>
                  <a:srgbClr val="C62226"/>
                </a:solidFill>
              </a:rPr>
              <a:t>EXPLAIN</a:t>
            </a:r>
            <a:r>
              <a:rPr lang="en" sz="3600" dirty="0"/>
              <a:t> YOUR </a:t>
            </a:r>
            <a:r>
              <a:rPr lang="en-US" sz="3600" dirty="0"/>
              <a:t>DATA</a:t>
            </a:r>
            <a:endParaRPr lang="en" sz="3600" dirty="0"/>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992216773"/>
              </p:ext>
            </p:extLst>
          </p:nvPr>
        </p:nvGraphicFramePr>
        <p:xfrm>
          <a:off x="2571750" y="1621576"/>
          <a:ext cx="7391400" cy="4152928"/>
        </p:xfrm>
        <a:graphic>
          <a:graphicData uri="http://schemas.openxmlformats.org/drawingml/2006/table">
            <a:tbl>
              <a:tblPr firstRow="1" bandRow="1">
                <a:effectLst>
                  <a:outerShdw blurRad="50800" dist="38100" dir="10800000" algn="r" rotWithShape="0">
                    <a:prstClr val="black">
                      <a:alpha val="40000"/>
                    </a:prstClr>
                  </a:outerShdw>
                </a:effectLst>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293346">
                <a:tc>
                  <a:txBody>
                    <a:bodyPr/>
                    <a:lstStyle/>
                    <a:p>
                      <a:r>
                        <a:rPr lang="en-US" dirty="0"/>
                        <a:t>DATA</a:t>
                      </a:r>
                    </a:p>
                  </a:txBody>
                  <a:tcPr>
                    <a:solidFill>
                      <a:srgbClr val="ED272C"/>
                    </a:solidFill>
                  </a:tcPr>
                </a:tc>
                <a:tc>
                  <a:txBody>
                    <a:bodyPr/>
                    <a:lstStyle/>
                    <a:p>
                      <a:r>
                        <a:rPr lang="en-US" dirty="0"/>
                        <a:t>DATA</a:t>
                      </a:r>
                    </a:p>
                  </a:txBody>
                  <a:tcPr>
                    <a:solidFill>
                      <a:srgbClr val="ED272C"/>
                    </a:solidFill>
                  </a:tcPr>
                </a:tc>
                <a:tc>
                  <a:txBody>
                    <a:bodyPr/>
                    <a:lstStyle/>
                    <a:p>
                      <a:r>
                        <a:rPr lang="en-US" dirty="0"/>
                        <a:t>MORE DATA</a:t>
                      </a:r>
                    </a:p>
                  </a:txBody>
                  <a:tcPr>
                    <a:solidFill>
                      <a:srgbClr val="ED272C"/>
                    </a:solidFill>
                  </a:tcPr>
                </a:tc>
                <a:tc>
                  <a:txBody>
                    <a:bodyPr/>
                    <a:lstStyle/>
                    <a:p>
                      <a:r>
                        <a:rPr lang="en-US" dirty="0"/>
                        <a:t>LOTS OF DATA</a:t>
                      </a:r>
                    </a:p>
                  </a:txBody>
                  <a:tcPr>
                    <a:solidFill>
                      <a:srgbClr val="ED272C"/>
                    </a:solidFill>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a:extLst>
              <a:ext uri="{FF2B5EF4-FFF2-40B4-BE49-F238E27FC236}">
                <a16:creationId xmlns:a16="http://schemas.microsoft.com/office/drawing/2014/main" id="{A9DA75EB-3786-4747-9F7F-D5023D721BDE}"/>
              </a:ext>
            </a:extLst>
          </p:cNvPr>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rgbClr val="C62226"/>
                </a:solidFill>
              </a:rPr>
              <a:t>MAPS</a:t>
            </a:r>
          </a:p>
        </p:txBody>
      </p:sp>
      <p:sp>
        <p:nvSpPr>
          <p:cNvPr id="4" name="Shape 249">
            <a:extLst>
              <a:ext uri="{FF2B5EF4-FFF2-40B4-BE49-F238E27FC236}">
                <a16:creationId xmlns:a16="http://schemas.microsoft.com/office/drawing/2014/main" id="{AF344390-CC68-4D4A-9092-D8DC6F9EB485}"/>
              </a:ext>
            </a:extLst>
          </p:cNvPr>
          <p:cNvSpPr/>
          <p:nvPr/>
        </p:nvSpPr>
        <p:spPr>
          <a:xfrm>
            <a:off x="1033111" y="152296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accent2">
              <a:lumMod val="60000"/>
              <a:lumOff val="40000"/>
            </a:schemeClr>
          </a:solidFill>
          <a:ln>
            <a:noFill/>
          </a:ln>
        </p:spPr>
        <p:txBody>
          <a:bodyPr lIns="91425" tIns="91425" rIns="91425" bIns="91425" anchor="ctr" anchorCtr="0">
            <a:noAutofit/>
          </a:bodyPr>
          <a:lstStyle/>
          <a:p>
            <a:pPr lvl="0">
              <a:spcBef>
                <a:spcPts val="0"/>
              </a:spcBef>
              <a:buNone/>
            </a:pPr>
            <a:endParaRPr dirty="0"/>
          </a:p>
        </p:txBody>
      </p:sp>
      <p:sp>
        <p:nvSpPr>
          <p:cNvPr id="5" name="Shape 251">
            <a:extLst>
              <a:ext uri="{FF2B5EF4-FFF2-40B4-BE49-F238E27FC236}">
                <a16:creationId xmlns:a16="http://schemas.microsoft.com/office/drawing/2014/main" id="{655909B6-A1A9-4038-8CCC-02FCEAC75A5C}"/>
              </a:ext>
            </a:extLst>
          </p:cNvPr>
          <p:cNvSpPr/>
          <p:nvPr/>
        </p:nvSpPr>
        <p:spPr>
          <a:xfrm>
            <a:off x="2444486" y="2363560"/>
            <a:ext cx="1270264" cy="229992"/>
          </a:xfrm>
          <a:prstGeom prst="wedgeRectCallout">
            <a:avLst>
              <a:gd name="adj1" fmla="val -21428"/>
              <a:gd name="adj2" fmla="val 84287"/>
            </a:avLst>
          </a:prstGeom>
          <a:solidFill>
            <a:srgbClr val="FFC000"/>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latin typeface="Dosis"/>
                <a:ea typeface="Dosis"/>
                <a:cs typeface="Dosis"/>
                <a:sym typeface="Dosis"/>
              </a:rPr>
              <a:t>OUR OFFICE</a:t>
            </a:r>
          </a:p>
        </p:txBody>
      </p:sp>
      <p:sp>
        <p:nvSpPr>
          <p:cNvPr id="6" name="Shape 253">
            <a:extLst>
              <a:ext uri="{FF2B5EF4-FFF2-40B4-BE49-F238E27FC236}">
                <a16:creationId xmlns:a16="http://schemas.microsoft.com/office/drawing/2014/main" id="{87398D78-ECA7-4C67-8159-FD735F17B8E9}"/>
              </a:ext>
            </a:extLst>
          </p:cNvPr>
          <p:cNvSpPr/>
          <p:nvPr/>
        </p:nvSpPr>
        <p:spPr>
          <a:xfrm rot="8100000">
            <a:off x="2259245" y="2772715"/>
            <a:ext cx="153458" cy="153458"/>
          </a:xfrm>
          <a:prstGeom prst="teardrop">
            <a:avLst>
              <a:gd name="adj" fmla="val 100000"/>
            </a:avLst>
          </a:pr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4">
            <a:extLst>
              <a:ext uri="{FF2B5EF4-FFF2-40B4-BE49-F238E27FC236}">
                <a16:creationId xmlns:a16="http://schemas.microsoft.com/office/drawing/2014/main" id="{45E418DA-E075-497B-9865-53810A13EE67}"/>
              </a:ext>
            </a:extLst>
          </p:cNvPr>
          <p:cNvSpPr/>
          <p:nvPr/>
        </p:nvSpPr>
        <p:spPr>
          <a:xfrm rot="8100000">
            <a:off x="3264850" y="4207701"/>
            <a:ext cx="153458" cy="153458"/>
          </a:xfrm>
          <a:prstGeom prst="teardrop">
            <a:avLst>
              <a:gd name="adj" fmla="val 100000"/>
            </a:avLst>
          </a:pr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Shape 257">
            <a:extLst>
              <a:ext uri="{FF2B5EF4-FFF2-40B4-BE49-F238E27FC236}">
                <a16:creationId xmlns:a16="http://schemas.microsoft.com/office/drawing/2014/main" id="{70B6E3F6-AC8D-48DA-B55D-1F050E0AA449}"/>
              </a:ext>
            </a:extLst>
          </p:cNvPr>
          <p:cNvSpPr/>
          <p:nvPr/>
        </p:nvSpPr>
        <p:spPr>
          <a:xfrm rot="8100000">
            <a:off x="6287673" y="3657751"/>
            <a:ext cx="153458" cy="153458"/>
          </a:xfrm>
          <a:prstGeom prst="teardrop">
            <a:avLst>
              <a:gd name="adj" fmla="val 100000"/>
            </a:avLst>
          </a:pr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912217189"/>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 name="Diagram 1"/>
          <p:cNvGraphicFramePr/>
          <p:nvPr>
            <p:extLst/>
          </p:nvPr>
        </p:nvGraphicFramePr>
        <p:xfrm>
          <a:off x="1409699" y="50541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b="1" dirty="0">
                <a:solidFill>
                  <a:schemeClr val="bg1">
                    <a:lumMod val="50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b="1" dirty="0">
                <a:solidFill>
                  <a:srgbClr val="F9690E"/>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262540" y="388821"/>
            <a:ext cx="4123858" cy="1006045"/>
          </a:xfrm>
          <a:prstGeom prst="rect">
            <a:avLst/>
          </a:prstGeom>
          <a:noFill/>
        </p:spPr>
        <p:txBody>
          <a:bodyPr wrap="square" lIns="91440" tIns="45720" rIns="91440" bIns="45720">
            <a:spAutoFit/>
          </a:bodyPr>
          <a:lstStyle/>
          <a:p>
            <a:pPr>
              <a:lnSpc>
                <a:spcPts val="3500"/>
              </a:lnSpc>
            </a:pPr>
            <a:r>
              <a:rPr lang="en-US" sz="4000" cap="none" spc="0" dirty="0">
                <a:ln w="0"/>
                <a:solidFill>
                  <a:srgbClr val="FB4039"/>
                </a:solidFill>
                <a:latin typeface="Roboto" pitchFamily="2" charset="0"/>
                <a:ea typeface="Roboto" pitchFamily="2" charset="0"/>
                <a:cs typeface="Lato" panose="020F0502020204030203" pitchFamily="34" charset="0"/>
              </a:rPr>
              <a:t>OUR PROCESS IS </a:t>
            </a:r>
            <a:r>
              <a:rPr lang="en-US" sz="4000" b="1" cap="none" spc="0" dirty="0">
                <a:ln w="0"/>
                <a:solidFill>
                  <a:srgbClr val="FB4039"/>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2210753"/>
      </p:ext>
    </p:extLst>
  </p:cSld>
  <p:clrMapOvr>
    <a:masterClrMapping/>
  </p:clrMapOvr>
  <p:transition spd="med">
    <p:pull/>
  </p:transition>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7" name="Group 56"/>
          <p:cNvGrpSpPr/>
          <p:nvPr/>
        </p:nvGrpSpPr>
        <p:grpSpPr>
          <a:xfrm>
            <a:off x="1154074" y="2168656"/>
            <a:ext cx="1943104" cy="2970831"/>
            <a:chOff x="1676399" y="2256652"/>
            <a:chExt cx="1943104" cy="2970831"/>
          </a:xfrm>
        </p:grpSpPr>
        <p:cxnSp>
          <p:nvCxnSpPr>
            <p:cNvPr id="58" name="Straight Connector 57"/>
            <p:cNvCxnSpPr>
              <a:stCxn id="62" idx="4"/>
            </p:cNvCxnSpPr>
            <p:nvPr/>
          </p:nvCxnSpPr>
          <p:spPr>
            <a:xfrm flipH="1">
              <a:off x="2647951" y="408683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59" name="Group 58"/>
            <p:cNvGrpSpPr/>
            <p:nvPr/>
          </p:nvGrpSpPr>
          <p:grpSpPr>
            <a:xfrm>
              <a:off x="1676399" y="2256652"/>
              <a:ext cx="1943104" cy="1943104"/>
              <a:chOff x="1676399" y="1144132"/>
              <a:chExt cx="1943104" cy="1943104"/>
            </a:xfrm>
          </p:grpSpPr>
          <p:grpSp>
            <p:nvGrpSpPr>
              <p:cNvPr id="60" name="Group 59"/>
              <p:cNvGrpSpPr/>
              <p:nvPr/>
            </p:nvGrpSpPr>
            <p:grpSpPr>
              <a:xfrm>
                <a:off x="1676399" y="1144132"/>
                <a:ext cx="1943104" cy="1943104"/>
                <a:chOff x="1160205" y="1032386"/>
                <a:chExt cx="2453150" cy="2453150"/>
              </a:xfrm>
            </p:grpSpPr>
            <p:sp>
              <p:nvSpPr>
                <p:cNvPr id="62" name="Oval 61"/>
                <p:cNvSpPr/>
                <p:nvPr/>
              </p:nvSpPr>
              <p:spPr>
                <a:xfrm>
                  <a:off x="1302774" y="1174955"/>
                  <a:ext cx="2168013" cy="2168013"/>
                </a:xfrm>
                <a:prstGeom prst="ellipse">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Donut 62"/>
                <p:cNvSpPr/>
                <p:nvPr/>
              </p:nvSpPr>
              <p:spPr>
                <a:xfrm>
                  <a:off x="1160205" y="1032386"/>
                  <a:ext cx="2453150" cy="2453150"/>
                </a:xfrm>
                <a:prstGeom prst="donut">
                  <a:avLst>
                    <a:gd name="adj" fmla="val 1164"/>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1" name="Oval 60"/>
              <p:cNvSpPr/>
              <p:nvPr/>
            </p:nvSpPr>
            <p:spPr>
              <a:xfrm>
                <a:off x="199622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64" name="Group 63"/>
          <p:cNvGrpSpPr/>
          <p:nvPr/>
        </p:nvGrpSpPr>
        <p:grpSpPr>
          <a:xfrm>
            <a:off x="3871600" y="1056136"/>
            <a:ext cx="1943104" cy="4097867"/>
            <a:chOff x="4137369" y="1144132"/>
            <a:chExt cx="1943104" cy="4097867"/>
          </a:xfrm>
        </p:grpSpPr>
        <p:cxnSp>
          <p:nvCxnSpPr>
            <p:cNvPr id="65" name="Straight Connector 64"/>
            <p:cNvCxnSpPr/>
            <p:nvPr/>
          </p:nvCxnSpPr>
          <p:spPr>
            <a:xfrm>
              <a:off x="5108921"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66" name="Group 65"/>
            <p:cNvGrpSpPr/>
            <p:nvPr/>
          </p:nvGrpSpPr>
          <p:grpSpPr>
            <a:xfrm>
              <a:off x="4137369" y="1144132"/>
              <a:ext cx="1943104" cy="1943104"/>
              <a:chOff x="1160205" y="1032386"/>
              <a:chExt cx="2453150" cy="2453150"/>
            </a:xfrm>
            <a:solidFill>
              <a:srgbClr val="47A7D8"/>
            </a:solidFill>
          </p:grpSpPr>
          <p:sp>
            <p:nvSpPr>
              <p:cNvPr id="68" name="Oval 67"/>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Donut 68"/>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7" name="Oval 66"/>
            <p:cNvSpPr/>
            <p:nvPr/>
          </p:nvSpPr>
          <p:spPr>
            <a:xfrm>
              <a:off x="445719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0" name="Group 69"/>
          <p:cNvGrpSpPr/>
          <p:nvPr/>
        </p:nvGrpSpPr>
        <p:grpSpPr>
          <a:xfrm>
            <a:off x="6589126" y="2168656"/>
            <a:ext cx="1943104" cy="2960051"/>
            <a:chOff x="6486549" y="2256652"/>
            <a:chExt cx="1943104" cy="2960051"/>
          </a:xfrm>
        </p:grpSpPr>
        <p:cxnSp>
          <p:nvCxnSpPr>
            <p:cNvPr id="75" name="Straight Connector 74"/>
            <p:cNvCxnSpPr/>
            <p:nvPr/>
          </p:nvCxnSpPr>
          <p:spPr>
            <a:xfrm flipH="1">
              <a:off x="7458099" y="407605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76" name="Group 75"/>
            <p:cNvGrpSpPr/>
            <p:nvPr/>
          </p:nvGrpSpPr>
          <p:grpSpPr>
            <a:xfrm>
              <a:off x="6486549" y="2256652"/>
              <a:ext cx="1943104" cy="1943104"/>
              <a:chOff x="6486549" y="2287132"/>
              <a:chExt cx="1943104" cy="1943104"/>
            </a:xfrm>
          </p:grpSpPr>
          <p:grpSp>
            <p:nvGrpSpPr>
              <p:cNvPr id="128" name="Group 127"/>
              <p:cNvGrpSpPr/>
              <p:nvPr/>
            </p:nvGrpSpPr>
            <p:grpSpPr>
              <a:xfrm>
                <a:off x="6486549" y="2287132"/>
                <a:ext cx="1943104" cy="1943104"/>
                <a:chOff x="1160205" y="1032386"/>
                <a:chExt cx="2453150" cy="2453150"/>
              </a:xfrm>
              <a:solidFill>
                <a:srgbClr val="857C9C"/>
              </a:solidFill>
            </p:grpSpPr>
            <p:sp>
              <p:nvSpPr>
                <p:cNvPr id="130" name="Oval 129"/>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Donut 130"/>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9" name="Oval 128"/>
              <p:cNvSpPr/>
              <p:nvPr/>
            </p:nvSpPr>
            <p:spPr>
              <a:xfrm>
                <a:off x="6806371" y="2606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32" name="Group 131"/>
          <p:cNvGrpSpPr/>
          <p:nvPr/>
        </p:nvGrpSpPr>
        <p:grpSpPr>
          <a:xfrm>
            <a:off x="9306652" y="1056136"/>
            <a:ext cx="1943104" cy="4097867"/>
            <a:chOff x="8749477" y="1144132"/>
            <a:chExt cx="1943104" cy="4097867"/>
          </a:xfrm>
        </p:grpSpPr>
        <p:cxnSp>
          <p:nvCxnSpPr>
            <p:cNvPr id="133" name="Straight Connector 132"/>
            <p:cNvCxnSpPr/>
            <p:nvPr/>
          </p:nvCxnSpPr>
          <p:spPr>
            <a:xfrm>
              <a:off x="9740902"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134" name="Group 133"/>
            <p:cNvGrpSpPr/>
            <p:nvPr/>
          </p:nvGrpSpPr>
          <p:grpSpPr>
            <a:xfrm>
              <a:off x="8749477" y="1144132"/>
              <a:ext cx="1943104" cy="1943104"/>
              <a:chOff x="1160205" y="1032386"/>
              <a:chExt cx="2453150" cy="2453150"/>
            </a:xfrm>
            <a:solidFill>
              <a:srgbClr val="D36F8E"/>
            </a:solidFill>
          </p:grpSpPr>
          <p:sp>
            <p:nvSpPr>
              <p:cNvPr id="136" name="Oval 135"/>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Donut 136"/>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5" name="Oval 134"/>
            <p:cNvSpPr/>
            <p:nvPr/>
          </p:nvSpPr>
          <p:spPr>
            <a:xfrm>
              <a:off x="9069299"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8" name="Group 137"/>
          <p:cNvGrpSpPr/>
          <p:nvPr/>
        </p:nvGrpSpPr>
        <p:grpSpPr>
          <a:xfrm>
            <a:off x="853345" y="5030513"/>
            <a:ext cx="10485311" cy="217949"/>
            <a:chOff x="1048074" y="4877209"/>
            <a:chExt cx="10485311" cy="217949"/>
          </a:xfrm>
        </p:grpSpPr>
        <p:cxnSp>
          <p:nvCxnSpPr>
            <p:cNvPr id="139" name="Straight Connector 138"/>
            <p:cNvCxnSpPr/>
            <p:nvPr/>
          </p:nvCxnSpPr>
          <p:spPr>
            <a:xfrm>
              <a:off x="1102456" y="4986184"/>
              <a:ext cx="10322496" cy="0"/>
            </a:xfrm>
            <a:prstGeom prst="line">
              <a:avLst/>
            </a:prstGeom>
            <a:ln w="5715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40" name="Oval 139"/>
            <p:cNvSpPr/>
            <p:nvPr/>
          </p:nvSpPr>
          <p:spPr>
            <a:xfrm>
              <a:off x="1048074"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p:nvSpPr>
          <p:spPr>
            <a:xfrm>
              <a:off x="11315436"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2" name="TextBox 141">
            <a:extLst>
              <a:ext uri="{FF2B5EF4-FFF2-40B4-BE49-F238E27FC236}">
                <a16:creationId xmlns:a16="http://schemas.microsoft.com/office/drawing/2014/main" id="{51672FBC-FE7B-4068-9E8F-C74AA444EAE5}"/>
              </a:ext>
            </a:extLst>
          </p:cNvPr>
          <p:cNvSpPr txBox="1"/>
          <p:nvPr/>
        </p:nvSpPr>
        <p:spPr>
          <a:xfrm>
            <a:off x="1083845" y="5400479"/>
            <a:ext cx="2363076" cy="1231106"/>
          </a:xfrm>
          <a:prstGeom prst="rect">
            <a:avLst/>
          </a:prstGeom>
          <a:noFill/>
        </p:spPr>
        <p:txBody>
          <a:bodyPr wrap="square" rtlCol="0">
            <a:spAutoFit/>
          </a:bodyPr>
          <a:lstStyle/>
          <a:p>
            <a:r>
              <a:rPr lang="en-US" b="1" dirty="0">
                <a:solidFill>
                  <a:srgbClr val="E34425"/>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3" name="TextBox 142">
            <a:extLst>
              <a:ext uri="{FF2B5EF4-FFF2-40B4-BE49-F238E27FC236}">
                <a16:creationId xmlns:a16="http://schemas.microsoft.com/office/drawing/2014/main" id="{51672FBC-FE7B-4068-9E8F-C74AA444EAE5}"/>
              </a:ext>
            </a:extLst>
          </p:cNvPr>
          <p:cNvSpPr txBox="1"/>
          <p:nvPr/>
        </p:nvSpPr>
        <p:spPr>
          <a:xfrm>
            <a:off x="3845554" y="5400479"/>
            <a:ext cx="2363076" cy="1231106"/>
          </a:xfrm>
          <a:prstGeom prst="rect">
            <a:avLst/>
          </a:prstGeom>
          <a:noFill/>
        </p:spPr>
        <p:txBody>
          <a:bodyPr wrap="square" rtlCol="0">
            <a:spAutoFit/>
          </a:bodyPr>
          <a:lstStyle/>
          <a:p>
            <a:r>
              <a:rPr lang="en-US" b="1" dirty="0">
                <a:solidFill>
                  <a:srgbClr val="47A7D8"/>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4" name="TextBox 143">
            <a:extLst>
              <a:ext uri="{FF2B5EF4-FFF2-40B4-BE49-F238E27FC236}">
                <a16:creationId xmlns:a16="http://schemas.microsoft.com/office/drawing/2014/main" id="{51672FBC-FE7B-4068-9E8F-C74AA444EAE5}"/>
              </a:ext>
            </a:extLst>
          </p:cNvPr>
          <p:cNvSpPr txBox="1"/>
          <p:nvPr/>
        </p:nvSpPr>
        <p:spPr>
          <a:xfrm>
            <a:off x="6607263" y="5400479"/>
            <a:ext cx="2363076" cy="1231106"/>
          </a:xfrm>
          <a:prstGeom prst="rect">
            <a:avLst/>
          </a:prstGeom>
          <a:noFill/>
        </p:spPr>
        <p:txBody>
          <a:bodyPr wrap="square" rtlCol="0">
            <a:spAutoFit/>
          </a:bodyPr>
          <a:lstStyle/>
          <a:p>
            <a:r>
              <a:rPr lang="en-US" b="1" dirty="0">
                <a:solidFill>
                  <a:srgbClr val="847C9B"/>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5" name="TextBox 144">
            <a:extLst>
              <a:ext uri="{FF2B5EF4-FFF2-40B4-BE49-F238E27FC236}">
                <a16:creationId xmlns:a16="http://schemas.microsoft.com/office/drawing/2014/main" id="{51672FBC-FE7B-4068-9E8F-C74AA444EAE5}"/>
              </a:ext>
            </a:extLst>
          </p:cNvPr>
          <p:cNvSpPr txBox="1"/>
          <p:nvPr/>
        </p:nvSpPr>
        <p:spPr>
          <a:xfrm>
            <a:off x="9368972" y="5400479"/>
            <a:ext cx="2363076" cy="1231106"/>
          </a:xfrm>
          <a:prstGeom prst="rect">
            <a:avLst/>
          </a:prstGeom>
          <a:noFill/>
        </p:spPr>
        <p:txBody>
          <a:bodyPr wrap="square" rtlCol="0">
            <a:spAutoFit/>
          </a:bodyPr>
          <a:lstStyle/>
          <a:p>
            <a:r>
              <a:rPr lang="en-US" b="1" dirty="0">
                <a:solidFill>
                  <a:srgbClr val="D06D8C"/>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6" name="Shape 482"/>
          <p:cNvSpPr/>
          <p:nvPr/>
        </p:nvSpPr>
        <p:spPr>
          <a:xfrm>
            <a:off x="1843056" y="2842708"/>
            <a:ext cx="545269" cy="574869"/>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D7871"/>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7" name="Shape 486"/>
          <p:cNvGrpSpPr/>
          <p:nvPr/>
        </p:nvGrpSpPr>
        <p:grpSpPr>
          <a:xfrm>
            <a:off x="4667164" y="1751115"/>
            <a:ext cx="367601" cy="599260"/>
            <a:chOff x="6730350" y="2315900"/>
            <a:chExt cx="257700" cy="420100"/>
          </a:xfrm>
          <a:solidFill>
            <a:srgbClr val="47A7D8"/>
          </a:solidFill>
        </p:grpSpPr>
        <p:sp>
          <p:nvSpPr>
            <p:cNvPr id="148"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9"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2"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3" name="Shape 453"/>
          <p:cNvGrpSpPr/>
          <p:nvPr/>
        </p:nvGrpSpPr>
        <p:grpSpPr>
          <a:xfrm>
            <a:off x="7264886" y="2807632"/>
            <a:ext cx="611458" cy="651505"/>
            <a:chOff x="5970800" y="1619250"/>
            <a:chExt cx="428650" cy="456725"/>
          </a:xfrm>
          <a:solidFill>
            <a:srgbClr val="847C9B"/>
          </a:solidFill>
        </p:grpSpPr>
        <p:sp>
          <p:nvSpPr>
            <p:cNvPr id="15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51"/>
          <p:cNvGrpSpPr/>
          <p:nvPr/>
        </p:nvGrpSpPr>
        <p:grpSpPr>
          <a:xfrm>
            <a:off x="10017300" y="1777084"/>
            <a:ext cx="561554" cy="561586"/>
            <a:chOff x="570875" y="4322250"/>
            <a:chExt cx="443300" cy="443325"/>
          </a:xfrm>
          <a:solidFill>
            <a:srgbClr val="D06D8C"/>
          </a:solidFill>
        </p:grpSpPr>
        <p:sp>
          <p:nvSpPr>
            <p:cNvPr id="16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4" name="Group 163"/>
          <p:cNvGrpSpPr/>
          <p:nvPr/>
        </p:nvGrpSpPr>
        <p:grpSpPr>
          <a:xfrm>
            <a:off x="1844196" y="4872063"/>
            <a:ext cx="563880" cy="563880"/>
            <a:chOff x="1844196" y="4518099"/>
            <a:chExt cx="563880" cy="563880"/>
          </a:xfrm>
        </p:grpSpPr>
        <p:sp>
          <p:nvSpPr>
            <p:cNvPr id="165" name="Oval 164"/>
            <p:cNvSpPr/>
            <p:nvPr/>
          </p:nvSpPr>
          <p:spPr>
            <a:xfrm>
              <a:off x="1844196" y="4518099"/>
              <a:ext cx="563880" cy="563880"/>
            </a:xfrm>
            <a:prstGeom prst="ellipse">
              <a:avLst/>
            </a:prstGeom>
            <a:solidFill>
              <a:srgbClr val="EE797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7" name="Group 166"/>
          <p:cNvGrpSpPr/>
          <p:nvPr/>
        </p:nvGrpSpPr>
        <p:grpSpPr>
          <a:xfrm>
            <a:off x="4561210" y="4866550"/>
            <a:ext cx="563880" cy="563880"/>
            <a:chOff x="1844196" y="4518099"/>
            <a:chExt cx="563880" cy="563880"/>
          </a:xfrm>
        </p:grpSpPr>
        <p:sp>
          <p:nvSpPr>
            <p:cNvPr id="168" name="Oval 167"/>
            <p:cNvSpPr/>
            <p:nvPr/>
          </p:nvSpPr>
          <p:spPr>
            <a:xfrm>
              <a:off x="1844196" y="4518099"/>
              <a:ext cx="563880" cy="563880"/>
            </a:xfrm>
            <a:prstGeom prst="ellipse">
              <a:avLst/>
            </a:prstGeom>
            <a:solidFill>
              <a:srgbClr val="47A7D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0" name="Group 169"/>
          <p:cNvGrpSpPr/>
          <p:nvPr/>
        </p:nvGrpSpPr>
        <p:grpSpPr>
          <a:xfrm>
            <a:off x="7288675" y="4846767"/>
            <a:ext cx="563880" cy="563880"/>
            <a:chOff x="1844196" y="4518099"/>
            <a:chExt cx="563880" cy="563880"/>
          </a:xfrm>
        </p:grpSpPr>
        <p:sp>
          <p:nvSpPr>
            <p:cNvPr id="171" name="Oval 170"/>
            <p:cNvSpPr/>
            <p:nvPr/>
          </p:nvSpPr>
          <p:spPr>
            <a:xfrm>
              <a:off x="1844196" y="4518099"/>
              <a:ext cx="563880" cy="563880"/>
            </a:xfrm>
            <a:prstGeom prst="ellipse">
              <a:avLst/>
            </a:prstGeom>
            <a:solidFill>
              <a:srgbClr val="847C9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3" name="Group 172"/>
          <p:cNvGrpSpPr/>
          <p:nvPr/>
        </p:nvGrpSpPr>
        <p:grpSpPr>
          <a:xfrm>
            <a:off x="10051312" y="4866550"/>
            <a:ext cx="563880" cy="563880"/>
            <a:chOff x="1844196" y="4518099"/>
            <a:chExt cx="563880" cy="563880"/>
          </a:xfrm>
        </p:grpSpPr>
        <p:sp>
          <p:nvSpPr>
            <p:cNvPr id="174" name="Oval 173"/>
            <p:cNvSpPr/>
            <p:nvPr/>
          </p:nvSpPr>
          <p:spPr>
            <a:xfrm>
              <a:off x="1844196" y="4518099"/>
              <a:ext cx="563880" cy="563880"/>
            </a:xfrm>
            <a:prstGeom prst="ellipse">
              <a:avLst/>
            </a:prstGeom>
            <a:solidFill>
              <a:srgbClr val="D36F8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6" name="Rectangle 175"/>
          <p:cNvSpPr/>
          <p:nvPr/>
        </p:nvSpPr>
        <p:spPr>
          <a:xfrm>
            <a:off x="1699646" y="1757235"/>
            <a:ext cx="1413516" cy="461665"/>
          </a:xfrm>
          <a:prstGeom prst="rect">
            <a:avLst/>
          </a:prstGeom>
        </p:spPr>
        <p:txBody>
          <a:bodyPr wrap="square">
            <a:spAutoFit/>
          </a:bodyPr>
          <a:lstStyle/>
          <a:p>
            <a:r>
              <a:rPr lang="en-US" sz="2400" spc="-150" dirty="0">
                <a:solidFill>
                  <a:srgbClr val="E34425"/>
                </a:solidFill>
                <a:latin typeface="Roboto" pitchFamily="2" charset="0"/>
                <a:ea typeface="Roboto" pitchFamily="2" charset="0"/>
                <a:cs typeface="Lato" panose="020F0502020204030203" pitchFamily="34" charset="0"/>
              </a:rPr>
              <a:t>2015</a:t>
            </a:r>
            <a:endParaRPr lang="en-US" sz="2400" spc="-150" dirty="0"/>
          </a:p>
        </p:txBody>
      </p:sp>
      <p:sp>
        <p:nvSpPr>
          <p:cNvPr id="177" name="Rectangle 176"/>
          <p:cNvSpPr/>
          <p:nvPr/>
        </p:nvSpPr>
        <p:spPr>
          <a:xfrm>
            <a:off x="4424983" y="590355"/>
            <a:ext cx="1413516" cy="461665"/>
          </a:xfrm>
          <a:prstGeom prst="rect">
            <a:avLst/>
          </a:prstGeom>
        </p:spPr>
        <p:txBody>
          <a:bodyPr wrap="square">
            <a:spAutoFit/>
          </a:bodyPr>
          <a:lstStyle/>
          <a:p>
            <a:r>
              <a:rPr lang="en-US" sz="2400" spc="-150" dirty="0">
                <a:solidFill>
                  <a:srgbClr val="47A7D8"/>
                </a:solidFill>
                <a:latin typeface="Roboto" pitchFamily="2" charset="0"/>
                <a:ea typeface="Roboto" pitchFamily="2" charset="0"/>
                <a:cs typeface="Lato" panose="020F0502020204030203" pitchFamily="34" charset="0"/>
              </a:rPr>
              <a:t>2016</a:t>
            </a:r>
            <a:endParaRPr lang="en-US" sz="2400" spc="-150" dirty="0">
              <a:solidFill>
                <a:srgbClr val="47A7D8"/>
              </a:solidFill>
            </a:endParaRPr>
          </a:p>
        </p:txBody>
      </p:sp>
      <p:sp>
        <p:nvSpPr>
          <p:cNvPr id="178" name="Rectangle 177"/>
          <p:cNvSpPr/>
          <p:nvPr/>
        </p:nvSpPr>
        <p:spPr>
          <a:xfrm>
            <a:off x="7134697" y="1760337"/>
            <a:ext cx="1413516" cy="461665"/>
          </a:xfrm>
          <a:prstGeom prst="rect">
            <a:avLst/>
          </a:prstGeom>
        </p:spPr>
        <p:txBody>
          <a:bodyPr wrap="square">
            <a:spAutoFit/>
          </a:bodyPr>
          <a:lstStyle/>
          <a:p>
            <a:r>
              <a:rPr lang="en-US" sz="2400" spc="-150" dirty="0">
                <a:solidFill>
                  <a:srgbClr val="847C9B"/>
                </a:solidFill>
                <a:latin typeface="Roboto" pitchFamily="2" charset="0"/>
                <a:ea typeface="Roboto" pitchFamily="2" charset="0"/>
                <a:cs typeface="Lato" panose="020F0502020204030203" pitchFamily="34" charset="0"/>
              </a:rPr>
              <a:t>2017</a:t>
            </a:r>
            <a:endParaRPr lang="en-US" sz="2400" spc="-150" dirty="0">
              <a:solidFill>
                <a:srgbClr val="847C9B"/>
              </a:solidFill>
            </a:endParaRPr>
          </a:p>
        </p:txBody>
      </p:sp>
      <p:sp>
        <p:nvSpPr>
          <p:cNvPr id="179" name="Rectangle 178"/>
          <p:cNvSpPr/>
          <p:nvPr/>
        </p:nvSpPr>
        <p:spPr>
          <a:xfrm>
            <a:off x="9872096" y="602532"/>
            <a:ext cx="1413516" cy="461665"/>
          </a:xfrm>
          <a:prstGeom prst="rect">
            <a:avLst/>
          </a:prstGeom>
        </p:spPr>
        <p:txBody>
          <a:bodyPr wrap="square">
            <a:spAutoFit/>
          </a:bodyPr>
          <a:lstStyle/>
          <a:p>
            <a:r>
              <a:rPr lang="en-US" sz="2400" spc="-150" dirty="0">
                <a:solidFill>
                  <a:srgbClr val="ED7871"/>
                </a:solidFill>
                <a:latin typeface="Roboto" pitchFamily="2" charset="0"/>
                <a:ea typeface="Roboto" pitchFamily="2" charset="0"/>
                <a:cs typeface="Lato" panose="020F0502020204030203" pitchFamily="34" charset="0"/>
              </a:rPr>
              <a:t>2018</a:t>
            </a:r>
            <a:endParaRPr lang="en-US" sz="2400" spc="-150" dirty="0">
              <a:solidFill>
                <a:srgbClr val="ED7871"/>
              </a:solidFill>
            </a:endParaRPr>
          </a:p>
        </p:txBody>
      </p:sp>
      <p:sp>
        <p:nvSpPr>
          <p:cNvPr id="180" name="Rectangle 179">
            <a:extLst>
              <a:ext uri="{FF2B5EF4-FFF2-40B4-BE49-F238E27FC236}">
                <a16:creationId xmlns:a16="http://schemas.microsoft.com/office/drawing/2014/main" id="{EFF49A3A-275B-4E2D-9586-12C6492F041A}"/>
              </a:ext>
            </a:extLst>
          </p:cNvPr>
          <p:cNvSpPr/>
          <p:nvPr/>
        </p:nvSpPr>
        <p:spPr>
          <a:xfrm>
            <a:off x="159998" y="204606"/>
            <a:ext cx="3292964" cy="887422"/>
          </a:xfrm>
          <a:prstGeom prst="rect">
            <a:avLst/>
          </a:prstGeom>
          <a:noFill/>
        </p:spPr>
        <p:txBody>
          <a:bodyPr wrap="square" lIns="91440" tIns="45720" rIns="91440" bIns="45720">
            <a:spAutoFit/>
          </a:bodyPr>
          <a:lstStyle/>
          <a:p>
            <a:pPr>
              <a:lnSpc>
                <a:spcPts val="3100"/>
              </a:lnSpc>
            </a:pPr>
            <a:r>
              <a:rPr lang="en-US" sz="3200" cap="none" spc="0" dirty="0">
                <a:ln w="0"/>
                <a:solidFill>
                  <a:schemeClr val="tx1">
                    <a:lumMod val="50000"/>
                    <a:lumOff val="50000"/>
                  </a:schemeClr>
                </a:solidFill>
                <a:latin typeface="Raleway" panose="020B0503030101060003" pitchFamily="34" charset="0"/>
                <a:ea typeface="Roboto" pitchFamily="2" charset="0"/>
                <a:cs typeface="Lato" panose="020F0502020204030203" pitchFamily="34" charset="0"/>
              </a:rPr>
              <a:t>TIMELINE INFOGRAPHIC</a:t>
            </a:r>
          </a:p>
        </p:txBody>
      </p:sp>
      <p:sp>
        <p:nvSpPr>
          <p:cNvPr id="181" name="Rectangle 180">
            <a:extLst>
              <a:ext uri="{FF2B5EF4-FFF2-40B4-BE49-F238E27FC236}">
                <a16:creationId xmlns:a16="http://schemas.microsoft.com/office/drawing/2014/main" id="{EFF49A3A-275B-4E2D-9586-12C6492F041A}"/>
              </a:ext>
            </a:extLst>
          </p:cNvPr>
          <p:cNvSpPr/>
          <p:nvPr/>
        </p:nvSpPr>
        <p:spPr>
          <a:xfrm>
            <a:off x="180726" y="89760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3632036477"/>
      </p:ext>
    </p:extLst>
  </p:cSld>
  <p:clrMapOvr>
    <a:masterClrMapping/>
  </p:clrMapOvr>
  <p:transition spd="med">
    <p:pull/>
  </p:transition>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15">
            <a:extLst>
              <a:ext uri="{FF2B5EF4-FFF2-40B4-BE49-F238E27FC236}">
                <a16:creationId xmlns:a16="http://schemas.microsoft.com/office/drawing/2014/main" id="{A2298EC5-59AA-40DF-85C7-573D342EBB87}"/>
              </a:ext>
            </a:extLst>
          </p:cNvPr>
          <p:cNvSpPr/>
          <p:nvPr/>
        </p:nvSpPr>
        <p:spPr>
          <a:xfrm>
            <a:off x="3701984" y="1988177"/>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AB171B"/>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5EC77019-9E67-47A0-BD0D-48E1ABCCA433}"/>
              </a:ext>
            </a:extLst>
          </p:cNvPr>
          <p:cNvSpPr/>
          <p:nvPr/>
        </p:nvSpPr>
        <p:spPr>
          <a:xfrm>
            <a:off x="3922040" y="2250518"/>
            <a:ext cx="4908425" cy="3114229"/>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07F2B21B-A66C-4492-819E-E636BAE87485}"/>
              </a:ext>
            </a:extLst>
          </p:cNvPr>
          <p:cNvSpPr/>
          <p:nvPr/>
        </p:nvSpPr>
        <p:spPr>
          <a:xfrm>
            <a:off x="3229852" y="1170802"/>
            <a:ext cx="6292799" cy="584775"/>
          </a:xfrm>
          <a:prstGeom prst="rect">
            <a:avLst/>
          </a:prstGeom>
        </p:spPr>
        <p:txBody>
          <a:bodyPr wrap="square">
            <a:spAutoFit/>
          </a:bodyPr>
          <a:lstStyle/>
          <a:p>
            <a:pPr algn="just">
              <a:spcBef>
                <a:spcPts val="0"/>
              </a:spcBef>
              <a:buNone/>
            </a:pPr>
            <a:r>
              <a:rPr lang="en-US" sz="1600" dirty="0">
                <a:ea typeface="Muli"/>
                <a:cs typeface="Muli"/>
                <a:sym typeface="Muli"/>
              </a:rPr>
              <a:t>Here you can showcase and explain your app, website or software. Here you can showcase and explain your app, website or software.</a:t>
            </a:r>
            <a:endParaRPr lang="en-US" sz="2000" dirty="0">
              <a:ea typeface="Muli"/>
              <a:cs typeface="Muli"/>
              <a:sym typeface="Muli"/>
            </a:endParaRPr>
          </a:p>
        </p:txBody>
      </p:sp>
      <p:sp>
        <p:nvSpPr>
          <p:cNvPr id="7" name="Rectangle 6">
            <a:extLst>
              <a:ext uri="{FF2B5EF4-FFF2-40B4-BE49-F238E27FC236}">
                <a16:creationId xmlns:a16="http://schemas.microsoft.com/office/drawing/2014/main" id="{1DD8DB8B-74E2-4F8C-AE56-A36505033F7F}"/>
              </a:ext>
            </a:extLst>
          </p:cNvPr>
          <p:cNvSpPr/>
          <p:nvPr/>
        </p:nvSpPr>
        <p:spPr>
          <a:xfrm>
            <a:off x="3912549" y="599460"/>
            <a:ext cx="4366901" cy="646331"/>
          </a:xfrm>
          <a:prstGeom prst="rect">
            <a:avLst/>
          </a:prstGeom>
        </p:spPr>
        <p:txBody>
          <a:bodyPr wrap="none">
            <a:spAutoFit/>
          </a:bodyPr>
          <a:lstStyle/>
          <a:p>
            <a:r>
              <a:rPr lang="en-US" sz="3600" dirty="0">
                <a:solidFill>
                  <a:srgbClr val="C62226"/>
                </a:solidFill>
                <a:latin typeface="+mj-lt"/>
                <a:ea typeface="Muli"/>
                <a:cs typeface="Muli"/>
                <a:sym typeface="Muli"/>
              </a:rPr>
              <a:t>WEBSITE</a:t>
            </a:r>
            <a:r>
              <a:rPr lang="en-US" sz="3600" dirty="0">
                <a:latin typeface="+mj-lt"/>
                <a:ea typeface="Muli"/>
                <a:cs typeface="Muli"/>
                <a:sym typeface="Muli"/>
              </a:rPr>
              <a:t> PROJECT</a:t>
            </a:r>
            <a:endParaRPr lang="en-US" sz="3600" dirty="0">
              <a:latin typeface="+mj-lt"/>
            </a:endParaRPr>
          </a:p>
        </p:txBody>
      </p:sp>
    </p:spTree>
    <p:extLst>
      <p:ext uri="{BB962C8B-B14F-4D97-AF65-F5344CB8AC3E}">
        <p14:creationId xmlns:p14="http://schemas.microsoft.com/office/powerpoint/2010/main" val="19146285"/>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03D3B36F-C915-4569-B539-CCC4CA4E4B8D}"/>
              </a:ext>
            </a:extLst>
          </p:cNvPr>
          <p:cNvSpPr/>
          <p:nvPr/>
        </p:nvSpPr>
        <p:spPr>
          <a:xfrm>
            <a:off x="2611006" y="636881"/>
            <a:ext cx="2954030" cy="592751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AB171B"/>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EF3BE8F3-134B-40C3-A041-3CAD8D552260}"/>
              </a:ext>
            </a:extLst>
          </p:cNvPr>
          <p:cNvSpPr/>
          <p:nvPr/>
        </p:nvSpPr>
        <p:spPr>
          <a:xfrm>
            <a:off x="2748595" y="1103868"/>
            <a:ext cx="2698618" cy="477756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94C840FE-01BC-4EE6-B3A0-A5A3F2D181F4}"/>
              </a:ext>
            </a:extLst>
          </p:cNvPr>
          <p:cNvSpPr/>
          <p:nvPr/>
        </p:nvSpPr>
        <p:spPr>
          <a:xfrm>
            <a:off x="5860018" y="2200120"/>
            <a:ext cx="4429418"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C62226"/>
                </a:solidFill>
                <a:latin typeface="+mj-lt"/>
                <a:ea typeface="Muli"/>
                <a:cs typeface="Muli"/>
                <a:sym typeface="Muli"/>
              </a:rPr>
              <a:t>ANDROID</a:t>
            </a:r>
            <a:r>
              <a:rPr lang="en-US" sz="3600" dirty="0">
                <a:latin typeface="+mj-lt"/>
                <a:ea typeface="Muli"/>
                <a:cs typeface="Muli"/>
                <a:sym typeface="Muli"/>
              </a:rPr>
              <a:t> PROJECT</a:t>
            </a:r>
          </a:p>
        </p:txBody>
      </p:sp>
      <p:sp>
        <p:nvSpPr>
          <p:cNvPr id="8" name="Rectangle 7">
            <a:extLst>
              <a:ext uri="{FF2B5EF4-FFF2-40B4-BE49-F238E27FC236}">
                <a16:creationId xmlns:a16="http://schemas.microsoft.com/office/drawing/2014/main" id="{1ECFE3E6-833D-4753-B786-9E2581FC354E}"/>
              </a:ext>
            </a:extLst>
          </p:cNvPr>
          <p:cNvSpPr/>
          <p:nvPr/>
        </p:nvSpPr>
        <p:spPr>
          <a:xfrm>
            <a:off x="5860018" y="2949702"/>
            <a:ext cx="4429418" cy="1323439"/>
          </a:xfrm>
          <a:prstGeom prst="rect">
            <a:avLst/>
          </a:prstGeom>
        </p:spPr>
        <p:txBody>
          <a:bodyPr wrap="square">
            <a:spAutoFit/>
          </a:bodyPr>
          <a:lstStyle/>
          <a:p>
            <a:pPr algn="just">
              <a:spcBef>
                <a:spcPts val="0"/>
              </a:spcBef>
              <a:buNone/>
            </a:pP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4193704601"/>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4F861F4C-4938-4BBA-A1D3-CC2AFEC56656}"/>
              </a:ext>
            </a:extLst>
          </p:cNvPr>
          <p:cNvGrpSpPr/>
          <p:nvPr/>
        </p:nvGrpSpPr>
        <p:grpSpPr>
          <a:xfrm>
            <a:off x="2892573" y="325628"/>
            <a:ext cx="2749926" cy="5787020"/>
            <a:chOff x="7413405" y="426843"/>
            <a:chExt cx="2873595" cy="6047272"/>
          </a:xfrm>
        </p:grpSpPr>
        <p:sp>
          <p:nvSpPr>
            <p:cNvPr id="4" name="Shape 401">
              <a:extLst>
                <a:ext uri="{FF2B5EF4-FFF2-40B4-BE49-F238E27FC236}">
                  <a16:creationId xmlns:a16="http://schemas.microsoft.com/office/drawing/2014/main" id="{85F65B61-6A22-4ADE-B0F7-14DF715996CA}"/>
                </a:ext>
              </a:extLst>
            </p:cNvPr>
            <p:cNvSpPr/>
            <p:nvPr/>
          </p:nvSpPr>
          <p:spPr>
            <a:xfrm>
              <a:off x="7413405" y="426843"/>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AB171B"/>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A0A2AF00-DB89-4EBC-A66E-DE8902457558}"/>
                </a:ext>
              </a:extLst>
            </p:cNvPr>
            <p:cNvSpPr/>
            <p:nvPr/>
          </p:nvSpPr>
          <p:spPr>
            <a:xfrm>
              <a:off x="7614220" y="1323645"/>
              <a:ext cx="2454771" cy="432438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grpSp>
      <p:sp>
        <p:nvSpPr>
          <p:cNvPr id="6" name="Rectangle 5">
            <a:extLst>
              <a:ext uri="{FF2B5EF4-FFF2-40B4-BE49-F238E27FC236}">
                <a16:creationId xmlns:a16="http://schemas.microsoft.com/office/drawing/2014/main" id="{1E488CFB-044C-47BD-8879-25184AF9A7DC}"/>
              </a:ext>
            </a:extLst>
          </p:cNvPr>
          <p:cNvSpPr/>
          <p:nvPr/>
        </p:nvSpPr>
        <p:spPr>
          <a:xfrm>
            <a:off x="6320146" y="2005073"/>
            <a:ext cx="3841116"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C62226"/>
                </a:solidFill>
                <a:latin typeface="+mj-lt"/>
                <a:ea typeface="Muli"/>
                <a:cs typeface="Muli"/>
                <a:sym typeface="Muli"/>
              </a:rPr>
              <a:t>iPhone</a:t>
            </a:r>
            <a:r>
              <a:rPr lang="en-US" sz="3600" dirty="0">
                <a:solidFill>
                  <a:srgbClr val="EB2264"/>
                </a:solidFill>
                <a:latin typeface="+mj-lt"/>
                <a:ea typeface="Muli"/>
                <a:cs typeface="Muli"/>
                <a:sym typeface="Muli"/>
              </a:rPr>
              <a:t> </a:t>
            </a:r>
            <a:r>
              <a:rPr lang="en-US" sz="3600" dirty="0">
                <a:latin typeface="+mj-lt"/>
                <a:ea typeface="Muli"/>
                <a:cs typeface="Muli"/>
                <a:sym typeface="Muli"/>
              </a:rPr>
              <a:t>PROJECT</a:t>
            </a:r>
          </a:p>
        </p:txBody>
      </p:sp>
      <p:sp>
        <p:nvSpPr>
          <p:cNvPr id="7" name="Rectangle 6">
            <a:extLst>
              <a:ext uri="{FF2B5EF4-FFF2-40B4-BE49-F238E27FC236}">
                <a16:creationId xmlns:a16="http://schemas.microsoft.com/office/drawing/2014/main" id="{667B3B2F-1A8A-4BD4-8841-755125EDCE7F}"/>
              </a:ext>
            </a:extLst>
          </p:cNvPr>
          <p:cNvSpPr/>
          <p:nvPr/>
        </p:nvSpPr>
        <p:spPr>
          <a:xfrm>
            <a:off x="6413177" y="2651404"/>
            <a:ext cx="3655054" cy="1569660"/>
          </a:xfrm>
          <a:prstGeom prst="rect">
            <a:avLst/>
          </a:prstGeom>
        </p:spPr>
        <p:txBody>
          <a:bodyPr wrap="square">
            <a:spAutoFit/>
          </a:bodyPr>
          <a:lstStyle/>
          <a:p>
            <a:pPr algn="just">
              <a:spcBef>
                <a:spcPts val="0"/>
              </a:spcBef>
              <a:buNone/>
            </a:pP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143040651"/>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8">
            <a:extLst>
              <a:ext uri="{FF2B5EF4-FFF2-40B4-BE49-F238E27FC236}">
                <a16:creationId xmlns:a16="http://schemas.microsoft.com/office/drawing/2014/main" id="{BD7FF2A7-FFA6-4CA8-8801-C0C750500F42}"/>
              </a:ext>
            </a:extLst>
          </p:cNvPr>
          <p:cNvSpPr/>
          <p:nvPr/>
        </p:nvSpPr>
        <p:spPr>
          <a:xfrm>
            <a:off x="5943469" y="890997"/>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AB171B"/>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211E9C9F-74AF-45A5-8011-279046B94055}"/>
              </a:ext>
            </a:extLst>
          </p:cNvPr>
          <p:cNvSpPr/>
          <p:nvPr/>
        </p:nvSpPr>
        <p:spPr>
          <a:xfrm>
            <a:off x="6221258" y="1400332"/>
            <a:ext cx="3357035" cy="4494662"/>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5A1E35B1-F976-49DB-AE02-904F10A90742}"/>
              </a:ext>
            </a:extLst>
          </p:cNvPr>
          <p:cNvSpPr/>
          <p:nvPr/>
        </p:nvSpPr>
        <p:spPr>
          <a:xfrm>
            <a:off x="1258342" y="2347522"/>
            <a:ext cx="4073551"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C62226"/>
                </a:solidFill>
                <a:latin typeface="+mj-lt"/>
                <a:ea typeface="Muli"/>
                <a:cs typeface="Muli"/>
                <a:sym typeface="Muli"/>
              </a:rPr>
              <a:t>TABLET</a:t>
            </a:r>
            <a:r>
              <a:rPr lang="en-US" sz="3600" dirty="0">
                <a:latin typeface="+mj-lt"/>
                <a:ea typeface="Muli"/>
                <a:cs typeface="Muli"/>
                <a:sym typeface="Muli"/>
              </a:rPr>
              <a:t> PROJECT</a:t>
            </a:r>
          </a:p>
        </p:txBody>
      </p:sp>
      <p:sp>
        <p:nvSpPr>
          <p:cNvPr id="7" name="Rectangle 6">
            <a:extLst>
              <a:ext uri="{FF2B5EF4-FFF2-40B4-BE49-F238E27FC236}">
                <a16:creationId xmlns:a16="http://schemas.microsoft.com/office/drawing/2014/main" id="{FC1C1674-F6CA-403B-A943-333D454DD6CA}"/>
              </a:ext>
            </a:extLst>
          </p:cNvPr>
          <p:cNvSpPr/>
          <p:nvPr/>
        </p:nvSpPr>
        <p:spPr>
          <a:xfrm>
            <a:off x="1258341" y="2993853"/>
            <a:ext cx="3884506" cy="1569660"/>
          </a:xfrm>
          <a:prstGeom prst="rect">
            <a:avLst/>
          </a:prstGeom>
        </p:spPr>
        <p:txBody>
          <a:bodyPr wrap="square">
            <a:spAutoFit/>
          </a:bodyPr>
          <a:lstStyle/>
          <a:p>
            <a:pPr algn="just">
              <a:spcBef>
                <a:spcPts val="0"/>
              </a:spcBef>
              <a:buNone/>
            </a:pP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45082386"/>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accent2">
            <a:lumMod val="60000"/>
            <a:lumOff val="40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mj-lt"/>
                <a:ea typeface="Bitter"/>
                <a:cs typeface="Bitter"/>
                <a:sym typeface="Bitter"/>
              </a:rPr>
              <a:t>Editable Icons</a:t>
            </a:r>
            <a:r>
              <a:rPr lang="en" sz="1200" dirty="0">
                <a:solidFill>
                  <a:srgbClr val="434343"/>
                </a:solidFill>
                <a:latin typeface="+mj-lt"/>
                <a:ea typeface="Bitter"/>
                <a:cs typeface="Bitter"/>
                <a:sym typeface="Bitter"/>
              </a:rPr>
              <a:t>. </a:t>
            </a:r>
          </a:p>
          <a:p>
            <a:pPr lvl="0" rtl="0">
              <a:spcBef>
                <a:spcPts val="0"/>
              </a:spcBef>
              <a:buClr>
                <a:schemeClr val="dk1"/>
              </a:buClr>
              <a:buFont typeface="Arial"/>
              <a:buNone/>
            </a:pPr>
            <a:endParaRPr sz="1200" dirty="0">
              <a:solidFill>
                <a:srgbClr val="434343"/>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rgbClr val="434343"/>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Change line color, width and style.</a:t>
            </a:r>
          </a:p>
          <a:p>
            <a:pPr lvl="0" rtl="0">
              <a:spcBef>
                <a:spcPts val="0"/>
              </a:spcBef>
              <a:buNone/>
            </a:pPr>
            <a:endParaRPr sz="1200" dirty="0">
              <a:solidFill>
                <a:srgbClr val="434343"/>
              </a:solidFill>
              <a:latin typeface="+mj-lt"/>
              <a:ea typeface="Bitter"/>
              <a:cs typeface="Bitter"/>
              <a:sym typeface="Bitter"/>
            </a:endParaRPr>
          </a:p>
          <a:p>
            <a:pPr lvl="0" rtl="0">
              <a:spcBef>
                <a:spcPts val="0"/>
              </a:spcBef>
              <a:buNone/>
            </a:pPr>
            <a:r>
              <a:rPr lang="en" sz="1200" dirty="0">
                <a:solidFill>
                  <a:srgbClr val="434343"/>
                </a:solidFill>
                <a:latin typeface="+mj-lt"/>
                <a:ea typeface="Bitter"/>
                <a:cs typeface="Bitter"/>
                <a:sym typeface="Bitter"/>
              </a:rPr>
              <a:t>Isn’t that AW</a:t>
            </a:r>
            <a:r>
              <a:rPr lang="en-US" sz="1200" dirty="0">
                <a:solidFill>
                  <a:srgbClr val="434343"/>
                </a:solidFill>
                <a:latin typeface="+mj-lt"/>
                <a:ea typeface="Bitter"/>
                <a:cs typeface="Bitter"/>
                <a:sym typeface="Bitter"/>
              </a:rPr>
              <a:t>E</a:t>
            </a:r>
            <a:r>
              <a:rPr lang="en" sz="1200" dirty="0">
                <a:solidFill>
                  <a:srgbClr val="434343"/>
                </a:solidFill>
                <a:latin typeface="+mj-lt"/>
                <a:ea typeface="Bitter"/>
                <a:cs typeface="Bitter"/>
                <a:sym typeface="Bitter"/>
              </a:rPr>
              <a:t>SOME !!!</a:t>
            </a:r>
          </a:p>
          <a:p>
            <a:pPr lvl="0" rtl="0">
              <a:spcBef>
                <a:spcPts val="0"/>
              </a:spcBef>
              <a:buNone/>
            </a:pPr>
            <a:endParaRPr lang="en" sz="1200" dirty="0">
              <a:solidFill>
                <a:srgbClr val="434343"/>
              </a:solidFill>
              <a:latin typeface="+mj-lt"/>
              <a:ea typeface="Bitter"/>
              <a:cs typeface="Bitter"/>
              <a:sym typeface="Bitter"/>
            </a:endParaRPr>
          </a:p>
          <a:p>
            <a:pPr lvl="0" rtl="0">
              <a:spcBef>
                <a:spcPts val="0"/>
              </a:spcBef>
              <a:buNone/>
            </a:pPr>
            <a:endParaRPr sz="1200" dirty="0">
              <a:solidFill>
                <a:srgbClr val="434343"/>
              </a:solidFill>
              <a:latin typeface="+mj-lt"/>
              <a:ea typeface="Bitter"/>
              <a:cs typeface="Bitter"/>
              <a:sym typeface="Bitter"/>
            </a:endParaRPr>
          </a:p>
          <a:p>
            <a:pPr lvl="0" rtl="0">
              <a:spcBef>
                <a:spcPts val="0"/>
              </a:spcBef>
              <a:buClr>
                <a:schemeClr val="dk1"/>
              </a:buClr>
              <a:buFont typeface="Arial"/>
              <a:buNone/>
            </a:pPr>
            <a:endParaRPr sz="1200" dirty="0">
              <a:solidFill>
                <a:srgbClr val="434343"/>
              </a:solidFill>
              <a:latin typeface="+mj-lt"/>
              <a:ea typeface="Bitter"/>
              <a:cs typeface="Bitter"/>
              <a:sym typeface="Bitter"/>
            </a:endParaRPr>
          </a:p>
          <a:p>
            <a:pPr lvl="0" rtl="0">
              <a:spcBef>
                <a:spcPts val="0"/>
              </a:spcBef>
              <a:buNone/>
            </a:pPr>
            <a:endParaRPr sz="1200" dirty="0">
              <a:solidFill>
                <a:srgbClr val="434343"/>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412213" y="6211274"/>
            <a:ext cx="11310150" cy="584775"/>
          </a:xfrm>
          <a:prstGeom prst="rect">
            <a:avLst/>
          </a:prstGeom>
        </p:spPr>
        <p:txBody>
          <a:bodyPr wrap="square">
            <a:spAutoFit/>
          </a:bodyPr>
          <a:lstStyle/>
          <a:p>
            <a:pPr algn="ctr"/>
            <a:r>
              <a:rPr lang="en-US" sz="1600" dirty="0">
                <a:solidFill>
                  <a:schemeClr val="bg1"/>
                </a:solidFill>
              </a:rPr>
              <a:t>Special thanks and credits  to: </a:t>
            </a:r>
            <a:r>
              <a:rPr lang="en-US" sz="1600" dirty="0" smtClean="0">
                <a:solidFill>
                  <a:schemeClr val="bg1"/>
                </a:solidFill>
              </a:rPr>
              <a:t>Pexels.com   </a:t>
            </a:r>
            <a:r>
              <a:rPr lang="en-US" sz="1600" dirty="0">
                <a:solidFill>
                  <a:schemeClr val="bg1"/>
                </a:solidFill>
              </a:rPr>
              <a:t>|   Unsplash.com  |   Pixaby.com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Orange Red">
      <a:dk1>
        <a:sysClr val="windowText" lastClr="000000"/>
      </a:dk1>
      <a:lt1>
        <a:sysClr val="window" lastClr="FFFFFF"/>
      </a:lt1>
      <a:dk2>
        <a:srgbClr val="696464"/>
      </a:dk2>
      <a:lt2>
        <a:srgbClr val="E9E5DC"/>
      </a:lt2>
      <a:accent1>
        <a:srgbClr val="D34817"/>
      </a:accent1>
      <a:accent2>
        <a:srgbClr val="9B2D1F"/>
      </a:accent2>
      <a:accent3>
        <a:srgbClr val="A28E6A"/>
      </a:accent3>
      <a:accent4>
        <a:srgbClr val="956251"/>
      </a:accent4>
      <a:accent5>
        <a:srgbClr val="918485"/>
      </a:accent5>
      <a:accent6>
        <a:srgbClr val="855D5D"/>
      </a:accent6>
      <a:hlink>
        <a:srgbClr val="CC9900"/>
      </a:hlink>
      <a:folHlink>
        <a:srgbClr val="96A9A9"/>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515</TotalTime>
  <Words>853</Words>
  <Application>Microsoft Office PowerPoint</Application>
  <PresentationFormat>Widescreen</PresentationFormat>
  <Paragraphs>103</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Calibri</vt:lpstr>
      <vt:lpstr>Dosis</vt:lpstr>
      <vt:lpstr>Lato</vt:lpstr>
      <vt:lpstr>Muli</vt:lpstr>
      <vt:lpstr>Raleway</vt:lpstr>
      <vt:lpstr>Roboto</vt:lpstr>
      <vt:lpstr>Office Theme</vt:lpstr>
      <vt:lpstr>THIS IS YOUR PRESENTATION TITLE</vt:lpstr>
      <vt:lpstr>PowerPoint Presentation</vt:lpstr>
      <vt:lpstr>1. YOUR FIRST HEADLINE</vt:lpstr>
      <vt:lpstr>PowerPoint Presentation</vt:lpstr>
      <vt:lpstr>PowerPoint Presentation</vt:lpstr>
      <vt:lpstr>THIS IS YOUR HEADING</vt:lpstr>
      <vt:lpstr>YOU CAN ALSO SPLIT YOUR CONTENT</vt:lpstr>
      <vt:lpstr>IN THREE OR FOUR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Shakeel</cp:lastModifiedBy>
  <cp:revision>75</cp:revision>
  <dcterms:created xsi:type="dcterms:W3CDTF">2017-08-02T20:41:11Z</dcterms:created>
  <dcterms:modified xsi:type="dcterms:W3CDTF">2018-10-08T10:01:36Z</dcterms:modified>
</cp:coreProperties>
</file>