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Playfair Display"/>
      <p:regular r:id="rId17"/>
      <p:bold r:id="rId18"/>
      <p:italic r:id="rId19"/>
      <p:boldItalic r:id="rId20"/>
    </p:embeddedFont>
    <p:embeddedFont>
      <p:font typeface="Dawning of a New Day"/>
      <p:regular r:id="rId21"/>
    </p:embeddedFont>
    <p:embeddedFont>
      <p:font typeface="Poppins"/>
      <p:regular r:id="rId22"/>
      <p:bold r:id="rId23"/>
      <p:italic r:id="rId24"/>
      <p:boldItalic r:id="rId25"/>
    </p:embeddedFont>
    <p:embeddedFont>
      <p:font typeface="Barlow Condensed"/>
      <p:regular r:id="rId26"/>
      <p:bold r:id="rId27"/>
      <p:italic r:id="rId28"/>
      <p:boldItalic r:id="rId29"/>
    </p:embeddedFont>
    <p:embeddedFont>
      <p:font typeface="Rubik Black"/>
      <p:bold r:id="rId30"/>
      <p:boldItalic r:id="rId31"/>
    </p:embeddedFont>
    <p:embeddedFont>
      <p:font typeface="Homemade Apple"/>
      <p:regular r:id="rId3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layfairDisplay-boldItalic.fntdata"/><Relationship Id="rId22" Type="http://schemas.openxmlformats.org/officeDocument/2006/relationships/font" Target="fonts/Poppins-regular.fntdata"/><Relationship Id="rId21" Type="http://schemas.openxmlformats.org/officeDocument/2006/relationships/font" Target="fonts/DawningofaNewDay-regular.fntdata"/><Relationship Id="rId24" Type="http://schemas.openxmlformats.org/officeDocument/2006/relationships/font" Target="fonts/Poppins-italic.fntdata"/><Relationship Id="rId23" Type="http://schemas.openxmlformats.org/officeDocument/2006/relationships/font" Target="fonts/Poppins-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BarlowCondensed-regular.fntdata"/><Relationship Id="rId25" Type="http://schemas.openxmlformats.org/officeDocument/2006/relationships/font" Target="fonts/Poppins-boldItalic.fntdata"/><Relationship Id="rId28" Type="http://schemas.openxmlformats.org/officeDocument/2006/relationships/font" Target="fonts/BarlowCondensed-italic.fntdata"/><Relationship Id="rId27" Type="http://schemas.openxmlformats.org/officeDocument/2006/relationships/font" Target="fonts/BarlowCondensed-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BarlowCondensed-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RubikBlack-boldItalic.fntdata"/><Relationship Id="rId30" Type="http://schemas.openxmlformats.org/officeDocument/2006/relationships/font" Target="fonts/RubikBlack-bold.fntdata"/><Relationship Id="rId11" Type="http://schemas.openxmlformats.org/officeDocument/2006/relationships/slide" Target="slides/slide6.xml"/><Relationship Id="rId10" Type="http://schemas.openxmlformats.org/officeDocument/2006/relationships/slide" Target="slides/slide5.xml"/><Relationship Id="rId32" Type="http://schemas.openxmlformats.org/officeDocument/2006/relationships/font" Target="fonts/HomemadeApple-regular.fntdata"/><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PlayfairDisplay-regular.fntdata"/><Relationship Id="rId16" Type="http://schemas.openxmlformats.org/officeDocument/2006/relationships/slide" Target="slides/slide11.xml"/><Relationship Id="rId19" Type="http://schemas.openxmlformats.org/officeDocument/2006/relationships/font" Target="fonts/PlayfairDisplay-italic.fntdata"/><Relationship Id="rId18" Type="http://schemas.openxmlformats.org/officeDocument/2006/relationships/font" Target="fonts/PlayfairDisplay-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 name="Shape 59"/>
        <p:cNvGrpSpPr/>
        <p:nvPr/>
      </p:nvGrpSpPr>
      <p:grpSpPr>
        <a:xfrm>
          <a:off x="0" y="0"/>
          <a:ext cx="0" cy="0"/>
          <a:chOff x="0" y="0"/>
          <a:chExt cx="0" cy="0"/>
        </a:xfrm>
      </p:grpSpPr>
      <p:sp>
        <p:nvSpPr>
          <p:cNvPr id="60" name="Google Shape;60;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5" name="Shape 65"/>
        <p:cNvGrpSpPr/>
        <p:nvPr/>
      </p:nvGrpSpPr>
      <p:grpSpPr>
        <a:xfrm>
          <a:off x="0" y="0"/>
          <a:ext cx="0" cy="0"/>
          <a:chOff x="0" y="0"/>
          <a:chExt cx="0" cy="0"/>
        </a:xfrm>
      </p:grpSpPr>
      <p:sp>
        <p:nvSpPr>
          <p:cNvPr id="66" name="Google Shape;66;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1" name="Shape 71"/>
        <p:cNvGrpSpPr/>
        <p:nvPr/>
      </p:nvGrpSpPr>
      <p:grpSpPr>
        <a:xfrm>
          <a:off x="0" y="0"/>
          <a:ext cx="0" cy="0"/>
          <a:chOff x="0" y="0"/>
          <a:chExt cx="0" cy="0"/>
        </a:xfrm>
      </p:grpSpPr>
      <p:sp>
        <p:nvSpPr>
          <p:cNvPr id="72" name="Google Shape;72;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9" name="Shape 79"/>
        <p:cNvGrpSpPr/>
        <p:nvPr/>
      </p:nvGrpSpPr>
      <p:grpSpPr>
        <a:xfrm>
          <a:off x="0" y="0"/>
          <a:ext cx="0" cy="0"/>
          <a:chOff x="0" y="0"/>
          <a:chExt cx="0" cy="0"/>
        </a:xfrm>
      </p:grpSpPr>
      <p:sp>
        <p:nvSpPr>
          <p:cNvPr id="80" name="Google Shape;80;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4" name="Shape 94"/>
        <p:cNvGrpSpPr/>
        <p:nvPr/>
      </p:nvGrpSpPr>
      <p:grpSpPr>
        <a:xfrm>
          <a:off x="0" y="0"/>
          <a:ext cx="0" cy="0"/>
          <a:chOff x="0" y="0"/>
          <a:chExt cx="0" cy="0"/>
        </a:xfrm>
      </p:grpSpPr>
      <p:sp>
        <p:nvSpPr>
          <p:cNvPr id="95" name="Google Shape;95;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1" name="Shape 101"/>
        <p:cNvGrpSpPr/>
        <p:nvPr/>
      </p:nvGrpSpPr>
      <p:grpSpPr>
        <a:xfrm>
          <a:off x="0" y="0"/>
          <a:ext cx="0" cy="0"/>
          <a:chOff x="0" y="0"/>
          <a:chExt cx="0" cy="0"/>
        </a:xfrm>
      </p:grpSpPr>
      <p:sp>
        <p:nvSpPr>
          <p:cNvPr id="102" name="Google Shape;102;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2" name="Shape 112"/>
        <p:cNvGrpSpPr/>
        <p:nvPr/>
      </p:nvGrpSpPr>
      <p:grpSpPr>
        <a:xfrm>
          <a:off x="0" y="0"/>
          <a:ext cx="0" cy="0"/>
          <a:chOff x="0" y="0"/>
          <a:chExt cx="0" cy="0"/>
        </a:xfrm>
      </p:grpSpPr>
      <p:sp>
        <p:nvSpPr>
          <p:cNvPr id="113" name="Google Shape;113;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0" name="Shape 120"/>
        <p:cNvGrpSpPr/>
        <p:nvPr/>
      </p:nvGrpSpPr>
      <p:grpSpPr>
        <a:xfrm>
          <a:off x="0" y="0"/>
          <a:ext cx="0" cy="0"/>
          <a:chOff x="0" y="0"/>
          <a:chExt cx="0" cy="0"/>
        </a:xfrm>
      </p:grpSpPr>
      <p:sp>
        <p:nvSpPr>
          <p:cNvPr id="121" name="Google Shape;121;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 name="Shape 130"/>
        <p:cNvGrpSpPr/>
        <p:nvPr/>
      </p:nvGrpSpPr>
      <p:grpSpPr>
        <a:xfrm>
          <a:off x="0" y="0"/>
          <a:ext cx="0" cy="0"/>
          <a:chOff x="0" y="0"/>
          <a:chExt cx="0" cy="0"/>
        </a:xfrm>
      </p:grpSpPr>
      <p:sp>
        <p:nvSpPr>
          <p:cNvPr id="131" name="Google Shape;131;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7" name="Shape 137"/>
        <p:cNvGrpSpPr/>
        <p:nvPr/>
      </p:nvGrpSpPr>
      <p:grpSpPr>
        <a:xfrm>
          <a:off x="0" y="0"/>
          <a:ext cx="0" cy="0"/>
          <a:chOff x="0" y="0"/>
          <a:chExt cx="0" cy="0"/>
        </a:xfrm>
      </p:grpSpPr>
      <p:sp>
        <p:nvSpPr>
          <p:cNvPr id="138" name="Google Shape;138;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4" name="Shape 144"/>
        <p:cNvGrpSpPr/>
        <p:nvPr/>
      </p:nvGrpSpPr>
      <p:grpSpPr>
        <a:xfrm>
          <a:off x="0" y="0"/>
          <a:ext cx="0" cy="0"/>
          <a:chOff x="0" y="0"/>
          <a:chExt cx="0" cy="0"/>
        </a:xfrm>
      </p:grpSpPr>
      <p:sp>
        <p:nvSpPr>
          <p:cNvPr id="145" name="Google Shape;145;g8a3d842b3d_0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146" name="Google Shape;146;g8a3d842b3d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2.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4.png"/><Relationship Id="rId12" Type="http://schemas.openxmlformats.org/officeDocument/2006/relationships/image" Target="../media/image8.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3.png"/><Relationship Id="rId7" Type="http://schemas.openxmlformats.org/officeDocument/2006/relationships/hyperlink" Target="https://twitter.com/SlidesManiaSM/"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1">
  <p:cSld name="Diapositiva de título">
    <p:spTree>
      <p:nvGrpSpPr>
        <p:cNvPr id="7" name="Shape 7"/>
        <p:cNvGrpSpPr/>
        <p:nvPr/>
      </p:nvGrpSpPr>
      <p:grpSpPr>
        <a:xfrm>
          <a:off x="0" y="0"/>
          <a:ext cx="0" cy="0"/>
          <a:chOff x="0" y="0"/>
          <a:chExt cx="0" cy="0"/>
        </a:xfrm>
      </p:grpSpPr>
      <p:pic>
        <p:nvPicPr>
          <p:cNvPr descr="Imagen que contiene exterior, cielo&#10;&#10;Descripción generada automáticamente" id="8" name="Google Shape;8;p2"/>
          <p:cNvPicPr preferRelativeResize="0"/>
          <p:nvPr/>
        </p:nvPicPr>
        <p:blipFill rotWithShape="1">
          <a:blip r:embed="rId2">
            <a:alphaModFix/>
          </a:blip>
          <a:srcRect b="7879" l="0" r="0" t="7936"/>
          <a:stretch/>
        </p:blipFill>
        <p:spPr>
          <a:xfrm>
            <a:off x="-17318" y="-1"/>
            <a:ext cx="12219708" cy="6858001"/>
          </a:xfrm>
          <a:prstGeom prst="rect">
            <a:avLst/>
          </a:prstGeom>
          <a:noFill/>
          <a:ln>
            <a:noFill/>
          </a:ln>
        </p:spPr>
      </p:pic>
      <p:sp>
        <p:nvSpPr>
          <p:cNvPr id="9" name="Google Shape;9;p2"/>
          <p:cNvSpPr/>
          <p:nvPr/>
        </p:nvSpPr>
        <p:spPr>
          <a:xfrm>
            <a:off x="-26554" y="0"/>
            <a:ext cx="12219708" cy="6858000"/>
          </a:xfrm>
          <a:prstGeom prst="rect">
            <a:avLst/>
          </a:prstGeom>
          <a:solidFill>
            <a:srgbClr val="000000">
              <a:alpha val="4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 name="Google Shape;10;p2"/>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lt1"/>
                </a:solidFill>
                <a:latin typeface="Barlow Condensed"/>
                <a:ea typeface="Barlow Condensed"/>
                <a:cs typeface="Barlow Condensed"/>
                <a:sym typeface="Barlow Condensed"/>
              </a:rPr>
              <a:t>SLIDESMANIA.COM</a:t>
            </a:r>
            <a:endParaRPr sz="1300">
              <a:solidFill>
                <a:schemeClr val="lt1"/>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2">
  <p:cSld name="Título y objetos">
    <p:spTree>
      <p:nvGrpSpPr>
        <p:cNvPr id="11" name="Shape 11"/>
        <p:cNvGrpSpPr/>
        <p:nvPr/>
      </p:nvGrpSpPr>
      <p:grpSpPr>
        <a:xfrm>
          <a:off x="0" y="0"/>
          <a:ext cx="0" cy="0"/>
          <a:chOff x="0" y="0"/>
          <a:chExt cx="0" cy="0"/>
        </a:xfrm>
      </p:grpSpPr>
      <p:sp>
        <p:nvSpPr>
          <p:cNvPr id="12" name="Google Shape;12;p3"/>
          <p:cNvSpPr/>
          <p:nvPr/>
        </p:nvSpPr>
        <p:spPr>
          <a:xfrm>
            <a:off x="2609272" y="1868054"/>
            <a:ext cx="6973455" cy="3121891"/>
          </a:xfrm>
          <a:prstGeom prst="rect">
            <a:avLst/>
          </a:prstGeom>
          <a:noFill/>
          <a:ln cap="flat" cmpd="sng" w="76200">
            <a:solidFill>
              <a:srgbClr val="266F8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 name="Google Shape;13;p3"/>
          <p:cNvSpPr/>
          <p:nvPr/>
        </p:nvSpPr>
        <p:spPr>
          <a:xfrm>
            <a:off x="1768764" y="2565400"/>
            <a:ext cx="8654472" cy="17272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 name="Google Shape;14;p3"/>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256C87"/>
                </a:solidFill>
                <a:latin typeface="Barlow Condensed"/>
                <a:ea typeface="Barlow Condensed"/>
                <a:cs typeface="Barlow Condensed"/>
                <a:sym typeface="Barlow Condensed"/>
              </a:rPr>
              <a:t>SLIDESMANIA.COM</a:t>
            </a:r>
            <a:endParaRPr sz="1300">
              <a:solidFill>
                <a:srgbClr val="256C87"/>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3">
  <p:cSld name="1_Título y objetos">
    <p:spTree>
      <p:nvGrpSpPr>
        <p:cNvPr id="15" name="Shape 15"/>
        <p:cNvGrpSpPr/>
        <p:nvPr/>
      </p:nvGrpSpPr>
      <p:grpSpPr>
        <a:xfrm>
          <a:off x="0" y="0"/>
          <a:ext cx="0" cy="0"/>
          <a:chOff x="0" y="0"/>
          <a:chExt cx="0" cy="0"/>
        </a:xfrm>
      </p:grpSpPr>
      <p:sp>
        <p:nvSpPr>
          <p:cNvPr id="16" name="Google Shape;16;p4"/>
          <p:cNvSpPr/>
          <p:nvPr/>
        </p:nvSpPr>
        <p:spPr>
          <a:xfrm>
            <a:off x="0" y="0"/>
            <a:ext cx="3953164" cy="6858000"/>
          </a:xfrm>
          <a:prstGeom prst="rect">
            <a:avLst/>
          </a:prstGeom>
          <a:solidFill>
            <a:srgbClr val="266F8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 name="Google Shape;17;p4"/>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lt1"/>
                </a:solidFill>
                <a:latin typeface="Barlow Condensed"/>
                <a:ea typeface="Barlow Condensed"/>
                <a:cs typeface="Barlow Condensed"/>
                <a:sym typeface="Barlow Condensed"/>
              </a:rPr>
              <a:t>SLIDESMANIA.COM</a:t>
            </a:r>
            <a:endParaRPr sz="1300">
              <a:solidFill>
                <a:schemeClr val="lt1"/>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4">
  <p:cSld name="2_Título y objetos">
    <p:spTree>
      <p:nvGrpSpPr>
        <p:cNvPr id="18" name="Shape 18"/>
        <p:cNvGrpSpPr/>
        <p:nvPr/>
      </p:nvGrpSpPr>
      <p:grpSpPr>
        <a:xfrm>
          <a:off x="0" y="0"/>
          <a:ext cx="0" cy="0"/>
          <a:chOff x="0" y="0"/>
          <a:chExt cx="0" cy="0"/>
        </a:xfrm>
      </p:grpSpPr>
      <p:pic>
        <p:nvPicPr>
          <p:cNvPr descr="Imagen que contiene exterior, cielo&#10;&#10;Descripción generada automáticamente" id="19" name="Google Shape;19;p5"/>
          <p:cNvPicPr preferRelativeResize="0"/>
          <p:nvPr/>
        </p:nvPicPr>
        <p:blipFill rotWithShape="1">
          <a:blip r:embed="rId2">
            <a:alphaModFix/>
          </a:blip>
          <a:srcRect b="0" l="0" r="0" t="0"/>
          <a:stretch/>
        </p:blipFill>
        <p:spPr>
          <a:xfrm>
            <a:off x="1905000" y="0"/>
            <a:ext cx="10287000" cy="6858000"/>
          </a:xfrm>
          <a:prstGeom prst="rect">
            <a:avLst/>
          </a:prstGeom>
          <a:noFill/>
          <a:ln>
            <a:noFill/>
          </a:ln>
        </p:spPr>
      </p:pic>
      <p:sp>
        <p:nvSpPr>
          <p:cNvPr id="20" name="Google Shape;20;p5"/>
          <p:cNvSpPr/>
          <p:nvPr/>
        </p:nvSpPr>
        <p:spPr>
          <a:xfrm>
            <a:off x="4005820" y="0"/>
            <a:ext cx="8186180" cy="6858000"/>
          </a:xfrm>
          <a:prstGeom prst="rect">
            <a:avLst/>
          </a:prstGeom>
          <a:solidFill>
            <a:srgbClr val="266F8B">
              <a:alpha val="49019"/>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 name="Google Shape;21;p5"/>
          <p:cNvSpPr/>
          <p:nvPr/>
        </p:nvSpPr>
        <p:spPr>
          <a:xfrm>
            <a:off x="0" y="0"/>
            <a:ext cx="9000000" cy="6858000"/>
          </a:xfrm>
          <a:custGeom>
            <a:rect b="b" l="l" r="r" t="t"/>
            <a:pathLst>
              <a:path extrusionOk="0" h="6858000" w="8933278">
                <a:moveTo>
                  <a:pt x="0" y="0"/>
                </a:moveTo>
                <a:lnTo>
                  <a:pt x="7585115" y="0"/>
                </a:lnTo>
                <a:lnTo>
                  <a:pt x="7696530" y="120119"/>
                </a:lnTo>
                <a:cubicBezTo>
                  <a:pt x="8473287" y="1000097"/>
                  <a:pt x="8933278" y="2092444"/>
                  <a:pt x="8933278" y="3275815"/>
                </a:cubicBezTo>
                <a:cubicBezTo>
                  <a:pt x="8933278" y="4641244"/>
                  <a:pt x="8320864" y="5885486"/>
                  <a:pt x="7316056" y="6822134"/>
                </a:cubicBezTo>
                <a:lnTo>
                  <a:pt x="7275694" y="6858000"/>
                </a:lnTo>
                <a:lnTo>
                  <a:pt x="0" y="685800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 name="Google Shape;22;p5"/>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256C87"/>
                </a:solidFill>
                <a:latin typeface="Barlow Condensed"/>
                <a:ea typeface="Barlow Condensed"/>
                <a:cs typeface="Barlow Condensed"/>
                <a:sym typeface="Barlow Condensed"/>
              </a:rPr>
              <a:t>SLIDESMANIA.COM</a:t>
            </a:r>
            <a:endParaRPr sz="1300">
              <a:solidFill>
                <a:srgbClr val="256C87"/>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5">
  <p:cSld name="4_Título y objetos">
    <p:spTree>
      <p:nvGrpSpPr>
        <p:cNvPr id="23" name="Shape 23"/>
        <p:cNvGrpSpPr/>
        <p:nvPr/>
      </p:nvGrpSpPr>
      <p:grpSpPr>
        <a:xfrm>
          <a:off x="0" y="0"/>
          <a:ext cx="0" cy="0"/>
          <a:chOff x="0" y="0"/>
          <a:chExt cx="0" cy="0"/>
        </a:xfrm>
      </p:grpSpPr>
      <p:sp>
        <p:nvSpPr>
          <p:cNvPr id="24" name="Google Shape;24;p6"/>
          <p:cNvSpPr/>
          <p:nvPr/>
        </p:nvSpPr>
        <p:spPr>
          <a:xfrm>
            <a:off x="0" y="0"/>
            <a:ext cx="12192000" cy="3592945"/>
          </a:xfrm>
          <a:prstGeom prst="rect">
            <a:avLst/>
          </a:prstGeom>
          <a:solidFill>
            <a:schemeClr val="dk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 name="Google Shape;25;p6"/>
          <p:cNvSpPr/>
          <p:nvPr/>
        </p:nvSpPr>
        <p:spPr>
          <a:xfrm>
            <a:off x="544945" y="865239"/>
            <a:ext cx="11102109" cy="5480142"/>
          </a:xfrm>
          <a:prstGeom prst="rect">
            <a:avLst/>
          </a:prstGeom>
          <a:solidFill>
            <a:srgbClr val="266F8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 name="Google Shape;26;p6"/>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256C87"/>
                </a:solidFill>
                <a:latin typeface="Barlow Condensed"/>
                <a:ea typeface="Barlow Condensed"/>
                <a:cs typeface="Barlow Condensed"/>
                <a:sym typeface="Barlow Condensed"/>
              </a:rPr>
              <a:t>SLIDESMANIA.COM</a:t>
            </a:r>
            <a:endParaRPr sz="1300">
              <a:solidFill>
                <a:srgbClr val="256C87"/>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6">
  <p:cSld name="3_Título y objetos">
    <p:spTree>
      <p:nvGrpSpPr>
        <p:cNvPr id="27" name="Shape 27"/>
        <p:cNvGrpSpPr/>
        <p:nvPr/>
      </p:nvGrpSpPr>
      <p:grpSpPr>
        <a:xfrm>
          <a:off x="0" y="0"/>
          <a:ext cx="0" cy="0"/>
          <a:chOff x="0" y="0"/>
          <a:chExt cx="0" cy="0"/>
        </a:xfrm>
      </p:grpSpPr>
      <p:pic>
        <p:nvPicPr>
          <p:cNvPr descr="Imagen que contiene interior, mesa, suelo, pared&#10;&#10;Descripción generada automáticamente" id="28" name="Google Shape;28;p7"/>
          <p:cNvPicPr preferRelativeResize="0"/>
          <p:nvPr/>
        </p:nvPicPr>
        <p:blipFill rotWithShape="1">
          <a:blip r:embed="rId2">
            <a:alphaModFix/>
          </a:blip>
          <a:srcRect b="0" l="30844" r="0" t="0"/>
          <a:stretch/>
        </p:blipFill>
        <p:spPr>
          <a:xfrm>
            <a:off x="5551055" y="535711"/>
            <a:ext cx="6140188" cy="5846616"/>
          </a:xfrm>
          <a:prstGeom prst="rect">
            <a:avLst/>
          </a:prstGeom>
          <a:noFill/>
          <a:ln>
            <a:noFill/>
          </a:ln>
        </p:spPr>
      </p:pic>
      <p:sp>
        <p:nvSpPr>
          <p:cNvPr id="29" name="Google Shape;29;p7"/>
          <p:cNvSpPr/>
          <p:nvPr/>
        </p:nvSpPr>
        <p:spPr>
          <a:xfrm>
            <a:off x="5551054" y="535711"/>
            <a:ext cx="6140189" cy="5846616"/>
          </a:xfrm>
          <a:prstGeom prst="rect">
            <a:avLst/>
          </a:prstGeom>
          <a:solidFill>
            <a:srgbClr val="266F8B">
              <a:alpha val="49019"/>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 name="Google Shape;30;p7"/>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256C87"/>
                </a:solidFill>
                <a:latin typeface="Barlow Condensed"/>
                <a:ea typeface="Barlow Condensed"/>
                <a:cs typeface="Barlow Condensed"/>
                <a:sym typeface="Barlow Condensed"/>
              </a:rPr>
              <a:t>SLIDESMANIA.COM</a:t>
            </a:r>
            <a:endParaRPr sz="1300">
              <a:solidFill>
                <a:srgbClr val="256C87"/>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7">
  <p:cSld name="6_Título y objetos">
    <p:spTree>
      <p:nvGrpSpPr>
        <p:cNvPr id="31" name="Shape 31"/>
        <p:cNvGrpSpPr/>
        <p:nvPr/>
      </p:nvGrpSpPr>
      <p:grpSpPr>
        <a:xfrm>
          <a:off x="0" y="0"/>
          <a:ext cx="0" cy="0"/>
          <a:chOff x="0" y="0"/>
          <a:chExt cx="0" cy="0"/>
        </a:xfrm>
      </p:grpSpPr>
      <p:sp>
        <p:nvSpPr>
          <p:cNvPr id="32" name="Google Shape;32;p8"/>
          <p:cNvSpPr/>
          <p:nvPr/>
        </p:nvSpPr>
        <p:spPr>
          <a:xfrm>
            <a:off x="0" y="4866968"/>
            <a:ext cx="12192000" cy="1991032"/>
          </a:xfrm>
          <a:prstGeom prst="rect">
            <a:avLst/>
          </a:prstGeom>
          <a:solidFill>
            <a:schemeClr val="dk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 name="Google Shape;33;p8"/>
          <p:cNvSpPr/>
          <p:nvPr/>
        </p:nvSpPr>
        <p:spPr>
          <a:xfrm>
            <a:off x="0" y="0"/>
            <a:ext cx="12192000" cy="6086168"/>
          </a:xfrm>
          <a:prstGeom prst="rect">
            <a:avLst/>
          </a:prstGeom>
          <a:solidFill>
            <a:srgbClr val="266F8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 name="Google Shape;34;p8"/>
          <p:cNvSpPr/>
          <p:nvPr/>
        </p:nvSpPr>
        <p:spPr>
          <a:xfrm>
            <a:off x="491613" y="560439"/>
            <a:ext cx="11120284" cy="4925961"/>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 name="Google Shape;35;p8"/>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lt1"/>
                </a:solidFill>
                <a:latin typeface="Barlow Condensed"/>
                <a:ea typeface="Barlow Condensed"/>
                <a:cs typeface="Barlow Condensed"/>
                <a:sym typeface="Barlow Condensed"/>
              </a:rPr>
              <a:t>SLIDESMANIA.COM</a:t>
            </a:r>
            <a:endParaRPr sz="1300">
              <a:solidFill>
                <a:schemeClr val="lt1"/>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8">
  <p:cSld name="7_Título y objetos">
    <p:spTree>
      <p:nvGrpSpPr>
        <p:cNvPr id="36" name="Shape 36"/>
        <p:cNvGrpSpPr/>
        <p:nvPr/>
      </p:nvGrpSpPr>
      <p:grpSpPr>
        <a:xfrm>
          <a:off x="0" y="0"/>
          <a:ext cx="0" cy="0"/>
          <a:chOff x="0" y="0"/>
          <a:chExt cx="0" cy="0"/>
        </a:xfrm>
      </p:grpSpPr>
      <p:sp>
        <p:nvSpPr>
          <p:cNvPr id="37" name="Google Shape;37;p9"/>
          <p:cNvSpPr/>
          <p:nvPr/>
        </p:nvSpPr>
        <p:spPr>
          <a:xfrm>
            <a:off x="0" y="2538000"/>
            <a:ext cx="4320000" cy="4320000"/>
          </a:xfrm>
          <a:prstGeom prst="rtTriangle">
            <a:avLst/>
          </a:prstGeom>
          <a:solidFill>
            <a:srgbClr val="266F8B"/>
          </a:solidFill>
          <a:ln cap="flat" cmpd="sng" w="12700">
            <a:solidFill>
              <a:srgbClr val="256C8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 name="Google Shape;38;p9"/>
          <p:cNvSpPr/>
          <p:nvPr/>
        </p:nvSpPr>
        <p:spPr>
          <a:xfrm rot="10800000">
            <a:off x="7872002" y="0"/>
            <a:ext cx="4320000" cy="4320000"/>
          </a:xfrm>
          <a:prstGeom prst="rtTriangle">
            <a:avLst/>
          </a:prstGeom>
          <a:solidFill>
            <a:srgbClr val="266F8B"/>
          </a:solidFill>
          <a:ln cap="flat" cmpd="sng" w="12700">
            <a:solidFill>
              <a:srgbClr val="256C87"/>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 name="Google Shape;39;p9"/>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lt1"/>
                </a:solidFill>
                <a:latin typeface="Barlow Condensed"/>
                <a:ea typeface="Barlow Condensed"/>
                <a:cs typeface="Barlow Condensed"/>
                <a:sym typeface="Barlow Condensed"/>
              </a:rPr>
              <a:t>SLIDESMANIA.COM</a:t>
            </a:r>
            <a:endParaRPr sz="1300">
              <a:solidFill>
                <a:schemeClr val="lt1"/>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9">
  <p:cSld name="5_Título y objetos">
    <p:spTree>
      <p:nvGrpSpPr>
        <p:cNvPr id="40" name="Shape 40"/>
        <p:cNvGrpSpPr/>
        <p:nvPr/>
      </p:nvGrpSpPr>
      <p:grpSpPr>
        <a:xfrm>
          <a:off x="0" y="0"/>
          <a:ext cx="0" cy="0"/>
          <a:chOff x="0" y="0"/>
          <a:chExt cx="0" cy="0"/>
        </a:xfrm>
      </p:grpSpPr>
      <p:pic>
        <p:nvPicPr>
          <p:cNvPr descr="Imagen que contiene árbol, exterior, escena, camino&#10;&#10;Descripción generada automáticamente" id="41" name="Google Shape;41;p10"/>
          <p:cNvPicPr preferRelativeResize="0"/>
          <p:nvPr/>
        </p:nvPicPr>
        <p:blipFill rotWithShape="1">
          <a:blip r:embed="rId2">
            <a:alphaModFix/>
          </a:blip>
          <a:srcRect b="0" l="0" r="0" t="62458"/>
          <a:stretch/>
        </p:blipFill>
        <p:spPr>
          <a:xfrm>
            <a:off x="0" y="0"/>
            <a:ext cx="12192000" cy="6858000"/>
          </a:xfrm>
          <a:prstGeom prst="rect">
            <a:avLst/>
          </a:prstGeom>
          <a:noFill/>
          <a:ln>
            <a:noFill/>
          </a:ln>
        </p:spPr>
      </p:pic>
      <p:sp>
        <p:nvSpPr>
          <p:cNvPr id="42" name="Google Shape;42;p10"/>
          <p:cNvSpPr/>
          <p:nvPr/>
        </p:nvSpPr>
        <p:spPr>
          <a:xfrm>
            <a:off x="0" y="0"/>
            <a:ext cx="12219708" cy="6858000"/>
          </a:xfrm>
          <a:prstGeom prst="rect">
            <a:avLst/>
          </a:prstGeom>
          <a:solidFill>
            <a:srgbClr val="000000">
              <a:alpha val="4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 name="Google Shape;43;p10"/>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lt1"/>
                </a:solidFill>
                <a:latin typeface="Barlow Condensed"/>
                <a:ea typeface="Barlow Condensed"/>
                <a:cs typeface="Barlow Condensed"/>
                <a:sym typeface="Barlow Condensed"/>
              </a:rPr>
              <a:t>SLIDESMANIA.COM</a:t>
            </a:r>
            <a:endParaRPr sz="1300">
              <a:solidFill>
                <a:schemeClr val="lt1"/>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06_Parker_Template_SlidesMania_10">
  <p:cSld name="8_Título y objetos">
    <p:spTree>
      <p:nvGrpSpPr>
        <p:cNvPr id="44" name="Shape 44"/>
        <p:cNvGrpSpPr/>
        <p:nvPr/>
      </p:nvGrpSpPr>
      <p:grpSpPr>
        <a:xfrm>
          <a:off x="0" y="0"/>
          <a:ext cx="0" cy="0"/>
          <a:chOff x="0" y="0"/>
          <a:chExt cx="0" cy="0"/>
        </a:xfrm>
      </p:grpSpPr>
      <p:sp>
        <p:nvSpPr>
          <p:cNvPr id="45" name="Google Shape;45;p11"/>
          <p:cNvSpPr/>
          <p:nvPr/>
        </p:nvSpPr>
        <p:spPr>
          <a:xfrm>
            <a:off x="934065" y="914400"/>
            <a:ext cx="10314039" cy="5230761"/>
          </a:xfrm>
          <a:prstGeom prst="rect">
            <a:avLst/>
          </a:prstGeom>
          <a:noFill/>
          <a:ln cap="flat" cmpd="sng" w="76200">
            <a:solidFill>
              <a:srgbClr val="266F8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 name="Google Shape;46;p11"/>
          <p:cNvSpPr/>
          <p:nvPr/>
        </p:nvSpPr>
        <p:spPr>
          <a:xfrm>
            <a:off x="324465" y="1988574"/>
            <a:ext cx="11867535" cy="2880852"/>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 name="Google Shape;47;p11"/>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256C87"/>
                </a:solidFill>
                <a:latin typeface="Barlow Condensed"/>
                <a:ea typeface="Barlow Condensed"/>
                <a:cs typeface="Barlow Condensed"/>
                <a:sym typeface="Barlow Condensed"/>
              </a:rPr>
              <a:t>SLIDESMANIA.COM</a:t>
            </a:r>
            <a:endParaRPr sz="1300">
              <a:solidFill>
                <a:srgbClr val="256C87"/>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48" name="Shape 48"/>
        <p:cNvGrpSpPr/>
        <p:nvPr/>
      </p:nvGrpSpPr>
      <p:grpSpPr>
        <a:xfrm>
          <a:off x="0" y="0"/>
          <a:ext cx="0" cy="0"/>
          <a:chOff x="0" y="0"/>
          <a:chExt cx="0" cy="0"/>
        </a:xfrm>
      </p:grpSpPr>
      <p:grpSp>
        <p:nvGrpSpPr>
          <p:cNvPr id="49" name="Google Shape;49;p12"/>
          <p:cNvGrpSpPr/>
          <p:nvPr/>
        </p:nvGrpSpPr>
        <p:grpSpPr>
          <a:xfrm>
            <a:off x="0" y="0"/>
            <a:ext cx="12192000" cy="6858000"/>
            <a:chOff x="0" y="0"/>
            <a:chExt cx="12192000" cy="6858000"/>
          </a:xfrm>
        </p:grpSpPr>
        <p:sp>
          <p:nvSpPr>
            <p:cNvPr id="50" name="Google Shape;50;p1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1" name="Google Shape;51;p12">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52" name="Google Shape;52;p1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53" name="Google Shape;53;p1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4" name="Google Shape;54;p12">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55" name="Google Shape;55;p12">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56" name="Google Shape;56;p12">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57" name="Google Shape;57;p12">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58" name="Google Shape;58;p1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nvSpPr>
        <p:spPr>
          <a:xfrm rot="5400000">
            <a:off x="-679350" y="6274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chemeClr val="lt1"/>
                </a:solidFill>
                <a:latin typeface="Barlow Condensed"/>
                <a:ea typeface="Barlow Condensed"/>
                <a:cs typeface="Barlow Condensed"/>
                <a:sym typeface="Barlow Condensed"/>
              </a:rPr>
              <a:t>SLIDESMANIA.COM</a:t>
            </a:r>
            <a:endParaRPr sz="1300">
              <a:solidFill>
                <a:schemeClr val="lt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10.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7.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 name="Shape 62"/>
        <p:cNvGrpSpPr/>
        <p:nvPr/>
      </p:nvGrpSpPr>
      <p:grpSpPr>
        <a:xfrm>
          <a:off x="0" y="0"/>
          <a:ext cx="0" cy="0"/>
          <a:chOff x="0" y="0"/>
          <a:chExt cx="0" cy="0"/>
        </a:xfrm>
      </p:grpSpPr>
      <p:sp>
        <p:nvSpPr>
          <p:cNvPr id="63" name="Google Shape;63;p13"/>
          <p:cNvSpPr txBox="1"/>
          <p:nvPr/>
        </p:nvSpPr>
        <p:spPr>
          <a:xfrm>
            <a:off x="2642170" y="2313991"/>
            <a:ext cx="6907660" cy="101566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ES" sz="6000" u="none" cap="none" strike="noStrike">
                <a:solidFill>
                  <a:schemeClr val="lt1"/>
                </a:solidFill>
                <a:latin typeface="Playfair Display"/>
                <a:ea typeface="Playfair Display"/>
                <a:cs typeface="Playfair Display"/>
                <a:sym typeface="Playfair Display"/>
              </a:rPr>
              <a:t>YOUR SLIDE TITLE</a:t>
            </a:r>
            <a:endParaRPr/>
          </a:p>
        </p:txBody>
      </p:sp>
      <p:sp>
        <p:nvSpPr>
          <p:cNvPr id="64" name="Google Shape;64;p13"/>
          <p:cNvSpPr txBox="1"/>
          <p:nvPr/>
        </p:nvSpPr>
        <p:spPr>
          <a:xfrm>
            <a:off x="4400663" y="2659723"/>
            <a:ext cx="5149200" cy="1862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s-ES" sz="11500">
                <a:solidFill>
                  <a:schemeClr val="lt1"/>
                </a:solidFill>
                <a:latin typeface="Dawning of a New Day"/>
                <a:ea typeface="Dawning of a New Day"/>
                <a:cs typeface="Dawning of a New Day"/>
                <a:sym typeface="Dawning of a New Day"/>
              </a:rPr>
              <a:t>goes here</a:t>
            </a:r>
            <a:endParaRPr i="1" sz="11500">
              <a:solidFill>
                <a:schemeClr val="lt1"/>
              </a:solidFill>
              <a:latin typeface="Dawning of a New Day"/>
              <a:ea typeface="Dawning of a New Day"/>
              <a:cs typeface="Dawning of a New Day"/>
              <a:sym typeface="Dawning of a New Day"/>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8" name="Shape 68"/>
        <p:cNvGrpSpPr/>
        <p:nvPr/>
      </p:nvGrpSpPr>
      <p:grpSpPr>
        <a:xfrm>
          <a:off x="0" y="0"/>
          <a:ext cx="0" cy="0"/>
          <a:chOff x="0" y="0"/>
          <a:chExt cx="0" cy="0"/>
        </a:xfrm>
      </p:grpSpPr>
      <p:sp>
        <p:nvSpPr>
          <p:cNvPr id="69" name="Google Shape;69;p14"/>
          <p:cNvSpPr txBox="1"/>
          <p:nvPr/>
        </p:nvSpPr>
        <p:spPr>
          <a:xfrm>
            <a:off x="3632941" y="1849684"/>
            <a:ext cx="4801200" cy="1862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11500">
                <a:solidFill>
                  <a:schemeClr val="dk1"/>
                </a:solidFill>
                <a:latin typeface="Dawning of a New Day"/>
                <a:ea typeface="Dawning of a New Day"/>
                <a:cs typeface="Dawning of a New Day"/>
                <a:sym typeface="Dawning of a New Day"/>
              </a:rPr>
              <a:t>Welcome</a:t>
            </a:r>
            <a:endParaRPr b="1" i="1" sz="11500">
              <a:solidFill>
                <a:schemeClr val="dk1"/>
              </a:solidFill>
              <a:latin typeface="Dawning of a New Day"/>
              <a:ea typeface="Dawning of a New Day"/>
              <a:cs typeface="Dawning of a New Day"/>
              <a:sym typeface="Dawning of a New Day"/>
            </a:endParaRPr>
          </a:p>
        </p:txBody>
      </p:sp>
      <p:sp>
        <p:nvSpPr>
          <p:cNvPr id="70" name="Google Shape;70;p14"/>
          <p:cNvSpPr txBox="1"/>
          <p:nvPr/>
        </p:nvSpPr>
        <p:spPr>
          <a:xfrm>
            <a:off x="2091538" y="3514964"/>
            <a:ext cx="8374408"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000">
                <a:solidFill>
                  <a:schemeClr val="dk1"/>
                </a:solidFill>
                <a:latin typeface="Playfair Display"/>
                <a:ea typeface="Playfair Display"/>
                <a:cs typeface="Playfair Display"/>
                <a:sym typeface="Playfair Display"/>
              </a:rPr>
              <a:t>YOU CAN ADD A SUBTITLE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4" name="Shape 74"/>
        <p:cNvGrpSpPr/>
        <p:nvPr/>
      </p:nvGrpSpPr>
      <p:grpSpPr>
        <a:xfrm>
          <a:off x="0" y="0"/>
          <a:ext cx="0" cy="0"/>
          <a:chOff x="0" y="0"/>
          <a:chExt cx="0" cy="0"/>
        </a:xfrm>
      </p:grpSpPr>
      <p:sp>
        <p:nvSpPr>
          <p:cNvPr id="75" name="Google Shape;75;p15"/>
          <p:cNvSpPr/>
          <p:nvPr/>
        </p:nvSpPr>
        <p:spPr>
          <a:xfrm>
            <a:off x="2173907" y="499213"/>
            <a:ext cx="3922093" cy="1180294"/>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 name="Google Shape;76;p15"/>
          <p:cNvSpPr txBox="1"/>
          <p:nvPr/>
        </p:nvSpPr>
        <p:spPr>
          <a:xfrm>
            <a:off x="2262485" y="571511"/>
            <a:ext cx="3599062"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6600">
                <a:solidFill>
                  <a:schemeClr val="dk1"/>
                </a:solidFill>
                <a:latin typeface="Playfair Display"/>
                <a:ea typeface="Playfair Display"/>
                <a:cs typeface="Playfair Display"/>
                <a:sym typeface="Playfair Display"/>
              </a:rPr>
              <a:t>Schedule</a:t>
            </a:r>
            <a:endParaRPr b="1" i="1" sz="6600">
              <a:solidFill>
                <a:schemeClr val="dk1"/>
              </a:solidFill>
              <a:latin typeface="Dawning of a New Day"/>
              <a:ea typeface="Dawning of a New Day"/>
              <a:cs typeface="Dawning of a New Day"/>
              <a:sym typeface="Dawning of a New Day"/>
            </a:endParaRPr>
          </a:p>
        </p:txBody>
      </p:sp>
      <p:sp>
        <p:nvSpPr>
          <p:cNvPr id="77" name="Google Shape;77;p15"/>
          <p:cNvSpPr txBox="1"/>
          <p:nvPr/>
        </p:nvSpPr>
        <p:spPr>
          <a:xfrm>
            <a:off x="2262483" y="2067982"/>
            <a:ext cx="1014900" cy="4317000"/>
          </a:xfrm>
          <a:prstGeom prst="rect">
            <a:avLst/>
          </a:prstGeom>
          <a:noFill/>
          <a:ln>
            <a:noFill/>
          </a:ln>
        </p:spPr>
        <p:txBody>
          <a:bodyPr anchorCtr="0" anchor="t" bIns="45700" lIns="91425" spcFirstLastPara="1" rIns="91425" wrap="square" tIns="45700">
            <a:noAutofit/>
          </a:bodyPr>
          <a:lstStyle/>
          <a:p>
            <a:pPr indent="0" lvl="0" marL="0" marR="0" rtl="0" algn="l">
              <a:lnSpc>
                <a:spcPct val="300000"/>
              </a:lnSpc>
              <a:spcBef>
                <a:spcPts val="0"/>
              </a:spcBef>
              <a:spcAft>
                <a:spcPts val="0"/>
              </a:spcAft>
              <a:buNone/>
            </a:pPr>
            <a:r>
              <a:rPr lang="es-ES" sz="2400">
                <a:solidFill>
                  <a:schemeClr val="lt1"/>
                </a:solidFill>
                <a:latin typeface="Playfair Display"/>
                <a:ea typeface="Playfair Display"/>
                <a:cs typeface="Playfair Display"/>
                <a:sym typeface="Playfair Display"/>
              </a:rPr>
              <a:t>1 p.m.</a:t>
            </a:r>
            <a:endParaRPr/>
          </a:p>
          <a:p>
            <a:pPr indent="0" lvl="0" marL="0" marR="0" rtl="0" algn="l">
              <a:lnSpc>
                <a:spcPct val="300000"/>
              </a:lnSpc>
              <a:spcBef>
                <a:spcPts val="0"/>
              </a:spcBef>
              <a:spcAft>
                <a:spcPts val="0"/>
              </a:spcAft>
              <a:buNone/>
            </a:pPr>
            <a:r>
              <a:rPr lang="es-ES" sz="2400">
                <a:solidFill>
                  <a:schemeClr val="lt1"/>
                </a:solidFill>
                <a:latin typeface="Playfair Display"/>
                <a:ea typeface="Playfair Display"/>
                <a:cs typeface="Playfair Display"/>
                <a:sym typeface="Playfair Display"/>
              </a:rPr>
              <a:t>2 p.m.</a:t>
            </a:r>
            <a:endParaRPr/>
          </a:p>
          <a:p>
            <a:pPr indent="0" lvl="0" marL="0" marR="0" rtl="0" algn="l">
              <a:lnSpc>
                <a:spcPct val="300000"/>
              </a:lnSpc>
              <a:spcBef>
                <a:spcPts val="0"/>
              </a:spcBef>
              <a:spcAft>
                <a:spcPts val="0"/>
              </a:spcAft>
              <a:buNone/>
            </a:pPr>
            <a:r>
              <a:rPr lang="es-ES" sz="2400">
                <a:solidFill>
                  <a:schemeClr val="lt1"/>
                </a:solidFill>
                <a:latin typeface="Playfair Display"/>
                <a:ea typeface="Playfair Display"/>
                <a:cs typeface="Playfair Display"/>
                <a:sym typeface="Playfair Display"/>
              </a:rPr>
              <a:t>3 p.m.</a:t>
            </a:r>
            <a:endParaRPr/>
          </a:p>
          <a:p>
            <a:pPr indent="0" lvl="0" marL="0" marR="0" rtl="0" algn="l">
              <a:lnSpc>
                <a:spcPct val="300000"/>
              </a:lnSpc>
              <a:spcBef>
                <a:spcPts val="0"/>
              </a:spcBef>
              <a:spcAft>
                <a:spcPts val="0"/>
              </a:spcAft>
              <a:buNone/>
            </a:pPr>
            <a:r>
              <a:rPr lang="es-ES" sz="2400">
                <a:solidFill>
                  <a:schemeClr val="lt1"/>
                </a:solidFill>
                <a:latin typeface="Playfair Display"/>
                <a:ea typeface="Playfair Display"/>
                <a:cs typeface="Playfair Display"/>
                <a:sym typeface="Playfair Display"/>
              </a:rPr>
              <a:t>5 p.m.</a:t>
            </a:r>
            <a:endParaRPr/>
          </a:p>
        </p:txBody>
      </p:sp>
      <p:sp>
        <p:nvSpPr>
          <p:cNvPr id="78" name="Google Shape;78;p15"/>
          <p:cNvSpPr txBox="1"/>
          <p:nvPr/>
        </p:nvSpPr>
        <p:spPr>
          <a:xfrm>
            <a:off x="4134953" y="2067966"/>
            <a:ext cx="7339200" cy="3970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chemeClr val="dk1"/>
                </a:solidFill>
                <a:latin typeface="Times New Roman"/>
                <a:ea typeface="Times New Roman"/>
                <a:cs typeface="Times New Roman"/>
                <a:sym typeface="Times New Roman"/>
              </a:rPr>
              <a:t>You can change the images in the master slide.</a:t>
            </a:r>
            <a:endParaRPr/>
          </a:p>
          <a:p>
            <a:pPr indent="0" lvl="0" marL="0" marR="0" rtl="0" algn="l">
              <a:spcBef>
                <a:spcPts val="0"/>
              </a:spcBef>
              <a:spcAft>
                <a:spcPts val="0"/>
              </a:spcAft>
              <a:buNone/>
            </a:pPr>
            <a:r>
              <a:t/>
            </a:r>
            <a:endParaRPr sz="28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800">
                <a:solidFill>
                  <a:schemeClr val="dk1"/>
                </a:solidFill>
                <a:latin typeface="Times New Roman"/>
                <a:ea typeface="Times New Roman"/>
                <a:cs typeface="Times New Roman"/>
                <a:sym typeface="Times New Roman"/>
              </a:rPr>
              <a:t>You can change the accent color to fit your needs.</a:t>
            </a:r>
            <a:endParaRPr/>
          </a:p>
          <a:p>
            <a:pPr indent="0" lvl="0" marL="0" marR="0" rtl="0" algn="l">
              <a:spcBef>
                <a:spcPts val="0"/>
              </a:spcBef>
              <a:spcAft>
                <a:spcPts val="0"/>
              </a:spcAft>
              <a:buNone/>
            </a:pPr>
            <a:r>
              <a:t/>
            </a:r>
            <a:endParaRPr sz="28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800">
                <a:solidFill>
                  <a:schemeClr val="dk1"/>
                </a:solidFill>
                <a:latin typeface="Times New Roman"/>
                <a:ea typeface="Times New Roman"/>
                <a:cs typeface="Times New Roman"/>
                <a:sym typeface="Times New Roman"/>
              </a:rPr>
              <a:t>We have used the following fonts: PlayFair Display, Rubik Black, Times New Roman and Dawning of a New Day.</a:t>
            </a:r>
            <a:endParaRPr sz="28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t/>
            </a:r>
            <a:endParaRPr sz="28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800">
                <a:solidFill>
                  <a:schemeClr val="dk1"/>
                </a:solidFill>
                <a:latin typeface="Times New Roman"/>
                <a:ea typeface="Times New Roman"/>
                <a:cs typeface="Times New Roman"/>
                <a:sym typeface="Times New Roman"/>
              </a:rPr>
              <a:t>You can use the fonts you like.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2" name="Shape 82"/>
        <p:cNvGrpSpPr/>
        <p:nvPr/>
      </p:nvGrpSpPr>
      <p:grpSpPr>
        <a:xfrm>
          <a:off x="0" y="0"/>
          <a:ext cx="0" cy="0"/>
          <a:chOff x="0" y="0"/>
          <a:chExt cx="0" cy="0"/>
        </a:xfrm>
      </p:grpSpPr>
      <p:pic>
        <p:nvPicPr>
          <p:cNvPr id="83" name="Google Shape;83;p16"/>
          <p:cNvPicPr preferRelativeResize="0"/>
          <p:nvPr/>
        </p:nvPicPr>
        <p:blipFill rotWithShape="1">
          <a:blip r:embed="rId3">
            <a:alphaModFix/>
          </a:blip>
          <a:srcRect b="0" l="0" r="0" t="0"/>
          <a:stretch/>
        </p:blipFill>
        <p:spPr>
          <a:xfrm>
            <a:off x="2343557" y="2144613"/>
            <a:ext cx="610202" cy="610202"/>
          </a:xfrm>
          <a:prstGeom prst="rect">
            <a:avLst/>
          </a:prstGeom>
          <a:noFill/>
          <a:ln>
            <a:noFill/>
          </a:ln>
        </p:spPr>
      </p:pic>
      <p:sp>
        <p:nvSpPr>
          <p:cNvPr id="84" name="Google Shape;84;p16"/>
          <p:cNvSpPr txBox="1"/>
          <p:nvPr/>
        </p:nvSpPr>
        <p:spPr>
          <a:xfrm>
            <a:off x="2927753" y="2108435"/>
            <a:ext cx="2020105"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chemeClr val="dk1"/>
                </a:solidFill>
                <a:latin typeface="Times New Roman"/>
                <a:ea typeface="Times New Roman"/>
                <a:cs typeface="Times New Roman"/>
                <a:sym typeface="Times New Roman"/>
              </a:rPr>
              <a:t>Theme one</a:t>
            </a:r>
            <a:endParaRPr sz="3200">
              <a:solidFill>
                <a:schemeClr val="dk1"/>
              </a:solidFill>
              <a:latin typeface="Times New Roman"/>
              <a:ea typeface="Times New Roman"/>
              <a:cs typeface="Times New Roman"/>
              <a:sym typeface="Times New Roman"/>
            </a:endParaRPr>
          </a:p>
        </p:txBody>
      </p:sp>
      <p:sp>
        <p:nvSpPr>
          <p:cNvPr id="85" name="Google Shape;85;p16"/>
          <p:cNvSpPr txBox="1"/>
          <p:nvPr/>
        </p:nvSpPr>
        <p:spPr>
          <a:xfrm>
            <a:off x="575112" y="582158"/>
            <a:ext cx="7213834"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7200">
                <a:solidFill>
                  <a:schemeClr val="dk1"/>
                </a:solidFill>
                <a:latin typeface="Playfair Display"/>
                <a:ea typeface="Playfair Display"/>
                <a:cs typeface="Playfair Display"/>
                <a:sym typeface="Playfair Display"/>
              </a:rPr>
              <a:t>Topics to discuss</a:t>
            </a:r>
            <a:endParaRPr b="1" i="1" sz="7200">
              <a:solidFill>
                <a:schemeClr val="dk1"/>
              </a:solidFill>
              <a:latin typeface="Playfair Display"/>
              <a:ea typeface="Playfair Display"/>
              <a:cs typeface="Playfair Display"/>
              <a:sym typeface="Playfair Display"/>
            </a:endParaRPr>
          </a:p>
        </p:txBody>
      </p:sp>
      <p:pic>
        <p:nvPicPr>
          <p:cNvPr id="86" name="Google Shape;86;p16"/>
          <p:cNvPicPr preferRelativeResize="0"/>
          <p:nvPr/>
        </p:nvPicPr>
        <p:blipFill rotWithShape="1">
          <a:blip r:embed="rId3">
            <a:alphaModFix/>
          </a:blip>
          <a:srcRect b="0" l="0" r="0" t="0"/>
          <a:stretch/>
        </p:blipFill>
        <p:spPr>
          <a:xfrm>
            <a:off x="2336213" y="2941234"/>
            <a:ext cx="610202" cy="610202"/>
          </a:xfrm>
          <a:prstGeom prst="rect">
            <a:avLst/>
          </a:prstGeom>
          <a:noFill/>
          <a:ln>
            <a:noFill/>
          </a:ln>
        </p:spPr>
      </p:pic>
      <p:sp>
        <p:nvSpPr>
          <p:cNvPr id="87" name="Google Shape;87;p16"/>
          <p:cNvSpPr txBox="1"/>
          <p:nvPr/>
        </p:nvSpPr>
        <p:spPr>
          <a:xfrm>
            <a:off x="2920409" y="2905056"/>
            <a:ext cx="2042547"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chemeClr val="dk1"/>
                </a:solidFill>
                <a:latin typeface="Times New Roman"/>
                <a:ea typeface="Times New Roman"/>
                <a:cs typeface="Times New Roman"/>
                <a:sym typeface="Times New Roman"/>
              </a:rPr>
              <a:t>Theme two</a:t>
            </a:r>
            <a:endParaRPr sz="3200">
              <a:solidFill>
                <a:schemeClr val="dk1"/>
              </a:solidFill>
              <a:latin typeface="Times New Roman"/>
              <a:ea typeface="Times New Roman"/>
              <a:cs typeface="Times New Roman"/>
              <a:sym typeface="Times New Roman"/>
            </a:endParaRPr>
          </a:p>
        </p:txBody>
      </p:sp>
      <p:pic>
        <p:nvPicPr>
          <p:cNvPr id="88" name="Google Shape;88;p16"/>
          <p:cNvPicPr preferRelativeResize="0"/>
          <p:nvPr/>
        </p:nvPicPr>
        <p:blipFill rotWithShape="1">
          <a:blip r:embed="rId3">
            <a:alphaModFix/>
          </a:blip>
          <a:srcRect b="0" l="0" r="0" t="0"/>
          <a:stretch/>
        </p:blipFill>
        <p:spPr>
          <a:xfrm>
            <a:off x="2334226" y="3733186"/>
            <a:ext cx="610202" cy="610202"/>
          </a:xfrm>
          <a:prstGeom prst="rect">
            <a:avLst/>
          </a:prstGeom>
          <a:noFill/>
          <a:ln>
            <a:noFill/>
          </a:ln>
        </p:spPr>
      </p:pic>
      <p:sp>
        <p:nvSpPr>
          <p:cNvPr id="89" name="Google Shape;89;p16"/>
          <p:cNvSpPr txBox="1"/>
          <p:nvPr/>
        </p:nvSpPr>
        <p:spPr>
          <a:xfrm>
            <a:off x="2909091" y="3707488"/>
            <a:ext cx="22477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chemeClr val="dk1"/>
                </a:solidFill>
                <a:latin typeface="Times New Roman"/>
                <a:ea typeface="Times New Roman"/>
                <a:cs typeface="Times New Roman"/>
                <a:sym typeface="Times New Roman"/>
              </a:rPr>
              <a:t>Theme three</a:t>
            </a:r>
            <a:endParaRPr sz="3200">
              <a:solidFill>
                <a:schemeClr val="dk1"/>
              </a:solidFill>
              <a:latin typeface="Times New Roman"/>
              <a:ea typeface="Times New Roman"/>
              <a:cs typeface="Times New Roman"/>
              <a:sym typeface="Times New Roman"/>
            </a:endParaRPr>
          </a:p>
        </p:txBody>
      </p:sp>
      <p:pic>
        <p:nvPicPr>
          <p:cNvPr id="90" name="Google Shape;90;p16"/>
          <p:cNvPicPr preferRelativeResize="0"/>
          <p:nvPr/>
        </p:nvPicPr>
        <p:blipFill rotWithShape="1">
          <a:blip r:embed="rId3">
            <a:alphaModFix/>
          </a:blip>
          <a:srcRect b="0" l="0" r="0" t="0"/>
          <a:stretch/>
        </p:blipFill>
        <p:spPr>
          <a:xfrm>
            <a:off x="2343557" y="4472879"/>
            <a:ext cx="610202" cy="610202"/>
          </a:xfrm>
          <a:prstGeom prst="rect">
            <a:avLst/>
          </a:prstGeom>
          <a:noFill/>
          <a:ln>
            <a:noFill/>
          </a:ln>
        </p:spPr>
      </p:pic>
      <p:sp>
        <p:nvSpPr>
          <p:cNvPr id="91" name="Google Shape;91;p16"/>
          <p:cNvSpPr txBox="1"/>
          <p:nvPr/>
        </p:nvSpPr>
        <p:spPr>
          <a:xfrm>
            <a:off x="2927753" y="4436701"/>
            <a:ext cx="2109873"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chemeClr val="dk1"/>
                </a:solidFill>
                <a:latin typeface="Times New Roman"/>
                <a:ea typeface="Times New Roman"/>
                <a:cs typeface="Times New Roman"/>
                <a:sym typeface="Times New Roman"/>
              </a:rPr>
              <a:t>Theme four</a:t>
            </a:r>
            <a:endParaRPr sz="3200">
              <a:solidFill>
                <a:schemeClr val="dk1"/>
              </a:solidFill>
              <a:latin typeface="Times New Roman"/>
              <a:ea typeface="Times New Roman"/>
              <a:cs typeface="Times New Roman"/>
              <a:sym typeface="Times New Roman"/>
            </a:endParaRPr>
          </a:p>
        </p:txBody>
      </p:sp>
      <p:pic>
        <p:nvPicPr>
          <p:cNvPr id="92" name="Google Shape;92;p16"/>
          <p:cNvPicPr preferRelativeResize="0"/>
          <p:nvPr/>
        </p:nvPicPr>
        <p:blipFill rotWithShape="1">
          <a:blip r:embed="rId3">
            <a:alphaModFix/>
          </a:blip>
          <a:srcRect b="0" l="0" r="0" t="0"/>
          <a:stretch/>
        </p:blipFill>
        <p:spPr>
          <a:xfrm>
            <a:off x="2336213" y="5269500"/>
            <a:ext cx="610202" cy="610202"/>
          </a:xfrm>
          <a:prstGeom prst="rect">
            <a:avLst/>
          </a:prstGeom>
          <a:noFill/>
          <a:ln>
            <a:noFill/>
          </a:ln>
        </p:spPr>
      </p:pic>
      <p:sp>
        <p:nvSpPr>
          <p:cNvPr id="93" name="Google Shape;93;p16"/>
          <p:cNvSpPr txBox="1"/>
          <p:nvPr/>
        </p:nvSpPr>
        <p:spPr>
          <a:xfrm>
            <a:off x="2920409" y="5233322"/>
            <a:ext cx="2064989"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chemeClr val="dk1"/>
                </a:solidFill>
                <a:latin typeface="Times New Roman"/>
                <a:ea typeface="Times New Roman"/>
                <a:cs typeface="Times New Roman"/>
                <a:sym typeface="Times New Roman"/>
              </a:rPr>
              <a:t>Theme five</a:t>
            </a:r>
            <a:endParaRPr sz="3200">
              <a:solidFill>
                <a:schemeClr val="dk1"/>
              </a:solidFill>
              <a:latin typeface="Times New Roman"/>
              <a:ea typeface="Times New Roman"/>
              <a:cs typeface="Times New Roman"/>
              <a:sym typeface="Times New Roma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7" name="Shape 97"/>
        <p:cNvGrpSpPr/>
        <p:nvPr/>
      </p:nvGrpSpPr>
      <p:grpSpPr>
        <a:xfrm>
          <a:off x="0" y="0"/>
          <a:ext cx="0" cy="0"/>
          <a:chOff x="0" y="0"/>
          <a:chExt cx="0" cy="0"/>
        </a:xfrm>
      </p:grpSpPr>
      <p:pic>
        <p:nvPicPr>
          <p:cNvPr descr="Imagen que contiene electrónica&#10;&#10;Descripción generada automáticamente" id="98" name="Google Shape;98;p17"/>
          <p:cNvPicPr preferRelativeResize="0"/>
          <p:nvPr/>
        </p:nvPicPr>
        <p:blipFill rotWithShape="1">
          <a:blip r:embed="rId3">
            <a:alphaModFix/>
          </a:blip>
          <a:srcRect b="11100" l="14491" r="11082" t="0"/>
          <a:stretch/>
        </p:blipFill>
        <p:spPr>
          <a:xfrm>
            <a:off x="855405" y="1455174"/>
            <a:ext cx="5358581" cy="4267200"/>
          </a:xfrm>
          <a:prstGeom prst="rect">
            <a:avLst/>
          </a:prstGeom>
          <a:noFill/>
          <a:ln>
            <a:noFill/>
          </a:ln>
          <a:effectLst>
            <a:outerShdw blurRad="50800" rotWithShape="0" algn="tl" dir="2700000" dist="139700">
              <a:srgbClr val="000000">
                <a:alpha val="40000"/>
              </a:srgbClr>
            </a:outerShdw>
          </a:effectLst>
        </p:spPr>
      </p:pic>
      <p:sp>
        <p:nvSpPr>
          <p:cNvPr id="99" name="Google Shape;99;p17"/>
          <p:cNvSpPr txBox="1"/>
          <p:nvPr/>
        </p:nvSpPr>
        <p:spPr>
          <a:xfrm>
            <a:off x="6472275" y="3142650"/>
            <a:ext cx="4881300" cy="2475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200">
                <a:solidFill>
                  <a:schemeClr val="lt1"/>
                </a:solidFill>
                <a:latin typeface="Times New Roman"/>
                <a:ea typeface="Times New Roman"/>
                <a:cs typeface="Times New Roman"/>
                <a:sym typeface="Times New Roman"/>
              </a:rPr>
              <a:t>Did you know that a cat uses its whiskers as feelers to determine if a space is too small to squeeze through?</a:t>
            </a:r>
            <a:endParaRPr sz="2200"/>
          </a:p>
          <a:p>
            <a:pPr indent="0" lvl="0" marL="0" marR="0" rtl="0" algn="l">
              <a:spcBef>
                <a:spcPts val="0"/>
              </a:spcBef>
              <a:spcAft>
                <a:spcPts val="0"/>
              </a:spcAft>
              <a:buNone/>
            </a:pPr>
            <a:r>
              <a:t/>
            </a:r>
            <a:endParaRPr sz="2200">
              <a:solidFill>
                <a:schemeClr val="lt1"/>
              </a:solidFill>
              <a:latin typeface="Times New Roman"/>
              <a:ea typeface="Times New Roman"/>
              <a:cs typeface="Times New Roman"/>
              <a:sym typeface="Times New Roman"/>
            </a:endParaRPr>
          </a:p>
          <a:p>
            <a:pPr indent="0" lvl="0" marL="0" marR="0" rtl="0" algn="l">
              <a:spcBef>
                <a:spcPts val="0"/>
              </a:spcBef>
              <a:spcAft>
                <a:spcPts val="0"/>
              </a:spcAft>
              <a:buNone/>
            </a:pPr>
            <a:r>
              <a:rPr lang="es-ES" sz="2200">
                <a:solidFill>
                  <a:schemeClr val="lt1"/>
                </a:solidFill>
                <a:latin typeface="Times New Roman"/>
                <a:ea typeface="Times New Roman"/>
                <a:cs typeface="Times New Roman"/>
                <a:sym typeface="Times New Roman"/>
              </a:rPr>
              <a:t>Also, cats love to sleep. A fifteen-year-old cat has probably spent ten years of its life sleeping.</a:t>
            </a:r>
            <a:endParaRPr sz="2200"/>
          </a:p>
          <a:p>
            <a:pPr indent="0" lvl="0" marL="0" marR="0" rtl="0" algn="l">
              <a:spcBef>
                <a:spcPts val="0"/>
              </a:spcBef>
              <a:spcAft>
                <a:spcPts val="0"/>
              </a:spcAft>
              <a:buNone/>
            </a:pPr>
            <a:r>
              <a:t/>
            </a:r>
            <a:endParaRPr sz="1800">
              <a:solidFill>
                <a:schemeClr val="lt1"/>
              </a:solidFill>
              <a:latin typeface="Times New Roman"/>
              <a:ea typeface="Times New Roman"/>
              <a:cs typeface="Times New Roman"/>
              <a:sym typeface="Times New Roman"/>
            </a:endParaRPr>
          </a:p>
        </p:txBody>
      </p:sp>
      <p:sp>
        <p:nvSpPr>
          <p:cNvPr id="100" name="Google Shape;100;p17"/>
          <p:cNvSpPr txBox="1"/>
          <p:nvPr/>
        </p:nvSpPr>
        <p:spPr>
          <a:xfrm>
            <a:off x="6529542" y="1895511"/>
            <a:ext cx="3151825" cy="101566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6000">
                <a:solidFill>
                  <a:schemeClr val="lt1"/>
                </a:solidFill>
                <a:latin typeface="Playfair Display"/>
                <a:ea typeface="Playfair Display"/>
                <a:cs typeface="Playfair Display"/>
                <a:sym typeface="Playfair Display"/>
              </a:rPr>
              <a:t>A TITLE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4" name="Shape 104"/>
        <p:cNvGrpSpPr/>
        <p:nvPr/>
      </p:nvGrpSpPr>
      <p:grpSpPr>
        <a:xfrm>
          <a:off x="0" y="0"/>
          <a:ext cx="0" cy="0"/>
          <a:chOff x="0" y="0"/>
          <a:chExt cx="0" cy="0"/>
        </a:xfrm>
      </p:grpSpPr>
      <p:sp>
        <p:nvSpPr>
          <p:cNvPr id="105" name="Google Shape;105;p18"/>
          <p:cNvSpPr/>
          <p:nvPr/>
        </p:nvSpPr>
        <p:spPr>
          <a:xfrm>
            <a:off x="2926577" y="272932"/>
            <a:ext cx="3922093" cy="1035698"/>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6" name="Google Shape;106;p18"/>
          <p:cNvSpPr txBox="1"/>
          <p:nvPr/>
        </p:nvSpPr>
        <p:spPr>
          <a:xfrm>
            <a:off x="3015155" y="272932"/>
            <a:ext cx="3744936"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6600">
                <a:solidFill>
                  <a:schemeClr val="dk1"/>
                </a:solidFill>
                <a:latin typeface="Dawning of a New Day"/>
                <a:ea typeface="Dawning of a New Day"/>
                <a:cs typeface="Dawning of a New Day"/>
                <a:sym typeface="Dawning of a New Day"/>
              </a:rPr>
              <a:t>Add a titile</a:t>
            </a:r>
            <a:endParaRPr/>
          </a:p>
        </p:txBody>
      </p:sp>
      <p:sp>
        <p:nvSpPr>
          <p:cNvPr id="107" name="Google Shape;107;p18"/>
          <p:cNvSpPr/>
          <p:nvPr/>
        </p:nvSpPr>
        <p:spPr>
          <a:xfrm>
            <a:off x="3788102" y="1308630"/>
            <a:ext cx="3922093" cy="1035698"/>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8" name="Google Shape;108;p18"/>
          <p:cNvSpPr txBox="1"/>
          <p:nvPr/>
        </p:nvSpPr>
        <p:spPr>
          <a:xfrm>
            <a:off x="2557822" y="1256167"/>
            <a:ext cx="5152373"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6600">
                <a:solidFill>
                  <a:schemeClr val="dk1"/>
                </a:solidFill>
                <a:latin typeface="Rubik Black"/>
                <a:ea typeface="Rubik Black"/>
                <a:cs typeface="Rubik Black"/>
                <a:sym typeface="Rubik Black"/>
              </a:rPr>
              <a:t>OVER HERE</a:t>
            </a:r>
            <a:endParaRPr/>
          </a:p>
        </p:txBody>
      </p:sp>
      <p:sp>
        <p:nvSpPr>
          <p:cNvPr id="109" name="Google Shape;109;p18"/>
          <p:cNvSpPr txBox="1"/>
          <p:nvPr/>
        </p:nvSpPr>
        <p:spPr>
          <a:xfrm>
            <a:off x="502489" y="3307728"/>
            <a:ext cx="4905300" cy="3139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200">
                <a:solidFill>
                  <a:schemeClr val="dk1"/>
                </a:solidFill>
                <a:latin typeface="Times New Roman"/>
                <a:ea typeface="Times New Roman"/>
                <a:cs typeface="Times New Roman"/>
                <a:sym typeface="Times New Roman"/>
              </a:rPr>
              <a:t>Did you know that dogs can smell your feelings?</a:t>
            </a:r>
            <a:endParaRPr sz="22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t/>
            </a:r>
            <a:endParaRPr sz="22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200">
                <a:solidFill>
                  <a:schemeClr val="dk1"/>
                </a:solidFill>
                <a:latin typeface="Times New Roman"/>
                <a:ea typeface="Times New Roman"/>
                <a:cs typeface="Times New Roman"/>
                <a:sym typeface="Times New Roman"/>
              </a:rPr>
              <a:t>Dogs can pick up on subtle changes in your scent, which can help him figure out how you are feeling, such as by smelling your perspiration when you become nervous or fearful. </a:t>
            </a:r>
            <a:endParaRPr sz="2200"/>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p:txBody>
      </p:sp>
      <p:sp>
        <p:nvSpPr>
          <p:cNvPr id="110" name="Google Shape;110;p18"/>
          <p:cNvSpPr/>
          <p:nvPr/>
        </p:nvSpPr>
        <p:spPr>
          <a:xfrm>
            <a:off x="705606" y="2327404"/>
            <a:ext cx="5823014" cy="534443"/>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1" name="Google Shape;111;p18"/>
          <p:cNvSpPr txBox="1"/>
          <p:nvPr/>
        </p:nvSpPr>
        <p:spPr>
          <a:xfrm>
            <a:off x="884904" y="2420877"/>
            <a:ext cx="5456902"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1800">
                <a:solidFill>
                  <a:schemeClr val="lt1"/>
                </a:solidFill>
                <a:latin typeface="Times New Roman"/>
                <a:ea typeface="Times New Roman"/>
                <a:cs typeface="Times New Roman"/>
                <a:sym typeface="Times New Roman"/>
              </a:rPr>
              <a:t>Just change the images from the master for your own.</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5" name="Shape 115"/>
        <p:cNvGrpSpPr/>
        <p:nvPr/>
      </p:nvGrpSpPr>
      <p:grpSpPr>
        <a:xfrm>
          <a:off x="0" y="0"/>
          <a:ext cx="0" cy="0"/>
          <a:chOff x="0" y="0"/>
          <a:chExt cx="0" cy="0"/>
        </a:xfrm>
      </p:grpSpPr>
      <p:sp>
        <p:nvSpPr>
          <p:cNvPr id="116" name="Google Shape;116;p19"/>
          <p:cNvSpPr txBox="1"/>
          <p:nvPr/>
        </p:nvSpPr>
        <p:spPr>
          <a:xfrm>
            <a:off x="1215852" y="617062"/>
            <a:ext cx="2448106" cy="76944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4400">
                <a:solidFill>
                  <a:schemeClr val="dk1"/>
                </a:solidFill>
                <a:latin typeface="Dawning of a New Day"/>
                <a:ea typeface="Dawning of a New Day"/>
                <a:cs typeface="Dawning of a New Day"/>
                <a:sym typeface="Dawning of a New Day"/>
              </a:rPr>
              <a:t>Add a title</a:t>
            </a:r>
            <a:endParaRPr b="1" i="1" sz="4400">
              <a:solidFill>
                <a:schemeClr val="dk1"/>
              </a:solidFill>
              <a:latin typeface="Dawning of a New Day"/>
              <a:ea typeface="Dawning of a New Day"/>
              <a:cs typeface="Dawning of a New Day"/>
              <a:sym typeface="Dawning of a New Day"/>
            </a:endParaRPr>
          </a:p>
        </p:txBody>
      </p:sp>
      <p:sp>
        <p:nvSpPr>
          <p:cNvPr id="117" name="Google Shape;117;p19"/>
          <p:cNvSpPr txBox="1"/>
          <p:nvPr/>
        </p:nvSpPr>
        <p:spPr>
          <a:xfrm>
            <a:off x="1702416" y="1118517"/>
            <a:ext cx="4065537"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4000">
                <a:solidFill>
                  <a:schemeClr val="dk1"/>
                </a:solidFill>
                <a:latin typeface="Rubik Black"/>
                <a:ea typeface="Rubik Black"/>
                <a:cs typeface="Rubik Black"/>
                <a:sym typeface="Rubik Black"/>
              </a:rPr>
              <a:t>AND COLUMNS</a:t>
            </a:r>
            <a:endParaRPr/>
          </a:p>
        </p:txBody>
      </p:sp>
      <p:sp>
        <p:nvSpPr>
          <p:cNvPr id="118" name="Google Shape;118;p19"/>
          <p:cNvSpPr txBox="1"/>
          <p:nvPr/>
        </p:nvSpPr>
        <p:spPr>
          <a:xfrm>
            <a:off x="6369625" y="1386502"/>
            <a:ext cx="4905300" cy="387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there are more kangaroos than humans in Australia? </a:t>
            </a:r>
            <a:endParaRPr sz="2000"/>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It is estimated that more than 50 million kangaroos live there. They are Australia’s national symbol and appear on postage stamps, coins, and airplanes.</a:t>
            </a:r>
            <a:endParaRPr sz="2000"/>
          </a:p>
          <a:p>
            <a:pPr indent="0" lvl="0" marL="0" marR="0" rtl="0" algn="l">
              <a:spcBef>
                <a:spcPts val="0"/>
              </a:spcBef>
              <a:spcAft>
                <a:spcPts val="0"/>
              </a:spcAft>
              <a:buNone/>
            </a:pPr>
            <a:r>
              <a:t/>
            </a:r>
            <a:endParaRPr sz="20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that pandas don’t hibernate?</a:t>
            </a:r>
            <a:endParaRPr sz="2000"/>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When winter approaches, they head lower down their mountain homes to warmer temperatures, where they continue to chomp away on bamboo!</a:t>
            </a:r>
            <a:endParaRPr sz="2000"/>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p:txBody>
      </p:sp>
      <p:sp>
        <p:nvSpPr>
          <p:cNvPr id="119" name="Google Shape;119;p19"/>
          <p:cNvSpPr txBox="1"/>
          <p:nvPr/>
        </p:nvSpPr>
        <p:spPr>
          <a:xfrm>
            <a:off x="962550" y="2200702"/>
            <a:ext cx="4905300" cy="3057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that flamingos are naturally white? Their diet of brine shrimp and algae turns them pink!</a:t>
            </a:r>
            <a:endParaRPr sz="2000"/>
          </a:p>
          <a:p>
            <a:pPr indent="0" lvl="0" marL="0" marR="0" rtl="0" algn="l">
              <a:spcBef>
                <a:spcPts val="0"/>
              </a:spcBef>
              <a:spcAft>
                <a:spcPts val="0"/>
              </a:spcAft>
              <a:buNone/>
            </a:pPr>
            <a:r>
              <a:t/>
            </a:r>
            <a:endParaRPr sz="20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that dolphins have very acute eyesight, both in and out of the water and that their hearing is 10 times better than of humans? </a:t>
            </a:r>
            <a:endParaRPr sz="2000"/>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But they have no sense of smell!</a:t>
            </a:r>
            <a:endParaRPr sz="2000"/>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3" name="Shape 123"/>
        <p:cNvGrpSpPr/>
        <p:nvPr/>
      </p:nvGrpSpPr>
      <p:grpSpPr>
        <a:xfrm>
          <a:off x="0" y="0"/>
          <a:ext cx="0" cy="0"/>
          <a:chOff x="0" y="0"/>
          <a:chExt cx="0" cy="0"/>
        </a:xfrm>
      </p:grpSpPr>
      <p:sp>
        <p:nvSpPr>
          <p:cNvPr id="124" name="Google Shape;124;p20"/>
          <p:cNvSpPr txBox="1"/>
          <p:nvPr/>
        </p:nvSpPr>
        <p:spPr>
          <a:xfrm>
            <a:off x="1097865" y="432089"/>
            <a:ext cx="2448106" cy="76944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4400">
                <a:solidFill>
                  <a:schemeClr val="dk1"/>
                </a:solidFill>
                <a:latin typeface="Dawning of a New Day"/>
                <a:ea typeface="Dawning of a New Day"/>
                <a:cs typeface="Dawning of a New Day"/>
                <a:sym typeface="Dawning of a New Day"/>
              </a:rPr>
              <a:t>Add a title</a:t>
            </a:r>
            <a:endParaRPr b="1" i="1" sz="4400">
              <a:solidFill>
                <a:schemeClr val="dk1"/>
              </a:solidFill>
              <a:latin typeface="Dawning of a New Day"/>
              <a:ea typeface="Dawning of a New Day"/>
              <a:cs typeface="Dawning of a New Day"/>
              <a:sym typeface="Dawning of a New Day"/>
            </a:endParaRPr>
          </a:p>
        </p:txBody>
      </p:sp>
      <p:sp>
        <p:nvSpPr>
          <p:cNvPr id="125" name="Google Shape;125;p20"/>
          <p:cNvSpPr txBox="1"/>
          <p:nvPr/>
        </p:nvSpPr>
        <p:spPr>
          <a:xfrm>
            <a:off x="4365725" y="2455675"/>
            <a:ext cx="3293700" cy="3693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that flamingos are naturally white? Their diet of brine shrimp and algae turns them pink!</a:t>
            </a:r>
            <a:endParaRPr sz="2000"/>
          </a:p>
          <a:p>
            <a:pPr indent="0" lvl="0" marL="0" marR="0" rtl="0" algn="l">
              <a:spcBef>
                <a:spcPts val="0"/>
              </a:spcBef>
              <a:spcAft>
                <a:spcPts val="0"/>
              </a:spcAft>
              <a:buNone/>
            </a:pPr>
            <a:r>
              <a:t/>
            </a:r>
            <a:endParaRPr sz="20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that dolphins have very acute eyesight, both in and out of the water and that their hearing is 10 times better than of humans? </a:t>
            </a:r>
            <a:endParaRPr sz="2000"/>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But they have no sense of smell!</a:t>
            </a:r>
            <a:endParaRPr sz="2000"/>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p:txBody>
      </p:sp>
      <p:sp>
        <p:nvSpPr>
          <p:cNvPr id="126" name="Google Shape;126;p20"/>
          <p:cNvSpPr txBox="1"/>
          <p:nvPr/>
        </p:nvSpPr>
        <p:spPr>
          <a:xfrm>
            <a:off x="630188" y="2455677"/>
            <a:ext cx="3145400" cy="313932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there are more kangaroos than humans in Australia? </a:t>
            </a:r>
            <a:endParaRPr sz="2000"/>
          </a:p>
          <a:p>
            <a:pPr indent="0" lvl="0" marL="0" marR="0" rtl="0" algn="l">
              <a:spcBef>
                <a:spcPts val="0"/>
              </a:spcBef>
              <a:spcAft>
                <a:spcPts val="0"/>
              </a:spcAft>
              <a:buNone/>
            </a:pPr>
            <a:r>
              <a:t/>
            </a:r>
            <a:endParaRPr sz="20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It is estimated that more than 50 million kangaroos live there. They are Australia’s national symbol and appear on postage stamps, coins, and airplanes.</a:t>
            </a:r>
            <a:endParaRPr sz="2000"/>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p:txBody>
      </p:sp>
      <p:sp>
        <p:nvSpPr>
          <p:cNvPr id="127" name="Google Shape;127;p20"/>
          <p:cNvSpPr/>
          <p:nvPr/>
        </p:nvSpPr>
        <p:spPr>
          <a:xfrm>
            <a:off x="1598459" y="1163450"/>
            <a:ext cx="6164993" cy="632063"/>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8" name="Google Shape;128;p20"/>
          <p:cNvSpPr txBox="1"/>
          <p:nvPr/>
        </p:nvSpPr>
        <p:spPr>
          <a:xfrm>
            <a:off x="8263493" y="2455677"/>
            <a:ext cx="3141926"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Did you know that pandas don’t hibernate?</a:t>
            </a:r>
            <a:endParaRPr sz="2000"/>
          </a:p>
          <a:p>
            <a:pPr indent="0" lvl="0" marL="0" marR="0" rtl="0" algn="l">
              <a:spcBef>
                <a:spcPts val="0"/>
              </a:spcBef>
              <a:spcAft>
                <a:spcPts val="0"/>
              </a:spcAft>
              <a:buNone/>
            </a:pPr>
            <a:r>
              <a:t/>
            </a:r>
            <a:endParaRPr sz="2000">
              <a:solidFill>
                <a:schemeClr val="dk1"/>
              </a:solidFill>
              <a:latin typeface="Times New Roman"/>
              <a:ea typeface="Times New Roman"/>
              <a:cs typeface="Times New Roman"/>
              <a:sym typeface="Times New Roman"/>
            </a:endParaRPr>
          </a:p>
          <a:p>
            <a:pPr indent="0" lvl="0" marL="0" marR="0" rtl="0" algn="l">
              <a:spcBef>
                <a:spcPts val="0"/>
              </a:spcBef>
              <a:spcAft>
                <a:spcPts val="0"/>
              </a:spcAft>
              <a:buNone/>
            </a:pPr>
            <a:r>
              <a:rPr lang="es-ES" sz="2000">
                <a:solidFill>
                  <a:schemeClr val="dk1"/>
                </a:solidFill>
                <a:latin typeface="Times New Roman"/>
                <a:ea typeface="Times New Roman"/>
                <a:cs typeface="Times New Roman"/>
                <a:sym typeface="Times New Roman"/>
              </a:rPr>
              <a:t>When winter approaches, they head lower down their mountain homes to warmer temperatures, where they continue to chomp away on bamboo!</a:t>
            </a:r>
            <a:endParaRPr sz="2000"/>
          </a:p>
          <a:p>
            <a:pPr indent="0" lvl="0" marL="0" marR="0" rtl="0" algn="l">
              <a:spcBef>
                <a:spcPts val="0"/>
              </a:spcBef>
              <a:spcAft>
                <a:spcPts val="0"/>
              </a:spcAft>
              <a:buNone/>
            </a:pPr>
            <a:r>
              <a:t/>
            </a:r>
            <a:endParaRPr sz="1800">
              <a:solidFill>
                <a:schemeClr val="dk1"/>
              </a:solidFill>
              <a:latin typeface="Times New Roman"/>
              <a:ea typeface="Times New Roman"/>
              <a:cs typeface="Times New Roman"/>
              <a:sym typeface="Times New Roman"/>
            </a:endParaRPr>
          </a:p>
        </p:txBody>
      </p:sp>
      <p:sp>
        <p:nvSpPr>
          <p:cNvPr id="129" name="Google Shape;129;p20"/>
          <p:cNvSpPr txBox="1"/>
          <p:nvPr/>
        </p:nvSpPr>
        <p:spPr>
          <a:xfrm>
            <a:off x="1702416" y="1118517"/>
            <a:ext cx="59570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4000">
                <a:solidFill>
                  <a:schemeClr val="lt1"/>
                </a:solidFill>
                <a:latin typeface="Rubik Black"/>
                <a:ea typeface="Rubik Black"/>
                <a:cs typeface="Rubik Black"/>
                <a:sym typeface="Rubik Black"/>
              </a:rPr>
              <a:t>AND THREE COLUMNS</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3" name="Shape 133"/>
        <p:cNvGrpSpPr/>
        <p:nvPr/>
      </p:nvGrpSpPr>
      <p:grpSpPr>
        <a:xfrm>
          <a:off x="0" y="0"/>
          <a:ext cx="0" cy="0"/>
          <a:chOff x="0" y="0"/>
          <a:chExt cx="0" cy="0"/>
        </a:xfrm>
      </p:grpSpPr>
      <p:sp>
        <p:nvSpPr>
          <p:cNvPr id="134" name="Google Shape;134;p21"/>
          <p:cNvSpPr txBox="1"/>
          <p:nvPr/>
        </p:nvSpPr>
        <p:spPr>
          <a:xfrm>
            <a:off x="815439" y="2249224"/>
            <a:ext cx="841768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6600">
                <a:solidFill>
                  <a:schemeClr val="lt1"/>
                </a:solidFill>
                <a:latin typeface="Playfair Display"/>
                <a:ea typeface="Playfair Display"/>
                <a:cs typeface="Playfair Display"/>
                <a:sym typeface="Playfair Display"/>
              </a:rPr>
              <a:t>GO THE EXTRA </a:t>
            </a:r>
            <a:r>
              <a:rPr lang="es-ES" sz="6600">
                <a:solidFill>
                  <a:srgbClr val="7EC0DB"/>
                </a:solidFill>
                <a:latin typeface="Playfair Display"/>
                <a:ea typeface="Playfair Display"/>
                <a:cs typeface="Playfair Display"/>
                <a:sym typeface="Playfair Display"/>
              </a:rPr>
              <a:t>MILE</a:t>
            </a:r>
            <a:endParaRPr/>
          </a:p>
        </p:txBody>
      </p:sp>
      <p:sp>
        <p:nvSpPr>
          <p:cNvPr id="135" name="Google Shape;135;p21"/>
          <p:cNvSpPr txBox="1"/>
          <p:nvPr/>
        </p:nvSpPr>
        <p:spPr>
          <a:xfrm>
            <a:off x="1887155" y="3249065"/>
            <a:ext cx="9781845" cy="186204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s-ES" sz="11500">
                <a:solidFill>
                  <a:srgbClr val="7EC0DB"/>
                </a:solidFill>
                <a:latin typeface="Dawning of a New Day"/>
                <a:ea typeface="Dawning of a New Day"/>
                <a:cs typeface="Dawning of a New Day"/>
                <a:sym typeface="Dawning of a New Day"/>
              </a:rPr>
              <a:t>It’s never crowded</a:t>
            </a:r>
            <a:endParaRPr i="1" sz="11500">
              <a:solidFill>
                <a:srgbClr val="7EC0DB"/>
              </a:solidFill>
              <a:latin typeface="Dawning of a New Day"/>
              <a:ea typeface="Dawning of a New Day"/>
              <a:cs typeface="Dawning of a New Day"/>
              <a:sym typeface="Dawning of a New Day"/>
            </a:endParaRPr>
          </a:p>
        </p:txBody>
      </p:sp>
      <p:sp>
        <p:nvSpPr>
          <p:cNvPr id="136" name="Google Shape;136;p21"/>
          <p:cNvSpPr txBox="1"/>
          <p:nvPr/>
        </p:nvSpPr>
        <p:spPr>
          <a:xfrm>
            <a:off x="0" y="125999"/>
            <a:ext cx="418854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lt1"/>
                </a:solidFill>
                <a:latin typeface="Times New Roman"/>
                <a:ea typeface="Times New Roman"/>
                <a:cs typeface="Times New Roman"/>
                <a:sym typeface="Times New Roman"/>
              </a:rPr>
              <a:t>You can add a quote here. Our favorite is:</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0" name="Shape 140"/>
        <p:cNvGrpSpPr/>
        <p:nvPr/>
      </p:nvGrpSpPr>
      <p:grpSpPr>
        <a:xfrm>
          <a:off x="0" y="0"/>
          <a:ext cx="0" cy="0"/>
          <a:chOff x="0" y="0"/>
          <a:chExt cx="0" cy="0"/>
        </a:xfrm>
      </p:grpSpPr>
      <p:sp>
        <p:nvSpPr>
          <p:cNvPr id="141" name="Google Shape;141;p22"/>
          <p:cNvSpPr txBox="1"/>
          <p:nvPr/>
        </p:nvSpPr>
        <p:spPr>
          <a:xfrm>
            <a:off x="1580868" y="1298937"/>
            <a:ext cx="4038285"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1" lang="es-ES" sz="8000">
                <a:solidFill>
                  <a:schemeClr val="dk1"/>
                </a:solidFill>
                <a:latin typeface="Dawning of a New Day"/>
                <a:ea typeface="Dawning of a New Day"/>
                <a:cs typeface="Dawning of a New Day"/>
                <a:sym typeface="Dawning of a New Day"/>
              </a:rPr>
              <a:t>Thank you</a:t>
            </a:r>
            <a:endParaRPr/>
          </a:p>
        </p:txBody>
      </p:sp>
      <p:sp>
        <p:nvSpPr>
          <p:cNvPr id="142" name="Google Shape;142;p22"/>
          <p:cNvSpPr txBox="1"/>
          <p:nvPr/>
        </p:nvSpPr>
        <p:spPr>
          <a:xfrm>
            <a:off x="2176479" y="2828835"/>
            <a:ext cx="7839042" cy="1200329"/>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3600">
                <a:solidFill>
                  <a:schemeClr val="dk1"/>
                </a:solidFill>
                <a:latin typeface="Playfair Display"/>
                <a:ea typeface="Playfair Display"/>
                <a:cs typeface="Playfair Display"/>
                <a:sym typeface="Playfair Display"/>
              </a:rPr>
              <a:t>TO THOSE WHO PROVIDED THESE RESOURCES FOR FREE</a:t>
            </a:r>
            <a:endParaRPr b="1" sz="1800">
              <a:solidFill>
                <a:schemeClr val="dk1"/>
              </a:solidFill>
              <a:latin typeface="Playfair Display"/>
              <a:ea typeface="Playfair Display"/>
              <a:cs typeface="Playfair Display"/>
              <a:sym typeface="Playfair Display"/>
            </a:endParaRPr>
          </a:p>
        </p:txBody>
      </p:sp>
      <p:sp>
        <p:nvSpPr>
          <p:cNvPr id="143" name="Google Shape;143;p22"/>
          <p:cNvSpPr txBox="1"/>
          <p:nvPr/>
        </p:nvSpPr>
        <p:spPr>
          <a:xfrm>
            <a:off x="4244371" y="4481845"/>
            <a:ext cx="3703200" cy="1077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chemeClr val="dk1"/>
                </a:solidFill>
                <a:latin typeface="Playfair Display"/>
                <a:ea typeface="Playfair Display"/>
                <a:cs typeface="Playfair Display"/>
                <a:sym typeface="Playfair Display"/>
              </a:rPr>
              <a:t>Slides: </a:t>
            </a:r>
            <a:r>
              <a:rPr lang="es-ES" sz="3200" u="sng">
                <a:solidFill>
                  <a:srgbClr val="256C87"/>
                </a:solidFill>
                <a:latin typeface="Playfair Display"/>
                <a:ea typeface="Playfair Display"/>
                <a:cs typeface="Playfair Display"/>
                <a:sym typeface="Playfair Display"/>
                <a:hlinkClick r:id="rId3"/>
              </a:rPr>
              <a:t>SlidesMania</a:t>
            </a:r>
            <a:endParaRPr sz="3200">
              <a:solidFill>
                <a:srgbClr val="256C87"/>
              </a:solidFill>
              <a:latin typeface="Playfair Display"/>
              <a:ea typeface="Playfair Display"/>
              <a:cs typeface="Playfair Display"/>
              <a:sym typeface="Playfair Display"/>
            </a:endParaRPr>
          </a:p>
          <a:p>
            <a:pPr indent="0" lvl="0" marL="0" marR="0" rtl="0" algn="l">
              <a:spcBef>
                <a:spcPts val="0"/>
              </a:spcBef>
              <a:spcAft>
                <a:spcPts val="0"/>
              </a:spcAft>
              <a:buNone/>
            </a:pPr>
            <a:r>
              <a:rPr lang="es-ES" sz="3200">
                <a:solidFill>
                  <a:schemeClr val="dk1"/>
                </a:solidFill>
                <a:latin typeface="Playfair Display"/>
                <a:ea typeface="Playfair Display"/>
                <a:cs typeface="Playfair Display"/>
                <a:sym typeface="Playfair Display"/>
              </a:rPr>
              <a:t>Images: </a:t>
            </a:r>
            <a:r>
              <a:rPr lang="es-ES" sz="3200" u="sng">
                <a:solidFill>
                  <a:srgbClr val="256C87"/>
                </a:solidFill>
                <a:latin typeface="Playfair Display"/>
                <a:ea typeface="Playfair Display"/>
                <a:cs typeface="Playfair Display"/>
                <a:sym typeface="Playfair Display"/>
                <a:hlinkClick r:id="rId4"/>
              </a:rPr>
              <a:t>Unsplash</a:t>
            </a:r>
            <a:endParaRPr sz="3200">
              <a:solidFill>
                <a:srgbClr val="256C87"/>
              </a:solidFill>
              <a:latin typeface="Playfair Display"/>
              <a:ea typeface="Playfair Display"/>
              <a:cs typeface="Playfair Display"/>
              <a:sym typeface="Playfair Display"/>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7" name="Shape 147"/>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06_Parker_Template_SlidesMania">
  <a:themeElements>
    <a:clrScheme name="Verde azulado">
      <a:dk1>
        <a:srgbClr val="000000"/>
      </a:dk1>
      <a:lt1>
        <a:srgbClr val="FFFFFF"/>
      </a:lt1>
      <a:dk2>
        <a:srgbClr val="373545"/>
      </a:dk2>
      <a:lt2>
        <a:srgbClr val="CEDBE6"/>
      </a:lt2>
      <a:accent1>
        <a:srgbClr val="3494BA"/>
      </a:accent1>
      <a:accent2>
        <a:srgbClr val="58B6C0"/>
      </a:accent2>
      <a:accent3>
        <a:srgbClr val="75BDA7"/>
      </a:accent3>
      <a:accent4>
        <a:srgbClr val="7A8C8E"/>
      </a:accent4>
      <a:accent5>
        <a:srgbClr val="84ACB6"/>
      </a:accent5>
      <a:accent6>
        <a:srgbClr val="2683C6"/>
      </a:accent6>
      <a:hlink>
        <a:srgbClr val="6B9F25"/>
      </a:hlink>
      <a:folHlink>
        <a:srgbClr val="9F6715"/>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