
<file path=[Content_Types].xml><?xml version="1.0" encoding="utf-8"?>
<Types xmlns="http://schemas.openxmlformats.org/package/2006/content-types">
  <Default ContentType="application/x-fontdata" Extension="fntdata"/>
  <Default ContentType="image/gif" Extension="gif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22.xml"/>
  <Override ContentType="application/vnd.openxmlformats-officedocument.presentationml.slide+xml" PartName="/ppt/slides/slide23.xml"/>
  <Override ContentType="application/vnd.openxmlformats-officedocument.presentationml.slide+xml" PartName="/ppt/slides/slide24.xml"/>
  <Override ContentType="application/vnd.openxmlformats-officedocument.presentationml.slide+xml" PartName="/ppt/slides/slide25.xml"/>
  <Override ContentType="application/vnd.openxmlformats-officedocument.presentationml.slide+xml" PartName="/ppt/slides/slide26.xml"/>
  <Override ContentType="application/vnd.openxmlformats-officedocument.presentationml.slide+xml" PartName="/ppt/slides/slide27.xml"/>
  <Override ContentType="application/vnd.openxmlformats-officedocument.presentationml.slide+xml" PartName="/ppt/slides/slide28.xml"/>
  <Override ContentType="application/vnd.openxmlformats-officedocument.presentationml.slide+xml" PartName="/ppt/slides/slide29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no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23"/>
    <p:sldId id="257" r:id="rId24"/>
    <p:sldId id="258" r:id="rId25"/>
    <p:sldId id="259" r:id="rId26"/>
    <p:sldId id="260" r:id="rId27"/>
    <p:sldId id="261" r:id="rId28"/>
    <p:sldId id="262" r:id="rId29"/>
    <p:sldId id="263" r:id="rId30"/>
    <p:sldId id="264" r:id="rId31"/>
    <p:sldId id="265" r:id="rId32"/>
    <p:sldId id="266" r:id="rId33"/>
    <p:sldId id="267" r:id="rId34"/>
    <p:sldId id="268" r:id="rId35"/>
    <p:sldId id="269" r:id="rId36"/>
    <p:sldId id="270" r:id="rId37"/>
    <p:sldId id="271" r:id="rId38"/>
    <p:sldId id="272" r:id="rId39"/>
    <p:sldId id="273" r:id="rId40"/>
    <p:sldId id="274" r:id="rId41"/>
    <p:sldId id="275" r:id="rId42"/>
    <p:sldId id="276" r:id="rId43"/>
    <p:sldId id="277" r:id="rId44"/>
    <p:sldId id="278" r:id="rId45"/>
    <p:sldId id="279" r:id="rId46"/>
    <p:sldId id="280" r:id="rId47"/>
    <p:sldId id="281" r:id="rId48"/>
    <p:sldId id="282" r:id="rId49"/>
    <p:sldId id="283" r:id="rId50"/>
    <p:sldId id="284" r:id="rId51"/>
  </p:sldIdLst>
  <p:sldSz cx="18288000" cy="10287000"/>
  <p:notesSz cx="6858000" cy="9144000"/>
  <p:embeddedFontLst>
    <p:embeddedFont>
      <p:font typeface="Arimo" charset="1" panose="020B0604020202020204"/>
      <p:regular r:id="rId6"/>
    </p:embeddedFont>
    <p:embeddedFont>
      <p:font typeface="Arimo Bold" charset="1" panose="020B0704020202020204"/>
      <p:regular r:id="rId7"/>
    </p:embeddedFont>
    <p:embeddedFont>
      <p:font typeface="Arimo Italics" charset="1" panose="020B0604020202090204"/>
      <p:regular r:id="rId8"/>
    </p:embeddedFont>
    <p:embeddedFont>
      <p:font typeface="Arimo Bold Italics" charset="1" panose="020B0704020202090204"/>
      <p:regular r:id="rId9"/>
    </p:embeddedFont>
    <p:embeddedFont>
      <p:font typeface="Open Sauce" charset="1" panose="00000500000000000000"/>
      <p:regular r:id="rId10"/>
    </p:embeddedFont>
    <p:embeddedFont>
      <p:font typeface="Open Sauce Bold" charset="1" panose="00000800000000000000"/>
      <p:regular r:id="rId11"/>
    </p:embeddedFont>
    <p:embeddedFont>
      <p:font typeface="Open Sauce Italics" charset="1" panose="00000500000000000000"/>
      <p:regular r:id="rId12"/>
    </p:embeddedFont>
    <p:embeddedFont>
      <p:font typeface="Open Sauce Bold Italics" charset="1" panose="00000800000000000000"/>
      <p:regular r:id="rId13"/>
    </p:embeddedFont>
    <p:embeddedFont>
      <p:font typeface="Rubik" charset="1" panose="00000000000000000000"/>
      <p:regular r:id="rId14"/>
    </p:embeddedFont>
    <p:embeddedFont>
      <p:font typeface="Rubik Bold" charset="1" panose="00000000000000000000"/>
      <p:regular r:id="rId15"/>
    </p:embeddedFont>
    <p:embeddedFont>
      <p:font typeface="Rubik Italics" charset="1" panose="00000000000000000000"/>
      <p:regular r:id="rId16"/>
    </p:embeddedFont>
    <p:embeddedFont>
      <p:font typeface="Rubik Bold Italics" charset="1" panose="00000000000000000000"/>
      <p:regular r:id="rId17"/>
    </p:embeddedFont>
    <p:embeddedFont>
      <p:font typeface="Canva Sans" charset="1" panose="020B0503030501040103"/>
      <p:regular r:id="rId18"/>
    </p:embeddedFont>
    <p:embeddedFont>
      <p:font typeface="Canva Sans Bold" charset="1" panose="020B0803030501040103"/>
      <p:regular r:id="rId19"/>
    </p:embeddedFont>
    <p:embeddedFont>
      <p:font typeface="Canva Sans Italics" charset="1" panose="020B0503030501040103"/>
      <p:regular r:id="rId20"/>
    </p:embeddedFont>
    <p:embeddedFont>
      <p:font typeface="Canva Sans Bold Italics" charset="1" panose="020B0803030501040103"/>
      <p:regular r:id="rId21"/>
    </p:embeddedFont>
    <p:embeddedFont>
      <p:font typeface="Sports World" charset="1" panose="02000503020000020004"/>
      <p:regular r:id="rId22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no"?><Relationships xmlns="http://schemas.openxmlformats.org/package/2006/relationships"><Relationship Id="rId1" Target="slideMasters/slideMaster1.xml" Type="http://schemas.openxmlformats.org/officeDocument/2006/relationships/slideMaster"/><Relationship Id="rId10" Target="fonts/font10.fntdata" Type="http://schemas.openxmlformats.org/officeDocument/2006/relationships/font"/><Relationship Id="rId11" Target="fonts/font11.fntdata" Type="http://schemas.openxmlformats.org/officeDocument/2006/relationships/font"/><Relationship Id="rId12" Target="fonts/font12.fntdata" Type="http://schemas.openxmlformats.org/officeDocument/2006/relationships/font"/><Relationship Id="rId13" Target="fonts/font13.fntdata" Type="http://schemas.openxmlformats.org/officeDocument/2006/relationships/font"/><Relationship Id="rId14" Target="fonts/font14.fntdata" Type="http://schemas.openxmlformats.org/officeDocument/2006/relationships/font"/><Relationship Id="rId15" Target="fonts/font15.fntdata" Type="http://schemas.openxmlformats.org/officeDocument/2006/relationships/font"/><Relationship Id="rId16" Target="fonts/font16.fntdata" Type="http://schemas.openxmlformats.org/officeDocument/2006/relationships/font"/><Relationship Id="rId17" Target="fonts/font17.fntdata" Type="http://schemas.openxmlformats.org/officeDocument/2006/relationships/font"/><Relationship Id="rId18" Target="fonts/font18.fntdata" Type="http://schemas.openxmlformats.org/officeDocument/2006/relationships/font"/><Relationship Id="rId19" Target="fonts/font19.fntdata" Type="http://schemas.openxmlformats.org/officeDocument/2006/relationships/font"/><Relationship Id="rId2" Target="presProps.xml" Type="http://schemas.openxmlformats.org/officeDocument/2006/relationships/presProps"/><Relationship Id="rId20" Target="fonts/font20.fntdata" Type="http://schemas.openxmlformats.org/officeDocument/2006/relationships/font"/><Relationship Id="rId21" Target="fonts/font21.fntdata" Type="http://schemas.openxmlformats.org/officeDocument/2006/relationships/font"/><Relationship Id="rId22" Target="fonts/font22.fntdata" Type="http://schemas.openxmlformats.org/officeDocument/2006/relationships/font"/><Relationship Id="rId23" Target="slides/slide1.xml" Type="http://schemas.openxmlformats.org/officeDocument/2006/relationships/slide"/><Relationship Id="rId24" Target="slides/slide2.xml" Type="http://schemas.openxmlformats.org/officeDocument/2006/relationships/slide"/><Relationship Id="rId25" Target="slides/slide3.xml" Type="http://schemas.openxmlformats.org/officeDocument/2006/relationships/slide"/><Relationship Id="rId26" Target="slides/slide4.xml" Type="http://schemas.openxmlformats.org/officeDocument/2006/relationships/slide"/><Relationship Id="rId27" Target="slides/slide5.xml" Type="http://schemas.openxmlformats.org/officeDocument/2006/relationships/slide"/><Relationship Id="rId28" Target="slides/slide6.xml" Type="http://schemas.openxmlformats.org/officeDocument/2006/relationships/slide"/><Relationship Id="rId29" Target="slides/slide7.xml" Type="http://schemas.openxmlformats.org/officeDocument/2006/relationships/slide"/><Relationship Id="rId3" Target="viewProps.xml" Type="http://schemas.openxmlformats.org/officeDocument/2006/relationships/viewProps"/><Relationship Id="rId30" Target="slides/slide8.xml" Type="http://schemas.openxmlformats.org/officeDocument/2006/relationships/slide"/><Relationship Id="rId31" Target="slides/slide9.xml" Type="http://schemas.openxmlformats.org/officeDocument/2006/relationships/slide"/><Relationship Id="rId32" Target="slides/slide10.xml" Type="http://schemas.openxmlformats.org/officeDocument/2006/relationships/slide"/><Relationship Id="rId33" Target="slides/slide11.xml" Type="http://schemas.openxmlformats.org/officeDocument/2006/relationships/slide"/><Relationship Id="rId34" Target="slides/slide12.xml" Type="http://schemas.openxmlformats.org/officeDocument/2006/relationships/slide"/><Relationship Id="rId35" Target="slides/slide13.xml" Type="http://schemas.openxmlformats.org/officeDocument/2006/relationships/slide"/><Relationship Id="rId36" Target="slides/slide14.xml" Type="http://schemas.openxmlformats.org/officeDocument/2006/relationships/slide"/><Relationship Id="rId37" Target="slides/slide15.xml" Type="http://schemas.openxmlformats.org/officeDocument/2006/relationships/slide"/><Relationship Id="rId38" Target="slides/slide16.xml" Type="http://schemas.openxmlformats.org/officeDocument/2006/relationships/slide"/><Relationship Id="rId39" Target="slides/slide17.xml" Type="http://schemas.openxmlformats.org/officeDocument/2006/relationships/slide"/><Relationship Id="rId4" Target="theme/theme1.xml" Type="http://schemas.openxmlformats.org/officeDocument/2006/relationships/theme"/><Relationship Id="rId40" Target="slides/slide18.xml" Type="http://schemas.openxmlformats.org/officeDocument/2006/relationships/slide"/><Relationship Id="rId41" Target="slides/slide19.xml" Type="http://schemas.openxmlformats.org/officeDocument/2006/relationships/slide"/><Relationship Id="rId42" Target="slides/slide20.xml" Type="http://schemas.openxmlformats.org/officeDocument/2006/relationships/slide"/><Relationship Id="rId43" Target="slides/slide21.xml" Type="http://schemas.openxmlformats.org/officeDocument/2006/relationships/slide"/><Relationship Id="rId44" Target="slides/slide22.xml" Type="http://schemas.openxmlformats.org/officeDocument/2006/relationships/slide"/><Relationship Id="rId45" Target="slides/slide23.xml" Type="http://schemas.openxmlformats.org/officeDocument/2006/relationships/slide"/><Relationship Id="rId46" Target="slides/slide24.xml" Type="http://schemas.openxmlformats.org/officeDocument/2006/relationships/slide"/><Relationship Id="rId47" Target="slides/slide25.xml" Type="http://schemas.openxmlformats.org/officeDocument/2006/relationships/slide"/><Relationship Id="rId48" Target="slides/slide26.xml" Type="http://schemas.openxmlformats.org/officeDocument/2006/relationships/slide"/><Relationship Id="rId49" Target="slides/slide27.xml" Type="http://schemas.openxmlformats.org/officeDocument/2006/relationships/slide"/><Relationship Id="rId5" Target="tableStyles.xml" Type="http://schemas.openxmlformats.org/officeDocument/2006/relationships/tableStyles"/><Relationship Id="rId50" Target="slides/slide28.xml" Type="http://schemas.openxmlformats.org/officeDocument/2006/relationships/slide"/><Relationship Id="rId51" Target="slides/slide29.xml" Type="http://schemas.openxmlformats.org/officeDocument/2006/relationships/slide"/><Relationship Id="rId6" Target="fonts/font6.fntdata" Type="http://schemas.openxmlformats.org/officeDocument/2006/relationships/font"/><Relationship Id="rId7" Target="fonts/font7.fntdata" Type="http://schemas.openxmlformats.org/officeDocument/2006/relationships/font"/><Relationship Id="rId8" Target="fonts/font8.fntdata" Type="http://schemas.openxmlformats.org/officeDocument/2006/relationships/font"/><Relationship Id="rId9" Target="fonts/font9.fntdata" Type="http://schemas.openxmlformats.org/officeDocument/2006/relationships/font"/></Relationships>
</file>

<file path=ppt/slideLayouts/_rels/slideLayout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no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no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gif" Type="http://schemas.openxmlformats.org/officeDocument/2006/relationships/image"/><Relationship Id="rId5" Target="../media/image4.gif" Type="http://schemas.openxmlformats.org/officeDocument/2006/relationships/image"/></Relationships>
</file>

<file path=ppt/slides/_rels/slide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.png" Type="http://schemas.openxmlformats.org/officeDocument/2006/relationships/image"/><Relationship Id="rId3" Target="../media/image6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9.png" Type="http://schemas.openxmlformats.org/officeDocument/2006/relationships/image"/><Relationship Id="rId7" Target="../media/image10.svg" Type="http://schemas.openxmlformats.org/officeDocument/2006/relationships/image"/></Relationships>
</file>

<file path=ppt/slides/_rels/slide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/Relationships>
</file>

<file path=ppt/slides/_rels/slide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13.gif" Type="http://schemas.openxmlformats.org/officeDocument/2006/relationships/image"/></Relationships>
</file>

<file path=ppt/slides/_rels/slide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4.png" Type="http://schemas.openxmlformats.org/officeDocument/2006/relationships/image"/><Relationship Id="rId3" Target="../media/image15.svg" Type="http://schemas.openxmlformats.org/officeDocument/2006/relationships/image"/><Relationship Id="rId4" Target="../media/image16.png" Type="http://schemas.openxmlformats.org/officeDocument/2006/relationships/image"/><Relationship Id="rId5" Target="../media/image17.svg" Type="http://schemas.openxmlformats.org/officeDocument/2006/relationships/image"/><Relationship Id="rId6" Target="../media/image11.png" Type="http://schemas.openxmlformats.org/officeDocument/2006/relationships/image"/><Relationship Id="rId7" Target="../media/image12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18.png" Type="http://schemas.openxmlformats.org/officeDocument/2006/relationships/image"/><Relationship Id="rId7" Target="../media/image19.svg" Type="http://schemas.openxmlformats.org/officeDocument/2006/relationships/image"/><Relationship Id="rId8" Target="../media/image16.png" Type="http://schemas.openxmlformats.org/officeDocument/2006/relationships/image"/><Relationship Id="rId9" Target="../media/image17.svg" Type="http://schemas.openxmlformats.org/officeDocument/2006/relationships/image"/></Relationships>
</file>

<file path=ppt/slides/_rels/slide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20.jpeg" Type="http://schemas.openxmlformats.org/officeDocument/2006/relationships/image"/><Relationship Id="rId7" Target="../media/image21.png" Type="http://schemas.openxmlformats.org/officeDocument/2006/relationships/image"/><Relationship Id="rId8" Target="../media/image22.svg" Type="http://schemas.openxmlformats.org/officeDocument/2006/relationships/image"/></Relationships>
</file>

<file path=ppt/slides/_rels/slide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3.png" Type="http://schemas.openxmlformats.org/officeDocument/2006/relationships/image"/><Relationship Id="rId3" Target="../media/image24.svg" Type="http://schemas.openxmlformats.org/officeDocument/2006/relationships/image"/><Relationship Id="rId4" Target="../media/image11.png" Type="http://schemas.openxmlformats.org/officeDocument/2006/relationships/image"/><Relationship Id="rId5" Target="../media/image12.svg" Type="http://schemas.openxmlformats.org/officeDocument/2006/relationships/image"/><Relationship Id="rId6" Target="../media/image7.png" Type="http://schemas.openxmlformats.org/officeDocument/2006/relationships/image"/><Relationship Id="rId7" Target="../media/image8.svg" Type="http://schemas.openxmlformats.org/officeDocument/2006/relationships/image"/><Relationship Id="rId8" Target="../media/image25.jpeg" Type="http://schemas.openxmlformats.org/officeDocument/2006/relationships/image"/><Relationship Id="rId9" Target="../media/image26.jpeg" Type="http://schemas.openxmlformats.org/officeDocument/2006/relationships/image"/></Relationships>
</file>

<file path=ppt/slides/_rels/slide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27.jpeg" Type="http://schemas.openxmlformats.org/officeDocument/2006/relationships/image"/><Relationship Id="rId7" Target="../media/image28.png" Type="http://schemas.openxmlformats.org/officeDocument/2006/relationships/image"/><Relationship Id="rId8" Target="../media/image29.svg" Type="http://schemas.openxmlformats.org/officeDocument/2006/relationships/image"/></Relationships>
</file>

<file path=ppt/slides/_rels/slide1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30.jpeg" Type="http://schemas.openxmlformats.org/officeDocument/2006/relationships/image"/><Relationship Id="rId3" Target="../media/image27.jpeg" Type="http://schemas.openxmlformats.org/officeDocument/2006/relationships/image"/><Relationship Id="rId4" Target="../media/image31.jpeg" Type="http://schemas.openxmlformats.org/officeDocument/2006/relationships/image"/><Relationship Id="rId5" Target="../media/image32.png" Type="http://schemas.openxmlformats.org/officeDocument/2006/relationships/image"/><Relationship Id="rId6" Target="../media/image33.svg" Type="http://schemas.openxmlformats.org/officeDocument/2006/relationships/image"/></Relationships>
</file>

<file path=ppt/slides/_rels/slide1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21.png" Type="http://schemas.openxmlformats.org/officeDocument/2006/relationships/image"/><Relationship Id="rId3" Target="../media/image22.svg" Type="http://schemas.openxmlformats.org/officeDocument/2006/relationships/image"/><Relationship Id="rId4" Target="../media/image3.gif" Type="http://schemas.openxmlformats.org/officeDocument/2006/relationships/image"/><Relationship Id="rId5" Target="../media/image34.png" Type="http://schemas.openxmlformats.org/officeDocument/2006/relationships/image"/><Relationship Id="rId6" Target="../media/image35.svg" Type="http://schemas.openxmlformats.org/officeDocument/2006/relationships/image"/></Relationships>
</file>

<file path=ppt/slides/_rels/slide1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0.png" Type="http://schemas.openxmlformats.org/officeDocument/2006/relationships/image"/><Relationship Id="rId11" Target="../media/image41.svg" Type="http://schemas.openxmlformats.org/officeDocument/2006/relationships/image"/><Relationship Id="rId12" Target="../media/image42.png" Type="http://schemas.openxmlformats.org/officeDocument/2006/relationships/image"/><Relationship Id="rId13" Target="../media/image43.svg" Type="http://schemas.openxmlformats.org/officeDocument/2006/relationships/image"/><Relationship Id="rId2" Target="../media/image36.jpeg" Type="http://schemas.openxmlformats.org/officeDocument/2006/relationships/image"/><Relationship Id="rId3" Target="../media/image37.jpeg" Type="http://schemas.openxmlformats.org/officeDocument/2006/relationships/image"/><Relationship Id="rId4" Target="../media/image38.jpeg" Type="http://schemas.openxmlformats.org/officeDocument/2006/relationships/image"/><Relationship Id="rId5" Target="../media/image39.jpeg" Type="http://schemas.openxmlformats.org/officeDocument/2006/relationships/image"/><Relationship Id="rId6" Target="../media/image11.png" Type="http://schemas.openxmlformats.org/officeDocument/2006/relationships/image"/><Relationship Id="rId7" Target="../media/image12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1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44.png" Type="http://schemas.openxmlformats.org/officeDocument/2006/relationships/image"/><Relationship Id="rId7" Target="../media/image45.svg" Type="http://schemas.openxmlformats.org/officeDocument/2006/relationships/image"/></Relationships>
</file>

<file path=ppt/slides/_rels/slide1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46.jpeg" Type="http://schemas.openxmlformats.org/officeDocument/2006/relationships/image"/></Relationships>
</file>

<file path=ppt/slides/_rels/slide1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7.jpeg" Type="http://schemas.openxmlformats.org/officeDocument/2006/relationships/image"/></Relationships>
</file>

<file path=ppt/slides/_rels/slide1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48.jpeg" Type="http://schemas.openxmlformats.org/officeDocument/2006/relationships/image"/><Relationship Id="rId3" Target="../media/image49.png" Type="http://schemas.openxmlformats.org/officeDocument/2006/relationships/image"/><Relationship Id="rId4" Target="../media/image50.svg" Type="http://schemas.openxmlformats.org/officeDocument/2006/relationships/image"/><Relationship Id="rId5" Target="../media/image11.png" Type="http://schemas.openxmlformats.org/officeDocument/2006/relationships/image"/><Relationship Id="rId6" Target="../media/image12.svg" Type="http://schemas.openxmlformats.org/officeDocument/2006/relationships/image"/><Relationship Id="rId7" Target="../media/image7.png" Type="http://schemas.openxmlformats.org/officeDocument/2006/relationships/image"/><Relationship Id="rId8" Target="../media/image8.svg" Type="http://schemas.openxmlformats.org/officeDocument/2006/relationships/image"/></Relationships>
</file>

<file path=ppt/slides/_rels/slide1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21.png" Type="http://schemas.openxmlformats.org/officeDocument/2006/relationships/image"/><Relationship Id="rId7" Target="../media/image22.svg" Type="http://schemas.openxmlformats.org/officeDocument/2006/relationships/image"/></Relationships>
</file>

<file path=ppt/slides/_rels/slide1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/Relationships>
</file>

<file path=ppt/slides/_rels/slide1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51.png" Type="http://schemas.openxmlformats.org/officeDocument/2006/relationships/image"/><Relationship Id="rId3" Target="../media/image52.svg" Type="http://schemas.openxmlformats.org/officeDocument/2006/relationships/image"/></Relationships>
</file>

<file path=ppt/slides/_rels/slide20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/Relationships>
</file>

<file path=ppt/slides/_rels/slide21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/Relationships>
</file>

<file path=ppt/slides/_rels/slide22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1.png" Type="http://schemas.openxmlformats.org/officeDocument/2006/relationships/image"/><Relationship Id="rId11" Target="../media/image12.svg" Type="http://schemas.openxmlformats.org/officeDocument/2006/relationships/image"/><Relationship Id="rId12" Target="../media/image7.png" Type="http://schemas.openxmlformats.org/officeDocument/2006/relationships/image"/><Relationship Id="rId13" Target="../media/image8.svg" Type="http://schemas.openxmlformats.org/officeDocument/2006/relationships/image"/><Relationship Id="rId14" Target="../media/image3.gif" Type="http://schemas.openxmlformats.org/officeDocument/2006/relationships/image"/><Relationship Id="rId2" Target="../media/image53.png" Type="http://schemas.openxmlformats.org/officeDocument/2006/relationships/image"/><Relationship Id="rId3" Target="../media/image54.svg" Type="http://schemas.openxmlformats.org/officeDocument/2006/relationships/image"/><Relationship Id="rId4" Target="../media/image55.png" Type="http://schemas.openxmlformats.org/officeDocument/2006/relationships/image"/><Relationship Id="rId5" Target="../media/image56.svg" Type="http://schemas.openxmlformats.org/officeDocument/2006/relationships/image"/><Relationship Id="rId6" Target="../media/image57.png" Type="http://schemas.openxmlformats.org/officeDocument/2006/relationships/image"/><Relationship Id="rId7" Target="../media/image58.svg" Type="http://schemas.openxmlformats.org/officeDocument/2006/relationships/image"/><Relationship Id="rId8" Target="../media/image59.png" Type="http://schemas.openxmlformats.org/officeDocument/2006/relationships/image"/><Relationship Id="rId9" Target="../media/image60.svg" Type="http://schemas.openxmlformats.org/officeDocument/2006/relationships/image"/></Relationships>
</file>

<file path=ppt/slides/_rels/slide23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61.gif" Type="http://schemas.openxmlformats.org/officeDocument/2006/relationships/image"/><Relationship Id="rId7" Target="../media/image62.gif" Type="http://schemas.openxmlformats.org/officeDocument/2006/relationships/image"/><Relationship Id="rId8" Target="../media/image63.png" Type="http://schemas.openxmlformats.org/officeDocument/2006/relationships/image"/><Relationship Id="rId9" Target="../media/image64.svg" Type="http://schemas.openxmlformats.org/officeDocument/2006/relationships/image"/></Relationships>
</file>

<file path=ppt/slides/_rels/slide24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65.gif" Type="http://schemas.openxmlformats.org/officeDocument/2006/relationships/image"/></Relationships>
</file>

<file path=ppt/slides/_rels/slide25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66.png" Type="http://schemas.openxmlformats.org/officeDocument/2006/relationships/image"/><Relationship Id="rId7" Target="../media/image67.svg" Type="http://schemas.openxmlformats.org/officeDocument/2006/relationships/image"/></Relationships>
</file>

<file path=ppt/slides/_rels/slide26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68.png" Type="http://schemas.openxmlformats.org/officeDocument/2006/relationships/image"/><Relationship Id="rId7" Target="../media/image69.svg" Type="http://schemas.openxmlformats.org/officeDocument/2006/relationships/image"/></Relationships>
</file>

<file path=ppt/slides/_rels/slide27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4.png" Type="http://schemas.openxmlformats.org/officeDocument/2006/relationships/image"/><Relationship Id="rId11" Target="../media/image75.svg" Type="http://schemas.openxmlformats.org/officeDocument/2006/relationships/image"/><Relationship Id="rId2" Target="../media/image70.png" Type="http://schemas.openxmlformats.org/officeDocument/2006/relationships/image"/><Relationship Id="rId3" Target="../media/image71.svg" Type="http://schemas.openxmlformats.org/officeDocument/2006/relationships/image"/><Relationship Id="rId4" Target="../media/image72.png" Type="http://schemas.openxmlformats.org/officeDocument/2006/relationships/image"/><Relationship Id="rId5" Target="../media/image73.svg" Type="http://schemas.openxmlformats.org/officeDocument/2006/relationships/image"/><Relationship Id="rId6" Target="../media/image11.png" Type="http://schemas.openxmlformats.org/officeDocument/2006/relationships/image"/><Relationship Id="rId7" Target="../media/image12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28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8.png" Type="http://schemas.openxmlformats.org/officeDocument/2006/relationships/image"/><Relationship Id="rId11" Target="../media/image79.svg" Type="http://schemas.openxmlformats.org/officeDocument/2006/relationships/image"/><Relationship Id="rId12" Target="../media/image14.png" Type="http://schemas.openxmlformats.org/officeDocument/2006/relationships/image"/><Relationship Id="rId13" Target="../media/image15.svg" Type="http://schemas.openxmlformats.org/officeDocument/2006/relationships/image"/><Relationship Id="rId14" Target="../media/image16.png" Type="http://schemas.openxmlformats.org/officeDocument/2006/relationships/image"/><Relationship Id="rId15" Target="../media/image17.svg" Type="http://schemas.openxmlformats.org/officeDocument/2006/relationships/image"/><Relationship Id="rId16" Target="../media/image18.png" Type="http://schemas.openxmlformats.org/officeDocument/2006/relationships/image"/><Relationship Id="rId17" Target="../media/image19.svg" Type="http://schemas.openxmlformats.org/officeDocument/2006/relationships/image"/><Relationship Id="rId18" Target="../media/image21.png" Type="http://schemas.openxmlformats.org/officeDocument/2006/relationships/image"/><Relationship Id="rId19" Target="../media/image22.svg" Type="http://schemas.openxmlformats.org/officeDocument/2006/relationships/image"/><Relationship Id="rId2" Target="../media/image11.png" Type="http://schemas.openxmlformats.org/officeDocument/2006/relationships/image"/><Relationship Id="rId20" Target="../media/image23.png" Type="http://schemas.openxmlformats.org/officeDocument/2006/relationships/image"/><Relationship Id="rId21" Target="../media/image24.svg" Type="http://schemas.openxmlformats.org/officeDocument/2006/relationships/image"/><Relationship Id="rId22" Target="../media/image32.png" Type="http://schemas.openxmlformats.org/officeDocument/2006/relationships/image"/><Relationship Id="rId23" Target="../media/image33.svg" Type="http://schemas.openxmlformats.org/officeDocument/2006/relationships/image"/><Relationship Id="rId24" Target="../media/image53.png" Type="http://schemas.openxmlformats.org/officeDocument/2006/relationships/image"/><Relationship Id="rId25" Target="../media/image54.svg" Type="http://schemas.openxmlformats.org/officeDocument/2006/relationships/image"/><Relationship Id="rId26" Target="../media/image55.png" Type="http://schemas.openxmlformats.org/officeDocument/2006/relationships/image"/><Relationship Id="rId27" Target="../media/image56.svg" Type="http://schemas.openxmlformats.org/officeDocument/2006/relationships/image"/><Relationship Id="rId28" Target="../media/image57.png" Type="http://schemas.openxmlformats.org/officeDocument/2006/relationships/image"/><Relationship Id="rId29" Target="../media/image58.svg" Type="http://schemas.openxmlformats.org/officeDocument/2006/relationships/image"/><Relationship Id="rId3" Target="../media/image12.svg" Type="http://schemas.openxmlformats.org/officeDocument/2006/relationships/image"/><Relationship Id="rId30" Target="../media/image59.png" Type="http://schemas.openxmlformats.org/officeDocument/2006/relationships/image"/><Relationship Id="rId31" Target="../media/image60.svg" Type="http://schemas.openxmlformats.org/officeDocument/2006/relationships/image"/><Relationship Id="rId32" Target="../media/image61.gif" Type="http://schemas.openxmlformats.org/officeDocument/2006/relationships/image"/><Relationship Id="rId33" Target="../media/image62.gif" Type="http://schemas.openxmlformats.org/officeDocument/2006/relationships/image"/><Relationship Id="rId34" Target="../media/image80.gif" Type="http://schemas.openxmlformats.org/officeDocument/2006/relationships/image"/><Relationship Id="rId35" Target="../media/image66.png" Type="http://schemas.openxmlformats.org/officeDocument/2006/relationships/image"/><Relationship Id="rId36" Target="../media/image67.svg" Type="http://schemas.openxmlformats.org/officeDocument/2006/relationships/image"/><Relationship Id="rId37" Target="../media/image72.png" Type="http://schemas.openxmlformats.org/officeDocument/2006/relationships/image"/><Relationship Id="rId38" Target="../media/image73.svg" Type="http://schemas.openxmlformats.org/officeDocument/2006/relationships/image"/><Relationship Id="rId39" Target="../media/image68.png" Type="http://schemas.openxmlformats.org/officeDocument/2006/relationships/image"/><Relationship Id="rId4" Target="../media/image7.png" Type="http://schemas.openxmlformats.org/officeDocument/2006/relationships/image"/><Relationship Id="rId40" Target="../media/image69.svg" Type="http://schemas.openxmlformats.org/officeDocument/2006/relationships/image"/><Relationship Id="rId41" Target="../media/image70.png" Type="http://schemas.openxmlformats.org/officeDocument/2006/relationships/image"/><Relationship Id="rId42" Target="../media/image71.svg" Type="http://schemas.openxmlformats.org/officeDocument/2006/relationships/image"/><Relationship Id="rId43" Target="../media/image9.png" Type="http://schemas.openxmlformats.org/officeDocument/2006/relationships/image"/><Relationship Id="rId44" Target="../media/image10.svg" Type="http://schemas.openxmlformats.org/officeDocument/2006/relationships/image"/><Relationship Id="rId45" Target="../media/image13.gif" Type="http://schemas.openxmlformats.org/officeDocument/2006/relationships/image"/><Relationship Id="rId46" Target="../media/image28.png" Type="http://schemas.openxmlformats.org/officeDocument/2006/relationships/image"/><Relationship Id="rId47" Target="../media/image29.svg" Type="http://schemas.openxmlformats.org/officeDocument/2006/relationships/image"/><Relationship Id="rId5" Target="../media/image8.svg" Type="http://schemas.openxmlformats.org/officeDocument/2006/relationships/image"/><Relationship Id="rId6" Target="../media/image76.png" Type="http://schemas.openxmlformats.org/officeDocument/2006/relationships/image"/><Relationship Id="rId7" Target="../media/image77.svg" Type="http://schemas.openxmlformats.org/officeDocument/2006/relationships/image"/><Relationship Id="rId8" Target="../media/image4.gif" Type="http://schemas.openxmlformats.org/officeDocument/2006/relationships/image"/><Relationship Id="rId9" Target="../media/image3.gif" Type="http://schemas.openxmlformats.org/officeDocument/2006/relationships/image"/></Relationships>
</file>

<file path=ppt/slides/_rels/slide29.xml.rels><?xml version="1.0" encoding="UTF-8" standalone="no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2.png" Type="http://schemas.openxmlformats.org/officeDocument/2006/relationships/image"/><Relationship Id="rId11" Target="../media/image43.svg" Type="http://schemas.openxmlformats.org/officeDocument/2006/relationships/image"/><Relationship Id="rId12" Target="../media/image81.png" Type="http://schemas.openxmlformats.org/officeDocument/2006/relationships/image"/><Relationship Id="rId13" Target="../media/image82.svg" Type="http://schemas.openxmlformats.org/officeDocument/2006/relationships/image"/><Relationship Id="rId14" Target="../media/image63.png" Type="http://schemas.openxmlformats.org/officeDocument/2006/relationships/image"/><Relationship Id="rId15" Target="../media/image64.svg" Type="http://schemas.openxmlformats.org/officeDocument/2006/relationships/image"/><Relationship Id="rId16" Target="../media/image65.gif" Type="http://schemas.openxmlformats.org/officeDocument/2006/relationships/image"/><Relationship Id="rId17" Target="../media/image44.png" Type="http://schemas.openxmlformats.org/officeDocument/2006/relationships/image"/><Relationship Id="rId18" Target="../media/image45.svg" Type="http://schemas.openxmlformats.org/officeDocument/2006/relationships/image"/><Relationship Id="rId2" Target="../media/image11.png" Type="http://schemas.openxmlformats.org/officeDocument/2006/relationships/image"/><Relationship Id="rId3" Target="../media/image12.svg" Type="http://schemas.openxmlformats.org/officeDocument/2006/relationships/image"/><Relationship Id="rId4" Target="../media/image7.png" Type="http://schemas.openxmlformats.org/officeDocument/2006/relationships/image"/><Relationship Id="rId5" Target="../media/image8.svg" Type="http://schemas.openxmlformats.org/officeDocument/2006/relationships/image"/><Relationship Id="rId6" Target="../media/image34.png" Type="http://schemas.openxmlformats.org/officeDocument/2006/relationships/image"/><Relationship Id="rId7" Target="../media/image35.svg" Type="http://schemas.openxmlformats.org/officeDocument/2006/relationships/image"/><Relationship Id="rId8" Target="../media/image40.png" Type="http://schemas.openxmlformats.org/officeDocument/2006/relationships/image"/><Relationship Id="rId9" Target="../media/image41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8100" y="0"/>
            <a:ext cx="18326100" cy="10287000"/>
            <a:chOff x="0" y="0"/>
            <a:chExt cx="4826627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26627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26627">
                  <a:moveTo>
                    <a:pt x="0" y="0"/>
                  </a:moveTo>
                  <a:lnTo>
                    <a:pt x="4826627" y="0"/>
                  </a:lnTo>
                  <a:lnTo>
                    <a:pt x="4826627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5271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38100"/>
              <a:ext cx="812800" cy="8509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2659"/>
                </a:lnSpc>
                <a:spcBef>
                  <a:spcPct val="0"/>
                </a:spcBef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38100" y="-28575"/>
            <a:ext cx="18288000" cy="1668334"/>
            <a:chOff x="0" y="0"/>
            <a:chExt cx="24384000" cy="2224445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6274075" cy="2224445"/>
            </a:xfrm>
            <a:custGeom>
              <a:avLst/>
              <a:gdLst/>
              <a:ahLst/>
              <a:cxnLst/>
              <a:rect r="r" b="b" t="t" l="l"/>
              <a:pathLst>
                <a:path h="2224445" w="6274075">
                  <a:moveTo>
                    <a:pt x="0" y="0"/>
                  </a:moveTo>
                  <a:lnTo>
                    <a:pt x="6274075" y="0"/>
                  </a:lnTo>
                  <a:lnTo>
                    <a:pt x="6274075" y="2224445"/>
                  </a:lnTo>
                  <a:lnTo>
                    <a:pt x="0" y="222444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6036642" y="0"/>
              <a:ext cx="6274075" cy="2224445"/>
            </a:xfrm>
            <a:custGeom>
              <a:avLst/>
              <a:gdLst/>
              <a:ahLst/>
              <a:cxnLst/>
              <a:rect r="r" b="b" t="t" l="l"/>
              <a:pathLst>
                <a:path h="2224445" w="6274075">
                  <a:moveTo>
                    <a:pt x="0" y="0"/>
                  </a:moveTo>
                  <a:lnTo>
                    <a:pt x="6274075" y="0"/>
                  </a:lnTo>
                  <a:lnTo>
                    <a:pt x="6274075" y="2224445"/>
                  </a:lnTo>
                  <a:lnTo>
                    <a:pt x="0" y="222444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2073283" y="0"/>
              <a:ext cx="6274075" cy="2224445"/>
            </a:xfrm>
            <a:custGeom>
              <a:avLst/>
              <a:gdLst/>
              <a:ahLst/>
              <a:cxnLst/>
              <a:rect r="r" b="b" t="t" l="l"/>
              <a:pathLst>
                <a:path h="2224445" w="6274075">
                  <a:moveTo>
                    <a:pt x="0" y="0"/>
                  </a:moveTo>
                  <a:lnTo>
                    <a:pt x="6274075" y="0"/>
                  </a:lnTo>
                  <a:lnTo>
                    <a:pt x="6274075" y="2224445"/>
                  </a:lnTo>
                  <a:lnTo>
                    <a:pt x="0" y="222444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18109925" y="0"/>
              <a:ext cx="6274075" cy="2224445"/>
            </a:xfrm>
            <a:custGeom>
              <a:avLst/>
              <a:gdLst/>
              <a:ahLst/>
              <a:cxnLst/>
              <a:rect r="r" b="b" t="t" l="l"/>
              <a:pathLst>
                <a:path h="2224445" w="6274075">
                  <a:moveTo>
                    <a:pt x="0" y="0"/>
                  </a:moveTo>
                  <a:lnTo>
                    <a:pt x="6274075" y="0"/>
                  </a:lnTo>
                  <a:lnTo>
                    <a:pt x="6274075" y="2224445"/>
                  </a:lnTo>
                  <a:lnTo>
                    <a:pt x="0" y="222444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  <p:pic>
        <p:nvPicPr>
          <p:cNvPr name="Picture 10" id="10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6109834" y="1517687"/>
            <a:ext cx="3918310" cy="2311803"/>
          </a:xfrm>
          <a:prstGeom prst="rect">
            <a:avLst/>
          </a:prstGeom>
        </p:spPr>
      </p:pic>
      <p:sp>
        <p:nvSpPr>
          <p:cNvPr name="TextBox 11" id="11"/>
          <p:cNvSpPr txBox="true"/>
          <p:nvPr/>
        </p:nvSpPr>
        <p:spPr>
          <a:xfrm rot="0">
            <a:off x="0" y="3316195"/>
            <a:ext cx="18288000" cy="45858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8137"/>
              </a:lnSpc>
              <a:spcBef>
                <a:spcPct val="0"/>
              </a:spcBef>
            </a:pPr>
            <a:r>
              <a:rPr lang="en-US" sz="12955">
                <a:solidFill>
                  <a:srgbClr val="FFFFFF"/>
                </a:solidFill>
                <a:latin typeface="Sports World"/>
              </a:rPr>
              <a:t>American History</a:t>
            </a:r>
          </a:p>
        </p:txBody>
      </p:sp>
      <p:pic>
        <p:nvPicPr>
          <p:cNvPr name="Picture 12" id="12"/>
          <p:cNvPicPr>
            <a:picLocks noChangeAspect="true"/>
          </p:cNvPicPr>
          <p:nvPr/>
        </p:nvPicPr>
        <p:blipFill>
          <a:blip r:embed="rId5"/>
          <a:srcRect l="0" t="0" r="0" b="0"/>
          <a:stretch>
            <a:fillRect/>
          </a:stretch>
        </p:blipFill>
        <p:spPr>
          <a:xfrm flipH="false" flipV="false" rot="0">
            <a:off x="7459408" y="8190356"/>
            <a:ext cx="3369184" cy="1175193"/>
          </a:xfrm>
          <a:prstGeom prst="rect">
            <a:avLst/>
          </a:prstGeom>
        </p:spPr>
      </p:pic>
      <p:sp>
        <p:nvSpPr>
          <p:cNvPr name="TextBox 13" id="13"/>
          <p:cNvSpPr txBox="true"/>
          <p:nvPr/>
        </p:nvSpPr>
        <p:spPr>
          <a:xfrm rot="0">
            <a:off x="4160044" y="2357154"/>
            <a:ext cx="9967912" cy="86366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6996"/>
              </a:lnSpc>
              <a:spcBef>
                <a:spcPct val="0"/>
              </a:spcBef>
            </a:pPr>
            <a:r>
              <a:rPr lang="en-US" sz="4997">
                <a:solidFill>
                  <a:srgbClr val="FBFFF0"/>
                </a:solidFill>
                <a:latin typeface="Rubik"/>
              </a:rPr>
              <a:t>History Subject for Middle School </a:t>
            </a:r>
          </a:p>
        </p:txBody>
      </p:sp>
      <p:pic>
        <p:nvPicPr>
          <p:cNvPr name="Picture 14" id="14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true" flipV="false" rot="0">
            <a:off x="-3043304" y="1430776"/>
            <a:ext cx="4781691" cy="2821198"/>
          </a:xfrm>
          <a:prstGeom prst="rect">
            <a:avLst/>
          </a:prstGeom>
        </p:spPr>
      </p:pic>
      <p:pic>
        <p:nvPicPr>
          <p:cNvPr name="Picture 15" id="15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true" flipV="false" rot="0">
            <a:off x="17097339" y="9258300"/>
            <a:ext cx="2381321" cy="1404979"/>
          </a:xfrm>
          <a:prstGeom prst="rect">
            <a:avLst/>
          </a:prstGeom>
        </p:spPr>
      </p:pic>
      <p:pic>
        <p:nvPicPr>
          <p:cNvPr name="Picture 16" id="16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false" flipV="false" rot="0">
            <a:off x="128050" y="8595114"/>
            <a:ext cx="4629408" cy="2731351"/>
          </a:xfrm>
          <a:prstGeom prst="rect">
            <a:avLst/>
          </a:prstGeom>
        </p:spPr>
      </p:pic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938834" y="5349085"/>
            <a:ext cx="3086100" cy="552758"/>
            <a:chOff x="0" y="0"/>
            <a:chExt cx="812800" cy="145582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>
                  <a:solidFill>
                    <a:srgbClr val="242424"/>
                  </a:solidFill>
                  <a:latin typeface="Rubik Bold"/>
                </a:rPr>
                <a:t>CANVA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7587105" y="5349085"/>
            <a:ext cx="3086100" cy="552758"/>
            <a:chOff x="0" y="0"/>
            <a:chExt cx="812800" cy="145582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 u="none">
                  <a:solidFill>
                    <a:srgbClr val="242424"/>
                  </a:solidFill>
                  <a:latin typeface="Rubik Bold"/>
                </a:rPr>
                <a:t>POWERPOINT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3217609" y="5349085"/>
            <a:ext cx="3086100" cy="552758"/>
            <a:chOff x="0" y="0"/>
            <a:chExt cx="812800" cy="145582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812800" cy="145582"/>
            </a:xfrm>
            <a:custGeom>
              <a:avLst/>
              <a:gdLst/>
              <a:ahLst/>
              <a:cxnLst/>
              <a:rect r="r" b="b" t="t" l="l"/>
              <a:pathLst>
                <a:path h="145582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145582"/>
                  </a:lnTo>
                  <a:lnTo>
                    <a:pt x="0" y="145582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  <a:ln>
              <a:noFill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47625"/>
              <a:ext cx="812800" cy="86042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2940"/>
                </a:lnSpc>
                <a:spcBef>
                  <a:spcPct val="0"/>
                </a:spcBef>
              </a:pPr>
              <a:r>
                <a:rPr lang="en-US" sz="2100">
                  <a:solidFill>
                    <a:srgbClr val="242424"/>
                  </a:solidFill>
                  <a:latin typeface="Rubik Bold"/>
                </a:rPr>
                <a:t>GOOGLE SLIDES</a:t>
              </a:r>
            </a:p>
          </p:txBody>
        </p:sp>
      </p:grpSp>
      <p:sp>
        <p:nvSpPr>
          <p:cNvPr name="Freeform 14" id="14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5" id="15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2" id="22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3" id="23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4" id="24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5" id="25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6" id="26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7" id="27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28" id="28"/>
          <p:cNvSpPr/>
          <p:nvPr/>
        </p:nvSpPr>
        <p:spPr>
          <a:xfrm flipH="false" flipV="false" rot="0">
            <a:off x="13081729" y="325911"/>
            <a:ext cx="4774557" cy="4114800"/>
          </a:xfrm>
          <a:custGeom>
            <a:avLst/>
            <a:gdLst/>
            <a:ahLst/>
            <a:cxnLst/>
            <a:rect r="r" b="b" t="t" l="l"/>
            <a:pathLst>
              <a:path h="4114800" w="4774557">
                <a:moveTo>
                  <a:pt x="0" y="0"/>
                </a:moveTo>
                <a:lnTo>
                  <a:pt x="4774557" y="0"/>
                </a:lnTo>
                <a:lnTo>
                  <a:pt x="4774557" y="4114800"/>
                </a:lnTo>
                <a:lnTo>
                  <a:pt x="0" y="4114800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9" id="29"/>
          <p:cNvSpPr txBox="true"/>
          <p:nvPr/>
        </p:nvSpPr>
        <p:spPr>
          <a:xfrm rot="0">
            <a:off x="1028700" y="962025"/>
            <a:ext cx="17259300" cy="25050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600"/>
              </a:lnSpc>
            </a:pPr>
            <a:r>
              <a:rPr lang="en-US" sz="8000">
                <a:solidFill>
                  <a:srgbClr val="ED1F2A"/>
                </a:solidFill>
                <a:latin typeface="Sports World"/>
              </a:rPr>
              <a:t>How to Use </a:t>
            </a:r>
          </a:p>
          <a:p>
            <a:pPr algn="l" marL="0" indent="0" lvl="0">
              <a:lnSpc>
                <a:spcPts val="9600"/>
              </a:lnSpc>
              <a:spcBef>
                <a:spcPct val="0"/>
              </a:spcBef>
            </a:pPr>
            <a:r>
              <a:rPr lang="en-US" sz="8000">
                <a:solidFill>
                  <a:srgbClr val="ED1F2A"/>
                </a:solidFill>
                <a:latin typeface="Sports World"/>
              </a:rPr>
              <a:t>This Presentation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1491693" y="6044257"/>
            <a:ext cx="3980381" cy="1851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Rubik"/>
              </a:rPr>
              <a:t>Click on the </a:t>
            </a:r>
            <a:r>
              <a:rPr lang="en-US" sz="2100">
                <a:solidFill>
                  <a:srgbClr val="000000"/>
                </a:solidFill>
                <a:latin typeface="Rubik Bold"/>
              </a:rPr>
              <a:t>"Canva"</a:t>
            </a:r>
            <a:r>
              <a:rPr lang="en-US" sz="2100">
                <a:solidFill>
                  <a:srgbClr val="000000"/>
                </a:solidFill>
                <a:latin typeface="Rubik"/>
              </a:rPr>
              <a:t> button under this presentation preview. Start editing your presentation. You need to sign in to your Canva account.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7072274" y="6044257"/>
            <a:ext cx="4115762" cy="25946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Rubik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Rubik Bold"/>
              </a:rPr>
              <a:t>PowerPoint template</a:t>
            </a:r>
            <a:r>
              <a:rPr lang="en-US" sz="2100">
                <a:solidFill>
                  <a:srgbClr val="000000"/>
                </a:solidFill>
                <a:latin typeface="Rubik"/>
              </a:rPr>
              <a:t>. Open the design in </a:t>
            </a:r>
            <a:r>
              <a:rPr lang="en-US" sz="2100">
                <a:solidFill>
                  <a:srgbClr val="000000"/>
                </a:solidFill>
                <a:latin typeface="Rubik Bold"/>
              </a:rPr>
              <a:t>Canva</a:t>
            </a:r>
            <a:r>
              <a:rPr lang="en-US" sz="2100">
                <a:solidFill>
                  <a:srgbClr val="000000"/>
                </a:solidFill>
                <a:latin typeface="Rubik"/>
              </a:rPr>
              <a:t>. This will provide you with all the fonts used and elements used in this presentation as listed on page 21. Learn more on slide 3.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2792985" y="6044257"/>
            <a:ext cx="3935347" cy="25946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Rubik"/>
              </a:rPr>
              <a:t>Export this design from Canva as a </a:t>
            </a:r>
            <a:r>
              <a:rPr lang="en-US" sz="2100">
                <a:solidFill>
                  <a:srgbClr val="000000"/>
                </a:solidFill>
                <a:latin typeface="Rubik Bold"/>
              </a:rPr>
              <a:t>GoogleSlide template</a:t>
            </a:r>
            <a:r>
              <a:rPr lang="en-US" sz="2100">
                <a:solidFill>
                  <a:srgbClr val="000000"/>
                </a:solidFill>
                <a:latin typeface="Rubik"/>
              </a:rPr>
              <a:t>. This will provide you with all the fonts used and elements used in this presentation as listed on page 21. Learn more on slide 4.</a:t>
            </a:r>
          </a:p>
        </p:txBody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2F2F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Freeform 2" id="2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" id="3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4" id="4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5" id="5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6" id="6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TextBox 16" id="16"/>
          <p:cNvSpPr txBox="true"/>
          <p:nvPr/>
        </p:nvSpPr>
        <p:spPr>
          <a:xfrm rot="0">
            <a:off x="1358048" y="981075"/>
            <a:ext cx="13691692" cy="1571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ED1F2A"/>
                </a:solidFill>
                <a:latin typeface="Sports World"/>
              </a:rPr>
              <a:t>Download this presentation as a Powerpoint template in 3 steps</a:t>
            </a:r>
          </a:p>
        </p:txBody>
      </p:sp>
      <p:grpSp>
        <p:nvGrpSpPr>
          <p:cNvPr name="Group 17" id="17"/>
          <p:cNvGrpSpPr/>
          <p:nvPr/>
        </p:nvGrpSpPr>
        <p:grpSpPr>
          <a:xfrm rot="0">
            <a:off x="1339778" y="4168995"/>
            <a:ext cx="1301010" cy="1301010"/>
            <a:chOff x="0" y="0"/>
            <a:chExt cx="812800" cy="812800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5271FF"/>
            </a:solidFill>
          </p:spPr>
        </p:sp>
        <p:sp>
          <p:nvSpPr>
            <p:cNvPr name="TextBox 19" id="19"/>
            <p:cNvSpPr txBox="true"/>
            <p:nvPr/>
          </p:nvSpPr>
          <p:spPr>
            <a:xfrm>
              <a:off x="76200" y="-38100"/>
              <a:ext cx="660400" cy="7747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Sports World Bold"/>
                </a:rPr>
                <a:t>1.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7263788" y="4168995"/>
            <a:ext cx="1301010" cy="1301010"/>
            <a:chOff x="0" y="0"/>
            <a:chExt cx="812800" cy="812800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5271FF"/>
            </a:solidFill>
          </p:spPr>
        </p:sp>
        <p:sp>
          <p:nvSpPr>
            <p:cNvPr name="TextBox 22" id="22"/>
            <p:cNvSpPr txBox="true"/>
            <p:nvPr/>
          </p:nvSpPr>
          <p:spPr>
            <a:xfrm>
              <a:off x="76200" y="-38100"/>
              <a:ext cx="660400" cy="7747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Sports World Bold"/>
                </a:rPr>
                <a:t>2.</a:t>
              </a:r>
            </a:p>
          </p:txBody>
        </p:sp>
      </p:grpSp>
      <p:grpSp>
        <p:nvGrpSpPr>
          <p:cNvPr name="Group 23" id="23"/>
          <p:cNvGrpSpPr/>
          <p:nvPr/>
        </p:nvGrpSpPr>
        <p:grpSpPr>
          <a:xfrm rot="0">
            <a:off x="13169529" y="4168995"/>
            <a:ext cx="1301010" cy="1301010"/>
            <a:chOff x="0" y="0"/>
            <a:chExt cx="812800" cy="812800"/>
          </a:xfrm>
        </p:grpSpPr>
        <p:sp>
          <p:nvSpPr>
            <p:cNvPr name="Freeform 24" id="24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5271FF"/>
            </a:solidFill>
          </p:spPr>
        </p:sp>
        <p:sp>
          <p:nvSpPr>
            <p:cNvPr name="TextBox 25" id="25"/>
            <p:cNvSpPr txBox="true"/>
            <p:nvPr/>
          </p:nvSpPr>
          <p:spPr>
            <a:xfrm>
              <a:off x="76200" y="-38100"/>
              <a:ext cx="660400" cy="7747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Sports World Bold"/>
                </a:rPr>
                <a:t>3.</a:t>
              </a:r>
            </a:p>
          </p:txBody>
        </p:sp>
      </p:grpSp>
      <p:sp>
        <p:nvSpPr>
          <p:cNvPr name="TextBox 26" id="26"/>
          <p:cNvSpPr txBox="true"/>
          <p:nvPr/>
        </p:nvSpPr>
        <p:spPr>
          <a:xfrm rot="0">
            <a:off x="7263788" y="5574780"/>
            <a:ext cx="3760423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Rubik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358048" y="5574780"/>
            <a:ext cx="3997387" cy="1851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Rubik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3169529" y="5574780"/>
            <a:ext cx="3760423" cy="11087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Rubik"/>
              </a:rPr>
              <a:t>Enter "PowerPoint" in the search bar and click on the PowerPoint icon to download.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339778" y="4168995"/>
            <a:ext cx="1301010" cy="1301010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F2E32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-38100"/>
              <a:ext cx="660400" cy="7747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Sports World Bold"/>
                </a:rPr>
                <a:t>1.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7263788" y="4168995"/>
            <a:ext cx="1301010" cy="1301010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F2E32"/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76200" y="-38100"/>
              <a:ext cx="660400" cy="7747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Sports World Bold"/>
                </a:rPr>
                <a:t>2.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3169529" y="4168995"/>
            <a:ext cx="1301010" cy="1301010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F2E32"/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76200" y="-38100"/>
              <a:ext cx="660400" cy="77470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6020"/>
                </a:lnSpc>
              </a:pPr>
              <a:r>
                <a:rPr lang="en-US" sz="4300">
                  <a:solidFill>
                    <a:srgbClr val="FFFFFF"/>
                  </a:solidFill>
                  <a:latin typeface="Sports World Bold"/>
                </a:rPr>
                <a:t>3.</a:t>
              </a:r>
            </a:p>
          </p:txBody>
        </p:sp>
      </p:grpSp>
      <p:sp>
        <p:nvSpPr>
          <p:cNvPr name="Freeform 14" id="14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5" id="15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16" id="16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2" id="22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3" id="23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4" id="24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5" id="25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6" id="26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7" id="27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pic>
        <p:nvPicPr>
          <p:cNvPr name="Picture 28" id="28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977796">
            <a:off x="14745709" y="2066119"/>
            <a:ext cx="2963387" cy="2385527"/>
          </a:xfrm>
          <a:prstGeom prst="rect">
            <a:avLst/>
          </a:prstGeom>
        </p:spPr>
      </p:pic>
      <p:sp>
        <p:nvSpPr>
          <p:cNvPr name="TextBox 29" id="29"/>
          <p:cNvSpPr txBox="true"/>
          <p:nvPr/>
        </p:nvSpPr>
        <p:spPr>
          <a:xfrm rot="0">
            <a:off x="1339778" y="981075"/>
            <a:ext cx="16948222" cy="1571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6000"/>
              </a:lnSpc>
            </a:pPr>
            <a:r>
              <a:rPr lang="en-US" sz="5000">
                <a:solidFill>
                  <a:srgbClr val="5271FF"/>
                </a:solidFill>
                <a:latin typeface="Sports World"/>
              </a:rPr>
              <a:t>Use this presentation as a Google Slide </a:t>
            </a:r>
          </a:p>
          <a:p>
            <a:pPr algn="l" marL="0" indent="0" lvl="0">
              <a:lnSpc>
                <a:spcPts val="6000"/>
              </a:lnSpc>
              <a:spcBef>
                <a:spcPct val="0"/>
              </a:spcBef>
            </a:pPr>
            <a:r>
              <a:rPr lang="en-US" sz="5000">
                <a:solidFill>
                  <a:srgbClr val="5271FF"/>
                </a:solidFill>
                <a:latin typeface="Sports World"/>
              </a:rPr>
              <a:t>template in 3 steps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7263788" y="5574780"/>
            <a:ext cx="3760423" cy="148018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Rubik"/>
              </a:rPr>
              <a:t>Click on the "Share" button on the top right corner in Canva and click on "More" at the bottom of the menu.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1358048" y="5574780"/>
            <a:ext cx="3997387" cy="18516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 u="none">
                <a:solidFill>
                  <a:srgbClr val="000000"/>
                </a:solidFill>
                <a:latin typeface="Rubik"/>
              </a:rPr>
              <a:t>Click on the "Canva" button next to this presentation. Start editing your presentation. You may need to sign in to your Canva account.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3169529" y="5574780"/>
            <a:ext cx="3760423" cy="25946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2940"/>
              </a:lnSpc>
              <a:spcBef>
                <a:spcPct val="0"/>
              </a:spcBef>
            </a:pPr>
            <a:r>
              <a:rPr lang="en-US" sz="2100">
                <a:solidFill>
                  <a:srgbClr val="000000"/>
                </a:solidFill>
                <a:latin typeface="Rubik"/>
              </a:rPr>
              <a:t>Enter "Google Drive" in the search bar and click on the Google Drive icon to add this design as a Google slide in your G Drive. It will ask you to link your Google account to Canva the first time.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2408528" y="4141473"/>
            <a:ext cx="1544574" cy="1544574"/>
            <a:chOff x="0" y="0"/>
            <a:chExt cx="812800" cy="812800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D1F2A"/>
            </a:solidFill>
            <a:ln w="19050">
              <a:solidFill>
                <a:srgbClr val="ED1F2A"/>
              </a:solidFill>
            </a:ln>
          </p:spPr>
        </p:sp>
        <p:sp>
          <p:nvSpPr>
            <p:cNvPr name="TextBox 7" id="7"/>
            <p:cNvSpPr txBox="true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Sports World Bold"/>
                </a:rPr>
                <a:t>01.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8371713" y="4141473"/>
            <a:ext cx="1544574" cy="1544574"/>
            <a:chOff x="0" y="0"/>
            <a:chExt cx="812800" cy="812800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D1F2A"/>
            </a:solidFill>
            <a:ln w="19050">
              <a:solidFill>
                <a:srgbClr val="ED1F2A"/>
              </a:solidFill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Sports World Bold"/>
                </a:rPr>
                <a:t>02.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14249377" y="4141473"/>
            <a:ext cx="1544574" cy="1544574"/>
            <a:chOff x="0" y="0"/>
            <a:chExt cx="812800" cy="812800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ED1F2A"/>
            </a:solidFill>
            <a:ln w="19050">
              <a:solidFill>
                <a:srgbClr val="ED1F2A"/>
              </a:solidFill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FFFFFF"/>
                  </a:solidFill>
                  <a:latin typeface="Sports World Bold"/>
                </a:rPr>
                <a:t>03.</a:t>
              </a:r>
            </a:p>
          </p:txBody>
        </p:sp>
      </p:grpSp>
      <p:sp>
        <p:nvSpPr>
          <p:cNvPr name="TextBox 14" id="14"/>
          <p:cNvSpPr txBox="true"/>
          <p:nvPr/>
        </p:nvSpPr>
        <p:spPr>
          <a:xfrm rot="0">
            <a:off x="7490963" y="6596437"/>
            <a:ext cx="3306074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5271FF"/>
                </a:solidFill>
                <a:latin typeface="Rubik Bold"/>
              </a:rPr>
              <a:t>Our Projects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7490963" y="7387099"/>
            <a:ext cx="3306074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613299" y="6596437"/>
            <a:ext cx="3306074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5271FF"/>
                </a:solidFill>
                <a:latin typeface="Rubik Bold"/>
              </a:rPr>
              <a:t>About Us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613299" y="7387099"/>
            <a:ext cx="3306074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18" id="18"/>
          <p:cNvSpPr txBox="true"/>
          <p:nvPr/>
        </p:nvSpPr>
        <p:spPr>
          <a:xfrm rot="0">
            <a:off x="13124425" y="6596437"/>
            <a:ext cx="3794478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5271FF"/>
                </a:solidFill>
                <a:latin typeface="Rubik Bold"/>
              </a:rPr>
              <a:t>Stats &amp; Numbers</a:t>
            </a:r>
          </a:p>
        </p:txBody>
      </p:sp>
      <p:sp>
        <p:nvSpPr>
          <p:cNvPr name="TextBox 19" id="19"/>
          <p:cNvSpPr txBox="true"/>
          <p:nvPr/>
        </p:nvSpPr>
        <p:spPr>
          <a:xfrm rot="0">
            <a:off x="13368628" y="7387099"/>
            <a:ext cx="3306074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20" id="20"/>
          <p:cNvSpPr txBox="true"/>
          <p:nvPr/>
        </p:nvSpPr>
        <p:spPr>
          <a:xfrm rot="0">
            <a:off x="890224" y="962025"/>
            <a:ext cx="16507551" cy="1438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 spc="-378">
                <a:solidFill>
                  <a:srgbClr val="5271FF"/>
                </a:solidFill>
                <a:latin typeface="Sports World"/>
              </a:rPr>
              <a:t>Table Of Contents</a:t>
            </a:r>
          </a:p>
        </p:txBody>
      </p:sp>
      <p:sp>
        <p:nvSpPr>
          <p:cNvPr name="Freeform 21" id="21"/>
          <p:cNvSpPr/>
          <p:nvPr/>
        </p:nvSpPr>
        <p:spPr>
          <a:xfrm flipH="false" flipV="false" rot="0">
            <a:off x="-1024149" y="802669"/>
            <a:ext cx="3828746" cy="3195263"/>
          </a:xfrm>
          <a:custGeom>
            <a:avLst/>
            <a:gdLst/>
            <a:ahLst/>
            <a:cxnLst/>
            <a:rect r="r" b="b" t="t" l="l"/>
            <a:pathLst>
              <a:path h="3195263" w="3828746">
                <a:moveTo>
                  <a:pt x="0" y="0"/>
                </a:moveTo>
                <a:lnTo>
                  <a:pt x="3828746" y="0"/>
                </a:lnTo>
                <a:lnTo>
                  <a:pt x="3828746" y="3195262"/>
                </a:lnTo>
                <a:lnTo>
                  <a:pt x="0" y="319526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2" id="22"/>
          <p:cNvSpPr/>
          <p:nvPr/>
        </p:nvSpPr>
        <p:spPr>
          <a:xfrm flipH="false" flipV="false" rot="1642550">
            <a:off x="11483053" y="-900019"/>
            <a:ext cx="10102707" cy="2615554"/>
          </a:xfrm>
          <a:custGeom>
            <a:avLst/>
            <a:gdLst/>
            <a:ahLst/>
            <a:cxnLst/>
            <a:rect r="r" b="b" t="t" l="l"/>
            <a:pathLst>
              <a:path h="2615554" w="10102707">
                <a:moveTo>
                  <a:pt x="0" y="0"/>
                </a:moveTo>
                <a:lnTo>
                  <a:pt x="10102707" y="0"/>
                </a:lnTo>
                <a:lnTo>
                  <a:pt x="10102707" y="2615554"/>
                </a:lnTo>
                <a:lnTo>
                  <a:pt x="0" y="2615554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24" id="24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25" id="25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6" id="26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7" id="27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8" id="28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9" id="29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0" id="30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1" id="31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2" id="32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3" id="33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4" id="34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5" id="35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6" id="36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</p:grpSp>
    </p:spTree>
  </p:cSld>
  <p:clrMapOvr>
    <a:masterClrMapping/>
  </p:clrMapOvr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9" id="19"/>
          <p:cNvGrpSpPr/>
          <p:nvPr/>
        </p:nvGrpSpPr>
        <p:grpSpPr>
          <a:xfrm rot="0">
            <a:off x="1028700" y="3713226"/>
            <a:ext cx="1544574" cy="1544574"/>
            <a:chOff x="0" y="0"/>
            <a:chExt cx="812800" cy="812800"/>
          </a:xfrm>
        </p:grpSpPr>
        <p:sp>
          <p:nvSpPr>
            <p:cNvPr name="Freeform 20" id="20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21" id="21"/>
            <p:cNvSpPr txBox="true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5271FF"/>
                  </a:solidFill>
                  <a:latin typeface="Sports World"/>
                </a:rPr>
                <a:t>01.</a:t>
              </a:r>
            </a:p>
          </p:txBody>
        </p:sp>
      </p:grpSp>
      <p:sp>
        <p:nvSpPr>
          <p:cNvPr name="Freeform 22" id="22"/>
          <p:cNvSpPr/>
          <p:nvPr/>
        </p:nvSpPr>
        <p:spPr>
          <a:xfrm flipH="false" flipV="false" rot="660182">
            <a:off x="12228836" y="2419292"/>
            <a:ext cx="4871082" cy="3967717"/>
          </a:xfrm>
          <a:custGeom>
            <a:avLst/>
            <a:gdLst/>
            <a:ahLst/>
            <a:cxnLst/>
            <a:rect r="r" b="b" t="t" l="l"/>
            <a:pathLst>
              <a:path h="3967717" w="4871082">
                <a:moveTo>
                  <a:pt x="0" y="0"/>
                </a:moveTo>
                <a:lnTo>
                  <a:pt x="4871082" y="0"/>
                </a:lnTo>
                <a:lnTo>
                  <a:pt x="4871082" y="3967718"/>
                </a:lnTo>
                <a:lnTo>
                  <a:pt x="0" y="396771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false" flipV="false" rot="-588923">
            <a:off x="-189184" y="-13907"/>
            <a:ext cx="10102707" cy="2615554"/>
          </a:xfrm>
          <a:custGeom>
            <a:avLst/>
            <a:gdLst/>
            <a:ahLst/>
            <a:cxnLst/>
            <a:rect r="r" b="b" t="t" l="l"/>
            <a:pathLst>
              <a:path h="2615554" w="10102707">
                <a:moveTo>
                  <a:pt x="0" y="0"/>
                </a:moveTo>
                <a:lnTo>
                  <a:pt x="10102707" y="0"/>
                </a:lnTo>
                <a:lnTo>
                  <a:pt x="10102707" y="2615554"/>
                </a:lnTo>
                <a:lnTo>
                  <a:pt x="0" y="2615554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24" id="24"/>
          <p:cNvGrpSpPr/>
          <p:nvPr/>
        </p:nvGrpSpPr>
        <p:grpSpPr>
          <a:xfrm rot="0">
            <a:off x="2976210" y="3806541"/>
            <a:ext cx="7378075" cy="2673985"/>
            <a:chOff x="0" y="0"/>
            <a:chExt cx="9837433" cy="3565313"/>
          </a:xfrm>
        </p:grpSpPr>
        <p:sp>
          <p:nvSpPr>
            <p:cNvPr name="TextBox 25" id="25"/>
            <p:cNvSpPr txBox="true"/>
            <p:nvPr/>
          </p:nvSpPr>
          <p:spPr>
            <a:xfrm rot="0">
              <a:off x="0" y="-66675"/>
              <a:ext cx="9837433" cy="18954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10800"/>
                </a:lnSpc>
                <a:spcBef>
                  <a:spcPct val="0"/>
                </a:spcBef>
              </a:pPr>
              <a:r>
                <a:rPr lang="en-US" sz="9000">
                  <a:solidFill>
                    <a:srgbClr val="5271FF"/>
                  </a:solidFill>
                  <a:latin typeface="Sports World"/>
                </a:rPr>
                <a:t>About us</a:t>
              </a:r>
            </a:p>
          </p:txBody>
        </p:sp>
        <p:sp>
          <p:nvSpPr>
            <p:cNvPr name="TextBox 26" id="26"/>
            <p:cNvSpPr txBox="true"/>
            <p:nvPr/>
          </p:nvSpPr>
          <p:spPr>
            <a:xfrm rot="0">
              <a:off x="0" y="2184400"/>
              <a:ext cx="7094321" cy="13809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Rubik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9" id="19"/>
          <p:cNvGrpSpPr/>
          <p:nvPr/>
        </p:nvGrpSpPr>
        <p:grpSpPr>
          <a:xfrm rot="0">
            <a:off x="9348308" y="710502"/>
            <a:ext cx="8229600" cy="8229600"/>
            <a:chOff x="0" y="0"/>
            <a:chExt cx="10972800" cy="10972800"/>
          </a:xfrm>
        </p:grpSpPr>
        <p:grpSp>
          <p:nvGrpSpPr>
            <p:cNvPr name="Group 20" id="20"/>
            <p:cNvGrpSpPr>
              <a:grpSpLocks noChangeAspect="true"/>
            </p:cNvGrpSpPr>
            <p:nvPr/>
          </p:nvGrpSpPr>
          <p:grpSpPr>
            <a:xfrm rot="0">
              <a:off x="1653920" y="1641236"/>
              <a:ext cx="7639560" cy="7639529"/>
              <a:chOff x="0" y="0"/>
              <a:chExt cx="6350000" cy="6349975"/>
            </a:xfrm>
          </p:grpSpPr>
          <p:sp>
            <p:nvSpPr>
              <p:cNvPr name="Freeform 21" id="21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6"/>
                <a:stretch>
                  <a:fillRect l="-34112" t="0" r="-15980" b="0"/>
                </a:stretch>
              </a:blipFill>
            </p:spPr>
          </p:sp>
        </p:grpSp>
      </p:grpSp>
      <p:grpSp>
        <p:nvGrpSpPr>
          <p:cNvPr name="Group 22" id="22"/>
          <p:cNvGrpSpPr/>
          <p:nvPr/>
        </p:nvGrpSpPr>
        <p:grpSpPr>
          <a:xfrm rot="0">
            <a:off x="1028700" y="2739492"/>
            <a:ext cx="8479655" cy="5379515"/>
            <a:chOff x="0" y="0"/>
            <a:chExt cx="11306206" cy="7172687"/>
          </a:xfrm>
        </p:grpSpPr>
        <p:sp>
          <p:nvSpPr>
            <p:cNvPr name="TextBox 23" id="23"/>
            <p:cNvSpPr txBox="true"/>
            <p:nvPr/>
          </p:nvSpPr>
          <p:spPr>
            <a:xfrm rot="0">
              <a:off x="0" y="-47625"/>
              <a:ext cx="11306206" cy="28670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8399"/>
                </a:lnSpc>
              </a:pPr>
              <a:r>
                <a:rPr lang="en-US" sz="6999">
                  <a:solidFill>
                    <a:srgbClr val="000000"/>
                  </a:solidFill>
                  <a:latin typeface="Sports World"/>
                </a:rPr>
                <a:t>Welcome T</a:t>
              </a:r>
              <a:r>
                <a:rPr lang="en-US" sz="6999">
                  <a:solidFill>
                    <a:srgbClr val="000000"/>
                  </a:solidFill>
                  <a:latin typeface="Sports World"/>
                </a:rPr>
                <a:t>o Presentation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0" y="3374329"/>
              <a:ext cx="11306206" cy="37983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Rubik"/>
                </a:rPr>
                <a:t>I'm Rain, and I'll be sharing with you </a:t>
              </a:r>
            </a:p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Rubik"/>
                </a:rPr>
                <a:t>my beautiful ideas.</a:t>
              </a:r>
            </a:p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Rubik"/>
                </a:rPr>
                <a:t> </a:t>
              </a:r>
            </a:p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Rubik"/>
                </a:rPr>
                <a:t>Follow me at @reallygreatsite to </a:t>
              </a:r>
            </a:p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Rubik"/>
                </a:rPr>
                <a:t>learn more.</a:t>
              </a:r>
              <a:r>
                <a:rPr lang="en-US" sz="3500">
                  <a:solidFill>
                    <a:srgbClr val="000000"/>
                  </a:solidFill>
                  <a:latin typeface="Rubik"/>
                </a:rPr>
                <a:t> </a:t>
              </a:r>
            </a:p>
          </p:txBody>
        </p:sp>
      </p:grpSp>
      <p:sp>
        <p:nvSpPr>
          <p:cNvPr name="Freeform 25" id="25"/>
          <p:cNvSpPr/>
          <p:nvPr/>
        </p:nvSpPr>
        <p:spPr>
          <a:xfrm flipH="false" flipV="false" rot="-465555">
            <a:off x="-288607" y="-294756"/>
            <a:ext cx="7315200" cy="2364377"/>
          </a:xfrm>
          <a:custGeom>
            <a:avLst/>
            <a:gdLst/>
            <a:ahLst/>
            <a:cxnLst/>
            <a:rect r="r" b="b" t="t" l="l"/>
            <a:pathLst>
              <a:path h="2364377" w="7315200">
                <a:moveTo>
                  <a:pt x="0" y="0"/>
                </a:moveTo>
                <a:lnTo>
                  <a:pt x="7315200" y="0"/>
                </a:lnTo>
                <a:lnTo>
                  <a:pt x="7315200" y="2364377"/>
                </a:lnTo>
                <a:lnTo>
                  <a:pt x="0" y="2364377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-34727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814363">
            <a:off x="11509461" y="-688671"/>
            <a:ext cx="7037775" cy="3506091"/>
          </a:xfrm>
          <a:custGeom>
            <a:avLst/>
            <a:gdLst/>
            <a:ahLst/>
            <a:cxnLst/>
            <a:rect r="r" b="b" t="t" l="l"/>
            <a:pathLst>
              <a:path h="3506091" w="7037775">
                <a:moveTo>
                  <a:pt x="0" y="0"/>
                </a:moveTo>
                <a:lnTo>
                  <a:pt x="7037775" y="0"/>
                </a:lnTo>
                <a:lnTo>
                  <a:pt x="7037775" y="3506092"/>
                </a:lnTo>
                <a:lnTo>
                  <a:pt x="0" y="350609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10653494" y="964591"/>
            <a:ext cx="5250004" cy="5051586"/>
            <a:chOff x="0" y="0"/>
            <a:chExt cx="989781" cy="952373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20829" y="0"/>
              <a:ext cx="948124" cy="952373"/>
            </a:xfrm>
            <a:custGeom>
              <a:avLst/>
              <a:gdLst/>
              <a:ahLst/>
              <a:cxnLst/>
              <a:rect r="r" b="b" t="t" l="l"/>
              <a:pathLst>
                <a:path h="952373" w="948124">
                  <a:moveTo>
                    <a:pt x="474061" y="0"/>
                  </a:moveTo>
                  <a:cubicBezTo>
                    <a:pt x="736221" y="1172"/>
                    <a:pt x="948123" y="214025"/>
                    <a:pt x="948123" y="476187"/>
                  </a:cubicBezTo>
                  <a:cubicBezTo>
                    <a:pt x="948123" y="738349"/>
                    <a:pt x="736221" y="951201"/>
                    <a:pt x="474061" y="952373"/>
                  </a:cubicBezTo>
                  <a:cubicBezTo>
                    <a:pt x="211902" y="951201"/>
                    <a:pt x="0" y="738349"/>
                    <a:pt x="0" y="476187"/>
                  </a:cubicBezTo>
                  <a:cubicBezTo>
                    <a:pt x="0" y="214025"/>
                    <a:pt x="211902" y="1172"/>
                    <a:pt x="474061" y="0"/>
                  </a:cubicBezTo>
                  <a:close/>
                </a:path>
              </a:pathLst>
            </a:custGeom>
            <a:solidFill>
              <a:srgbClr val="5271FF"/>
            </a:solidFill>
          </p:spPr>
        </p:sp>
        <p:sp>
          <p:nvSpPr>
            <p:cNvPr name="TextBox 8" id="8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9" id="9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0" id="10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11" id="11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2" id="22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23" id="23"/>
          <p:cNvGrpSpPr>
            <a:grpSpLocks noChangeAspect="true"/>
          </p:cNvGrpSpPr>
          <p:nvPr/>
        </p:nvGrpSpPr>
        <p:grpSpPr>
          <a:xfrm rot="0">
            <a:off x="10347998" y="688415"/>
            <a:ext cx="5450725" cy="5246370"/>
            <a:chOff x="30480" y="591820"/>
            <a:chExt cx="12736830" cy="12259310"/>
          </a:xfrm>
        </p:grpSpPr>
        <p:sp>
          <p:nvSpPr>
            <p:cNvPr name="Freeform 24" id="24"/>
            <p:cNvSpPr/>
            <p:nvPr/>
          </p:nvSpPr>
          <p:spPr>
            <a:xfrm flipH="false" flipV="false" rot="0">
              <a:off x="30480" y="591820"/>
              <a:ext cx="12736830" cy="12259310"/>
            </a:xfrm>
            <a:custGeom>
              <a:avLst/>
              <a:gdLst/>
              <a:ahLst/>
              <a:cxnLst/>
              <a:rect r="r" b="b" t="t" l="l"/>
              <a:pathLst>
                <a:path h="12259310" w="12736830">
                  <a:moveTo>
                    <a:pt x="11925300" y="4271010"/>
                  </a:moveTo>
                  <a:cubicBezTo>
                    <a:pt x="10819131" y="2120900"/>
                    <a:pt x="8590281" y="544830"/>
                    <a:pt x="6215380" y="297180"/>
                  </a:cubicBezTo>
                  <a:cubicBezTo>
                    <a:pt x="4277360" y="0"/>
                    <a:pt x="3002280" y="913130"/>
                    <a:pt x="1960880" y="2170430"/>
                  </a:cubicBezTo>
                  <a:cubicBezTo>
                    <a:pt x="919480" y="3427730"/>
                    <a:pt x="365760" y="5030470"/>
                    <a:pt x="142240" y="6647180"/>
                  </a:cubicBezTo>
                  <a:cubicBezTo>
                    <a:pt x="24130" y="7500620"/>
                    <a:pt x="0" y="8406130"/>
                    <a:pt x="361950" y="9188450"/>
                  </a:cubicBezTo>
                  <a:cubicBezTo>
                    <a:pt x="820420" y="10180319"/>
                    <a:pt x="1822450" y="10811510"/>
                    <a:pt x="2842260" y="11203940"/>
                  </a:cubicBezTo>
                  <a:cubicBezTo>
                    <a:pt x="5585460" y="12259310"/>
                    <a:pt x="8953500" y="11850370"/>
                    <a:pt x="11088370" y="9828530"/>
                  </a:cubicBezTo>
                  <a:cubicBezTo>
                    <a:pt x="11756390" y="9196070"/>
                    <a:pt x="12303760" y="8403590"/>
                    <a:pt x="12499340" y="7504430"/>
                  </a:cubicBezTo>
                  <a:cubicBezTo>
                    <a:pt x="12736830" y="6413500"/>
                    <a:pt x="12435840" y="5264150"/>
                    <a:pt x="11925300" y="4271010"/>
                  </a:cubicBezTo>
                  <a:close/>
                </a:path>
              </a:pathLst>
            </a:custGeom>
            <a:blipFill>
              <a:blip r:embed="rId8"/>
              <a:stretch>
                <a:fillRect l="-243" t="-36630" r="243" b="-26362"/>
              </a:stretch>
            </a:blipFill>
          </p:spPr>
        </p:sp>
      </p:grpSp>
      <p:grpSp>
        <p:nvGrpSpPr>
          <p:cNvPr name="Group 25" id="25"/>
          <p:cNvGrpSpPr/>
          <p:nvPr/>
        </p:nvGrpSpPr>
        <p:grpSpPr>
          <a:xfrm rot="0">
            <a:off x="2212684" y="1602524"/>
            <a:ext cx="4584125" cy="1618886"/>
            <a:chOff x="0" y="0"/>
            <a:chExt cx="6112166" cy="2158514"/>
          </a:xfrm>
        </p:grpSpPr>
        <p:sp>
          <p:nvSpPr>
            <p:cNvPr name="TextBox 26" id="26"/>
            <p:cNvSpPr txBox="true"/>
            <p:nvPr/>
          </p:nvSpPr>
          <p:spPr>
            <a:xfrm rot="0">
              <a:off x="0" y="-9525"/>
              <a:ext cx="6112166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475CFF"/>
                  </a:solidFill>
                  <a:latin typeface="Rubik Bold"/>
                </a:rPr>
                <a:t>Mission</a:t>
              </a:r>
            </a:p>
          </p:txBody>
        </p:sp>
        <p:sp>
          <p:nvSpPr>
            <p:cNvPr name="TextBox 27" id="27"/>
            <p:cNvSpPr txBox="true"/>
            <p:nvPr/>
          </p:nvSpPr>
          <p:spPr>
            <a:xfrm rot="0">
              <a:off x="0" y="1065044"/>
              <a:ext cx="6112166" cy="10934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000000"/>
                  </a:solidFill>
                  <a:latin typeface="Rubik"/>
                </a:rPr>
                <a:t>Enter your grand mission statement!</a:t>
              </a:r>
            </a:p>
          </p:txBody>
        </p:sp>
      </p:grpSp>
      <p:grpSp>
        <p:nvGrpSpPr>
          <p:cNvPr name="Group 28" id="28"/>
          <p:cNvGrpSpPr/>
          <p:nvPr/>
        </p:nvGrpSpPr>
        <p:grpSpPr>
          <a:xfrm rot="0">
            <a:off x="9577624" y="6202741"/>
            <a:ext cx="4584125" cy="1618886"/>
            <a:chOff x="0" y="0"/>
            <a:chExt cx="6112166" cy="2158514"/>
          </a:xfrm>
        </p:grpSpPr>
        <p:sp>
          <p:nvSpPr>
            <p:cNvPr name="TextBox 29" id="29"/>
            <p:cNvSpPr txBox="true"/>
            <p:nvPr/>
          </p:nvSpPr>
          <p:spPr>
            <a:xfrm rot="0">
              <a:off x="0" y="-9525"/>
              <a:ext cx="6112166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475CFF"/>
                  </a:solidFill>
                  <a:latin typeface="Rubik Bold"/>
                </a:rPr>
                <a:t>Vision</a:t>
              </a:r>
            </a:p>
          </p:txBody>
        </p:sp>
        <p:sp>
          <p:nvSpPr>
            <p:cNvPr name="TextBox 30" id="30"/>
            <p:cNvSpPr txBox="true"/>
            <p:nvPr/>
          </p:nvSpPr>
          <p:spPr>
            <a:xfrm rot="0">
              <a:off x="0" y="1065044"/>
              <a:ext cx="6112166" cy="10934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>
                  <a:solidFill>
                    <a:srgbClr val="000000"/>
                  </a:solidFill>
                  <a:latin typeface="Rubik"/>
                </a:rPr>
                <a:t>Enter your grand vision statement!</a:t>
              </a:r>
            </a:p>
          </p:txBody>
        </p:sp>
      </p:grpSp>
      <p:grpSp>
        <p:nvGrpSpPr>
          <p:cNvPr name="Group 31" id="31"/>
          <p:cNvGrpSpPr/>
          <p:nvPr/>
        </p:nvGrpSpPr>
        <p:grpSpPr>
          <a:xfrm rot="0">
            <a:off x="2359675" y="3623273"/>
            <a:ext cx="5250004" cy="5051586"/>
            <a:chOff x="0" y="0"/>
            <a:chExt cx="989781" cy="952373"/>
          </a:xfrm>
        </p:grpSpPr>
        <p:sp>
          <p:nvSpPr>
            <p:cNvPr name="Freeform 32" id="32"/>
            <p:cNvSpPr/>
            <p:nvPr/>
          </p:nvSpPr>
          <p:spPr>
            <a:xfrm flipH="false" flipV="false" rot="0">
              <a:off x="20829" y="0"/>
              <a:ext cx="948124" cy="952373"/>
            </a:xfrm>
            <a:custGeom>
              <a:avLst/>
              <a:gdLst/>
              <a:ahLst/>
              <a:cxnLst/>
              <a:rect r="r" b="b" t="t" l="l"/>
              <a:pathLst>
                <a:path h="952373" w="948124">
                  <a:moveTo>
                    <a:pt x="474061" y="0"/>
                  </a:moveTo>
                  <a:cubicBezTo>
                    <a:pt x="736221" y="1172"/>
                    <a:pt x="948123" y="214025"/>
                    <a:pt x="948123" y="476187"/>
                  </a:cubicBezTo>
                  <a:cubicBezTo>
                    <a:pt x="948123" y="738349"/>
                    <a:pt x="736221" y="951201"/>
                    <a:pt x="474061" y="952373"/>
                  </a:cubicBezTo>
                  <a:cubicBezTo>
                    <a:pt x="211902" y="951201"/>
                    <a:pt x="0" y="738349"/>
                    <a:pt x="0" y="476187"/>
                  </a:cubicBezTo>
                  <a:cubicBezTo>
                    <a:pt x="0" y="214025"/>
                    <a:pt x="211902" y="1172"/>
                    <a:pt x="474061" y="0"/>
                  </a:cubicBezTo>
                  <a:close/>
                </a:path>
              </a:pathLst>
            </a:custGeom>
            <a:solidFill>
              <a:srgbClr val="5271FF"/>
            </a:solidFill>
          </p:spPr>
        </p:sp>
        <p:sp>
          <p:nvSpPr>
            <p:cNvPr name="TextBox 33" id="33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34" id="34"/>
          <p:cNvGrpSpPr>
            <a:grpSpLocks noChangeAspect="true"/>
          </p:cNvGrpSpPr>
          <p:nvPr/>
        </p:nvGrpSpPr>
        <p:grpSpPr>
          <a:xfrm rot="0">
            <a:off x="2100439" y="3221410"/>
            <a:ext cx="5246370" cy="5246370"/>
            <a:chOff x="0" y="0"/>
            <a:chExt cx="12700000" cy="12700000"/>
          </a:xfrm>
        </p:grpSpPr>
        <p:sp>
          <p:nvSpPr>
            <p:cNvPr name="Freeform 35" id="35"/>
            <p:cNvSpPr/>
            <p:nvPr/>
          </p:nvSpPr>
          <p:spPr>
            <a:xfrm flipH="false" flipV="false" rot="0"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blipFill>
              <a:blip r:embed="rId9"/>
              <a:stretch>
                <a:fillRect l="-26079" t="0" r="-26079" b="0"/>
              </a:stretch>
            </a:blipFill>
          </p:spPr>
        </p:sp>
      </p:grpSp>
    </p:spTree>
  </p:cSld>
  <p:clrMapOvr>
    <a:masterClrMapping/>
  </p:clrMapOvr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8117014" y="421326"/>
            <a:ext cx="9227774" cy="8879021"/>
            <a:chOff x="0" y="0"/>
            <a:chExt cx="989781" cy="952373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20829" y="0"/>
              <a:ext cx="948124" cy="952373"/>
            </a:xfrm>
            <a:custGeom>
              <a:avLst/>
              <a:gdLst/>
              <a:ahLst/>
              <a:cxnLst/>
              <a:rect r="r" b="b" t="t" l="l"/>
              <a:pathLst>
                <a:path h="952373" w="948124">
                  <a:moveTo>
                    <a:pt x="474061" y="0"/>
                  </a:moveTo>
                  <a:cubicBezTo>
                    <a:pt x="736221" y="1172"/>
                    <a:pt x="948123" y="214025"/>
                    <a:pt x="948123" y="476187"/>
                  </a:cubicBezTo>
                  <a:cubicBezTo>
                    <a:pt x="948123" y="738349"/>
                    <a:pt x="736221" y="951201"/>
                    <a:pt x="474061" y="952373"/>
                  </a:cubicBezTo>
                  <a:cubicBezTo>
                    <a:pt x="211902" y="951201"/>
                    <a:pt x="0" y="738349"/>
                    <a:pt x="0" y="476187"/>
                  </a:cubicBezTo>
                  <a:cubicBezTo>
                    <a:pt x="0" y="214025"/>
                    <a:pt x="211902" y="1172"/>
                    <a:pt x="474061" y="0"/>
                  </a:cubicBezTo>
                  <a:close/>
                </a:path>
              </a:pathLst>
            </a:custGeom>
            <a:solidFill>
              <a:srgbClr val="5271FF"/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8" id="8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9" id="9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22" id="22"/>
          <p:cNvGrpSpPr>
            <a:grpSpLocks noChangeAspect="true"/>
          </p:cNvGrpSpPr>
          <p:nvPr/>
        </p:nvGrpSpPr>
        <p:grpSpPr>
          <a:xfrm rot="0">
            <a:off x="7461535" y="52939"/>
            <a:ext cx="9719991" cy="9355576"/>
            <a:chOff x="30480" y="591820"/>
            <a:chExt cx="12736830" cy="12259310"/>
          </a:xfrm>
        </p:grpSpPr>
        <p:sp>
          <p:nvSpPr>
            <p:cNvPr name="Freeform 23" id="23"/>
            <p:cNvSpPr/>
            <p:nvPr/>
          </p:nvSpPr>
          <p:spPr>
            <a:xfrm flipH="false" flipV="false" rot="0">
              <a:off x="30480" y="591820"/>
              <a:ext cx="12736830" cy="12259310"/>
            </a:xfrm>
            <a:custGeom>
              <a:avLst/>
              <a:gdLst/>
              <a:ahLst/>
              <a:cxnLst/>
              <a:rect r="r" b="b" t="t" l="l"/>
              <a:pathLst>
                <a:path h="12259310" w="12736830">
                  <a:moveTo>
                    <a:pt x="11925300" y="4271010"/>
                  </a:moveTo>
                  <a:cubicBezTo>
                    <a:pt x="10819131" y="2120900"/>
                    <a:pt x="8590281" y="544830"/>
                    <a:pt x="6215380" y="297180"/>
                  </a:cubicBezTo>
                  <a:cubicBezTo>
                    <a:pt x="4277360" y="0"/>
                    <a:pt x="3002280" y="913130"/>
                    <a:pt x="1960880" y="2170430"/>
                  </a:cubicBezTo>
                  <a:cubicBezTo>
                    <a:pt x="919480" y="3427730"/>
                    <a:pt x="365760" y="5030470"/>
                    <a:pt x="142240" y="6647180"/>
                  </a:cubicBezTo>
                  <a:cubicBezTo>
                    <a:pt x="24130" y="7500620"/>
                    <a:pt x="0" y="8406130"/>
                    <a:pt x="361950" y="9188450"/>
                  </a:cubicBezTo>
                  <a:cubicBezTo>
                    <a:pt x="820420" y="10180319"/>
                    <a:pt x="1822450" y="10811510"/>
                    <a:pt x="2842260" y="11203940"/>
                  </a:cubicBezTo>
                  <a:cubicBezTo>
                    <a:pt x="5585460" y="12259310"/>
                    <a:pt x="8953500" y="11850370"/>
                    <a:pt x="11088370" y="9828530"/>
                  </a:cubicBezTo>
                  <a:cubicBezTo>
                    <a:pt x="11756390" y="9196070"/>
                    <a:pt x="12303760" y="8403590"/>
                    <a:pt x="12499340" y="7504430"/>
                  </a:cubicBezTo>
                  <a:cubicBezTo>
                    <a:pt x="12736830" y="6413500"/>
                    <a:pt x="12435840" y="5264150"/>
                    <a:pt x="11925300" y="4271010"/>
                  </a:cubicBezTo>
                  <a:close/>
                </a:path>
              </a:pathLst>
            </a:custGeom>
            <a:blipFill>
              <a:blip r:embed="rId6"/>
              <a:stretch>
                <a:fillRect l="-243" t="-27530" r="243" b="-17261"/>
              </a:stretch>
            </a:blipFill>
          </p:spPr>
        </p:sp>
      </p:grpSp>
      <p:sp>
        <p:nvSpPr>
          <p:cNvPr name="Freeform 24" id="24"/>
          <p:cNvSpPr/>
          <p:nvPr/>
        </p:nvSpPr>
        <p:spPr>
          <a:xfrm flipH="false" flipV="false" rot="441645">
            <a:off x="14430203" y="6357997"/>
            <a:ext cx="3077813" cy="2865164"/>
          </a:xfrm>
          <a:custGeom>
            <a:avLst/>
            <a:gdLst/>
            <a:ahLst/>
            <a:cxnLst/>
            <a:rect r="r" b="b" t="t" l="l"/>
            <a:pathLst>
              <a:path h="2865164" w="3077813">
                <a:moveTo>
                  <a:pt x="0" y="0"/>
                </a:moveTo>
                <a:lnTo>
                  <a:pt x="3077813" y="0"/>
                </a:lnTo>
                <a:lnTo>
                  <a:pt x="3077813" y="2865165"/>
                </a:lnTo>
                <a:lnTo>
                  <a:pt x="0" y="2865165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5" id="25"/>
          <p:cNvSpPr txBox="true"/>
          <p:nvPr/>
        </p:nvSpPr>
        <p:spPr>
          <a:xfrm rot="0">
            <a:off x="1028700" y="981075"/>
            <a:ext cx="5300640" cy="1104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8399"/>
              </a:lnSpc>
              <a:spcBef>
                <a:spcPct val="0"/>
              </a:spcBef>
            </a:pPr>
            <a:r>
              <a:rPr lang="en-US" sz="6999">
                <a:solidFill>
                  <a:srgbClr val="EF2E32"/>
                </a:solidFill>
                <a:latin typeface="Sports World"/>
              </a:rPr>
              <a:t>About Us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028700" y="6407682"/>
            <a:ext cx="4584125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475CFF"/>
                </a:solidFill>
                <a:latin typeface="Rubik Bold"/>
              </a:rPr>
              <a:t>What we do? </a:t>
            </a:r>
          </a:p>
        </p:txBody>
      </p:sp>
      <p:grpSp>
        <p:nvGrpSpPr>
          <p:cNvPr name="Group 27" id="27"/>
          <p:cNvGrpSpPr/>
          <p:nvPr/>
        </p:nvGrpSpPr>
        <p:grpSpPr>
          <a:xfrm rot="0">
            <a:off x="1028700" y="3111842"/>
            <a:ext cx="4584125" cy="1618886"/>
            <a:chOff x="0" y="0"/>
            <a:chExt cx="6112166" cy="2158514"/>
          </a:xfrm>
        </p:grpSpPr>
        <p:sp>
          <p:nvSpPr>
            <p:cNvPr name="TextBox 28" id="28"/>
            <p:cNvSpPr txBox="true"/>
            <p:nvPr/>
          </p:nvSpPr>
          <p:spPr>
            <a:xfrm rot="0">
              <a:off x="0" y="-9525"/>
              <a:ext cx="6112166" cy="65722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>
                  <a:solidFill>
                    <a:srgbClr val="475CFF"/>
                  </a:solidFill>
                  <a:latin typeface="Rubik Bold"/>
                </a:rPr>
                <a:t>Who we are?</a:t>
              </a:r>
            </a:p>
          </p:txBody>
        </p:sp>
        <p:sp>
          <p:nvSpPr>
            <p:cNvPr name="TextBox 29" id="29"/>
            <p:cNvSpPr txBox="true"/>
            <p:nvPr/>
          </p:nvSpPr>
          <p:spPr>
            <a:xfrm rot="0">
              <a:off x="0" y="1065044"/>
              <a:ext cx="6112166" cy="10934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3359"/>
                </a:lnSpc>
                <a:spcBef>
                  <a:spcPct val="0"/>
                </a:spcBef>
              </a:pPr>
              <a:r>
                <a:rPr lang="en-US" sz="2399" u="none">
                  <a:solidFill>
                    <a:srgbClr val="000000"/>
                  </a:solidFill>
                  <a:latin typeface="Rubik"/>
                </a:rPr>
                <a:t>Briefly elaborate on what you want to discuss. </a:t>
              </a:r>
            </a:p>
          </p:txBody>
        </p:sp>
      </p:grpSp>
      <p:sp>
        <p:nvSpPr>
          <p:cNvPr name="TextBox 30" id="30"/>
          <p:cNvSpPr txBox="true"/>
          <p:nvPr/>
        </p:nvSpPr>
        <p:spPr>
          <a:xfrm rot="0">
            <a:off x="1028700" y="7201686"/>
            <a:ext cx="4584125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 u="none">
                <a:solidFill>
                  <a:srgbClr val="000000"/>
                </a:solidFill>
                <a:latin typeface="Rubik"/>
              </a:rPr>
              <a:t>Briefly elaborate on what you want to discuss. </a:t>
            </a:r>
          </a:p>
        </p:txBody>
      </p:sp>
    </p:spTree>
  </p:cSld>
  <p:clrMapOvr>
    <a:masterClrMapping/>
  </p:clrMapOvr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0" y="0"/>
            <a:ext cx="11260214" cy="10287000"/>
            <a:chOff x="0" y="0"/>
            <a:chExt cx="15013618" cy="13716000"/>
          </a:xfrm>
        </p:grpSpPr>
        <p:pic>
          <p:nvPicPr>
            <p:cNvPr name="Picture 6" id="6"/>
            <p:cNvPicPr>
              <a:picLocks noChangeAspect="true"/>
            </p:cNvPicPr>
            <p:nvPr/>
          </p:nvPicPr>
          <p:blipFill>
            <a:blip r:embed="rId2"/>
            <a:srcRect l="38050" t="0" r="38050" b="0"/>
            <a:stretch>
              <a:fillRect/>
            </a:stretch>
          </p:blipFill>
          <p:spPr>
            <a:xfrm flipH="false" flipV="false">
              <a:off x="0" y="0"/>
              <a:ext cx="4919873" cy="13716000"/>
            </a:xfrm>
            <a:prstGeom prst="rect">
              <a:avLst/>
            </a:prstGeom>
          </p:spPr>
        </p:pic>
        <p:pic>
          <p:nvPicPr>
            <p:cNvPr name="Picture 7" id="7"/>
            <p:cNvPicPr>
              <a:picLocks noChangeAspect="true"/>
            </p:cNvPicPr>
            <p:nvPr/>
          </p:nvPicPr>
          <p:blipFill>
            <a:blip r:embed="rId3"/>
            <a:srcRect l="13017" t="0" r="39156" b="0"/>
            <a:stretch>
              <a:fillRect/>
            </a:stretch>
          </p:blipFill>
          <p:spPr>
            <a:xfrm flipH="false" flipV="false">
              <a:off x="5046873" y="0"/>
              <a:ext cx="4919873" cy="13716000"/>
            </a:xfrm>
            <a:prstGeom prst="rect">
              <a:avLst/>
            </a:prstGeom>
          </p:spPr>
        </p:pic>
        <p:pic>
          <p:nvPicPr>
            <p:cNvPr name="Picture 8" id="8"/>
            <p:cNvPicPr>
              <a:picLocks noChangeAspect="true"/>
            </p:cNvPicPr>
            <p:nvPr/>
          </p:nvPicPr>
          <p:blipFill>
            <a:blip r:embed="rId4"/>
            <a:srcRect l="40623" t="0" r="35478" b="0"/>
            <a:stretch>
              <a:fillRect/>
            </a:stretch>
          </p:blipFill>
          <p:spPr>
            <a:xfrm flipH="false" flipV="false">
              <a:off x="10093745" y="0"/>
              <a:ext cx="4919873" cy="13716000"/>
            </a:xfrm>
            <a:prstGeom prst="rect">
              <a:avLst/>
            </a:prstGeom>
          </p:spPr>
        </p:pic>
      </p:grpSp>
      <p:sp>
        <p:nvSpPr>
          <p:cNvPr name="TextBox 9" id="9"/>
          <p:cNvSpPr txBox="true"/>
          <p:nvPr/>
        </p:nvSpPr>
        <p:spPr>
          <a:xfrm rot="0">
            <a:off x="10487677" y="981075"/>
            <a:ext cx="6771623" cy="2162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8399"/>
              </a:lnSpc>
            </a:pPr>
            <a:r>
              <a:rPr lang="en-US" sz="6999">
                <a:solidFill>
                  <a:srgbClr val="EF2E32"/>
                </a:solidFill>
                <a:latin typeface="Sports World"/>
              </a:rPr>
              <a:t>Gallery Image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1696700" y="3629543"/>
            <a:ext cx="5562600" cy="104521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>
              <a:lnSpc>
                <a:spcPts val="4160"/>
              </a:lnSpc>
            </a:pPr>
            <a:r>
              <a:rPr lang="en-US" sz="3200">
                <a:solidFill>
                  <a:srgbClr val="000000"/>
                </a:solidFill>
                <a:latin typeface="Rubik"/>
              </a:rPr>
              <a:t>What can you say about your projects? Share it here!</a:t>
            </a:r>
          </a:p>
        </p:txBody>
      </p:sp>
      <p:sp>
        <p:nvSpPr>
          <p:cNvPr name="Freeform 11" id="11"/>
          <p:cNvSpPr/>
          <p:nvPr/>
        </p:nvSpPr>
        <p:spPr>
          <a:xfrm flipH="false" flipV="false" rot="0">
            <a:off x="10595013" y="5932195"/>
            <a:ext cx="5728596" cy="5520284"/>
          </a:xfrm>
          <a:custGeom>
            <a:avLst/>
            <a:gdLst/>
            <a:ahLst/>
            <a:cxnLst/>
            <a:rect r="r" b="b" t="t" l="l"/>
            <a:pathLst>
              <a:path h="5520284" w="5728596">
                <a:moveTo>
                  <a:pt x="0" y="0"/>
                </a:moveTo>
                <a:lnTo>
                  <a:pt x="5728597" y="0"/>
                </a:lnTo>
                <a:lnTo>
                  <a:pt x="5728597" y="5520283"/>
                </a:lnTo>
                <a:lnTo>
                  <a:pt x="0" y="5520283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2741618" y="2686820"/>
            <a:ext cx="12804764" cy="3724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5271FF"/>
                </a:solidFill>
                <a:latin typeface="Sports World"/>
              </a:rPr>
              <a:t>Write an original statement or inspiring quote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2741618" y="7279010"/>
            <a:ext cx="12804764" cy="62293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40"/>
              </a:lnSpc>
              <a:spcBef>
                <a:spcPct val="0"/>
              </a:spcBef>
            </a:pPr>
            <a:r>
              <a:rPr lang="en-US" sz="3600">
                <a:solidFill>
                  <a:srgbClr val="000000"/>
                </a:solidFill>
                <a:latin typeface="Rubik"/>
              </a:rPr>
              <a:t>— Include a credit, citation, or supporting message</a:t>
            </a:r>
          </a:p>
        </p:txBody>
      </p:sp>
      <p:sp>
        <p:nvSpPr>
          <p:cNvPr name="Freeform 7" id="7"/>
          <p:cNvSpPr/>
          <p:nvPr/>
        </p:nvSpPr>
        <p:spPr>
          <a:xfrm flipH="false" flipV="false" rot="638387">
            <a:off x="11575982" y="-265874"/>
            <a:ext cx="7315200" cy="2364377"/>
          </a:xfrm>
          <a:custGeom>
            <a:avLst/>
            <a:gdLst/>
            <a:ahLst/>
            <a:cxnLst/>
            <a:rect r="r" b="b" t="t" l="l"/>
            <a:pathLst>
              <a:path h="2364377" w="7315200">
                <a:moveTo>
                  <a:pt x="0" y="0"/>
                </a:moveTo>
                <a:lnTo>
                  <a:pt x="7315200" y="0"/>
                </a:lnTo>
                <a:lnTo>
                  <a:pt x="7315200" y="2364377"/>
                </a:lnTo>
                <a:lnTo>
                  <a:pt x="0" y="2364377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pic>
        <p:nvPicPr>
          <p:cNvPr name="Picture 8" id="8"/>
          <p:cNvPicPr>
            <a:picLocks noChangeAspect="true"/>
          </p:cNvPicPr>
          <p:nvPr/>
        </p:nvPicPr>
        <p:blipFill>
          <a:blip r:embed="rId4"/>
          <a:srcRect l="0" t="0" r="0" b="0"/>
          <a:stretch>
            <a:fillRect/>
          </a:stretch>
        </p:blipFill>
        <p:spPr>
          <a:xfrm flipH="true" flipV="false" rot="0">
            <a:off x="-1738998" y="-1236294"/>
            <a:ext cx="5809882" cy="3427830"/>
          </a:xfrm>
          <a:prstGeom prst="rect">
            <a:avLst/>
          </a:prstGeom>
        </p:spPr>
      </p:pic>
      <p:sp>
        <p:nvSpPr>
          <p:cNvPr name="Freeform 9" id="9"/>
          <p:cNvSpPr/>
          <p:nvPr/>
        </p:nvSpPr>
        <p:spPr>
          <a:xfrm flipH="false" flipV="false" rot="-715003">
            <a:off x="36661" y="5660986"/>
            <a:ext cx="3443339" cy="6082502"/>
          </a:xfrm>
          <a:custGeom>
            <a:avLst/>
            <a:gdLst/>
            <a:ahLst/>
            <a:cxnLst/>
            <a:rect r="r" b="b" t="t" l="l"/>
            <a:pathLst>
              <a:path h="6082502" w="3443339">
                <a:moveTo>
                  <a:pt x="0" y="0"/>
                </a:moveTo>
                <a:lnTo>
                  <a:pt x="3443340" y="0"/>
                </a:lnTo>
                <a:lnTo>
                  <a:pt x="3443340" y="6082502"/>
                </a:lnTo>
                <a:lnTo>
                  <a:pt x="0" y="6082502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2595784" y="4110544"/>
            <a:ext cx="3109540" cy="2992959"/>
            <a:chOff x="30480" y="591820"/>
            <a:chExt cx="12736830" cy="12259310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30480" y="591820"/>
              <a:ext cx="12736830" cy="12259310"/>
            </a:xfrm>
            <a:custGeom>
              <a:avLst/>
              <a:gdLst/>
              <a:ahLst/>
              <a:cxnLst/>
              <a:rect r="r" b="b" t="t" l="l"/>
              <a:pathLst>
                <a:path h="12259310" w="12736830">
                  <a:moveTo>
                    <a:pt x="11925300" y="4271010"/>
                  </a:moveTo>
                  <a:cubicBezTo>
                    <a:pt x="10819131" y="2120900"/>
                    <a:pt x="8590281" y="544830"/>
                    <a:pt x="6215380" y="297180"/>
                  </a:cubicBezTo>
                  <a:cubicBezTo>
                    <a:pt x="4277360" y="0"/>
                    <a:pt x="3002280" y="913130"/>
                    <a:pt x="1960880" y="2170430"/>
                  </a:cubicBezTo>
                  <a:cubicBezTo>
                    <a:pt x="919480" y="3427730"/>
                    <a:pt x="365760" y="5030470"/>
                    <a:pt x="142240" y="6647180"/>
                  </a:cubicBezTo>
                  <a:cubicBezTo>
                    <a:pt x="24130" y="7500620"/>
                    <a:pt x="0" y="8406130"/>
                    <a:pt x="361950" y="9188450"/>
                  </a:cubicBezTo>
                  <a:cubicBezTo>
                    <a:pt x="820420" y="10180319"/>
                    <a:pt x="1822450" y="10811510"/>
                    <a:pt x="2842260" y="11203940"/>
                  </a:cubicBezTo>
                  <a:cubicBezTo>
                    <a:pt x="5585460" y="12259310"/>
                    <a:pt x="8953500" y="11850370"/>
                    <a:pt x="11088370" y="9828530"/>
                  </a:cubicBezTo>
                  <a:cubicBezTo>
                    <a:pt x="11756390" y="9196070"/>
                    <a:pt x="12303760" y="8403590"/>
                    <a:pt x="12499340" y="7504430"/>
                  </a:cubicBezTo>
                  <a:cubicBezTo>
                    <a:pt x="12736830" y="6413500"/>
                    <a:pt x="12435840" y="5264150"/>
                    <a:pt x="11925300" y="4271010"/>
                  </a:cubicBezTo>
                  <a:close/>
                </a:path>
              </a:pathLst>
            </a:custGeom>
            <a:blipFill>
              <a:blip r:embed="rId2"/>
              <a:stretch>
                <a:fillRect l="-50792" t="-33364" r="-32555" b="-3956"/>
              </a:stretch>
            </a:blipFill>
          </p:spPr>
        </p:sp>
      </p:grpSp>
      <p:grpSp>
        <p:nvGrpSpPr>
          <p:cNvPr name="Group 7" id="7"/>
          <p:cNvGrpSpPr>
            <a:grpSpLocks noChangeAspect="true"/>
          </p:cNvGrpSpPr>
          <p:nvPr/>
        </p:nvGrpSpPr>
        <p:grpSpPr>
          <a:xfrm rot="0">
            <a:off x="9188271" y="4110544"/>
            <a:ext cx="3109540" cy="2992959"/>
            <a:chOff x="30480" y="591820"/>
            <a:chExt cx="12736830" cy="12259310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30480" y="591820"/>
              <a:ext cx="12736830" cy="12259310"/>
            </a:xfrm>
            <a:custGeom>
              <a:avLst/>
              <a:gdLst/>
              <a:ahLst/>
              <a:cxnLst/>
              <a:rect r="r" b="b" t="t" l="l"/>
              <a:pathLst>
                <a:path h="12259310" w="12736830">
                  <a:moveTo>
                    <a:pt x="11925300" y="4271010"/>
                  </a:moveTo>
                  <a:cubicBezTo>
                    <a:pt x="10819131" y="2120900"/>
                    <a:pt x="8590281" y="544830"/>
                    <a:pt x="6215380" y="297180"/>
                  </a:cubicBezTo>
                  <a:cubicBezTo>
                    <a:pt x="4277360" y="0"/>
                    <a:pt x="3002280" y="913130"/>
                    <a:pt x="1960880" y="2170430"/>
                  </a:cubicBezTo>
                  <a:cubicBezTo>
                    <a:pt x="919480" y="3427730"/>
                    <a:pt x="365760" y="5030470"/>
                    <a:pt x="142240" y="6647180"/>
                  </a:cubicBezTo>
                  <a:cubicBezTo>
                    <a:pt x="24130" y="7500620"/>
                    <a:pt x="0" y="8406130"/>
                    <a:pt x="361950" y="9188450"/>
                  </a:cubicBezTo>
                  <a:cubicBezTo>
                    <a:pt x="820420" y="10180319"/>
                    <a:pt x="1822450" y="10811510"/>
                    <a:pt x="2842260" y="11203940"/>
                  </a:cubicBezTo>
                  <a:cubicBezTo>
                    <a:pt x="5585460" y="12259310"/>
                    <a:pt x="8953500" y="11850370"/>
                    <a:pt x="11088370" y="9828530"/>
                  </a:cubicBezTo>
                  <a:cubicBezTo>
                    <a:pt x="11756390" y="9196070"/>
                    <a:pt x="12303760" y="8403590"/>
                    <a:pt x="12499340" y="7504430"/>
                  </a:cubicBezTo>
                  <a:cubicBezTo>
                    <a:pt x="12736830" y="6413500"/>
                    <a:pt x="12435840" y="5264150"/>
                    <a:pt x="11925300" y="4271010"/>
                  </a:cubicBezTo>
                  <a:close/>
                </a:path>
              </a:pathLst>
            </a:custGeom>
            <a:blipFill>
              <a:blip r:embed="rId3"/>
              <a:stretch>
                <a:fillRect l="-23717" t="-5134" r="-14238" b="5134"/>
              </a:stretch>
            </a:blipFill>
          </p:spPr>
        </p:sp>
      </p:grpSp>
      <p:grpSp>
        <p:nvGrpSpPr>
          <p:cNvPr name="Group 9" id="9"/>
          <p:cNvGrpSpPr>
            <a:grpSpLocks noChangeAspect="true"/>
          </p:cNvGrpSpPr>
          <p:nvPr/>
        </p:nvGrpSpPr>
        <p:grpSpPr>
          <a:xfrm rot="0">
            <a:off x="5846844" y="3974349"/>
            <a:ext cx="3265349" cy="3265349"/>
            <a:chOff x="0" y="0"/>
            <a:chExt cx="12700000" cy="12700000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-11430" y="857250"/>
              <a:ext cx="13009880" cy="11644630"/>
            </a:xfrm>
            <a:custGeom>
              <a:avLst/>
              <a:gdLst/>
              <a:ahLst/>
              <a:cxnLst/>
              <a:rect r="r" b="b" t="t" l="l"/>
              <a:pathLst>
                <a:path h="11644630" w="13009880">
                  <a:moveTo>
                    <a:pt x="10152380" y="938530"/>
                  </a:moveTo>
                  <a:cubicBezTo>
                    <a:pt x="8962390" y="189230"/>
                    <a:pt x="8643620" y="154940"/>
                    <a:pt x="7245350" y="0"/>
                  </a:cubicBezTo>
                  <a:cubicBezTo>
                    <a:pt x="4039870" y="38100"/>
                    <a:pt x="1441450" y="1889760"/>
                    <a:pt x="435610" y="4933950"/>
                  </a:cubicBezTo>
                  <a:cubicBezTo>
                    <a:pt x="91440" y="5975350"/>
                    <a:pt x="0" y="7139940"/>
                    <a:pt x="403860" y="8159750"/>
                  </a:cubicBezTo>
                  <a:cubicBezTo>
                    <a:pt x="934720" y="9499600"/>
                    <a:pt x="2254250" y="10407650"/>
                    <a:pt x="3648710" y="10773410"/>
                  </a:cubicBezTo>
                  <a:cubicBezTo>
                    <a:pt x="5043170" y="11140440"/>
                    <a:pt x="6578600" y="11644630"/>
                    <a:pt x="8008619" y="11470640"/>
                  </a:cubicBezTo>
                  <a:cubicBezTo>
                    <a:pt x="9123679" y="11334750"/>
                    <a:pt x="10237469" y="10519410"/>
                    <a:pt x="11071860" y="9767570"/>
                  </a:cubicBezTo>
                  <a:cubicBezTo>
                    <a:pt x="11625579" y="9268460"/>
                    <a:pt x="11971019" y="8576310"/>
                    <a:pt x="12202160" y="7867650"/>
                  </a:cubicBezTo>
                  <a:cubicBezTo>
                    <a:pt x="13009880" y="5401310"/>
                    <a:pt x="12348210" y="2322830"/>
                    <a:pt x="10152380" y="938530"/>
                  </a:cubicBezTo>
                  <a:close/>
                </a:path>
              </a:pathLst>
            </a:custGeom>
            <a:blipFill>
              <a:blip r:embed="rId4"/>
              <a:stretch>
                <a:fillRect l="-24144" t="0" r="-15080" b="0"/>
              </a:stretch>
            </a:blipFill>
          </p:spPr>
        </p:sp>
      </p:grpSp>
      <p:grpSp>
        <p:nvGrpSpPr>
          <p:cNvPr name="Group 11" id="11"/>
          <p:cNvGrpSpPr>
            <a:grpSpLocks noChangeAspect="true"/>
          </p:cNvGrpSpPr>
          <p:nvPr/>
        </p:nvGrpSpPr>
        <p:grpSpPr>
          <a:xfrm rot="0">
            <a:off x="12693096" y="4000435"/>
            <a:ext cx="2888700" cy="3213177"/>
            <a:chOff x="687070" y="247650"/>
            <a:chExt cx="11148060" cy="12400280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687070" y="247650"/>
              <a:ext cx="11148061" cy="12400280"/>
            </a:xfrm>
            <a:custGeom>
              <a:avLst/>
              <a:gdLst/>
              <a:ahLst/>
              <a:cxnLst/>
              <a:rect r="r" b="b" t="t" l="l"/>
              <a:pathLst>
                <a:path h="12400280" w="11148061">
                  <a:moveTo>
                    <a:pt x="9215120" y="1497330"/>
                  </a:moveTo>
                  <a:cubicBezTo>
                    <a:pt x="8773160" y="972820"/>
                    <a:pt x="8234680" y="508000"/>
                    <a:pt x="7590790" y="252730"/>
                  </a:cubicBezTo>
                  <a:cubicBezTo>
                    <a:pt x="7132320" y="71120"/>
                    <a:pt x="6633210" y="0"/>
                    <a:pt x="6139180" y="6350"/>
                  </a:cubicBezTo>
                  <a:cubicBezTo>
                    <a:pt x="4053840" y="36830"/>
                    <a:pt x="2157730" y="1490980"/>
                    <a:pt x="1289050" y="3346450"/>
                  </a:cubicBezTo>
                  <a:cubicBezTo>
                    <a:pt x="527050" y="4977130"/>
                    <a:pt x="0" y="7792720"/>
                    <a:pt x="680720" y="9457690"/>
                  </a:cubicBezTo>
                  <a:cubicBezTo>
                    <a:pt x="1360170" y="11122661"/>
                    <a:pt x="2499360" y="12005311"/>
                    <a:pt x="4248150" y="12081511"/>
                  </a:cubicBezTo>
                  <a:cubicBezTo>
                    <a:pt x="7001510" y="12400280"/>
                    <a:pt x="9088120" y="10502901"/>
                    <a:pt x="10118091" y="8309611"/>
                  </a:cubicBezTo>
                  <a:cubicBezTo>
                    <a:pt x="11148061" y="6116320"/>
                    <a:pt x="10782300" y="3361691"/>
                    <a:pt x="9215121" y="1497330"/>
                  </a:cubicBezTo>
                  <a:close/>
                </a:path>
              </a:pathLst>
            </a:custGeom>
            <a:blipFill>
              <a:blip r:embed="rId5"/>
              <a:stretch>
                <a:fillRect l="-92509" t="-2044" r="-51854" b="-36937"/>
              </a:stretch>
            </a:blipFill>
          </p:spPr>
        </p:sp>
      </p:grpSp>
      <p:sp>
        <p:nvSpPr>
          <p:cNvPr name="Freeform 13" id="13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4" id="14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2" id="22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3" id="23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4" id="24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5" id="25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6" id="26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TextBox 27" id="27"/>
          <p:cNvSpPr txBox="true"/>
          <p:nvPr/>
        </p:nvSpPr>
        <p:spPr>
          <a:xfrm rot="0">
            <a:off x="0" y="2276482"/>
            <a:ext cx="18288000" cy="574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Rubik"/>
              </a:rPr>
              <a:t>Elaborate on what you want to discuss. </a:t>
            </a:r>
          </a:p>
        </p:txBody>
      </p:sp>
      <p:sp>
        <p:nvSpPr>
          <p:cNvPr name="Freeform 28" id="28"/>
          <p:cNvSpPr/>
          <p:nvPr/>
        </p:nvSpPr>
        <p:spPr>
          <a:xfrm flipH="false" flipV="false" rot="708175">
            <a:off x="-815902" y="5365805"/>
            <a:ext cx="2324877" cy="3695614"/>
          </a:xfrm>
          <a:custGeom>
            <a:avLst/>
            <a:gdLst/>
            <a:ahLst/>
            <a:cxnLst/>
            <a:rect r="r" b="b" t="t" l="l"/>
            <a:pathLst>
              <a:path h="3695614" w="2324877">
                <a:moveTo>
                  <a:pt x="0" y="0"/>
                </a:moveTo>
                <a:lnTo>
                  <a:pt x="2324877" y="0"/>
                </a:lnTo>
                <a:lnTo>
                  <a:pt x="2324877" y="3695614"/>
                </a:lnTo>
                <a:lnTo>
                  <a:pt x="0" y="3695614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9" id="29"/>
          <p:cNvSpPr/>
          <p:nvPr/>
        </p:nvSpPr>
        <p:spPr>
          <a:xfrm flipH="false" flipV="false" rot="-1235667">
            <a:off x="16166148" y="2612753"/>
            <a:ext cx="2321463" cy="3744295"/>
          </a:xfrm>
          <a:custGeom>
            <a:avLst/>
            <a:gdLst/>
            <a:ahLst/>
            <a:cxnLst/>
            <a:rect r="r" b="b" t="t" l="l"/>
            <a:pathLst>
              <a:path h="3744295" w="2321463">
                <a:moveTo>
                  <a:pt x="0" y="0"/>
                </a:moveTo>
                <a:lnTo>
                  <a:pt x="2321463" y="0"/>
                </a:lnTo>
                <a:lnTo>
                  <a:pt x="2321463" y="3744296"/>
                </a:lnTo>
                <a:lnTo>
                  <a:pt x="0" y="3744296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30" id="30"/>
          <p:cNvSpPr txBox="true"/>
          <p:nvPr/>
        </p:nvSpPr>
        <p:spPr>
          <a:xfrm rot="0">
            <a:off x="0" y="981075"/>
            <a:ext cx="18288000" cy="1104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8399"/>
              </a:lnSpc>
            </a:pPr>
            <a:r>
              <a:rPr lang="en-US" sz="6999">
                <a:solidFill>
                  <a:srgbClr val="5271FF"/>
                </a:solidFill>
                <a:latin typeface="Sports World"/>
              </a:rPr>
              <a:t>Add a Team Members Page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2935691" y="723017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EF2E32"/>
                </a:solidFill>
                <a:latin typeface="Rubik Bold"/>
              </a:rPr>
              <a:t> Name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2935691" y="776168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5271FF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33" id="33"/>
          <p:cNvSpPr txBox="true"/>
          <p:nvPr/>
        </p:nvSpPr>
        <p:spPr>
          <a:xfrm rot="0">
            <a:off x="6264655" y="723017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EF2E32"/>
                </a:solidFill>
                <a:latin typeface="Rubik Bold"/>
              </a:rPr>
              <a:t> Name</a:t>
            </a:r>
          </a:p>
        </p:txBody>
      </p:sp>
      <p:sp>
        <p:nvSpPr>
          <p:cNvPr name="TextBox 34" id="34"/>
          <p:cNvSpPr txBox="true"/>
          <p:nvPr/>
        </p:nvSpPr>
        <p:spPr>
          <a:xfrm rot="0">
            <a:off x="6264655" y="776168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5271FF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35" id="35"/>
          <p:cNvSpPr txBox="true"/>
          <p:nvPr/>
        </p:nvSpPr>
        <p:spPr>
          <a:xfrm rot="0">
            <a:off x="9528177" y="723017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EF2E32"/>
                </a:solidFill>
                <a:latin typeface="Rubik Bold"/>
              </a:rPr>
              <a:t> Name</a:t>
            </a:r>
          </a:p>
        </p:txBody>
      </p:sp>
      <p:sp>
        <p:nvSpPr>
          <p:cNvPr name="TextBox 36" id="36"/>
          <p:cNvSpPr txBox="true"/>
          <p:nvPr/>
        </p:nvSpPr>
        <p:spPr>
          <a:xfrm rot="0">
            <a:off x="9528177" y="776168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5271FF"/>
                </a:solidFill>
                <a:latin typeface="Rubik"/>
              </a:rPr>
              <a:t>Title or Position</a:t>
            </a:r>
          </a:p>
        </p:txBody>
      </p:sp>
      <p:sp>
        <p:nvSpPr>
          <p:cNvPr name="TextBox 37" id="37"/>
          <p:cNvSpPr txBox="true"/>
          <p:nvPr/>
        </p:nvSpPr>
        <p:spPr>
          <a:xfrm rot="0">
            <a:off x="12922582" y="723017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EF2E32"/>
                </a:solidFill>
                <a:latin typeface="Rubik Bold"/>
              </a:rPr>
              <a:t> Name</a:t>
            </a:r>
          </a:p>
        </p:txBody>
      </p:sp>
      <p:sp>
        <p:nvSpPr>
          <p:cNvPr name="TextBox 38" id="38"/>
          <p:cNvSpPr txBox="true"/>
          <p:nvPr/>
        </p:nvSpPr>
        <p:spPr>
          <a:xfrm rot="0">
            <a:off x="12922582" y="7761683"/>
            <a:ext cx="2429727" cy="3429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2625"/>
              </a:lnSpc>
            </a:pPr>
            <a:r>
              <a:rPr lang="en-US" sz="2188" spc="109">
                <a:solidFill>
                  <a:srgbClr val="5271FF"/>
                </a:solidFill>
                <a:latin typeface="Rubik"/>
              </a:rPr>
              <a:t>Title or Position</a:t>
            </a:r>
          </a:p>
        </p:txBody>
      </p:sp>
    </p:spTree>
  </p:cSld>
  <p:clrMapOvr>
    <a:masterClrMapping/>
  </p:clrMapOvr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9" id="19"/>
          <p:cNvGrpSpPr/>
          <p:nvPr/>
        </p:nvGrpSpPr>
        <p:grpSpPr>
          <a:xfrm rot="0">
            <a:off x="1028700" y="2623458"/>
            <a:ext cx="1544574" cy="1544574"/>
            <a:chOff x="0" y="0"/>
            <a:chExt cx="812800" cy="812800"/>
          </a:xfrm>
        </p:grpSpPr>
        <p:sp>
          <p:nvSpPr>
            <p:cNvPr name="Freeform 20" id="20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21" id="21"/>
            <p:cNvSpPr txBox="true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5271FF"/>
                  </a:solidFill>
                  <a:latin typeface="Sports World"/>
                </a:rPr>
                <a:t>02.</a:t>
              </a:r>
            </a:p>
          </p:txBody>
        </p:sp>
      </p:grpSp>
      <p:sp>
        <p:nvSpPr>
          <p:cNvPr name="Freeform 22" id="22"/>
          <p:cNvSpPr/>
          <p:nvPr/>
        </p:nvSpPr>
        <p:spPr>
          <a:xfrm flipH="false" flipV="false" rot="0">
            <a:off x="11690839" y="2939699"/>
            <a:ext cx="4272351" cy="3091628"/>
          </a:xfrm>
          <a:custGeom>
            <a:avLst/>
            <a:gdLst/>
            <a:ahLst/>
            <a:cxnLst/>
            <a:rect r="r" b="b" t="t" l="l"/>
            <a:pathLst>
              <a:path h="3091628" w="4272351">
                <a:moveTo>
                  <a:pt x="0" y="0"/>
                </a:moveTo>
                <a:lnTo>
                  <a:pt x="4272351" y="0"/>
                </a:lnTo>
                <a:lnTo>
                  <a:pt x="4272351" y="3091628"/>
                </a:lnTo>
                <a:lnTo>
                  <a:pt x="0" y="309162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23" id="23"/>
          <p:cNvGrpSpPr/>
          <p:nvPr/>
        </p:nvGrpSpPr>
        <p:grpSpPr>
          <a:xfrm rot="0">
            <a:off x="2976210" y="2716772"/>
            <a:ext cx="7378075" cy="4045585"/>
            <a:chOff x="0" y="0"/>
            <a:chExt cx="9837433" cy="5394113"/>
          </a:xfrm>
        </p:grpSpPr>
        <p:sp>
          <p:nvSpPr>
            <p:cNvPr name="TextBox 24" id="24"/>
            <p:cNvSpPr txBox="true"/>
            <p:nvPr/>
          </p:nvSpPr>
          <p:spPr>
            <a:xfrm rot="0">
              <a:off x="0" y="-66675"/>
              <a:ext cx="9837433" cy="37242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 marL="0" indent="0" lvl="0">
                <a:lnSpc>
                  <a:spcPts val="10800"/>
                </a:lnSpc>
                <a:spcBef>
                  <a:spcPct val="0"/>
                </a:spcBef>
              </a:pPr>
              <a:r>
                <a:rPr lang="en-US" sz="9000">
                  <a:solidFill>
                    <a:srgbClr val="5271FF"/>
                  </a:solidFill>
                  <a:latin typeface="Sports World"/>
                </a:rPr>
                <a:t>Our Projects</a:t>
              </a:r>
            </a:p>
          </p:txBody>
        </p:sp>
        <p:sp>
          <p:nvSpPr>
            <p:cNvPr name="TextBox 25" id="25"/>
            <p:cNvSpPr txBox="true"/>
            <p:nvPr/>
          </p:nvSpPr>
          <p:spPr>
            <a:xfrm rot="0">
              <a:off x="0" y="4013200"/>
              <a:ext cx="7094321" cy="13809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Rubik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TextBox 5" id="5"/>
          <p:cNvSpPr txBox="true"/>
          <p:nvPr/>
        </p:nvSpPr>
        <p:spPr>
          <a:xfrm rot="0">
            <a:off x="1028700" y="990600"/>
            <a:ext cx="6792574" cy="2324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EF2E32"/>
                </a:solidFill>
                <a:latin typeface="Sports World"/>
              </a:rPr>
              <a:t>Your </a:t>
            </a:r>
            <a:r>
              <a:rPr lang="en-US" sz="7500">
                <a:solidFill>
                  <a:srgbClr val="EF2E32"/>
                </a:solidFill>
                <a:latin typeface="Sports World"/>
              </a:rPr>
              <a:t>Project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1028700" y="8191018"/>
            <a:ext cx="5492628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5271FF"/>
                </a:solidFill>
                <a:latin typeface="Rubik Bold"/>
              </a:rPr>
              <a:t>YEAR: 2022</a:t>
            </a:r>
          </a:p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5271FF"/>
                </a:solidFill>
                <a:latin typeface="Rubik Bold"/>
              </a:rPr>
              <a:t>ROLE: WRITE YOUR ROLE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28700" y="3928024"/>
            <a:ext cx="6904302" cy="25107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Rubik"/>
              </a:rPr>
              <a:t>Presentations are communication tools that can be used as demonstrations, lectures, speeches, reports, and more. It is mostly presented before an audience. It serves a variety of purposes, making presentations powerful tools for convincing and teaching.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9" id="9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22" id="22"/>
          <p:cNvGrpSpPr/>
          <p:nvPr/>
        </p:nvGrpSpPr>
        <p:grpSpPr>
          <a:xfrm rot="0">
            <a:off x="8663810" y="284703"/>
            <a:ext cx="9204729" cy="9204729"/>
            <a:chOff x="0" y="0"/>
            <a:chExt cx="12272972" cy="12272972"/>
          </a:xfrm>
        </p:grpSpPr>
        <p:grpSp>
          <p:nvGrpSpPr>
            <p:cNvPr name="Group 23" id="23"/>
            <p:cNvGrpSpPr>
              <a:grpSpLocks noChangeAspect="true"/>
            </p:cNvGrpSpPr>
            <p:nvPr/>
          </p:nvGrpSpPr>
          <p:grpSpPr>
            <a:xfrm rot="0">
              <a:off x="1563860" y="1563879"/>
              <a:ext cx="9145251" cy="9145215"/>
              <a:chOff x="0" y="0"/>
              <a:chExt cx="6350000" cy="6349975"/>
            </a:xfrm>
          </p:grpSpPr>
          <p:sp>
            <p:nvSpPr>
              <p:cNvPr name="Freeform 24" id="24"/>
              <p:cNvSpPr/>
              <p:nvPr/>
            </p:nvSpPr>
            <p:spPr>
              <a:xfrm flipH="false" flipV="false" rot="0">
                <a:off x="0" y="0"/>
                <a:ext cx="6350000" cy="6349974"/>
              </a:xfrm>
              <a:custGeom>
                <a:avLst/>
                <a:gdLst/>
                <a:ahLst/>
                <a:cxnLst/>
                <a:rect r="r" b="b" t="t" l="l"/>
                <a:pathLst>
                  <a:path h="6349974" w="6350000">
                    <a:moveTo>
                      <a:pt x="6350000" y="3175025"/>
                    </a:moveTo>
                    <a:cubicBezTo>
                      <a:pt x="6350000" y="4928451"/>
                      <a:pt x="4928476" y="6349974"/>
                      <a:pt x="3175000" y="6349974"/>
                    </a:cubicBezTo>
                    <a:cubicBezTo>
                      <a:pt x="1421498" y="6349974"/>
                      <a:pt x="0" y="4928451"/>
                      <a:pt x="0" y="3175025"/>
                    </a:cubicBezTo>
                    <a:cubicBezTo>
                      <a:pt x="0" y="1421511"/>
                      <a:pt x="1421498" y="0"/>
                      <a:pt x="3175000" y="0"/>
                    </a:cubicBezTo>
                    <a:cubicBezTo>
                      <a:pt x="4928501" y="0"/>
                      <a:pt x="6350000" y="1421511"/>
                      <a:pt x="6350000" y="3175025"/>
                    </a:cubicBezTo>
                    <a:close/>
                  </a:path>
                </a:pathLst>
              </a:custGeom>
              <a:blipFill>
                <a:blip r:embed="rId6"/>
                <a:stretch>
                  <a:fillRect l="-24999" t="0" r="-24999" b="0"/>
                </a:stretch>
              </a:blipFill>
            </p:spPr>
          </p:sp>
        </p:grpSp>
      </p:grpSp>
    </p:spTree>
  </p:cSld>
  <p:clrMapOvr>
    <a:masterClrMapping/>
  </p:clrMapOvr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24384000" cy="13716000"/>
          </a:xfrm>
        </p:grpSpPr>
        <p:pic>
          <p:nvPicPr>
            <p:cNvPr name="Picture 3" id="3"/>
            <p:cNvPicPr>
              <a:picLocks noChangeAspect="true"/>
            </p:cNvPicPr>
            <p:nvPr/>
          </p:nvPicPr>
          <p:blipFill>
            <a:blip r:embed="rId2"/>
            <a:srcRect l="0" t="7865" r="0" b="7865"/>
            <a:stretch>
              <a:fillRect/>
            </a:stretch>
          </p:blipFill>
          <p:spPr>
            <a:xfrm flipH="false" flipV="false">
              <a:off x="0" y="0"/>
              <a:ext cx="24384000" cy="13716000"/>
            </a:xfrm>
            <a:prstGeom prst="rect">
              <a:avLst/>
            </a:prstGeom>
          </p:spPr>
        </p:pic>
      </p:grpSp>
      <p:sp>
        <p:nvSpPr>
          <p:cNvPr name="TextBox 4" id="4"/>
          <p:cNvSpPr txBox="true"/>
          <p:nvPr/>
        </p:nvSpPr>
        <p:spPr>
          <a:xfrm rot="0">
            <a:off x="0" y="3705225"/>
            <a:ext cx="18288000" cy="2809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FFFFFF"/>
                </a:solidFill>
                <a:latin typeface="Sports World"/>
              </a:rPr>
              <a:t>A picture is worth a thousand words</a:t>
            </a:r>
          </a:p>
        </p:txBody>
      </p:sp>
    </p:spTree>
  </p:cSld>
  <p:clrMapOvr>
    <a:masterClrMapping/>
  </p:clrMapOvr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>
            <a:grpSpLocks noChangeAspect="true"/>
          </p:cNvGrpSpPr>
          <p:nvPr/>
        </p:nvGrpSpPr>
        <p:grpSpPr>
          <a:xfrm rot="0">
            <a:off x="10453706" y="762000"/>
            <a:ext cx="7834294" cy="8265276"/>
            <a:chOff x="0" y="0"/>
            <a:chExt cx="2077720" cy="2192020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-7620" y="-2540"/>
              <a:ext cx="2085340" cy="2194560"/>
            </a:xfrm>
            <a:custGeom>
              <a:avLst/>
              <a:gdLst/>
              <a:ahLst/>
              <a:cxnLst/>
              <a:rect r="r" b="b" t="t" l="l"/>
              <a:pathLst>
                <a:path h="2194560" w="2085340">
                  <a:moveTo>
                    <a:pt x="2085340" y="394970"/>
                  </a:moveTo>
                  <a:cubicBezTo>
                    <a:pt x="2084070" y="394970"/>
                    <a:pt x="2082800" y="394970"/>
                    <a:pt x="2081530" y="393700"/>
                  </a:cubicBezTo>
                  <a:cubicBezTo>
                    <a:pt x="2075180" y="392430"/>
                    <a:pt x="2067560" y="393700"/>
                    <a:pt x="2063750" y="387350"/>
                  </a:cubicBezTo>
                  <a:cubicBezTo>
                    <a:pt x="2062480" y="384810"/>
                    <a:pt x="2058670" y="382270"/>
                    <a:pt x="2056130" y="381000"/>
                  </a:cubicBezTo>
                  <a:cubicBezTo>
                    <a:pt x="2051050" y="375920"/>
                    <a:pt x="2044700" y="370840"/>
                    <a:pt x="2038350" y="365760"/>
                  </a:cubicBezTo>
                  <a:lnTo>
                    <a:pt x="2026920" y="354330"/>
                  </a:lnTo>
                  <a:cubicBezTo>
                    <a:pt x="2025650" y="353060"/>
                    <a:pt x="2025650" y="351790"/>
                    <a:pt x="2025650" y="350520"/>
                  </a:cubicBezTo>
                  <a:cubicBezTo>
                    <a:pt x="2023110" y="347980"/>
                    <a:pt x="2019300" y="345440"/>
                    <a:pt x="2015490" y="345440"/>
                  </a:cubicBezTo>
                  <a:cubicBezTo>
                    <a:pt x="2009140" y="344170"/>
                    <a:pt x="2002790" y="344170"/>
                    <a:pt x="1996440" y="342900"/>
                  </a:cubicBezTo>
                  <a:lnTo>
                    <a:pt x="1991360" y="342900"/>
                  </a:lnTo>
                  <a:cubicBezTo>
                    <a:pt x="1985010" y="340360"/>
                    <a:pt x="1979930" y="339090"/>
                    <a:pt x="1973580" y="340360"/>
                  </a:cubicBezTo>
                  <a:cubicBezTo>
                    <a:pt x="1971040" y="340360"/>
                    <a:pt x="1968500" y="340360"/>
                    <a:pt x="1967230" y="337820"/>
                  </a:cubicBezTo>
                  <a:cubicBezTo>
                    <a:pt x="1965960" y="335280"/>
                    <a:pt x="1963420" y="334010"/>
                    <a:pt x="1962150" y="332740"/>
                  </a:cubicBezTo>
                  <a:cubicBezTo>
                    <a:pt x="1959610" y="330200"/>
                    <a:pt x="1955800" y="328930"/>
                    <a:pt x="1953260" y="327660"/>
                  </a:cubicBezTo>
                  <a:cubicBezTo>
                    <a:pt x="1948180" y="323850"/>
                    <a:pt x="1944370" y="320040"/>
                    <a:pt x="1938020" y="320040"/>
                  </a:cubicBezTo>
                  <a:cubicBezTo>
                    <a:pt x="1932940" y="320040"/>
                    <a:pt x="1927860" y="318770"/>
                    <a:pt x="1922780" y="317500"/>
                  </a:cubicBezTo>
                  <a:cubicBezTo>
                    <a:pt x="1921510" y="317500"/>
                    <a:pt x="1921510" y="317500"/>
                    <a:pt x="1921510" y="316230"/>
                  </a:cubicBezTo>
                  <a:cubicBezTo>
                    <a:pt x="1917700" y="311150"/>
                    <a:pt x="1911350" y="309880"/>
                    <a:pt x="1905000" y="309880"/>
                  </a:cubicBezTo>
                  <a:cubicBezTo>
                    <a:pt x="1902460" y="309880"/>
                    <a:pt x="1899920" y="308610"/>
                    <a:pt x="1899920" y="307340"/>
                  </a:cubicBezTo>
                  <a:cubicBezTo>
                    <a:pt x="1898650" y="303530"/>
                    <a:pt x="1896110" y="302260"/>
                    <a:pt x="1893570" y="302260"/>
                  </a:cubicBezTo>
                  <a:cubicBezTo>
                    <a:pt x="1889760" y="302260"/>
                    <a:pt x="1885950" y="300990"/>
                    <a:pt x="1883410" y="302260"/>
                  </a:cubicBezTo>
                  <a:cubicBezTo>
                    <a:pt x="1873250" y="306070"/>
                    <a:pt x="1865630" y="298450"/>
                    <a:pt x="1856740" y="297180"/>
                  </a:cubicBezTo>
                  <a:lnTo>
                    <a:pt x="1855470" y="295910"/>
                  </a:lnTo>
                  <a:cubicBezTo>
                    <a:pt x="1852930" y="289560"/>
                    <a:pt x="1846580" y="289560"/>
                    <a:pt x="1840230" y="288290"/>
                  </a:cubicBezTo>
                  <a:cubicBezTo>
                    <a:pt x="1840230" y="287020"/>
                    <a:pt x="1841500" y="287020"/>
                    <a:pt x="1841500" y="285750"/>
                  </a:cubicBezTo>
                  <a:cubicBezTo>
                    <a:pt x="1840230" y="285750"/>
                    <a:pt x="1838960" y="287020"/>
                    <a:pt x="1836420" y="287020"/>
                  </a:cubicBezTo>
                  <a:cubicBezTo>
                    <a:pt x="1835150" y="287020"/>
                    <a:pt x="1832610" y="288290"/>
                    <a:pt x="1831340" y="287020"/>
                  </a:cubicBezTo>
                  <a:cubicBezTo>
                    <a:pt x="1828801" y="283210"/>
                    <a:pt x="1824990" y="279400"/>
                    <a:pt x="1824990" y="275590"/>
                  </a:cubicBezTo>
                  <a:cubicBezTo>
                    <a:pt x="1824990" y="271780"/>
                    <a:pt x="1821180" y="271780"/>
                    <a:pt x="1819911" y="270510"/>
                  </a:cubicBezTo>
                  <a:lnTo>
                    <a:pt x="1817371" y="270510"/>
                  </a:lnTo>
                  <a:cubicBezTo>
                    <a:pt x="1812291" y="265430"/>
                    <a:pt x="1807211" y="264160"/>
                    <a:pt x="1800861" y="267970"/>
                  </a:cubicBezTo>
                  <a:cubicBezTo>
                    <a:pt x="1799590" y="264160"/>
                    <a:pt x="1802131" y="259080"/>
                    <a:pt x="1797051" y="257810"/>
                  </a:cubicBezTo>
                  <a:lnTo>
                    <a:pt x="1797051" y="256540"/>
                  </a:lnTo>
                  <a:cubicBezTo>
                    <a:pt x="1799590" y="250190"/>
                    <a:pt x="1795780" y="246380"/>
                    <a:pt x="1790701" y="243840"/>
                  </a:cubicBezTo>
                  <a:cubicBezTo>
                    <a:pt x="1786890" y="241300"/>
                    <a:pt x="1785621" y="238760"/>
                    <a:pt x="1785621" y="234950"/>
                  </a:cubicBezTo>
                  <a:lnTo>
                    <a:pt x="1785621" y="229870"/>
                  </a:lnTo>
                  <a:cubicBezTo>
                    <a:pt x="1780541" y="228600"/>
                    <a:pt x="1778001" y="223520"/>
                    <a:pt x="1775461" y="219710"/>
                  </a:cubicBezTo>
                  <a:cubicBezTo>
                    <a:pt x="1774190" y="214630"/>
                    <a:pt x="1771651" y="210820"/>
                    <a:pt x="1769111" y="207010"/>
                  </a:cubicBezTo>
                  <a:cubicBezTo>
                    <a:pt x="1766571" y="203200"/>
                    <a:pt x="1761490" y="200660"/>
                    <a:pt x="1761490" y="194310"/>
                  </a:cubicBezTo>
                  <a:cubicBezTo>
                    <a:pt x="1761490" y="190500"/>
                    <a:pt x="1760220" y="186690"/>
                    <a:pt x="1758951" y="182880"/>
                  </a:cubicBezTo>
                  <a:cubicBezTo>
                    <a:pt x="1756411" y="177800"/>
                    <a:pt x="1753871" y="173990"/>
                    <a:pt x="1750061" y="168910"/>
                  </a:cubicBezTo>
                  <a:cubicBezTo>
                    <a:pt x="1752601" y="165100"/>
                    <a:pt x="1755140" y="162560"/>
                    <a:pt x="1751331" y="158750"/>
                  </a:cubicBezTo>
                  <a:lnTo>
                    <a:pt x="1751331" y="156210"/>
                  </a:lnTo>
                  <a:cubicBezTo>
                    <a:pt x="1751331" y="154940"/>
                    <a:pt x="1750061" y="153670"/>
                    <a:pt x="1750061" y="152400"/>
                  </a:cubicBezTo>
                  <a:cubicBezTo>
                    <a:pt x="1748790" y="151130"/>
                    <a:pt x="1746251" y="149860"/>
                    <a:pt x="1744981" y="148590"/>
                  </a:cubicBezTo>
                  <a:cubicBezTo>
                    <a:pt x="1741171" y="144780"/>
                    <a:pt x="1738631" y="139700"/>
                    <a:pt x="1732281" y="142240"/>
                  </a:cubicBezTo>
                  <a:cubicBezTo>
                    <a:pt x="1729741" y="137160"/>
                    <a:pt x="1728471" y="132080"/>
                    <a:pt x="1727201" y="127000"/>
                  </a:cubicBezTo>
                  <a:cubicBezTo>
                    <a:pt x="1725931" y="123190"/>
                    <a:pt x="1724661" y="120650"/>
                    <a:pt x="1723391" y="116840"/>
                  </a:cubicBezTo>
                  <a:lnTo>
                    <a:pt x="1723391" y="115570"/>
                  </a:lnTo>
                  <a:cubicBezTo>
                    <a:pt x="1725931" y="110490"/>
                    <a:pt x="1722121" y="106680"/>
                    <a:pt x="1722121" y="102870"/>
                  </a:cubicBezTo>
                  <a:cubicBezTo>
                    <a:pt x="1722121" y="100330"/>
                    <a:pt x="1719581" y="97790"/>
                    <a:pt x="1718311" y="95250"/>
                  </a:cubicBezTo>
                  <a:cubicBezTo>
                    <a:pt x="1717040" y="91440"/>
                    <a:pt x="1713231" y="88900"/>
                    <a:pt x="1713231" y="85090"/>
                  </a:cubicBezTo>
                  <a:lnTo>
                    <a:pt x="1713231" y="64770"/>
                  </a:lnTo>
                  <a:cubicBezTo>
                    <a:pt x="1711961" y="57150"/>
                    <a:pt x="1709421" y="53340"/>
                    <a:pt x="1700531" y="52070"/>
                  </a:cubicBezTo>
                  <a:cubicBezTo>
                    <a:pt x="1699261" y="52070"/>
                    <a:pt x="1697991" y="52070"/>
                    <a:pt x="1697991" y="50800"/>
                  </a:cubicBezTo>
                  <a:cubicBezTo>
                    <a:pt x="1695451" y="46990"/>
                    <a:pt x="1691641" y="45720"/>
                    <a:pt x="1686561" y="44450"/>
                  </a:cubicBezTo>
                  <a:cubicBezTo>
                    <a:pt x="1682751" y="44450"/>
                    <a:pt x="1680211" y="44450"/>
                    <a:pt x="1677671" y="45720"/>
                  </a:cubicBezTo>
                  <a:cubicBezTo>
                    <a:pt x="1671321" y="49530"/>
                    <a:pt x="1664971" y="53340"/>
                    <a:pt x="1659891" y="58420"/>
                  </a:cubicBezTo>
                  <a:cubicBezTo>
                    <a:pt x="1653541" y="63500"/>
                    <a:pt x="1648461" y="67310"/>
                    <a:pt x="1640841" y="63500"/>
                  </a:cubicBezTo>
                  <a:lnTo>
                    <a:pt x="1638301" y="63500"/>
                  </a:lnTo>
                  <a:cubicBezTo>
                    <a:pt x="1635761" y="62230"/>
                    <a:pt x="1631951" y="60960"/>
                    <a:pt x="1629411" y="59690"/>
                  </a:cubicBezTo>
                  <a:cubicBezTo>
                    <a:pt x="1628141" y="60960"/>
                    <a:pt x="1626871" y="62230"/>
                    <a:pt x="1623061" y="60960"/>
                  </a:cubicBezTo>
                  <a:cubicBezTo>
                    <a:pt x="1615441" y="59690"/>
                    <a:pt x="1609091" y="58420"/>
                    <a:pt x="1602741" y="53340"/>
                  </a:cubicBezTo>
                  <a:cubicBezTo>
                    <a:pt x="1601471" y="52070"/>
                    <a:pt x="1598931" y="52070"/>
                    <a:pt x="1597661" y="52070"/>
                  </a:cubicBezTo>
                  <a:cubicBezTo>
                    <a:pt x="1592581" y="50800"/>
                    <a:pt x="1586231" y="49530"/>
                    <a:pt x="1579881" y="46990"/>
                  </a:cubicBezTo>
                  <a:cubicBezTo>
                    <a:pt x="1584961" y="43180"/>
                    <a:pt x="1583691" y="40640"/>
                    <a:pt x="1581151" y="38100"/>
                  </a:cubicBezTo>
                  <a:cubicBezTo>
                    <a:pt x="1577341" y="33020"/>
                    <a:pt x="1572261" y="33020"/>
                    <a:pt x="1568451" y="35560"/>
                  </a:cubicBezTo>
                  <a:cubicBezTo>
                    <a:pt x="1559561" y="39370"/>
                    <a:pt x="1550671" y="44450"/>
                    <a:pt x="1540511" y="48260"/>
                  </a:cubicBezTo>
                  <a:cubicBezTo>
                    <a:pt x="1536701" y="50800"/>
                    <a:pt x="1531621" y="52070"/>
                    <a:pt x="1526541" y="53340"/>
                  </a:cubicBezTo>
                  <a:cubicBezTo>
                    <a:pt x="1522731" y="54610"/>
                    <a:pt x="1518921" y="53340"/>
                    <a:pt x="1515111" y="54610"/>
                  </a:cubicBezTo>
                  <a:cubicBezTo>
                    <a:pt x="1511301" y="55880"/>
                    <a:pt x="1507491" y="57150"/>
                    <a:pt x="1502411" y="55880"/>
                  </a:cubicBezTo>
                  <a:cubicBezTo>
                    <a:pt x="1501141" y="55880"/>
                    <a:pt x="1498601" y="57150"/>
                    <a:pt x="1497331" y="57150"/>
                  </a:cubicBezTo>
                  <a:cubicBezTo>
                    <a:pt x="1494791" y="58420"/>
                    <a:pt x="1493521" y="59690"/>
                    <a:pt x="1490981" y="58420"/>
                  </a:cubicBezTo>
                  <a:cubicBezTo>
                    <a:pt x="1485901" y="58420"/>
                    <a:pt x="1483361" y="60960"/>
                    <a:pt x="1480821" y="63500"/>
                  </a:cubicBezTo>
                  <a:cubicBezTo>
                    <a:pt x="1478281" y="66040"/>
                    <a:pt x="1475741" y="71120"/>
                    <a:pt x="1473201" y="72390"/>
                  </a:cubicBezTo>
                  <a:cubicBezTo>
                    <a:pt x="1469391" y="73660"/>
                    <a:pt x="1466851" y="76200"/>
                    <a:pt x="1464311" y="78740"/>
                  </a:cubicBezTo>
                  <a:cubicBezTo>
                    <a:pt x="1461771" y="81280"/>
                    <a:pt x="1459231" y="82550"/>
                    <a:pt x="1456691" y="83820"/>
                  </a:cubicBezTo>
                  <a:cubicBezTo>
                    <a:pt x="1452881" y="86360"/>
                    <a:pt x="1449071" y="87630"/>
                    <a:pt x="1445261" y="90170"/>
                  </a:cubicBezTo>
                  <a:cubicBezTo>
                    <a:pt x="1441451" y="93980"/>
                    <a:pt x="1436371" y="96520"/>
                    <a:pt x="1431291" y="96520"/>
                  </a:cubicBezTo>
                  <a:cubicBezTo>
                    <a:pt x="1426211" y="97790"/>
                    <a:pt x="1419861" y="97790"/>
                    <a:pt x="1414781" y="101600"/>
                  </a:cubicBezTo>
                  <a:cubicBezTo>
                    <a:pt x="1414781" y="101600"/>
                    <a:pt x="1413511" y="102870"/>
                    <a:pt x="1412241" y="102870"/>
                  </a:cubicBezTo>
                  <a:cubicBezTo>
                    <a:pt x="1407161" y="102870"/>
                    <a:pt x="1402081" y="101600"/>
                    <a:pt x="1397001" y="101600"/>
                  </a:cubicBezTo>
                  <a:cubicBezTo>
                    <a:pt x="1393191" y="101600"/>
                    <a:pt x="1386841" y="100330"/>
                    <a:pt x="1384301" y="106680"/>
                  </a:cubicBezTo>
                  <a:cubicBezTo>
                    <a:pt x="1384301" y="106680"/>
                    <a:pt x="1383031" y="107950"/>
                    <a:pt x="1381761" y="107950"/>
                  </a:cubicBezTo>
                  <a:cubicBezTo>
                    <a:pt x="1377951" y="109220"/>
                    <a:pt x="1374141" y="111760"/>
                    <a:pt x="1370331" y="113030"/>
                  </a:cubicBezTo>
                  <a:cubicBezTo>
                    <a:pt x="1370331" y="115570"/>
                    <a:pt x="1366521" y="116840"/>
                    <a:pt x="1363981" y="116840"/>
                  </a:cubicBezTo>
                  <a:cubicBezTo>
                    <a:pt x="1352551" y="115570"/>
                    <a:pt x="1342391" y="115570"/>
                    <a:pt x="1330961" y="111760"/>
                  </a:cubicBezTo>
                  <a:cubicBezTo>
                    <a:pt x="1325881" y="110490"/>
                    <a:pt x="1320801" y="107950"/>
                    <a:pt x="1314451" y="105410"/>
                  </a:cubicBezTo>
                  <a:cubicBezTo>
                    <a:pt x="1313181" y="105410"/>
                    <a:pt x="1311911" y="104140"/>
                    <a:pt x="1310641" y="104140"/>
                  </a:cubicBezTo>
                  <a:cubicBezTo>
                    <a:pt x="1301751" y="104140"/>
                    <a:pt x="1292861" y="105410"/>
                    <a:pt x="1282701" y="105410"/>
                  </a:cubicBezTo>
                  <a:lnTo>
                    <a:pt x="1281431" y="105410"/>
                  </a:lnTo>
                  <a:cubicBezTo>
                    <a:pt x="1276351" y="102870"/>
                    <a:pt x="1270001" y="104140"/>
                    <a:pt x="1264921" y="107950"/>
                  </a:cubicBezTo>
                  <a:cubicBezTo>
                    <a:pt x="1263651" y="109220"/>
                    <a:pt x="1261111" y="110490"/>
                    <a:pt x="1259841" y="110490"/>
                  </a:cubicBezTo>
                  <a:cubicBezTo>
                    <a:pt x="1253491" y="109220"/>
                    <a:pt x="1248411" y="107950"/>
                    <a:pt x="1242061" y="106680"/>
                  </a:cubicBezTo>
                  <a:cubicBezTo>
                    <a:pt x="1235711" y="105410"/>
                    <a:pt x="1230631" y="104140"/>
                    <a:pt x="1224281" y="104140"/>
                  </a:cubicBezTo>
                  <a:cubicBezTo>
                    <a:pt x="1219201" y="104140"/>
                    <a:pt x="1214121" y="102870"/>
                    <a:pt x="1209041" y="100330"/>
                  </a:cubicBezTo>
                  <a:cubicBezTo>
                    <a:pt x="1203961" y="97790"/>
                    <a:pt x="1198881" y="96520"/>
                    <a:pt x="1193801" y="93980"/>
                  </a:cubicBezTo>
                  <a:cubicBezTo>
                    <a:pt x="1191261" y="92710"/>
                    <a:pt x="1187451" y="92710"/>
                    <a:pt x="1183641" y="91440"/>
                  </a:cubicBezTo>
                  <a:cubicBezTo>
                    <a:pt x="1183641" y="87630"/>
                    <a:pt x="1184911" y="85090"/>
                    <a:pt x="1184911" y="82550"/>
                  </a:cubicBezTo>
                  <a:cubicBezTo>
                    <a:pt x="1178561" y="85090"/>
                    <a:pt x="1174751" y="83820"/>
                    <a:pt x="1170941" y="81280"/>
                  </a:cubicBezTo>
                  <a:cubicBezTo>
                    <a:pt x="1168401" y="80010"/>
                    <a:pt x="1164591" y="80010"/>
                    <a:pt x="1162051" y="78740"/>
                  </a:cubicBezTo>
                  <a:lnTo>
                    <a:pt x="1158241" y="78740"/>
                  </a:lnTo>
                  <a:cubicBezTo>
                    <a:pt x="1153161" y="76200"/>
                    <a:pt x="1146811" y="76200"/>
                    <a:pt x="1140461" y="76200"/>
                  </a:cubicBezTo>
                  <a:cubicBezTo>
                    <a:pt x="1132841" y="76200"/>
                    <a:pt x="1123951" y="74930"/>
                    <a:pt x="1116331" y="69850"/>
                  </a:cubicBezTo>
                  <a:cubicBezTo>
                    <a:pt x="1109981" y="66040"/>
                    <a:pt x="1102361" y="63500"/>
                    <a:pt x="1094741" y="64770"/>
                  </a:cubicBezTo>
                  <a:cubicBezTo>
                    <a:pt x="1090931" y="66040"/>
                    <a:pt x="1087121" y="68580"/>
                    <a:pt x="1083311" y="69850"/>
                  </a:cubicBezTo>
                  <a:cubicBezTo>
                    <a:pt x="1076961" y="72390"/>
                    <a:pt x="1071881" y="77470"/>
                    <a:pt x="1065531" y="80010"/>
                  </a:cubicBezTo>
                  <a:cubicBezTo>
                    <a:pt x="1059181" y="82550"/>
                    <a:pt x="1051561" y="85090"/>
                    <a:pt x="1043941" y="87630"/>
                  </a:cubicBezTo>
                  <a:cubicBezTo>
                    <a:pt x="1040131" y="88900"/>
                    <a:pt x="1036321" y="91440"/>
                    <a:pt x="1032511" y="92710"/>
                  </a:cubicBezTo>
                  <a:cubicBezTo>
                    <a:pt x="1026161" y="95250"/>
                    <a:pt x="1021081" y="96520"/>
                    <a:pt x="1014731" y="99060"/>
                  </a:cubicBezTo>
                  <a:cubicBezTo>
                    <a:pt x="1010921" y="100330"/>
                    <a:pt x="1005841" y="104140"/>
                    <a:pt x="1002031" y="105410"/>
                  </a:cubicBezTo>
                  <a:cubicBezTo>
                    <a:pt x="994411" y="107950"/>
                    <a:pt x="986791" y="111760"/>
                    <a:pt x="977901" y="113030"/>
                  </a:cubicBezTo>
                  <a:cubicBezTo>
                    <a:pt x="974091" y="114300"/>
                    <a:pt x="972821" y="116840"/>
                    <a:pt x="970281" y="118110"/>
                  </a:cubicBezTo>
                  <a:lnTo>
                    <a:pt x="958851" y="121920"/>
                  </a:lnTo>
                  <a:cubicBezTo>
                    <a:pt x="951231" y="124460"/>
                    <a:pt x="944881" y="127000"/>
                    <a:pt x="937261" y="128270"/>
                  </a:cubicBezTo>
                  <a:cubicBezTo>
                    <a:pt x="933451" y="129540"/>
                    <a:pt x="928371" y="130810"/>
                    <a:pt x="924561" y="132080"/>
                  </a:cubicBezTo>
                  <a:cubicBezTo>
                    <a:pt x="923291" y="132080"/>
                    <a:pt x="923291" y="133350"/>
                    <a:pt x="922021" y="133350"/>
                  </a:cubicBezTo>
                  <a:cubicBezTo>
                    <a:pt x="919481" y="135890"/>
                    <a:pt x="916941" y="138430"/>
                    <a:pt x="913131" y="139700"/>
                  </a:cubicBezTo>
                  <a:cubicBezTo>
                    <a:pt x="906781" y="142240"/>
                    <a:pt x="900431" y="144780"/>
                    <a:pt x="894081" y="146050"/>
                  </a:cubicBezTo>
                  <a:cubicBezTo>
                    <a:pt x="891541" y="147320"/>
                    <a:pt x="887731" y="147320"/>
                    <a:pt x="885191" y="147320"/>
                  </a:cubicBezTo>
                  <a:cubicBezTo>
                    <a:pt x="877571" y="148590"/>
                    <a:pt x="869951" y="152400"/>
                    <a:pt x="862331" y="154940"/>
                  </a:cubicBezTo>
                  <a:cubicBezTo>
                    <a:pt x="855981" y="157480"/>
                    <a:pt x="849631" y="158750"/>
                    <a:pt x="844551" y="161290"/>
                  </a:cubicBezTo>
                  <a:cubicBezTo>
                    <a:pt x="836931" y="163830"/>
                    <a:pt x="829311" y="166370"/>
                    <a:pt x="825501" y="173990"/>
                  </a:cubicBezTo>
                  <a:cubicBezTo>
                    <a:pt x="825501" y="175260"/>
                    <a:pt x="822961" y="175260"/>
                    <a:pt x="822961" y="175260"/>
                  </a:cubicBezTo>
                  <a:cubicBezTo>
                    <a:pt x="819151" y="176530"/>
                    <a:pt x="814071" y="177800"/>
                    <a:pt x="810261" y="179070"/>
                  </a:cubicBezTo>
                  <a:cubicBezTo>
                    <a:pt x="808991" y="180340"/>
                    <a:pt x="807721" y="179070"/>
                    <a:pt x="807721" y="177800"/>
                  </a:cubicBezTo>
                  <a:cubicBezTo>
                    <a:pt x="806451" y="172720"/>
                    <a:pt x="806451" y="166370"/>
                    <a:pt x="798831" y="163830"/>
                  </a:cubicBezTo>
                  <a:lnTo>
                    <a:pt x="797561" y="162560"/>
                  </a:lnTo>
                  <a:cubicBezTo>
                    <a:pt x="797561" y="156210"/>
                    <a:pt x="792481" y="153670"/>
                    <a:pt x="787401" y="151130"/>
                  </a:cubicBezTo>
                  <a:cubicBezTo>
                    <a:pt x="782321" y="148590"/>
                    <a:pt x="778511" y="147320"/>
                    <a:pt x="774701" y="142240"/>
                  </a:cubicBezTo>
                  <a:cubicBezTo>
                    <a:pt x="772161" y="138430"/>
                    <a:pt x="767081" y="135890"/>
                    <a:pt x="763271" y="132080"/>
                  </a:cubicBezTo>
                  <a:cubicBezTo>
                    <a:pt x="759461" y="129540"/>
                    <a:pt x="754381" y="128270"/>
                    <a:pt x="751841" y="123190"/>
                  </a:cubicBezTo>
                  <a:cubicBezTo>
                    <a:pt x="750571" y="120650"/>
                    <a:pt x="748031" y="119380"/>
                    <a:pt x="745491" y="116840"/>
                  </a:cubicBezTo>
                  <a:cubicBezTo>
                    <a:pt x="746761" y="116840"/>
                    <a:pt x="744221" y="116840"/>
                    <a:pt x="742951" y="115570"/>
                  </a:cubicBezTo>
                  <a:cubicBezTo>
                    <a:pt x="741681" y="114300"/>
                    <a:pt x="740411" y="114300"/>
                    <a:pt x="739141" y="113030"/>
                  </a:cubicBezTo>
                  <a:cubicBezTo>
                    <a:pt x="737871" y="110490"/>
                    <a:pt x="736601" y="107950"/>
                    <a:pt x="732791" y="107950"/>
                  </a:cubicBezTo>
                  <a:cubicBezTo>
                    <a:pt x="731521" y="107950"/>
                    <a:pt x="730251" y="106680"/>
                    <a:pt x="728981" y="105410"/>
                  </a:cubicBezTo>
                  <a:cubicBezTo>
                    <a:pt x="727711" y="105410"/>
                    <a:pt x="726441" y="104140"/>
                    <a:pt x="723901" y="104140"/>
                  </a:cubicBezTo>
                  <a:lnTo>
                    <a:pt x="708661" y="96520"/>
                  </a:lnTo>
                  <a:cubicBezTo>
                    <a:pt x="704851" y="93980"/>
                    <a:pt x="701041" y="90170"/>
                    <a:pt x="695961" y="88900"/>
                  </a:cubicBezTo>
                  <a:cubicBezTo>
                    <a:pt x="688341" y="86360"/>
                    <a:pt x="681991" y="82550"/>
                    <a:pt x="676911" y="76200"/>
                  </a:cubicBezTo>
                  <a:cubicBezTo>
                    <a:pt x="671831" y="69850"/>
                    <a:pt x="665481" y="66040"/>
                    <a:pt x="657861" y="62230"/>
                  </a:cubicBezTo>
                  <a:cubicBezTo>
                    <a:pt x="654051" y="59690"/>
                    <a:pt x="650241" y="58420"/>
                    <a:pt x="647701" y="57150"/>
                  </a:cubicBezTo>
                  <a:cubicBezTo>
                    <a:pt x="642621" y="53340"/>
                    <a:pt x="636271" y="50800"/>
                    <a:pt x="629921" y="48260"/>
                  </a:cubicBezTo>
                  <a:cubicBezTo>
                    <a:pt x="632461" y="44450"/>
                    <a:pt x="631191" y="44450"/>
                    <a:pt x="628651" y="43180"/>
                  </a:cubicBezTo>
                  <a:cubicBezTo>
                    <a:pt x="626111" y="41910"/>
                    <a:pt x="623571" y="41910"/>
                    <a:pt x="622301" y="40640"/>
                  </a:cubicBezTo>
                  <a:cubicBezTo>
                    <a:pt x="621031" y="36830"/>
                    <a:pt x="617221" y="36830"/>
                    <a:pt x="614681" y="34290"/>
                  </a:cubicBezTo>
                  <a:cubicBezTo>
                    <a:pt x="610871" y="30480"/>
                    <a:pt x="605791" y="26670"/>
                    <a:pt x="601981" y="22860"/>
                  </a:cubicBezTo>
                  <a:cubicBezTo>
                    <a:pt x="600711" y="21590"/>
                    <a:pt x="599441" y="20320"/>
                    <a:pt x="598171" y="20320"/>
                  </a:cubicBezTo>
                  <a:cubicBezTo>
                    <a:pt x="588011" y="19050"/>
                    <a:pt x="580391" y="12700"/>
                    <a:pt x="571501" y="8890"/>
                  </a:cubicBezTo>
                  <a:cubicBezTo>
                    <a:pt x="570231" y="7620"/>
                    <a:pt x="567691" y="6350"/>
                    <a:pt x="566421" y="6350"/>
                  </a:cubicBezTo>
                  <a:cubicBezTo>
                    <a:pt x="561341" y="6350"/>
                    <a:pt x="556261" y="7620"/>
                    <a:pt x="549911" y="7620"/>
                  </a:cubicBezTo>
                  <a:cubicBezTo>
                    <a:pt x="544831" y="7620"/>
                    <a:pt x="538481" y="6350"/>
                    <a:pt x="533401" y="5080"/>
                  </a:cubicBezTo>
                  <a:cubicBezTo>
                    <a:pt x="528321" y="3810"/>
                    <a:pt x="523241" y="3810"/>
                    <a:pt x="518161" y="1270"/>
                  </a:cubicBezTo>
                  <a:cubicBezTo>
                    <a:pt x="513081" y="0"/>
                    <a:pt x="509271" y="2540"/>
                    <a:pt x="505461" y="1270"/>
                  </a:cubicBezTo>
                  <a:cubicBezTo>
                    <a:pt x="502921" y="2540"/>
                    <a:pt x="496571" y="5080"/>
                    <a:pt x="492761" y="7620"/>
                  </a:cubicBezTo>
                  <a:cubicBezTo>
                    <a:pt x="487681" y="10160"/>
                    <a:pt x="482601" y="13970"/>
                    <a:pt x="477521" y="17780"/>
                  </a:cubicBezTo>
                  <a:cubicBezTo>
                    <a:pt x="471171" y="21590"/>
                    <a:pt x="463551" y="25400"/>
                    <a:pt x="455931" y="29210"/>
                  </a:cubicBezTo>
                  <a:cubicBezTo>
                    <a:pt x="454661" y="30480"/>
                    <a:pt x="452121" y="30480"/>
                    <a:pt x="449581" y="29210"/>
                  </a:cubicBezTo>
                  <a:cubicBezTo>
                    <a:pt x="447041" y="27940"/>
                    <a:pt x="444501" y="29210"/>
                    <a:pt x="441961" y="30480"/>
                  </a:cubicBezTo>
                  <a:cubicBezTo>
                    <a:pt x="438151" y="33020"/>
                    <a:pt x="433071" y="34290"/>
                    <a:pt x="429261" y="36830"/>
                  </a:cubicBezTo>
                  <a:cubicBezTo>
                    <a:pt x="422911" y="41910"/>
                    <a:pt x="416561" y="48260"/>
                    <a:pt x="407671" y="49530"/>
                  </a:cubicBezTo>
                  <a:cubicBezTo>
                    <a:pt x="402591" y="49530"/>
                    <a:pt x="397511" y="53340"/>
                    <a:pt x="392431" y="53340"/>
                  </a:cubicBezTo>
                  <a:cubicBezTo>
                    <a:pt x="388621" y="53340"/>
                    <a:pt x="386081" y="53340"/>
                    <a:pt x="382271" y="54610"/>
                  </a:cubicBezTo>
                  <a:cubicBezTo>
                    <a:pt x="377191" y="55880"/>
                    <a:pt x="372111" y="58420"/>
                    <a:pt x="365761" y="58420"/>
                  </a:cubicBezTo>
                  <a:cubicBezTo>
                    <a:pt x="358141" y="58420"/>
                    <a:pt x="351791" y="62230"/>
                    <a:pt x="344171" y="64770"/>
                  </a:cubicBezTo>
                  <a:cubicBezTo>
                    <a:pt x="336551" y="68580"/>
                    <a:pt x="330201" y="72390"/>
                    <a:pt x="322581" y="76200"/>
                  </a:cubicBezTo>
                  <a:cubicBezTo>
                    <a:pt x="317501" y="78740"/>
                    <a:pt x="312421" y="78740"/>
                    <a:pt x="306071" y="77470"/>
                  </a:cubicBezTo>
                  <a:cubicBezTo>
                    <a:pt x="302261" y="77470"/>
                    <a:pt x="299721" y="76200"/>
                    <a:pt x="297181" y="78740"/>
                  </a:cubicBezTo>
                  <a:lnTo>
                    <a:pt x="285751" y="86360"/>
                  </a:lnTo>
                  <a:cubicBezTo>
                    <a:pt x="280671" y="90170"/>
                    <a:pt x="276861" y="95250"/>
                    <a:pt x="273051" y="99060"/>
                  </a:cubicBezTo>
                  <a:cubicBezTo>
                    <a:pt x="267971" y="105410"/>
                    <a:pt x="265431" y="113030"/>
                    <a:pt x="257811" y="116840"/>
                  </a:cubicBezTo>
                  <a:cubicBezTo>
                    <a:pt x="256541" y="118110"/>
                    <a:pt x="255271" y="120650"/>
                    <a:pt x="254001" y="123190"/>
                  </a:cubicBezTo>
                  <a:cubicBezTo>
                    <a:pt x="252731" y="124460"/>
                    <a:pt x="252731" y="125730"/>
                    <a:pt x="251461" y="127000"/>
                  </a:cubicBezTo>
                  <a:cubicBezTo>
                    <a:pt x="247651" y="130810"/>
                    <a:pt x="243841" y="134620"/>
                    <a:pt x="241301" y="139700"/>
                  </a:cubicBezTo>
                  <a:cubicBezTo>
                    <a:pt x="238761" y="144780"/>
                    <a:pt x="232411" y="146050"/>
                    <a:pt x="229871" y="149860"/>
                  </a:cubicBezTo>
                  <a:cubicBezTo>
                    <a:pt x="226061" y="154940"/>
                    <a:pt x="218441" y="157480"/>
                    <a:pt x="213361" y="160020"/>
                  </a:cubicBezTo>
                  <a:cubicBezTo>
                    <a:pt x="205741" y="163830"/>
                    <a:pt x="199391" y="168910"/>
                    <a:pt x="195581" y="176530"/>
                  </a:cubicBezTo>
                  <a:cubicBezTo>
                    <a:pt x="195581" y="177800"/>
                    <a:pt x="195581" y="177800"/>
                    <a:pt x="194311" y="179070"/>
                  </a:cubicBezTo>
                  <a:cubicBezTo>
                    <a:pt x="185421" y="184150"/>
                    <a:pt x="176531" y="187960"/>
                    <a:pt x="167641" y="193040"/>
                  </a:cubicBezTo>
                  <a:cubicBezTo>
                    <a:pt x="161291" y="196850"/>
                    <a:pt x="153671" y="196850"/>
                    <a:pt x="147321" y="201930"/>
                  </a:cubicBezTo>
                  <a:cubicBezTo>
                    <a:pt x="144781" y="204470"/>
                    <a:pt x="140971" y="205740"/>
                    <a:pt x="137161" y="207010"/>
                  </a:cubicBezTo>
                  <a:cubicBezTo>
                    <a:pt x="129541" y="210820"/>
                    <a:pt x="121921" y="212090"/>
                    <a:pt x="116841" y="218440"/>
                  </a:cubicBezTo>
                  <a:cubicBezTo>
                    <a:pt x="110491" y="226060"/>
                    <a:pt x="101601" y="228600"/>
                    <a:pt x="95251" y="233680"/>
                  </a:cubicBezTo>
                  <a:cubicBezTo>
                    <a:pt x="86361" y="240030"/>
                    <a:pt x="77471" y="246380"/>
                    <a:pt x="68581" y="254000"/>
                  </a:cubicBezTo>
                  <a:cubicBezTo>
                    <a:pt x="63501" y="256540"/>
                    <a:pt x="58421" y="257810"/>
                    <a:pt x="53341" y="255270"/>
                  </a:cubicBezTo>
                  <a:cubicBezTo>
                    <a:pt x="50801" y="254000"/>
                    <a:pt x="48261" y="252730"/>
                    <a:pt x="46991" y="254000"/>
                  </a:cubicBezTo>
                  <a:cubicBezTo>
                    <a:pt x="41911" y="257810"/>
                    <a:pt x="35561" y="259080"/>
                    <a:pt x="29211" y="260350"/>
                  </a:cubicBezTo>
                  <a:cubicBezTo>
                    <a:pt x="27941" y="260350"/>
                    <a:pt x="26671" y="261620"/>
                    <a:pt x="25401" y="261620"/>
                  </a:cubicBezTo>
                  <a:cubicBezTo>
                    <a:pt x="22860" y="407670"/>
                    <a:pt x="16510" y="554990"/>
                    <a:pt x="10160" y="701040"/>
                  </a:cubicBezTo>
                  <a:cubicBezTo>
                    <a:pt x="3810" y="858520"/>
                    <a:pt x="13970" y="995680"/>
                    <a:pt x="12700" y="1153160"/>
                  </a:cubicBezTo>
                  <a:cubicBezTo>
                    <a:pt x="11430" y="1311910"/>
                    <a:pt x="0" y="1487170"/>
                    <a:pt x="13970" y="1644650"/>
                  </a:cubicBezTo>
                  <a:cubicBezTo>
                    <a:pt x="26670" y="1800860"/>
                    <a:pt x="41910" y="1957070"/>
                    <a:pt x="54610" y="2113280"/>
                  </a:cubicBezTo>
                  <a:lnTo>
                    <a:pt x="55880" y="2113280"/>
                  </a:lnTo>
                  <a:cubicBezTo>
                    <a:pt x="60960" y="2112010"/>
                    <a:pt x="66040" y="2112010"/>
                    <a:pt x="72390" y="2112010"/>
                  </a:cubicBezTo>
                  <a:cubicBezTo>
                    <a:pt x="80010" y="2110740"/>
                    <a:pt x="86360" y="2108200"/>
                    <a:pt x="93980" y="2108200"/>
                  </a:cubicBezTo>
                  <a:cubicBezTo>
                    <a:pt x="102870" y="2108200"/>
                    <a:pt x="111760" y="2109470"/>
                    <a:pt x="120650" y="2109470"/>
                  </a:cubicBezTo>
                  <a:cubicBezTo>
                    <a:pt x="129540" y="2109470"/>
                    <a:pt x="138430" y="2110740"/>
                    <a:pt x="146050" y="2112010"/>
                  </a:cubicBezTo>
                  <a:cubicBezTo>
                    <a:pt x="153670" y="2113280"/>
                    <a:pt x="160020" y="2113280"/>
                    <a:pt x="166370" y="2109470"/>
                  </a:cubicBezTo>
                  <a:lnTo>
                    <a:pt x="167640" y="2109470"/>
                  </a:lnTo>
                  <a:cubicBezTo>
                    <a:pt x="175260" y="2108200"/>
                    <a:pt x="182880" y="2106930"/>
                    <a:pt x="191770" y="2105660"/>
                  </a:cubicBezTo>
                  <a:cubicBezTo>
                    <a:pt x="194310" y="2105660"/>
                    <a:pt x="198120" y="2105660"/>
                    <a:pt x="199390" y="2106930"/>
                  </a:cubicBezTo>
                  <a:cubicBezTo>
                    <a:pt x="204470" y="2112010"/>
                    <a:pt x="209550" y="2110740"/>
                    <a:pt x="215900" y="2109470"/>
                  </a:cubicBezTo>
                  <a:cubicBezTo>
                    <a:pt x="222250" y="2108200"/>
                    <a:pt x="226060" y="2109470"/>
                    <a:pt x="231140" y="2112010"/>
                  </a:cubicBezTo>
                  <a:cubicBezTo>
                    <a:pt x="233680" y="2113280"/>
                    <a:pt x="236220" y="2113280"/>
                    <a:pt x="238760" y="2113280"/>
                  </a:cubicBezTo>
                  <a:lnTo>
                    <a:pt x="255270" y="2113280"/>
                  </a:lnTo>
                  <a:cubicBezTo>
                    <a:pt x="259080" y="2113280"/>
                    <a:pt x="262890" y="2115820"/>
                    <a:pt x="266700" y="2115820"/>
                  </a:cubicBezTo>
                  <a:cubicBezTo>
                    <a:pt x="271780" y="2117090"/>
                    <a:pt x="278130" y="2117090"/>
                    <a:pt x="283210" y="2117090"/>
                  </a:cubicBezTo>
                  <a:cubicBezTo>
                    <a:pt x="285750" y="2117090"/>
                    <a:pt x="288290" y="2119630"/>
                    <a:pt x="289560" y="2120900"/>
                  </a:cubicBezTo>
                  <a:cubicBezTo>
                    <a:pt x="300990" y="2124710"/>
                    <a:pt x="311150" y="2122170"/>
                    <a:pt x="322580" y="2122170"/>
                  </a:cubicBezTo>
                  <a:cubicBezTo>
                    <a:pt x="325120" y="2122170"/>
                    <a:pt x="327660" y="2119630"/>
                    <a:pt x="330200" y="2119630"/>
                  </a:cubicBezTo>
                  <a:cubicBezTo>
                    <a:pt x="339090" y="2118360"/>
                    <a:pt x="346710" y="2119630"/>
                    <a:pt x="354330" y="2123440"/>
                  </a:cubicBezTo>
                  <a:cubicBezTo>
                    <a:pt x="358140" y="2124710"/>
                    <a:pt x="363220" y="2124710"/>
                    <a:pt x="368300" y="2124710"/>
                  </a:cubicBezTo>
                  <a:lnTo>
                    <a:pt x="372110" y="2124710"/>
                  </a:lnTo>
                  <a:cubicBezTo>
                    <a:pt x="377190" y="2125981"/>
                    <a:pt x="381000" y="2128521"/>
                    <a:pt x="386080" y="2127250"/>
                  </a:cubicBezTo>
                  <a:cubicBezTo>
                    <a:pt x="392430" y="2125980"/>
                    <a:pt x="398780" y="2125980"/>
                    <a:pt x="406400" y="2124710"/>
                  </a:cubicBezTo>
                  <a:cubicBezTo>
                    <a:pt x="412750" y="2123440"/>
                    <a:pt x="419100" y="2124710"/>
                    <a:pt x="425450" y="2125981"/>
                  </a:cubicBezTo>
                  <a:cubicBezTo>
                    <a:pt x="426720" y="2125981"/>
                    <a:pt x="427990" y="2127251"/>
                    <a:pt x="429260" y="2125981"/>
                  </a:cubicBezTo>
                  <a:cubicBezTo>
                    <a:pt x="435610" y="2124710"/>
                    <a:pt x="440690" y="2122171"/>
                    <a:pt x="447040" y="2123441"/>
                  </a:cubicBezTo>
                  <a:cubicBezTo>
                    <a:pt x="452120" y="2124711"/>
                    <a:pt x="455930" y="2125981"/>
                    <a:pt x="461010" y="2127251"/>
                  </a:cubicBezTo>
                  <a:cubicBezTo>
                    <a:pt x="466090" y="2128521"/>
                    <a:pt x="469900" y="2129791"/>
                    <a:pt x="474980" y="2131061"/>
                  </a:cubicBezTo>
                  <a:cubicBezTo>
                    <a:pt x="481330" y="2132331"/>
                    <a:pt x="487680" y="2132331"/>
                    <a:pt x="492760" y="2133601"/>
                  </a:cubicBezTo>
                  <a:cubicBezTo>
                    <a:pt x="499110" y="2134871"/>
                    <a:pt x="502920" y="2139951"/>
                    <a:pt x="509270" y="2139951"/>
                  </a:cubicBezTo>
                  <a:cubicBezTo>
                    <a:pt x="515620" y="2139951"/>
                    <a:pt x="520700" y="2143761"/>
                    <a:pt x="527050" y="2146301"/>
                  </a:cubicBezTo>
                  <a:cubicBezTo>
                    <a:pt x="529590" y="2147571"/>
                    <a:pt x="532130" y="2147571"/>
                    <a:pt x="535940" y="2148841"/>
                  </a:cubicBezTo>
                  <a:cubicBezTo>
                    <a:pt x="543560" y="2150111"/>
                    <a:pt x="549910" y="2150111"/>
                    <a:pt x="557530" y="2151381"/>
                  </a:cubicBezTo>
                  <a:cubicBezTo>
                    <a:pt x="563880" y="2152651"/>
                    <a:pt x="570230" y="2155191"/>
                    <a:pt x="576580" y="2153921"/>
                  </a:cubicBezTo>
                  <a:cubicBezTo>
                    <a:pt x="586740" y="2152650"/>
                    <a:pt x="594360" y="2155191"/>
                    <a:pt x="603250" y="2157731"/>
                  </a:cubicBezTo>
                  <a:cubicBezTo>
                    <a:pt x="609600" y="2159001"/>
                    <a:pt x="614680" y="2162810"/>
                    <a:pt x="621030" y="2162810"/>
                  </a:cubicBezTo>
                  <a:cubicBezTo>
                    <a:pt x="628650" y="2164081"/>
                    <a:pt x="636270" y="2165350"/>
                    <a:pt x="641350" y="2170431"/>
                  </a:cubicBezTo>
                  <a:cubicBezTo>
                    <a:pt x="642620" y="2169160"/>
                    <a:pt x="643890" y="2169160"/>
                    <a:pt x="643890" y="2169160"/>
                  </a:cubicBezTo>
                  <a:cubicBezTo>
                    <a:pt x="647700" y="2170431"/>
                    <a:pt x="652780" y="2170431"/>
                    <a:pt x="656590" y="2171700"/>
                  </a:cubicBezTo>
                  <a:cubicBezTo>
                    <a:pt x="664210" y="2172971"/>
                    <a:pt x="670560" y="2175510"/>
                    <a:pt x="676910" y="2176780"/>
                  </a:cubicBezTo>
                  <a:cubicBezTo>
                    <a:pt x="680720" y="2178050"/>
                    <a:pt x="684530" y="2178050"/>
                    <a:pt x="687070" y="2180590"/>
                  </a:cubicBezTo>
                  <a:cubicBezTo>
                    <a:pt x="690880" y="2183130"/>
                    <a:pt x="694690" y="2184400"/>
                    <a:pt x="698500" y="2183130"/>
                  </a:cubicBezTo>
                  <a:cubicBezTo>
                    <a:pt x="702310" y="2183130"/>
                    <a:pt x="704850" y="2181860"/>
                    <a:pt x="708660" y="2183130"/>
                  </a:cubicBezTo>
                  <a:cubicBezTo>
                    <a:pt x="716280" y="2184400"/>
                    <a:pt x="722630" y="2188210"/>
                    <a:pt x="730250" y="2189480"/>
                  </a:cubicBezTo>
                  <a:cubicBezTo>
                    <a:pt x="732790" y="2190750"/>
                    <a:pt x="736600" y="2190750"/>
                    <a:pt x="740410" y="2189480"/>
                  </a:cubicBezTo>
                  <a:cubicBezTo>
                    <a:pt x="750570" y="2186940"/>
                    <a:pt x="760730" y="2186940"/>
                    <a:pt x="770890" y="2189480"/>
                  </a:cubicBezTo>
                  <a:cubicBezTo>
                    <a:pt x="777240" y="2190750"/>
                    <a:pt x="784860" y="2194560"/>
                    <a:pt x="791210" y="2192020"/>
                  </a:cubicBezTo>
                  <a:cubicBezTo>
                    <a:pt x="796290" y="2190750"/>
                    <a:pt x="800100" y="2190750"/>
                    <a:pt x="803910" y="2190750"/>
                  </a:cubicBezTo>
                  <a:cubicBezTo>
                    <a:pt x="806450" y="2190750"/>
                    <a:pt x="808990" y="2192020"/>
                    <a:pt x="810260" y="2190750"/>
                  </a:cubicBezTo>
                  <a:cubicBezTo>
                    <a:pt x="816610" y="2184400"/>
                    <a:pt x="824230" y="2186940"/>
                    <a:pt x="831850" y="2186940"/>
                  </a:cubicBezTo>
                  <a:cubicBezTo>
                    <a:pt x="836930" y="2188210"/>
                    <a:pt x="843280" y="2188210"/>
                    <a:pt x="848360" y="2185670"/>
                  </a:cubicBezTo>
                  <a:lnTo>
                    <a:pt x="850900" y="2185670"/>
                  </a:lnTo>
                  <a:cubicBezTo>
                    <a:pt x="858520" y="2185670"/>
                    <a:pt x="866140" y="2186940"/>
                    <a:pt x="873760" y="2186940"/>
                  </a:cubicBezTo>
                  <a:lnTo>
                    <a:pt x="876300" y="2186940"/>
                  </a:lnTo>
                  <a:cubicBezTo>
                    <a:pt x="881380" y="2185670"/>
                    <a:pt x="885190" y="2183130"/>
                    <a:pt x="890270" y="2181860"/>
                  </a:cubicBezTo>
                  <a:cubicBezTo>
                    <a:pt x="897890" y="2179320"/>
                    <a:pt x="905510" y="2178050"/>
                    <a:pt x="913130" y="2176780"/>
                  </a:cubicBezTo>
                  <a:cubicBezTo>
                    <a:pt x="919480" y="2175510"/>
                    <a:pt x="924560" y="2176780"/>
                    <a:pt x="930910" y="2175510"/>
                  </a:cubicBezTo>
                  <a:cubicBezTo>
                    <a:pt x="932180" y="2175510"/>
                    <a:pt x="933450" y="2175510"/>
                    <a:pt x="934720" y="2174240"/>
                  </a:cubicBezTo>
                  <a:cubicBezTo>
                    <a:pt x="938530" y="2171700"/>
                    <a:pt x="944880" y="2174240"/>
                    <a:pt x="946150" y="2169160"/>
                  </a:cubicBezTo>
                  <a:lnTo>
                    <a:pt x="947420" y="2169160"/>
                  </a:lnTo>
                  <a:cubicBezTo>
                    <a:pt x="949960" y="2169160"/>
                    <a:pt x="953770" y="2169160"/>
                    <a:pt x="956310" y="2166620"/>
                  </a:cubicBezTo>
                  <a:cubicBezTo>
                    <a:pt x="961390" y="2162810"/>
                    <a:pt x="965200" y="2164080"/>
                    <a:pt x="970280" y="2165350"/>
                  </a:cubicBezTo>
                  <a:cubicBezTo>
                    <a:pt x="976630" y="2166620"/>
                    <a:pt x="982980" y="2167890"/>
                    <a:pt x="988060" y="2166620"/>
                  </a:cubicBezTo>
                  <a:cubicBezTo>
                    <a:pt x="994410" y="2165350"/>
                    <a:pt x="1002030" y="2162810"/>
                    <a:pt x="1008380" y="2161540"/>
                  </a:cubicBezTo>
                  <a:cubicBezTo>
                    <a:pt x="1009650" y="2161540"/>
                    <a:pt x="1010920" y="2160270"/>
                    <a:pt x="1012190" y="2159000"/>
                  </a:cubicBezTo>
                  <a:cubicBezTo>
                    <a:pt x="1016000" y="2156460"/>
                    <a:pt x="1018540" y="2152650"/>
                    <a:pt x="1022350" y="2150110"/>
                  </a:cubicBezTo>
                  <a:cubicBezTo>
                    <a:pt x="1022350" y="2150110"/>
                    <a:pt x="1023620" y="2148840"/>
                    <a:pt x="1024890" y="2148840"/>
                  </a:cubicBezTo>
                  <a:cubicBezTo>
                    <a:pt x="1031240" y="2151380"/>
                    <a:pt x="1033780" y="2145030"/>
                    <a:pt x="1037590" y="2142490"/>
                  </a:cubicBezTo>
                  <a:cubicBezTo>
                    <a:pt x="1042670" y="2139950"/>
                    <a:pt x="1045210" y="2132330"/>
                    <a:pt x="1052830" y="2133600"/>
                  </a:cubicBezTo>
                  <a:lnTo>
                    <a:pt x="1054100" y="2133600"/>
                  </a:lnTo>
                  <a:cubicBezTo>
                    <a:pt x="1059180" y="2131060"/>
                    <a:pt x="1064260" y="2127250"/>
                    <a:pt x="1068070" y="2124710"/>
                  </a:cubicBezTo>
                  <a:cubicBezTo>
                    <a:pt x="1069340" y="2123440"/>
                    <a:pt x="1070610" y="2122171"/>
                    <a:pt x="1070610" y="2120900"/>
                  </a:cubicBezTo>
                  <a:cubicBezTo>
                    <a:pt x="1071880" y="2119630"/>
                    <a:pt x="1073150" y="2117090"/>
                    <a:pt x="1075690" y="2115821"/>
                  </a:cubicBezTo>
                  <a:cubicBezTo>
                    <a:pt x="1084580" y="2109471"/>
                    <a:pt x="1093470" y="2104391"/>
                    <a:pt x="1102360" y="2098041"/>
                  </a:cubicBezTo>
                  <a:cubicBezTo>
                    <a:pt x="1106170" y="2095501"/>
                    <a:pt x="1112520" y="2092961"/>
                    <a:pt x="1112520" y="2085341"/>
                  </a:cubicBezTo>
                  <a:cubicBezTo>
                    <a:pt x="1112520" y="2077721"/>
                    <a:pt x="1120140" y="2075181"/>
                    <a:pt x="1125220" y="2072641"/>
                  </a:cubicBezTo>
                  <a:cubicBezTo>
                    <a:pt x="1129030" y="2070101"/>
                    <a:pt x="1134110" y="2070101"/>
                    <a:pt x="1139190" y="2068831"/>
                  </a:cubicBezTo>
                  <a:cubicBezTo>
                    <a:pt x="1141730" y="2068831"/>
                    <a:pt x="1143000" y="2067560"/>
                    <a:pt x="1145540" y="2067560"/>
                  </a:cubicBezTo>
                  <a:cubicBezTo>
                    <a:pt x="1148080" y="2067560"/>
                    <a:pt x="1150620" y="2067560"/>
                    <a:pt x="1151890" y="2065021"/>
                  </a:cubicBezTo>
                  <a:cubicBezTo>
                    <a:pt x="1153160" y="2063750"/>
                    <a:pt x="1154430" y="2063750"/>
                    <a:pt x="1155700" y="2062481"/>
                  </a:cubicBezTo>
                  <a:cubicBezTo>
                    <a:pt x="1158240" y="2061210"/>
                    <a:pt x="1160780" y="2059941"/>
                    <a:pt x="1162050" y="2058671"/>
                  </a:cubicBezTo>
                  <a:lnTo>
                    <a:pt x="1169670" y="2058671"/>
                  </a:lnTo>
                  <a:cubicBezTo>
                    <a:pt x="1174750" y="2061210"/>
                    <a:pt x="1178560" y="2063750"/>
                    <a:pt x="1182370" y="2065021"/>
                  </a:cubicBezTo>
                  <a:cubicBezTo>
                    <a:pt x="1182370" y="2065021"/>
                    <a:pt x="1183640" y="2063750"/>
                    <a:pt x="1184910" y="2063750"/>
                  </a:cubicBezTo>
                  <a:cubicBezTo>
                    <a:pt x="1182370" y="2062480"/>
                    <a:pt x="1181100" y="2061210"/>
                    <a:pt x="1178560" y="2059940"/>
                  </a:cubicBezTo>
                  <a:cubicBezTo>
                    <a:pt x="1178560" y="2057400"/>
                    <a:pt x="1178560" y="2056130"/>
                    <a:pt x="1179830" y="2053590"/>
                  </a:cubicBezTo>
                  <a:cubicBezTo>
                    <a:pt x="1182370" y="2054860"/>
                    <a:pt x="1186180" y="2056130"/>
                    <a:pt x="1184910" y="2051050"/>
                  </a:cubicBezTo>
                  <a:lnTo>
                    <a:pt x="1186180" y="2049780"/>
                  </a:lnTo>
                  <a:cubicBezTo>
                    <a:pt x="1188720" y="2047240"/>
                    <a:pt x="1191260" y="2044700"/>
                    <a:pt x="1195070" y="2045970"/>
                  </a:cubicBezTo>
                  <a:cubicBezTo>
                    <a:pt x="1195070" y="2045970"/>
                    <a:pt x="1196340" y="2044700"/>
                    <a:pt x="1197610" y="2044700"/>
                  </a:cubicBezTo>
                  <a:lnTo>
                    <a:pt x="1205230" y="2048510"/>
                  </a:lnTo>
                  <a:cubicBezTo>
                    <a:pt x="1205230" y="2047240"/>
                    <a:pt x="1205230" y="2045970"/>
                    <a:pt x="1203960" y="2045970"/>
                  </a:cubicBezTo>
                  <a:lnTo>
                    <a:pt x="1205230" y="2045970"/>
                  </a:lnTo>
                  <a:cubicBezTo>
                    <a:pt x="1206500" y="2047240"/>
                    <a:pt x="1207770" y="2047240"/>
                    <a:pt x="1210310" y="2048510"/>
                  </a:cubicBezTo>
                  <a:cubicBezTo>
                    <a:pt x="1210310" y="2045970"/>
                    <a:pt x="1216660" y="2042160"/>
                    <a:pt x="1217930" y="2043430"/>
                  </a:cubicBezTo>
                  <a:lnTo>
                    <a:pt x="1219200" y="2043430"/>
                  </a:lnTo>
                  <a:cubicBezTo>
                    <a:pt x="1220470" y="2047240"/>
                    <a:pt x="1223010" y="2049780"/>
                    <a:pt x="1224280" y="2053590"/>
                  </a:cubicBezTo>
                  <a:cubicBezTo>
                    <a:pt x="1226820" y="2052320"/>
                    <a:pt x="1229360" y="2049780"/>
                    <a:pt x="1231900" y="2048510"/>
                  </a:cubicBezTo>
                  <a:cubicBezTo>
                    <a:pt x="1233170" y="2051050"/>
                    <a:pt x="1233170" y="2053590"/>
                    <a:pt x="1234440" y="2057400"/>
                  </a:cubicBezTo>
                  <a:cubicBezTo>
                    <a:pt x="1236980" y="2054860"/>
                    <a:pt x="1238250" y="2053590"/>
                    <a:pt x="1238250" y="2052321"/>
                  </a:cubicBezTo>
                  <a:cubicBezTo>
                    <a:pt x="1242060" y="2053591"/>
                    <a:pt x="1245870" y="2053591"/>
                    <a:pt x="1248410" y="2054860"/>
                  </a:cubicBezTo>
                  <a:cubicBezTo>
                    <a:pt x="1252220" y="2057400"/>
                    <a:pt x="1256030" y="2057400"/>
                    <a:pt x="1259840" y="2056131"/>
                  </a:cubicBezTo>
                  <a:cubicBezTo>
                    <a:pt x="1262380" y="2054860"/>
                    <a:pt x="1263650" y="2053591"/>
                    <a:pt x="1266190" y="2052321"/>
                  </a:cubicBezTo>
                  <a:cubicBezTo>
                    <a:pt x="1267460" y="2054860"/>
                    <a:pt x="1268730" y="2056131"/>
                    <a:pt x="1271270" y="2057400"/>
                  </a:cubicBezTo>
                  <a:cubicBezTo>
                    <a:pt x="1270000" y="2057400"/>
                    <a:pt x="1268730" y="2058671"/>
                    <a:pt x="1267460" y="2058671"/>
                  </a:cubicBezTo>
                  <a:cubicBezTo>
                    <a:pt x="1264920" y="2059941"/>
                    <a:pt x="1263650" y="2061210"/>
                    <a:pt x="1262380" y="2063750"/>
                  </a:cubicBezTo>
                  <a:cubicBezTo>
                    <a:pt x="1261110" y="2066290"/>
                    <a:pt x="1261110" y="2068830"/>
                    <a:pt x="1258570" y="2070100"/>
                  </a:cubicBezTo>
                  <a:cubicBezTo>
                    <a:pt x="1256030" y="2071371"/>
                    <a:pt x="1256030" y="2068830"/>
                    <a:pt x="1253490" y="2068830"/>
                  </a:cubicBezTo>
                  <a:cubicBezTo>
                    <a:pt x="1256030" y="2067560"/>
                    <a:pt x="1257300" y="2067560"/>
                    <a:pt x="1258570" y="2067560"/>
                  </a:cubicBezTo>
                  <a:lnTo>
                    <a:pt x="1258570" y="2065020"/>
                  </a:lnTo>
                  <a:cubicBezTo>
                    <a:pt x="1250950" y="2067560"/>
                    <a:pt x="1243330" y="2063750"/>
                    <a:pt x="1234440" y="2065020"/>
                  </a:cubicBezTo>
                  <a:cubicBezTo>
                    <a:pt x="1239520" y="2067560"/>
                    <a:pt x="1244600" y="2068830"/>
                    <a:pt x="1249680" y="2070100"/>
                  </a:cubicBezTo>
                  <a:lnTo>
                    <a:pt x="1247140" y="2072640"/>
                  </a:lnTo>
                  <a:cubicBezTo>
                    <a:pt x="1249680" y="2073910"/>
                    <a:pt x="1252220" y="2073910"/>
                    <a:pt x="1254760" y="2073910"/>
                  </a:cubicBezTo>
                  <a:lnTo>
                    <a:pt x="1254760" y="2075180"/>
                  </a:lnTo>
                  <a:cubicBezTo>
                    <a:pt x="1252220" y="2075180"/>
                    <a:pt x="1250950" y="2076450"/>
                    <a:pt x="1248410" y="2076450"/>
                  </a:cubicBezTo>
                  <a:lnTo>
                    <a:pt x="1248410" y="2077721"/>
                  </a:lnTo>
                  <a:lnTo>
                    <a:pt x="1259840" y="2077721"/>
                  </a:lnTo>
                  <a:cubicBezTo>
                    <a:pt x="1262380" y="2071371"/>
                    <a:pt x="1270000" y="2073910"/>
                    <a:pt x="1273810" y="2070100"/>
                  </a:cubicBezTo>
                  <a:lnTo>
                    <a:pt x="1276350" y="2070100"/>
                  </a:lnTo>
                  <a:lnTo>
                    <a:pt x="1272540" y="2073910"/>
                  </a:lnTo>
                  <a:cubicBezTo>
                    <a:pt x="1273810" y="2075181"/>
                    <a:pt x="1275080" y="2075181"/>
                    <a:pt x="1276350" y="2076450"/>
                  </a:cubicBezTo>
                  <a:cubicBezTo>
                    <a:pt x="1277620" y="2077720"/>
                    <a:pt x="1278890" y="2077721"/>
                    <a:pt x="1280160" y="2078990"/>
                  </a:cubicBezTo>
                  <a:cubicBezTo>
                    <a:pt x="1282700" y="2077720"/>
                    <a:pt x="1283970" y="2077720"/>
                    <a:pt x="1286510" y="2076450"/>
                  </a:cubicBezTo>
                  <a:cubicBezTo>
                    <a:pt x="1285240" y="2078990"/>
                    <a:pt x="1285240" y="2080260"/>
                    <a:pt x="1285240" y="2081530"/>
                  </a:cubicBezTo>
                  <a:lnTo>
                    <a:pt x="1291590" y="2081530"/>
                  </a:lnTo>
                  <a:lnTo>
                    <a:pt x="1291590" y="2077720"/>
                  </a:lnTo>
                  <a:cubicBezTo>
                    <a:pt x="1291590" y="2073910"/>
                    <a:pt x="1294130" y="2073910"/>
                    <a:pt x="1296670" y="2075180"/>
                  </a:cubicBezTo>
                  <a:cubicBezTo>
                    <a:pt x="1300480" y="2077720"/>
                    <a:pt x="1303020" y="2076450"/>
                    <a:pt x="1306830" y="2075180"/>
                  </a:cubicBezTo>
                  <a:cubicBezTo>
                    <a:pt x="1310640" y="2075180"/>
                    <a:pt x="1313180" y="2072640"/>
                    <a:pt x="1314450" y="2068830"/>
                  </a:cubicBezTo>
                  <a:lnTo>
                    <a:pt x="1309370" y="2068830"/>
                  </a:lnTo>
                  <a:cubicBezTo>
                    <a:pt x="1309370" y="2067560"/>
                    <a:pt x="1310640" y="2066290"/>
                    <a:pt x="1310640" y="2065020"/>
                  </a:cubicBezTo>
                  <a:lnTo>
                    <a:pt x="1310640" y="2059940"/>
                  </a:lnTo>
                  <a:lnTo>
                    <a:pt x="1311910" y="2059940"/>
                  </a:lnTo>
                  <a:cubicBezTo>
                    <a:pt x="1311910" y="2062480"/>
                    <a:pt x="1313180" y="2063750"/>
                    <a:pt x="1313180" y="2066290"/>
                  </a:cubicBezTo>
                  <a:cubicBezTo>
                    <a:pt x="1315720" y="2065020"/>
                    <a:pt x="1319530" y="2065020"/>
                    <a:pt x="1323340" y="2063750"/>
                  </a:cubicBezTo>
                  <a:lnTo>
                    <a:pt x="1323340" y="2067560"/>
                  </a:lnTo>
                  <a:cubicBezTo>
                    <a:pt x="1327150" y="2068831"/>
                    <a:pt x="1330960" y="2071371"/>
                    <a:pt x="1333500" y="2076450"/>
                  </a:cubicBezTo>
                  <a:cubicBezTo>
                    <a:pt x="1333500" y="2076450"/>
                    <a:pt x="1334770" y="2077721"/>
                    <a:pt x="1334770" y="2076450"/>
                  </a:cubicBezTo>
                  <a:lnTo>
                    <a:pt x="1346200" y="2072640"/>
                  </a:lnTo>
                  <a:cubicBezTo>
                    <a:pt x="1351280" y="2071370"/>
                    <a:pt x="1355090" y="2070100"/>
                    <a:pt x="1360170" y="2068830"/>
                  </a:cubicBezTo>
                  <a:cubicBezTo>
                    <a:pt x="1362710" y="2068830"/>
                    <a:pt x="1363980" y="2071370"/>
                    <a:pt x="1367790" y="2073910"/>
                  </a:cubicBezTo>
                  <a:cubicBezTo>
                    <a:pt x="1371600" y="2073910"/>
                    <a:pt x="1384300" y="2076450"/>
                    <a:pt x="1389380" y="2080260"/>
                  </a:cubicBezTo>
                  <a:cubicBezTo>
                    <a:pt x="1390650" y="2081530"/>
                    <a:pt x="1393190" y="2080260"/>
                    <a:pt x="1394460" y="2080260"/>
                  </a:cubicBezTo>
                  <a:cubicBezTo>
                    <a:pt x="1398270" y="2078990"/>
                    <a:pt x="1402080" y="2078990"/>
                    <a:pt x="1405890" y="2077720"/>
                  </a:cubicBezTo>
                  <a:lnTo>
                    <a:pt x="1407160" y="2078990"/>
                  </a:lnTo>
                  <a:cubicBezTo>
                    <a:pt x="1408430" y="2081530"/>
                    <a:pt x="1408430" y="2084070"/>
                    <a:pt x="1408430" y="2086610"/>
                  </a:cubicBezTo>
                  <a:cubicBezTo>
                    <a:pt x="1412240" y="2090421"/>
                    <a:pt x="1416050" y="2094231"/>
                    <a:pt x="1421130" y="2087881"/>
                  </a:cubicBezTo>
                  <a:cubicBezTo>
                    <a:pt x="1421130" y="2089151"/>
                    <a:pt x="1419860" y="2090421"/>
                    <a:pt x="1419860" y="2091691"/>
                  </a:cubicBezTo>
                  <a:cubicBezTo>
                    <a:pt x="1421130" y="2091691"/>
                    <a:pt x="1421130" y="2092961"/>
                    <a:pt x="1422400" y="2092961"/>
                  </a:cubicBezTo>
                  <a:cubicBezTo>
                    <a:pt x="1424940" y="2094231"/>
                    <a:pt x="1432560" y="2095501"/>
                    <a:pt x="1433830" y="2092961"/>
                  </a:cubicBezTo>
                  <a:cubicBezTo>
                    <a:pt x="1435100" y="2089151"/>
                    <a:pt x="1437640" y="2090421"/>
                    <a:pt x="1438910" y="2090421"/>
                  </a:cubicBezTo>
                  <a:cubicBezTo>
                    <a:pt x="1440180" y="2091691"/>
                    <a:pt x="1440180" y="2094231"/>
                    <a:pt x="1441450" y="2096771"/>
                  </a:cubicBezTo>
                  <a:lnTo>
                    <a:pt x="1441450" y="2087881"/>
                  </a:lnTo>
                  <a:cubicBezTo>
                    <a:pt x="1443990" y="2090421"/>
                    <a:pt x="1445260" y="2091691"/>
                    <a:pt x="1446530" y="2094231"/>
                  </a:cubicBezTo>
                  <a:cubicBezTo>
                    <a:pt x="1447800" y="2095501"/>
                    <a:pt x="1447800" y="2096771"/>
                    <a:pt x="1447800" y="2098041"/>
                  </a:cubicBezTo>
                  <a:cubicBezTo>
                    <a:pt x="1446530" y="2098041"/>
                    <a:pt x="1445260" y="2098041"/>
                    <a:pt x="1443990" y="2099311"/>
                  </a:cubicBezTo>
                  <a:lnTo>
                    <a:pt x="1440180" y="2099311"/>
                  </a:lnTo>
                  <a:cubicBezTo>
                    <a:pt x="1443990" y="2101851"/>
                    <a:pt x="1442720" y="2108201"/>
                    <a:pt x="1447800" y="2105661"/>
                  </a:cubicBezTo>
                  <a:cubicBezTo>
                    <a:pt x="1449070" y="2104391"/>
                    <a:pt x="1450340" y="2101851"/>
                    <a:pt x="1451610" y="2100581"/>
                  </a:cubicBezTo>
                  <a:cubicBezTo>
                    <a:pt x="1451610" y="2101851"/>
                    <a:pt x="1452880" y="2104391"/>
                    <a:pt x="1452880" y="2105661"/>
                  </a:cubicBezTo>
                  <a:cubicBezTo>
                    <a:pt x="1454150" y="2105661"/>
                    <a:pt x="1455420" y="2105661"/>
                    <a:pt x="1456690" y="2106931"/>
                  </a:cubicBezTo>
                  <a:cubicBezTo>
                    <a:pt x="1459230" y="2110741"/>
                    <a:pt x="1463040" y="2109471"/>
                    <a:pt x="1466850" y="2110741"/>
                  </a:cubicBezTo>
                  <a:cubicBezTo>
                    <a:pt x="1469390" y="2110741"/>
                    <a:pt x="1470660" y="2113281"/>
                    <a:pt x="1471930" y="2114551"/>
                  </a:cubicBezTo>
                  <a:cubicBezTo>
                    <a:pt x="1473200" y="2117091"/>
                    <a:pt x="1474470" y="2119631"/>
                    <a:pt x="1478280" y="2119631"/>
                  </a:cubicBezTo>
                  <a:cubicBezTo>
                    <a:pt x="1480820" y="2119631"/>
                    <a:pt x="1483360" y="2122171"/>
                    <a:pt x="1485900" y="2124711"/>
                  </a:cubicBezTo>
                  <a:cubicBezTo>
                    <a:pt x="1489710" y="2127251"/>
                    <a:pt x="1493520" y="2132331"/>
                    <a:pt x="1497330" y="2134871"/>
                  </a:cubicBezTo>
                  <a:cubicBezTo>
                    <a:pt x="1503680" y="2138681"/>
                    <a:pt x="1510030" y="2143761"/>
                    <a:pt x="1517650" y="2142491"/>
                  </a:cubicBezTo>
                  <a:cubicBezTo>
                    <a:pt x="1521460" y="2142491"/>
                    <a:pt x="1525270" y="2145031"/>
                    <a:pt x="1529080" y="2145031"/>
                  </a:cubicBezTo>
                  <a:cubicBezTo>
                    <a:pt x="1532890" y="2145031"/>
                    <a:pt x="1537970" y="2145031"/>
                    <a:pt x="1543050" y="2143761"/>
                  </a:cubicBezTo>
                  <a:cubicBezTo>
                    <a:pt x="1543050" y="2147571"/>
                    <a:pt x="1543050" y="2148841"/>
                    <a:pt x="1546860" y="2148841"/>
                  </a:cubicBezTo>
                  <a:cubicBezTo>
                    <a:pt x="1549400" y="2148841"/>
                    <a:pt x="1551940" y="2148841"/>
                    <a:pt x="1554480" y="2150111"/>
                  </a:cubicBezTo>
                  <a:cubicBezTo>
                    <a:pt x="1562100" y="2150111"/>
                    <a:pt x="1568450" y="2153921"/>
                    <a:pt x="1576070" y="2152651"/>
                  </a:cubicBezTo>
                  <a:cubicBezTo>
                    <a:pt x="1578610" y="2152651"/>
                    <a:pt x="1581150" y="2153921"/>
                    <a:pt x="1583690" y="2155191"/>
                  </a:cubicBezTo>
                  <a:cubicBezTo>
                    <a:pt x="1591310" y="2157731"/>
                    <a:pt x="1596390" y="2164081"/>
                    <a:pt x="1605280" y="2162811"/>
                  </a:cubicBezTo>
                  <a:cubicBezTo>
                    <a:pt x="1606550" y="2162811"/>
                    <a:pt x="1609090" y="2162811"/>
                    <a:pt x="1610360" y="2164081"/>
                  </a:cubicBezTo>
                  <a:cubicBezTo>
                    <a:pt x="1612900" y="2166621"/>
                    <a:pt x="1614170" y="2165351"/>
                    <a:pt x="1615440" y="2164081"/>
                  </a:cubicBezTo>
                  <a:cubicBezTo>
                    <a:pt x="1617980" y="2162811"/>
                    <a:pt x="1620520" y="2161541"/>
                    <a:pt x="1621790" y="2162811"/>
                  </a:cubicBezTo>
                  <a:cubicBezTo>
                    <a:pt x="1626870" y="2164081"/>
                    <a:pt x="1633220" y="2165351"/>
                    <a:pt x="1638300" y="2166621"/>
                  </a:cubicBezTo>
                  <a:lnTo>
                    <a:pt x="1643380" y="2166621"/>
                  </a:lnTo>
                  <a:cubicBezTo>
                    <a:pt x="1647190" y="2165351"/>
                    <a:pt x="1652270" y="2164081"/>
                    <a:pt x="1656080" y="2164081"/>
                  </a:cubicBezTo>
                  <a:cubicBezTo>
                    <a:pt x="1662430" y="2162811"/>
                    <a:pt x="1668780" y="2162811"/>
                    <a:pt x="1675130" y="2162811"/>
                  </a:cubicBezTo>
                  <a:lnTo>
                    <a:pt x="1677670" y="2162811"/>
                  </a:lnTo>
                  <a:cubicBezTo>
                    <a:pt x="1686560" y="2160271"/>
                    <a:pt x="1696720" y="2157731"/>
                    <a:pt x="1705610" y="2155191"/>
                  </a:cubicBezTo>
                  <a:cubicBezTo>
                    <a:pt x="1711960" y="2153921"/>
                    <a:pt x="1718310" y="2152651"/>
                    <a:pt x="1725930" y="2151381"/>
                  </a:cubicBezTo>
                  <a:cubicBezTo>
                    <a:pt x="1733550" y="2150111"/>
                    <a:pt x="1739900" y="2147571"/>
                    <a:pt x="1747520" y="2146301"/>
                  </a:cubicBezTo>
                  <a:cubicBezTo>
                    <a:pt x="1750060" y="2146301"/>
                    <a:pt x="1752600" y="2146301"/>
                    <a:pt x="1756410" y="2145031"/>
                  </a:cubicBezTo>
                  <a:cubicBezTo>
                    <a:pt x="1766570" y="2143761"/>
                    <a:pt x="1776730" y="2139951"/>
                    <a:pt x="1786889" y="2145031"/>
                  </a:cubicBezTo>
                  <a:lnTo>
                    <a:pt x="1802129" y="2148841"/>
                  </a:lnTo>
                  <a:cubicBezTo>
                    <a:pt x="1808479" y="2150111"/>
                    <a:pt x="1813559" y="2153921"/>
                    <a:pt x="1819909" y="2153921"/>
                  </a:cubicBezTo>
                  <a:cubicBezTo>
                    <a:pt x="1821179" y="2153921"/>
                    <a:pt x="1823719" y="2155191"/>
                    <a:pt x="1824989" y="2155191"/>
                  </a:cubicBezTo>
                  <a:cubicBezTo>
                    <a:pt x="1832609" y="2157731"/>
                    <a:pt x="1838959" y="2164081"/>
                    <a:pt x="1847849" y="2161541"/>
                  </a:cubicBezTo>
                  <a:cubicBezTo>
                    <a:pt x="1851659" y="2160271"/>
                    <a:pt x="1858009" y="2162811"/>
                    <a:pt x="1861819" y="2164081"/>
                  </a:cubicBezTo>
                  <a:cubicBezTo>
                    <a:pt x="1865629" y="2165351"/>
                    <a:pt x="1869439" y="2165351"/>
                    <a:pt x="1873249" y="2166621"/>
                  </a:cubicBezTo>
                  <a:lnTo>
                    <a:pt x="1873249" y="2169161"/>
                  </a:lnTo>
                  <a:cubicBezTo>
                    <a:pt x="1880869" y="2169161"/>
                    <a:pt x="1888489" y="2170431"/>
                    <a:pt x="1896109" y="2166621"/>
                  </a:cubicBezTo>
                  <a:cubicBezTo>
                    <a:pt x="1898649" y="2165351"/>
                    <a:pt x="1899919" y="2164081"/>
                    <a:pt x="1902459" y="2164081"/>
                  </a:cubicBezTo>
                  <a:cubicBezTo>
                    <a:pt x="1907539" y="2162811"/>
                    <a:pt x="1913889" y="2162811"/>
                    <a:pt x="1918969" y="2165351"/>
                  </a:cubicBezTo>
                  <a:cubicBezTo>
                    <a:pt x="1922779" y="2166621"/>
                    <a:pt x="1929129" y="2165351"/>
                    <a:pt x="1932939" y="2162811"/>
                  </a:cubicBezTo>
                  <a:cubicBezTo>
                    <a:pt x="1938019" y="2160271"/>
                    <a:pt x="1944369" y="2161541"/>
                    <a:pt x="1949450" y="2161541"/>
                  </a:cubicBezTo>
                  <a:cubicBezTo>
                    <a:pt x="1954530" y="2161541"/>
                    <a:pt x="1958339" y="2162811"/>
                    <a:pt x="1963420" y="2161541"/>
                  </a:cubicBezTo>
                  <a:cubicBezTo>
                    <a:pt x="1974850" y="2160271"/>
                    <a:pt x="1985010" y="2156461"/>
                    <a:pt x="1997710" y="2157731"/>
                  </a:cubicBezTo>
                  <a:cubicBezTo>
                    <a:pt x="2002789" y="2157731"/>
                    <a:pt x="2007870" y="2159001"/>
                    <a:pt x="2012950" y="2157731"/>
                  </a:cubicBezTo>
                  <a:cubicBezTo>
                    <a:pt x="2023110" y="2156461"/>
                    <a:pt x="2030729" y="2160271"/>
                    <a:pt x="2038350" y="2165351"/>
                  </a:cubicBezTo>
                  <a:cubicBezTo>
                    <a:pt x="2044700" y="2170431"/>
                    <a:pt x="2052320" y="2174241"/>
                    <a:pt x="2059939" y="2178051"/>
                  </a:cubicBezTo>
                  <a:cubicBezTo>
                    <a:pt x="2065019" y="2180591"/>
                    <a:pt x="2072639" y="2175511"/>
                    <a:pt x="2072639" y="2169161"/>
                  </a:cubicBezTo>
                  <a:lnTo>
                    <a:pt x="2072639" y="2157731"/>
                  </a:lnTo>
                  <a:cubicBezTo>
                    <a:pt x="2072639" y="2124711"/>
                    <a:pt x="2072639" y="2092961"/>
                    <a:pt x="2073910" y="2059941"/>
                  </a:cubicBezTo>
                  <a:cubicBezTo>
                    <a:pt x="2073910" y="2037081"/>
                    <a:pt x="2075180" y="2014221"/>
                    <a:pt x="2075180" y="1990091"/>
                  </a:cubicBezTo>
                  <a:cubicBezTo>
                    <a:pt x="2075180" y="1964691"/>
                    <a:pt x="2073910" y="447041"/>
                    <a:pt x="2073910" y="421641"/>
                  </a:cubicBezTo>
                  <a:cubicBezTo>
                    <a:pt x="2081530" y="410211"/>
                    <a:pt x="2078989" y="401321"/>
                    <a:pt x="2085339" y="394971"/>
                  </a:cubicBezTo>
                  <a:close/>
                  <a:moveTo>
                    <a:pt x="1263650" y="2052320"/>
                  </a:moveTo>
                  <a:cubicBezTo>
                    <a:pt x="1266190" y="2045970"/>
                    <a:pt x="1271270" y="2047240"/>
                    <a:pt x="1275080" y="2048510"/>
                  </a:cubicBezTo>
                  <a:cubicBezTo>
                    <a:pt x="1272540" y="2053590"/>
                    <a:pt x="1267460" y="2051050"/>
                    <a:pt x="1263650" y="2052320"/>
                  </a:cubicBezTo>
                  <a:close/>
                  <a:moveTo>
                    <a:pt x="1275080" y="2058670"/>
                  </a:moveTo>
                  <a:cubicBezTo>
                    <a:pt x="1276350" y="2056130"/>
                    <a:pt x="1276350" y="2052320"/>
                    <a:pt x="1280160" y="2052320"/>
                  </a:cubicBezTo>
                  <a:cubicBezTo>
                    <a:pt x="1281430" y="2052320"/>
                    <a:pt x="1283970" y="2053590"/>
                    <a:pt x="1285240" y="2053590"/>
                  </a:cubicBezTo>
                  <a:cubicBezTo>
                    <a:pt x="1283970" y="2056130"/>
                    <a:pt x="1282700" y="2057400"/>
                    <a:pt x="1281430" y="2059940"/>
                  </a:cubicBezTo>
                  <a:cubicBezTo>
                    <a:pt x="1280160" y="2059940"/>
                    <a:pt x="1277620" y="2059940"/>
                    <a:pt x="1275080" y="2058670"/>
                  </a:cubicBezTo>
                  <a:close/>
                  <a:moveTo>
                    <a:pt x="1280160" y="2071370"/>
                  </a:moveTo>
                  <a:cubicBezTo>
                    <a:pt x="1282700" y="2070100"/>
                    <a:pt x="1283970" y="2067560"/>
                    <a:pt x="1286510" y="2066290"/>
                  </a:cubicBezTo>
                  <a:cubicBezTo>
                    <a:pt x="1287780" y="2066290"/>
                    <a:pt x="1289050" y="2067560"/>
                    <a:pt x="1290320" y="2067560"/>
                  </a:cubicBezTo>
                  <a:cubicBezTo>
                    <a:pt x="1290320" y="2072640"/>
                    <a:pt x="1285240" y="2073910"/>
                    <a:pt x="1280160" y="2071370"/>
                  </a:cubicBezTo>
                  <a:close/>
                  <a:moveTo>
                    <a:pt x="1285240" y="2030730"/>
                  </a:moveTo>
                  <a:cubicBezTo>
                    <a:pt x="1286510" y="2032000"/>
                    <a:pt x="1286510" y="2033270"/>
                    <a:pt x="1289050" y="2034540"/>
                  </a:cubicBezTo>
                  <a:lnTo>
                    <a:pt x="1277620" y="2034540"/>
                  </a:lnTo>
                  <a:cubicBezTo>
                    <a:pt x="1277620" y="2033270"/>
                    <a:pt x="1277620" y="2032000"/>
                    <a:pt x="1278890" y="2030730"/>
                  </a:cubicBezTo>
                  <a:cubicBezTo>
                    <a:pt x="1283970" y="2030730"/>
                    <a:pt x="1285240" y="2030730"/>
                    <a:pt x="1285240" y="2025650"/>
                  </a:cubicBezTo>
                  <a:cubicBezTo>
                    <a:pt x="1289050" y="2026920"/>
                    <a:pt x="1294130" y="2023110"/>
                    <a:pt x="1295400" y="2029460"/>
                  </a:cubicBezTo>
                  <a:cubicBezTo>
                    <a:pt x="1291590" y="2030730"/>
                    <a:pt x="1289050" y="2030730"/>
                    <a:pt x="1285240" y="2030730"/>
                  </a:cubicBezTo>
                  <a:close/>
                </a:path>
              </a:pathLst>
            </a:custGeom>
            <a:blipFill>
              <a:blip r:embed="rId2"/>
              <a:stretch>
                <a:fillRect l="-50449" t="0" r="-50449" b="0"/>
              </a:stretch>
            </a:blipFill>
          </p:spPr>
        </p:sp>
      </p:grpSp>
      <p:sp>
        <p:nvSpPr>
          <p:cNvPr name="TextBox 7" id="7"/>
          <p:cNvSpPr txBox="true"/>
          <p:nvPr/>
        </p:nvSpPr>
        <p:spPr>
          <a:xfrm rot="0">
            <a:off x="1028700" y="990600"/>
            <a:ext cx="5562600" cy="2324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5271FF"/>
                </a:solidFill>
                <a:latin typeface="Sports World"/>
              </a:rPr>
              <a:t>Our Services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028700" y="5133975"/>
            <a:ext cx="3870752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EF2E32"/>
                </a:solidFill>
                <a:latin typeface="Rubik Bold"/>
              </a:rPr>
              <a:t>Service One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6283994" y="5133975"/>
            <a:ext cx="4032753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EF2E32"/>
                </a:solidFill>
                <a:latin typeface="Rubik Bold"/>
              </a:rPr>
              <a:t>Service Two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028700" y="7769976"/>
            <a:ext cx="3870752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EF2E32"/>
                </a:solidFill>
                <a:latin typeface="Rubik Bold"/>
              </a:rPr>
              <a:t>Service Three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6283994" y="7769976"/>
            <a:ext cx="4032753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>
                <a:solidFill>
                  <a:srgbClr val="EF2E32"/>
                </a:solidFill>
                <a:latin typeface="Rubik Bold"/>
              </a:rPr>
              <a:t>Service Four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028700" y="5815532"/>
            <a:ext cx="3870752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6283994" y="5815532"/>
            <a:ext cx="3870752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028700" y="8451533"/>
            <a:ext cx="3980117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6283994" y="8451533"/>
            <a:ext cx="3980117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Freeform 16" id="16"/>
          <p:cNvSpPr/>
          <p:nvPr/>
        </p:nvSpPr>
        <p:spPr>
          <a:xfrm flipH="false" flipV="false" rot="0">
            <a:off x="6116525" y="2601"/>
            <a:ext cx="5788250" cy="2052198"/>
          </a:xfrm>
          <a:custGeom>
            <a:avLst/>
            <a:gdLst/>
            <a:ahLst/>
            <a:cxnLst/>
            <a:rect r="r" b="b" t="t" l="l"/>
            <a:pathLst>
              <a:path h="2052198" w="5788250">
                <a:moveTo>
                  <a:pt x="0" y="0"/>
                </a:moveTo>
                <a:lnTo>
                  <a:pt x="5788250" y="0"/>
                </a:lnTo>
                <a:lnTo>
                  <a:pt x="5788250" y="2052198"/>
                </a:lnTo>
                <a:lnTo>
                  <a:pt x="0" y="2052198"/>
                </a:lnTo>
                <a:lnTo>
                  <a:pt x="0" y="0"/>
                </a:lnTo>
                <a:close/>
              </a:path>
            </a:pathLst>
          </a:custGeom>
          <a:blipFill>
            <a:blip r:embed="rId3">
              <a:extLst>
                <a:ext uri="{96DAC541-7B7A-43D3-8B79-37D633B846F1}">
                  <asvg:svgBlip xmlns:asvg="http://schemas.microsoft.com/office/drawing/2016/SVG/main" r:embed="rId4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8" id="18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19" id="19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2" id="22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3" id="23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4" id="24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5" id="25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6" id="26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7" id="27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8" id="28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9" id="29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0" id="30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7">
                <a:extLst>
                  <a:ext uri="{96DAC541-7B7A-43D3-8B79-37D633B846F1}">
                    <asvg:svgBlip xmlns:asvg="http://schemas.microsoft.com/office/drawing/2016/SVG/main" r:embed="rId8"/>
                  </a:ext>
                </a:extLst>
              </a:blip>
              <a:stretch>
                <a:fillRect l="0" t="0" r="0" b="0"/>
              </a:stretch>
            </a:blipFill>
          </p:spPr>
        </p:sp>
      </p:grpSp>
    </p:spTree>
  </p:cSld>
  <p:clrMapOvr>
    <a:masterClrMapping/>
  </p:clrMapOvr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19" id="19"/>
          <p:cNvSpPr/>
          <p:nvPr/>
        </p:nvSpPr>
        <p:spPr>
          <a:xfrm flipH="false" flipV="false" rot="-465555">
            <a:off x="-288607" y="-294756"/>
            <a:ext cx="7315200" cy="2364377"/>
          </a:xfrm>
          <a:custGeom>
            <a:avLst/>
            <a:gdLst/>
            <a:ahLst/>
            <a:cxnLst/>
            <a:rect r="r" b="b" t="t" l="l"/>
            <a:pathLst>
              <a:path h="2364377" w="7315200">
                <a:moveTo>
                  <a:pt x="0" y="0"/>
                </a:moveTo>
                <a:lnTo>
                  <a:pt x="7315200" y="0"/>
                </a:lnTo>
                <a:lnTo>
                  <a:pt x="7315200" y="2364377"/>
                </a:lnTo>
                <a:lnTo>
                  <a:pt x="0" y="2364377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0" id="20"/>
          <p:cNvSpPr txBox="true"/>
          <p:nvPr/>
        </p:nvSpPr>
        <p:spPr>
          <a:xfrm rot="0">
            <a:off x="3577471" y="2605195"/>
            <a:ext cx="11070707" cy="2809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EF2E32"/>
                </a:solidFill>
                <a:latin typeface="Sports World"/>
              </a:rPr>
              <a:t>Write Your Big Topic or Idea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2724145" y="6361838"/>
            <a:ext cx="5807827" cy="1253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 u="none">
                <a:solidFill>
                  <a:srgbClr val="000000"/>
                </a:solidFill>
                <a:latin typeface="Rubik"/>
              </a:rPr>
              <a:t>Presentations are communication tools that can be used as demonstrations, lectures, speeches, reports, and more. 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9833066" y="6361838"/>
            <a:ext cx="5668436" cy="12534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It serves a variety of purposes, making presentations powerful tools for convincing and teaching.</a:t>
            </a:r>
          </a:p>
        </p:txBody>
      </p:sp>
    </p:spTree>
  </p:cSld>
  <p:clrMapOvr>
    <a:masterClrMapping/>
  </p:clrMapOvr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9" id="19"/>
          <p:cNvGrpSpPr/>
          <p:nvPr/>
        </p:nvGrpSpPr>
        <p:grpSpPr>
          <a:xfrm rot="0">
            <a:off x="859344" y="3226450"/>
            <a:ext cx="1544574" cy="1544574"/>
            <a:chOff x="0" y="0"/>
            <a:chExt cx="812800" cy="812800"/>
          </a:xfrm>
        </p:grpSpPr>
        <p:sp>
          <p:nvSpPr>
            <p:cNvPr name="Freeform 20" id="20"/>
            <p:cNvSpPr/>
            <p:nvPr/>
          </p:nvSpPr>
          <p:spPr>
            <a:xfrm flipH="false" flipV="false" rot="0">
              <a:off x="1813" y="0"/>
              <a:ext cx="809173" cy="812800"/>
            </a:xfrm>
            <a:custGeom>
              <a:avLst/>
              <a:gdLst/>
              <a:ahLst/>
              <a:cxnLst/>
              <a:rect r="r" b="b" t="t" l="l"/>
              <a:pathLst>
                <a:path h="812800" w="809173">
                  <a:moveTo>
                    <a:pt x="404587" y="0"/>
                  </a:moveTo>
                  <a:cubicBezTo>
                    <a:pt x="628326" y="1001"/>
                    <a:pt x="809174" y="182659"/>
                    <a:pt x="809174" y="406400"/>
                  </a:cubicBezTo>
                  <a:cubicBezTo>
                    <a:pt x="809174" y="630141"/>
                    <a:pt x="628326" y="811799"/>
                    <a:pt x="404587" y="812800"/>
                  </a:cubicBezTo>
                  <a:cubicBezTo>
                    <a:pt x="180848" y="811799"/>
                    <a:pt x="0" y="630141"/>
                    <a:pt x="0" y="406400"/>
                  </a:cubicBezTo>
                  <a:cubicBezTo>
                    <a:pt x="0" y="182659"/>
                    <a:pt x="180848" y="1001"/>
                    <a:pt x="404587" y="0"/>
                  </a:cubicBezTo>
                  <a:close/>
                </a:path>
              </a:pathLst>
            </a:custGeom>
            <a:solidFill>
              <a:srgbClr val="FFFFFF"/>
            </a:solidFill>
            <a:ln w="19050">
              <a:solidFill>
                <a:srgbClr val="FFFFFF"/>
              </a:solidFill>
            </a:ln>
          </p:spPr>
        </p:sp>
        <p:sp>
          <p:nvSpPr>
            <p:cNvPr name="TextBox 21" id="21"/>
            <p:cNvSpPr txBox="true"/>
            <p:nvPr/>
          </p:nvSpPr>
          <p:spPr>
            <a:xfrm>
              <a:off x="76200" y="47625"/>
              <a:ext cx="660400" cy="68897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84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5271FF"/>
                  </a:solidFill>
                  <a:latin typeface="Sports World"/>
                </a:rPr>
                <a:t>03.</a:t>
              </a:r>
            </a:p>
          </p:txBody>
        </p:sp>
      </p:grpSp>
      <p:grpSp>
        <p:nvGrpSpPr>
          <p:cNvPr name="Group 22" id="22"/>
          <p:cNvGrpSpPr/>
          <p:nvPr/>
        </p:nvGrpSpPr>
        <p:grpSpPr>
          <a:xfrm rot="0">
            <a:off x="2806853" y="3319765"/>
            <a:ext cx="7378075" cy="3740785"/>
            <a:chOff x="0" y="0"/>
            <a:chExt cx="9837433" cy="4987713"/>
          </a:xfrm>
        </p:grpSpPr>
        <p:sp>
          <p:nvSpPr>
            <p:cNvPr name="TextBox 23" id="23"/>
            <p:cNvSpPr txBox="true"/>
            <p:nvPr/>
          </p:nvSpPr>
          <p:spPr>
            <a:xfrm rot="0">
              <a:off x="0" y="-66675"/>
              <a:ext cx="9837433" cy="331787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just">
                <a:lnSpc>
                  <a:spcPts val="9600"/>
                </a:lnSpc>
              </a:pPr>
              <a:r>
                <a:rPr lang="en-US" sz="8000">
                  <a:solidFill>
                    <a:srgbClr val="EF2E32"/>
                  </a:solidFill>
                  <a:latin typeface="Sports World"/>
                </a:rPr>
                <a:t>Stats </a:t>
              </a:r>
            </a:p>
            <a:p>
              <a:pPr algn="just" marL="0" indent="0" lvl="0">
                <a:lnSpc>
                  <a:spcPts val="9600"/>
                </a:lnSpc>
                <a:spcBef>
                  <a:spcPct val="0"/>
                </a:spcBef>
              </a:pPr>
              <a:r>
                <a:rPr lang="en-US" sz="8000">
                  <a:solidFill>
                    <a:srgbClr val="EF2E32"/>
                  </a:solidFill>
                  <a:latin typeface="Sports World"/>
                </a:rPr>
                <a:t>&amp; Numbers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0" y="3606800"/>
              <a:ext cx="7094321" cy="1380913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marL="0" indent="0" lvl="0">
                <a:lnSpc>
                  <a:spcPts val="4160"/>
                </a:lnSpc>
                <a:spcBef>
                  <a:spcPct val="0"/>
                </a:spcBef>
              </a:pPr>
              <a:r>
                <a:rPr lang="en-US" sz="3200" u="none">
                  <a:solidFill>
                    <a:srgbClr val="000000"/>
                  </a:solidFill>
                  <a:latin typeface="Rubik"/>
                </a:rPr>
                <a:t>Elaborate on what you want to discuss. </a:t>
              </a:r>
            </a:p>
          </p:txBody>
        </p:sp>
      </p:grpSp>
    </p:spTree>
  </p:cSld>
  <p:clrMapOvr>
    <a:masterClrMapping/>
  </p:clrMapOvr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name="TextBox 2" id="2"/>
          <p:cNvSpPr txBox="true"/>
          <p:nvPr/>
        </p:nvSpPr>
        <p:spPr>
          <a:xfrm rot="0">
            <a:off x="5235773" y="2808645"/>
            <a:ext cx="7816454" cy="542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000000"/>
                </a:solidFill>
                <a:latin typeface="Rubik"/>
              </a:rPr>
              <a:t>Elaborate on the featured statistic.</a:t>
            </a:r>
          </a:p>
        </p:txBody>
      </p:sp>
      <p:sp>
        <p:nvSpPr>
          <p:cNvPr name="TextBox 3" id="3"/>
          <p:cNvSpPr txBox="true"/>
          <p:nvPr/>
        </p:nvSpPr>
        <p:spPr>
          <a:xfrm rot="0">
            <a:off x="5363088" y="5800110"/>
            <a:ext cx="7561825" cy="542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000000"/>
                </a:solidFill>
                <a:latin typeface="Rubik"/>
              </a:rPr>
              <a:t>Elaborate on the featured statistic.</a:t>
            </a:r>
          </a:p>
        </p:txBody>
      </p:sp>
      <p:sp>
        <p:nvSpPr>
          <p:cNvPr name="TextBox 4" id="4"/>
          <p:cNvSpPr txBox="true"/>
          <p:nvPr/>
        </p:nvSpPr>
        <p:spPr>
          <a:xfrm rot="0">
            <a:off x="5363088" y="8705850"/>
            <a:ext cx="7561825" cy="542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200"/>
              </a:lnSpc>
            </a:pPr>
            <a:r>
              <a:rPr lang="en-US" sz="3500">
                <a:solidFill>
                  <a:srgbClr val="000000"/>
                </a:solidFill>
                <a:latin typeface="Rubik"/>
              </a:rPr>
              <a:t>Elaborate on the featured statistic.</a:t>
            </a:r>
          </a:p>
        </p:txBody>
      </p:sp>
      <p:grpSp>
        <p:nvGrpSpPr>
          <p:cNvPr name="Group 5" id="5"/>
          <p:cNvGrpSpPr/>
          <p:nvPr/>
        </p:nvGrpSpPr>
        <p:grpSpPr>
          <a:xfrm rot="0">
            <a:off x="5234437" y="1008159"/>
            <a:ext cx="7819125" cy="2236089"/>
            <a:chOff x="0" y="0"/>
            <a:chExt cx="2059358" cy="588929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2059358" cy="588929"/>
            </a:xfrm>
            <a:custGeom>
              <a:avLst/>
              <a:gdLst/>
              <a:ahLst/>
              <a:cxnLst/>
              <a:rect r="r" b="b" t="t" l="l"/>
              <a:pathLst>
                <a:path h="588929" w="2059358">
                  <a:moveTo>
                    <a:pt x="0" y="0"/>
                  </a:moveTo>
                  <a:lnTo>
                    <a:pt x="2059358" y="0"/>
                  </a:lnTo>
                  <a:lnTo>
                    <a:pt x="2059358" y="588929"/>
                  </a:lnTo>
                  <a:lnTo>
                    <a:pt x="0" y="58892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7" id="7"/>
            <p:cNvSpPr txBox="true"/>
            <p:nvPr/>
          </p:nvSpPr>
          <p:spPr>
            <a:xfrm>
              <a:off x="0" y="-323850"/>
              <a:ext cx="812800" cy="11366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5271FF"/>
                  </a:solidFill>
                  <a:latin typeface="Sports World"/>
                </a:rPr>
                <a:t>2 out of 5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5102030" y="3986610"/>
            <a:ext cx="8083940" cy="2236089"/>
            <a:chOff x="0" y="0"/>
            <a:chExt cx="2129104" cy="588929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2129104" cy="588929"/>
            </a:xfrm>
            <a:custGeom>
              <a:avLst/>
              <a:gdLst/>
              <a:ahLst/>
              <a:cxnLst/>
              <a:rect r="r" b="b" t="t" l="l"/>
              <a:pathLst>
                <a:path h="588929" w="2129104">
                  <a:moveTo>
                    <a:pt x="0" y="0"/>
                  </a:moveTo>
                  <a:lnTo>
                    <a:pt x="2129104" y="0"/>
                  </a:lnTo>
                  <a:lnTo>
                    <a:pt x="2129104" y="588929"/>
                  </a:lnTo>
                  <a:lnTo>
                    <a:pt x="0" y="58892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0" id="10"/>
            <p:cNvSpPr txBox="true"/>
            <p:nvPr/>
          </p:nvSpPr>
          <p:spPr>
            <a:xfrm>
              <a:off x="0" y="-323850"/>
              <a:ext cx="812800" cy="11366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EF2E32"/>
                  </a:solidFill>
                  <a:latin typeface="Sports World"/>
                </a:rPr>
                <a:t>95%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4984645" y="6965061"/>
            <a:ext cx="8318710" cy="2236089"/>
            <a:chOff x="0" y="0"/>
            <a:chExt cx="2190936" cy="588929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2190936" cy="588929"/>
            </a:xfrm>
            <a:custGeom>
              <a:avLst/>
              <a:gdLst/>
              <a:ahLst/>
              <a:cxnLst/>
              <a:rect r="r" b="b" t="t" l="l"/>
              <a:pathLst>
                <a:path h="588929" w="2190936">
                  <a:moveTo>
                    <a:pt x="0" y="0"/>
                  </a:moveTo>
                  <a:lnTo>
                    <a:pt x="2190936" y="0"/>
                  </a:lnTo>
                  <a:lnTo>
                    <a:pt x="2190936" y="588929"/>
                  </a:lnTo>
                  <a:lnTo>
                    <a:pt x="0" y="588929"/>
                  </a:lnTo>
                  <a:close/>
                </a:path>
              </a:pathLst>
            </a:custGeom>
            <a:solidFill>
              <a:srgbClr val="000000">
                <a:alpha val="0"/>
              </a:srgbClr>
            </a:solidFill>
          </p:spPr>
        </p:sp>
        <p:sp>
          <p:nvSpPr>
            <p:cNvPr name="TextBox 13" id="13"/>
            <p:cNvSpPr txBox="true"/>
            <p:nvPr/>
          </p:nvSpPr>
          <p:spPr>
            <a:xfrm>
              <a:off x="0" y="-323850"/>
              <a:ext cx="812800" cy="1136650"/>
            </a:xfrm>
            <a:prstGeom prst="rect">
              <a:avLst/>
            </a:prstGeom>
          </p:spPr>
          <p:txBody>
            <a:bodyPr anchor="ctr" rtlCol="false" tIns="254000" lIns="254000" bIns="254000" rIns="254000"/>
            <a:lstStyle/>
            <a:p>
              <a:pPr algn="ctr">
                <a:lnSpc>
                  <a:spcPts val="13500"/>
                </a:lnSpc>
              </a:pPr>
              <a:r>
                <a:rPr lang="en-US" sz="9000">
                  <a:solidFill>
                    <a:srgbClr val="5271FF"/>
                  </a:solidFill>
                  <a:latin typeface="Sports World"/>
                </a:rPr>
                <a:t>12 million</a:t>
              </a:r>
            </a:p>
          </p:txBody>
        </p:sp>
      </p:grpSp>
      <p:sp>
        <p:nvSpPr>
          <p:cNvPr name="Freeform 14" id="14"/>
          <p:cNvSpPr/>
          <p:nvPr/>
        </p:nvSpPr>
        <p:spPr>
          <a:xfrm flipH="false" flipV="false" rot="-873071">
            <a:off x="1250668" y="718339"/>
            <a:ext cx="2100865" cy="2001074"/>
          </a:xfrm>
          <a:custGeom>
            <a:avLst/>
            <a:gdLst/>
            <a:ahLst/>
            <a:cxnLst/>
            <a:rect r="r" b="b" t="t" l="l"/>
            <a:pathLst>
              <a:path h="2001074" w="2100865">
                <a:moveTo>
                  <a:pt x="0" y="0"/>
                </a:moveTo>
                <a:lnTo>
                  <a:pt x="2100865" y="0"/>
                </a:lnTo>
                <a:lnTo>
                  <a:pt x="2100865" y="2001074"/>
                </a:lnTo>
                <a:lnTo>
                  <a:pt x="0" y="2001074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true" flipV="true" rot="-873071">
            <a:off x="1250668" y="3321454"/>
            <a:ext cx="2100865" cy="2001074"/>
          </a:xfrm>
          <a:custGeom>
            <a:avLst/>
            <a:gdLst/>
            <a:ahLst/>
            <a:cxnLst/>
            <a:rect r="r" b="b" t="t" l="l"/>
            <a:pathLst>
              <a:path h="2001074" w="2100865">
                <a:moveTo>
                  <a:pt x="2100865" y="2001074"/>
                </a:moveTo>
                <a:lnTo>
                  <a:pt x="0" y="2001074"/>
                </a:lnTo>
                <a:lnTo>
                  <a:pt x="0" y="0"/>
                </a:lnTo>
                <a:lnTo>
                  <a:pt x="2100865" y="0"/>
                </a:lnTo>
                <a:lnTo>
                  <a:pt x="2100865" y="2001074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-873071">
            <a:off x="1250668" y="5450988"/>
            <a:ext cx="2100865" cy="2001074"/>
          </a:xfrm>
          <a:custGeom>
            <a:avLst/>
            <a:gdLst/>
            <a:ahLst/>
            <a:cxnLst/>
            <a:rect r="r" b="b" t="t" l="l"/>
            <a:pathLst>
              <a:path h="2001074" w="2100865">
                <a:moveTo>
                  <a:pt x="0" y="0"/>
                </a:moveTo>
                <a:lnTo>
                  <a:pt x="2100865" y="0"/>
                </a:lnTo>
                <a:lnTo>
                  <a:pt x="2100865" y="2001074"/>
                </a:lnTo>
                <a:lnTo>
                  <a:pt x="0" y="2001074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true" flipV="true" rot="-873071">
            <a:off x="1250668" y="8054104"/>
            <a:ext cx="2100865" cy="2001074"/>
          </a:xfrm>
          <a:custGeom>
            <a:avLst/>
            <a:gdLst/>
            <a:ahLst/>
            <a:cxnLst/>
            <a:rect r="r" b="b" t="t" l="l"/>
            <a:pathLst>
              <a:path h="2001074" w="2100865">
                <a:moveTo>
                  <a:pt x="2100865" y="2001074"/>
                </a:moveTo>
                <a:lnTo>
                  <a:pt x="0" y="2001074"/>
                </a:lnTo>
                <a:lnTo>
                  <a:pt x="0" y="0"/>
                </a:lnTo>
                <a:lnTo>
                  <a:pt x="2100865" y="0"/>
                </a:lnTo>
                <a:lnTo>
                  <a:pt x="2100865" y="2001074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18" id="18"/>
          <p:cNvGrpSpPr/>
          <p:nvPr/>
        </p:nvGrpSpPr>
        <p:grpSpPr>
          <a:xfrm rot="0">
            <a:off x="14752066" y="243258"/>
            <a:ext cx="2536236" cy="9800483"/>
            <a:chOff x="0" y="0"/>
            <a:chExt cx="3381648" cy="13067311"/>
          </a:xfrm>
        </p:grpSpPr>
        <p:sp>
          <p:nvSpPr>
            <p:cNvPr name="Freeform 19" id="19"/>
            <p:cNvSpPr/>
            <p:nvPr/>
          </p:nvSpPr>
          <p:spPr>
            <a:xfrm flipH="true" flipV="true" rot="-873071">
              <a:off x="290247" y="309096"/>
              <a:ext cx="2801153" cy="2668099"/>
            </a:xfrm>
            <a:custGeom>
              <a:avLst/>
              <a:gdLst/>
              <a:ahLst/>
              <a:cxnLst/>
              <a:rect r="r" b="b" t="t" l="l"/>
              <a:pathLst>
                <a:path h="2668099" w="2801153">
                  <a:moveTo>
                    <a:pt x="2801154" y="2668099"/>
                  </a:moveTo>
                  <a:lnTo>
                    <a:pt x="0" y="2668099"/>
                  </a:lnTo>
                  <a:lnTo>
                    <a:pt x="0" y="0"/>
                  </a:lnTo>
                  <a:lnTo>
                    <a:pt x="2801154" y="0"/>
                  </a:lnTo>
                  <a:lnTo>
                    <a:pt x="2801154" y="2668099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true" flipV="false" rot="-873071">
              <a:off x="290247" y="3569436"/>
              <a:ext cx="2801153" cy="2668099"/>
            </a:xfrm>
            <a:custGeom>
              <a:avLst/>
              <a:gdLst/>
              <a:ahLst/>
              <a:cxnLst/>
              <a:rect r="r" b="b" t="t" l="l"/>
              <a:pathLst>
                <a:path h="2668099" w="2801153">
                  <a:moveTo>
                    <a:pt x="2801154" y="0"/>
                  </a:moveTo>
                  <a:lnTo>
                    <a:pt x="0" y="0"/>
                  </a:lnTo>
                  <a:lnTo>
                    <a:pt x="0" y="2668099"/>
                  </a:lnTo>
                  <a:lnTo>
                    <a:pt x="2801154" y="2668099"/>
                  </a:lnTo>
                  <a:lnTo>
                    <a:pt x="2801154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true" rot="-873071">
              <a:off x="290247" y="6829776"/>
              <a:ext cx="2801153" cy="2668099"/>
            </a:xfrm>
            <a:custGeom>
              <a:avLst/>
              <a:gdLst/>
              <a:ahLst/>
              <a:cxnLst/>
              <a:rect r="r" b="b" t="t" l="l"/>
              <a:pathLst>
                <a:path h="2668099" w="2801153">
                  <a:moveTo>
                    <a:pt x="0" y="2668099"/>
                  </a:moveTo>
                  <a:lnTo>
                    <a:pt x="2801154" y="2668099"/>
                  </a:lnTo>
                  <a:lnTo>
                    <a:pt x="2801154" y="0"/>
                  </a:lnTo>
                  <a:lnTo>
                    <a:pt x="0" y="0"/>
                  </a:lnTo>
                  <a:lnTo>
                    <a:pt x="0" y="2668099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2" id="22"/>
            <p:cNvSpPr/>
            <p:nvPr/>
          </p:nvSpPr>
          <p:spPr>
            <a:xfrm flipH="true" flipV="false" rot="-873071">
              <a:off x="290247" y="10090116"/>
              <a:ext cx="2801153" cy="2668099"/>
            </a:xfrm>
            <a:custGeom>
              <a:avLst/>
              <a:gdLst/>
              <a:ahLst/>
              <a:cxnLst/>
              <a:rect r="r" b="b" t="t" l="l"/>
              <a:pathLst>
                <a:path h="2668099" w="2801153">
                  <a:moveTo>
                    <a:pt x="2801154" y="0"/>
                  </a:moveTo>
                  <a:lnTo>
                    <a:pt x="0" y="0"/>
                  </a:lnTo>
                  <a:lnTo>
                    <a:pt x="0" y="2668099"/>
                  </a:lnTo>
                  <a:lnTo>
                    <a:pt x="2801154" y="2668099"/>
                  </a:lnTo>
                  <a:lnTo>
                    <a:pt x="2801154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</p:grpSp>
    </p:spTree>
  </p:cSld>
  <p:clrMapOvr>
    <a:masterClrMapping/>
  </p:clrMapOvr>
</p:sld>
</file>

<file path=ppt/slides/slide2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1562618" y="4228381"/>
            <a:ext cx="3208061" cy="3208061"/>
            <a:chOff x="0" y="0"/>
            <a:chExt cx="4277414" cy="4277414"/>
          </a:xfrm>
        </p:grpSpPr>
        <p:sp>
          <p:nvSpPr>
            <p:cNvPr name="TextBox 6" id="6"/>
            <p:cNvSpPr txBox="true"/>
            <p:nvPr/>
          </p:nvSpPr>
          <p:spPr>
            <a:xfrm rot="0">
              <a:off x="1225549" y="1528480"/>
              <a:ext cx="1826317" cy="109662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545454"/>
                  </a:solidFill>
                  <a:latin typeface="Sports World"/>
                </a:rPr>
                <a:t>43%</a:t>
              </a:r>
            </a:p>
          </p:txBody>
        </p:sp>
        <p:grpSp>
          <p:nvGrpSpPr>
            <p:cNvPr name="Group 7" id="7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8" id="8"/>
              <p:cNvSpPr/>
              <p:nvPr/>
            </p:nvSpPr>
            <p:spPr>
              <a:xfrm flipH="false" flipV="false" rot="0"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90C4C8"/>
              </a:solidFill>
            </p:spPr>
          </p:sp>
          <p:sp>
            <p:nvSpPr>
              <p:cNvPr name="Freeform 9" id="9"/>
              <p:cNvSpPr/>
              <p:nvPr/>
            </p:nvSpPr>
            <p:spPr>
              <a:xfrm flipH="false" flipV="false" rot="0">
                <a:off x="1253776" y="17180"/>
                <a:ext cx="1359682" cy="2305316"/>
              </a:xfrm>
              <a:custGeom>
                <a:avLst/>
                <a:gdLst/>
                <a:ahLst/>
                <a:cxnLst/>
                <a:rect r="r" b="b" t="t" l="l"/>
                <a:pathLst>
                  <a:path h="2305316" w="1359682">
                    <a:moveTo>
                      <a:pt x="333724" y="23148"/>
                    </a:moveTo>
                    <a:cubicBezTo>
                      <a:pt x="795530" y="142386"/>
                      <a:pt x="1151595" y="510313"/>
                      <a:pt x="1255638" y="975778"/>
                    </a:cubicBezTo>
                    <a:cubicBezTo>
                      <a:pt x="1359682" y="1441243"/>
                      <a:pt x="1194161" y="1925759"/>
                      <a:pt x="827075" y="2230276"/>
                    </a:cubicBezTo>
                    <a:cubicBezTo>
                      <a:pt x="757285" y="2288700"/>
                      <a:pt x="661569" y="2305316"/>
                      <a:pt x="576170" y="2273833"/>
                    </a:cubicBezTo>
                    <a:cubicBezTo>
                      <a:pt x="490772" y="2242349"/>
                      <a:pt x="428746" y="2167579"/>
                      <a:pt x="413580" y="2077835"/>
                    </a:cubicBezTo>
                    <a:cubicBezTo>
                      <a:pt x="398413" y="1988091"/>
                      <a:pt x="432425" y="1897091"/>
                      <a:pt x="502735" y="1839294"/>
                    </a:cubicBezTo>
                    <a:cubicBezTo>
                      <a:pt x="722986" y="1656583"/>
                      <a:pt x="822299" y="1365874"/>
                      <a:pt x="759873" y="1086595"/>
                    </a:cubicBezTo>
                    <a:cubicBezTo>
                      <a:pt x="697446" y="807316"/>
                      <a:pt x="483808" y="586559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EF2E32"/>
              </a:solidFill>
            </p:spPr>
          </p:sp>
        </p:grpSp>
      </p:grpSp>
      <p:sp>
        <p:nvSpPr>
          <p:cNvPr name="TextBox 10" id="10"/>
          <p:cNvSpPr txBox="true"/>
          <p:nvPr/>
        </p:nvSpPr>
        <p:spPr>
          <a:xfrm rot="0">
            <a:off x="1397209" y="7768590"/>
            <a:ext cx="3538878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the featured statistic.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3351913" y="7768590"/>
            <a:ext cx="3538878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the featured statistic.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7374561" y="7768590"/>
            <a:ext cx="3538878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400">
                <a:solidFill>
                  <a:srgbClr val="000000"/>
                </a:solidFill>
                <a:latin typeface="Rubik"/>
              </a:rPr>
              <a:t>Elaborate on the featured statistic.</a:t>
            </a:r>
          </a:p>
        </p:txBody>
      </p:sp>
      <p:grpSp>
        <p:nvGrpSpPr>
          <p:cNvPr name="Group 13" id="13"/>
          <p:cNvGrpSpPr/>
          <p:nvPr/>
        </p:nvGrpSpPr>
        <p:grpSpPr>
          <a:xfrm rot="0">
            <a:off x="7539970" y="4228381"/>
            <a:ext cx="3208061" cy="3208061"/>
            <a:chOff x="0" y="0"/>
            <a:chExt cx="4277414" cy="4277414"/>
          </a:xfrm>
        </p:grpSpPr>
        <p:sp>
          <p:nvSpPr>
            <p:cNvPr name="TextBox 14" id="14"/>
            <p:cNvSpPr txBox="true"/>
            <p:nvPr/>
          </p:nvSpPr>
          <p:spPr>
            <a:xfrm rot="0">
              <a:off x="1234501" y="1528480"/>
              <a:ext cx="1808412" cy="109662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545454"/>
                  </a:solidFill>
                  <a:latin typeface="Sports World"/>
                </a:rPr>
                <a:t>60%</a:t>
              </a:r>
            </a:p>
          </p:txBody>
        </p:sp>
        <p:grpSp>
          <p:nvGrpSpPr>
            <p:cNvPr name="Group 15" id="15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16" id="16"/>
              <p:cNvSpPr/>
              <p:nvPr/>
            </p:nvSpPr>
            <p:spPr>
              <a:xfrm flipH="false" flipV="false" rot="0"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90C4C8"/>
              </a:solidFill>
            </p:spPr>
          </p:sp>
          <p:sp>
            <p:nvSpPr>
              <p:cNvPr name="Freeform 17" id="17"/>
              <p:cNvSpPr/>
              <p:nvPr/>
            </p:nvSpPr>
            <p:spPr>
              <a:xfrm flipH="false" flipV="false" rot="0">
                <a:off x="631484" y="17180"/>
                <a:ext cx="1982752" cy="2607567"/>
              </a:xfrm>
              <a:custGeom>
                <a:avLst/>
                <a:gdLst/>
                <a:ahLst/>
                <a:cxnLst/>
                <a:rect r="r" b="b" t="t" l="l"/>
                <a:pathLst>
                  <a:path h="2607567" w="1982752">
                    <a:moveTo>
                      <a:pt x="956016" y="23148"/>
                    </a:moveTo>
                    <a:cubicBezTo>
                      <a:pt x="1413392" y="141242"/>
                      <a:pt x="1767432" y="503428"/>
                      <a:pt x="1875092" y="963372"/>
                    </a:cubicBezTo>
                    <a:cubicBezTo>
                      <a:pt x="1982752" y="1423316"/>
                      <a:pt x="1826241" y="1905008"/>
                      <a:pt x="1468794" y="2213830"/>
                    </a:cubicBezTo>
                    <a:cubicBezTo>
                      <a:pt x="1111347" y="2522651"/>
                      <a:pt x="612034" y="2607566"/>
                      <a:pt x="172596" y="2434267"/>
                    </a:cubicBezTo>
                    <a:cubicBezTo>
                      <a:pt x="87777" y="2401255"/>
                      <a:pt x="27104" y="2325383"/>
                      <a:pt x="13552" y="2235381"/>
                    </a:cubicBezTo>
                    <a:cubicBezTo>
                      <a:pt x="0" y="2145379"/>
                      <a:pt x="35640" y="2055005"/>
                      <a:pt x="106977" y="1998480"/>
                    </a:cubicBezTo>
                    <a:cubicBezTo>
                      <a:pt x="178315" y="1941954"/>
                      <a:pt x="274443" y="1927919"/>
                      <a:pt x="358964" y="1961689"/>
                    </a:cubicBezTo>
                    <a:cubicBezTo>
                      <a:pt x="622627" y="2065668"/>
                      <a:pt x="922214" y="2014718"/>
                      <a:pt x="1136682" y="1829426"/>
                    </a:cubicBezTo>
                    <a:cubicBezTo>
                      <a:pt x="1351150" y="1644133"/>
                      <a:pt x="1445057" y="1355117"/>
                      <a:pt x="1380461" y="1079151"/>
                    </a:cubicBezTo>
                    <a:cubicBezTo>
                      <a:pt x="1315865" y="803185"/>
                      <a:pt x="1103441" y="585873"/>
                      <a:pt x="829016" y="515017"/>
                    </a:cubicBezTo>
                    <a:cubicBezTo>
                      <a:pt x="740788" y="492657"/>
                      <a:pt x="671268" y="424799"/>
                      <a:pt x="646780" y="337138"/>
                    </a:cubicBezTo>
                    <a:cubicBezTo>
                      <a:pt x="622292" y="249478"/>
                      <a:pt x="646578" y="155414"/>
                      <a:pt x="710444" y="90567"/>
                    </a:cubicBezTo>
                    <a:cubicBezTo>
                      <a:pt x="774310" y="25719"/>
                      <a:pt x="867992" y="0"/>
                      <a:pt x="956016" y="23148"/>
                    </a:cubicBezTo>
                    <a:close/>
                  </a:path>
                </a:pathLst>
              </a:custGeom>
              <a:solidFill>
                <a:srgbClr val="EF2E32"/>
              </a:solidFill>
            </p:spPr>
          </p:sp>
        </p:grpSp>
      </p:grpSp>
      <p:grpSp>
        <p:nvGrpSpPr>
          <p:cNvPr name="Group 18" id="18"/>
          <p:cNvGrpSpPr/>
          <p:nvPr/>
        </p:nvGrpSpPr>
        <p:grpSpPr>
          <a:xfrm rot="0">
            <a:off x="13517322" y="4228381"/>
            <a:ext cx="3208061" cy="3208061"/>
            <a:chOff x="0" y="0"/>
            <a:chExt cx="4277414" cy="4277414"/>
          </a:xfrm>
        </p:grpSpPr>
        <p:sp>
          <p:nvSpPr>
            <p:cNvPr name="TextBox 19" id="19"/>
            <p:cNvSpPr txBox="true"/>
            <p:nvPr/>
          </p:nvSpPr>
          <p:spPr>
            <a:xfrm rot="0">
              <a:off x="1235697" y="1528480"/>
              <a:ext cx="1806019" cy="109662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6719"/>
                </a:lnSpc>
              </a:pPr>
              <a:r>
                <a:rPr lang="en-US" sz="4799">
                  <a:solidFill>
                    <a:srgbClr val="545454"/>
                  </a:solidFill>
                  <a:latin typeface="Sports World"/>
                </a:rPr>
                <a:t>35%</a:t>
              </a:r>
            </a:p>
          </p:txBody>
        </p:sp>
        <p:grpSp>
          <p:nvGrpSpPr>
            <p:cNvPr name="Group 20" id="20"/>
            <p:cNvGrpSpPr>
              <a:grpSpLocks noChangeAspect="true"/>
            </p:cNvGrpSpPr>
            <p:nvPr/>
          </p:nvGrpSpPr>
          <p:grpSpPr>
            <a:xfrm rot="0">
              <a:off x="0" y="0"/>
              <a:ext cx="4277414" cy="4277414"/>
              <a:chOff x="0" y="0"/>
              <a:chExt cx="2540000" cy="2540000"/>
            </a:xfrm>
          </p:grpSpPr>
          <p:sp>
            <p:nvSpPr>
              <p:cNvPr name="Freeform 21" id="21"/>
              <p:cNvSpPr/>
              <p:nvPr/>
            </p:nvSpPr>
            <p:spPr>
              <a:xfrm flipH="false" flipV="false" rot="0">
                <a:off x="-62725" y="-2035"/>
                <a:ext cx="2665449" cy="2544070"/>
              </a:xfrm>
              <a:custGeom>
                <a:avLst/>
                <a:gdLst/>
                <a:ahLst/>
                <a:cxnLst/>
                <a:rect r="r" b="b" t="t" l="l"/>
                <a:pathLst>
                  <a:path h="2544070" w="2665449">
                    <a:moveTo>
                      <a:pt x="1332725" y="2035"/>
                    </a:moveTo>
                    <a:cubicBezTo>
                      <a:pt x="1787805" y="0"/>
                      <a:pt x="2209190" y="241614"/>
                      <a:pt x="2437320" y="635390"/>
                    </a:cubicBezTo>
                    <a:cubicBezTo>
                      <a:pt x="2665450" y="1029165"/>
                      <a:pt x="2665450" y="1514905"/>
                      <a:pt x="2437320" y="1908680"/>
                    </a:cubicBezTo>
                    <a:cubicBezTo>
                      <a:pt x="2209190" y="2302456"/>
                      <a:pt x="1787805" y="2544070"/>
                      <a:pt x="1332725" y="2542035"/>
                    </a:cubicBezTo>
                    <a:cubicBezTo>
                      <a:pt x="877645" y="2544070"/>
                      <a:pt x="456260" y="2302456"/>
                      <a:pt x="228130" y="1908680"/>
                    </a:cubicBezTo>
                    <a:cubicBezTo>
                      <a:pt x="0" y="1514905"/>
                      <a:pt x="0" y="1029165"/>
                      <a:pt x="228130" y="635390"/>
                    </a:cubicBezTo>
                    <a:cubicBezTo>
                      <a:pt x="456260" y="241614"/>
                      <a:pt x="877645" y="0"/>
                      <a:pt x="1332725" y="2035"/>
                    </a:cubicBezTo>
                    <a:lnTo>
                      <a:pt x="1332725" y="510035"/>
                    </a:lnTo>
                    <a:cubicBezTo>
                      <a:pt x="1059677" y="508814"/>
                      <a:pt x="806846" y="653783"/>
                      <a:pt x="669968" y="890048"/>
                    </a:cubicBezTo>
                    <a:cubicBezTo>
                      <a:pt x="533090" y="1126313"/>
                      <a:pt x="533090" y="1417757"/>
                      <a:pt x="669968" y="1654022"/>
                    </a:cubicBezTo>
                    <a:cubicBezTo>
                      <a:pt x="806846" y="1890287"/>
                      <a:pt x="1059677" y="2035256"/>
                      <a:pt x="1332725" y="2034035"/>
                    </a:cubicBezTo>
                    <a:cubicBezTo>
                      <a:pt x="1605773" y="2035256"/>
                      <a:pt x="1858604" y="1890287"/>
                      <a:pt x="1995482" y="1654022"/>
                    </a:cubicBezTo>
                    <a:cubicBezTo>
                      <a:pt x="2132360" y="1417757"/>
                      <a:pt x="2132360" y="1126313"/>
                      <a:pt x="1995482" y="890048"/>
                    </a:cubicBezTo>
                    <a:cubicBezTo>
                      <a:pt x="1858604" y="653783"/>
                      <a:pt x="1605773" y="508814"/>
                      <a:pt x="1332725" y="510035"/>
                    </a:cubicBezTo>
                    <a:close/>
                  </a:path>
                </a:pathLst>
              </a:custGeom>
              <a:solidFill>
                <a:srgbClr val="90C4C8"/>
              </a:solidFill>
            </p:spPr>
          </p:sp>
          <p:sp>
            <p:nvSpPr>
              <p:cNvPr name="Freeform 22" id="22"/>
              <p:cNvSpPr/>
              <p:nvPr/>
            </p:nvSpPr>
            <p:spPr>
              <a:xfrm flipH="false" flipV="false" rot="0">
                <a:off x="1253776" y="17180"/>
                <a:ext cx="1331199" cy="1891336"/>
              </a:xfrm>
              <a:custGeom>
                <a:avLst/>
                <a:gdLst/>
                <a:ahLst/>
                <a:cxnLst/>
                <a:rect r="r" b="b" t="t" l="l"/>
                <a:pathLst>
                  <a:path h="1891336" w="1331199">
                    <a:moveTo>
                      <a:pt x="333724" y="23148"/>
                    </a:moveTo>
                    <a:cubicBezTo>
                      <a:pt x="686133" y="114139"/>
                      <a:pt x="982565" y="351956"/>
                      <a:pt x="1147802" y="676252"/>
                    </a:cubicBezTo>
                    <a:cubicBezTo>
                      <a:pt x="1313039" y="1000548"/>
                      <a:pt x="1331198" y="1380152"/>
                      <a:pt x="1197671" y="1718740"/>
                    </a:cubicBezTo>
                    <a:cubicBezTo>
                      <a:pt x="1164659" y="1803560"/>
                      <a:pt x="1088787" y="1864232"/>
                      <a:pt x="998785" y="1877784"/>
                    </a:cubicBezTo>
                    <a:cubicBezTo>
                      <a:pt x="908783" y="1891336"/>
                      <a:pt x="818409" y="1855696"/>
                      <a:pt x="761883" y="1784359"/>
                    </a:cubicBezTo>
                    <a:cubicBezTo>
                      <a:pt x="705358" y="1713021"/>
                      <a:pt x="691323" y="1616893"/>
                      <a:pt x="725093" y="1532372"/>
                    </a:cubicBezTo>
                    <a:cubicBezTo>
                      <a:pt x="805209" y="1329220"/>
                      <a:pt x="794313" y="1101457"/>
                      <a:pt x="695171" y="906879"/>
                    </a:cubicBezTo>
                    <a:cubicBezTo>
                      <a:pt x="596029" y="712302"/>
                      <a:pt x="418169" y="569612"/>
                      <a:pt x="206724" y="515017"/>
                    </a:cubicBezTo>
                    <a:cubicBezTo>
                      <a:pt x="118496" y="492657"/>
                      <a:pt x="48976" y="424799"/>
                      <a:pt x="24488" y="337138"/>
                    </a:cubicBezTo>
                    <a:cubicBezTo>
                      <a:pt x="0" y="249478"/>
                      <a:pt x="24286" y="155414"/>
                      <a:pt x="88152" y="90567"/>
                    </a:cubicBezTo>
                    <a:cubicBezTo>
                      <a:pt x="152018" y="25719"/>
                      <a:pt x="245700" y="0"/>
                      <a:pt x="333724" y="23148"/>
                    </a:cubicBezTo>
                    <a:close/>
                  </a:path>
                </a:pathLst>
              </a:custGeom>
              <a:solidFill>
                <a:srgbClr val="EF2E32"/>
              </a:solidFill>
            </p:spPr>
          </p:sp>
        </p:grpSp>
      </p:grpSp>
      <p:sp>
        <p:nvSpPr>
          <p:cNvPr name="TextBox 23" id="23"/>
          <p:cNvSpPr txBox="true"/>
          <p:nvPr/>
        </p:nvSpPr>
        <p:spPr>
          <a:xfrm rot="0">
            <a:off x="0" y="962025"/>
            <a:ext cx="18288000" cy="1285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600"/>
              </a:lnSpc>
            </a:pPr>
            <a:r>
              <a:rPr lang="en-US" sz="8000">
                <a:solidFill>
                  <a:srgbClr val="5271FF"/>
                </a:solidFill>
                <a:latin typeface="Sports World"/>
              </a:rPr>
              <a:t>Infographic Slide Report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2982803" y="2200275"/>
            <a:ext cx="12322393" cy="574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Rubik"/>
              </a:rPr>
              <a:t>Elaborate on the featured statistic</a:t>
            </a:r>
          </a:p>
        </p:txBody>
      </p:sp>
      <p:sp>
        <p:nvSpPr>
          <p:cNvPr name="Freeform 25" id="25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26" id="26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27" id="27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8" id="28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9" id="29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0" id="30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1" id="31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2" id="32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3" id="33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4" id="34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5" id="35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6" id="36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7" id="37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8" id="38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</p:spTree>
  </p:cSld>
  <p:clrMapOvr>
    <a:masterClrMapping/>
  </p:clrMapOvr>
</p:sld>
</file>

<file path=ppt/slides/slide2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-30344" y="-34727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grpSp>
        <p:nvGrpSpPr>
          <p:cNvPr name="Group 19" id="19"/>
          <p:cNvGrpSpPr/>
          <p:nvPr/>
        </p:nvGrpSpPr>
        <p:grpSpPr>
          <a:xfrm rot="0">
            <a:off x="9113656" y="1093477"/>
            <a:ext cx="8325296" cy="8404860"/>
            <a:chOff x="0" y="0"/>
            <a:chExt cx="11100395" cy="11206480"/>
          </a:xfrm>
        </p:grpSpPr>
        <p:sp>
          <p:nvSpPr>
            <p:cNvPr name="TextBox 20" id="20"/>
            <p:cNvSpPr txBox="true"/>
            <p:nvPr/>
          </p:nvSpPr>
          <p:spPr>
            <a:xfrm rot="0">
              <a:off x="1173083" y="10671810"/>
              <a:ext cx="1132284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Item 1</a:t>
              </a:r>
            </a:p>
          </p:txBody>
        </p:sp>
        <p:sp>
          <p:nvSpPr>
            <p:cNvPr name="TextBox 21" id="21"/>
            <p:cNvSpPr txBox="true"/>
            <p:nvPr/>
          </p:nvSpPr>
          <p:spPr>
            <a:xfrm rot="0">
              <a:off x="3249573" y="10671810"/>
              <a:ext cx="1196975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Item 2</a:t>
              </a:r>
            </a:p>
          </p:txBody>
        </p:sp>
        <p:sp>
          <p:nvSpPr>
            <p:cNvPr name="TextBox 22" id="22"/>
            <p:cNvSpPr txBox="true"/>
            <p:nvPr/>
          </p:nvSpPr>
          <p:spPr>
            <a:xfrm rot="0">
              <a:off x="5355530" y="10671810"/>
              <a:ext cx="1202730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Item 3</a:t>
              </a:r>
            </a:p>
          </p:txBody>
        </p:sp>
        <p:sp>
          <p:nvSpPr>
            <p:cNvPr name="TextBox 23" id="23"/>
            <p:cNvSpPr txBox="true"/>
            <p:nvPr/>
          </p:nvSpPr>
          <p:spPr>
            <a:xfrm rot="0">
              <a:off x="7460397" y="10671810"/>
              <a:ext cx="1210667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Item 4</a:t>
              </a:r>
            </a:p>
          </p:txBody>
        </p:sp>
        <p:sp>
          <p:nvSpPr>
            <p:cNvPr name="TextBox 24" id="24"/>
            <p:cNvSpPr txBox="true"/>
            <p:nvPr/>
          </p:nvSpPr>
          <p:spPr>
            <a:xfrm rot="0">
              <a:off x="9574689" y="10671810"/>
              <a:ext cx="1199753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Item 5</a:t>
              </a:r>
            </a:p>
          </p:txBody>
        </p:sp>
        <p:grpSp>
          <p:nvGrpSpPr>
            <p:cNvPr name="Group 25" id="25"/>
            <p:cNvGrpSpPr>
              <a:grpSpLocks noChangeAspect="true"/>
            </p:cNvGrpSpPr>
            <p:nvPr/>
          </p:nvGrpSpPr>
          <p:grpSpPr>
            <a:xfrm rot="0">
              <a:off x="813395" y="238760"/>
              <a:ext cx="10287000" cy="10287000"/>
              <a:chOff x="0" y="0"/>
              <a:chExt cx="10287000" cy="10287000"/>
            </a:xfrm>
          </p:grpSpPr>
          <p:sp>
            <p:nvSpPr>
              <p:cNvPr name="Freeform 26" id="26"/>
              <p:cNvSpPr/>
              <p:nvPr/>
            </p:nvSpPr>
            <p:spPr>
              <a:xfrm flipH="false" flipV="false" rot="0">
                <a:off x="0" y="-63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27" id="27"/>
              <p:cNvSpPr/>
              <p:nvPr/>
            </p:nvSpPr>
            <p:spPr>
              <a:xfrm flipH="false" flipV="false" rot="0">
                <a:off x="0" y="20510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28" id="28"/>
              <p:cNvSpPr/>
              <p:nvPr/>
            </p:nvSpPr>
            <p:spPr>
              <a:xfrm flipH="false" flipV="false" rot="0">
                <a:off x="0" y="41084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29" id="29"/>
              <p:cNvSpPr/>
              <p:nvPr/>
            </p:nvSpPr>
            <p:spPr>
              <a:xfrm flipH="false" flipV="false" rot="0">
                <a:off x="0" y="61658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30" id="30"/>
              <p:cNvSpPr/>
              <p:nvPr/>
            </p:nvSpPr>
            <p:spPr>
              <a:xfrm flipH="false" flipV="false" rot="0">
                <a:off x="0" y="82232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24706"/>
                </a:srgbClr>
              </a:solidFill>
            </p:spPr>
          </p:sp>
          <p:sp>
            <p:nvSpPr>
              <p:cNvPr name="Freeform 31" id="31"/>
              <p:cNvSpPr/>
              <p:nvPr/>
            </p:nvSpPr>
            <p:spPr>
              <a:xfrm flipH="false" flipV="false" rot="0">
                <a:off x="0" y="10280650"/>
                <a:ext cx="10287000" cy="12700"/>
              </a:xfrm>
              <a:custGeom>
                <a:avLst/>
                <a:gdLst/>
                <a:ahLst/>
                <a:cxnLst/>
                <a:rect r="r" b="b" t="t" l="l"/>
                <a:pathLst>
                  <a:path h="12700" w="10287000">
                    <a:moveTo>
                      <a:pt x="0" y="0"/>
                    </a:moveTo>
                    <a:lnTo>
                      <a:pt x="10287000" y="0"/>
                    </a:lnTo>
                    <a:lnTo>
                      <a:pt x="10287000" y="12700"/>
                    </a:lnTo>
                    <a:lnTo>
                      <a:pt x="0" y="12700"/>
                    </a:lnTo>
                    <a:close/>
                  </a:path>
                </a:pathLst>
              </a:custGeom>
              <a:solidFill>
                <a:srgbClr val="000000">
                  <a:alpha val="60000"/>
                </a:srgbClr>
              </a:solidFill>
            </p:spPr>
          </p:sp>
        </p:grpSp>
        <p:sp>
          <p:nvSpPr>
            <p:cNvPr name="TextBox 32" id="32"/>
            <p:cNvSpPr txBox="true"/>
            <p:nvPr/>
          </p:nvSpPr>
          <p:spPr>
            <a:xfrm rot="0">
              <a:off x="11112" y="-57150"/>
              <a:ext cx="599083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50 </a:t>
              </a:r>
            </a:p>
          </p:txBody>
        </p:sp>
        <p:sp>
          <p:nvSpPr>
            <p:cNvPr name="TextBox 33" id="33"/>
            <p:cNvSpPr txBox="true"/>
            <p:nvPr/>
          </p:nvSpPr>
          <p:spPr>
            <a:xfrm rot="0">
              <a:off x="0" y="2000250"/>
              <a:ext cx="610195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40 </a:t>
              </a:r>
            </a:p>
          </p:txBody>
        </p:sp>
        <p:sp>
          <p:nvSpPr>
            <p:cNvPr name="TextBox 34" id="34"/>
            <p:cNvSpPr txBox="true"/>
            <p:nvPr/>
          </p:nvSpPr>
          <p:spPr>
            <a:xfrm rot="0">
              <a:off x="8136" y="4057650"/>
              <a:ext cx="602059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30 </a:t>
              </a:r>
            </a:p>
          </p:txBody>
        </p:sp>
        <p:sp>
          <p:nvSpPr>
            <p:cNvPr name="TextBox 35" id="35"/>
            <p:cNvSpPr txBox="true"/>
            <p:nvPr/>
          </p:nvSpPr>
          <p:spPr>
            <a:xfrm rot="0">
              <a:off x="13891" y="6115050"/>
              <a:ext cx="596305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20 </a:t>
              </a:r>
            </a:p>
          </p:txBody>
        </p:sp>
        <p:sp>
          <p:nvSpPr>
            <p:cNvPr name="TextBox 36" id="36"/>
            <p:cNvSpPr txBox="true"/>
            <p:nvPr/>
          </p:nvSpPr>
          <p:spPr>
            <a:xfrm rot="0">
              <a:off x="78383" y="8172450"/>
              <a:ext cx="531812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10 </a:t>
              </a:r>
            </a:p>
          </p:txBody>
        </p:sp>
        <p:sp>
          <p:nvSpPr>
            <p:cNvPr name="TextBox 37" id="37"/>
            <p:cNvSpPr txBox="true"/>
            <p:nvPr/>
          </p:nvSpPr>
          <p:spPr>
            <a:xfrm rot="0">
              <a:off x="252412" y="10229850"/>
              <a:ext cx="357783" cy="53467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r">
                <a:lnSpc>
                  <a:spcPts val="3359"/>
                </a:lnSpc>
              </a:pPr>
              <a:r>
                <a:rPr lang="en-US" sz="2400">
                  <a:solidFill>
                    <a:srgbClr val="000000"/>
                  </a:solidFill>
                  <a:latin typeface="Rubik"/>
                </a:rPr>
                <a:t>0 </a:t>
              </a:r>
            </a:p>
          </p:txBody>
        </p:sp>
        <p:grpSp>
          <p:nvGrpSpPr>
            <p:cNvPr name="Group 38" id="38"/>
            <p:cNvGrpSpPr>
              <a:grpSpLocks noChangeAspect="true"/>
            </p:cNvGrpSpPr>
            <p:nvPr/>
          </p:nvGrpSpPr>
          <p:grpSpPr>
            <a:xfrm rot="0">
              <a:off x="813259" y="232410"/>
              <a:ext cx="10287136" cy="10293350"/>
              <a:chOff x="-136" y="-6350"/>
              <a:chExt cx="10287136" cy="10293350"/>
            </a:xfrm>
          </p:grpSpPr>
          <p:sp>
            <p:nvSpPr>
              <p:cNvPr name="Freeform 39" id="39"/>
              <p:cNvSpPr/>
              <p:nvPr/>
            </p:nvSpPr>
            <p:spPr>
              <a:xfrm flipH="false" flipV="false" rot="0">
                <a:off x="-1732" y="8216863"/>
                <a:ext cx="1855125" cy="2070137"/>
              </a:xfrm>
              <a:custGeom>
                <a:avLst/>
                <a:gdLst/>
                <a:ahLst/>
                <a:cxnLst/>
                <a:rect r="r" b="b" t="t" l="l"/>
                <a:pathLst>
                  <a:path h="2070137" w="1855125">
                    <a:moveTo>
                      <a:pt x="1732" y="2070137"/>
                    </a:moveTo>
                    <a:lnTo>
                      <a:pt x="1732" y="154520"/>
                    </a:lnTo>
                    <a:cubicBezTo>
                      <a:pt x="0" y="114144"/>
                      <a:pt x="14838" y="74814"/>
                      <a:pt x="42809" y="45644"/>
                    </a:cubicBezTo>
                    <a:cubicBezTo>
                      <a:pt x="70779" y="16476"/>
                      <a:pt x="109452" y="0"/>
                      <a:pt x="149865" y="37"/>
                    </a:cubicBezTo>
                    <a:lnTo>
                      <a:pt x="1705259" y="37"/>
                    </a:lnTo>
                    <a:cubicBezTo>
                      <a:pt x="1745672" y="0"/>
                      <a:pt x="1784345" y="16476"/>
                      <a:pt x="1812315" y="45644"/>
                    </a:cubicBezTo>
                    <a:cubicBezTo>
                      <a:pt x="1840286" y="74814"/>
                      <a:pt x="1855124" y="114144"/>
                      <a:pt x="1853392" y="154520"/>
                    </a:cubicBezTo>
                    <a:lnTo>
                      <a:pt x="1853392" y="2070137"/>
                    </a:lnTo>
                    <a:close/>
                  </a:path>
                </a:pathLst>
              </a:custGeom>
              <a:solidFill>
                <a:srgbClr val="5271FF"/>
              </a:solidFill>
            </p:spPr>
          </p:sp>
          <p:sp>
            <p:nvSpPr>
              <p:cNvPr name="Freeform 40" id="40"/>
              <p:cNvSpPr/>
              <p:nvPr/>
            </p:nvSpPr>
            <p:spPr>
              <a:xfrm flipH="false" flipV="false" rot="0">
                <a:off x="2108835" y="6165850"/>
                <a:ext cx="1851660" cy="4121150"/>
              </a:xfrm>
              <a:custGeom>
                <a:avLst/>
                <a:gdLst/>
                <a:ahLst/>
                <a:cxnLst/>
                <a:rect r="r" b="b" t="t" l="l"/>
                <a:pathLst>
                  <a:path h="4121150" w="1851660">
                    <a:moveTo>
                      <a:pt x="0" y="41211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4121150"/>
                    </a:lnTo>
                    <a:close/>
                  </a:path>
                </a:pathLst>
              </a:custGeom>
              <a:solidFill>
                <a:srgbClr val="5271FF"/>
              </a:solidFill>
            </p:spPr>
          </p:sp>
          <p:sp>
            <p:nvSpPr>
              <p:cNvPr name="Freeform 41" id="41"/>
              <p:cNvSpPr/>
              <p:nvPr/>
            </p:nvSpPr>
            <p:spPr>
              <a:xfrm flipH="false" flipV="false" rot="0">
                <a:off x="4217670" y="4108450"/>
                <a:ext cx="1851660" cy="6178550"/>
              </a:xfrm>
              <a:custGeom>
                <a:avLst/>
                <a:gdLst/>
                <a:ahLst/>
                <a:cxnLst/>
                <a:rect r="r" b="b" t="t" l="l"/>
                <a:pathLst>
                  <a:path h="6178550" w="1851660">
                    <a:moveTo>
                      <a:pt x="0" y="61785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4" y="0"/>
                      <a:pt x="1780493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6178550"/>
                    </a:lnTo>
                    <a:close/>
                  </a:path>
                </a:pathLst>
              </a:custGeom>
              <a:solidFill>
                <a:srgbClr val="5271FF"/>
              </a:solidFill>
            </p:spPr>
          </p:sp>
          <p:sp>
            <p:nvSpPr>
              <p:cNvPr name="Freeform 42" id="42"/>
              <p:cNvSpPr/>
              <p:nvPr/>
            </p:nvSpPr>
            <p:spPr>
              <a:xfrm flipH="false" flipV="false" rot="0">
                <a:off x="6326505" y="2051050"/>
                <a:ext cx="1851660" cy="8235950"/>
              </a:xfrm>
              <a:custGeom>
                <a:avLst/>
                <a:gdLst/>
                <a:ahLst/>
                <a:cxnLst/>
                <a:rect r="r" b="b" t="t" l="l"/>
                <a:pathLst>
                  <a:path h="8235950" w="1851660">
                    <a:moveTo>
                      <a:pt x="0" y="8235950"/>
                    </a:moveTo>
                    <a:lnTo>
                      <a:pt x="0" y="148133"/>
                    </a:lnTo>
                    <a:cubicBezTo>
                      <a:pt x="0" y="108845"/>
                      <a:pt x="15607" y="71167"/>
                      <a:pt x="43387" y="43387"/>
                    </a:cubicBezTo>
                    <a:cubicBezTo>
                      <a:pt x="71167" y="15607"/>
                      <a:pt x="108846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5"/>
                      <a:pt x="1851660" y="148133"/>
                    </a:cubicBezTo>
                    <a:lnTo>
                      <a:pt x="1851660" y="8235950"/>
                    </a:lnTo>
                    <a:close/>
                  </a:path>
                </a:pathLst>
              </a:custGeom>
              <a:solidFill>
                <a:srgbClr val="5271FF"/>
              </a:solidFill>
            </p:spPr>
          </p:sp>
          <p:sp>
            <p:nvSpPr>
              <p:cNvPr name="Freeform 43" id="43"/>
              <p:cNvSpPr/>
              <p:nvPr/>
            </p:nvSpPr>
            <p:spPr>
              <a:xfrm flipH="false" flipV="false" rot="0">
                <a:off x="8435340" y="-6350"/>
                <a:ext cx="1851660" cy="10293350"/>
              </a:xfrm>
              <a:custGeom>
                <a:avLst/>
                <a:gdLst/>
                <a:ahLst/>
                <a:cxnLst/>
                <a:rect r="r" b="b" t="t" l="l"/>
                <a:pathLst>
                  <a:path h="10293350" w="1851660">
                    <a:moveTo>
                      <a:pt x="0" y="10293350"/>
                    </a:moveTo>
                    <a:lnTo>
                      <a:pt x="0" y="148133"/>
                    </a:lnTo>
                    <a:cubicBezTo>
                      <a:pt x="0" y="108846"/>
                      <a:pt x="15607" y="71167"/>
                      <a:pt x="43387" y="43387"/>
                    </a:cubicBezTo>
                    <a:cubicBezTo>
                      <a:pt x="71168" y="15607"/>
                      <a:pt x="108845" y="0"/>
                      <a:pt x="148133" y="0"/>
                    </a:cubicBezTo>
                    <a:lnTo>
                      <a:pt x="1703527" y="0"/>
                    </a:lnTo>
                    <a:cubicBezTo>
                      <a:pt x="1742815" y="0"/>
                      <a:pt x="1780492" y="15607"/>
                      <a:pt x="1808273" y="43387"/>
                    </a:cubicBezTo>
                    <a:cubicBezTo>
                      <a:pt x="1836053" y="71167"/>
                      <a:pt x="1851660" y="108846"/>
                      <a:pt x="1851660" y="148133"/>
                    </a:cubicBezTo>
                    <a:lnTo>
                      <a:pt x="1851660" y="10293350"/>
                    </a:lnTo>
                    <a:close/>
                  </a:path>
                </a:pathLst>
              </a:custGeom>
              <a:solidFill>
                <a:srgbClr val="5271FF"/>
              </a:solidFill>
            </p:spPr>
          </p:sp>
          <p:sp>
            <p:nvSpPr>
              <p:cNvPr name="Freeform 44" id="44"/>
              <p:cNvSpPr/>
              <p:nvPr/>
            </p:nvSpPr>
            <p:spPr>
              <a:xfrm flipH="false" flipV="false" rot="0">
                <a:off x="0" y="9251950"/>
                <a:ext cx="1851660" cy="1035050"/>
              </a:xfrm>
              <a:custGeom>
                <a:avLst/>
                <a:gdLst/>
                <a:ahLst/>
                <a:cxnLst/>
                <a:rect r="r" b="b" t="t" l="l"/>
                <a:pathLst>
                  <a:path h="103505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035050"/>
                    </a:lnTo>
                    <a:lnTo>
                      <a:pt x="0" y="103505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45" id="45"/>
              <p:cNvSpPr/>
              <p:nvPr/>
            </p:nvSpPr>
            <p:spPr>
              <a:xfrm flipH="false" flipV="false" rot="0">
                <a:off x="2108835" y="6990080"/>
                <a:ext cx="1851660" cy="3296920"/>
              </a:xfrm>
              <a:custGeom>
                <a:avLst/>
                <a:gdLst/>
                <a:ahLst/>
                <a:cxnLst/>
                <a:rect r="r" b="b" t="t" l="l"/>
                <a:pathLst>
                  <a:path h="329692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296920"/>
                    </a:lnTo>
                    <a:lnTo>
                      <a:pt x="0" y="329692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46" id="46"/>
              <p:cNvSpPr/>
              <p:nvPr/>
            </p:nvSpPr>
            <p:spPr>
              <a:xfrm flipH="false" flipV="false" rot="0">
                <a:off x="4217670" y="5138208"/>
                <a:ext cx="1851660" cy="5148792"/>
              </a:xfrm>
              <a:custGeom>
                <a:avLst/>
                <a:gdLst/>
                <a:ahLst/>
                <a:cxnLst/>
                <a:rect r="r" b="b" t="t" l="l"/>
                <a:pathLst>
                  <a:path h="5148792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5148792"/>
                    </a:lnTo>
                    <a:lnTo>
                      <a:pt x="0" y="5148792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47" id="47"/>
              <p:cNvSpPr/>
              <p:nvPr/>
            </p:nvSpPr>
            <p:spPr>
              <a:xfrm flipH="false" flipV="false" rot="0">
                <a:off x="6326505" y="3698240"/>
                <a:ext cx="1851660" cy="6588760"/>
              </a:xfrm>
              <a:custGeom>
                <a:avLst/>
                <a:gdLst/>
                <a:ahLst/>
                <a:cxnLst/>
                <a:rect r="r" b="b" t="t" l="l"/>
                <a:pathLst>
                  <a:path h="65887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6588760"/>
                    </a:lnTo>
                    <a:lnTo>
                      <a:pt x="0" y="6588760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48" id="48"/>
              <p:cNvSpPr/>
              <p:nvPr/>
            </p:nvSpPr>
            <p:spPr>
              <a:xfrm flipH="false" flipV="false" rot="0">
                <a:off x="8435340" y="1640586"/>
                <a:ext cx="1851660" cy="8646414"/>
              </a:xfrm>
              <a:custGeom>
                <a:avLst/>
                <a:gdLst/>
                <a:ahLst/>
                <a:cxnLst/>
                <a:rect r="r" b="b" t="t" l="l"/>
                <a:pathLst>
                  <a:path h="864641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8646414"/>
                    </a:lnTo>
                    <a:lnTo>
                      <a:pt x="0" y="8646414"/>
                    </a:lnTo>
                    <a:close/>
                  </a:path>
                </a:pathLst>
              </a:custGeom>
              <a:solidFill>
                <a:srgbClr val="FFFFFF"/>
              </a:solidFill>
            </p:spPr>
          </p:sp>
          <p:sp>
            <p:nvSpPr>
              <p:cNvPr name="Freeform 49" id="49"/>
              <p:cNvSpPr/>
              <p:nvPr/>
            </p:nvSpPr>
            <p:spPr>
              <a:xfrm flipH="false" flipV="false" rot="0">
                <a:off x="0" y="10287000"/>
                <a:ext cx="1851660" cy="0"/>
              </a:xfrm>
              <a:custGeom>
                <a:avLst/>
                <a:gdLst/>
                <a:ahLst/>
                <a:cxnLst/>
                <a:rect r="r" b="b" t="t" l="l"/>
                <a:pathLst>
                  <a:path h="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0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EF2E32"/>
              </a:solidFill>
            </p:spPr>
          </p:sp>
          <p:sp>
            <p:nvSpPr>
              <p:cNvPr name="Freeform 50" id="50"/>
              <p:cNvSpPr/>
              <p:nvPr/>
            </p:nvSpPr>
            <p:spPr>
              <a:xfrm flipH="false" flipV="false" rot="0">
                <a:off x="2108835" y="8638540"/>
                <a:ext cx="1851660" cy="1648460"/>
              </a:xfrm>
              <a:custGeom>
                <a:avLst/>
                <a:gdLst/>
                <a:ahLst/>
                <a:cxnLst/>
                <a:rect r="r" b="b" t="t" l="l"/>
                <a:pathLst>
                  <a:path h="1648460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1648460"/>
                    </a:lnTo>
                    <a:lnTo>
                      <a:pt x="0" y="1648460"/>
                    </a:lnTo>
                    <a:close/>
                  </a:path>
                </a:pathLst>
              </a:custGeom>
              <a:solidFill>
                <a:srgbClr val="EF2E32"/>
              </a:solidFill>
            </p:spPr>
          </p:sp>
          <p:sp>
            <p:nvSpPr>
              <p:cNvPr name="Freeform 51" id="51"/>
              <p:cNvSpPr/>
              <p:nvPr/>
            </p:nvSpPr>
            <p:spPr>
              <a:xfrm flipH="false" flipV="false" rot="0">
                <a:off x="4217670" y="7197725"/>
                <a:ext cx="1851660" cy="3089275"/>
              </a:xfrm>
              <a:custGeom>
                <a:avLst/>
                <a:gdLst/>
                <a:ahLst/>
                <a:cxnLst/>
                <a:rect r="r" b="b" t="t" l="l"/>
                <a:pathLst>
                  <a:path h="3089275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089275"/>
                    </a:lnTo>
                    <a:lnTo>
                      <a:pt x="0" y="3089275"/>
                    </a:lnTo>
                    <a:close/>
                  </a:path>
                </a:pathLst>
              </a:custGeom>
              <a:solidFill>
                <a:srgbClr val="EF2E32"/>
              </a:solidFill>
            </p:spPr>
          </p:sp>
          <p:sp>
            <p:nvSpPr>
              <p:cNvPr name="Freeform 52" id="52"/>
              <p:cNvSpPr/>
              <p:nvPr/>
            </p:nvSpPr>
            <p:spPr>
              <a:xfrm flipH="false" flipV="false" rot="0">
                <a:off x="6326505" y="6580822"/>
                <a:ext cx="1851660" cy="3706178"/>
              </a:xfrm>
              <a:custGeom>
                <a:avLst/>
                <a:gdLst/>
                <a:ahLst/>
                <a:cxnLst/>
                <a:rect r="r" b="b" t="t" l="l"/>
                <a:pathLst>
                  <a:path h="3706178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3706178"/>
                    </a:lnTo>
                    <a:lnTo>
                      <a:pt x="0" y="3706178"/>
                    </a:lnTo>
                    <a:close/>
                  </a:path>
                </a:pathLst>
              </a:custGeom>
              <a:solidFill>
                <a:srgbClr val="EF2E32"/>
              </a:solidFill>
            </p:spPr>
          </p:sp>
          <p:sp>
            <p:nvSpPr>
              <p:cNvPr name="Freeform 53" id="53"/>
              <p:cNvSpPr/>
              <p:nvPr/>
            </p:nvSpPr>
            <p:spPr>
              <a:xfrm flipH="false" flipV="false" rot="0">
                <a:off x="8435340" y="5757926"/>
                <a:ext cx="1851660" cy="4529074"/>
              </a:xfrm>
              <a:custGeom>
                <a:avLst/>
                <a:gdLst/>
                <a:ahLst/>
                <a:cxnLst/>
                <a:rect r="r" b="b" t="t" l="l"/>
                <a:pathLst>
                  <a:path h="4529074" w="1851660">
                    <a:moveTo>
                      <a:pt x="0" y="0"/>
                    </a:moveTo>
                    <a:lnTo>
                      <a:pt x="1851660" y="0"/>
                    </a:lnTo>
                    <a:lnTo>
                      <a:pt x="1851660" y="4529074"/>
                    </a:lnTo>
                    <a:lnTo>
                      <a:pt x="0" y="4529074"/>
                    </a:lnTo>
                    <a:close/>
                  </a:path>
                </a:pathLst>
              </a:custGeom>
              <a:solidFill>
                <a:srgbClr val="EF2E32"/>
              </a:solidFill>
            </p:spPr>
          </p:sp>
        </p:grpSp>
      </p:grpSp>
      <p:grpSp>
        <p:nvGrpSpPr>
          <p:cNvPr name="Group 54" id="54"/>
          <p:cNvGrpSpPr/>
          <p:nvPr/>
        </p:nvGrpSpPr>
        <p:grpSpPr>
          <a:xfrm rot="0">
            <a:off x="1028700" y="1091360"/>
            <a:ext cx="7754183" cy="3696765"/>
            <a:chOff x="0" y="0"/>
            <a:chExt cx="10338910" cy="4929020"/>
          </a:xfrm>
        </p:grpSpPr>
        <p:sp>
          <p:nvSpPr>
            <p:cNvPr name="TextBox 55" id="55"/>
            <p:cNvSpPr txBox="true"/>
            <p:nvPr/>
          </p:nvSpPr>
          <p:spPr>
            <a:xfrm rot="0">
              <a:off x="0" y="-38100"/>
              <a:ext cx="10338910" cy="3086100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9000"/>
                </a:lnSpc>
              </a:pPr>
              <a:r>
                <a:rPr lang="en-US" sz="7500">
                  <a:solidFill>
                    <a:srgbClr val="EF2E32"/>
                  </a:solidFill>
                  <a:latin typeface="Sports World"/>
                </a:rPr>
                <a:t>Write Your Topic or Idea</a:t>
              </a:r>
            </a:p>
          </p:txBody>
        </p:sp>
        <p:sp>
          <p:nvSpPr>
            <p:cNvPr name="TextBox 56" id="56"/>
            <p:cNvSpPr txBox="true"/>
            <p:nvPr/>
          </p:nvSpPr>
          <p:spPr>
            <a:xfrm rot="0">
              <a:off x="0" y="3416662"/>
              <a:ext cx="7849378" cy="1512358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Rubik"/>
                </a:rPr>
                <a:t>Elaborate on the</a:t>
              </a:r>
            </a:p>
            <a:p>
              <a:pPr>
                <a:lnSpc>
                  <a:spcPts val="4550"/>
                </a:lnSpc>
              </a:pPr>
              <a:r>
                <a:rPr lang="en-US" sz="3500">
                  <a:solidFill>
                    <a:srgbClr val="000000"/>
                  </a:solidFill>
                  <a:latin typeface="Rubik"/>
                </a:rPr>
                <a:t>featured statistic.</a:t>
              </a:r>
            </a:p>
          </p:txBody>
        </p:sp>
      </p:grpSp>
    </p:spTree>
  </p:cSld>
  <p:clrMapOvr>
    <a:masterClrMapping/>
  </p:clrMapOvr>
</p:sld>
</file>

<file path=ppt/slides/slide2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1205508" y="4238812"/>
            <a:ext cx="4289676" cy="2098042"/>
          </a:xfrm>
          <a:custGeom>
            <a:avLst/>
            <a:gdLst/>
            <a:ahLst/>
            <a:cxnLst/>
            <a:rect r="r" b="b" t="t" l="l"/>
            <a:pathLst>
              <a:path h="2098042" w="4289676">
                <a:moveTo>
                  <a:pt x="0" y="0"/>
                </a:moveTo>
                <a:lnTo>
                  <a:pt x="4289676" y="0"/>
                </a:lnTo>
                <a:lnTo>
                  <a:pt x="4289676" y="2098042"/>
                </a:lnTo>
                <a:lnTo>
                  <a:pt x="0" y="2098042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5318482" y="4599927"/>
            <a:ext cx="4464142" cy="1728841"/>
          </a:xfrm>
          <a:custGeom>
            <a:avLst/>
            <a:gdLst/>
            <a:ahLst/>
            <a:cxnLst/>
            <a:rect r="r" b="b" t="t" l="l"/>
            <a:pathLst>
              <a:path h="1728841" w="4464142">
                <a:moveTo>
                  <a:pt x="0" y="0"/>
                </a:moveTo>
                <a:lnTo>
                  <a:pt x="4464143" y="0"/>
                </a:lnTo>
                <a:lnTo>
                  <a:pt x="4464143" y="1728840"/>
                </a:lnTo>
                <a:lnTo>
                  <a:pt x="0" y="172884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9605835" y="4011397"/>
            <a:ext cx="4464231" cy="2297050"/>
          </a:xfrm>
          <a:custGeom>
            <a:avLst/>
            <a:gdLst/>
            <a:ahLst/>
            <a:cxnLst/>
            <a:rect r="r" b="b" t="t" l="l"/>
            <a:pathLst>
              <a:path h="2297050" w="4464231">
                <a:moveTo>
                  <a:pt x="0" y="0"/>
                </a:moveTo>
                <a:lnTo>
                  <a:pt x="4464230" y="0"/>
                </a:lnTo>
                <a:lnTo>
                  <a:pt x="4464230" y="2297049"/>
                </a:lnTo>
                <a:lnTo>
                  <a:pt x="0" y="2297049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14070065" y="4977535"/>
            <a:ext cx="3189235" cy="1374270"/>
          </a:xfrm>
          <a:custGeom>
            <a:avLst/>
            <a:gdLst/>
            <a:ahLst/>
            <a:cxnLst/>
            <a:rect r="r" b="b" t="t" l="l"/>
            <a:pathLst>
              <a:path h="1374270" w="3189235">
                <a:moveTo>
                  <a:pt x="0" y="0"/>
                </a:moveTo>
                <a:lnTo>
                  <a:pt x="3189235" y="0"/>
                </a:lnTo>
                <a:lnTo>
                  <a:pt x="3189235" y="1374270"/>
                </a:lnTo>
                <a:lnTo>
                  <a:pt x="0" y="1374270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9" id="9"/>
          <p:cNvGrpSpPr/>
          <p:nvPr/>
        </p:nvGrpSpPr>
        <p:grpSpPr>
          <a:xfrm rot="0">
            <a:off x="1028700" y="6151959"/>
            <a:ext cx="353616" cy="353616"/>
            <a:chOff x="0" y="0"/>
            <a:chExt cx="6350000" cy="6350000"/>
          </a:xfrm>
        </p:grpSpPr>
        <p:sp>
          <p:nvSpPr>
            <p:cNvPr name="Freeform 10" id="10"/>
            <p:cNvSpPr/>
            <p:nvPr/>
          </p:nvSpPr>
          <p:spPr>
            <a:xfrm flipH="false" flipV="false" rot="0"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EF2E32"/>
            </a:solidFill>
          </p:spPr>
        </p:sp>
      </p:grpSp>
      <p:grpSp>
        <p:nvGrpSpPr>
          <p:cNvPr name="Group 11" id="11"/>
          <p:cNvGrpSpPr/>
          <p:nvPr/>
        </p:nvGrpSpPr>
        <p:grpSpPr>
          <a:xfrm rot="0">
            <a:off x="5318376" y="6133171"/>
            <a:ext cx="353616" cy="353616"/>
            <a:chOff x="0" y="0"/>
            <a:chExt cx="6350000" cy="6350000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EF2E32"/>
            </a:solidFill>
          </p:spPr>
        </p:sp>
      </p:grpSp>
      <p:grpSp>
        <p:nvGrpSpPr>
          <p:cNvPr name="Group 13" id="13"/>
          <p:cNvGrpSpPr/>
          <p:nvPr/>
        </p:nvGrpSpPr>
        <p:grpSpPr>
          <a:xfrm rot="0">
            <a:off x="9605817" y="6136365"/>
            <a:ext cx="353616" cy="353616"/>
            <a:chOff x="0" y="0"/>
            <a:chExt cx="6350000" cy="6350000"/>
          </a:xfrm>
        </p:grpSpPr>
        <p:sp>
          <p:nvSpPr>
            <p:cNvPr name="Freeform 14" id="14"/>
            <p:cNvSpPr/>
            <p:nvPr/>
          </p:nvSpPr>
          <p:spPr>
            <a:xfrm flipH="false" flipV="false" rot="0"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EF2E32"/>
            </a:solidFill>
          </p:spPr>
        </p:sp>
      </p:grpSp>
      <p:sp>
        <p:nvSpPr>
          <p:cNvPr name="AutoShape 15" id="15"/>
          <p:cNvSpPr/>
          <p:nvPr/>
        </p:nvSpPr>
        <p:spPr>
          <a:xfrm>
            <a:off x="1382295" y="6295561"/>
            <a:ext cx="3936102" cy="47625"/>
          </a:xfrm>
          <a:prstGeom prst="line">
            <a:avLst/>
          </a:prstGeom>
          <a:ln cap="flat" w="47625">
            <a:solidFill>
              <a:srgbClr val="5271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6" id="16"/>
          <p:cNvSpPr/>
          <p:nvPr/>
        </p:nvSpPr>
        <p:spPr>
          <a:xfrm>
            <a:off x="5671991" y="6287764"/>
            <a:ext cx="3933826" cy="47625"/>
          </a:xfrm>
          <a:prstGeom prst="line">
            <a:avLst/>
          </a:prstGeom>
          <a:ln cap="flat" w="47625">
            <a:solidFill>
              <a:srgbClr val="5271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7" id="17"/>
          <p:cNvSpPr/>
          <p:nvPr/>
        </p:nvSpPr>
        <p:spPr>
          <a:xfrm>
            <a:off x="9959427" y="6284634"/>
            <a:ext cx="3934953" cy="47625"/>
          </a:xfrm>
          <a:prstGeom prst="line">
            <a:avLst/>
          </a:prstGeom>
          <a:ln cap="flat" w="47625">
            <a:solidFill>
              <a:srgbClr val="5271FF"/>
            </a:solidFill>
            <a:prstDash val="solid"/>
            <a:headEnd type="none" len="sm" w="sm"/>
            <a:tailEnd type="none" len="sm" w="sm"/>
          </a:ln>
        </p:spPr>
      </p:sp>
      <p:sp>
        <p:nvSpPr>
          <p:cNvPr name="AutoShape 18" id="18"/>
          <p:cNvSpPr/>
          <p:nvPr/>
        </p:nvSpPr>
        <p:spPr>
          <a:xfrm>
            <a:off x="14246822" y="6291774"/>
            <a:ext cx="3012524" cy="47625"/>
          </a:xfrm>
          <a:prstGeom prst="line">
            <a:avLst/>
          </a:prstGeom>
          <a:ln cap="flat" w="47625">
            <a:solidFill>
              <a:srgbClr val="5271FF"/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19" id="19"/>
          <p:cNvGrpSpPr/>
          <p:nvPr/>
        </p:nvGrpSpPr>
        <p:grpSpPr>
          <a:xfrm rot="0">
            <a:off x="13893258" y="6151959"/>
            <a:ext cx="353616" cy="353616"/>
            <a:chOff x="0" y="0"/>
            <a:chExt cx="6350000" cy="6350000"/>
          </a:xfrm>
        </p:grpSpPr>
        <p:sp>
          <p:nvSpPr>
            <p:cNvPr name="Freeform 20" id="20"/>
            <p:cNvSpPr/>
            <p:nvPr/>
          </p:nvSpPr>
          <p:spPr>
            <a:xfrm flipH="false" flipV="false" rot="0">
              <a:off x="14167" y="0"/>
              <a:ext cx="6321665" cy="6350000"/>
            </a:xfrm>
            <a:custGeom>
              <a:avLst/>
              <a:gdLst/>
              <a:ahLst/>
              <a:cxnLst/>
              <a:rect r="r" b="b" t="t" l="l"/>
              <a:pathLst>
                <a:path h="6350000" w="6321665">
                  <a:moveTo>
                    <a:pt x="3160833" y="0"/>
                  </a:moveTo>
                  <a:lnTo>
                    <a:pt x="3160833" y="0"/>
                  </a:lnTo>
                  <a:cubicBezTo>
                    <a:pt x="4908795" y="7817"/>
                    <a:pt x="6321666" y="1427021"/>
                    <a:pt x="6321666" y="3175000"/>
                  </a:cubicBezTo>
                  <a:cubicBezTo>
                    <a:pt x="6321666" y="4922979"/>
                    <a:pt x="4908795" y="6342183"/>
                    <a:pt x="3160833" y="6350000"/>
                  </a:cubicBezTo>
                  <a:cubicBezTo>
                    <a:pt x="1412871" y="6342183"/>
                    <a:pt x="0" y="4922979"/>
                    <a:pt x="0" y="3175000"/>
                  </a:cubicBezTo>
                  <a:cubicBezTo>
                    <a:pt x="0" y="1427021"/>
                    <a:pt x="1412871" y="7817"/>
                    <a:pt x="3160833" y="0"/>
                  </a:cubicBezTo>
                  <a:close/>
                </a:path>
              </a:pathLst>
            </a:custGeom>
            <a:solidFill>
              <a:srgbClr val="EF2E32"/>
            </a:solidFill>
          </p:spPr>
        </p:sp>
      </p:grpSp>
      <p:sp>
        <p:nvSpPr>
          <p:cNvPr name="TextBox 21" id="21"/>
          <p:cNvSpPr txBox="true"/>
          <p:nvPr/>
        </p:nvSpPr>
        <p:spPr>
          <a:xfrm rot="0">
            <a:off x="1028700" y="6848475"/>
            <a:ext cx="3364925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5271FF"/>
                </a:solidFill>
                <a:latin typeface="Rubik Bold"/>
              </a:rPr>
              <a:t>Add a main point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028700" y="7642479"/>
            <a:ext cx="3364925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Rubik"/>
              </a:rPr>
              <a:t>E</a:t>
            </a:r>
            <a:r>
              <a:rPr lang="en-US" sz="2399" u="none">
                <a:solidFill>
                  <a:srgbClr val="000000"/>
                </a:solidFill>
                <a:latin typeface="Rubik"/>
              </a:rPr>
              <a:t>laborate on what you want to discuss. 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5317258" y="6848475"/>
            <a:ext cx="3364925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5271FF"/>
                </a:solidFill>
                <a:latin typeface="Rubik Bold"/>
              </a:rPr>
              <a:t>Add a main point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5317258" y="7642479"/>
            <a:ext cx="3364925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399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3894375" y="6848475"/>
            <a:ext cx="3364925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5271FF"/>
                </a:solidFill>
                <a:latin typeface="Rubik Bold"/>
              </a:rPr>
              <a:t>Add a main point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3894375" y="7642479"/>
            <a:ext cx="3364925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399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9605817" y="6848475"/>
            <a:ext cx="3364925" cy="4953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840"/>
              </a:lnSpc>
              <a:spcBef>
                <a:spcPct val="0"/>
              </a:spcBef>
            </a:pPr>
            <a:r>
              <a:rPr lang="en-US" sz="3200" u="none">
                <a:solidFill>
                  <a:srgbClr val="5271FF"/>
                </a:solidFill>
                <a:latin typeface="Rubik Bold"/>
              </a:rPr>
              <a:t>Add a main point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9605817" y="7642479"/>
            <a:ext cx="3364925" cy="83439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marL="0" indent="0" lvl="0">
              <a:lnSpc>
                <a:spcPts val="3359"/>
              </a:lnSpc>
              <a:spcBef>
                <a:spcPct val="0"/>
              </a:spcBef>
            </a:pPr>
            <a:r>
              <a:rPr lang="en-US" sz="2399">
                <a:solidFill>
                  <a:srgbClr val="000000"/>
                </a:solidFill>
                <a:latin typeface="Rubik"/>
              </a:rPr>
              <a:t>Elaborate on what you want to discuss.</a:t>
            </a:r>
            <a:r>
              <a:rPr lang="en-US" sz="2399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Freeform 29" id="29"/>
          <p:cNvSpPr/>
          <p:nvPr/>
        </p:nvSpPr>
        <p:spPr>
          <a:xfrm flipH="false" flipV="false" rot="-10800000">
            <a:off x="-62352" y="9653079"/>
            <a:ext cx="18350352" cy="1267842"/>
          </a:xfrm>
          <a:custGeom>
            <a:avLst/>
            <a:gdLst/>
            <a:ahLst/>
            <a:cxnLst/>
            <a:rect r="r" b="b" t="t" l="l"/>
            <a:pathLst>
              <a:path h="1267842" w="18350352">
                <a:moveTo>
                  <a:pt x="0" y="0"/>
                </a:moveTo>
                <a:lnTo>
                  <a:pt x="18350352" y="0"/>
                </a:lnTo>
                <a:lnTo>
                  <a:pt x="18350352" y="1267842"/>
                </a:lnTo>
                <a:lnTo>
                  <a:pt x="0" y="1267842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0" id="30"/>
          <p:cNvGrpSpPr/>
          <p:nvPr/>
        </p:nvGrpSpPr>
        <p:grpSpPr>
          <a:xfrm rot="0">
            <a:off x="1042051" y="9691179"/>
            <a:ext cx="16535858" cy="561094"/>
            <a:chOff x="0" y="0"/>
            <a:chExt cx="22047810" cy="748125"/>
          </a:xfrm>
        </p:grpSpPr>
        <p:sp>
          <p:nvSpPr>
            <p:cNvPr name="Freeform 31" id="31"/>
            <p:cNvSpPr/>
            <p:nvPr/>
          </p:nvSpPr>
          <p:spPr>
            <a:xfrm flipH="false" flipV="false" rot="0">
              <a:off x="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2" id="32"/>
            <p:cNvSpPr/>
            <p:nvPr/>
          </p:nvSpPr>
          <p:spPr>
            <a:xfrm flipH="false" flipV="false" rot="0">
              <a:off x="19333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3" id="33"/>
            <p:cNvSpPr/>
            <p:nvPr/>
          </p:nvSpPr>
          <p:spPr>
            <a:xfrm flipH="false" flipV="false" rot="0">
              <a:off x="3866733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4" id="34"/>
            <p:cNvSpPr/>
            <p:nvPr/>
          </p:nvSpPr>
          <p:spPr>
            <a:xfrm flipH="false" flipV="false" rot="0">
              <a:off x="58001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5" id="35"/>
            <p:cNvSpPr/>
            <p:nvPr/>
          </p:nvSpPr>
          <p:spPr>
            <a:xfrm flipH="false" flipV="false" rot="0">
              <a:off x="77334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6" id="36"/>
            <p:cNvSpPr/>
            <p:nvPr/>
          </p:nvSpPr>
          <p:spPr>
            <a:xfrm flipH="false" flipV="false" rot="0">
              <a:off x="96668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7" id="37"/>
            <p:cNvSpPr/>
            <p:nvPr/>
          </p:nvSpPr>
          <p:spPr>
            <a:xfrm flipH="false" flipV="false" rot="0">
              <a:off x="11600200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8" id="38"/>
            <p:cNvSpPr/>
            <p:nvPr/>
          </p:nvSpPr>
          <p:spPr>
            <a:xfrm flipH="false" flipV="false" rot="0">
              <a:off x="135335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9" id="39"/>
            <p:cNvSpPr/>
            <p:nvPr/>
          </p:nvSpPr>
          <p:spPr>
            <a:xfrm flipH="false" flipV="false" rot="0">
              <a:off x="154669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0" id="40"/>
            <p:cNvSpPr/>
            <p:nvPr/>
          </p:nvSpPr>
          <p:spPr>
            <a:xfrm flipH="false" flipV="false" rot="0">
              <a:off x="17400301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1" id="41"/>
            <p:cNvSpPr/>
            <p:nvPr/>
          </p:nvSpPr>
          <p:spPr>
            <a:xfrm flipH="false" flipV="false" rot="0">
              <a:off x="19333667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42" id="42"/>
            <p:cNvSpPr/>
            <p:nvPr/>
          </p:nvSpPr>
          <p:spPr>
            <a:xfrm flipH="false" flipV="false" rot="0">
              <a:off x="21267034" y="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12">
                <a:extLst>
                  <a:ext uri="{96DAC541-7B7A-43D3-8B79-37D633B846F1}">
                    <asvg:svgBlip xmlns:asvg="http://schemas.microsoft.com/office/drawing/2016/SVG/main" r:embed="rId13"/>
                  </a:ext>
                </a:extLst>
              </a:blip>
              <a:stretch>
                <a:fillRect l="0" t="0" r="0" b="0"/>
              </a:stretch>
            </a:blipFill>
          </p:spPr>
        </p:sp>
      </p:grpSp>
      <p:pic>
        <p:nvPicPr>
          <p:cNvPr name="Picture 43" id="43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true" flipV="false" rot="0">
            <a:off x="-1186339" y="-1645284"/>
            <a:ext cx="5809882" cy="3427830"/>
          </a:xfrm>
          <a:prstGeom prst="rect">
            <a:avLst/>
          </a:prstGeom>
        </p:spPr>
      </p:pic>
      <p:sp>
        <p:nvSpPr>
          <p:cNvPr name="TextBox 44" id="44"/>
          <p:cNvSpPr txBox="true"/>
          <p:nvPr/>
        </p:nvSpPr>
        <p:spPr>
          <a:xfrm rot="0">
            <a:off x="1028700" y="2249272"/>
            <a:ext cx="16230600" cy="13906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560"/>
              </a:lnSpc>
              <a:spcBef>
                <a:spcPct val="0"/>
              </a:spcBef>
            </a:pPr>
            <a:r>
              <a:rPr lang="en-US" sz="8800">
                <a:solidFill>
                  <a:srgbClr val="EF2E32"/>
                </a:solidFill>
                <a:latin typeface="Sports World"/>
              </a:rPr>
              <a:t>Add a Timeline Page</a:t>
            </a:r>
          </a:p>
        </p:txBody>
      </p:sp>
      <p:pic>
        <p:nvPicPr>
          <p:cNvPr name="Picture 45" id="45"/>
          <p:cNvPicPr>
            <a:picLocks noChangeAspect="true"/>
          </p:cNvPicPr>
          <p:nvPr/>
        </p:nvPicPr>
        <p:blipFill>
          <a:blip r:embed="rId14"/>
          <a:srcRect l="0" t="0" r="0" b="0"/>
          <a:stretch>
            <a:fillRect/>
          </a:stretch>
        </p:blipFill>
        <p:spPr>
          <a:xfrm flipH="true" flipV="false" rot="0">
            <a:off x="15576838" y="-1537744"/>
            <a:ext cx="4749115" cy="2801978"/>
          </a:xfrm>
          <a:prstGeom prst="rect">
            <a:avLst/>
          </a:prstGeom>
        </p:spPr>
      </p:pic>
    </p:spTree>
  </p:cSld>
  <p:clrMapOvr>
    <a:masterClrMapping/>
  </p:clrMapOvr>
</p:sld>
</file>

<file path=ppt/slides/slide2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62352" y="9653079"/>
            <a:ext cx="18350352" cy="1267842"/>
            <a:chOff x="0" y="0"/>
            <a:chExt cx="24467135" cy="1690457"/>
          </a:xfrm>
        </p:grpSpPr>
        <p:sp>
          <p:nvSpPr>
            <p:cNvPr name="Freeform 6" id="6"/>
            <p:cNvSpPr/>
            <p:nvPr/>
          </p:nvSpPr>
          <p:spPr>
            <a:xfrm flipH="false" flipV="false" rot="-10800000">
              <a:off x="0" y="0"/>
              <a:ext cx="24467135" cy="1690457"/>
            </a:xfrm>
            <a:custGeom>
              <a:avLst/>
              <a:gdLst/>
              <a:ahLst/>
              <a:cxnLst/>
              <a:rect r="r" b="b" t="t" l="l"/>
              <a:pathLst>
                <a:path h="1690457" w="24467135">
                  <a:moveTo>
                    <a:pt x="0" y="0"/>
                  </a:moveTo>
                  <a:lnTo>
                    <a:pt x="24467135" y="0"/>
                  </a:lnTo>
                  <a:lnTo>
                    <a:pt x="24467135" y="1690457"/>
                  </a:lnTo>
                  <a:lnTo>
                    <a:pt x="0" y="16904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4725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3405903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53392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72726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92060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111393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30727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50061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69394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88728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208062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2739571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pic>
        <p:nvPicPr>
          <p:cNvPr name="Picture 19" id="19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-1141488">
            <a:off x="782964" y="868729"/>
            <a:ext cx="2840554" cy="2943579"/>
          </a:xfrm>
          <a:prstGeom prst="rect">
            <a:avLst/>
          </a:prstGeom>
        </p:spPr>
      </p:pic>
      <p:pic>
        <p:nvPicPr>
          <p:cNvPr name="Picture 20" id="20"/>
          <p:cNvPicPr>
            <a:picLocks noChangeAspect="true"/>
          </p:cNvPicPr>
          <p:nvPr/>
        </p:nvPicPr>
        <p:blipFill>
          <a:blip r:embed="rId7"/>
          <a:srcRect l="0" t="0" r="0" b="0"/>
          <a:stretch>
            <a:fillRect/>
          </a:stretch>
        </p:blipFill>
        <p:spPr>
          <a:xfrm flipH="false" flipV="false" rot="1161815">
            <a:off x="14804206" y="1176315"/>
            <a:ext cx="2503663" cy="2328407"/>
          </a:xfrm>
          <a:prstGeom prst="rect">
            <a:avLst/>
          </a:prstGeom>
        </p:spPr>
      </p:pic>
      <p:sp>
        <p:nvSpPr>
          <p:cNvPr name="TextBox 21" id="21"/>
          <p:cNvSpPr txBox="true"/>
          <p:nvPr/>
        </p:nvSpPr>
        <p:spPr>
          <a:xfrm rot="0">
            <a:off x="4330571" y="2541884"/>
            <a:ext cx="2968908" cy="6324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39"/>
              </a:lnSpc>
              <a:spcBef>
                <a:spcPct val="0"/>
              </a:spcBef>
            </a:pPr>
            <a:r>
              <a:rPr lang="en-US" sz="3599" spc="179" u="none">
                <a:solidFill>
                  <a:srgbClr val="000000"/>
                </a:solidFill>
                <a:latin typeface="Rubik Bold"/>
              </a:rPr>
              <a:t>STRENGTHS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3505506" y="3339904"/>
            <a:ext cx="4619038" cy="106362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What are you doing well?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What sets you apart?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What are your good qualities?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5600100" y="1149260"/>
            <a:ext cx="429850" cy="14910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792"/>
              </a:lnSpc>
              <a:spcBef>
                <a:spcPct val="0"/>
              </a:spcBef>
            </a:pPr>
            <a:r>
              <a:rPr lang="en-US" sz="8422" u="none">
                <a:solidFill>
                  <a:srgbClr val="EF2E32"/>
                </a:solidFill>
                <a:latin typeface="Sports World"/>
              </a:rPr>
              <a:t>S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3944055" y="7107229"/>
            <a:ext cx="4021340" cy="6324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39"/>
              </a:lnSpc>
              <a:spcBef>
                <a:spcPct val="0"/>
              </a:spcBef>
            </a:pPr>
            <a:r>
              <a:rPr lang="en-US" sz="3599" spc="179" u="none">
                <a:solidFill>
                  <a:srgbClr val="000000"/>
                </a:solidFill>
                <a:latin typeface="Rubik Bold"/>
              </a:rPr>
              <a:t>OPPORTUNITIES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3443543" y="7864567"/>
            <a:ext cx="4742963" cy="106362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What are your goals?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Are demands shifting?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How can it be improved?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5600100" y="5654297"/>
            <a:ext cx="429850" cy="14910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792"/>
              </a:lnSpc>
              <a:spcBef>
                <a:spcPct val="0"/>
              </a:spcBef>
            </a:pPr>
            <a:r>
              <a:rPr lang="en-US" sz="8422" u="none">
                <a:solidFill>
                  <a:srgbClr val="5271FF"/>
                </a:solidFill>
                <a:latin typeface="Sports World"/>
              </a:rPr>
              <a:t>O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0471073" y="2541884"/>
            <a:ext cx="3713139" cy="6324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39"/>
              </a:lnSpc>
              <a:spcBef>
                <a:spcPct val="0"/>
              </a:spcBef>
            </a:pPr>
            <a:r>
              <a:rPr lang="en-US" sz="3599" spc="179" u="none">
                <a:solidFill>
                  <a:srgbClr val="000000"/>
                </a:solidFill>
                <a:latin typeface="Rubik Bold"/>
              </a:rPr>
              <a:t>WEAKNESSES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9810829" y="3339904"/>
            <a:ext cx="5033627" cy="141604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Where do you need to improve?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Are resources adequate?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What do others do better than you?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</a:p>
        </p:txBody>
      </p:sp>
      <p:sp>
        <p:nvSpPr>
          <p:cNvPr name="TextBox 29" id="29"/>
          <p:cNvSpPr txBox="true"/>
          <p:nvPr/>
        </p:nvSpPr>
        <p:spPr>
          <a:xfrm rot="0">
            <a:off x="11682867" y="1149260"/>
            <a:ext cx="429850" cy="14910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792"/>
              </a:lnSpc>
              <a:spcBef>
                <a:spcPct val="0"/>
              </a:spcBef>
            </a:pPr>
            <a:r>
              <a:rPr lang="en-US" sz="8422" u="none">
                <a:solidFill>
                  <a:srgbClr val="5271FF"/>
                </a:solidFill>
                <a:latin typeface="Sports World"/>
              </a:rPr>
              <a:t>W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10783045" y="7107229"/>
            <a:ext cx="3089195" cy="6324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39"/>
              </a:lnSpc>
              <a:spcBef>
                <a:spcPct val="0"/>
              </a:spcBef>
            </a:pPr>
            <a:r>
              <a:rPr lang="en-US" sz="3599" spc="179" u="none">
                <a:solidFill>
                  <a:srgbClr val="000000"/>
                </a:solidFill>
                <a:latin typeface="Rubik Bold"/>
              </a:rPr>
              <a:t>THREATS</a:t>
            </a:r>
          </a:p>
        </p:txBody>
      </p:sp>
      <p:sp>
        <p:nvSpPr>
          <p:cNvPr name="TextBox 31" id="31"/>
          <p:cNvSpPr txBox="true"/>
          <p:nvPr/>
        </p:nvSpPr>
        <p:spPr>
          <a:xfrm rot="0">
            <a:off x="9970799" y="7864567"/>
            <a:ext cx="4713688" cy="106362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What are the blockers you're facing? 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What are factors outside of</a:t>
            </a:r>
          </a:p>
          <a:p>
            <a:pPr algn="ctr" marL="0" indent="0" lvl="0">
              <a:lnSpc>
                <a:spcPts val="2800"/>
              </a:lnSpc>
              <a:spcBef>
                <a:spcPct val="0"/>
              </a:spcBef>
            </a:pPr>
            <a:r>
              <a:rPr lang="en-US" sz="2000" u="none">
                <a:solidFill>
                  <a:srgbClr val="000000"/>
                </a:solidFill>
                <a:latin typeface="Rubik"/>
              </a:rPr>
              <a:t>your control?</a:t>
            </a:r>
          </a:p>
        </p:txBody>
      </p:sp>
      <p:sp>
        <p:nvSpPr>
          <p:cNvPr name="TextBox 32" id="32"/>
          <p:cNvSpPr txBox="true"/>
          <p:nvPr/>
        </p:nvSpPr>
        <p:spPr>
          <a:xfrm rot="0">
            <a:off x="11897792" y="5654297"/>
            <a:ext cx="429850" cy="14910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792"/>
              </a:lnSpc>
              <a:spcBef>
                <a:spcPct val="0"/>
              </a:spcBef>
            </a:pPr>
            <a:r>
              <a:rPr lang="en-US" sz="8422" u="none">
                <a:solidFill>
                  <a:srgbClr val="EF2E32"/>
                </a:solidFill>
                <a:latin typeface="Sports World"/>
              </a:rPr>
              <a:t>T</a:t>
            </a:r>
          </a:p>
        </p:txBody>
      </p:sp>
      <p:pic>
        <p:nvPicPr>
          <p:cNvPr name="Picture 33" id="33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1491298">
            <a:off x="15339308" y="6402605"/>
            <a:ext cx="1433458" cy="1485449"/>
          </a:xfrm>
          <a:prstGeom prst="rect">
            <a:avLst/>
          </a:prstGeom>
        </p:spPr>
      </p:pic>
      <p:sp>
        <p:nvSpPr>
          <p:cNvPr name="Freeform 34" id="34"/>
          <p:cNvSpPr/>
          <p:nvPr/>
        </p:nvSpPr>
        <p:spPr>
          <a:xfrm flipH="false" flipV="false" rot="0">
            <a:off x="520764" y="5379091"/>
            <a:ext cx="3423291" cy="3532477"/>
          </a:xfrm>
          <a:custGeom>
            <a:avLst/>
            <a:gdLst/>
            <a:ahLst/>
            <a:cxnLst/>
            <a:rect r="r" b="b" t="t" l="l"/>
            <a:pathLst>
              <a:path h="3532477" w="3423291">
                <a:moveTo>
                  <a:pt x="0" y="0"/>
                </a:moveTo>
                <a:lnTo>
                  <a:pt x="3423291" y="0"/>
                </a:lnTo>
                <a:lnTo>
                  <a:pt x="3423291" y="3532476"/>
                </a:lnTo>
                <a:lnTo>
                  <a:pt x="0" y="3532476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2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62352" y="9653079"/>
            <a:ext cx="18350352" cy="1267842"/>
            <a:chOff x="0" y="0"/>
            <a:chExt cx="24467135" cy="1690457"/>
          </a:xfrm>
        </p:grpSpPr>
        <p:sp>
          <p:nvSpPr>
            <p:cNvPr name="Freeform 6" id="6"/>
            <p:cNvSpPr/>
            <p:nvPr/>
          </p:nvSpPr>
          <p:spPr>
            <a:xfrm flipH="false" flipV="false" rot="-10800000">
              <a:off x="0" y="0"/>
              <a:ext cx="24467135" cy="1690457"/>
            </a:xfrm>
            <a:custGeom>
              <a:avLst/>
              <a:gdLst/>
              <a:ahLst/>
              <a:cxnLst/>
              <a:rect r="r" b="b" t="t" l="l"/>
              <a:pathLst>
                <a:path h="1690457" w="24467135">
                  <a:moveTo>
                    <a:pt x="0" y="0"/>
                  </a:moveTo>
                  <a:lnTo>
                    <a:pt x="24467135" y="0"/>
                  </a:lnTo>
                  <a:lnTo>
                    <a:pt x="24467135" y="1690457"/>
                  </a:lnTo>
                  <a:lnTo>
                    <a:pt x="0" y="16904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4725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3405903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53392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72726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92060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111393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30727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50061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69394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88728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208062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2739571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pic>
        <p:nvPicPr>
          <p:cNvPr name="Picture 19" id="19"/>
          <p:cNvPicPr>
            <a:picLocks noChangeAspect="true"/>
          </p:cNvPicPr>
          <p:nvPr/>
        </p:nvPicPr>
        <p:blipFill>
          <a:blip r:embed="rId6"/>
          <a:srcRect l="0" t="0" r="0" b="0"/>
          <a:stretch>
            <a:fillRect/>
          </a:stretch>
        </p:blipFill>
        <p:spPr>
          <a:xfrm flipH="false" flipV="false" rot="0">
            <a:off x="5143628" y="618617"/>
            <a:ext cx="7938391" cy="4524883"/>
          </a:xfrm>
          <a:prstGeom prst="rect">
            <a:avLst/>
          </a:prstGeom>
        </p:spPr>
      </p:pic>
      <p:sp>
        <p:nvSpPr>
          <p:cNvPr name="TextBox 20" id="20"/>
          <p:cNvSpPr txBox="true"/>
          <p:nvPr/>
        </p:nvSpPr>
        <p:spPr>
          <a:xfrm rot="0">
            <a:off x="3763998" y="5496833"/>
            <a:ext cx="10829854" cy="1438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800"/>
              </a:lnSpc>
            </a:pPr>
            <a:r>
              <a:rPr lang="en-US" sz="9000">
                <a:solidFill>
                  <a:srgbClr val="EF2E32"/>
                </a:solidFill>
                <a:latin typeface="Sports World"/>
              </a:rPr>
              <a:t>Thank you!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3694148" y="7138513"/>
            <a:ext cx="10899704" cy="574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Rubik"/>
              </a:rPr>
              <a:t>Write a closing statement or call-to-action here.</a:t>
            </a:r>
          </a:p>
        </p:txBody>
      </p:sp>
    </p:spTree>
  </p:cSld>
  <p:clrMapOvr>
    <a:masterClrMapping/>
  </p:clrMapOvr>
</p:sld>
</file>

<file path=ppt/slides/slide2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62352" y="9653079"/>
            <a:ext cx="18350352" cy="1267842"/>
            <a:chOff x="0" y="0"/>
            <a:chExt cx="24467135" cy="1690457"/>
          </a:xfrm>
        </p:grpSpPr>
        <p:sp>
          <p:nvSpPr>
            <p:cNvPr name="Freeform 6" id="6"/>
            <p:cNvSpPr/>
            <p:nvPr/>
          </p:nvSpPr>
          <p:spPr>
            <a:xfrm flipH="false" flipV="false" rot="-10800000">
              <a:off x="0" y="0"/>
              <a:ext cx="24467135" cy="1690457"/>
            </a:xfrm>
            <a:custGeom>
              <a:avLst/>
              <a:gdLst/>
              <a:ahLst/>
              <a:cxnLst/>
              <a:rect r="r" b="b" t="t" l="l"/>
              <a:pathLst>
                <a:path h="1690457" w="24467135">
                  <a:moveTo>
                    <a:pt x="0" y="0"/>
                  </a:moveTo>
                  <a:lnTo>
                    <a:pt x="24467135" y="0"/>
                  </a:lnTo>
                  <a:lnTo>
                    <a:pt x="24467135" y="1690457"/>
                  </a:lnTo>
                  <a:lnTo>
                    <a:pt x="0" y="16904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4725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3405903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53392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72726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92060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111393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30727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50061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69394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88728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208062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2739571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19" id="19"/>
          <p:cNvSpPr/>
          <p:nvPr/>
        </p:nvSpPr>
        <p:spPr>
          <a:xfrm flipH="false" flipV="false" rot="0">
            <a:off x="11349046" y="39476"/>
            <a:ext cx="5682148" cy="9218824"/>
          </a:xfrm>
          <a:custGeom>
            <a:avLst/>
            <a:gdLst/>
            <a:ahLst/>
            <a:cxnLst/>
            <a:rect r="r" b="b" t="t" l="l"/>
            <a:pathLst>
              <a:path h="9218824" w="5682148">
                <a:moveTo>
                  <a:pt x="0" y="0"/>
                </a:moveTo>
                <a:lnTo>
                  <a:pt x="5682148" y="0"/>
                </a:lnTo>
                <a:lnTo>
                  <a:pt x="5682148" y="9218824"/>
                </a:lnTo>
                <a:lnTo>
                  <a:pt x="0" y="921882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0" id="20"/>
          <p:cNvSpPr txBox="true"/>
          <p:nvPr/>
        </p:nvSpPr>
        <p:spPr>
          <a:xfrm rot="0">
            <a:off x="1028700" y="962025"/>
            <a:ext cx="10393573" cy="14382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EF2E32"/>
                </a:solidFill>
                <a:latin typeface="Sports World"/>
              </a:rPr>
              <a:t>Credits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028700" y="3996109"/>
            <a:ext cx="12651949" cy="11461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4550"/>
              </a:lnSpc>
            </a:pPr>
            <a:r>
              <a:rPr lang="en-US" sz="3500">
                <a:solidFill>
                  <a:srgbClr val="000000"/>
                </a:solidFill>
                <a:latin typeface="Rubik Bold"/>
              </a:rPr>
              <a:t>This presentation template is free for </a:t>
            </a:r>
          </a:p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000000"/>
                </a:solidFill>
                <a:latin typeface="Rubik Bold"/>
              </a:rPr>
              <a:t>everyone to use thanks to the following: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028700" y="5892269"/>
            <a:ext cx="12651949" cy="8604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499"/>
              </a:lnSpc>
            </a:pPr>
            <a:r>
              <a:rPr lang="en-US" sz="2499">
                <a:solidFill>
                  <a:srgbClr val="000000"/>
                </a:solidFill>
                <a:latin typeface="Rubik"/>
              </a:rPr>
              <a:t>SlidesCarnival for the presentation template</a:t>
            </a:r>
          </a:p>
          <a:p>
            <a:pPr>
              <a:lnSpc>
                <a:spcPts val="3500"/>
              </a:lnSpc>
            </a:pPr>
            <a:r>
              <a:rPr lang="en-US" sz="2500">
                <a:solidFill>
                  <a:srgbClr val="000000"/>
                </a:solidFill>
                <a:latin typeface="Rubik"/>
              </a:rPr>
              <a:t>Pexels for the photos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028700" y="7422292"/>
            <a:ext cx="12651949" cy="5746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5271FF"/>
                </a:solidFill>
                <a:latin typeface="Rubik Bold"/>
              </a:rPr>
              <a:t>Happy designing! </a:t>
            </a:r>
          </a:p>
        </p:txBody>
      </p:sp>
    </p:spTree>
  </p:cSld>
  <p:clrMapOvr>
    <a:masterClrMapping/>
  </p:clrMapOvr>
</p:sld>
</file>

<file path=ppt/slides/slide2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grpSp>
        <p:nvGrpSpPr>
          <p:cNvPr name="Group 5" id="5"/>
          <p:cNvGrpSpPr/>
          <p:nvPr/>
        </p:nvGrpSpPr>
        <p:grpSpPr>
          <a:xfrm rot="0">
            <a:off x="-62352" y="9653079"/>
            <a:ext cx="18350352" cy="1267842"/>
            <a:chOff x="0" y="0"/>
            <a:chExt cx="24467135" cy="1690457"/>
          </a:xfrm>
        </p:grpSpPr>
        <p:sp>
          <p:nvSpPr>
            <p:cNvPr name="Freeform 6" id="6"/>
            <p:cNvSpPr/>
            <p:nvPr/>
          </p:nvSpPr>
          <p:spPr>
            <a:xfrm flipH="false" flipV="false" rot="-10800000">
              <a:off x="0" y="0"/>
              <a:ext cx="24467135" cy="1690457"/>
            </a:xfrm>
            <a:custGeom>
              <a:avLst/>
              <a:gdLst/>
              <a:ahLst/>
              <a:cxnLst/>
              <a:rect r="r" b="b" t="t" l="l"/>
              <a:pathLst>
                <a:path h="1690457" w="24467135">
                  <a:moveTo>
                    <a:pt x="0" y="0"/>
                  </a:moveTo>
                  <a:lnTo>
                    <a:pt x="24467135" y="0"/>
                  </a:lnTo>
                  <a:lnTo>
                    <a:pt x="24467135" y="1690457"/>
                  </a:lnTo>
                  <a:lnTo>
                    <a:pt x="0" y="16904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7" id="7"/>
            <p:cNvSpPr/>
            <p:nvPr/>
          </p:nvSpPr>
          <p:spPr>
            <a:xfrm flipH="false" flipV="false" rot="0">
              <a:off x="14725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3405903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53392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72726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92060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111393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30727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50061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69394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88728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208062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2739571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19" id="19"/>
          <p:cNvSpPr/>
          <p:nvPr/>
        </p:nvSpPr>
        <p:spPr>
          <a:xfrm flipH="false" flipV="false" rot="-3799892">
            <a:off x="12830210" y="3817836"/>
            <a:ext cx="3793842" cy="5491087"/>
          </a:xfrm>
          <a:custGeom>
            <a:avLst/>
            <a:gdLst/>
            <a:ahLst/>
            <a:cxnLst/>
            <a:rect r="r" b="b" t="t" l="l"/>
            <a:pathLst>
              <a:path h="5491087" w="3793842">
                <a:moveTo>
                  <a:pt x="0" y="0"/>
                </a:moveTo>
                <a:lnTo>
                  <a:pt x="3793842" y="0"/>
                </a:lnTo>
                <a:lnTo>
                  <a:pt x="3793842" y="5491087"/>
                </a:lnTo>
                <a:lnTo>
                  <a:pt x="0" y="5491087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0" id="20"/>
          <p:cNvSpPr txBox="true"/>
          <p:nvPr/>
        </p:nvSpPr>
        <p:spPr>
          <a:xfrm rot="0">
            <a:off x="1028700" y="962025"/>
            <a:ext cx="10393573" cy="28098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0800"/>
              </a:lnSpc>
              <a:spcBef>
                <a:spcPct val="0"/>
              </a:spcBef>
            </a:pPr>
            <a:r>
              <a:rPr lang="en-US" sz="9000">
                <a:solidFill>
                  <a:srgbClr val="EF2E32"/>
                </a:solidFill>
                <a:latin typeface="Sports World"/>
              </a:rPr>
              <a:t>Fonts In this Presentation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028700" y="4381463"/>
            <a:ext cx="13323506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000000"/>
                </a:solidFill>
                <a:latin typeface="Open Sauce Bold"/>
              </a:rPr>
              <a:t>This presentation template uses the following free fonts:</a:t>
            </a:r>
          </a:p>
        </p:txBody>
      </p:sp>
      <p:sp>
        <p:nvSpPr>
          <p:cNvPr name="TextBox 22" id="22"/>
          <p:cNvSpPr txBox="true"/>
          <p:nvPr/>
        </p:nvSpPr>
        <p:spPr>
          <a:xfrm rot="0">
            <a:off x="1028700" y="5389783"/>
            <a:ext cx="12651949" cy="129857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499"/>
              </a:lnSpc>
            </a:pPr>
            <a:r>
              <a:rPr lang="en-US" sz="2499">
                <a:solidFill>
                  <a:srgbClr val="000000"/>
                </a:solidFill>
                <a:latin typeface="Open Sauce"/>
              </a:rPr>
              <a:t>Titles: </a:t>
            </a:r>
            <a:r>
              <a:rPr lang="en-US" sz="2499">
                <a:solidFill>
                  <a:srgbClr val="FF4F63"/>
                </a:solidFill>
                <a:latin typeface="Open Sauce Italics"/>
              </a:rPr>
              <a:t>Sports World</a:t>
            </a:r>
          </a:p>
          <a:p>
            <a:pPr>
              <a:lnSpc>
                <a:spcPts val="3499"/>
              </a:lnSpc>
            </a:pPr>
            <a:r>
              <a:rPr lang="en-US" sz="2499">
                <a:solidFill>
                  <a:srgbClr val="000000"/>
                </a:solidFill>
                <a:latin typeface="Open Sauce"/>
              </a:rPr>
              <a:t>Headers: </a:t>
            </a:r>
            <a:r>
              <a:rPr lang="en-US" sz="2499">
                <a:solidFill>
                  <a:srgbClr val="FF4F63"/>
                </a:solidFill>
                <a:latin typeface="Open Sauce Italics"/>
              </a:rPr>
              <a:t>Rubic Bold</a:t>
            </a:r>
          </a:p>
          <a:p>
            <a:pPr>
              <a:lnSpc>
                <a:spcPts val="3500"/>
              </a:lnSpc>
            </a:pPr>
            <a:r>
              <a:rPr lang="en-US" sz="2500">
                <a:solidFill>
                  <a:srgbClr val="000000"/>
                </a:solidFill>
                <a:latin typeface="Open Sauce"/>
              </a:rPr>
              <a:t>Body Copy:</a:t>
            </a:r>
            <a:r>
              <a:rPr lang="en-US" sz="2500">
                <a:solidFill>
                  <a:srgbClr val="000000"/>
                </a:solidFill>
                <a:latin typeface="Open Sauce Italics"/>
              </a:rPr>
              <a:t> </a:t>
            </a:r>
            <a:r>
              <a:rPr lang="en-US" sz="2500">
                <a:solidFill>
                  <a:srgbClr val="FF4F63"/>
                </a:solidFill>
                <a:latin typeface="Open Sauce Italics"/>
              </a:rPr>
              <a:t>Rubic</a:t>
            </a:r>
          </a:p>
        </p:txBody>
      </p:sp>
      <p:sp>
        <p:nvSpPr>
          <p:cNvPr name="TextBox 23" id="23"/>
          <p:cNvSpPr txBox="true"/>
          <p:nvPr/>
        </p:nvSpPr>
        <p:spPr>
          <a:xfrm rot="0">
            <a:off x="1028700" y="7166614"/>
            <a:ext cx="12651949" cy="555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550"/>
              </a:lnSpc>
              <a:spcBef>
                <a:spcPct val="0"/>
              </a:spcBef>
            </a:pPr>
            <a:r>
              <a:rPr lang="en-US" sz="3500">
                <a:solidFill>
                  <a:srgbClr val="000000"/>
                </a:solidFill>
                <a:latin typeface="Open Sauce Bold"/>
              </a:rPr>
              <a:t>You can find these fonts online too.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1028700" y="7968473"/>
            <a:ext cx="12651949" cy="682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5199"/>
              </a:lnSpc>
              <a:spcBef>
                <a:spcPct val="0"/>
              </a:spcBef>
            </a:pPr>
            <a:r>
              <a:rPr lang="en-US" sz="3999">
                <a:solidFill>
                  <a:srgbClr val="5271FF"/>
                </a:solidFill>
                <a:latin typeface="Sports World"/>
              </a:rPr>
              <a:t>Happy designing! </a:t>
            </a:r>
          </a:p>
        </p:txBody>
      </p:sp>
    </p:spTree>
  </p:cSld>
  <p:clrMapOvr>
    <a:masterClrMapping/>
  </p:clrMapOvr>
</p:sld>
</file>

<file path=ppt/slides/slide2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0" y="0"/>
            <a:ext cx="18288000" cy="10287000"/>
            <a:chOff x="0" y="0"/>
            <a:chExt cx="4816593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4816592" cy="2709333"/>
            </a:xfrm>
            <a:custGeom>
              <a:avLst/>
              <a:gdLst/>
              <a:ahLst/>
              <a:cxnLst/>
              <a:rect r="r" b="b" t="t" l="l"/>
              <a:pathLst>
                <a:path h="2709333" w="4816592">
                  <a:moveTo>
                    <a:pt x="0" y="0"/>
                  </a:moveTo>
                  <a:lnTo>
                    <a:pt x="4816592" y="0"/>
                  </a:lnTo>
                  <a:lnTo>
                    <a:pt x="481659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F2F2F2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5" id="5"/>
          <p:cNvSpPr/>
          <p:nvPr/>
        </p:nvSpPr>
        <p:spPr>
          <a:xfrm flipH="false" flipV="false" rot="0">
            <a:off x="14523425" y="794583"/>
            <a:ext cx="2782634" cy="2688720"/>
          </a:xfrm>
          <a:custGeom>
            <a:avLst/>
            <a:gdLst/>
            <a:ahLst/>
            <a:cxnLst/>
            <a:rect r="r" b="b" t="t" l="l"/>
            <a:pathLst>
              <a:path h="2688720" w="2782634">
                <a:moveTo>
                  <a:pt x="0" y="0"/>
                </a:moveTo>
                <a:lnTo>
                  <a:pt x="2782634" y="0"/>
                </a:lnTo>
                <a:lnTo>
                  <a:pt x="2782634" y="2688720"/>
                </a:lnTo>
                <a:lnTo>
                  <a:pt x="0" y="2688720"/>
                </a:lnTo>
                <a:lnTo>
                  <a:pt x="0" y="0"/>
                </a:lnTo>
                <a:close/>
              </a:path>
            </a:pathLst>
          </a:custGeom>
          <a:blipFill>
            <a:blip r:embed="rId2">
              <a:extLst>
                <a:ext uri="{96DAC541-7B7A-43D3-8B79-37D633B846F1}">
                  <asvg:svgBlip xmlns:asvg="http://schemas.microsoft.com/office/drawing/2016/SVG/main" r:embed="rId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1462323">
            <a:off x="1491459" y="728975"/>
            <a:ext cx="2030936" cy="5787643"/>
          </a:xfrm>
          <a:custGeom>
            <a:avLst/>
            <a:gdLst/>
            <a:ahLst/>
            <a:cxnLst/>
            <a:rect r="r" b="b" t="t" l="l"/>
            <a:pathLst>
              <a:path h="5787643" w="2030936">
                <a:moveTo>
                  <a:pt x="0" y="0"/>
                </a:moveTo>
                <a:lnTo>
                  <a:pt x="2030936" y="0"/>
                </a:lnTo>
                <a:lnTo>
                  <a:pt x="2030936" y="5787642"/>
                </a:lnTo>
                <a:lnTo>
                  <a:pt x="0" y="578764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0">
            <a:off x="3947214" y="3224454"/>
            <a:ext cx="10393573" cy="28003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7200"/>
              </a:lnSpc>
              <a:spcBef>
                <a:spcPct val="0"/>
              </a:spcBef>
            </a:pPr>
            <a:r>
              <a:rPr lang="en-US" sz="6000">
                <a:solidFill>
                  <a:srgbClr val="5271FF"/>
                </a:solidFill>
                <a:latin typeface="Sports World"/>
              </a:rPr>
              <a:t>Free templates for all your presentation needs</a:t>
            </a:r>
          </a:p>
        </p:txBody>
      </p:sp>
      <p:grpSp>
        <p:nvGrpSpPr>
          <p:cNvPr name="Group 8" id="8"/>
          <p:cNvGrpSpPr/>
          <p:nvPr/>
        </p:nvGrpSpPr>
        <p:grpSpPr>
          <a:xfrm rot="0">
            <a:off x="-62352" y="9653079"/>
            <a:ext cx="18350352" cy="1267842"/>
            <a:chOff x="0" y="0"/>
            <a:chExt cx="24467135" cy="1690457"/>
          </a:xfrm>
        </p:grpSpPr>
        <p:sp>
          <p:nvSpPr>
            <p:cNvPr name="Freeform 9" id="9"/>
            <p:cNvSpPr/>
            <p:nvPr/>
          </p:nvSpPr>
          <p:spPr>
            <a:xfrm flipH="false" flipV="false" rot="-10800000">
              <a:off x="0" y="0"/>
              <a:ext cx="24467135" cy="1690457"/>
            </a:xfrm>
            <a:custGeom>
              <a:avLst/>
              <a:gdLst/>
              <a:ahLst/>
              <a:cxnLst/>
              <a:rect r="r" b="b" t="t" l="l"/>
              <a:pathLst>
                <a:path h="1690457" w="24467135">
                  <a:moveTo>
                    <a:pt x="0" y="0"/>
                  </a:moveTo>
                  <a:lnTo>
                    <a:pt x="24467135" y="0"/>
                  </a:lnTo>
                  <a:lnTo>
                    <a:pt x="24467135" y="1690457"/>
                  </a:lnTo>
                  <a:lnTo>
                    <a:pt x="0" y="16904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6">
                <a:extLst>
                  <a:ext uri="{96DAC541-7B7A-43D3-8B79-37D633B846F1}">
                    <asvg:svgBlip xmlns:asvg="http://schemas.microsoft.com/office/drawing/2016/SVG/main" r:embed="rId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14725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3405903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53392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72726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92060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11393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30727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50061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169394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188728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0" id="20"/>
            <p:cNvSpPr/>
            <p:nvPr/>
          </p:nvSpPr>
          <p:spPr>
            <a:xfrm flipH="false" flipV="false" rot="0">
              <a:off x="208062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1" id="21"/>
            <p:cNvSpPr/>
            <p:nvPr/>
          </p:nvSpPr>
          <p:spPr>
            <a:xfrm flipH="false" flipV="false" rot="0">
              <a:off x="22739571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8">
                <a:extLst>
                  <a:ext uri="{96DAC541-7B7A-43D3-8B79-37D633B846F1}">
                    <asvg:svgBlip xmlns:asvg="http://schemas.microsoft.com/office/drawing/2016/SVG/main" r:embed="rId9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22" id="22"/>
          <p:cNvSpPr/>
          <p:nvPr/>
        </p:nvSpPr>
        <p:spPr>
          <a:xfrm flipH="false" flipV="false" rot="0">
            <a:off x="7377978" y="1722318"/>
            <a:ext cx="3532043" cy="883011"/>
          </a:xfrm>
          <a:custGeom>
            <a:avLst/>
            <a:gdLst/>
            <a:ahLst/>
            <a:cxnLst/>
            <a:rect r="r" b="b" t="t" l="l"/>
            <a:pathLst>
              <a:path h="883011" w="3532043">
                <a:moveTo>
                  <a:pt x="0" y="0"/>
                </a:moveTo>
                <a:lnTo>
                  <a:pt x="3532044" y="0"/>
                </a:lnTo>
                <a:lnTo>
                  <a:pt x="3532044" y="883011"/>
                </a:lnTo>
                <a:lnTo>
                  <a:pt x="0" y="883011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3" id="23"/>
          <p:cNvSpPr txBox="true"/>
          <p:nvPr/>
        </p:nvSpPr>
        <p:spPr>
          <a:xfrm rot="0">
            <a:off x="1028700" y="7620000"/>
            <a:ext cx="3839042" cy="1352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000000"/>
                </a:solidFill>
                <a:latin typeface="Rubik Bold"/>
              </a:rPr>
              <a:t>For PowerPoint, Google Slides,</a:t>
            </a:r>
          </a:p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000000"/>
                </a:solidFill>
                <a:latin typeface="Rubik Bold"/>
              </a:rPr>
              <a:t>and Canva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5059151" y="7620000"/>
            <a:ext cx="3839042" cy="1352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000000"/>
                </a:solidFill>
                <a:latin typeface="Rubik Bold"/>
              </a:rPr>
              <a:t>100% free for personal or commercial use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9153212" y="7620000"/>
            <a:ext cx="3839042" cy="1352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000000"/>
                </a:solidFill>
                <a:latin typeface="Rubik Bold"/>
              </a:rPr>
              <a:t>Ready to use, professional, and customizable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3467017" y="7620000"/>
            <a:ext cx="3839042" cy="13525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3564"/>
              </a:lnSpc>
            </a:pPr>
            <a:r>
              <a:rPr lang="en-US" sz="2970">
                <a:solidFill>
                  <a:srgbClr val="000000"/>
                </a:solidFill>
                <a:latin typeface="Rubik Bold"/>
              </a:rPr>
              <a:t>Blow your audience away with attractive visuals</a:t>
            </a:r>
          </a:p>
        </p:txBody>
      </p:sp>
    </p:spTree>
  </p:cSld>
  <p:clrMapOvr>
    <a:masterClrMapping/>
  </p:clrMapOvr>
</p:sld>
</file>

<file path=ppt/slides/slide2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925541" y="0"/>
            <a:ext cx="11362459" cy="10287000"/>
            <a:chOff x="0" y="0"/>
            <a:chExt cx="2992582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2992582" cy="2709333"/>
            </a:xfrm>
            <a:custGeom>
              <a:avLst/>
              <a:gdLst/>
              <a:ahLst/>
              <a:cxnLst/>
              <a:rect r="r" b="b" t="t" l="l"/>
              <a:pathLst>
                <a:path h="2709333" w="2992582">
                  <a:moveTo>
                    <a:pt x="0" y="0"/>
                  </a:moveTo>
                  <a:lnTo>
                    <a:pt x="2992582" y="0"/>
                  </a:lnTo>
                  <a:lnTo>
                    <a:pt x="299258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DDF0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AutoShape 5" id="5"/>
          <p:cNvSpPr/>
          <p:nvPr/>
        </p:nvSpPr>
        <p:spPr>
          <a:xfrm rot="-5400000">
            <a:off x="1792016" y="5146282"/>
            <a:ext cx="10257527" cy="0"/>
          </a:xfrm>
          <a:prstGeom prst="line">
            <a:avLst/>
          </a:prstGeom>
          <a:ln cap="rnd" w="9525">
            <a:solidFill>
              <a:srgbClr val="000000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6" id="6"/>
          <p:cNvGrpSpPr/>
          <p:nvPr/>
        </p:nvGrpSpPr>
        <p:grpSpPr>
          <a:xfrm rot="0">
            <a:off x="-62352" y="9653079"/>
            <a:ext cx="18350352" cy="1267842"/>
            <a:chOff x="0" y="0"/>
            <a:chExt cx="24467135" cy="1690457"/>
          </a:xfrm>
        </p:grpSpPr>
        <p:sp>
          <p:nvSpPr>
            <p:cNvPr name="Freeform 7" id="7"/>
            <p:cNvSpPr/>
            <p:nvPr/>
          </p:nvSpPr>
          <p:spPr>
            <a:xfrm flipH="false" flipV="false" rot="-10800000">
              <a:off x="0" y="0"/>
              <a:ext cx="24467135" cy="1690457"/>
            </a:xfrm>
            <a:custGeom>
              <a:avLst/>
              <a:gdLst/>
              <a:ahLst/>
              <a:cxnLst/>
              <a:rect r="r" b="b" t="t" l="l"/>
              <a:pathLst>
                <a:path h="1690457" w="24467135">
                  <a:moveTo>
                    <a:pt x="0" y="0"/>
                  </a:moveTo>
                  <a:lnTo>
                    <a:pt x="24467135" y="0"/>
                  </a:lnTo>
                  <a:lnTo>
                    <a:pt x="24467135" y="1690457"/>
                  </a:lnTo>
                  <a:lnTo>
                    <a:pt x="0" y="16904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4725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3405903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53392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72726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92060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11393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30727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50061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69394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88728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08062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22739571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TextBox 20" id="20"/>
          <p:cNvSpPr txBox="true"/>
          <p:nvPr/>
        </p:nvSpPr>
        <p:spPr>
          <a:xfrm rot="0">
            <a:off x="1028700" y="990600"/>
            <a:ext cx="5660058" cy="2324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5271FF"/>
                </a:solidFill>
                <a:latin typeface="Sports World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5271FF"/>
                </a:solidFill>
                <a:latin typeface="Sports World"/>
              </a:rPr>
              <a:t>Page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028700" y="4714875"/>
            <a:ext cx="5059131" cy="27412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Rubik"/>
              </a:rPr>
              <a:t>Use these design resources in your Canva Presentation.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5271FF"/>
                </a:solidFill>
                <a:latin typeface="Sports World"/>
              </a:rPr>
              <a:t>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Rubik"/>
              </a:rPr>
              <a:t>Don't forget to delete this page before presenting.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Freeform 22" id="22"/>
          <p:cNvSpPr/>
          <p:nvPr/>
        </p:nvSpPr>
        <p:spPr>
          <a:xfrm flipH="false" flipV="false" rot="0">
            <a:off x="11922308" y="653395"/>
            <a:ext cx="2279597" cy="808221"/>
          </a:xfrm>
          <a:custGeom>
            <a:avLst/>
            <a:gdLst/>
            <a:ahLst/>
            <a:cxnLst/>
            <a:rect r="r" b="b" t="t" l="l"/>
            <a:pathLst>
              <a:path h="808221" w="2279597">
                <a:moveTo>
                  <a:pt x="0" y="0"/>
                </a:moveTo>
                <a:lnTo>
                  <a:pt x="2279597" y="0"/>
                </a:lnTo>
                <a:lnTo>
                  <a:pt x="2279597" y="808221"/>
                </a:lnTo>
                <a:lnTo>
                  <a:pt x="0" y="80822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pic>
        <p:nvPicPr>
          <p:cNvPr name="Picture 23" id="23"/>
          <p:cNvPicPr>
            <a:picLocks noChangeAspect="true"/>
          </p:cNvPicPr>
          <p:nvPr/>
        </p:nvPicPr>
        <p:blipFill>
          <a:blip r:embed="rId8"/>
          <a:srcRect l="0" t="0" r="0" b="0"/>
          <a:stretch>
            <a:fillRect/>
          </a:stretch>
        </p:blipFill>
        <p:spPr>
          <a:xfrm flipH="false" flipV="false" rot="0">
            <a:off x="9583082" y="688447"/>
            <a:ext cx="2116121" cy="738117"/>
          </a:xfrm>
          <a:prstGeom prst="rect">
            <a:avLst/>
          </a:prstGeom>
        </p:spPr>
      </p:pic>
      <p:pic>
        <p:nvPicPr>
          <p:cNvPr name="Picture 24" id="24"/>
          <p:cNvPicPr>
            <a:picLocks noChangeAspect="true"/>
          </p:cNvPicPr>
          <p:nvPr/>
        </p:nvPicPr>
        <p:blipFill>
          <a:blip r:embed="rId9"/>
          <a:srcRect l="0" t="0" r="0" b="0"/>
          <a:stretch>
            <a:fillRect/>
          </a:stretch>
        </p:blipFill>
        <p:spPr>
          <a:xfrm flipH="true" flipV="false" rot="0">
            <a:off x="7154141" y="406784"/>
            <a:ext cx="2205837" cy="1301444"/>
          </a:xfrm>
          <a:prstGeom prst="rect">
            <a:avLst/>
          </a:prstGeom>
        </p:spPr>
      </p:pic>
      <p:sp>
        <p:nvSpPr>
          <p:cNvPr name="Freeform 25" id="25"/>
          <p:cNvSpPr/>
          <p:nvPr/>
        </p:nvSpPr>
        <p:spPr>
          <a:xfrm flipH="false" flipV="false" rot="0">
            <a:off x="14425009" y="498121"/>
            <a:ext cx="1133191" cy="1118769"/>
          </a:xfrm>
          <a:custGeom>
            <a:avLst/>
            <a:gdLst/>
            <a:ahLst/>
            <a:cxnLst/>
            <a:rect r="r" b="b" t="t" l="l"/>
            <a:pathLst>
              <a:path h="1118769" w="1133191">
                <a:moveTo>
                  <a:pt x="0" y="0"/>
                </a:moveTo>
                <a:lnTo>
                  <a:pt x="1133191" y="0"/>
                </a:lnTo>
                <a:lnTo>
                  <a:pt x="1133191" y="1118769"/>
                </a:lnTo>
                <a:lnTo>
                  <a:pt x="0" y="1118769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6" id="26"/>
          <p:cNvSpPr/>
          <p:nvPr/>
        </p:nvSpPr>
        <p:spPr>
          <a:xfrm flipH="false" flipV="false" rot="0">
            <a:off x="15781304" y="533874"/>
            <a:ext cx="1254891" cy="1047264"/>
          </a:xfrm>
          <a:custGeom>
            <a:avLst/>
            <a:gdLst/>
            <a:ahLst/>
            <a:cxnLst/>
            <a:rect r="r" b="b" t="t" l="l"/>
            <a:pathLst>
              <a:path h="1047264" w="1254891">
                <a:moveTo>
                  <a:pt x="0" y="0"/>
                </a:moveTo>
                <a:lnTo>
                  <a:pt x="1254892" y="0"/>
                </a:lnTo>
                <a:lnTo>
                  <a:pt x="1254892" y="1047264"/>
                </a:lnTo>
                <a:lnTo>
                  <a:pt x="0" y="1047264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7" id="27"/>
          <p:cNvSpPr/>
          <p:nvPr/>
        </p:nvSpPr>
        <p:spPr>
          <a:xfrm flipH="false" flipV="false" rot="0">
            <a:off x="7270934" y="1994884"/>
            <a:ext cx="3311214" cy="857261"/>
          </a:xfrm>
          <a:custGeom>
            <a:avLst/>
            <a:gdLst/>
            <a:ahLst/>
            <a:cxnLst/>
            <a:rect r="r" b="b" t="t" l="l"/>
            <a:pathLst>
              <a:path h="857261" w="3311214">
                <a:moveTo>
                  <a:pt x="0" y="0"/>
                </a:moveTo>
                <a:lnTo>
                  <a:pt x="3311214" y="0"/>
                </a:lnTo>
                <a:lnTo>
                  <a:pt x="3311214" y="857262"/>
                </a:lnTo>
                <a:lnTo>
                  <a:pt x="0" y="857262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8" id="28"/>
          <p:cNvSpPr/>
          <p:nvPr/>
        </p:nvSpPr>
        <p:spPr>
          <a:xfrm flipH="false" flipV="false" rot="0">
            <a:off x="13385263" y="1808696"/>
            <a:ext cx="1509601" cy="1229639"/>
          </a:xfrm>
          <a:custGeom>
            <a:avLst/>
            <a:gdLst/>
            <a:ahLst/>
            <a:cxnLst/>
            <a:rect r="r" b="b" t="t" l="l"/>
            <a:pathLst>
              <a:path h="1229639" w="1509601">
                <a:moveTo>
                  <a:pt x="0" y="0"/>
                </a:moveTo>
                <a:lnTo>
                  <a:pt x="1509601" y="0"/>
                </a:lnTo>
                <a:lnTo>
                  <a:pt x="1509601" y="1229638"/>
                </a:lnTo>
                <a:lnTo>
                  <a:pt x="0" y="1229638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9" id="29"/>
          <p:cNvSpPr/>
          <p:nvPr/>
        </p:nvSpPr>
        <p:spPr>
          <a:xfrm flipH="false" flipV="false" rot="0">
            <a:off x="15405237" y="2019584"/>
            <a:ext cx="2499466" cy="807863"/>
          </a:xfrm>
          <a:custGeom>
            <a:avLst/>
            <a:gdLst/>
            <a:ahLst/>
            <a:cxnLst/>
            <a:rect r="r" b="b" t="t" l="l"/>
            <a:pathLst>
              <a:path h="807863" w="2499466">
                <a:moveTo>
                  <a:pt x="0" y="0"/>
                </a:moveTo>
                <a:lnTo>
                  <a:pt x="2499466" y="0"/>
                </a:lnTo>
                <a:lnTo>
                  <a:pt x="2499466" y="807863"/>
                </a:lnTo>
                <a:lnTo>
                  <a:pt x="0" y="807863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0" id="30"/>
          <p:cNvSpPr/>
          <p:nvPr/>
        </p:nvSpPr>
        <p:spPr>
          <a:xfrm flipH="false" flipV="false" rot="0">
            <a:off x="8996498" y="3478143"/>
            <a:ext cx="2418642" cy="1204923"/>
          </a:xfrm>
          <a:custGeom>
            <a:avLst/>
            <a:gdLst/>
            <a:ahLst/>
            <a:cxnLst/>
            <a:rect r="r" b="b" t="t" l="l"/>
            <a:pathLst>
              <a:path h="1204923" w="2418642">
                <a:moveTo>
                  <a:pt x="0" y="0"/>
                </a:moveTo>
                <a:lnTo>
                  <a:pt x="2418642" y="0"/>
                </a:lnTo>
                <a:lnTo>
                  <a:pt x="2418642" y="1204924"/>
                </a:lnTo>
                <a:lnTo>
                  <a:pt x="0" y="1204924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1" id="31"/>
          <p:cNvGrpSpPr/>
          <p:nvPr/>
        </p:nvGrpSpPr>
        <p:grpSpPr>
          <a:xfrm rot="0">
            <a:off x="11704608" y="3718839"/>
            <a:ext cx="1461802" cy="1406555"/>
            <a:chOff x="0" y="0"/>
            <a:chExt cx="989781" cy="952373"/>
          </a:xfrm>
        </p:grpSpPr>
        <p:sp>
          <p:nvSpPr>
            <p:cNvPr name="Freeform 32" id="32"/>
            <p:cNvSpPr/>
            <p:nvPr/>
          </p:nvSpPr>
          <p:spPr>
            <a:xfrm flipH="false" flipV="false" rot="0">
              <a:off x="20829" y="0"/>
              <a:ext cx="948124" cy="952373"/>
            </a:xfrm>
            <a:custGeom>
              <a:avLst/>
              <a:gdLst/>
              <a:ahLst/>
              <a:cxnLst/>
              <a:rect r="r" b="b" t="t" l="l"/>
              <a:pathLst>
                <a:path h="952373" w="948124">
                  <a:moveTo>
                    <a:pt x="474061" y="0"/>
                  </a:moveTo>
                  <a:cubicBezTo>
                    <a:pt x="736221" y="1172"/>
                    <a:pt x="948123" y="214025"/>
                    <a:pt x="948123" y="476187"/>
                  </a:cubicBezTo>
                  <a:cubicBezTo>
                    <a:pt x="948123" y="738349"/>
                    <a:pt x="736221" y="951201"/>
                    <a:pt x="474061" y="952373"/>
                  </a:cubicBezTo>
                  <a:cubicBezTo>
                    <a:pt x="211902" y="951201"/>
                    <a:pt x="0" y="738349"/>
                    <a:pt x="0" y="476187"/>
                  </a:cubicBezTo>
                  <a:cubicBezTo>
                    <a:pt x="0" y="214025"/>
                    <a:pt x="211902" y="1172"/>
                    <a:pt x="474061" y="0"/>
                  </a:cubicBezTo>
                  <a:close/>
                </a:path>
              </a:pathLst>
            </a:custGeom>
            <a:solidFill>
              <a:srgbClr val="5271FF"/>
            </a:solidFill>
          </p:spPr>
        </p:sp>
        <p:sp>
          <p:nvSpPr>
            <p:cNvPr name="TextBox 33" id="33"/>
            <p:cNvSpPr txBox="true"/>
            <p:nvPr/>
          </p:nvSpPr>
          <p:spPr>
            <a:xfrm>
              <a:off x="76200" y="19050"/>
              <a:ext cx="660400" cy="7175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Freeform 34" id="34"/>
          <p:cNvSpPr/>
          <p:nvPr/>
        </p:nvSpPr>
        <p:spPr>
          <a:xfrm flipH="false" flipV="false" rot="0">
            <a:off x="13455879" y="3729558"/>
            <a:ext cx="1437384" cy="1385115"/>
          </a:xfrm>
          <a:custGeom>
            <a:avLst/>
            <a:gdLst/>
            <a:ahLst/>
            <a:cxnLst/>
            <a:rect r="r" b="b" t="t" l="l"/>
            <a:pathLst>
              <a:path h="1385115" w="1437384">
                <a:moveTo>
                  <a:pt x="0" y="0"/>
                </a:moveTo>
                <a:lnTo>
                  <a:pt x="1437384" y="0"/>
                </a:lnTo>
                <a:lnTo>
                  <a:pt x="1437384" y="1385116"/>
                </a:lnTo>
                <a:lnTo>
                  <a:pt x="0" y="1385116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35" id="35"/>
          <p:cNvGrpSpPr/>
          <p:nvPr/>
        </p:nvGrpSpPr>
        <p:grpSpPr>
          <a:xfrm rot="0">
            <a:off x="8758945" y="8297770"/>
            <a:ext cx="4115955" cy="600046"/>
            <a:chOff x="0" y="0"/>
            <a:chExt cx="5487939" cy="800061"/>
          </a:xfrm>
        </p:grpSpPr>
        <p:sp>
          <p:nvSpPr>
            <p:cNvPr name="Freeform 36" id="36"/>
            <p:cNvSpPr/>
            <p:nvPr/>
          </p:nvSpPr>
          <p:spPr>
            <a:xfrm flipH="false" flipV="false" rot="0">
              <a:off x="0" y="77741"/>
              <a:ext cx="1466413" cy="717209"/>
            </a:xfrm>
            <a:custGeom>
              <a:avLst/>
              <a:gdLst/>
              <a:ahLst/>
              <a:cxnLst/>
              <a:rect r="r" b="b" t="t" l="l"/>
              <a:pathLst>
                <a:path h="717209" w="1466413">
                  <a:moveTo>
                    <a:pt x="0" y="0"/>
                  </a:moveTo>
                  <a:lnTo>
                    <a:pt x="1466413" y="0"/>
                  </a:lnTo>
                  <a:lnTo>
                    <a:pt x="1466413" y="717209"/>
                  </a:lnTo>
                  <a:lnTo>
                    <a:pt x="0" y="71720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4">
                <a:extLst>
                  <a:ext uri="{96DAC541-7B7A-43D3-8B79-37D633B846F1}">
                    <asvg:svgBlip xmlns:asvg="http://schemas.microsoft.com/office/drawing/2016/SVG/main" r:embed="rId2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7" id="37"/>
            <p:cNvSpPr/>
            <p:nvPr/>
          </p:nvSpPr>
          <p:spPr>
            <a:xfrm flipH="false" flipV="false" rot="0">
              <a:off x="1406008" y="201187"/>
              <a:ext cx="1526053" cy="590999"/>
            </a:xfrm>
            <a:custGeom>
              <a:avLst/>
              <a:gdLst/>
              <a:ahLst/>
              <a:cxnLst/>
              <a:rect r="r" b="b" t="t" l="l"/>
              <a:pathLst>
                <a:path h="590999" w="1526053">
                  <a:moveTo>
                    <a:pt x="0" y="0"/>
                  </a:moveTo>
                  <a:lnTo>
                    <a:pt x="1526053" y="0"/>
                  </a:lnTo>
                  <a:lnTo>
                    <a:pt x="1526053" y="590999"/>
                  </a:lnTo>
                  <a:lnTo>
                    <a:pt x="0" y="59099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6">
                <a:extLst>
                  <a:ext uri="{96DAC541-7B7A-43D3-8B79-37D633B846F1}">
                    <asvg:svgBlip xmlns:asvg="http://schemas.microsoft.com/office/drawing/2016/SVG/main" r:embed="rId27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8" id="38"/>
            <p:cNvSpPr/>
            <p:nvPr/>
          </p:nvSpPr>
          <p:spPr>
            <a:xfrm flipH="false" flipV="false" rot="0">
              <a:off x="2871626" y="0"/>
              <a:ext cx="1526083" cy="785239"/>
            </a:xfrm>
            <a:custGeom>
              <a:avLst/>
              <a:gdLst/>
              <a:ahLst/>
              <a:cxnLst/>
              <a:rect r="r" b="b" t="t" l="l"/>
              <a:pathLst>
                <a:path h="785239" w="1526083">
                  <a:moveTo>
                    <a:pt x="0" y="0"/>
                  </a:moveTo>
                  <a:lnTo>
                    <a:pt x="1526083" y="0"/>
                  </a:lnTo>
                  <a:lnTo>
                    <a:pt x="1526083" y="785239"/>
                  </a:lnTo>
                  <a:lnTo>
                    <a:pt x="0" y="785239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8">
                <a:extLst>
                  <a:ext uri="{96DAC541-7B7A-43D3-8B79-37D633B846F1}">
                    <asvg:svgBlip xmlns:asvg="http://schemas.microsoft.com/office/drawing/2016/SVG/main" r:embed="rId29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9" id="39"/>
            <p:cNvSpPr/>
            <p:nvPr/>
          </p:nvSpPr>
          <p:spPr>
            <a:xfrm flipH="false" flipV="false" rot="0">
              <a:off x="4397709" y="330271"/>
              <a:ext cx="1090230" cy="469790"/>
            </a:xfrm>
            <a:custGeom>
              <a:avLst/>
              <a:gdLst/>
              <a:ahLst/>
              <a:cxnLst/>
              <a:rect r="r" b="b" t="t" l="l"/>
              <a:pathLst>
                <a:path h="469790" w="1090230">
                  <a:moveTo>
                    <a:pt x="0" y="0"/>
                  </a:moveTo>
                  <a:lnTo>
                    <a:pt x="1090230" y="0"/>
                  </a:lnTo>
                  <a:lnTo>
                    <a:pt x="1090230" y="469790"/>
                  </a:lnTo>
                  <a:lnTo>
                    <a:pt x="0" y="469790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30">
                <a:extLst>
                  <a:ext uri="{96DAC541-7B7A-43D3-8B79-37D633B846F1}">
                    <asvg:svgBlip xmlns:asvg="http://schemas.microsoft.com/office/drawing/2016/SVG/main" r:embed="rId31"/>
                  </a:ext>
                </a:extLst>
              </a:blip>
              <a:stretch>
                <a:fillRect l="0" t="0" r="0" b="0"/>
              </a:stretch>
            </a:blipFill>
          </p:spPr>
        </p:sp>
      </p:grpSp>
      <p:pic>
        <p:nvPicPr>
          <p:cNvPr name="Picture 40" id="40"/>
          <p:cNvPicPr>
            <a:picLocks noChangeAspect="true"/>
          </p:cNvPicPr>
          <p:nvPr/>
        </p:nvPicPr>
        <p:blipFill>
          <a:blip r:embed="rId32"/>
          <a:srcRect l="0" t="0" r="0" b="0"/>
          <a:stretch>
            <a:fillRect/>
          </a:stretch>
        </p:blipFill>
        <p:spPr>
          <a:xfrm flipH="false" flipV="false" rot="0">
            <a:off x="13321071" y="8133815"/>
            <a:ext cx="895478" cy="927957"/>
          </a:xfrm>
          <a:prstGeom prst="rect">
            <a:avLst/>
          </a:prstGeom>
        </p:spPr>
      </p:pic>
      <p:pic>
        <p:nvPicPr>
          <p:cNvPr name="Picture 41" id="41"/>
          <p:cNvPicPr>
            <a:picLocks noChangeAspect="true"/>
          </p:cNvPicPr>
          <p:nvPr/>
        </p:nvPicPr>
        <p:blipFill>
          <a:blip r:embed="rId33"/>
          <a:srcRect l="0" t="0" r="0" b="0"/>
          <a:stretch>
            <a:fillRect/>
          </a:stretch>
        </p:blipFill>
        <p:spPr>
          <a:xfrm flipH="false" flipV="false" rot="0">
            <a:off x="14662721" y="8127907"/>
            <a:ext cx="1010509" cy="939773"/>
          </a:xfrm>
          <a:prstGeom prst="rect">
            <a:avLst/>
          </a:prstGeom>
        </p:spPr>
      </p:pic>
      <p:pic>
        <p:nvPicPr>
          <p:cNvPr name="Picture 42" id="42"/>
          <p:cNvPicPr>
            <a:picLocks noChangeAspect="true"/>
          </p:cNvPicPr>
          <p:nvPr/>
        </p:nvPicPr>
        <p:blipFill>
          <a:blip r:embed="rId34"/>
          <a:srcRect l="0" t="0" r="0" b="0"/>
          <a:stretch>
            <a:fillRect/>
          </a:stretch>
        </p:blipFill>
        <p:spPr>
          <a:xfrm flipH="false" flipV="false" rot="0">
            <a:off x="16119401" y="7894066"/>
            <a:ext cx="1505299" cy="1407454"/>
          </a:xfrm>
          <a:prstGeom prst="rect">
            <a:avLst/>
          </a:prstGeom>
        </p:spPr>
      </p:pic>
      <p:sp>
        <p:nvSpPr>
          <p:cNvPr name="Freeform 43" id="43"/>
          <p:cNvSpPr/>
          <p:nvPr/>
        </p:nvSpPr>
        <p:spPr>
          <a:xfrm flipH="false" flipV="false" rot="0">
            <a:off x="16767084" y="3407782"/>
            <a:ext cx="1250397" cy="2028668"/>
          </a:xfrm>
          <a:custGeom>
            <a:avLst/>
            <a:gdLst/>
            <a:ahLst/>
            <a:cxnLst/>
            <a:rect r="r" b="b" t="t" l="l"/>
            <a:pathLst>
              <a:path h="2028668" w="1250397">
                <a:moveTo>
                  <a:pt x="0" y="0"/>
                </a:moveTo>
                <a:lnTo>
                  <a:pt x="1250397" y="0"/>
                </a:lnTo>
                <a:lnTo>
                  <a:pt x="1250397" y="2028668"/>
                </a:lnTo>
                <a:lnTo>
                  <a:pt x="0" y="2028668"/>
                </a:lnTo>
                <a:lnTo>
                  <a:pt x="0" y="0"/>
                </a:lnTo>
                <a:close/>
              </a:path>
            </a:pathLst>
          </a:custGeom>
          <a:blipFill>
            <a:blip r:embed="rId35">
              <a:extLst>
                <a:ext uri="{96DAC541-7B7A-43D3-8B79-37D633B846F1}">
                  <asvg:svgBlip xmlns:asvg="http://schemas.microsoft.com/office/drawing/2016/SVG/main" r:embed="rId3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4" id="44"/>
          <p:cNvSpPr/>
          <p:nvPr/>
        </p:nvSpPr>
        <p:spPr>
          <a:xfrm flipH="false" flipV="false" rot="0">
            <a:off x="17285894" y="6045126"/>
            <a:ext cx="541720" cy="1543761"/>
          </a:xfrm>
          <a:custGeom>
            <a:avLst/>
            <a:gdLst/>
            <a:ahLst/>
            <a:cxnLst/>
            <a:rect r="r" b="b" t="t" l="l"/>
            <a:pathLst>
              <a:path h="1543761" w="541720">
                <a:moveTo>
                  <a:pt x="0" y="0"/>
                </a:moveTo>
                <a:lnTo>
                  <a:pt x="541719" y="0"/>
                </a:lnTo>
                <a:lnTo>
                  <a:pt x="541719" y="1543761"/>
                </a:lnTo>
                <a:lnTo>
                  <a:pt x="0" y="1543761"/>
                </a:lnTo>
                <a:lnTo>
                  <a:pt x="0" y="0"/>
                </a:lnTo>
                <a:close/>
              </a:path>
            </a:pathLst>
          </a:custGeom>
          <a:blipFill>
            <a:blip r:embed="rId37">
              <a:extLst>
                <a:ext uri="{96DAC541-7B7A-43D3-8B79-37D633B846F1}">
                  <asvg:svgBlip xmlns:asvg="http://schemas.microsoft.com/office/drawing/2016/SVG/main" r:embed="rId3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5" id="45"/>
          <p:cNvSpPr/>
          <p:nvPr/>
        </p:nvSpPr>
        <p:spPr>
          <a:xfrm flipH="false" flipV="false" rot="0">
            <a:off x="15521712" y="5895449"/>
            <a:ext cx="1273425" cy="1843116"/>
          </a:xfrm>
          <a:custGeom>
            <a:avLst/>
            <a:gdLst/>
            <a:ahLst/>
            <a:cxnLst/>
            <a:rect r="r" b="b" t="t" l="l"/>
            <a:pathLst>
              <a:path h="1843116" w="1273425">
                <a:moveTo>
                  <a:pt x="0" y="0"/>
                </a:moveTo>
                <a:lnTo>
                  <a:pt x="1273425" y="0"/>
                </a:lnTo>
                <a:lnTo>
                  <a:pt x="1273425" y="1843116"/>
                </a:lnTo>
                <a:lnTo>
                  <a:pt x="0" y="1843116"/>
                </a:lnTo>
                <a:lnTo>
                  <a:pt x="0" y="0"/>
                </a:lnTo>
                <a:close/>
              </a:path>
            </a:pathLst>
          </a:custGeom>
          <a:blipFill>
            <a:blip r:embed="rId39">
              <a:extLst>
                <a:ext uri="{96DAC541-7B7A-43D3-8B79-37D633B846F1}">
                  <asvg:svgBlip xmlns:asvg="http://schemas.microsoft.com/office/drawing/2016/SVG/main" r:embed="rId4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6" id="46"/>
          <p:cNvSpPr/>
          <p:nvPr/>
        </p:nvSpPr>
        <p:spPr>
          <a:xfrm flipH="false" flipV="false" rot="0">
            <a:off x="7307051" y="8111904"/>
            <a:ext cx="1005722" cy="971779"/>
          </a:xfrm>
          <a:custGeom>
            <a:avLst/>
            <a:gdLst/>
            <a:ahLst/>
            <a:cxnLst/>
            <a:rect r="r" b="b" t="t" l="l"/>
            <a:pathLst>
              <a:path h="971779" w="1005722">
                <a:moveTo>
                  <a:pt x="0" y="0"/>
                </a:moveTo>
                <a:lnTo>
                  <a:pt x="1005723" y="0"/>
                </a:lnTo>
                <a:lnTo>
                  <a:pt x="1005723" y="971779"/>
                </a:lnTo>
                <a:lnTo>
                  <a:pt x="0" y="971779"/>
                </a:lnTo>
                <a:lnTo>
                  <a:pt x="0" y="0"/>
                </a:lnTo>
                <a:close/>
              </a:path>
            </a:pathLst>
          </a:custGeom>
          <a:blipFill>
            <a:blip r:embed="rId41">
              <a:extLst>
                <a:ext uri="{96DAC541-7B7A-43D3-8B79-37D633B846F1}">
                  <asvg:svgBlip xmlns:asvg="http://schemas.microsoft.com/office/drawing/2016/SVG/main" r:embed="rId42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7" id="47"/>
          <p:cNvSpPr/>
          <p:nvPr/>
        </p:nvSpPr>
        <p:spPr>
          <a:xfrm flipH="false" flipV="false" rot="0">
            <a:off x="14893263" y="3729558"/>
            <a:ext cx="1754899" cy="1512404"/>
          </a:xfrm>
          <a:custGeom>
            <a:avLst/>
            <a:gdLst/>
            <a:ahLst/>
            <a:cxnLst/>
            <a:rect r="r" b="b" t="t" l="l"/>
            <a:pathLst>
              <a:path h="1512404" w="1754899">
                <a:moveTo>
                  <a:pt x="0" y="0"/>
                </a:moveTo>
                <a:lnTo>
                  <a:pt x="1754899" y="0"/>
                </a:lnTo>
                <a:lnTo>
                  <a:pt x="1754899" y="1512404"/>
                </a:lnTo>
                <a:lnTo>
                  <a:pt x="0" y="1512404"/>
                </a:lnTo>
                <a:lnTo>
                  <a:pt x="0" y="0"/>
                </a:lnTo>
                <a:close/>
              </a:path>
            </a:pathLst>
          </a:custGeom>
          <a:blipFill>
            <a:blip r:embed="rId43">
              <a:extLst>
                <a:ext uri="{96DAC541-7B7A-43D3-8B79-37D633B846F1}">
                  <asvg:svgBlip xmlns:asvg="http://schemas.microsoft.com/office/drawing/2016/SVG/main" r:embed="rId44"/>
                </a:ext>
              </a:extLst>
            </a:blip>
            <a:stretch>
              <a:fillRect l="0" t="0" r="0" b="0"/>
            </a:stretch>
          </a:blipFill>
        </p:spPr>
      </p:sp>
      <p:pic>
        <p:nvPicPr>
          <p:cNvPr name="Picture 48" id="48"/>
          <p:cNvPicPr>
            <a:picLocks noChangeAspect="true"/>
          </p:cNvPicPr>
          <p:nvPr/>
        </p:nvPicPr>
        <p:blipFill>
          <a:blip r:embed="rId45"/>
          <a:srcRect l="0" t="0" r="0" b="0"/>
          <a:stretch>
            <a:fillRect/>
          </a:stretch>
        </p:blipFill>
        <p:spPr>
          <a:xfrm flipH="false" flipV="false" rot="0">
            <a:off x="10076019" y="6342980"/>
            <a:ext cx="1628590" cy="1311015"/>
          </a:xfrm>
          <a:prstGeom prst="rect">
            <a:avLst/>
          </a:prstGeom>
        </p:spPr>
      </p:pic>
      <p:sp>
        <p:nvSpPr>
          <p:cNvPr name="Freeform 49" id="49"/>
          <p:cNvSpPr/>
          <p:nvPr/>
        </p:nvSpPr>
        <p:spPr>
          <a:xfrm flipH="false" flipV="false" rot="0">
            <a:off x="8375357" y="6466949"/>
            <a:ext cx="1242282" cy="1156451"/>
          </a:xfrm>
          <a:custGeom>
            <a:avLst/>
            <a:gdLst/>
            <a:ahLst/>
            <a:cxnLst/>
            <a:rect r="r" b="b" t="t" l="l"/>
            <a:pathLst>
              <a:path h="1156451" w="1242282">
                <a:moveTo>
                  <a:pt x="0" y="0"/>
                </a:moveTo>
                <a:lnTo>
                  <a:pt x="1242282" y="0"/>
                </a:lnTo>
                <a:lnTo>
                  <a:pt x="1242282" y="1156451"/>
                </a:lnTo>
                <a:lnTo>
                  <a:pt x="0" y="1156451"/>
                </a:lnTo>
                <a:lnTo>
                  <a:pt x="0" y="0"/>
                </a:lnTo>
                <a:close/>
              </a:path>
            </a:pathLst>
          </a:custGeom>
          <a:blipFill>
            <a:blip r:embed="rId46">
              <a:extLst>
                <a:ext uri="{96DAC541-7B7A-43D3-8B79-37D633B846F1}">
                  <asvg:svgBlip xmlns:asvg="http://schemas.microsoft.com/office/drawing/2016/SVG/main" r:embed="rId47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2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6925541" y="-7192"/>
            <a:ext cx="11362459" cy="10287000"/>
            <a:chOff x="0" y="0"/>
            <a:chExt cx="2992582" cy="2709333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2992582" cy="2709333"/>
            </a:xfrm>
            <a:custGeom>
              <a:avLst/>
              <a:gdLst/>
              <a:ahLst/>
              <a:cxnLst/>
              <a:rect r="r" b="b" t="t" l="l"/>
              <a:pathLst>
                <a:path h="2709333" w="2992582">
                  <a:moveTo>
                    <a:pt x="0" y="0"/>
                  </a:moveTo>
                  <a:lnTo>
                    <a:pt x="2992582" y="0"/>
                  </a:lnTo>
                  <a:lnTo>
                    <a:pt x="2992582" y="2709333"/>
                  </a:lnTo>
                  <a:lnTo>
                    <a:pt x="0" y="2709333"/>
                  </a:lnTo>
                  <a:close/>
                </a:path>
              </a:pathLst>
            </a:custGeom>
            <a:solidFill>
              <a:srgbClr val="DDF0FF"/>
            </a:solidFill>
          </p:spPr>
        </p:sp>
        <p:sp>
          <p:nvSpPr>
            <p:cNvPr name="TextBox 4" id="4"/>
            <p:cNvSpPr txBox="true"/>
            <p:nvPr/>
          </p:nvSpPr>
          <p:spPr>
            <a:xfrm>
              <a:off x="0" y="-57150"/>
              <a:ext cx="812800" cy="869950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>
                <a:lnSpc>
                  <a:spcPts val="3359"/>
                </a:lnSpc>
              </a:pPr>
            </a:p>
          </p:txBody>
        </p:sp>
      </p:grpSp>
      <p:sp>
        <p:nvSpPr>
          <p:cNvPr name="AutoShape 5" id="5"/>
          <p:cNvSpPr/>
          <p:nvPr/>
        </p:nvSpPr>
        <p:spPr>
          <a:xfrm rot="-5400000">
            <a:off x="1792016" y="5146282"/>
            <a:ext cx="10257527" cy="0"/>
          </a:xfrm>
          <a:prstGeom prst="line">
            <a:avLst/>
          </a:prstGeom>
          <a:ln cap="rnd" w="9525">
            <a:solidFill>
              <a:srgbClr val="000000">
                <a:alpha val="29804"/>
              </a:srgbClr>
            </a:solidFill>
            <a:prstDash val="solid"/>
            <a:headEnd type="none" len="sm" w="sm"/>
            <a:tailEnd type="none" len="sm" w="sm"/>
          </a:ln>
        </p:spPr>
      </p:sp>
      <p:grpSp>
        <p:nvGrpSpPr>
          <p:cNvPr name="Group 6" id="6"/>
          <p:cNvGrpSpPr/>
          <p:nvPr/>
        </p:nvGrpSpPr>
        <p:grpSpPr>
          <a:xfrm rot="0">
            <a:off x="-62352" y="9653079"/>
            <a:ext cx="18350352" cy="1267842"/>
            <a:chOff x="0" y="0"/>
            <a:chExt cx="24467135" cy="1690457"/>
          </a:xfrm>
        </p:grpSpPr>
        <p:sp>
          <p:nvSpPr>
            <p:cNvPr name="Freeform 7" id="7"/>
            <p:cNvSpPr/>
            <p:nvPr/>
          </p:nvSpPr>
          <p:spPr>
            <a:xfrm flipH="false" flipV="false" rot="-10800000">
              <a:off x="0" y="0"/>
              <a:ext cx="24467135" cy="1690457"/>
            </a:xfrm>
            <a:custGeom>
              <a:avLst/>
              <a:gdLst/>
              <a:ahLst/>
              <a:cxnLst/>
              <a:rect r="r" b="b" t="t" l="l"/>
              <a:pathLst>
                <a:path h="1690457" w="24467135">
                  <a:moveTo>
                    <a:pt x="0" y="0"/>
                  </a:moveTo>
                  <a:lnTo>
                    <a:pt x="24467135" y="0"/>
                  </a:lnTo>
                  <a:lnTo>
                    <a:pt x="24467135" y="1690457"/>
                  </a:lnTo>
                  <a:lnTo>
                    <a:pt x="0" y="169045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8" id="8"/>
            <p:cNvSpPr/>
            <p:nvPr/>
          </p:nvSpPr>
          <p:spPr>
            <a:xfrm flipH="false" flipV="false" rot="0">
              <a:off x="14725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9" id="9"/>
            <p:cNvSpPr/>
            <p:nvPr/>
          </p:nvSpPr>
          <p:spPr>
            <a:xfrm flipH="false" flipV="false" rot="0">
              <a:off x="3405903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0" id="10"/>
            <p:cNvSpPr/>
            <p:nvPr/>
          </p:nvSpPr>
          <p:spPr>
            <a:xfrm flipH="false" flipV="false" rot="0">
              <a:off x="53392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1" id="11"/>
            <p:cNvSpPr/>
            <p:nvPr/>
          </p:nvSpPr>
          <p:spPr>
            <a:xfrm flipH="false" flipV="false" rot="0">
              <a:off x="72726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2" id="12"/>
            <p:cNvSpPr/>
            <p:nvPr/>
          </p:nvSpPr>
          <p:spPr>
            <a:xfrm flipH="false" flipV="false" rot="0">
              <a:off x="92060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3" id="13"/>
            <p:cNvSpPr/>
            <p:nvPr/>
          </p:nvSpPr>
          <p:spPr>
            <a:xfrm flipH="false" flipV="false" rot="0">
              <a:off x="111393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4" id="14"/>
            <p:cNvSpPr/>
            <p:nvPr/>
          </p:nvSpPr>
          <p:spPr>
            <a:xfrm flipH="false" flipV="false" rot="0">
              <a:off x="130727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5" id="15"/>
            <p:cNvSpPr/>
            <p:nvPr/>
          </p:nvSpPr>
          <p:spPr>
            <a:xfrm flipH="false" flipV="false" rot="0">
              <a:off x="150061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6" id="16"/>
            <p:cNvSpPr/>
            <p:nvPr/>
          </p:nvSpPr>
          <p:spPr>
            <a:xfrm flipH="false" flipV="false" rot="0">
              <a:off x="16939470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7" y="0"/>
                  </a:lnTo>
                  <a:lnTo>
                    <a:pt x="780777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7" id="17"/>
            <p:cNvSpPr/>
            <p:nvPr/>
          </p:nvSpPr>
          <p:spPr>
            <a:xfrm flipH="false" flipV="false" rot="0">
              <a:off x="18872837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8" id="18"/>
            <p:cNvSpPr/>
            <p:nvPr/>
          </p:nvSpPr>
          <p:spPr>
            <a:xfrm flipH="false" flipV="false" rot="0">
              <a:off x="20806204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19" id="19"/>
            <p:cNvSpPr/>
            <p:nvPr/>
          </p:nvSpPr>
          <p:spPr>
            <a:xfrm flipH="false" flipV="false" rot="0">
              <a:off x="22739571" y="50800"/>
              <a:ext cx="780776" cy="748125"/>
            </a:xfrm>
            <a:custGeom>
              <a:avLst/>
              <a:gdLst/>
              <a:ahLst/>
              <a:cxnLst/>
              <a:rect r="r" b="b" t="t" l="l"/>
              <a:pathLst>
                <a:path h="748125" w="780776">
                  <a:moveTo>
                    <a:pt x="0" y="0"/>
                  </a:moveTo>
                  <a:lnTo>
                    <a:pt x="780776" y="0"/>
                  </a:lnTo>
                  <a:lnTo>
                    <a:pt x="780776" y="748125"/>
                  </a:lnTo>
                  <a:lnTo>
                    <a:pt x="0" y="748125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TextBox 20" id="20"/>
          <p:cNvSpPr txBox="true"/>
          <p:nvPr/>
        </p:nvSpPr>
        <p:spPr>
          <a:xfrm rot="0">
            <a:off x="1028700" y="990600"/>
            <a:ext cx="5660058" cy="232410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9000"/>
              </a:lnSpc>
            </a:pPr>
            <a:r>
              <a:rPr lang="en-US" sz="7500">
                <a:solidFill>
                  <a:srgbClr val="5271FF"/>
                </a:solidFill>
                <a:latin typeface="Sports World"/>
              </a:rPr>
              <a:t>Resource </a:t>
            </a:r>
          </a:p>
          <a:p>
            <a:pPr>
              <a:lnSpc>
                <a:spcPts val="9000"/>
              </a:lnSpc>
            </a:pPr>
            <a:r>
              <a:rPr lang="en-US" sz="7500">
                <a:solidFill>
                  <a:srgbClr val="5271FF"/>
                </a:solidFill>
                <a:latin typeface="Sports World"/>
              </a:rPr>
              <a:t>Page</a:t>
            </a:r>
          </a:p>
        </p:txBody>
      </p:sp>
      <p:sp>
        <p:nvSpPr>
          <p:cNvPr name="TextBox 21" id="21"/>
          <p:cNvSpPr txBox="true"/>
          <p:nvPr/>
        </p:nvSpPr>
        <p:spPr>
          <a:xfrm rot="0">
            <a:off x="1028700" y="4714875"/>
            <a:ext cx="5059131" cy="27412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Rubik"/>
              </a:rPr>
              <a:t>Use these design resources in your Canva Presentation.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5271FF"/>
                </a:solidFill>
                <a:latin typeface="Sports World"/>
              </a:rPr>
              <a:t>Happy designing! </a:t>
            </a:r>
          </a:p>
          <a:p>
            <a:pPr>
              <a:lnSpc>
                <a:spcPts val="3120"/>
              </a:lnSpc>
            </a:pPr>
          </a:p>
          <a:p>
            <a:pPr>
              <a:lnSpc>
                <a:spcPts val="3120"/>
              </a:lnSpc>
            </a:pPr>
            <a:r>
              <a:rPr lang="en-US" sz="2400">
                <a:solidFill>
                  <a:srgbClr val="000000"/>
                </a:solidFill>
                <a:latin typeface="Rubik"/>
              </a:rPr>
              <a:t>Don't forget to delete this page before presenting.</a:t>
            </a:r>
            <a:r>
              <a:rPr lang="en-US" sz="2400">
                <a:solidFill>
                  <a:srgbClr val="000000"/>
                </a:solidFill>
                <a:latin typeface="Rubik"/>
              </a:rPr>
              <a:t> </a:t>
            </a:r>
          </a:p>
        </p:txBody>
      </p:sp>
      <p:sp>
        <p:nvSpPr>
          <p:cNvPr name="Freeform 22" id="22"/>
          <p:cNvSpPr/>
          <p:nvPr/>
        </p:nvSpPr>
        <p:spPr>
          <a:xfrm flipH="false" flipV="false" rot="0">
            <a:off x="7412049" y="525048"/>
            <a:ext cx="1429120" cy="2524474"/>
          </a:xfrm>
          <a:custGeom>
            <a:avLst/>
            <a:gdLst/>
            <a:ahLst/>
            <a:cxnLst/>
            <a:rect r="r" b="b" t="t" l="l"/>
            <a:pathLst>
              <a:path h="2524474" w="1429120">
                <a:moveTo>
                  <a:pt x="0" y="0"/>
                </a:moveTo>
                <a:lnTo>
                  <a:pt x="1429120" y="0"/>
                </a:lnTo>
                <a:lnTo>
                  <a:pt x="1429120" y="2524474"/>
                </a:lnTo>
                <a:lnTo>
                  <a:pt x="0" y="252447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false" flipV="false" rot="0">
            <a:off x="9371460" y="608903"/>
            <a:ext cx="1482619" cy="2356764"/>
          </a:xfrm>
          <a:custGeom>
            <a:avLst/>
            <a:gdLst/>
            <a:ahLst/>
            <a:cxnLst/>
            <a:rect r="r" b="b" t="t" l="l"/>
            <a:pathLst>
              <a:path h="2356764" w="1482619">
                <a:moveTo>
                  <a:pt x="0" y="0"/>
                </a:moveTo>
                <a:lnTo>
                  <a:pt x="1482619" y="0"/>
                </a:lnTo>
                <a:lnTo>
                  <a:pt x="1482619" y="2356764"/>
                </a:lnTo>
                <a:lnTo>
                  <a:pt x="0" y="2356764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4" id="24"/>
          <p:cNvSpPr/>
          <p:nvPr/>
        </p:nvSpPr>
        <p:spPr>
          <a:xfrm flipH="false" flipV="false" rot="0">
            <a:off x="11384370" y="686974"/>
            <a:ext cx="1364386" cy="2200623"/>
          </a:xfrm>
          <a:custGeom>
            <a:avLst/>
            <a:gdLst/>
            <a:ahLst/>
            <a:cxnLst/>
            <a:rect r="r" b="b" t="t" l="l"/>
            <a:pathLst>
              <a:path h="2200623" w="1364386">
                <a:moveTo>
                  <a:pt x="0" y="0"/>
                </a:moveTo>
                <a:lnTo>
                  <a:pt x="1364386" y="0"/>
                </a:lnTo>
                <a:lnTo>
                  <a:pt x="1364386" y="2200622"/>
                </a:lnTo>
                <a:lnTo>
                  <a:pt x="0" y="2200622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5" id="25"/>
          <p:cNvSpPr/>
          <p:nvPr/>
        </p:nvSpPr>
        <p:spPr>
          <a:xfrm flipH="false" flipV="false" rot="0">
            <a:off x="10208361" y="4460420"/>
            <a:ext cx="1064045" cy="1013503"/>
          </a:xfrm>
          <a:custGeom>
            <a:avLst/>
            <a:gdLst/>
            <a:ahLst/>
            <a:cxnLst/>
            <a:rect r="r" b="b" t="t" l="l"/>
            <a:pathLst>
              <a:path h="1013503" w="1064045">
                <a:moveTo>
                  <a:pt x="0" y="0"/>
                </a:moveTo>
                <a:lnTo>
                  <a:pt x="1064045" y="0"/>
                </a:lnTo>
                <a:lnTo>
                  <a:pt x="1064045" y="1013502"/>
                </a:lnTo>
                <a:lnTo>
                  <a:pt x="0" y="1013502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26" id="26"/>
          <p:cNvGrpSpPr/>
          <p:nvPr/>
        </p:nvGrpSpPr>
        <p:grpSpPr>
          <a:xfrm rot="0">
            <a:off x="10395521" y="7150616"/>
            <a:ext cx="4422499" cy="305554"/>
            <a:chOff x="0" y="0"/>
            <a:chExt cx="5896665" cy="407406"/>
          </a:xfrm>
        </p:grpSpPr>
        <p:sp>
          <p:nvSpPr>
            <p:cNvPr name="Freeform 27" id="27"/>
            <p:cNvSpPr/>
            <p:nvPr/>
          </p:nvSpPr>
          <p:spPr>
            <a:xfrm flipH="false" flipV="false" rot="-10800000">
              <a:off x="0" y="0"/>
              <a:ext cx="5896665" cy="407406"/>
            </a:xfrm>
            <a:custGeom>
              <a:avLst/>
              <a:gdLst/>
              <a:ahLst/>
              <a:cxnLst/>
              <a:rect r="r" b="b" t="t" l="l"/>
              <a:pathLst>
                <a:path h="407406" w="5896665">
                  <a:moveTo>
                    <a:pt x="0" y="0"/>
                  </a:moveTo>
                  <a:lnTo>
                    <a:pt x="5896665" y="0"/>
                  </a:lnTo>
                  <a:lnTo>
                    <a:pt x="5896665" y="407406"/>
                  </a:lnTo>
                  <a:lnTo>
                    <a:pt x="0" y="407406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8" id="28"/>
            <p:cNvSpPr/>
            <p:nvPr/>
          </p:nvSpPr>
          <p:spPr>
            <a:xfrm flipH="false" flipV="false" rot="0">
              <a:off x="354886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70" y="0"/>
                  </a:lnTo>
                  <a:lnTo>
                    <a:pt x="188170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29" id="29"/>
            <p:cNvSpPr/>
            <p:nvPr/>
          </p:nvSpPr>
          <p:spPr>
            <a:xfrm flipH="false" flipV="false" rot="0">
              <a:off x="820835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69" y="0"/>
                  </a:lnTo>
                  <a:lnTo>
                    <a:pt x="188169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0" id="30"/>
            <p:cNvSpPr/>
            <p:nvPr/>
          </p:nvSpPr>
          <p:spPr>
            <a:xfrm flipH="false" flipV="false" rot="0">
              <a:off x="1286783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69" y="0"/>
                  </a:lnTo>
                  <a:lnTo>
                    <a:pt x="188169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1" id="31"/>
            <p:cNvSpPr/>
            <p:nvPr/>
          </p:nvSpPr>
          <p:spPr>
            <a:xfrm flipH="false" flipV="false" rot="0">
              <a:off x="1752731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70" y="0"/>
                  </a:lnTo>
                  <a:lnTo>
                    <a:pt x="188170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2" id="32"/>
            <p:cNvSpPr/>
            <p:nvPr/>
          </p:nvSpPr>
          <p:spPr>
            <a:xfrm flipH="false" flipV="false" rot="0">
              <a:off x="2218679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70" y="0"/>
                  </a:lnTo>
                  <a:lnTo>
                    <a:pt x="188170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3" id="33"/>
            <p:cNvSpPr/>
            <p:nvPr/>
          </p:nvSpPr>
          <p:spPr>
            <a:xfrm flipH="false" flipV="false" rot="0">
              <a:off x="2684627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70" y="0"/>
                  </a:lnTo>
                  <a:lnTo>
                    <a:pt x="188170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4" id="34"/>
            <p:cNvSpPr/>
            <p:nvPr/>
          </p:nvSpPr>
          <p:spPr>
            <a:xfrm flipH="false" flipV="false" rot="0">
              <a:off x="3150575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70" y="0"/>
                  </a:lnTo>
                  <a:lnTo>
                    <a:pt x="188170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5" id="35"/>
            <p:cNvSpPr/>
            <p:nvPr/>
          </p:nvSpPr>
          <p:spPr>
            <a:xfrm flipH="false" flipV="false" rot="0">
              <a:off x="3616523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70" y="0"/>
                  </a:lnTo>
                  <a:lnTo>
                    <a:pt x="188170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6" id="36"/>
            <p:cNvSpPr/>
            <p:nvPr/>
          </p:nvSpPr>
          <p:spPr>
            <a:xfrm flipH="false" flipV="false" rot="0">
              <a:off x="4082471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70" y="0"/>
                  </a:lnTo>
                  <a:lnTo>
                    <a:pt x="188170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7" id="37"/>
            <p:cNvSpPr/>
            <p:nvPr/>
          </p:nvSpPr>
          <p:spPr>
            <a:xfrm flipH="false" flipV="false" rot="0">
              <a:off x="4548420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69" y="0"/>
                  </a:lnTo>
                  <a:lnTo>
                    <a:pt x="188169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8" id="38"/>
            <p:cNvSpPr/>
            <p:nvPr/>
          </p:nvSpPr>
          <p:spPr>
            <a:xfrm flipH="false" flipV="false" rot="0">
              <a:off x="5014368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69" y="0"/>
                  </a:lnTo>
                  <a:lnTo>
                    <a:pt x="188169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Freeform 39" id="39"/>
            <p:cNvSpPr/>
            <p:nvPr/>
          </p:nvSpPr>
          <p:spPr>
            <a:xfrm flipH="false" flipV="false" rot="0">
              <a:off x="5480316" y="12243"/>
              <a:ext cx="188170" cy="180301"/>
            </a:xfrm>
            <a:custGeom>
              <a:avLst/>
              <a:gdLst/>
              <a:ahLst/>
              <a:cxnLst/>
              <a:rect r="r" b="b" t="t" l="l"/>
              <a:pathLst>
                <a:path h="180301" w="188170">
                  <a:moveTo>
                    <a:pt x="0" y="0"/>
                  </a:moveTo>
                  <a:lnTo>
                    <a:pt x="188170" y="0"/>
                  </a:lnTo>
                  <a:lnTo>
                    <a:pt x="188170" y="180301"/>
                  </a:lnTo>
                  <a:lnTo>
                    <a:pt x="0" y="180301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</p:grpSp>
      <p:sp>
        <p:nvSpPr>
          <p:cNvPr name="Freeform 40" id="40"/>
          <p:cNvSpPr/>
          <p:nvPr/>
        </p:nvSpPr>
        <p:spPr>
          <a:xfrm flipH="false" flipV="false" rot="0">
            <a:off x="15528095" y="4000032"/>
            <a:ext cx="1874490" cy="1934277"/>
          </a:xfrm>
          <a:custGeom>
            <a:avLst/>
            <a:gdLst/>
            <a:ahLst/>
            <a:cxnLst/>
            <a:rect r="r" b="b" t="t" l="l"/>
            <a:pathLst>
              <a:path h="1934277" w="1874490">
                <a:moveTo>
                  <a:pt x="0" y="0"/>
                </a:moveTo>
                <a:lnTo>
                  <a:pt x="1874490" y="0"/>
                </a:lnTo>
                <a:lnTo>
                  <a:pt x="1874490" y="1934278"/>
                </a:lnTo>
                <a:lnTo>
                  <a:pt x="0" y="1934278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pic>
        <p:nvPicPr>
          <p:cNvPr name="Picture 41" id="41"/>
          <p:cNvPicPr>
            <a:picLocks noChangeAspect="true"/>
          </p:cNvPicPr>
          <p:nvPr/>
        </p:nvPicPr>
        <p:blipFill>
          <a:blip r:embed="rId16"/>
          <a:srcRect l="0" t="0" r="0" b="0"/>
          <a:stretch>
            <a:fillRect/>
          </a:stretch>
        </p:blipFill>
        <p:spPr>
          <a:xfrm flipH="false" flipV="false" rot="0">
            <a:off x="10941337" y="7605327"/>
            <a:ext cx="3330868" cy="1898595"/>
          </a:xfrm>
          <a:prstGeom prst="rect">
            <a:avLst/>
          </a:prstGeom>
        </p:spPr>
      </p:pic>
      <p:sp>
        <p:nvSpPr>
          <p:cNvPr name="Freeform 42" id="42"/>
          <p:cNvSpPr/>
          <p:nvPr/>
        </p:nvSpPr>
        <p:spPr>
          <a:xfrm flipH="false" flipV="false" rot="0">
            <a:off x="11955632" y="3856778"/>
            <a:ext cx="3068925" cy="2220786"/>
          </a:xfrm>
          <a:custGeom>
            <a:avLst/>
            <a:gdLst/>
            <a:ahLst/>
            <a:cxnLst/>
            <a:rect r="r" b="b" t="t" l="l"/>
            <a:pathLst>
              <a:path h="2220786" w="3068925">
                <a:moveTo>
                  <a:pt x="0" y="0"/>
                </a:moveTo>
                <a:lnTo>
                  <a:pt x="3068925" y="0"/>
                </a:lnTo>
                <a:lnTo>
                  <a:pt x="3068925" y="2220786"/>
                </a:lnTo>
                <a:lnTo>
                  <a:pt x="0" y="2220786"/>
                </a:lnTo>
                <a:lnTo>
                  <a:pt x="0" y="0"/>
                </a:lnTo>
                <a:close/>
              </a:path>
            </a:pathLst>
          </a:custGeom>
          <a:blipFill>
            <a:blip r:embed="rId17">
              <a:extLst>
                <a:ext uri="{96DAC541-7B7A-43D3-8B79-37D633B846F1}">
                  <asvg:svgBlip xmlns:asvg="http://schemas.microsoft.com/office/drawing/2016/SVG/main" r:embed="rId18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DAFlWSbzjAE</dc:identifier>
  <dcterms:modified xsi:type="dcterms:W3CDTF">2011-08-01T06:04:30Z</dcterms:modified>
  <cp:revision>1</cp:revision>
  <dc:title>Copia de History Subject for Middle School American History Red and Blue Animated Educational Presentation </dc:title>
</cp:coreProperties>
</file>