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12" r:id="rId3"/>
    <p:sldId id="319" r:id="rId4"/>
    <p:sldId id="320" r:id="rId5"/>
    <p:sldId id="300" r:id="rId6"/>
    <p:sldId id="321" r:id="rId7"/>
    <p:sldId id="323" r:id="rId8"/>
    <p:sldId id="322" r:id="rId9"/>
    <p:sldId id="296" r:id="rId10"/>
    <p:sldId id="277" r:id="rId11"/>
    <p:sldId id="278" r:id="rId12"/>
    <p:sldId id="288" r:id="rId13"/>
    <p:sldId id="289"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B534B"/>
    <a:srgbClr val="B80D04"/>
    <a:srgbClr val="ED1005"/>
    <a:srgbClr val="FC7770"/>
    <a:srgbClr val="FD8D87"/>
    <a:srgbClr val="FB4039"/>
    <a:srgbClr val="3F3F41"/>
    <a:srgbClr val="131F2B"/>
    <a:srgbClr val="F9690E"/>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microsoft.com/office/2015/10/relationships/revisionInfo" Target="revisionInfo.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rgbClr val="ED1005"/>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rgbClr val="ED1005"/>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1-312B-4B0E-AF1C-0CD5519685AC}"/>
              </c:ext>
            </c:extLst>
          </c:dPt>
          <c:dPt>
            <c:idx val="1"/>
            <c:bubble3D val="0"/>
            <c:spPr>
              <a:solidFill>
                <a:schemeClr val="accent2"/>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3-312B-4B0E-AF1C-0CD5519685AC}"/>
              </c:ext>
            </c:extLst>
          </c:dPt>
          <c:dPt>
            <c:idx val="2"/>
            <c:bubble3D val="0"/>
            <c:spPr>
              <a:solidFill>
                <a:schemeClr val="bg2">
                  <a:lumMod val="50000"/>
                </a:schemeClr>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5-312B-4B0E-AF1C-0CD5519685AC}"/>
              </c:ext>
            </c:extLst>
          </c:dPt>
          <c:dPt>
            <c:idx val="3"/>
            <c:bubble3D val="0"/>
            <c:spPr>
              <a:solidFill>
                <a:srgbClr val="FB534B"/>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7-312B-4B0E-AF1C-0CD5519685AC}"/>
              </c:ext>
            </c:extLst>
          </c:dPt>
          <c:dLbls>
            <c:dLbl>
              <c:idx val="0"/>
              <c:layout>
                <c:manualLayout>
                  <c:x val="0.18306677821626727"/>
                  <c:y val="1.3887013291621265E-2"/>
                </c:manualLayout>
              </c:layout>
              <c:spPr>
                <a:solidFill>
                  <a:srgbClr val="FFFFFF"/>
                </a:solidFill>
                <a:ln>
                  <a:solidFill>
                    <a:srgbClr val="FF0000"/>
                  </a:solidFill>
                </a:ln>
                <a:effectLst/>
              </c:spPr>
              <c:txPr>
                <a:bodyPr rot="0" spcFirstLastPara="1" vertOverflow="clip" horzOverflow="clip" vert="horz" wrap="square" lIns="38100" tIns="19050" rIns="38100" bIns="19050" anchor="ctr" anchorCtr="1">
                  <a:spAutoFit/>
                </a:bodyPr>
                <a:lstStyle/>
                <a:p>
                  <a:pPr>
                    <a:defRPr sz="1330" b="1" i="0" u="none" strike="noStrike" kern="1200" baseline="0">
                      <a:solidFill>
                        <a:schemeClr val="accent1"/>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layout>
                <c:manualLayout>
                  <c:x val="-0.19511064520417959"/>
                  <c:y val="-1.0415259968715949E-2"/>
                </c:manualLayout>
              </c:layout>
              <c:spPr>
                <a:solidFill>
                  <a:srgbClr val="FFFFFF"/>
                </a:solidFill>
                <a:ln>
                  <a:solidFill>
                    <a:srgbClr val="FF0000"/>
                  </a:solidFill>
                </a:ln>
                <a:effectLst/>
              </c:spPr>
              <c:txPr>
                <a:bodyPr rot="0" spcFirstLastPara="1" vertOverflow="clip" horzOverflow="clip" vert="horz" wrap="square" lIns="38100" tIns="19050" rIns="38100" bIns="19050" anchor="ctr" anchorCtr="1">
                  <a:spAutoFit/>
                </a:bodyPr>
                <a:lstStyle/>
                <a:p>
                  <a:pPr>
                    <a:defRPr sz="1330" b="1" i="0" u="none" strike="noStrike" kern="1200" baseline="0">
                      <a:solidFill>
                        <a:schemeClr val="accent2"/>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layout>
                <c:manualLayout>
                  <c:x val="-0.12766499007187063"/>
                  <c:y val="-0.12845487294749675"/>
                </c:manualLayout>
              </c:layout>
              <c:spPr>
                <a:solidFill>
                  <a:srgbClr val="FFFFFF"/>
                </a:solidFill>
                <a:ln>
                  <a:solidFill>
                    <a:srgbClr val="FF0000"/>
                  </a:solidFill>
                </a:ln>
                <a:effectLst/>
              </c:spPr>
              <c:txPr>
                <a:bodyPr rot="0" spcFirstLastPara="1" vertOverflow="clip" horzOverflow="clip" vert="horz" wrap="square" lIns="38100" tIns="19050" rIns="38100" bIns="19050" anchor="ctr" anchorCtr="1">
                  <a:spAutoFit/>
                </a:bodyPr>
                <a:lstStyle/>
                <a:p>
                  <a:pPr>
                    <a:defRPr sz="1330" b="1" i="0" u="none" strike="noStrike" kern="1200" baseline="0">
                      <a:solidFill>
                        <a:schemeClr val="accent3"/>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layout>
                <c:manualLayout>
                  <c:x val="-0.10839480289121092"/>
                  <c:y val="-0.13887013291621264"/>
                </c:manualLayout>
              </c:layout>
              <c:spPr>
                <a:solidFill>
                  <a:srgbClr val="FFFFFF"/>
                </a:solidFill>
                <a:ln>
                  <a:solidFill>
                    <a:srgbClr val="FF0000"/>
                  </a:solidFill>
                </a:ln>
                <a:effectLst/>
              </c:spPr>
              <c:txPr>
                <a:bodyPr rot="0" spcFirstLastPara="1" vertOverflow="clip" horzOverflow="clip" vert="horz" wrap="square" lIns="38100" tIns="19050" rIns="38100" bIns="19050" anchor="ctr" anchorCtr="1">
                  <a:spAutoFit/>
                </a:bodyPr>
                <a:lstStyle/>
                <a:p>
                  <a:pPr>
                    <a:defRPr sz="1330" b="1" i="0" u="none" strike="noStrike" kern="1200" baseline="0">
                      <a:solidFill>
                        <a:schemeClr val="accent4"/>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rgbClr val="FFFFFF"/>
              </a:solidFill>
              <a:ln>
                <a:solidFill>
                  <a:srgbClr val="FF0000"/>
                </a:solidFill>
              </a:ln>
              <a:effectLst/>
            </c:sp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0"/>
          <c:showBubbleSize val="0"/>
          <c:showLeaderLines val="0"/>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4">
  <a:schemeClr val="accent1"/>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9">
  <cs:axisTitle>
    <cs:lnRef idx="0"/>
    <cs:fillRef idx="0"/>
    <cs:effectRef idx="0"/>
    <cs:fontRef idx="minor">
      <a:schemeClr val="tx1">
        <a:lumMod val="65000"/>
        <a:lumOff val="35000"/>
      </a:schemeClr>
    </cs:fontRef>
    <cs:defRPr sz="1197" kern="1200" cap="all"/>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cs:styleClr val="auto"/>
    </cs:fontRef>
    <cs:defRPr sz="1330" b="1" i="0" u="none" strike="noStrike" kern="1200" spc="0" baseline="0"/>
  </cs:dataLabel>
  <cs:dataLabelCallout>
    <cs:lnRef idx="0">
      <cs:styleClr val="auto"/>
    </cs:lnRef>
    <cs:fillRef idx="0"/>
    <cs:effectRef idx="0"/>
    <cs:fontRef idx="minor">
      <cs:styleClr val="auto"/>
    </cs:fontRef>
    <cs:spPr>
      <a:solidFill>
        <a:schemeClr val="lt1"/>
      </a:solidFill>
      <a:ln>
        <a:solidFill>
          <a:schemeClr val="phClr"/>
        </a:solidFill>
      </a:ln>
    </cs:spPr>
    <cs:defRPr sz="1330" b="1"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dk1"/>
    </cs:fontRef>
    <cs:spPr>
      <a:solidFill>
        <a:schemeClr val="phClr"/>
      </a:solidFill>
      <a:effectLst>
        <a:outerShdw blurRad="63500" sx="102000" sy="102000" algn="ctr" rotWithShape="0">
          <a:prstClr val="black">
            <a:alpha val="20000"/>
          </a:prstClr>
        </a:outerShdw>
      </a:effectLst>
    </cs:spPr>
  </cs:dataPoint>
  <cs:dataPoint3D>
    <cs:lnRef idx="0"/>
    <cs:fillRef idx="0">
      <cs:styleClr val="auto"/>
    </cs:fillRef>
    <cs:effectRef idx="0"/>
    <cs:fontRef idx="minor">
      <a:schemeClr val="dk1"/>
    </cs:fontRef>
    <cs:spPr>
      <a:solidFill>
        <a:schemeClr val="phClr"/>
      </a:solidFill>
      <a:effectLst>
        <a:outerShdw blurRad="88900" sx="102000" sy="102000" algn="ctr" rotWithShape="0">
          <a:prstClr val="black">
            <a:alpha val="10000"/>
          </a:prstClr>
        </a:outerShdw>
      </a:effectLst>
      <a:scene3d>
        <a:camera prst="orthographicFront"/>
        <a:lightRig rig="threePt" dir="t"/>
      </a:scene3d>
      <a:sp3d>
        <a:bevelT w="127000" h="127000"/>
        <a:bevelB w="127000" h="127000"/>
      </a:sp3d>
    </cs:spPr>
  </cs:dataPoint3D>
  <cs:dataPointLine>
    <cs:lnRef idx="0">
      <cs:styleClr val="auto"/>
    </cs:lnRef>
    <cs:fillRef idx="0"/>
    <cs:effectRef idx="0"/>
    <cs:fontRef idx="minor">
      <a:schemeClr val="dk1"/>
    </cs:fontRef>
    <cs:spPr>
      <a:ln w="28575" cap="rnd">
        <a:solidFill>
          <a:schemeClr val="phClr"/>
        </a:solidFill>
        <a:round/>
      </a:ln>
    </cs:spPr>
  </cs:dataPointLine>
  <cs:dataPointMarker>
    <cs:lnRef idx="0"/>
    <cs:fillRef idx="0">
      <cs:styleClr val="auto"/>
    </cs:fillRef>
    <cs:effectRef idx="0"/>
    <cs:fontRef idx="minor">
      <a:schemeClr val="dk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dk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dk1"/>
    </cs:fontRef>
  </cs:plotArea>
  <cs:plotArea3D mods="allowNoFillOverride allowNoLineOverride">
    <cs:lnRef idx="0"/>
    <cs:fillRef idx="0"/>
    <cs:effectRef idx="0"/>
    <cs:fontRef idx="minor">
      <a:schemeClr val="dk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cap="all"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a:ln>
          <a:noFill/>
        </a:ln>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a:ln>
          <a:noFill/>
        </a:ln>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a:ln>
          <a:noFill/>
        </a:ln>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a:ln>
          <a:noFill/>
        </a:ln>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a:solidFill>
          <a:srgbClr val="3F3F41"/>
        </a:solidFill>
      </dgm:spPr>
      <dgm:t>
        <a:bodyPr/>
        <a:lstStyle/>
        <a:p>
          <a:endParaRPr lang="en-US"/>
        </a:p>
      </dgm:t>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a:solidFill>
          <a:srgbClr val="FB4039"/>
        </a:solidFill>
        <a:ln>
          <a:noFill/>
        </a:ln>
      </dgm:spPr>
      <dgm:t>
        <a:bodyPr/>
        <a:lstStyle/>
        <a:p>
          <a:endParaRPr lang="en-US"/>
        </a:p>
      </dgm:t>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a:solidFill>
          <a:srgbClr val="3F3F41"/>
        </a:solidFill>
      </dgm:spPr>
      <dgm:t>
        <a:bodyPr/>
        <a:lstStyle/>
        <a:p>
          <a:endParaRPr lang="en-US"/>
        </a:p>
      </dgm:t>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a:solidFill>
          <a:srgbClr val="FB4039"/>
        </a:solidFill>
        <a:ln>
          <a:noFill/>
        </a:ln>
      </dgm:spPr>
      <dgm:t>
        <a:bodyPr/>
        <a:lstStyle/>
        <a:p>
          <a:endParaRPr lang="en-US"/>
        </a:p>
      </dgm:t>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rgbClr val="3F3F41"/>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rgbClr val="FB4039"/>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rgbClr val="3F3F41"/>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rgbClr val="FB4039"/>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gradFill flip="none" rotWithShape="1">
          <a:gsLst>
            <a:gs pos="0">
              <a:schemeClr val="accent6">
                <a:lumMod val="29000"/>
              </a:schemeClr>
            </a:gs>
            <a:gs pos="100000">
              <a:schemeClr val="tx1"/>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353059" y="3458589"/>
            <a:ext cx="5185236" cy="907867"/>
          </a:xfrm>
          <a:prstGeom prst="rect">
            <a:avLst/>
          </a:prstGeom>
        </p:spPr>
        <p:txBody>
          <a:bodyPr lIns="91425" tIns="91425" rIns="91425" bIns="91425" anchor="ctr" anchorCtr="0">
            <a:normAutofit/>
          </a:bodyPr>
          <a:lstStyle>
            <a:lvl1pPr lvl="0" algn="ctr">
              <a:spcBef>
                <a:spcPts val="0"/>
              </a:spcBef>
              <a:buSzPct val="100000"/>
              <a:defRPr sz="4400">
                <a:solidFill>
                  <a:srgbClr val="00B0F0"/>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11" name="Picture Placeholder 10"/>
          <p:cNvSpPr>
            <a:spLocks noGrp="1"/>
          </p:cNvSpPr>
          <p:nvPr>
            <p:ph type="pic" sz="quarter" idx="10"/>
          </p:nvPr>
        </p:nvSpPr>
        <p:spPr>
          <a:xfrm>
            <a:off x="857250" y="552450"/>
            <a:ext cx="10477500" cy="4879975"/>
          </a:xfrm>
          <a:custGeom>
            <a:avLst/>
            <a:gdLst>
              <a:gd name="connsiteX0" fmla="*/ 0 w 10477500"/>
              <a:gd name="connsiteY0" fmla="*/ 0 h 4879975"/>
              <a:gd name="connsiteX1" fmla="*/ 10477500 w 10477500"/>
              <a:gd name="connsiteY1" fmla="*/ 0 h 4879975"/>
              <a:gd name="connsiteX2" fmla="*/ 10477500 w 10477500"/>
              <a:gd name="connsiteY2" fmla="*/ 4879975 h 4879975"/>
              <a:gd name="connsiteX3" fmla="*/ 7553325 w 10477500"/>
              <a:gd name="connsiteY3" fmla="*/ 4879975 h 4879975"/>
              <a:gd name="connsiteX4" fmla="*/ 7553325 w 10477500"/>
              <a:gd name="connsiteY4" fmla="*/ 2762250 h 4879975"/>
              <a:gd name="connsiteX5" fmla="*/ 2924175 w 10477500"/>
              <a:gd name="connsiteY5" fmla="*/ 2762250 h 4879975"/>
              <a:gd name="connsiteX6" fmla="*/ 2924175 w 10477500"/>
              <a:gd name="connsiteY6" fmla="*/ 4879975 h 4879975"/>
              <a:gd name="connsiteX7" fmla="*/ 0 w 10477500"/>
              <a:gd name="connsiteY7" fmla="*/ 4879975 h 487997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0477500" h="4879975">
                <a:moveTo>
                  <a:pt x="0" y="0"/>
                </a:moveTo>
                <a:lnTo>
                  <a:pt x="10477500" y="0"/>
                </a:lnTo>
                <a:lnTo>
                  <a:pt x="10477500" y="4879975"/>
                </a:lnTo>
                <a:lnTo>
                  <a:pt x="7553325" y="4879975"/>
                </a:lnTo>
                <a:lnTo>
                  <a:pt x="7553325" y="2762250"/>
                </a:lnTo>
                <a:lnTo>
                  <a:pt x="2924175" y="2762250"/>
                </a:lnTo>
                <a:lnTo>
                  <a:pt x="2924175" y="4879975"/>
                </a:lnTo>
                <a:lnTo>
                  <a:pt x="0" y="4879975"/>
                </a:lnTo>
                <a:close/>
              </a:path>
            </a:pathLst>
          </a:custGeom>
          <a:effectLst>
            <a:outerShdw blurRad="50800" dist="38100" dir="5400000" algn="t" rotWithShape="0">
              <a:prstClr val="black">
                <a:alpha val="40000"/>
              </a:prstClr>
            </a:outerShdw>
          </a:effectLst>
        </p:spPr>
        <p:txBody>
          <a:bodyPr wrap="square">
            <a:noAutofit/>
          </a:bodyPr>
          <a:lstStyle/>
          <a:p>
            <a:endParaRPr lang="en-US"/>
          </a:p>
        </p:txBody>
      </p:sp>
      <p:sp>
        <p:nvSpPr>
          <p:cNvPr id="9" name="Rectangle 8"/>
          <p:cNvSpPr/>
          <p:nvPr userDrawn="1"/>
        </p:nvSpPr>
        <p:spPr>
          <a:xfrm>
            <a:off x="3800475" y="3314700"/>
            <a:ext cx="4629150" cy="3028950"/>
          </a:xfrm>
          <a:prstGeom prst="rect">
            <a:avLst/>
          </a:prstGeom>
          <a:solidFill>
            <a:srgbClr val="ED1005"/>
          </a:solidFill>
          <a:ln>
            <a:noFill/>
          </a:ln>
          <a:effectLst>
            <a:outerShdw blurRad="38100" sx="102000" sy="102000" algn="ctr" rotWithShape="0">
              <a:schemeClr val="tx1">
                <a:lumMod val="85000"/>
                <a:lumOff val="15000"/>
                <a:alpha val="96000"/>
              </a:schemeClr>
            </a:outerShdw>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4063077" y="3654324"/>
            <a:ext cx="4090323" cy="1458057"/>
          </a:xfrm>
          <a:prstGeom prst="rect">
            <a:avLst/>
          </a:prstGeom>
        </p:spPr>
        <p:txBody>
          <a:bodyPr lIns="91425" tIns="91425" rIns="91425" bIns="91425" anchor="b" anchorCtr="0"/>
          <a:lstStyle>
            <a:lvl1pPr lvl="0" algn="ctr" rtl="0">
              <a:spcBef>
                <a:spcPts val="0"/>
              </a:spcBef>
              <a:defRPr>
                <a:solidFill>
                  <a:schemeClr val="bg1"/>
                </a:solidFill>
                <a:latin typeface="Roboto Medium" panose="02000000000000000000" pitchFamily="2" charset="0"/>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4063077" y="5432955"/>
            <a:ext cx="4090323" cy="531597"/>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rgbClr val="00B0F0"/>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6" name="Picture Placeholder 5"/>
          <p:cNvSpPr>
            <a:spLocks noGrp="1"/>
          </p:cNvSpPr>
          <p:nvPr>
            <p:ph type="pic" sz="quarter" idx="10"/>
          </p:nvPr>
        </p:nvSpPr>
        <p:spPr>
          <a:xfrm>
            <a:off x="209550" y="1221012"/>
            <a:ext cx="11772900" cy="3448050"/>
          </a:xfrm>
          <a:effectLst>
            <a:outerShdw blurRad="50800" dist="38100" dir="16200000" rotWithShape="0">
              <a:prstClr val="black">
                <a:alpha val="40000"/>
              </a:prstClr>
            </a:outerShdw>
          </a:effectLst>
        </p:spPr>
        <p:txBody>
          <a:bodyPr vert="horz" wrap="square" lIns="91440" tIns="45720" rIns="91440" bIns="45720" rtlCol="0">
            <a:noAutofit/>
          </a:bodyPr>
          <a:lstStyle>
            <a:lvl1pPr>
              <a:defRPr lang="en-US" dirty="0"/>
            </a:lvl1pPr>
          </a:lstStyle>
          <a:p>
            <a:pPr lvl="0"/>
            <a:endParaRPr lang="en-US" dirty="0"/>
          </a:p>
        </p:txBody>
      </p:sp>
      <p:sp>
        <p:nvSpPr>
          <p:cNvPr id="46" name="Shape 47"/>
          <p:cNvSpPr txBox="1">
            <a:spLocks noGrp="1"/>
          </p:cNvSpPr>
          <p:nvPr>
            <p:ph type="title"/>
          </p:nvPr>
        </p:nvSpPr>
        <p:spPr>
          <a:xfrm>
            <a:off x="601664" y="4953643"/>
            <a:ext cx="4770436" cy="725714"/>
          </a:xfrm>
          <a:prstGeom prst="rect">
            <a:avLst/>
          </a:prstGeom>
        </p:spPr>
        <p:txBody>
          <a:bodyPr lIns="91425" tIns="91425" rIns="91425" bIns="91425" anchor="b" anchorCtr="0">
            <a:normAutofit/>
          </a:bodyPr>
          <a:lstStyle>
            <a:lvl1pPr lvl="0" algn="ctr">
              <a:spcBef>
                <a:spcPts val="0"/>
              </a:spcBef>
              <a:defRPr sz="3600">
                <a:solidFill>
                  <a:schemeClr val="bg2">
                    <a:lumMod val="50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34"/>
          <p:cNvSpPr txBox="1">
            <a:spLocks noGrp="1"/>
          </p:cNvSpPr>
          <p:nvPr>
            <p:ph type="body" idx="1"/>
          </p:nvPr>
        </p:nvSpPr>
        <p:spPr>
          <a:xfrm>
            <a:off x="6091132" y="3858268"/>
            <a:ext cx="5200650" cy="2190750"/>
          </a:xfrm>
          <a:prstGeom prst="rect">
            <a:avLst/>
          </a:prstGeom>
        </p:spPr>
        <p:txBody>
          <a:bodyPr lIns="91425" tIns="91425" rIns="91425" bIns="91425" anchor="ctr" anchorCtr="0">
            <a:normAutofit/>
          </a:bodyPr>
          <a:lstStyle>
            <a:lvl1pPr marL="0" lvl="0" indent="0" algn="l"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13" name="Picture 12"/>
          <p:cNvPicPr>
            <a:picLocks noChangeAspect="1"/>
          </p:cNvPicPr>
          <p:nvPr userDrawn="1"/>
        </p:nvPicPr>
        <p:blipFill>
          <a:blip r:embed="rId2"/>
          <a:stretch>
            <a:fillRect/>
          </a:stretch>
        </p:blipFill>
        <p:spPr>
          <a:xfrm>
            <a:off x="5890481" y="399137"/>
            <a:ext cx="411039" cy="552776"/>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12" name="Picture Placeholder 11"/>
          <p:cNvSpPr>
            <a:spLocks noGrp="1"/>
          </p:cNvSpPr>
          <p:nvPr>
            <p:ph type="pic" sz="quarter" idx="10"/>
          </p:nvPr>
        </p:nvSpPr>
        <p:spPr>
          <a:xfrm>
            <a:off x="0" y="0"/>
            <a:ext cx="6115050" cy="6858000"/>
          </a:xfrm>
          <a:custGeom>
            <a:avLst/>
            <a:gdLst>
              <a:gd name="connsiteX0" fmla="*/ 0 w 6115050"/>
              <a:gd name="connsiteY0" fmla="*/ 0 h 6858000"/>
              <a:gd name="connsiteX1" fmla="*/ 6115050 w 6115050"/>
              <a:gd name="connsiteY1" fmla="*/ 0 h 6858000"/>
              <a:gd name="connsiteX2" fmla="*/ 6115050 w 6115050"/>
              <a:gd name="connsiteY2" fmla="*/ 2502534 h 6858000"/>
              <a:gd name="connsiteX3" fmla="*/ 5286375 w 6115050"/>
              <a:gd name="connsiteY3" fmla="*/ 2502534 h 6858000"/>
              <a:gd name="connsiteX4" fmla="*/ 5286375 w 6115050"/>
              <a:gd name="connsiteY4" fmla="*/ 5886449 h 6858000"/>
              <a:gd name="connsiteX5" fmla="*/ 6115050 w 6115050"/>
              <a:gd name="connsiteY5" fmla="*/ 5886449 h 6858000"/>
              <a:gd name="connsiteX6" fmla="*/ 6115050 w 6115050"/>
              <a:gd name="connsiteY6" fmla="*/ 6858000 h 6858000"/>
              <a:gd name="connsiteX7" fmla="*/ 0 w 6115050"/>
              <a:gd name="connsiteY7"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115050" h="6858000">
                <a:moveTo>
                  <a:pt x="0" y="0"/>
                </a:moveTo>
                <a:lnTo>
                  <a:pt x="6115050" y="0"/>
                </a:lnTo>
                <a:lnTo>
                  <a:pt x="6115050" y="2502534"/>
                </a:lnTo>
                <a:lnTo>
                  <a:pt x="5286375" y="2502534"/>
                </a:lnTo>
                <a:lnTo>
                  <a:pt x="5286375" y="5886449"/>
                </a:lnTo>
                <a:lnTo>
                  <a:pt x="6115050" y="5886449"/>
                </a:lnTo>
                <a:lnTo>
                  <a:pt x="6115050" y="6858000"/>
                </a:lnTo>
                <a:lnTo>
                  <a:pt x="0" y="6858000"/>
                </a:lnTo>
                <a:close/>
              </a:path>
            </a:pathLst>
          </a:custGeom>
          <a:effectLst>
            <a:outerShdw blurRad="50800" dist="38100" algn="l" rotWithShape="0">
              <a:prstClr val="black">
                <a:alpha val="40000"/>
              </a:prstClr>
            </a:outerShdw>
          </a:effectLst>
        </p:spPr>
        <p:txBody>
          <a:bodyPr wrap="square">
            <a:noAutofit/>
          </a:bodyPr>
          <a:lstStyle/>
          <a:p>
            <a:endParaRPr lang="en-US"/>
          </a:p>
        </p:txBody>
      </p:sp>
      <p:sp>
        <p:nvSpPr>
          <p:cNvPr id="11" name="Rectangle 10"/>
          <p:cNvSpPr/>
          <p:nvPr userDrawn="1"/>
        </p:nvSpPr>
        <p:spPr>
          <a:xfrm>
            <a:off x="5283200" y="2491740"/>
            <a:ext cx="6534150" cy="3398520"/>
          </a:xfrm>
          <a:prstGeom prst="rect">
            <a:avLst/>
          </a:prstGeom>
          <a:solidFill>
            <a:srgbClr val="ED1005"/>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48" name="Shape 48"/>
          <p:cNvSpPr txBox="1">
            <a:spLocks noGrp="1"/>
          </p:cNvSpPr>
          <p:nvPr>
            <p:ph type="body" idx="1"/>
          </p:nvPr>
        </p:nvSpPr>
        <p:spPr>
          <a:xfrm>
            <a:off x="5878739" y="2900316"/>
            <a:ext cx="5368473" cy="260985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p:cNvSpPr/>
          <p:nvPr userDrawn="1"/>
        </p:nvSpPr>
        <p:spPr>
          <a:xfrm>
            <a:off x="6693126" y="1200150"/>
            <a:ext cx="5498874" cy="723900"/>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699702" y="1200151"/>
            <a:ext cx="5492298" cy="723900"/>
          </a:xfrm>
          <a:prstGeom prst="rect">
            <a:avLst/>
          </a:prstGeom>
        </p:spPr>
        <p:txBody>
          <a:bodyPr lIns="91425" tIns="91425" rIns="91425" bIns="91425" anchor="b" anchorCtr="0">
            <a:normAutofit/>
          </a:bodyPr>
          <a:lstStyle>
            <a:lvl1pPr lvl="0">
              <a:spcBef>
                <a:spcPts val="0"/>
              </a:spcBef>
              <a:defRPr sz="32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38" name="Shape 48"/>
          <p:cNvSpPr txBox="1">
            <a:spLocks noGrp="1"/>
          </p:cNvSpPr>
          <p:nvPr>
            <p:ph type="body" idx="11"/>
          </p:nvPr>
        </p:nvSpPr>
        <p:spPr>
          <a:xfrm>
            <a:off x="419100" y="3048618"/>
            <a:ext cx="4705349" cy="213769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2" name="Rectangle 11"/>
          <p:cNvSpPr/>
          <p:nvPr userDrawn="1"/>
        </p:nvSpPr>
        <p:spPr>
          <a:xfrm>
            <a:off x="419100" y="1589330"/>
            <a:ext cx="5810250" cy="696670"/>
          </a:xfrm>
          <a:prstGeom prst="rect">
            <a:avLst/>
          </a:prstGeom>
          <a:solidFill>
            <a:srgbClr val="ED100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419100" y="1589330"/>
            <a:ext cx="5647871" cy="696670"/>
          </a:xfrm>
          <a:prstGeom prst="rect">
            <a:avLst/>
          </a:prstGeom>
        </p:spPr>
        <p:txBody>
          <a:bodyPr lIns="91425" tIns="91425" rIns="91425" bIns="91425" anchor="b" anchorCtr="0">
            <a:normAutofit/>
          </a:bodyPr>
          <a:lstStyle>
            <a:lvl1pPr lvl="0">
              <a:spcBef>
                <a:spcPts val="0"/>
              </a:spcBef>
              <a:defRPr sz="32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Picture Placeholder 4"/>
          <p:cNvSpPr>
            <a:spLocks noGrp="1"/>
          </p:cNvSpPr>
          <p:nvPr>
            <p:ph type="pic" sz="quarter" idx="12"/>
          </p:nvPr>
        </p:nvSpPr>
        <p:spPr>
          <a:xfrm>
            <a:off x="6229350" y="0"/>
            <a:ext cx="5219700" cy="6858000"/>
          </a:xfrm>
          <a:effectLst>
            <a:outerShdw blurRad="50800" dist="38100" dir="10800000" algn="r" rotWithShape="0">
              <a:prstClr val="black">
                <a:alpha val="40000"/>
              </a:prstClr>
            </a:outerShdw>
          </a:effectLst>
        </p:spPr>
        <p:txBody>
          <a:bodyPr/>
          <a:lstStyle/>
          <a:p>
            <a:endParaRPr lang="en-US"/>
          </a:p>
        </p:txBody>
      </p:sp>
      <p:pic>
        <p:nvPicPr>
          <p:cNvPr id="14" name="Picture 13"/>
          <p:cNvPicPr>
            <a:picLocks noChangeAspect="1"/>
          </p:cNvPicPr>
          <p:nvPr userDrawn="1"/>
        </p:nvPicPr>
        <p:blipFill>
          <a:blip r:embed="rId2"/>
          <a:stretch>
            <a:fillRect/>
          </a:stretch>
        </p:blipFill>
        <p:spPr>
          <a:xfrm>
            <a:off x="419100" y="208637"/>
            <a:ext cx="411039" cy="552776"/>
          </a:xfrm>
          <a:prstGeom prst="rect">
            <a:avLst/>
          </a:prstGeom>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8" name="Picture Placeholder 7"/>
          <p:cNvSpPr>
            <a:spLocks noGrp="1"/>
          </p:cNvSpPr>
          <p:nvPr>
            <p:ph type="pic" sz="quarter" idx="13"/>
          </p:nvPr>
        </p:nvSpPr>
        <p:spPr>
          <a:xfrm>
            <a:off x="5184659" y="0"/>
            <a:ext cx="6610348" cy="6858000"/>
          </a:xfrm>
          <a:custGeom>
            <a:avLst/>
            <a:gdLst>
              <a:gd name="connsiteX0" fmla="*/ 0 w 7219949"/>
              <a:gd name="connsiteY0" fmla="*/ 0 h 6858000"/>
              <a:gd name="connsiteX1" fmla="*/ 7219949 w 7219949"/>
              <a:gd name="connsiteY1" fmla="*/ 0 h 6858000"/>
              <a:gd name="connsiteX2" fmla="*/ 7219949 w 7219949"/>
              <a:gd name="connsiteY2" fmla="*/ 6858000 h 6858000"/>
              <a:gd name="connsiteX3" fmla="*/ 2857499 w 7219949"/>
              <a:gd name="connsiteY3" fmla="*/ 6858000 h 6858000"/>
              <a:gd name="connsiteX4" fmla="*/ 2857499 w 7219949"/>
              <a:gd name="connsiteY4" fmla="*/ 1943100 h 6858000"/>
              <a:gd name="connsiteX5" fmla="*/ 0 w 7219949"/>
              <a:gd name="connsiteY5" fmla="*/ 19431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219949" h="6858000">
                <a:moveTo>
                  <a:pt x="0" y="0"/>
                </a:moveTo>
                <a:lnTo>
                  <a:pt x="7219949" y="0"/>
                </a:lnTo>
                <a:lnTo>
                  <a:pt x="7219949" y="6858000"/>
                </a:lnTo>
                <a:lnTo>
                  <a:pt x="2857499" y="6858000"/>
                </a:lnTo>
                <a:lnTo>
                  <a:pt x="2857499" y="1943100"/>
                </a:lnTo>
                <a:lnTo>
                  <a:pt x="0" y="1943100"/>
                </a:lnTo>
                <a:close/>
              </a:path>
            </a:pathLst>
          </a:custGeom>
          <a:effectLst>
            <a:outerShdw blurRad="50800" dist="38100" dir="10800000" algn="r" rotWithShape="0">
              <a:prstClr val="black">
                <a:alpha val="40000"/>
              </a:prstClr>
            </a:outerShdw>
          </a:effectLst>
        </p:spPr>
        <p:txBody>
          <a:bodyPr wrap="square">
            <a:noAutofit/>
          </a:bodyPr>
          <a:lstStyle/>
          <a:p>
            <a:endParaRPr lang="en-US"/>
          </a:p>
        </p:txBody>
      </p:sp>
      <p:sp>
        <p:nvSpPr>
          <p:cNvPr id="9" name="Rectangle 8"/>
          <p:cNvSpPr/>
          <p:nvPr userDrawn="1"/>
        </p:nvSpPr>
        <p:spPr>
          <a:xfrm>
            <a:off x="0" y="1930400"/>
            <a:ext cx="7829550" cy="4927600"/>
          </a:xfrm>
          <a:prstGeom prst="rect">
            <a:avLst/>
          </a:prstGeom>
          <a:solidFill>
            <a:srgbClr val="3F3F41"/>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10" name="Shape 48"/>
          <p:cNvSpPr txBox="1">
            <a:spLocks noGrp="1"/>
          </p:cNvSpPr>
          <p:nvPr>
            <p:ph type="body" idx="11"/>
          </p:nvPr>
        </p:nvSpPr>
        <p:spPr>
          <a:xfrm>
            <a:off x="301744" y="3962400"/>
            <a:ext cx="3287654" cy="213769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4065647" y="3962400"/>
            <a:ext cx="3287654" cy="213769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2" name="Rectangle 11"/>
          <p:cNvSpPr/>
          <p:nvPr userDrawn="1"/>
        </p:nvSpPr>
        <p:spPr>
          <a:xfrm>
            <a:off x="301744" y="2350712"/>
            <a:ext cx="7527806" cy="853778"/>
          </a:xfrm>
          <a:prstGeom prst="rect">
            <a:avLst/>
          </a:prstGeom>
          <a:solidFill>
            <a:srgbClr val="ED100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Shape 47"/>
          <p:cNvSpPr txBox="1">
            <a:spLocks noGrp="1"/>
          </p:cNvSpPr>
          <p:nvPr>
            <p:ph type="title"/>
          </p:nvPr>
        </p:nvSpPr>
        <p:spPr>
          <a:xfrm>
            <a:off x="301744" y="2350712"/>
            <a:ext cx="7260199" cy="831256"/>
          </a:xfrm>
          <a:prstGeom prst="rect">
            <a:avLst/>
          </a:prstGeom>
        </p:spPr>
        <p:txBody>
          <a:bodyPr lIns="91425" tIns="91425" rIns="91425" bIns="91425" anchor="b" anchorCtr="0">
            <a:normAutofit/>
          </a:bodyPr>
          <a:lstStyle>
            <a:lvl1pPr lvl="0">
              <a:spcBef>
                <a:spcPts val="0"/>
              </a:spcBef>
              <a:defRPr sz="32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4" name="Rectangle 13"/>
          <p:cNvSpPr/>
          <p:nvPr userDrawn="1"/>
        </p:nvSpPr>
        <p:spPr>
          <a:xfrm>
            <a:off x="0" y="1"/>
            <a:ext cx="82548" cy="1930400"/>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35" name="Picture Placeholder 34"/>
          <p:cNvSpPr>
            <a:spLocks noGrp="1"/>
          </p:cNvSpPr>
          <p:nvPr>
            <p:ph type="pic" sz="quarter" idx="16"/>
          </p:nvPr>
        </p:nvSpPr>
        <p:spPr>
          <a:xfrm>
            <a:off x="0" y="0"/>
            <a:ext cx="12192000" cy="6858000"/>
          </a:xfrm>
          <a:custGeom>
            <a:avLst/>
            <a:gdLst>
              <a:gd name="connsiteX0" fmla="*/ 0 w 9582150"/>
              <a:gd name="connsiteY0" fmla="*/ 2026325 h 6858000"/>
              <a:gd name="connsiteX1" fmla="*/ 1657350 w 9582150"/>
              <a:gd name="connsiteY1" fmla="*/ 2026325 h 6858000"/>
              <a:gd name="connsiteX2" fmla="*/ 1657350 w 9582150"/>
              <a:gd name="connsiteY2" fmla="*/ 6858000 h 6858000"/>
              <a:gd name="connsiteX3" fmla="*/ 0 w 9582150"/>
              <a:gd name="connsiteY3" fmla="*/ 6858000 h 6858000"/>
              <a:gd name="connsiteX4" fmla="*/ 0 w 9582150"/>
              <a:gd name="connsiteY4" fmla="*/ 0 h 6858000"/>
              <a:gd name="connsiteX5" fmla="*/ 9582150 w 9582150"/>
              <a:gd name="connsiteY5" fmla="*/ 0 h 6858000"/>
              <a:gd name="connsiteX6" fmla="*/ 9582150 w 9582150"/>
              <a:gd name="connsiteY6" fmla="*/ 1046028 h 6858000"/>
              <a:gd name="connsiteX7" fmla="*/ 1657350 w 9582150"/>
              <a:gd name="connsiteY7" fmla="*/ 1046028 h 6858000"/>
              <a:gd name="connsiteX8" fmla="*/ 1657350 w 9582150"/>
              <a:gd name="connsiteY8" fmla="*/ 1302425 h 6858000"/>
              <a:gd name="connsiteX9" fmla="*/ 0 w 9582150"/>
              <a:gd name="connsiteY9" fmla="*/ 1302425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582150" h="6858000">
                <a:moveTo>
                  <a:pt x="0" y="2026325"/>
                </a:moveTo>
                <a:lnTo>
                  <a:pt x="1657350" y="2026325"/>
                </a:lnTo>
                <a:lnTo>
                  <a:pt x="1657350" y="6858000"/>
                </a:lnTo>
                <a:lnTo>
                  <a:pt x="0" y="6858000"/>
                </a:lnTo>
                <a:close/>
                <a:moveTo>
                  <a:pt x="0" y="0"/>
                </a:moveTo>
                <a:lnTo>
                  <a:pt x="9582150" y="0"/>
                </a:lnTo>
                <a:lnTo>
                  <a:pt x="9582150" y="1046028"/>
                </a:lnTo>
                <a:lnTo>
                  <a:pt x="1657350" y="1046028"/>
                </a:lnTo>
                <a:lnTo>
                  <a:pt x="1657350" y="1302425"/>
                </a:lnTo>
                <a:lnTo>
                  <a:pt x="0" y="1302425"/>
                </a:lnTo>
                <a:close/>
              </a:path>
            </a:pathLst>
          </a:custGeom>
          <a:effectLst/>
        </p:spPr>
        <p:txBody>
          <a:bodyPr wrap="square">
            <a:noAutofit/>
          </a:bodyPr>
          <a:lstStyle/>
          <a:p>
            <a:endParaRPr lang="en-US"/>
          </a:p>
        </p:txBody>
      </p:sp>
      <p:sp>
        <p:nvSpPr>
          <p:cNvPr id="22" name="Rectangle 21"/>
          <p:cNvSpPr/>
          <p:nvPr userDrawn="1"/>
        </p:nvSpPr>
        <p:spPr>
          <a:xfrm>
            <a:off x="1657350" y="990600"/>
            <a:ext cx="10534650" cy="5867400"/>
          </a:xfrm>
          <a:prstGeom prst="rect">
            <a:avLst/>
          </a:prstGeom>
          <a:solidFill>
            <a:schemeClr val="bg1"/>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21" name="Shape 79"/>
          <p:cNvSpPr txBox="1">
            <a:spLocks noGrp="1"/>
          </p:cNvSpPr>
          <p:nvPr>
            <p:ph type="body" idx="15"/>
          </p:nvPr>
        </p:nvSpPr>
        <p:spPr>
          <a:xfrm>
            <a:off x="2497059" y="3018482"/>
            <a:ext cx="4234444"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4" name="Rectangle 33"/>
          <p:cNvSpPr/>
          <p:nvPr userDrawn="1"/>
        </p:nvSpPr>
        <p:spPr>
          <a:xfrm>
            <a:off x="-1" y="1302425"/>
            <a:ext cx="8534297" cy="723900"/>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1937756" y="1331453"/>
            <a:ext cx="6596541" cy="670029"/>
          </a:xfrm>
          <a:prstGeom prst="rect">
            <a:avLst/>
          </a:prstGeom>
        </p:spPr>
        <p:txBody>
          <a:bodyPr lIns="91425" tIns="91425" rIns="91425" bIns="91425" anchor="b" anchorCtr="0">
            <a:normAutofit/>
          </a:bodyPr>
          <a:lstStyle>
            <a:lvl1pPr lvl="0" algn="l" rtl="0">
              <a:spcBef>
                <a:spcPts val="0"/>
              </a:spcBef>
              <a:defRPr sz="3200">
                <a:solidFill>
                  <a:schemeClr val="bg1"/>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p:ph type="body" idx="17"/>
          </p:nvPr>
        </p:nvSpPr>
        <p:spPr>
          <a:xfrm>
            <a:off x="2497059" y="5223079"/>
            <a:ext cx="4234444"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p:ph type="body" idx="18"/>
          </p:nvPr>
        </p:nvSpPr>
        <p:spPr>
          <a:xfrm>
            <a:off x="7224131" y="3018482"/>
            <a:ext cx="4234444"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p:ph type="body" idx="19"/>
          </p:nvPr>
        </p:nvSpPr>
        <p:spPr>
          <a:xfrm>
            <a:off x="7224131" y="5223079"/>
            <a:ext cx="4234444"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gradFill>
          <a:gsLst>
            <a:gs pos="0">
              <a:schemeClr val="accent6">
                <a:lumMod val="25000"/>
              </a:schemeClr>
            </a:gs>
            <a:gs pos="100000">
              <a:schemeClr val="tx1"/>
            </a:gs>
          </a:gsLst>
          <a:path path="circle">
            <a:fillToRect l="50000" t="50000" r="50000" b="50000"/>
          </a:path>
        </a:gradFill>
        <a:effectLst/>
      </p:bgPr>
    </p:bg>
    <p:spTree>
      <p:nvGrpSpPr>
        <p:cNvPr id="1" name="Shape 94"/>
        <p:cNvGrpSpPr/>
        <p:nvPr/>
      </p:nvGrpSpPr>
      <p:grpSpPr>
        <a:xfrm>
          <a:off x="0" y="0"/>
          <a:ext cx="0" cy="0"/>
          <a:chOff x="0" y="0"/>
          <a:chExt cx="0" cy="0"/>
        </a:xfrm>
      </p:grpSpPr>
      <p:pic>
        <p:nvPicPr>
          <p:cNvPr id="4" name="Picture 3"/>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202936" y="188238"/>
            <a:ext cx="11786128" cy="6481525"/>
          </a:xfrm>
          <a:prstGeom prst="rect">
            <a:avLst/>
          </a:prstGeom>
        </p:spPr>
      </p:pic>
      <p:sp>
        <p:nvSpPr>
          <p:cNvPr id="95" name="Shape 95"/>
          <p:cNvSpPr txBox="1">
            <a:spLocks noGrp="1"/>
          </p:cNvSpPr>
          <p:nvPr>
            <p:ph type="title"/>
          </p:nvPr>
        </p:nvSpPr>
        <p:spPr>
          <a:xfrm>
            <a:off x="2370958" y="26065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4" name="Picture 3"/>
          <p:cNvPicPr>
            <a:picLocks noChangeAspect="1"/>
          </p:cNvPicPr>
          <p:nvPr userDrawn="1"/>
        </p:nvPicPr>
        <p:blipFill rotWithShape="1">
          <a:blip r:embed="rId2" cstate="email">
            <a:extLst>
              <a:ext uri="{28A0092B-C50C-407E-A947-70E740481C1C}">
                <a14:useLocalDpi xmlns:a14="http://schemas.microsoft.com/office/drawing/2010/main"/>
              </a:ext>
            </a:extLst>
          </a:blip>
          <a:srcRect r="1104"/>
          <a:stretch/>
        </p:blipFill>
        <p:spPr>
          <a:xfrm>
            <a:off x="203200" y="145226"/>
            <a:ext cx="11785600" cy="6567549"/>
          </a:xfrm>
          <a:prstGeom prst="rect">
            <a:avLst/>
          </a:prstGeom>
        </p:spPr>
      </p:pic>
      <p:sp>
        <p:nvSpPr>
          <p:cNvPr id="109" name="Shape 109"/>
          <p:cNvSpPr txBox="1">
            <a:spLocks noGrp="1"/>
          </p:cNvSpPr>
          <p:nvPr>
            <p:ph type="body" idx="1"/>
          </p:nvPr>
        </p:nvSpPr>
        <p:spPr>
          <a:xfrm>
            <a:off x="1928004" y="322666"/>
            <a:ext cx="8335991" cy="478340"/>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gradFill>
          <a:gsLst>
            <a:gs pos="0">
              <a:schemeClr val="accent6">
                <a:lumMod val="25000"/>
              </a:schemeClr>
            </a:gs>
            <a:gs pos="100000">
              <a:schemeClr val="tx1"/>
            </a:gs>
          </a:gsLst>
          <a:path path="circle">
            <a:fillToRect l="50000" t="50000" r="50000" b="50000"/>
          </a:path>
        </a:gradFill>
        <a:effectLst/>
      </p:bgPr>
    </p:bg>
    <p:spTree>
      <p:nvGrpSpPr>
        <p:cNvPr id="1" name="Shape 122"/>
        <p:cNvGrpSpPr/>
        <p:nvPr/>
      </p:nvGrpSpPr>
      <p:grpSpPr>
        <a:xfrm>
          <a:off x="0" y="0"/>
          <a:ext cx="0" cy="0"/>
          <a:chOff x="0" y="0"/>
          <a:chExt cx="0" cy="0"/>
        </a:xfrm>
      </p:grpSpPr>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8" name="Group 7"/>
          <p:cNvGrpSpPr/>
          <p:nvPr userDrawn="1"/>
        </p:nvGrpSpPr>
        <p:grpSpPr>
          <a:xfrm>
            <a:off x="4876800" y="0"/>
            <a:ext cx="7315200" cy="6858001"/>
            <a:chOff x="4876800" y="0"/>
            <a:chExt cx="7315200" cy="6858001"/>
          </a:xfrm>
        </p:grpSpPr>
        <p:sp>
          <p:nvSpPr>
            <p:cNvPr id="21" name="Freeform 20"/>
            <p:cNvSpPr/>
            <p:nvPr userDrawn="1"/>
          </p:nvSpPr>
          <p:spPr>
            <a:xfrm>
              <a:off x="10000540" y="3043482"/>
              <a:ext cx="2191460" cy="3814519"/>
            </a:xfrm>
            <a:custGeom>
              <a:avLst/>
              <a:gdLst>
                <a:gd name="connsiteX0" fmla="*/ 2172410 w 2172410"/>
                <a:gd name="connsiteY0" fmla="*/ 0 h 3814519"/>
                <a:gd name="connsiteX1" fmla="*/ 2172410 w 2172410"/>
                <a:gd name="connsiteY1" fmla="*/ 844572 h 3814519"/>
                <a:gd name="connsiteX2" fmla="*/ 480993 w 2172410"/>
                <a:gd name="connsiteY2" fmla="*/ 3814519 h 3814519"/>
                <a:gd name="connsiteX3" fmla="*/ 0 w 2172410"/>
                <a:gd name="connsiteY3" fmla="*/ 3814519 h 3814519"/>
              </a:gdLst>
              <a:ahLst/>
              <a:cxnLst>
                <a:cxn ang="0">
                  <a:pos x="connsiteX0" y="connsiteY0"/>
                </a:cxn>
                <a:cxn ang="0">
                  <a:pos x="connsiteX1" y="connsiteY1"/>
                </a:cxn>
                <a:cxn ang="0">
                  <a:pos x="connsiteX2" y="connsiteY2"/>
                </a:cxn>
                <a:cxn ang="0">
                  <a:pos x="connsiteX3" y="connsiteY3"/>
                </a:cxn>
              </a:cxnLst>
              <a:rect l="l" t="t" r="r" b="b"/>
              <a:pathLst>
                <a:path w="2172410" h="3814519">
                  <a:moveTo>
                    <a:pt x="2172410" y="0"/>
                  </a:moveTo>
                  <a:lnTo>
                    <a:pt x="2172410" y="844572"/>
                  </a:lnTo>
                  <a:lnTo>
                    <a:pt x="480993" y="3814519"/>
                  </a:lnTo>
                  <a:lnTo>
                    <a:pt x="0" y="3814519"/>
                  </a:lnTo>
                  <a:close/>
                </a:path>
              </a:pathLst>
            </a:cu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a:off x="4876800" y="0"/>
              <a:ext cx="7315200" cy="6858000"/>
            </a:xfrm>
            <a:custGeom>
              <a:avLst/>
              <a:gdLst>
                <a:gd name="connsiteX0" fmla="*/ 3897539 w 7315200"/>
                <a:gd name="connsiteY0" fmla="*/ 0 h 6858000"/>
                <a:gd name="connsiteX1" fmla="*/ 7315200 w 7315200"/>
                <a:gd name="connsiteY1" fmla="*/ 0 h 6858000"/>
                <a:gd name="connsiteX2" fmla="*/ 7315200 w 7315200"/>
                <a:gd name="connsiteY2" fmla="*/ 3050306 h 6858000"/>
                <a:gd name="connsiteX3" fmla="*/ 5151211 w 7315200"/>
                <a:gd name="connsiteY3" fmla="*/ 6858000 h 6858000"/>
                <a:gd name="connsiteX4" fmla="*/ 0 w 7315200"/>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315200" h="6858000">
                  <a:moveTo>
                    <a:pt x="3897539" y="0"/>
                  </a:moveTo>
                  <a:lnTo>
                    <a:pt x="7315200" y="0"/>
                  </a:lnTo>
                  <a:lnTo>
                    <a:pt x="7315200" y="3050306"/>
                  </a:lnTo>
                  <a:lnTo>
                    <a:pt x="5151211" y="6858000"/>
                  </a:lnTo>
                  <a:lnTo>
                    <a:pt x="0" y="6858000"/>
                  </a:lnTo>
                  <a:close/>
                </a:path>
              </a:pathLst>
            </a:custGeom>
            <a:solidFill>
              <a:srgbClr val="ED100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9" name="Picture 8"/>
          <p:cNvPicPr>
            <a:picLocks noChangeAspect="1"/>
          </p:cNvPicPr>
          <p:nvPr userDrawn="1"/>
        </p:nvPicPr>
        <p:blipFill>
          <a:blip r:embed="rId2"/>
          <a:stretch>
            <a:fillRect/>
          </a:stretch>
        </p:blipFill>
        <p:spPr>
          <a:xfrm>
            <a:off x="456361" y="6076101"/>
            <a:ext cx="411039" cy="552776"/>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gradFill>
          <a:gsLst>
            <a:gs pos="0">
              <a:schemeClr val="accent6">
                <a:lumMod val="25000"/>
              </a:schemeClr>
            </a:gs>
            <a:gs pos="100000">
              <a:schemeClr val="tx1"/>
            </a:gs>
          </a:gsLst>
          <a:path path="circle">
            <a:fillToRect l="50000" t="50000" r="50000" b="50000"/>
          </a:path>
        </a:gradFill>
        <a:effectLst/>
      </p:bgPr>
    </p:bg>
    <p:spTree>
      <p:nvGrpSpPr>
        <p:cNvPr id="1" name="Shape 122"/>
        <p:cNvGrpSpPr/>
        <p:nvPr/>
      </p:nvGrpSpPr>
      <p:grpSpPr>
        <a:xfrm>
          <a:off x="0" y="0"/>
          <a:ext cx="0" cy="0"/>
          <a:chOff x="0" y="0"/>
          <a:chExt cx="0" cy="0"/>
        </a:xfrm>
      </p:grpSpPr>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4" name="Freeform 13"/>
          <p:cNvSpPr/>
          <p:nvPr userDrawn="1"/>
        </p:nvSpPr>
        <p:spPr>
          <a:xfrm flipH="1">
            <a:off x="0" y="3043482"/>
            <a:ext cx="2210510" cy="3814519"/>
          </a:xfrm>
          <a:custGeom>
            <a:avLst/>
            <a:gdLst>
              <a:gd name="connsiteX0" fmla="*/ 2172410 w 2172410"/>
              <a:gd name="connsiteY0" fmla="*/ 0 h 3814519"/>
              <a:gd name="connsiteX1" fmla="*/ 2172410 w 2172410"/>
              <a:gd name="connsiteY1" fmla="*/ 844572 h 3814519"/>
              <a:gd name="connsiteX2" fmla="*/ 480993 w 2172410"/>
              <a:gd name="connsiteY2" fmla="*/ 3814519 h 3814519"/>
              <a:gd name="connsiteX3" fmla="*/ 0 w 2172410"/>
              <a:gd name="connsiteY3" fmla="*/ 3814519 h 3814519"/>
            </a:gdLst>
            <a:ahLst/>
            <a:cxnLst>
              <a:cxn ang="0">
                <a:pos x="connsiteX0" y="connsiteY0"/>
              </a:cxn>
              <a:cxn ang="0">
                <a:pos x="connsiteX1" y="connsiteY1"/>
              </a:cxn>
              <a:cxn ang="0">
                <a:pos x="connsiteX2" y="connsiteY2"/>
              </a:cxn>
              <a:cxn ang="0">
                <a:pos x="connsiteX3" y="connsiteY3"/>
              </a:cxn>
            </a:cxnLst>
            <a:rect l="l" t="t" r="r" b="b"/>
            <a:pathLst>
              <a:path w="2172410" h="3814519">
                <a:moveTo>
                  <a:pt x="2172410" y="0"/>
                </a:moveTo>
                <a:lnTo>
                  <a:pt x="2172410" y="844572"/>
                </a:lnTo>
                <a:lnTo>
                  <a:pt x="480993" y="3814519"/>
                </a:lnTo>
                <a:lnTo>
                  <a:pt x="0" y="3814519"/>
                </a:lnTo>
                <a:close/>
              </a:path>
            </a:pathLst>
          </a:custGeom>
          <a:solidFill>
            <a:srgbClr val="ED100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flipH="1">
            <a:off x="0" y="0"/>
            <a:ext cx="7315200" cy="6858000"/>
          </a:xfrm>
          <a:custGeom>
            <a:avLst/>
            <a:gdLst>
              <a:gd name="connsiteX0" fmla="*/ 3897539 w 7315200"/>
              <a:gd name="connsiteY0" fmla="*/ 0 h 6858000"/>
              <a:gd name="connsiteX1" fmla="*/ 7315200 w 7315200"/>
              <a:gd name="connsiteY1" fmla="*/ 0 h 6858000"/>
              <a:gd name="connsiteX2" fmla="*/ 7315200 w 7315200"/>
              <a:gd name="connsiteY2" fmla="*/ 3050306 h 6858000"/>
              <a:gd name="connsiteX3" fmla="*/ 5151211 w 7315200"/>
              <a:gd name="connsiteY3" fmla="*/ 6858000 h 6858000"/>
              <a:gd name="connsiteX4" fmla="*/ 0 w 7315200"/>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315200" h="6858000">
                <a:moveTo>
                  <a:pt x="3897539" y="0"/>
                </a:moveTo>
                <a:lnTo>
                  <a:pt x="7315200" y="0"/>
                </a:lnTo>
                <a:lnTo>
                  <a:pt x="7315200" y="3050306"/>
                </a:lnTo>
                <a:lnTo>
                  <a:pt x="5151211" y="6858000"/>
                </a:lnTo>
                <a:lnTo>
                  <a:pt x="0" y="6858000"/>
                </a:lnTo>
                <a:close/>
              </a:path>
            </a:pathLst>
          </a:cu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7" name="Picture 6"/>
          <p:cNvPicPr>
            <a:picLocks noChangeAspect="1"/>
          </p:cNvPicPr>
          <p:nvPr userDrawn="1"/>
        </p:nvPicPr>
        <p:blipFill>
          <a:blip r:embed="rId2"/>
          <a:stretch>
            <a:fillRect/>
          </a:stretch>
        </p:blipFill>
        <p:spPr>
          <a:xfrm>
            <a:off x="11123763" y="6018044"/>
            <a:ext cx="411039" cy="552776"/>
          </a:xfrm>
          <a:prstGeom prst="rect">
            <a:avLst/>
          </a:prstGeom>
        </p:spPr>
      </p:pic>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6" name="Picture 5"/>
          <p:cNvPicPr>
            <a:picLocks noChangeAspect="1"/>
          </p:cNvPicPr>
          <p:nvPr userDrawn="1"/>
        </p:nvPicPr>
        <p:blipFill>
          <a:blip r:embed="rId2"/>
          <a:stretch>
            <a:fillRect/>
          </a:stretch>
        </p:blipFill>
        <p:spPr>
          <a:xfrm>
            <a:off x="243332" y="243564"/>
            <a:ext cx="11705335" cy="6370872"/>
          </a:xfrm>
          <a:prstGeom prst="rect">
            <a:avLst/>
          </a:prstGeom>
        </p:spPr>
      </p:pic>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gradFill>
          <a:gsLst>
            <a:gs pos="0">
              <a:schemeClr val="accent6">
                <a:lumMod val="25000"/>
              </a:schemeClr>
            </a:gs>
            <a:gs pos="100000">
              <a:schemeClr val="tx1"/>
            </a:gs>
          </a:gsLst>
          <a:path path="circle">
            <a:fillToRect l="50000" t="50000" r="50000" b="50000"/>
          </a:path>
        </a:gra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6/20/2018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bg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bg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bg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bg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5.png"/><Relationship Id="rId1" Type="http://schemas.openxmlformats.org/officeDocument/2006/relationships/slideLayout" Target="../slideLayouts/slideLayout1.xml"/><Relationship Id="rId4" Type="http://schemas.openxmlformats.org/officeDocument/2006/relationships/image" Target="../media/image7.png"/></Relationships>
</file>

<file path=ppt/slides/_rels/slide2.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Rectangle 12"/>
          <p:cNvSpPr/>
          <p:nvPr/>
        </p:nvSpPr>
        <p:spPr>
          <a:xfrm>
            <a:off x="3884773" y="4255884"/>
            <a:ext cx="4549643" cy="307777"/>
          </a:xfrm>
          <a:prstGeom prst="rect">
            <a:avLst/>
          </a:prstGeom>
        </p:spPr>
        <p:txBody>
          <a:bodyPr wrap="none">
            <a:spAutoFit/>
          </a:bodyPr>
          <a:lstStyle/>
          <a:p>
            <a:r>
              <a:rPr lang="en" sz="1400" spc="300" dirty="0" smtClean="0">
                <a:solidFill>
                  <a:schemeClr val="bg1"/>
                </a:solidFill>
                <a:latin typeface="Roboto" panose="02000000000000000000" pitchFamily="2" charset="0"/>
                <a:ea typeface="Roboto" panose="02000000000000000000" pitchFamily="2" charset="0"/>
              </a:rPr>
              <a:t>PowerPoint &amp; Google Slides Template</a:t>
            </a:r>
            <a:endParaRPr lang="en-US" sz="1400" spc="300" dirty="0">
              <a:solidFill>
                <a:schemeClr val="bg1"/>
              </a:solidFill>
              <a:latin typeface="Roboto" panose="02000000000000000000" pitchFamily="2" charset="0"/>
              <a:ea typeface="Roboto" panose="02000000000000000000" pitchFamily="2" charset="0"/>
            </a:endParaRP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5" name="Picture 24"/>
          <p:cNvPicPr>
            <a:picLocks noChangeAspect="1"/>
          </p:cNvPicPr>
          <p:nvPr/>
        </p:nvPicPr>
        <p:blipFill>
          <a:blip r:embed="rId2"/>
          <a:stretch>
            <a:fillRect/>
          </a:stretch>
        </p:blipFill>
        <p:spPr>
          <a:xfrm>
            <a:off x="5442151" y="1607028"/>
            <a:ext cx="1231499" cy="1658256"/>
          </a:xfrm>
          <a:prstGeom prst="rect">
            <a:avLst/>
          </a:prstGeom>
        </p:spPr>
      </p:pic>
      <p:pic>
        <p:nvPicPr>
          <p:cNvPr id="27" name="Picture 26"/>
          <p:cNvPicPr>
            <a:picLocks noChangeAspect="1"/>
          </p:cNvPicPr>
          <p:nvPr/>
        </p:nvPicPr>
        <p:blipFill rotWithShape="1">
          <a:blip r:embed="rId3"/>
          <a:srcRect l="10134" t="19026" r="10134" b="33602"/>
          <a:stretch/>
        </p:blipFill>
        <p:spPr>
          <a:xfrm>
            <a:off x="4057649" y="3265284"/>
            <a:ext cx="4000501" cy="990600"/>
          </a:xfrm>
          <a:prstGeom prst="rect">
            <a:avLst/>
          </a:prstGeom>
        </p:spPr>
      </p:pic>
      <p:pic>
        <p:nvPicPr>
          <p:cNvPr id="31" name="Picture 30"/>
          <p:cNvPicPr>
            <a:picLocks noChangeAspect="1"/>
          </p:cNvPicPr>
          <p:nvPr/>
        </p:nvPicPr>
        <p:blipFill rotWithShape="1">
          <a:blip r:embed="rId4" cstate="email">
            <a:extLst>
              <a:ext uri="{28A0092B-C50C-407E-A947-70E740481C1C}">
                <a14:useLocalDpi xmlns:a14="http://schemas.microsoft.com/office/drawing/2010/main"/>
              </a:ext>
            </a:extLst>
          </a:blip>
          <a:srcRect/>
          <a:stretch/>
        </p:blipFill>
        <p:spPr>
          <a:xfrm>
            <a:off x="0" y="11896"/>
            <a:ext cx="2857510" cy="6834208"/>
          </a:xfrm>
          <a:prstGeom prst="rect">
            <a:avLst/>
          </a:prstGeom>
        </p:spPr>
      </p:pic>
      <p:pic>
        <p:nvPicPr>
          <p:cNvPr id="33" name="Picture 32"/>
          <p:cNvPicPr>
            <a:picLocks noChangeAspect="1"/>
          </p:cNvPicPr>
          <p:nvPr/>
        </p:nvPicPr>
        <p:blipFill rotWithShape="1">
          <a:blip r:embed="rId4" cstate="email">
            <a:extLst>
              <a:ext uri="{28A0092B-C50C-407E-A947-70E740481C1C}">
                <a14:useLocalDpi xmlns:a14="http://schemas.microsoft.com/office/drawing/2010/main"/>
              </a:ext>
            </a:extLst>
          </a:blip>
          <a:srcRect/>
          <a:stretch/>
        </p:blipFill>
        <p:spPr>
          <a:xfrm flipH="1">
            <a:off x="9334490" y="11896"/>
            <a:ext cx="2857510" cy="6834208"/>
          </a:xfrm>
          <a:prstGeom prst="rect">
            <a:avLst/>
          </a:prstGeom>
        </p:spPr>
      </p:pic>
    </p:spTree>
    <p:extLst>
      <p:ext uri="{BB962C8B-B14F-4D97-AF65-F5344CB8AC3E}">
        <p14:creationId xmlns:p14="http://schemas.microsoft.com/office/powerpoint/2010/main" val="1992768275"/>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p:cNvSpPr>
            <a:spLocks noGrp="1"/>
          </p:cNvSpPr>
          <p:nvPr>
            <p:ph type="title"/>
          </p:nvPr>
        </p:nvSpPr>
        <p:spPr>
          <a:xfrm>
            <a:off x="457200" y="1638300"/>
            <a:ext cx="5524500" cy="648936"/>
          </a:xfrm>
        </p:spPr>
        <p:txBody>
          <a:bodyPr>
            <a:noAutofit/>
          </a:bodyPr>
          <a:lstStyle/>
          <a:p>
            <a:r>
              <a:rPr lang="en" sz="3600" dirty="0">
                <a:latin typeface="Roboto Medium" panose="02000000000000000000" pitchFamily="2" charset="0"/>
                <a:ea typeface="Roboto Medium" panose="02000000000000000000" pitchFamily="2" charset="0"/>
              </a:rPr>
              <a:t>INSTRUCTIONS</a:t>
            </a:r>
            <a:r>
              <a:rPr lang="en" sz="3600" dirty="0">
                <a:solidFill>
                  <a:srgbClr val="131F2B"/>
                </a:solidFill>
                <a:latin typeface="Roboto Medium" panose="02000000000000000000" pitchFamily="2" charset="0"/>
                <a:ea typeface="Roboto Medium" panose="02000000000000000000" pitchFamily="2" charset="0"/>
              </a:rPr>
              <a:t> </a:t>
            </a:r>
            <a:r>
              <a:rPr lang="en" sz="3600" dirty="0">
                <a:solidFill>
                  <a:schemeClr val="bg1"/>
                </a:solidFill>
                <a:latin typeface="Roboto Medium" panose="02000000000000000000" pitchFamily="2" charset="0"/>
                <a:ea typeface="Roboto Medium" panose="02000000000000000000" pitchFamily="2" charset="0"/>
              </a:rPr>
              <a:t>FOR </a:t>
            </a:r>
            <a:r>
              <a:rPr lang="en" sz="3600" dirty="0">
                <a:solidFill>
                  <a:schemeClr val="bg2">
                    <a:lumMod val="50000"/>
                  </a:schemeClr>
                </a:solidFill>
                <a:latin typeface="Roboto Medium" panose="02000000000000000000" pitchFamily="2" charset="0"/>
                <a:ea typeface="Roboto Medium" panose="02000000000000000000" pitchFamily="2" charset="0"/>
              </a:rPr>
              <a:t>USE</a:t>
            </a:r>
          </a:p>
        </p:txBody>
      </p:sp>
      <p:sp>
        <p:nvSpPr>
          <p:cNvPr id="6" name="Rectangle 5">
            <a:extLst>
              <a:ext uri="{FF2B5EF4-FFF2-40B4-BE49-F238E27FC236}">
                <a16:creationId xmlns:a16="http://schemas.microsoft.com/office/drawing/2014/main" id="{83031EDF-1C34-49BB-A711-61952CB8A541}"/>
              </a:ext>
            </a:extLst>
          </p:cNvPr>
          <p:cNvSpPr/>
          <p:nvPr/>
        </p:nvSpPr>
        <p:spPr>
          <a:xfrm>
            <a:off x="457200" y="4954339"/>
            <a:ext cx="4466513" cy="307777"/>
          </a:xfrm>
          <a:prstGeom prst="rect">
            <a:avLst/>
          </a:prstGeom>
        </p:spPr>
        <p:txBody>
          <a:bodyPr wrap="square">
            <a:spAutoFit/>
          </a:bodyPr>
          <a:lstStyle/>
          <a:p>
            <a:pPr algn="just"/>
            <a:r>
              <a:rPr lang="en-US" sz="1400" dirty="0">
                <a:solidFill>
                  <a:srgbClr val="FB4039"/>
                </a:solidFill>
              </a:rPr>
              <a:t>FONT: </a:t>
            </a:r>
            <a:r>
              <a:rPr lang="en-US" sz="1400" dirty="0" err="1" smtClean="0">
                <a:solidFill>
                  <a:srgbClr val="FB4039"/>
                </a:solidFill>
              </a:rPr>
              <a:t>Roboto</a:t>
            </a:r>
            <a:r>
              <a:rPr lang="en-US" sz="1400" dirty="0" smtClean="0">
                <a:solidFill>
                  <a:srgbClr val="FB4039"/>
                </a:solidFill>
              </a:rPr>
              <a:t> Medium (Free </a:t>
            </a:r>
            <a:r>
              <a:rPr lang="en-US" sz="1400" dirty="0">
                <a:solidFill>
                  <a:srgbClr val="FB4039"/>
                </a:solidFill>
              </a:rPr>
              <a:t>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457200" y="2565299"/>
            <a:ext cx="2463423" cy="2246769"/>
          </a:xfrm>
          <a:prstGeom prst="rect">
            <a:avLst/>
          </a:prstGeom>
        </p:spPr>
        <p:txBody>
          <a:bodyPr wrap="square">
            <a:spAutoFit/>
          </a:bodyPr>
          <a:lstStyle/>
          <a:p>
            <a:r>
              <a:rPr lang="en-US" sz="1400" b="1" dirty="0">
                <a:solidFill>
                  <a:schemeClr val="bg1"/>
                </a:solidFill>
              </a:rPr>
              <a:t>DOWNLOAD AS POWERPOINT TEMPLATE</a:t>
            </a:r>
          </a:p>
          <a:p>
            <a:endParaRPr lang="en-US" sz="800" dirty="0">
              <a:solidFill>
                <a:schemeClr val="bg1"/>
              </a:solidFill>
            </a:endParaRPr>
          </a:p>
          <a:p>
            <a:r>
              <a:rPr lang="en-US" sz="1200" dirty="0">
                <a:solidFill>
                  <a:schemeClr val="bg1"/>
                </a:solidFill>
              </a:rPr>
              <a:t>Click on the button under the presentation preview that says "Download as </a:t>
            </a:r>
            <a:r>
              <a:rPr lang="en-US" sz="1200" dirty="0" smtClean="0">
                <a:solidFill>
                  <a:schemeClr val="bg1"/>
                </a:solidFill>
              </a:rPr>
              <a:t>Power Point </a:t>
            </a:r>
            <a:r>
              <a:rPr lang="en-US" sz="1200" dirty="0">
                <a:solidFill>
                  <a:schemeClr val="bg1"/>
                </a:solidFill>
              </a:rPr>
              <a:t>template". You will get a .pptx file that you can edit in PowerPoint. Remember to download and install the fonts used in this presentation.</a:t>
            </a:r>
          </a:p>
          <a:p>
            <a:endParaRPr lang="en-US" sz="800" dirty="0">
              <a:solidFill>
                <a:schemeClr val="bg1"/>
              </a:solidFill>
            </a:endParaRPr>
          </a:p>
        </p:txBody>
      </p:sp>
      <p:sp>
        <p:nvSpPr>
          <p:cNvPr id="8" name="Rectangle 7">
            <a:extLst>
              <a:ext uri="{FF2B5EF4-FFF2-40B4-BE49-F238E27FC236}">
                <a16:creationId xmlns:a16="http://schemas.microsoft.com/office/drawing/2014/main" id="{D57298C0-A38E-4A89-92DC-EA24513855AE}"/>
              </a:ext>
            </a:extLst>
          </p:cNvPr>
          <p:cNvSpPr/>
          <p:nvPr/>
        </p:nvSpPr>
        <p:spPr>
          <a:xfrm>
            <a:off x="3429001" y="2566593"/>
            <a:ext cx="2623574" cy="1938992"/>
          </a:xfrm>
          <a:prstGeom prst="rect">
            <a:avLst/>
          </a:prstGeom>
        </p:spPr>
        <p:txBody>
          <a:bodyPr wrap="square">
            <a:spAutoFit/>
          </a:bodyPr>
          <a:lstStyle/>
          <a:p>
            <a:r>
              <a:rPr lang="en-US" sz="1400" b="1" dirty="0">
                <a:solidFill>
                  <a:schemeClr val="bg1"/>
                </a:solidFill>
              </a:rPr>
              <a:t>USE AS GOOGLE SLIDES THEME</a:t>
            </a:r>
          </a:p>
          <a:p>
            <a:endParaRPr lang="en-US" sz="800" dirty="0">
              <a:solidFill>
                <a:schemeClr val="bg1"/>
              </a:solidFill>
            </a:endParaRPr>
          </a:p>
          <a:p>
            <a:r>
              <a:rPr lang="en-US" sz="12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457200" y="5404387"/>
            <a:ext cx="5614433" cy="738664"/>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3" name="Picture 12"/>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229886" y="0"/>
            <a:ext cx="5218628" cy="6858594"/>
          </a:xfrm>
          <a:prstGeom prst="rect">
            <a:avLst/>
          </a:prstGeom>
        </p:spPr>
      </p:pic>
    </p:spTree>
    <p:extLst>
      <p:ext uri="{BB962C8B-B14F-4D97-AF65-F5344CB8AC3E}">
        <p14:creationId xmlns:p14="http://schemas.microsoft.com/office/powerpoint/2010/main" val="1575153230"/>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5" name="Picture 1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823263" y="535470"/>
            <a:ext cx="10583573" cy="4986960"/>
          </a:xfrm>
          <a:prstGeom prst="rect">
            <a:avLst/>
          </a:prstGeom>
        </p:spPr>
      </p:pic>
      <p:sp>
        <p:nvSpPr>
          <p:cNvPr id="10" name="Shape 98"/>
          <p:cNvSpPr txBox="1">
            <a:spLocks noGrp="1"/>
          </p:cNvSpPr>
          <p:nvPr>
            <p:ph type="ctrTitle"/>
          </p:nvPr>
        </p:nvSpPr>
        <p:spPr>
          <a:xfrm>
            <a:off x="4094577" y="3766967"/>
            <a:ext cx="3897859" cy="1398399"/>
          </a:xfrm>
          <a:prstGeom prst="rect">
            <a:avLst/>
          </a:prstGeom>
        </p:spPr>
        <p:txBody>
          <a:bodyPr lIns="91425" tIns="91425" rIns="91425" bIns="91425" anchor="b" anchorCtr="0">
            <a:noAutofit/>
          </a:bodyPr>
          <a:lstStyle/>
          <a:p>
            <a:pPr lvl="0" rtl="0">
              <a:spcBef>
                <a:spcPts val="0"/>
              </a:spcBef>
              <a:buNone/>
            </a:pPr>
            <a:r>
              <a:rPr lang="en" dirty="0" smtClean="0"/>
              <a:t>YOUR </a:t>
            </a:r>
            <a:r>
              <a:rPr lang="en" dirty="0"/>
              <a:t>FIRST HEADLINE</a:t>
            </a:r>
          </a:p>
        </p:txBody>
      </p:sp>
      <p:sp>
        <p:nvSpPr>
          <p:cNvPr id="11" name="Shape 99"/>
          <p:cNvSpPr txBox="1">
            <a:spLocks noGrp="1"/>
          </p:cNvSpPr>
          <p:nvPr>
            <p:ph type="subTitle" idx="1"/>
          </p:nvPr>
        </p:nvSpPr>
        <p:spPr>
          <a:xfrm>
            <a:off x="4220229" y="5325355"/>
            <a:ext cx="3646554" cy="639951"/>
          </a:xfrm>
          <a:prstGeom prst="rect">
            <a:avLst/>
          </a:prstGeom>
        </p:spPr>
        <p:txBody>
          <a:bodyPr lIns="91425" tIns="91425" rIns="91425" bIns="91425" anchor="ctr" anchorCtr="0">
            <a:noAutofit/>
          </a:bodyPr>
          <a:lstStyle/>
          <a:p>
            <a:pPr lvl="0" rtl="0">
              <a:spcBef>
                <a:spcPts val="0"/>
              </a:spcBef>
              <a:buNone/>
            </a:pPr>
            <a:r>
              <a:rPr lang="en" sz="1800" dirty="0"/>
              <a:t>First things first let’s start with the first set of slides</a:t>
            </a:r>
          </a:p>
        </p:txBody>
      </p:sp>
    </p:spTree>
    <p:extLst>
      <p:ext uri="{BB962C8B-B14F-4D97-AF65-F5344CB8AC3E}">
        <p14:creationId xmlns:p14="http://schemas.microsoft.com/office/powerpoint/2010/main" val="269635581"/>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11"/>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151885" y="1210664"/>
            <a:ext cx="11888230" cy="3560373"/>
          </a:xfrm>
          <a:prstGeom prst="rect">
            <a:avLst/>
          </a:prstGeom>
        </p:spPr>
      </p:pic>
      <p:sp>
        <p:nvSpPr>
          <p:cNvPr id="6" name="Rectangle 5"/>
          <p:cNvSpPr/>
          <p:nvPr/>
        </p:nvSpPr>
        <p:spPr>
          <a:xfrm>
            <a:off x="6200775" y="4152184"/>
            <a:ext cx="5629275" cy="1954595"/>
          </a:xfrm>
          <a:prstGeom prst="rect">
            <a:avLst/>
          </a:prstGeom>
          <a:solidFill>
            <a:srgbClr val="ED1005">
              <a:alpha val="59000"/>
            </a:srgbClr>
          </a:solidFill>
          <a:ln>
            <a:noFill/>
          </a:ln>
          <a:effectLst>
            <a:outerShdw blurRad="63500" algn="ctr" rotWithShape="0">
              <a:prstClr val="black">
                <a:alpha val="62000"/>
              </a:prstClr>
            </a:outerShdw>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7" name="Text Placeholder 2"/>
          <p:cNvSpPr>
            <a:spLocks noGrp="1"/>
          </p:cNvSpPr>
          <p:nvPr>
            <p:ph type="body" idx="1"/>
          </p:nvPr>
        </p:nvSpPr>
        <p:spPr>
          <a:xfrm>
            <a:off x="7165181" y="4075984"/>
            <a:ext cx="4595812"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p:txBody>
      </p:sp>
      <p:sp>
        <p:nvSpPr>
          <p:cNvPr id="8" name="Text Placeholder 4"/>
          <p:cNvSpPr txBox="1">
            <a:spLocks/>
          </p:cNvSpPr>
          <p:nvPr/>
        </p:nvSpPr>
        <p:spPr>
          <a:xfrm>
            <a:off x="209550" y="4821691"/>
            <a:ext cx="4702175" cy="1712459"/>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 sz="3600" dirty="0" smtClean="0">
                <a:solidFill>
                  <a:schemeClr val="bg2">
                    <a:lumMod val="50000"/>
                  </a:schemeClr>
                </a:solidFill>
              </a:rPr>
              <a:t>YOUR WELCOME MESSAGE OR QUOTE</a:t>
            </a:r>
            <a:endParaRPr lang="en" sz="3600" dirty="0">
              <a:solidFill>
                <a:schemeClr val="bg2">
                  <a:lumMod val="50000"/>
                </a:schemeClr>
              </a:solidFill>
            </a:endParaRPr>
          </a:p>
        </p:txBody>
      </p:sp>
      <p:pic>
        <p:nvPicPr>
          <p:cNvPr id="9" name="Picture 8">
            <a:extLst>
              <a:ext uri="{FF2B5EF4-FFF2-40B4-BE49-F238E27FC236}">
                <a16:creationId xmlns:a16="http://schemas.microsoft.com/office/drawing/2014/main" id="{909AD3BC-2041-4473-8D2B-744BA09798A6}"/>
              </a:ext>
            </a:extLst>
          </p:cNvPr>
          <p:cNvPicPr>
            <a:picLocks noChangeAspect="1"/>
          </p:cNvPicPr>
          <p:nvPr/>
        </p:nvPicPr>
        <p:blipFill rotWithShape="1">
          <a:blip r:embed="rId3"/>
          <a:srcRect l="37102" t="22388" r="35344" b="54142"/>
          <a:stretch/>
        </p:blipFill>
        <p:spPr>
          <a:xfrm rot="10800000">
            <a:off x="6269831" y="4541481"/>
            <a:ext cx="895350" cy="971549"/>
          </a:xfrm>
          <a:prstGeom prst="rect">
            <a:avLst/>
          </a:prstGeom>
          <a:effectLst>
            <a:outerShdw blurRad="63500" sx="102000" sy="102000" algn="ctr" rotWithShape="0">
              <a:prstClr val="black">
                <a:alpha val="76000"/>
              </a:prstClr>
            </a:outerShdw>
          </a:effectLst>
        </p:spPr>
      </p:pic>
    </p:spTree>
    <p:extLst>
      <p:ext uri="{BB962C8B-B14F-4D97-AF65-F5344CB8AC3E}">
        <p14:creationId xmlns:p14="http://schemas.microsoft.com/office/powerpoint/2010/main" val="1907632485"/>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400532" y="3381548"/>
            <a:ext cx="6679360" cy="1008560"/>
            <a:chOff x="1946788" y="3381548"/>
            <a:chExt cx="6679360"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rgbClr val="ED1005"/>
                  </a:solidFill>
                  <a:latin typeface="Roboto Medium" panose="02000000000000000000" pitchFamily="2" charset="0"/>
                  <a:ea typeface="Roboto Medium" panose="02000000000000000000" pitchFamily="2" charset="0"/>
                </a:rPr>
                <a:t>BIG</a:t>
              </a:r>
              <a:r>
                <a:rPr lang="en" sz="7200" dirty="0">
                  <a:solidFill>
                    <a:srgbClr val="F9690E"/>
                  </a:solidFill>
                  <a:latin typeface="Roboto Medium" panose="02000000000000000000" pitchFamily="2" charset="0"/>
                  <a:ea typeface="Roboto Medium" panose="02000000000000000000" pitchFamily="2" charset="0"/>
                </a:rPr>
                <a:t> </a:t>
              </a:r>
              <a:r>
                <a:rPr lang="en" sz="7200" b="1" dirty="0" smtClean="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endParaRPr lang="en" sz="7200" b="1"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
          <p:nvSpPr>
            <p:cNvPr id="3" name="Rectangle 2">
              <a:extLst>
                <a:ext uri="{FF2B5EF4-FFF2-40B4-BE49-F238E27FC236}">
                  <a16:creationId xmlns:a16="http://schemas.microsoft.com/office/drawing/2014/main" id="{42309D67-9494-45B4-939A-55DD01CAA2D7}"/>
                </a:ext>
              </a:extLst>
            </p:cNvPr>
            <p:cNvSpPr/>
            <p:nvPr/>
          </p:nvSpPr>
          <p:spPr>
            <a:xfrm>
              <a:off x="1946788" y="3381548"/>
              <a:ext cx="3048266" cy="738664"/>
            </a:xfrm>
            <a:prstGeom prst="rect">
              <a:avLst/>
            </a:prstGeom>
          </p:spPr>
          <p:txBody>
            <a:bodyPr wrap="square">
              <a:spAutoFit/>
            </a:bodyPr>
            <a:lstStyle/>
            <a:p>
              <a:pPr algn="r"/>
              <a:r>
                <a:rPr lang="en-US" sz="1400" dirty="0">
                  <a:solidFill>
                    <a:schemeClr val="bg1"/>
                  </a:solidFill>
                </a:rPr>
                <a:t>Grab the attention of your audience by using icons and impressive</a:t>
              </a:r>
            </a:p>
            <a:p>
              <a:pPr algn="r"/>
              <a:r>
                <a:rPr lang="en-US" sz="1400" dirty="0">
                  <a:solidFill>
                    <a:schemeClr val="bg1"/>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738370" y="2014144"/>
            <a:ext cx="768646" cy="1253041"/>
            <a:chOff x="6730350" y="2315900"/>
            <a:chExt cx="257700" cy="420100"/>
          </a:xfrm>
          <a:solidFill>
            <a:schemeClr val="bg2">
              <a:lumMod val="50000"/>
            </a:schemeClr>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801469" y="1028482"/>
            <a:ext cx="5390532" cy="847999"/>
          </a:xfrm>
        </p:spPr>
        <p:txBody>
          <a:bodyPr>
            <a:normAutofit/>
          </a:bodyPr>
          <a:lstStyle/>
          <a:p>
            <a:r>
              <a:rPr lang="en-US" sz="3600" dirty="0">
                <a:latin typeface="Roboto Medium" panose="02000000000000000000" pitchFamily="2" charset="0"/>
                <a:ea typeface="Roboto Medium" panose="02000000000000000000" pitchFamily="2" charset="0"/>
              </a:rPr>
              <a:t>THIS IS YOUR </a:t>
            </a:r>
            <a:r>
              <a:rPr lang="en-US" sz="3600" dirty="0">
                <a:solidFill>
                  <a:schemeClr val="bg1"/>
                </a:solidFill>
                <a:latin typeface="Roboto Medium" panose="02000000000000000000" pitchFamily="2" charset="0"/>
                <a:ea typeface="Roboto Medium" panose="02000000000000000000" pitchFamily="2" charset="0"/>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115050" y="2943359"/>
            <a:ext cx="5291552" cy="2400627"/>
          </a:xfrm>
          <a:prstGeom prst="rect">
            <a:avLst/>
          </a:prstGeom>
        </p:spPr>
        <p:txBody>
          <a:bodyPr wrap="square">
            <a:spAutoFit/>
          </a:bodyPr>
          <a:lstStyle/>
          <a:p>
            <a:pPr marL="0" indent="0" algn="r">
              <a:buNone/>
            </a:pPr>
            <a:r>
              <a:rPr lang="en-US" sz="1400" b="1" dirty="0">
                <a:solidFill>
                  <a:srgbClr val="0070C0"/>
                </a:solidFill>
              </a:rPr>
              <a:t>Chris </a:t>
            </a:r>
            <a:r>
              <a:rPr lang="en-US" sz="1400" b="1" dirty="0" smtClean="0">
                <a:solidFill>
                  <a:srgbClr val="0070C0"/>
                </a:solidFill>
              </a:rPr>
              <a:t>Hadfield</a:t>
            </a:r>
            <a:endParaRPr lang="en-US" sz="1400" dirty="0">
              <a:solidFill>
                <a:srgbClr val="0070C0"/>
              </a:solidFill>
            </a:endParaRPr>
          </a:p>
          <a:p>
            <a:pPr marL="0" indent="0" algn="r">
              <a:buNone/>
            </a:pPr>
            <a:endParaRPr lang="en-US" sz="1400" dirty="0"/>
          </a:p>
          <a:p>
            <a:pPr marL="0" indent="0" algn="r">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r">
              <a:buNone/>
            </a:pPr>
            <a:endParaRPr lang="en-US" sz="1200" dirty="0">
              <a:latin typeface="Roboto" panose="02000000000000000000" pitchFamily="2" charset="0"/>
              <a:ea typeface="Roboto" panose="02000000000000000000" pitchFamily="2" charset="0"/>
            </a:endParaRPr>
          </a:p>
          <a:p>
            <a:pPr marL="0" indent="0" algn="r">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19050" y="-55166"/>
            <a:ext cx="6224555" cy="6968332"/>
          </a:xfrm>
          <a:prstGeom prst="rect">
            <a:avLst/>
          </a:prstGeom>
        </p:spPr>
      </p:pic>
    </p:spTree>
    <p:extLst>
      <p:ext uri="{BB962C8B-B14F-4D97-AF65-F5344CB8AC3E}">
        <p14:creationId xmlns:p14="http://schemas.microsoft.com/office/powerpoint/2010/main" val="2698693659"/>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5127897" y="-38100"/>
            <a:ext cx="6718374" cy="6896100"/>
          </a:xfrm>
          <a:prstGeom prst="rect">
            <a:avLst/>
          </a:prstGeom>
        </p:spPr>
      </p:pic>
      <p:sp>
        <p:nvSpPr>
          <p:cNvPr id="10" name="Shape 165"/>
          <p:cNvSpPr txBox="1">
            <a:spLocks noGrp="1"/>
          </p:cNvSpPr>
          <p:nvPr>
            <p:ph type="title"/>
          </p:nvPr>
        </p:nvSpPr>
        <p:spPr>
          <a:xfrm>
            <a:off x="2606162" y="2321376"/>
            <a:ext cx="5043470" cy="993324"/>
          </a:xfrm>
          <a:prstGeom prst="rect">
            <a:avLst/>
          </a:prstGeom>
        </p:spPr>
        <p:txBody>
          <a:bodyPr lIns="91425" tIns="91425" rIns="91425" bIns="91425" anchor="b" anchorCtr="0">
            <a:noAutofit/>
          </a:bodyPr>
          <a:lstStyle/>
          <a:p>
            <a:pPr lvl="0" algn="r">
              <a:spcBef>
                <a:spcPts val="0"/>
              </a:spcBef>
              <a:buNone/>
            </a:pPr>
            <a:r>
              <a:rPr lang="en" dirty="0"/>
              <a:t>YOU CAN ALSO </a:t>
            </a:r>
            <a:r>
              <a:rPr lang="en" b="1" dirty="0"/>
              <a:t>SPLIT</a:t>
            </a:r>
            <a:r>
              <a:rPr lang="en" dirty="0"/>
              <a:t> YOUR CONTENT</a:t>
            </a:r>
          </a:p>
        </p:txBody>
      </p:sp>
      <p:sp>
        <p:nvSpPr>
          <p:cNvPr id="11" name="Rectangle 10">
            <a:extLst>
              <a:ext uri="{FF2B5EF4-FFF2-40B4-BE49-F238E27FC236}">
                <a16:creationId xmlns:a16="http://schemas.microsoft.com/office/drawing/2014/main" id="{D18FE4C6-3116-46FB-BDC6-3D6D419688D8}"/>
              </a:ext>
            </a:extLst>
          </p:cNvPr>
          <p:cNvSpPr/>
          <p:nvPr/>
        </p:nvSpPr>
        <p:spPr>
          <a:xfrm>
            <a:off x="506145" y="3793767"/>
            <a:ext cx="3166682" cy="2000548"/>
          </a:xfrm>
          <a:prstGeom prst="rect">
            <a:avLst/>
          </a:prstGeom>
        </p:spPr>
        <p:txBody>
          <a:bodyPr wrap="square">
            <a:spAutoFit/>
          </a:bodyPr>
          <a:lstStyle/>
          <a:p>
            <a:pPr algn="just"/>
            <a:r>
              <a:rPr lang="en-US" sz="1400" b="1" dirty="0">
                <a:solidFill>
                  <a:schemeClr val="bg1"/>
                </a:solidFill>
              </a:rPr>
              <a:t>Chris </a:t>
            </a:r>
            <a:r>
              <a:rPr lang="en-US" sz="1400" b="1" dirty="0" smtClean="0">
                <a:solidFill>
                  <a:schemeClr val="bg1"/>
                </a:solidFill>
              </a:rPr>
              <a:t>Hadfield</a:t>
            </a:r>
            <a:r>
              <a:rPr lang="en-US" sz="1400" dirty="0" smtClean="0">
                <a:solidFill>
                  <a:schemeClr val="bg1"/>
                </a:solidFill>
              </a:rPr>
              <a:t>	</a:t>
            </a:r>
          </a:p>
          <a:p>
            <a:pPr algn="just"/>
            <a:endParaRPr lang="en-US" sz="1400" dirty="0">
              <a:solidFill>
                <a:schemeClr val="bg1"/>
              </a:solidFill>
            </a:endParaRPr>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2" name="Rectangle 11">
            <a:extLst>
              <a:ext uri="{FF2B5EF4-FFF2-40B4-BE49-F238E27FC236}">
                <a16:creationId xmlns:a16="http://schemas.microsoft.com/office/drawing/2014/main" id="{5E28E566-3E70-4F93-8CF8-5E466D650FF7}"/>
              </a:ext>
            </a:extLst>
          </p:cNvPr>
          <p:cNvSpPr/>
          <p:nvPr/>
        </p:nvSpPr>
        <p:spPr>
          <a:xfrm>
            <a:off x="3908673" y="3793767"/>
            <a:ext cx="3166682" cy="2185214"/>
          </a:xfrm>
          <a:prstGeom prst="rect">
            <a:avLst/>
          </a:prstGeom>
        </p:spPr>
        <p:txBody>
          <a:bodyPr wrap="square">
            <a:spAutoFit/>
          </a:bodyPr>
          <a:lstStyle/>
          <a:p>
            <a:pPr algn="just"/>
            <a:r>
              <a:rPr lang="en-US" sz="1400" b="1" dirty="0">
                <a:solidFill>
                  <a:schemeClr val="bg1"/>
                </a:solidFill>
              </a:rPr>
              <a:t>Erin Cummings</a:t>
            </a:r>
          </a:p>
          <a:p>
            <a:pPr algn="just"/>
            <a:endParaRPr lang="en-US" sz="1400" b="1" dirty="0">
              <a:solidFill>
                <a:schemeClr val="bg1"/>
              </a:solidFill>
            </a:endParaRPr>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sp>
        <p:nvSpPr>
          <p:cNvPr id="13" name="Rectangle 12"/>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686855033"/>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13" name="Shape 180"/>
          <p:cNvSpPr txBox="1">
            <a:spLocks/>
          </p:cNvSpPr>
          <p:nvPr/>
        </p:nvSpPr>
        <p:spPr>
          <a:xfrm>
            <a:off x="209551" y="1269956"/>
            <a:ext cx="8273412"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smtClean="0">
                <a:solidFill>
                  <a:schemeClr val="bg1"/>
                </a:solidFill>
                <a:latin typeface="Roboto Medium" panose="02000000000000000000" pitchFamily="2" charset="0"/>
                <a:ea typeface="Roboto Medium" panose="02000000000000000000" pitchFamily="2" charset="0"/>
              </a:rPr>
              <a:t>IN THREE </a:t>
            </a:r>
            <a:r>
              <a:rPr lang="en" sz="4000" dirty="0" smtClean="0">
                <a:solidFill>
                  <a:srgbClr val="FB534B"/>
                </a:solidFill>
                <a:latin typeface="Roboto Medium" panose="02000000000000000000" pitchFamily="2" charset="0"/>
                <a:ea typeface="Roboto Medium" panose="02000000000000000000" pitchFamily="2" charset="0"/>
              </a:rPr>
              <a:t>OR </a:t>
            </a:r>
            <a:r>
              <a:rPr lang="en" sz="4000" dirty="0" smtClean="0">
                <a:solidFill>
                  <a:srgbClr val="FB534B"/>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FOUR</a:t>
            </a:r>
            <a:r>
              <a:rPr lang="en" sz="4000" dirty="0" smtClean="0">
                <a:solidFill>
                  <a:srgbClr val="FB534B"/>
                </a:solidFill>
                <a:latin typeface="Roboto Medium" panose="02000000000000000000" pitchFamily="2" charset="0"/>
                <a:ea typeface="Roboto Medium" panose="02000000000000000000" pitchFamily="2" charset="0"/>
              </a:rPr>
              <a:t> COLUMNS</a:t>
            </a:r>
            <a:endParaRPr lang="en" sz="4000" dirty="0">
              <a:solidFill>
                <a:srgbClr val="FB534B"/>
              </a:solidFill>
              <a:latin typeface="Roboto Medium" panose="02000000000000000000" pitchFamily="2" charset="0"/>
              <a:ea typeface="Roboto Medium" panose="02000000000000000000" pitchFamily="2" charset="0"/>
            </a:endParaRPr>
          </a:p>
        </p:txBody>
      </p:sp>
      <p:sp>
        <p:nvSpPr>
          <p:cNvPr id="14" name="Rectangle 13">
            <a:extLst>
              <a:ext uri="{FF2B5EF4-FFF2-40B4-BE49-F238E27FC236}">
                <a16:creationId xmlns:a16="http://schemas.microsoft.com/office/drawing/2014/main" id="{31FC0428-E6EC-4DBE-9530-F222B75A5F18}"/>
              </a:ext>
            </a:extLst>
          </p:cNvPr>
          <p:cNvSpPr/>
          <p:nvPr/>
        </p:nvSpPr>
        <p:spPr>
          <a:xfrm>
            <a:off x="2670494" y="2908717"/>
            <a:ext cx="4187506" cy="1077218"/>
          </a:xfrm>
          <a:prstGeom prst="rect">
            <a:avLst/>
          </a:prstGeom>
        </p:spPr>
        <p:txBody>
          <a:bodyPr wrap="square">
            <a:spAutoFit/>
          </a:bodyPr>
          <a:lstStyle/>
          <a:p>
            <a:pPr algn="ctr"/>
            <a:r>
              <a:rPr lang="en-US" sz="1400" b="1" dirty="0" smtClean="0">
                <a:solidFill>
                  <a:srgbClr val="3F3F41"/>
                </a:solidFill>
              </a:rPr>
              <a:t>Helen Keller</a:t>
            </a:r>
          </a:p>
          <a:p>
            <a:pPr algn="ctr"/>
            <a:endParaRPr lang="en-US" sz="1400" dirty="0">
              <a:solidFill>
                <a:srgbClr val="3F3F41"/>
              </a:solidFill>
            </a:endParaRPr>
          </a:p>
          <a:p>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15" name="Rectangle 14">
            <a:extLst>
              <a:ext uri="{FF2B5EF4-FFF2-40B4-BE49-F238E27FC236}">
                <a16:creationId xmlns:a16="http://schemas.microsoft.com/office/drawing/2014/main" id="{3BCB2097-C847-40BA-8D5E-74F20DE0B44A}"/>
              </a:ext>
            </a:extLst>
          </p:cNvPr>
          <p:cNvSpPr/>
          <p:nvPr/>
        </p:nvSpPr>
        <p:spPr>
          <a:xfrm>
            <a:off x="2670494" y="4860051"/>
            <a:ext cx="4187506" cy="1261884"/>
          </a:xfrm>
          <a:prstGeom prst="rect">
            <a:avLst/>
          </a:prstGeom>
        </p:spPr>
        <p:txBody>
          <a:bodyPr wrap="square">
            <a:spAutoFit/>
          </a:bodyPr>
          <a:lstStyle/>
          <a:p>
            <a:pPr algn="ctr"/>
            <a:r>
              <a:rPr lang="en-US" sz="1400" b="1" dirty="0">
                <a:solidFill>
                  <a:srgbClr val="3F3F41"/>
                </a:solidFill>
              </a:rPr>
              <a:t>Mario Andretti</a:t>
            </a:r>
          </a:p>
          <a:p>
            <a:endParaRPr lang="en-US" sz="1400" dirty="0">
              <a:solidFill>
                <a:srgbClr val="3F3F41"/>
              </a:solidFill>
            </a:endParaRPr>
          </a:p>
          <a:p>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sp>
        <p:nvSpPr>
          <p:cNvPr id="16" name="Rectangle 15">
            <a:extLst>
              <a:ext uri="{FF2B5EF4-FFF2-40B4-BE49-F238E27FC236}">
                <a16:creationId xmlns:a16="http://schemas.microsoft.com/office/drawing/2014/main" id="{31FC0428-E6EC-4DBE-9530-F222B75A5F18}"/>
              </a:ext>
            </a:extLst>
          </p:cNvPr>
          <p:cNvSpPr/>
          <p:nvPr/>
        </p:nvSpPr>
        <p:spPr>
          <a:xfrm>
            <a:off x="7719359" y="2908717"/>
            <a:ext cx="4187506" cy="1077218"/>
          </a:xfrm>
          <a:prstGeom prst="rect">
            <a:avLst/>
          </a:prstGeom>
        </p:spPr>
        <p:txBody>
          <a:bodyPr wrap="square">
            <a:spAutoFit/>
          </a:bodyPr>
          <a:lstStyle/>
          <a:p>
            <a:pPr algn="ctr"/>
            <a:r>
              <a:rPr lang="en-US" sz="1400" b="1" dirty="0" smtClean="0">
                <a:solidFill>
                  <a:srgbClr val="3F3F41"/>
                </a:solidFill>
              </a:rPr>
              <a:t>Helen Keller</a:t>
            </a:r>
          </a:p>
          <a:p>
            <a:pPr algn="ctr"/>
            <a:endParaRPr lang="en-US" sz="1400" dirty="0">
              <a:solidFill>
                <a:srgbClr val="3F3F41"/>
              </a:solidFill>
            </a:endParaRPr>
          </a:p>
          <a:p>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17" name="Rectangle 16">
            <a:extLst>
              <a:ext uri="{FF2B5EF4-FFF2-40B4-BE49-F238E27FC236}">
                <a16:creationId xmlns:a16="http://schemas.microsoft.com/office/drawing/2014/main" id="{3BCB2097-C847-40BA-8D5E-74F20DE0B44A}"/>
              </a:ext>
            </a:extLst>
          </p:cNvPr>
          <p:cNvSpPr/>
          <p:nvPr/>
        </p:nvSpPr>
        <p:spPr>
          <a:xfrm>
            <a:off x="7719359" y="4860051"/>
            <a:ext cx="4187506" cy="1261884"/>
          </a:xfrm>
          <a:prstGeom prst="rect">
            <a:avLst/>
          </a:prstGeom>
        </p:spPr>
        <p:txBody>
          <a:bodyPr wrap="square">
            <a:spAutoFit/>
          </a:bodyPr>
          <a:lstStyle/>
          <a:p>
            <a:pPr algn="ctr"/>
            <a:r>
              <a:rPr lang="en-US" sz="1400" b="1" dirty="0">
                <a:solidFill>
                  <a:srgbClr val="3F3F41"/>
                </a:solidFill>
              </a:rPr>
              <a:t>Mario Andretti</a:t>
            </a:r>
          </a:p>
          <a:p>
            <a:endParaRPr lang="en-US" sz="1400" dirty="0">
              <a:solidFill>
                <a:srgbClr val="3F3F41"/>
              </a:solidFill>
            </a:endParaRPr>
          </a:p>
          <a:p>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grpSp>
        <p:nvGrpSpPr>
          <p:cNvPr id="18" name="Shape 357"/>
          <p:cNvGrpSpPr/>
          <p:nvPr/>
        </p:nvGrpSpPr>
        <p:grpSpPr>
          <a:xfrm>
            <a:off x="4554874" y="2290397"/>
            <a:ext cx="421263" cy="350686"/>
            <a:chOff x="1244325" y="314425"/>
            <a:chExt cx="444525" cy="370050"/>
          </a:xfrm>
          <a:solidFill>
            <a:srgbClr val="ED1005"/>
          </a:solidFill>
        </p:grpSpPr>
        <p:sp>
          <p:nvSpPr>
            <p:cNvPr id="19"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Shape 363"/>
          <p:cNvSpPr/>
          <p:nvPr/>
        </p:nvSpPr>
        <p:spPr>
          <a:xfrm>
            <a:off x="9581642" y="4337473"/>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ED100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4"/>
          <p:cNvSpPr/>
          <p:nvPr/>
        </p:nvSpPr>
        <p:spPr>
          <a:xfrm>
            <a:off x="4617075" y="4338634"/>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ED100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 name="Shape 365"/>
          <p:cNvGrpSpPr/>
          <p:nvPr/>
        </p:nvGrpSpPr>
        <p:grpSpPr>
          <a:xfrm>
            <a:off x="9581642" y="2270153"/>
            <a:ext cx="462939" cy="391175"/>
            <a:chOff x="3918650" y="293075"/>
            <a:chExt cx="488500" cy="412775"/>
          </a:xfrm>
          <a:solidFill>
            <a:srgbClr val="ED1005"/>
          </a:solidFill>
        </p:grpSpPr>
        <p:sp>
          <p:nvSpPr>
            <p:cNvPr id="24"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 name="Rectangle 2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77821019"/>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6" name="Round Same Side Corner Rectangle 5"/>
          <p:cNvSpPr/>
          <p:nvPr/>
        </p:nvSpPr>
        <p:spPr>
          <a:xfrm rot="5400000">
            <a:off x="757084" y="983225"/>
            <a:ext cx="2035277" cy="3549445"/>
          </a:xfrm>
          <a:prstGeom prst="round2SameRect">
            <a:avLst>
              <a:gd name="adj1" fmla="val 8166"/>
              <a:gd name="adj2" fmla="val 0"/>
            </a:avLst>
          </a:prstGeom>
          <a:solidFill>
            <a:srgbClr val="ED100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73740" y="2044784"/>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r>
              <a:rPr lang="en-US" sz="2400" dirty="0">
                <a:solidFill>
                  <a:schemeClr val="bg1"/>
                </a:solidFill>
                <a:latin typeface="Roboto Medium" panose="02000000000000000000" pitchFamily="2" charset="0"/>
                <a:ea typeface="Roboto Medium" panose="02000000000000000000" pitchFamily="2" charset="0"/>
              </a:rPr>
              <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CHARTS TO EXPLAIN YOUR </a:t>
            </a:r>
            <a:r>
              <a:rPr lang="en" sz="3600" dirty="0">
                <a:solidFill>
                  <a:srgbClr val="FF0000"/>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923962076"/>
              </p:ext>
            </p:extLst>
          </p:nvPr>
        </p:nvGraphicFramePr>
        <p:xfrm>
          <a:off x="572853" y="1913673"/>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982684093"/>
              </p:ext>
            </p:extLst>
          </p:nvPr>
        </p:nvGraphicFramePr>
        <p:xfrm>
          <a:off x="6212875" y="2148346"/>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a:t>
            </a:r>
            <a:r>
              <a:rPr lang="en-US" sz="3600" dirty="0">
                <a:solidFill>
                  <a:schemeClr val="bg1"/>
                </a:solidFill>
                <a:latin typeface="Roboto Medium" panose="02000000000000000000" pitchFamily="2" charset="0"/>
                <a:ea typeface="Roboto Medium" panose="02000000000000000000" pitchFamily="2" charset="0"/>
              </a:rPr>
              <a:t>TABLES</a:t>
            </a:r>
            <a:r>
              <a:rPr lang="en" sz="3600" dirty="0">
                <a:solidFill>
                  <a:schemeClr val="bg1"/>
                </a:solidFill>
                <a:latin typeface="Roboto Medium" panose="02000000000000000000" pitchFamily="2" charset="0"/>
                <a:ea typeface="Roboto Medium" panose="02000000000000000000" pitchFamily="2" charset="0"/>
              </a:rPr>
              <a:t> TO EXPLAIN YOUR </a:t>
            </a:r>
            <a:r>
              <a:rPr lang="en-US" sz="3600" b="1" dirty="0">
                <a:solidFill>
                  <a:srgbClr val="FF0000"/>
                </a:solidFill>
                <a:latin typeface="Roboto Medium" panose="02000000000000000000" pitchFamily="2" charset="0"/>
                <a:ea typeface="Roboto Medium" panose="02000000000000000000" pitchFamily="2" charset="0"/>
              </a:rPr>
              <a:t>DATA</a:t>
            </a:r>
            <a:endParaRPr lang="en" sz="3600" b="1" dirty="0">
              <a:solidFill>
                <a:srgbClr val="FF0000"/>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910316355"/>
              </p:ext>
            </p:extLst>
          </p:nvPr>
        </p:nvGraphicFramePr>
        <p:xfrm>
          <a:off x="2641650" y="2352145"/>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1727175">
                  <a:extLst>
                    <a:ext uri="{9D8B030D-6E8A-4147-A177-3AD203B41FA5}">
                      <a16:colId xmlns:a16="http://schemas.microsoft.com/office/drawing/2014/main" val="4287316403"/>
                    </a:ext>
                  </a:extLst>
                </a:gridCol>
                <a:gridCol w="1727175">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tc>
                  <a:txBody>
                    <a:bodyPr/>
                    <a:lstStyle/>
                    <a:p>
                      <a:pPr algn="ctr"/>
                      <a:r>
                        <a:rPr lang="en-US" sz="1400" dirty="0"/>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tc>
                  <a:txBody>
                    <a:bodyPr/>
                    <a:lstStyle/>
                    <a:p>
                      <a:pPr algn="ctr"/>
                      <a:r>
                        <a:rPr lang="en-US" sz="1400" dirty="0"/>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ED100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 sz="3600" b="1" dirty="0">
                <a:solidFill>
                  <a:schemeClr val="bg1"/>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ED1005"/>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rgbClr val="FB4039"/>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66000">
              <a:schemeClr val="accent6">
                <a:lumMod val="13000"/>
              </a:schemeClr>
            </a:gs>
            <a:gs pos="100000">
              <a:schemeClr val="tx1"/>
            </a:gs>
          </a:gsLst>
          <a:path path="circle">
            <a:fillToRect l="50000" t="50000" r="50000" b="50000"/>
          </a:path>
          <a:tileRect/>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2551082752"/>
              </p:ext>
            </p:extLst>
          </p:nvPr>
        </p:nvGraphicFramePr>
        <p:xfrm>
          <a:off x="1409699" y="52065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5102384"/>
            <a:ext cx="2785120"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SECOND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5065623"/>
            <a:ext cx="2839886" cy="954107"/>
          </a:xfrm>
          <a:prstGeom prst="rect">
            <a:avLst/>
          </a:prstGeom>
          <a:noFill/>
        </p:spPr>
        <p:txBody>
          <a:bodyPr wrap="square" rtlCol="0">
            <a:spAutoFit/>
          </a:bodyPr>
          <a:lstStyle/>
          <a:p>
            <a:pPr algn="ctr"/>
            <a:r>
              <a:rPr lang="en-US" b="1" dirty="0">
                <a:solidFill>
                  <a:srgbClr val="B80D04"/>
                </a:solidFill>
                <a:latin typeface="Roboto" pitchFamily="2" charset="0"/>
                <a:ea typeface="Roboto" pitchFamily="2" charset="0"/>
                <a:cs typeface="Lato" panose="020F0502020204030203" pitchFamily="34" charset="0"/>
              </a:rPr>
              <a:t>THIRD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405583"/>
            <a:ext cx="2764988" cy="954107"/>
          </a:xfrm>
          <a:prstGeom prst="rect">
            <a:avLst/>
          </a:prstGeom>
          <a:noFill/>
        </p:spPr>
        <p:txBody>
          <a:bodyPr wrap="square" rtlCol="0">
            <a:spAutoFit/>
          </a:bodyPr>
          <a:lstStyle/>
          <a:p>
            <a:pPr algn="ctr"/>
            <a:r>
              <a:rPr lang="en-US" b="1" dirty="0">
                <a:solidFill>
                  <a:schemeClr val="bg2">
                    <a:lumMod val="90000"/>
                  </a:schemeClr>
                </a:solidFill>
                <a:latin typeface="Roboto" pitchFamily="2" charset="0"/>
                <a:ea typeface="Roboto" pitchFamily="2" charset="0"/>
                <a:cs typeface="Lato" panose="020F0502020204030203" pitchFamily="34" charset="0"/>
              </a:rPr>
              <a:t>FOURTH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471547"/>
            <a:ext cx="2628358" cy="954107"/>
          </a:xfrm>
          <a:prstGeom prst="rect">
            <a:avLst/>
          </a:prstGeom>
          <a:noFill/>
        </p:spPr>
        <p:txBody>
          <a:bodyPr wrap="square" rtlCol="0">
            <a:spAutoFit/>
          </a:bodyPr>
          <a:lstStyle/>
          <a:p>
            <a:pPr algn="ctr"/>
            <a:r>
              <a:rPr lang="en-US" b="1" dirty="0" smtClean="0">
                <a:solidFill>
                  <a:srgbClr val="FB4039"/>
                </a:solidFill>
                <a:latin typeface="Roboto" pitchFamily="2" charset="0"/>
                <a:ea typeface="Roboto" pitchFamily="2" charset="0"/>
                <a:cs typeface="Lato" panose="020F0502020204030203" pitchFamily="34" charset="0"/>
              </a:rPr>
              <a:t>FIRST STEP </a:t>
            </a:r>
          </a:p>
          <a:p>
            <a:pPr algn="just"/>
            <a:r>
              <a:rPr lang="en-US" sz="120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smtClean="0">
                <a:solidFill>
                  <a:schemeClr val="bg1"/>
                </a:solidFill>
                <a:latin typeface="Roboto" pitchFamily="2" charset="0"/>
                <a:ea typeface="Roboto" pitchFamily="2" charset="0"/>
                <a:cs typeface="Lato" panose="020F0502020204030203" pitchFamily="34" charset="0"/>
              </a:rPr>
              <a:t>. </a:t>
            </a:r>
            <a:endParaRPr lang="en-US" sz="1400" dirty="0">
              <a:solidFill>
                <a:schemeClr val="bg1"/>
              </a:solidFill>
              <a:latin typeface="Roboto" pitchFamily="2" charset="0"/>
              <a:ea typeface="Roboto" pitchFamily="2" charset="0"/>
              <a:cs typeface="Lato" panose="020F0502020204030203" pitchFamily="34" charset="0"/>
            </a:endParaRP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bg1"/>
                </a:solidFill>
                <a:latin typeface="Roboto" pitchFamily="2" charset="0"/>
                <a:ea typeface="Roboto" pitchFamily="2" charset="0"/>
                <a:cs typeface="Lato" panose="020F0502020204030203" pitchFamily="34" charset="0"/>
              </a:rPr>
              <a:t>OUR PROCESS IS </a:t>
            </a:r>
            <a:r>
              <a:rPr lang="en-US" sz="4000" b="1" cap="none" spc="0" dirty="0">
                <a:ln w="0"/>
                <a:solidFill>
                  <a:srgbClr val="B80D04"/>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362650"/>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B4039"/>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336681"/>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131F2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301494"/>
            <a:ext cx="471571" cy="446974"/>
            <a:chOff x="5300400" y="3670175"/>
            <a:chExt cx="421300" cy="399325"/>
          </a:xfrm>
          <a:solidFill>
            <a:srgbClr val="FB4039"/>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290203"/>
            <a:ext cx="496196" cy="496224"/>
            <a:chOff x="570875" y="4322250"/>
            <a:chExt cx="443300" cy="443325"/>
          </a:xfrm>
          <a:solidFill>
            <a:srgbClr val="131F2B"/>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45000">
              <a:schemeClr val="accent6">
                <a:lumMod val="17000"/>
              </a:schemeClr>
            </a:gs>
            <a:gs pos="91000">
              <a:schemeClr val="tx1"/>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71" name="Group 70"/>
          <p:cNvGrpSpPr/>
          <p:nvPr/>
        </p:nvGrpSpPr>
        <p:grpSpPr>
          <a:xfrm>
            <a:off x="1154074" y="2168656"/>
            <a:ext cx="1943104" cy="2970831"/>
            <a:chOff x="1676399" y="2256652"/>
            <a:chExt cx="1943104" cy="2970831"/>
          </a:xfrm>
        </p:grpSpPr>
        <p:cxnSp>
          <p:nvCxnSpPr>
            <p:cNvPr id="72" name="Straight Connector 71"/>
            <p:cNvCxnSpPr>
              <a:stCxn id="78" idx="4"/>
            </p:cNvCxnSpPr>
            <p:nvPr/>
          </p:nvCxnSpPr>
          <p:spPr>
            <a:xfrm flipH="1">
              <a:off x="2647951" y="408683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3" name="Group 72"/>
            <p:cNvGrpSpPr/>
            <p:nvPr/>
          </p:nvGrpSpPr>
          <p:grpSpPr>
            <a:xfrm>
              <a:off x="1676399" y="2256652"/>
              <a:ext cx="1943104" cy="1943104"/>
              <a:chOff x="1676399" y="1144132"/>
              <a:chExt cx="1943104" cy="1943104"/>
            </a:xfrm>
          </p:grpSpPr>
          <p:grpSp>
            <p:nvGrpSpPr>
              <p:cNvPr id="74" name="Group 73"/>
              <p:cNvGrpSpPr/>
              <p:nvPr/>
            </p:nvGrpSpPr>
            <p:grpSpPr>
              <a:xfrm>
                <a:off x="1676399" y="1144132"/>
                <a:ext cx="1943104" cy="1943104"/>
                <a:chOff x="1160205" y="1032386"/>
                <a:chExt cx="2453150" cy="2453150"/>
              </a:xfrm>
            </p:grpSpPr>
            <p:sp>
              <p:nvSpPr>
                <p:cNvPr id="78" name="Oval 77"/>
                <p:cNvSpPr/>
                <p:nvPr/>
              </p:nvSpPr>
              <p:spPr>
                <a:xfrm>
                  <a:off x="1302774" y="1174955"/>
                  <a:ext cx="2168013" cy="2168013"/>
                </a:xfrm>
                <a:prstGeom prst="ellipse">
                  <a:avLst/>
                </a:prstGeom>
                <a:solidFill>
                  <a:srgbClr val="FB534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Donut 78"/>
                <p:cNvSpPr/>
                <p:nvPr/>
              </p:nvSpPr>
              <p:spPr>
                <a:xfrm>
                  <a:off x="1160205" y="1032386"/>
                  <a:ext cx="2453150" cy="2453150"/>
                </a:xfrm>
                <a:prstGeom prst="donut">
                  <a:avLst>
                    <a:gd name="adj" fmla="val 1164"/>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7" name="Oval 76"/>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80" name="Group 79"/>
          <p:cNvGrpSpPr/>
          <p:nvPr/>
        </p:nvGrpSpPr>
        <p:grpSpPr>
          <a:xfrm>
            <a:off x="3871600" y="1056136"/>
            <a:ext cx="1943104" cy="4097867"/>
            <a:chOff x="4137369" y="1144132"/>
            <a:chExt cx="1943104" cy="4097867"/>
          </a:xfrm>
        </p:grpSpPr>
        <p:cxnSp>
          <p:nvCxnSpPr>
            <p:cNvPr id="81" name="Straight Connector 80"/>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82" name="Group 81"/>
            <p:cNvGrpSpPr/>
            <p:nvPr/>
          </p:nvGrpSpPr>
          <p:grpSpPr>
            <a:xfrm>
              <a:off x="4137369" y="1144132"/>
              <a:ext cx="1943104" cy="1943104"/>
              <a:chOff x="1160205" y="1032386"/>
              <a:chExt cx="2453150" cy="2453150"/>
            </a:xfrm>
            <a:solidFill>
              <a:srgbClr val="47A7D8"/>
            </a:solidFill>
          </p:grpSpPr>
          <p:sp>
            <p:nvSpPr>
              <p:cNvPr id="84" name="Oval 83"/>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Donut 84"/>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83" name="Oval 82"/>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6" name="Group 85"/>
          <p:cNvGrpSpPr/>
          <p:nvPr/>
        </p:nvGrpSpPr>
        <p:grpSpPr>
          <a:xfrm>
            <a:off x="6589126" y="2168656"/>
            <a:ext cx="1943104" cy="2960051"/>
            <a:chOff x="6486549" y="2256652"/>
            <a:chExt cx="1943104" cy="2960051"/>
          </a:xfrm>
        </p:grpSpPr>
        <p:cxnSp>
          <p:nvCxnSpPr>
            <p:cNvPr id="87" name="Straight Connector 86"/>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88" name="Group 87"/>
            <p:cNvGrpSpPr/>
            <p:nvPr/>
          </p:nvGrpSpPr>
          <p:grpSpPr>
            <a:xfrm>
              <a:off x="6486549" y="2256652"/>
              <a:ext cx="1943104" cy="1943104"/>
              <a:chOff x="6486549" y="2287132"/>
              <a:chExt cx="1943104" cy="1943104"/>
            </a:xfrm>
          </p:grpSpPr>
          <p:grpSp>
            <p:nvGrpSpPr>
              <p:cNvPr id="89" name="Group 88"/>
              <p:cNvGrpSpPr/>
              <p:nvPr/>
            </p:nvGrpSpPr>
            <p:grpSpPr>
              <a:xfrm>
                <a:off x="6486549" y="2287132"/>
                <a:ext cx="1943104" cy="1943104"/>
                <a:chOff x="1160205" y="1032386"/>
                <a:chExt cx="2453150" cy="2453150"/>
              </a:xfrm>
              <a:solidFill>
                <a:srgbClr val="857C9C"/>
              </a:solidFill>
            </p:grpSpPr>
            <p:sp>
              <p:nvSpPr>
                <p:cNvPr id="91" name="Oval 90"/>
                <p:cNvSpPr/>
                <p:nvPr/>
              </p:nvSpPr>
              <p:spPr>
                <a:xfrm>
                  <a:off x="1302774" y="1174955"/>
                  <a:ext cx="2168013" cy="2168013"/>
                </a:xfrm>
                <a:prstGeom prst="ellipse">
                  <a:avLst/>
                </a:prstGeom>
                <a:solidFill>
                  <a:srgbClr val="ED100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Donut 91"/>
                <p:cNvSpPr/>
                <p:nvPr/>
              </p:nvSpPr>
              <p:spPr>
                <a:xfrm>
                  <a:off x="1160205" y="1032386"/>
                  <a:ext cx="2453150" cy="2453150"/>
                </a:xfrm>
                <a:prstGeom prst="donut">
                  <a:avLst>
                    <a:gd name="adj" fmla="val 1164"/>
                  </a:avLst>
                </a:prstGeom>
                <a:solidFill>
                  <a:srgbClr val="ED100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0" name="Oval 89"/>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93" name="Group 92"/>
          <p:cNvGrpSpPr/>
          <p:nvPr/>
        </p:nvGrpSpPr>
        <p:grpSpPr>
          <a:xfrm>
            <a:off x="9306652" y="1056136"/>
            <a:ext cx="1943104" cy="4097867"/>
            <a:chOff x="8749477" y="1144132"/>
            <a:chExt cx="1943104" cy="4097867"/>
          </a:xfrm>
        </p:grpSpPr>
        <p:cxnSp>
          <p:nvCxnSpPr>
            <p:cNvPr id="94" name="Straight Connector 93"/>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95" name="Group 94"/>
            <p:cNvGrpSpPr/>
            <p:nvPr/>
          </p:nvGrpSpPr>
          <p:grpSpPr>
            <a:xfrm>
              <a:off x="8749477" y="1144132"/>
              <a:ext cx="1943104" cy="1943104"/>
              <a:chOff x="1160205" y="1032386"/>
              <a:chExt cx="2453150" cy="2453150"/>
            </a:xfrm>
            <a:solidFill>
              <a:srgbClr val="D36F8E"/>
            </a:solidFill>
          </p:grpSpPr>
          <p:sp>
            <p:nvSpPr>
              <p:cNvPr id="97" name="Oval 96"/>
              <p:cNvSpPr/>
              <p:nvPr/>
            </p:nvSpPr>
            <p:spPr>
              <a:xfrm>
                <a:off x="1302774" y="1174955"/>
                <a:ext cx="2168013" cy="2168013"/>
              </a:xfrm>
              <a:prstGeom prst="ellipse">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Donut 97"/>
              <p:cNvSpPr/>
              <p:nvPr/>
            </p:nvSpPr>
            <p:spPr>
              <a:xfrm>
                <a:off x="1160205" y="1032386"/>
                <a:ext cx="2453150" cy="2453150"/>
              </a:xfrm>
              <a:prstGeom prst="donut">
                <a:avLst>
                  <a:gd name="adj" fmla="val 1164"/>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6" name="Oval 95"/>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9" name="Group 98"/>
          <p:cNvGrpSpPr/>
          <p:nvPr/>
        </p:nvGrpSpPr>
        <p:grpSpPr>
          <a:xfrm>
            <a:off x="853345" y="5030513"/>
            <a:ext cx="10485311" cy="217949"/>
            <a:chOff x="1048074" y="4877209"/>
            <a:chExt cx="10485311" cy="217949"/>
          </a:xfrm>
        </p:grpSpPr>
        <p:cxnSp>
          <p:nvCxnSpPr>
            <p:cNvPr id="100" name="Straight Connector 99"/>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01" name="Oval 100"/>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3" name="TextBox 102">
            <a:extLst>
              <a:ext uri="{FF2B5EF4-FFF2-40B4-BE49-F238E27FC236}">
                <a16:creationId xmlns:a16="http://schemas.microsoft.com/office/drawing/2014/main" id="{51672FBC-FE7B-4068-9E8F-C74AA444EAE5}"/>
              </a:ext>
            </a:extLst>
          </p:cNvPr>
          <p:cNvSpPr txBox="1"/>
          <p:nvPr/>
        </p:nvSpPr>
        <p:spPr>
          <a:xfrm>
            <a:off x="1083845" y="5400479"/>
            <a:ext cx="2363076" cy="1231106"/>
          </a:xfrm>
          <a:prstGeom prst="rect">
            <a:avLst/>
          </a:prstGeom>
          <a:noFill/>
        </p:spPr>
        <p:txBody>
          <a:bodyPr wrap="square" rtlCol="0">
            <a:spAutoFit/>
          </a:bodyPr>
          <a:lstStyle/>
          <a:p>
            <a:r>
              <a:rPr lang="en-US" b="1" dirty="0" smtClean="0">
                <a:solidFill>
                  <a:srgbClr val="E34425"/>
                </a:solidFill>
                <a:latin typeface="Roboto" pitchFamily="2" charset="0"/>
                <a:ea typeface="Roboto" pitchFamily="2" charset="0"/>
                <a:cs typeface="Lato" panose="020F0502020204030203" pitchFamily="34" charset="0"/>
              </a:rPr>
              <a:t>2015</a:t>
            </a:r>
            <a:endParaRPr lang="en-US" b="1" dirty="0">
              <a:solidFill>
                <a:srgbClr val="E34425"/>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04" name="TextBox 103">
            <a:extLst>
              <a:ext uri="{FF2B5EF4-FFF2-40B4-BE49-F238E27FC236}">
                <a16:creationId xmlns:a16="http://schemas.microsoft.com/office/drawing/2014/main" id="{51672FBC-FE7B-4068-9E8F-C74AA444EAE5}"/>
              </a:ext>
            </a:extLst>
          </p:cNvPr>
          <p:cNvSpPr txBox="1"/>
          <p:nvPr/>
        </p:nvSpPr>
        <p:spPr>
          <a:xfrm>
            <a:off x="3845554" y="5400479"/>
            <a:ext cx="2363076" cy="1231106"/>
          </a:xfrm>
          <a:prstGeom prst="rect">
            <a:avLst/>
          </a:prstGeom>
          <a:noFill/>
        </p:spPr>
        <p:txBody>
          <a:bodyPr wrap="square" rtlCol="0">
            <a:spAutoFit/>
          </a:bodyPr>
          <a:lstStyle/>
          <a:p>
            <a:r>
              <a:rPr lang="en-US" b="1" dirty="0" smtClean="0">
                <a:solidFill>
                  <a:srgbClr val="47A7D8"/>
                </a:solidFill>
                <a:latin typeface="Roboto" pitchFamily="2" charset="0"/>
                <a:ea typeface="Roboto" pitchFamily="2" charset="0"/>
                <a:cs typeface="Lato" panose="020F0502020204030203" pitchFamily="34" charset="0"/>
              </a:rPr>
              <a:t>2016</a:t>
            </a:r>
            <a:endParaRPr lang="en-US" b="1" dirty="0">
              <a:solidFill>
                <a:srgbClr val="47A7D8"/>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05" name="TextBox 104">
            <a:extLst>
              <a:ext uri="{FF2B5EF4-FFF2-40B4-BE49-F238E27FC236}">
                <a16:creationId xmlns:a16="http://schemas.microsoft.com/office/drawing/2014/main" id="{51672FBC-FE7B-4068-9E8F-C74AA444EAE5}"/>
              </a:ext>
            </a:extLst>
          </p:cNvPr>
          <p:cNvSpPr txBox="1"/>
          <p:nvPr/>
        </p:nvSpPr>
        <p:spPr>
          <a:xfrm>
            <a:off x="6607263" y="5400479"/>
            <a:ext cx="2363076" cy="1231106"/>
          </a:xfrm>
          <a:prstGeom prst="rect">
            <a:avLst/>
          </a:prstGeom>
          <a:noFill/>
        </p:spPr>
        <p:txBody>
          <a:bodyPr wrap="square" rtlCol="0">
            <a:spAutoFit/>
          </a:bodyPr>
          <a:lstStyle/>
          <a:p>
            <a:r>
              <a:rPr lang="en-US" b="1" dirty="0" smtClean="0">
                <a:solidFill>
                  <a:srgbClr val="B80D04"/>
                </a:solidFill>
                <a:latin typeface="Roboto" pitchFamily="2" charset="0"/>
                <a:ea typeface="Roboto" pitchFamily="2" charset="0"/>
                <a:cs typeface="Lato" panose="020F0502020204030203" pitchFamily="34" charset="0"/>
              </a:rPr>
              <a:t>2017</a:t>
            </a:r>
            <a:endParaRPr lang="en-US" b="1" dirty="0">
              <a:solidFill>
                <a:srgbClr val="B80D04"/>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06" name="TextBox 105">
            <a:extLst>
              <a:ext uri="{FF2B5EF4-FFF2-40B4-BE49-F238E27FC236}">
                <a16:creationId xmlns:a16="http://schemas.microsoft.com/office/drawing/2014/main" id="{51672FBC-FE7B-4068-9E8F-C74AA444EAE5}"/>
              </a:ext>
            </a:extLst>
          </p:cNvPr>
          <p:cNvSpPr txBox="1"/>
          <p:nvPr/>
        </p:nvSpPr>
        <p:spPr>
          <a:xfrm>
            <a:off x="9368972" y="5400479"/>
            <a:ext cx="2363076" cy="1231106"/>
          </a:xfrm>
          <a:prstGeom prst="rect">
            <a:avLst/>
          </a:prstGeom>
          <a:noFill/>
        </p:spPr>
        <p:txBody>
          <a:bodyPr wrap="square" rtlCol="0">
            <a:spAutoFit/>
          </a:bodyPr>
          <a:lstStyle/>
          <a:p>
            <a:r>
              <a:rPr lang="en-US" b="1" dirty="0" smtClean="0">
                <a:solidFill>
                  <a:schemeClr val="bg2">
                    <a:lumMod val="50000"/>
                  </a:schemeClr>
                </a:solidFill>
                <a:latin typeface="Roboto" pitchFamily="2" charset="0"/>
                <a:ea typeface="Roboto" pitchFamily="2" charset="0"/>
                <a:cs typeface="Lato" panose="020F0502020204030203" pitchFamily="34" charset="0"/>
              </a:rPr>
              <a:t>2018</a:t>
            </a:r>
            <a:endParaRPr lang="en-US" b="1" dirty="0">
              <a:solidFill>
                <a:schemeClr val="bg2">
                  <a:lumMod val="50000"/>
                </a:schemeClr>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07" name="Shape 482"/>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B534B"/>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08" name="Shape 486"/>
          <p:cNvGrpSpPr/>
          <p:nvPr/>
        </p:nvGrpSpPr>
        <p:grpSpPr>
          <a:xfrm>
            <a:off x="4667164" y="1751115"/>
            <a:ext cx="367601" cy="599260"/>
            <a:chOff x="6730350" y="2315900"/>
            <a:chExt cx="257700" cy="420100"/>
          </a:xfrm>
          <a:solidFill>
            <a:srgbClr val="47A7D8"/>
          </a:solidFill>
        </p:grpSpPr>
        <p:sp>
          <p:nvSpPr>
            <p:cNvPr id="10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4" name="Shape 453"/>
          <p:cNvGrpSpPr/>
          <p:nvPr/>
        </p:nvGrpSpPr>
        <p:grpSpPr>
          <a:xfrm>
            <a:off x="7264886" y="2807632"/>
            <a:ext cx="611458" cy="651505"/>
            <a:chOff x="5970800" y="1619250"/>
            <a:chExt cx="428650" cy="456725"/>
          </a:xfrm>
          <a:solidFill>
            <a:srgbClr val="ED1005"/>
          </a:solidFill>
        </p:grpSpPr>
        <p:sp>
          <p:nvSpPr>
            <p:cNvPr id="115"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0" name="Shape 551"/>
          <p:cNvGrpSpPr/>
          <p:nvPr/>
        </p:nvGrpSpPr>
        <p:grpSpPr>
          <a:xfrm>
            <a:off x="10017300" y="1777084"/>
            <a:ext cx="561554" cy="561586"/>
            <a:chOff x="570875" y="4322250"/>
            <a:chExt cx="443300" cy="443325"/>
          </a:xfrm>
          <a:solidFill>
            <a:schemeClr val="bg2">
              <a:lumMod val="50000"/>
            </a:schemeClr>
          </a:solidFill>
        </p:grpSpPr>
        <p:sp>
          <p:nvSpPr>
            <p:cNvPr id="121"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5" name="Group 124"/>
          <p:cNvGrpSpPr/>
          <p:nvPr/>
        </p:nvGrpSpPr>
        <p:grpSpPr>
          <a:xfrm>
            <a:off x="1844196" y="4872063"/>
            <a:ext cx="563880" cy="563880"/>
            <a:chOff x="1844196" y="4518099"/>
            <a:chExt cx="563880" cy="563880"/>
          </a:xfrm>
        </p:grpSpPr>
        <p:sp>
          <p:nvSpPr>
            <p:cNvPr id="126" name="Oval 125"/>
            <p:cNvSpPr/>
            <p:nvPr/>
          </p:nvSpPr>
          <p:spPr>
            <a:xfrm>
              <a:off x="1844196" y="4518099"/>
              <a:ext cx="563880" cy="563880"/>
            </a:xfrm>
            <a:prstGeom prst="ellipse">
              <a:avLst/>
            </a:prstGeom>
            <a:solidFill>
              <a:srgbClr val="EE797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Oval 126"/>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8" name="Group 127"/>
          <p:cNvGrpSpPr/>
          <p:nvPr/>
        </p:nvGrpSpPr>
        <p:grpSpPr>
          <a:xfrm>
            <a:off x="4561210" y="4866550"/>
            <a:ext cx="563880" cy="563880"/>
            <a:chOff x="1844196" y="4518099"/>
            <a:chExt cx="563880" cy="563880"/>
          </a:xfrm>
        </p:grpSpPr>
        <p:sp>
          <p:nvSpPr>
            <p:cNvPr id="129" name="Oval 128"/>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1" name="Group 130"/>
          <p:cNvGrpSpPr/>
          <p:nvPr/>
        </p:nvGrpSpPr>
        <p:grpSpPr>
          <a:xfrm>
            <a:off x="7288675" y="4846767"/>
            <a:ext cx="563880" cy="563880"/>
            <a:chOff x="1844196" y="4518099"/>
            <a:chExt cx="563880" cy="563880"/>
          </a:xfrm>
        </p:grpSpPr>
        <p:sp>
          <p:nvSpPr>
            <p:cNvPr id="132" name="Oval 131"/>
            <p:cNvSpPr/>
            <p:nvPr/>
          </p:nvSpPr>
          <p:spPr>
            <a:xfrm>
              <a:off x="1844196" y="4518099"/>
              <a:ext cx="563880" cy="563880"/>
            </a:xfrm>
            <a:prstGeom prst="ellipse">
              <a:avLst/>
            </a:prstGeom>
            <a:solidFill>
              <a:srgbClr val="ED100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4" name="Group 133"/>
          <p:cNvGrpSpPr/>
          <p:nvPr/>
        </p:nvGrpSpPr>
        <p:grpSpPr>
          <a:xfrm>
            <a:off x="10051312" y="4866550"/>
            <a:ext cx="563880" cy="563880"/>
            <a:chOff x="1844196" y="4518099"/>
            <a:chExt cx="563880" cy="563880"/>
          </a:xfrm>
        </p:grpSpPr>
        <p:sp>
          <p:nvSpPr>
            <p:cNvPr id="135" name="Oval 134"/>
            <p:cNvSpPr/>
            <p:nvPr/>
          </p:nvSpPr>
          <p:spPr>
            <a:xfrm>
              <a:off x="1844196" y="4518099"/>
              <a:ext cx="563880" cy="563880"/>
            </a:xfrm>
            <a:prstGeom prst="ellipse">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Oval 135"/>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7" name="Rectangle 136"/>
          <p:cNvSpPr/>
          <p:nvPr/>
        </p:nvSpPr>
        <p:spPr>
          <a:xfrm>
            <a:off x="1725517" y="1743783"/>
            <a:ext cx="800219" cy="461665"/>
          </a:xfrm>
          <a:prstGeom prst="rect">
            <a:avLst/>
          </a:prstGeom>
        </p:spPr>
        <p:txBody>
          <a:bodyPr wrap="none">
            <a:spAutoFit/>
          </a:bodyPr>
          <a:lstStyle/>
          <a:p>
            <a:r>
              <a:rPr lang="en-US" sz="2400" spc="-150" dirty="0" smtClean="0">
                <a:solidFill>
                  <a:srgbClr val="FB534B"/>
                </a:solidFill>
                <a:latin typeface="Roboto" pitchFamily="2" charset="0"/>
                <a:ea typeface="Roboto" pitchFamily="2" charset="0"/>
                <a:cs typeface="Lato" panose="020F0502020204030203" pitchFamily="34" charset="0"/>
              </a:rPr>
              <a:t>2015</a:t>
            </a:r>
            <a:endParaRPr lang="en-US" sz="2400" spc="-150" dirty="0">
              <a:solidFill>
                <a:srgbClr val="FB534B"/>
              </a:solidFill>
            </a:endParaRPr>
          </a:p>
        </p:txBody>
      </p:sp>
      <p:sp>
        <p:nvSpPr>
          <p:cNvPr id="138" name="Rectangle 137"/>
          <p:cNvSpPr/>
          <p:nvPr/>
        </p:nvSpPr>
        <p:spPr>
          <a:xfrm>
            <a:off x="4450854" y="576903"/>
            <a:ext cx="800219" cy="461665"/>
          </a:xfrm>
          <a:prstGeom prst="rect">
            <a:avLst/>
          </a:prstGeom>
        </p:spPr>
        <p:txBody>
          <a:bodyPr wrap="none">
            <a:spAutoFit/>
          </a:bodyPr>
          <a:lstStyle/>
          <a:p>
            <a:r>
              <a:rPr lang="en-US" sz="2400" spc="-150" dirty="0" smtClean="0">
                <a:solidFill>
                  <a:srgbClr val="47A7D8"/>
                </a:solidFill>
                <a:latin typeface="Roboto" pitchFamily="2" charset="0"/>
                <a:ea typeface="Roboto" pitchFamily="2" charset="0"/>
                <a:cs typeface="Lato" panose="020F0502020204030203" pitchFamily="34" charset="0"/>
              </a:rPr>
              <a:t>2016</a:t>
            </a:r>
            <a:endParaRPr lang="en-US" sz="2400" spc="-150" dirty="0">
              <a:solidFill>
                <a:srgbClr val="47A7D8"/>
              </a:solidFill>
            </a:endParaRPr>
          </a:p>
        </p:txBody>
      </p:sp>
      <p:sp>
        <p:nvSpPr>
          <p:cNvPr id="139" name="Rectangle 138"/>
          <p:cNvSpPr/>
          <p:nvPr/>
        </p:nvSpPr>
        <p:spPr>
          <a:xfrm>
            <a:off x="7160568" y="1746885"/>
            <a:ext cx="800219" cy="461665"/>
          </a:xfrm>
          <a:prstGeom prst="rect">
            <a:avLst/>
          </a:prstGeom>
        </p:spPr>
        <p:txBody>
          <a:bodyPr wrap="none">
            <a:spAutoFit/>
          </a:bodyPr>
          <a:lstStyle/>
          <a:p>
            <a:r>
              <a:rPr lang="en-US" sz="2400" spc="-150" dirty="0" smtClean="0">
                <a:solidFill>
                  <a:srgbClr val="B80D04"/>
                </a:solidFill>
                <a:latin typeface="Roboto" pitchFamily="2" charset="0"/>
                <a:ea typeface="Roboto" pitchFamily="2" charset="0"/>
                <a:cs typeface="Lato" panose="020F0502020204030203" pitchFamily="34" charset="0"/>
              </a:rPr>
              <a:t>2017</a:t>
            </a:r>
            <a:endParaRPr lang="en-US" sz="2400" spc="-150" dirty="0">
              <a:solidFill>
                <a:srgbClr val="B80D04"/>
              </a:solidFill>
            </a:endParaRPr>
          </a:p>
        </p:txBody>
      </p:sp>
      <p:sp>
        <p:nvSpPr>
          <p:cNvPr id="140" name="Rectangle 139"/>
          <p:cNvSpPr/>
          <p:nvPr/>
        </p:nvSpPr>
        <p:spPr>
          <a:xfrm>
            <a:off x="9897967" y="589080"/>
            <a:ext cx="800219" cy="461665"/>
          </a:xfrm>
          <a:prstGeom prst="rect">
            <a:avLst/>
          </a:prstGeom>
        </p:spPr>
        <p:txBody>
          <a:bodyPr wrap="none">
            <a:spAutoFit/>
          </a:bodyPr>
          <a:lstStyle/>
          <a:p>
            <a:r>
              <a:rPr lang="en-US" sz="2400" spc="-150" dirty="0" smtClean="0">
                <a:solidFill>
                  <a:schemeClr val="bg2">
                    <a:lumMod val="50000"/>
                  </a:schemeClr>
                </a:solidFill>
                <a:latin typeface="Roboto" pitchFamily="2" charset="0"/>
                <a:ea typeface="Roboto" pitchFamily="2" charset="0"/>
                <a:cs typeface="Lato" panose="020F0502020204030203" pitchFamily="34" charset="0"/>
              </a:rPr>
              <a:t>2018</a:t>
            </a:r>
            <a:endParaRPr lang="en-US" sz="2400" spc="-150" dirty="0">
              <a:solidFill>
                <a:schemeClr val="bg2">
                  <a:lumMod val="50000"/>
                </a:schemeClr>
              </a:solidFill>
            </a:endParaRPr>
          </a:p>
        </p:txBody>
      </p:sp>
      <p:sp>
        <p:nvSpPr>
          <p:cNvPr id="141" name="Rectangle 140">
            <a:extLst>
              <a:ext uri="{FF2B5EF4-FFF2-40B4-BE49-F238E27FC236}">
                <a16:creationId xmlns:a16="http://schemas.microsoft.com/office/drawing/2014/main" id="{EFF49A3A-275B-4E2D-9586-12C6492F041A}"/>
              </a:ext>
            </a:extLst>
          </p:cNvPr>
          <p:cNvSpPr/>
          <p:nvPr/>
        </p:nvSpPr>
        <p:spPr>
          <a:xfrm>
            <a:off x="159998" y="204606"/>
            <a:ext cx="3292964" cy="887422"/>
          </a:xfrm>
          <a:prstGeom prst="rect">
            <a:avLst/>
          </a:prstGeom>
          <a:noFill/>
        </p:spPr>
        <p:txBody>
          <a:bodyPr wrap="square" lIns="91440" tIns="45720" rIns="91440" bIns="45720">
            <a:spAutoFit/>
          </a:bodyPr>
          <a:lstStyle/>
          <a:p>
            <a:pPr>
              <a:lnSpc>
                <a:spcPts val="3100"/>
              </a:lnSpc>
            </a:pPr>
            <a:r>
              <a:rPr lang="en-US" sz="3200" cap="none" spc="0" dirty="0" smtClean="0">
                <a:ln w="0"/>
                <a:solidFill>
                  <a:schemeClr val="bg1"/>
                </a:solidFill>
                <a:latin typeface="Raleway" panose="020B0503030101060003" pitchFamily="34" charset="0"/>
                <a:ea typeface="Roboto" pitchFamily="2" charset="0"/>
                <a:cs typeface="Lato" panose="020F0502020204030203" pitchFamily="34" charset="0"/>
              </a:rPr>
              <a:t>TIMELINE INFOGRAPHIC</a:t>
            </a:r>
            <a:endParaRPr lang="en-US" sz="3200" cap="none" spc="0" dirty="0">
              <a:ln w="0"/>
              <a:solidFill>
                <a:schemeClr val="bg1"/>
              </a:solidFill>
              <a:latin typeface="Raleway" panose="020B0503030101060003" pitchFamily="34" charset="0"/>
              <a:ea typeface="Roboto" pitchFamily="2" charset="0"/>
              <a:cs typeface="Lato" panose="020F0502020204030203" pitchFamily="34" charset="0"/>
            </a:endParaRPr>
          </a:p>
        </p:txBody>
      </p:sp>
      <p:sp>
        <p:nvSpPr>
          <p:cNvPr id="142" name="Rectangle 141">
            <a:extLst>
              <a:ext uri="{FF2B5EF4-FFF2-40B4-BE49-F238E27FC236}">
                <a16:creationId xmlns:a16="http://schemas.microsoft.com/office/drawing/2014/main" id="{EFF49A3A-275B-4E2D-9586-12C6492F041A}"/>
              </a:ext>
            </a:extLst>
          </p:cNvPr>
          <p:cNvSpPr/>
          <p:nvPr/>
        </p:nvSpPr>
        <p:spPr>
          <a:xfrm>
            <a:off x="180726" y="897606"/>
            <a:ext cx="2945948" cy="387286"/>
          </a:xfrm>
          <a:prstGeom prst="rect">
            <a:avLst/>
          </a:prstGeom>
          <a:noFill/>
        </p:spPr>
        <p:txBody>
          <a:bodyPr wrap="square" lIns="91440" tIns="45720" rIns="91440" bIns="45720">
            <a:spAutoFit/>
          </a:bodyPr>
          <a:lstStyle/>
          <a:p>
            <a:pPr>
              <a:lnSpc>
                <a:spcPts val="2600"/>
              </a:lnSpc>
            </a:pPr>
            <a:r>
              <a:rPr lang="en-US" sz="1400" dirty="0">
                <a:ln w="0"/>
                <a:solidFill>
                  <a:srgbClr val="FC7770"/>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1421734389"/>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434493" y="2003956"/>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FB4039"/>
                </a:solidFill>
                <a:sym typeface="Muli"/>
              </a:rPr>
              <a:t>	</a:t>
            </a:r>
            <a:r>
              <a:rPr lang="en-US" b="1" dirty="0">
                <a:solidFill>
                  <a:srgbClr val="FB4039"/>
                </a:solidFill>
                <a:effectLst>
                  <a:outerShdw blurRad="38100" dist="38100" dir="2700000" algn="tl">
                    <a:srgbClr val="000000">
                      <a:alpha val="43137"/>
                    </a:srgbClr>
                  </a:outerShdw>
                </a:effectLst>
                <a:sym typeface="Muli"/>
              </a:rPr>
              <a:t>ANDROID</a:t>
            </a:r>
            <a:r>
              <a:rPr lang="en-US" dirty="0">
                <a:solidFill>
                  <a:srgbClr val="FB4039"/>
                </a:solidFill>
                <a:sym typeface="Muli"/>
              </a:rPr>
              <a:t> MOCKUP</a:t>
            </a:r>
          </a:p>
          <a:p>
            <a:endParaRPr lang="en-US" dirty="0">
              <a:solidFill>
                <a:srgbClr val="FB4039"/>
              </a:solidFill>
              <a:sym typeface="Muli"/>
            </a:endParaRPr>
          </a:p>
          <a:p>
            <a:endParaRPr lang="en-US" dirty="0">
              <a:solidFill>
                <a:srgbClr val="FB4039"/>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117977" y="28468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B40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117976" y="380643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B40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68543" y="1325751"/>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6208449" y="958148"/>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622799" y="2720272"/>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622799" y="3679871"/>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6213179" y="282562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2">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213253" y="378987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2">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746403" y="210668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bg2">
                    <a:lumMod val="7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iPhone</a:t>
            </a:r>
            <a:r>
              <a:rPr lang="en-US" sz="3000" dirty="0">
                <a:solidFill>
                  <a:schemeClr val="bg2">
                    <a:lumMod val="75000"/>
                  </a:schemeClr>
                </a:solidFill>
                <a:latin typeface="Roboto Medium" panose="02000000000000000000" pitchFamily="2" charset="0"/>
                <a:ea typeface="Roboto Medium" panose="02000000000000000000" pitchFamily="2" charset="0"/>
                <a:cs typeface="Muli"/>
                <a:sym typeface="Muli"/>
              </a:rPr>
              <a:t> MOCK</a:t>
            </a:r>
          </a:p>
        </p:txBody>
      </p:sp>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2530139" y="1484079"/>
            <a:ext cx="2032170" cy="3875007"/>
          </a:xfrm>
          <a:prstGeom prst="roundRect">
            <a:avLst>
              <a:gd name="adj" fmla="val 0"/>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pic>
      <p:sp>
        <p:nvSpPr>
          <p:cNvPr id="12" name="Shape 401">
            <a:extLst>
              <a:ext uri="{FF2B5EF4-FFF2-40B4-BE49-F238E27FC236}">
                <a16:creationId xmlns:a16="http://schemas.microsoft.com/office/drawing/2014/main" id="{85F65B61-6A22-4ADE-B0F7-14DF715996CA}"/>
              </a:ext>
            </a:extLst>
          </p:cNvPr>
          <p:cNvSpPr/>
          <p:nvPr/>
        </p:nvSpPr>
        <p:spPr>
          <a:xfrm>
            <a:off x="2350638" y="943097"/>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6746403" y="2688258"/>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6746403" y="3647857"/>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507465" y="220331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FB4039"/>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FB4039"/>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FB4039"/>
              </a:solidFill>
              <a:ea typeface="Muli"/>
              <a:cs typeface="Muli"/>
              <a:sym typeface="Muli"/>
            </a:endParaRPr>
          </a:p>
          <a:p>
            <a:pPr algn="just">
              <a:spcBef>
                <a:spcPts val="0"/>
              </a:spcBef>
              <a:buFont typeface="Arial" panose="020B0604020202020204" pitchFamily="34" charset="0"/>
              <a:buNone/>
            </a:pPr>
            <a:r>
              <a:rPr lang="en-US" sz="3000" dirty="0">
                <a:solidFill>
                  <a:srgbClr val="FB4039"/>
                </a:solidFill>
                <a:ea typeface="Muli"/>
                <a:cs typeface="Muli"/>
                <a:sym typeface="Muli"/>
              </a:rPr>
              <a:t>    </a:t>
            </a:r>
          </a:p>
          <a:p>
            <a:pPr>
              <a:spcBef>
                <a:spcPts val="0"/>
              </a:spcBef>
              <a:buFont typeface="Arial" panose="020B0604020202020204" pitchFamily="34" charset="0"/>
              <a:buNone/>
            </a:pPr>
            <a:endParaRPr lang="en-US" sz="3000" dirty="0">
              <a:solidFill>
                <a:srgbClr val="FB4039"/>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945222" y="2983319"/>
            <a:ext cx="493682" cy="475442"/>
            <a:chOff x="2583325" y="2972875"/>
            <a:chExt cx="462850" cy="445750"/>
          </a:xfrm>
          <a:solidFill>
            <a:srgbClr val="FB4039"/>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940043" y="3881603"/>
            <a:ext cx="493682" cy="475442"/>
            <a:chOff x="2583325" y="2972875"/>
            <a:chExt cx="462850" cy="445750"/>
          </a:xfrm>
          <a:solidFill>
            <a:srgbClr val="FB4039"/>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pic>
        <p:nvPicPr>
          <p:cNvPr id="17" name="Picture 16"/>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94990" y="1748366"/>
            <a:ext cx="4204867" cy="2833257"/>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154957" y="1601291"/>
            <a:ext cx="4477754" cy="368254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573758" y="2791027"/>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573758" y="3750626"/>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642154943"/>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211552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2">
                    <a:lumMod val="7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chemeClr val="bg2">
                    <a:lumMod val="75000"/>
                  </a:schemeClr>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780321"/>
            <a:ext cx="3806655"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739920"/>
            <a:ext cx="3842763"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89507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2">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88370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2">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2030869" y="1571868"/>
            <a:ext cx="3113280" cy="4314117"/>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866015" y="1134681"/>
            <a:ext cx="3502397" cy="4953274"/>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3F3F41"/>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smtClean="0">
              <a:solidFill>
                <a:schemeClr val="bg1"/>
              </a:solidFill>
            </a:endParaRPr>
          </a:p>
          <a:p>
            <a:r>
              <a:rPr lang="en-US" sz="1600" b="1" dirty="0" smtClean="0">
                <a:solidFill>
                  <a:schemeClr val="bg1"/>
                </a:solidFill>
              </a:rPr>
              <a:t>Special </a:t>
            </a:r>
            <a:r>
              <a:rPr lang="en-US" sz="1600" b="1" dirty="0">
                <a:solidFill>
                  <a:schemeClr val="bg1"/>
                </a:solidFill>
              </a:rPr>
              <a:t>thanks and credits  to</a:t>
            </a:r>
            <a:r>
              <a:rPr lang="en-US" sz="1600" b="1" dirty="0" smtClean="0">
                <a:solidFill>
                  <a:schemeClr val="bg1"/>
                </a:solidFill>
              </a:rPr>
              <a:t>:</a:t>
            </a:r>
          </a:p>
          <a:p>
            <a:endParaRPr lang="en-US" sz="16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Photographs by Unsplash.com, Pixabay.com </a:t>
            </a:r>
          </a:p>
          <a:p>
            <a:pPr marL="285750" indent="-285750">
              <a:buFont typeface="Arial" panose="020B0604020202020204" pitchFamily="34" charset="0"/>
              <a:buChar char="•"/>
            </a:pPr>
            <a:r>
              <a:rPr lang="en-US" sz="1500" dirty="0" smtClean="0">
                <a:solidFill>
                  <a:schemeClr val="bg1"/>
                </a:solidFill>
              </a:rPr>
              <a:t>&amp; Pexels.com  </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Icons by: Slidescarnival.com</a:t>
            </a:r>
          </a:p>
          <a:p>
            <a:pPr marL="285750" indent="-285750">
              <a:buFont typeface="Arial" panose="020B0604020202020204" pitchFamily="34" charset="0"/>
              <a:buChar char="•"/>
            </a:pPr>
            <a:endParaRPr lang="en-US" sz="1500" dirty="0" smtClean="0">
              <a:solidFill>
                <a:schemeClr val="bg1"/>
              </a:solidFill>
            </a:endParaRPr>
          </a:p>
          <a:p>
            <a:endParaRPr lang="en-US" sz="1600" dirty="0" smtClean="0">
              <a:solidFill>
                <a:schemeClr val="bg1"/>
              </a:solidFill>
            </a:endParaRPr>
          </a:p>
          <a:p>
            <a:r>
              <a:rPr lang="en-US" sz="1600" dirty="0" smtClean="0">
                <a:solidFill>
                  <a:schemeClr val="bg1"/>
                </a:solidFill>
              </a:rPr>
              <a:t>Without </a:t>
            </a:r>
            <a:r>
              <a:rPr lang="en-US" sz="16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1686</TotalTime>
  <Words>1227</Words>
  <Application>Microsoft Office PowerPoint</Application>
  <PresentationFormat>Widescreen</PresentationFormat>
  <Paragraphs>131</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INSTRUCTIONS FOR USE</vt:lpstr>
      <vt:lpstr>YOUR FIRST HEADLINE</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201</cp:revision>
  <dcterms:created xsi:type="dcterms:W3CDTF">2017-08-02T20:41:11Z</dcterms:created>
  <dcterms:modified xsi:type="dcterms:W3CDTF">2018-06-20T08:18:52Z</dcterms:modified>
</cp:coreProperties>
</file>