
<file path=[Content_Types].xml><?xml version="1.0" encoding="utf-8"?>
<Types xmlns="http://schemas.openxmlformats.org/package/2006/content-types">
  <Default ContentType="application/x-fontdata" Extension="fntdata"/>
  <Default ContentType="image/jpeg" Extension="jpeg"/>
  <Default ContentType="image/png" Extension="png"/>
  <Default ContentType="application/vnd.openxmlformats-package.relationships+xml" Extension="rels"/>
  <Default ContentType="image/svg+xml" Extension="svg"/>
  <Default ContentType="application/xml" Extension="xml"/>
  <Override ContentType="application/vnd.openxmlformats-officedocument.extended-properties+xml" PartName="/docProps/app.xml"/>
  <Override ContentType="application/vnd.openxmlformats-package.core-properties+xml" PartName="/docProps/core.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presentationml.slideLayout+xml" PartName="/ppt/slideLayouts/slideLayout1.xml"/>
  <Override ContentType="application/vnd.openxmlformats-officedocument.presentationml.slideLayout+xml" PartName="/ppt/slideLayouts/slideLayout2.xml"/>
  <Override ContentType="application/vnd.openxmlformats-officedocument.presentationml.slideLayout+xml" PartName="/ppt/slideLayouts/slideLayout3.xml"/>
  <Override ContentType="application/vnd.openxmlformats-officedocument.presentationml.slideLayout+xml" PartName="/ppt/slideLayouts/slideLayout4.xml"/>
  <Override ContentType="application/vnd.openxmlformats-officedocument.presentationml.slideLayout+xml" PartName="/ppt/slideLayouts/slideLayout5.xml"/>
  <Override ContentType="application/vnd.openxmlformats-officedocument.presentationml.slideLayout+xml" PartName="/ppt/slideLayouts/slideLayout6.xml"/>
  <Override ContentType="application/vnd.openxmlformats-officedocument.presentationml.slideLayout+xml" PartName="/ppt/slideLayouts/slideLayout7.xml"/>
  <Override ContentType="application/vnd.openxmlformats-officedocument.presentationml.slideLayout+xml" PartName="/ppt/slideLayouts/slideLayout8.xml"/>
  <Override ContentType="application/vnd.openxmlformats-officedocument.presentationml.slideLayout+xml" PartName="/ppt/slideLayouts/slideLayout9.xml"/>
  <Override ContentType="application/vnd.openxmlformats-officedocument.presentationml.slideLayout+xml" PartName="/ppt/slideLayouts/slideLayout10.xml"/>
  <Override ContentType="application/vnd.openxmlformats-officedocument.presentationml.slideLayout+xml" PartName="/ppt/slideLayouts/slideLayout11.xml"/>
  <Override ContentType="application/vnd.openxmlformats-officedocument.presentationml.slideMaster+xml" PartName="/ppt/slideMasters/slideMaster1.xml"/>
  <Override ContentType="application/vnd.openxmlformats-officedocument.presentationml.slide+xml" PartName="/ppt/slides/slide1.xml"/>
  <Override ContentType="application/vnd.openxmlformats-officedocument.presentationml.slide+xml" PartName="/ppt/slides/slide2.xml"/>
  <Override ContentType="application/vnd.openxmlformats-officedocument.presentationml.slide+xml" PartName="/ppt/slides/slide3.xml"/>
  <Override ContentType="application/vnd.openxmlformats-officedocument.presentationml.slide+xml" PartName="/ppt/slides/slide4.xml"/>
  <Override ContentType="application/vnd.openxmlformats-officedocument.presentationml.slide+xml" PartName="/ppt/slides/slide5.xml"/>
  <Override ContentType="application/vnd.openxmlformats-officedocument.presentationml.slide+xml" PartName="/ppt/slides/slide6.xml"/>
  <Override ContentType="application/vnd.openxmlformats-officedocument.presentationml.slide+xml" PartName="/ppt/slides/slide7.xml"/>
  <Override ContentType="application/vnd.openxmlformats-officedocument.presentationml.slide+xml" PartName="/ppt/slides/slide8.xml"/>
  <Override ContentType="application/vnd.openxmlformats-officedocument.presentationml.slide+xml" PartName="/ppt/slides/slide9.xml"/>
  <Override ContentType="application/vnd.openxmlformats-officedocument.presentationml.slide+xml" PartName="/ppt/slides/slide10.xml"/>
  <Override ContentType="application/vnd.openxmlformats-officedocument.presentationml.slide+xml" PartName="/ppt/slides/slide11.xml"/>
  <Override ContentType="application/vnd.openxmlformats-officedocument.presentationml.slide+xml" PartName="/ppt/slides/slide12.xml"/>
  <Override ContentType="application/vnd.openxmlformats-officedocument.presentationml.slide+xml" PartName="/ppt/slides/slide13.xml"/>
  <Override ContentType="application/vnd.openxmlformats-officedocument.presentationml.slide+xml" PartName="/ppt/slides/slide14.xml"/>
  <Override ContentType="application/vnd.openxmlformats-officedocument.presentationml.slide+xml" PartName="/ppt/slides/slide15.xml"/>
  <Override ContentType="application/vnd.openxmlformats-officedocument.presentationml.slide+xml" PartName="/ppt/slides/slide16.xml"/>
  <Override ContentType="application/vnd.openxmlformats-officedocument.presentationml.slide+xml" PartName="/ppt/slides/slide17.xml"/>
  <Override ContentType="application/vnd.openxmlformats-officedocument.presentationml.slide+xml" PartName="/ppt/slides/slide18.xml"/>
  <Override ContentType="application/vnd.openxmlformats-officedocument.presentationml.tableStyles+xml" PartName="/ppt/tableStyles.xml"/>
  <Override ContentType="application/vnd.openxmlformats-officedocument.theme+xml" PartName="/ppt/theme/theme1.xml"/>
  <Override ContentType="application/vnd.openxmlformats-officedocument.presentationml.viewProps+xml" PartName="/ppt/viewProps.xml"/>
</Types>
</file>

<file path=_rels/.rels><?xml version="1.0" encoding="UTF-8" standalone="yes"?><Relationships xmlns="http://schemas.openxmlformats.org/package/2006/relationships"><Relationship Id="rId1" Target="ppt/presentation.xml" Type="http://schemas.openxmlformats.org/officeDocument/2006/relationships/officeDocument"/><Relationship Id="rId2" Target="docProps/thumbnail.jpeg" Type="http://schemas.openxmlformats.org/package/2006/relationships/metadata/thumbnail"/><Relationship Id="rId3" Target="docProps/core.xml" Type="http://schemas.openxmlformats.org/package/2006/relationships/metadata/core-properties"/><Relationship Id="rId4" Target="docProps/app.xml" Type="http://schemas.openxmlformats.org/officeDocument/2006/relationships/extended-properties"/></Relationships>
</file>

<file path=ppt/presentation.xml><?xml version="1.0" encoding="utf-8"?>
<p:presentation xmlns:a="http://schemas.openxmlformats.org/drawingml/2006/main" xmlns:r="http://schemas.openxmlformats.org/officeDocument/2006/relationships" xmlns:p="http://schemas.openxmlformats.org/presentationml/2006/main" saveSubsetFonts="1" embedTrueTypeFonts="true">
  <p:sldMasterIdLst>
    <p:sldMasterId id="2147483648" r:id="rId1"/>
  </p:sld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Lst>
  <p:sldSz cx="18288000" cy="10287000"/>
  <p:notesSz cx="6858000" cy="9144000"/>
  <p:embeddedFontLst>
    <p:embeddedFont>
      <p:font typeface="Josefin Sans Bold" charset="1" panose="00000800000000000000"/>
      <p:regular r:id="rId24"/>
    </p:embeddedFont>
    <p:embeddedFont>
      <p:font typeface="Josefin Sans" charset="1" panose="00000500000000000000"/>
      <p:regular r:id="rId25"/>
    </p:embeddedFont>
    <p:embeddedFont>
      <p:font typeface="Josefin Sans Bold Italics" charset="1" panose="00000800000000000000"/>
      <p:regular r:id="rId26"/>
    </p:embeddedFont>
  </p:embeddedFontLst>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presentation>
</file>

<file path=ppt/presProps.xml><?xml version="1.0" encoding="utf-8"?>
<p:presentationPr xmlns:a="http://schemas.openxmlformats.org/drawingml/2006/main" xmlns:r="http://schemas.openxmlformats.org/officeDocument/2006/relationships" xmlns:p="http://schemas.openxmlformats.org/presentationml/2006/main">
  <p:extLst>
    <p:ext uri="{E76CE94A-603C-4142-B9EB-6D1370010A27}">
      <p14:discardImageEditData xmlns:p14="http://schemas.microsoft.com/office/powerpoint/2010/main" val="0"/>
    </p:ext>
    <p:ext uri="{D31A062A-798A-4329-ABDD-BBA856620510}">
      <p14:defaultImageDpi xmlns:p14="http://schemas.microsoft.com/office/powerpoint/2010/main" val="220"/>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lastView="sldThumbnailView">
  <p:normalViewPr>
    <p:restoredLeft sz="15620" autoAdjust="0"/>
    <p:restoredTop sz="94622" autoAdjust="0"/>
  </p:normalViewPr>
  <p:slideViewPr>
    <p:cSldViewPr>
      <p:cViewPr varScale="1">
        <p:scale>
          <a:sx n="74" d="100"/>
          <a:sy n="74" d="100"/>
        </p:scale>
        <p:origin x="-1092" y="-90"/>
      </p:cViewPr>
      <p:guideLst>
        <p:guide orient="horz" pos="2160"/>
        <p:guide pos="2880"/>
      </p:guideLst>
    </p:cSldViewPr>
  </p:slideViewPr>
  <p:outlineViewPr>
    <p:cViewPr>
      <p:scale>
        <a:sx n="33" d="100"/>
        <a:sy n="33" d="100"/>
      </p:scale>
      <p:origin x="0" y="0"/>
    </p:cViewPr>
  </p:outlineViewPr>
  <p:notesTextViewPr>
    <p:cViewPr>
      <p:scale>
        <a:sx n="100" d="100"/>
        <a:sy n="100" d="100"/>
      </p:scale>
      <p:origin x="0" y="0"/>
    </p:cViewPr>
  </p:notesTextViewPr>
  <p:gridSpacing cx="76200" cy="76200"/>
</p:viewPr>
</file>

<file path=ppt/_rels/presentation.xml.rels><?xml version="1.0" encoding="UTF-8" standalone="yes"?><Relationships xmlns="http://schemas.openxmlformats.org/package/2006/relationships"><Relationship Id="rId1" Target="slideMasters/slideMaster1.xml" Type="http://schemas.openxmlformats.org/officeDocument/2006/relationships/slideMaster"/><Relationship Id="rId10" Target="slides/slide5.xml" Type="http://schemas.openxmlformats.org/officeDocument/2006/relationships/slide"/><Relationship Id="rId11" Target="slides/slide6.xml" Type="http://schemas.openxmlformats.org/officeDocument/2006/relationships/slide"/><Relationship Id="rId12" Target="slides/slide7.xml" Type="http://schemas.openxmlformats.org/officeDocument/2006/relationships/slide"/><Relationship Id="rId13" Target="slides/slide8.xml" Type="http://schemas.openxmlformats.org/officeDocument/2006/relationships/slide"/><Relationship Id="rId14" Target="slides/slide9.xml" Type="http://schemas.openxmlformats.org/officeDocument/2006/relationships/slide"/><Relationship Id="rId15" Target="slides/slide10.xml" Type="http://schemas.openxmlformats.org/officeDocument/2006/relationships/slide"/><Relationship Id="rId16" Target="slides/slide11.xml" Type="http://schemas.openxmlformats.org/officeDocument/2006/relationships/slide"/><Relationship Id="rId17" Target="slides/slide12.xml" Type="http://schemas.openxmlformats.org/officeDocument/2006/relationships/slide"/><Relationship Id="rId18" Target="slides/slide13.xml" Type="http://schemas.openxmlformats.org/officeDocument/2006/relationships/slide"/><Relationship Id="rId19" Target="slides/slide14.xml" Type="http://schemas.openxmlformats.org/officeDocument/2006/relationships/slide"/><Relationship Id="rId2" Target="presProps.xml" Type="http://schemas.openxmlformats.org/officeDocument/2006/relationships/presProps"/><Relationship Id="rId20" Target="slides/slide15.xml" Type="http://schemas.openxmlformats.org/officeDocument/2006/relationships/slide"/><Relationship Id="rId21" Target="slides/slide16.xml" Type="http://schemas.openxmlformats.org/officeDocument/2006/relationships/slide"/><Relationship Id="rId22" Target="slides/slide17.xml" Type="http://schemas.openxmlformats.org/officeDocument/2006/relationships/slide"/><Relationship Id="rId23" Target="slides/slide18.xml" Type="http://schemas.openxmlformats.org/officeDocument/2006/relationships/slide"/><Relationship Id="rId24" Target="fonts/font24.fntdata" Type="http://schemas.openxmlformats.org/officeDocument/2006/relationships/font"/><Relationship Id="rId25" Target="fonts/font25.fntdata" Type="http://schemas.openxmlformats.org/officeDocument/2006/relationships/font"/><Relationship Id="rId26" Target="fonts/font26.fntdata" Type="http://schemas.openxmlformats.org/officeDocument/2006/relationships/font"/><Relationship Id="rId3" Target="viewProps.xml" Type="http://schemas.openxmlformats.org/officeDocument/2006/relationships/viewProps"/><Relationship Id="rId4" Target="theme/theme1.xml" Type="http://schemas.openxmlformats.org/officeDocument/2006/relationships/theme"/><Relationship Id="rId5" Target="tableStyles.xml" Type="http://schemas.openxmlformats.org/officeDocument/2006/relationships/tableStyles"/><Relationship Id="rId6" Target="slides/slide1.xml" Type="http://schemas.openxmlformats.org/officeDocument/2006/relationships/slide"/><Relationship Id="rId7" Target="slides/slide2.xml" Type="http://schemas.openxmlformats.org/officeDocument/2006/relationships/slide"/><Relationship Id="rId8" Target="slides/slide3.xml" Type="http://schemas.openxmlformats.org/officeDocument/2006/relationships/slide"/><Relationship Id="rId9" Target="slides/slide4.xml" Type="http://schemas.openxmlformats.org/officeDocument/2006/relationships/slide"/></Relationships>
</file>

<file path=ppt/slideLayouts/_rels/slideLayout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2.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3.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4.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5.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6.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7.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8.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9.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0.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_rels/slideLayout11.xml.rels><?xml version="1.0" encoding="UTF-8" standalone="yes"?><Relationships xmlns="http://schemas.openxmlformats.org/package/2006/relationships"><Relationship Id="rId1" Target="../slideMasters/slideMaster1.xml" Type="http://schemas.openxmlformats.org/officeDocument/2006/relationships/slideMaster"/></Relationships>
</file>

<file path=ppt/slideLayouts/slideLayout1.xml><?xml version="1.0" encoding="utf-8"?>
<p:sldLayout xmlns:a="http://schemas.openxmlformats.org/drawingml/2006/main" xmlns:r="http://schemas.openxmlformats.org/officeDocument/2006/relationships" xmlns:p="http://schemas.openxmlformats.org/presentationml/2006/main" type="title" preserve="1">
  <p:cSld name="Title Slide">
    <p:spTree>
      <p:nvGrpSpPr>
        <p:cNvPr id="1" name=""/>
        <p:cNvGrpSpPr/>
        <p:nvPr/>
      </p:nvGrpSpPr>
      <p:grpSpPr>
        <a:xfrm>
          <a:off x="0" y="0"/>
          <a:ext cx="0" cy="0"/>
          <a:chOff x="0" y="0"/>
          <a:chExt cx="0" cy="0"/>
        </a:xfrm>
      </p:grpSpPr>
      <p:sp>
        <p:nvSpPr>
          <p:cNvPr id="2" name="Title 1"/>
          <p:cNvSpPr>
            <a:spLocks noGrp="1"/>
          </p:cNvSpPr>
          <p:nvPr>
            <p:ph type="ctrTitle"/>
          </p:nvPr>
        </p:nvSpPr>
        <p:spPr>
          <a:xfrm>
            <a:off x="685800" y="2130425"/>
            <a:ext cx="7772400" cy="1470025"/>
          </a:xfrm>
        </p:spPr>
        <p:txBody>
          <a:bodyPr/>
          <a:lstStyle/>
          <a:p>
            <a:r>
              <a:rPr lang="en-US" smtClean="0"/>
              <a:t>Click to edit Master title style</a:t>
            </a:r>
            <a:endParaRPr lang="en-US"/>
          </a:p>
        </p:txBody>
      </p:sp>
      <p:sp>
        <p:nvSpPr>
          <p:cNvPr id="3" name="Subtitle 2"/>
          <p:cNvSpPr>
            <a:spLocks noGrp="1"/>
          </p:cNvSpPr>
          <p:nvPr>
            <p:ph type="subTitle" idx="1"/>
          </p:nvPr>
        </p:nvSpPr>
        <p:spPr>
          <a:xfrm>
            <a:off x="1371600" y="3886200"/>
            <a:ext cx="6400800" cy="1752600"/>
          </a:xfrm>
        </p:spPr>
        <p:txBody>
          <a:bodyPr/>
          <a:lstStyle>
            <a:lvl1pPr marL="0" indent="0" algn="ctr">
              <a:buNone/>
              <a:defRPr>
                <a:solidFill>
                  <a:schemeClr val="tx1">
                    <a:tint val="75000"/>
                  </a:schemeClr>
                </a:solidFill>
              </a:defRPr>
            </a:lvl1pPr>
            <a:lvl2pPr marL="457200" indent="0" algn="ctr">
              <a:buNone/>
              <a:defRPr>
                <a:solidFill>
                  <a:schemeClr val="tx1">
                    <a:tint val="75000"/>
                  </a:schemeClr>
                </a:solidFill>
              </a:defRPr>
            </a:lvl2pPr>
            <a:lvl3pPr marL="914400" indent="0" algn="ctr">
              <a:buNone/>
              <a:defRPr>
                <a:solidFill>
                  <a:schemeClr val="tx1">
                    <a:tint val="75000"/>
                  </a:schemeClr>
                </a:solidFill>
              </a:defRPr>
            </a:lvl3pPr>
            <a:lvl4pPr marL="1371600" indent="0" algn="ctr">
              <a:buNone/>
              <a:defRPr>
                <a:solidFill>
                  <a:schemeClr val="tx1">
                    <a:tint val="75000"/>
                  </a:schemeClr>
                </a:solidFill>
              </a:defRPr>
            </a:lvl4pPr>
            <a:lvl5pPr marL="1828800" indent="0" algn="ctr">
              <a:buNone/>
              <a:defRPr>
                <a:solidFill>
                  <a:schemeClr val="tx1">
                    <a:tint val="75000"/>
                  </a:schemeClr>
                </a:solidFill>
              </a:defRPr>
            </a:lvl5pPr>
            <a:lvl6pPr marL="2286000" indent="0" algn="ctr">
              <a:buNone/>
              <a:defRPr>
                <a:solidFill>
                  <a:schemeClr val="tx1">
                    <a:tint val="75000"/>
                  </a:schemeClr>
                </a:solidFill>
              </a:defRPr>
            </a:lvl6pPr>
            <a:lvl7pPr marL="2743200" indent="0" algn="ctr">
              <a:buNone/>
              <a:defRPr>
                <a:solidFill>
                  <a:schemeClr val="tx1">
                    <a:tint val="75000"/>
                  </a:schemeClr>
                </a:solidFill>
              </a:defRPr>
            </a:lvl7pPr>
            <a:lvl8pPr marL="3200400" indent="0" algn="ctr">
              <a:buNone/>
              <a:defRPr>
                <a:solidFill>
                  <a:schemeClr val="tx1">
                    <a:tint val="75000"/>
                  </a:schemeClr>
                </a:solidFill>
              </a:defRPr>
            </a:lvl8pPr>
            <a:lvl9pPr marL="3657600" indent="0" algn="ctr">
              <a:buNone/>
              <a:defRPr>
                <a:solidFill>
                  <a:schemeClr val="tx1">
                    <a:tint val="75000"/>
                  </a:schemeClr>
                </a:solidFill>
              </a:defRPr>
            </a:lvl9pPr>
          </a:lstStyle>
          <a:p>
            <a:r>
              <a:rPr lang="en-US" smtClean="0"/>
              <a:t>Click to edit Master subtitle style</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type="obj" preserve="1">
  <p:cSld name="Title and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idx="1"/>
          </p:nvPr>
        </p:nvSpPr>
        <p:spPr/>
        <p:txBody>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type="secHead" preserve="1">
  <p:cSld name="Section Header">
    <p:spTree>
      <p:nvGrpSpPr>
        <p:cNvPr id="1" name=""/>
        <p:cNvGrpSpPr/>
        <p:nvPr/>
      </p:nvGrpSpPr>
      <p:grpSpPr>
        <a:xfrm>
          <a:off x="0" y="0"/>
          <a:ext cx="0" cy="0"/>
          <a:chOff x="0" y="0"/>
          <a:chExt cx="0" cy="0"/>
        </a:xfrm>
      </p:grpSpPr>
      <p:sp>
        <p:nvSpPr>
          <p:cNvPr id="2" name="Title 1"/>
          <p:cNvSpPr>
            <a:spLocks noGrp="1"/>
          </p:cNvSpPr>
          <p:nvPr>
            <p:ph type="title"/>
          </p:nvPr>
        </p:nvSpPr>
        <p:spPr>
          <a:xfrm>
            <a:off x="722313" y="4406900"/>
            <a:ext cx="7772400" cy="1362075"/>
          </a:xfrm>
        </p:spPr>
        <p:txBody>
          <a:bodyPr anchor="t"/>
          <a:lstStyle>
            <a:lvl1pPr algn="l">
              <a:defRPr sz="4000" b="1" cap="all"/>
            </a:lvl1pPr>
          </a:lstStyle>
          <a:p>
            <a:r>
              <a:rPr lang="en-US" smtClean="0"/>
              <a:t>Click to edit Master title style</a:t>
            </a:r>
            <a:endParaRPr lang="en-US"/>
          </a:p>
        </p:txBody>
      </p:sp>
      <p:sp>
        <p:nvSpPr>
          <p:cNvPr id="3" name="Text Placeholder 2"/>
          <p:cNvSpPr>
            <a:spLocks noGrp="1"/>
          </p:cNvSpPr>
          <p:nvPr>
            <p:ph type="body" idx="1"/>
          </p:nvPr>
        </p:nvSpPr>
        <p:spPr>
          <a:xfrm>
            <a:off x="722313" y="2906713"/>
            <a:ext cx="7772400" cy="1500187"/>
          </a:xfrm>
        </p:spPr>
        <p:txBody>
          <a:bodyPr anchor="b"/>
          <a:lstStyle>
            <a:lvl1pPr marL="0" indent="0">
              <a:buNone/>
              <a:defRPr sz="2000">
                <a:solidFill>
                  <a:schemeClr val="tx1">
                    <a:tint val="75000"/>
                  </a:schemeClr>
                </a:solidFill>
              </a:defRPr>
            </a:lvl1pPr>
            <a:lvl2pPr marL="457200" indent="0">
              <a:buNone/>
              <a:defRPr sz="1800">
                <a:solidFill>
                  <a:schemeClr val="tx1">
                    <a:tint val="75000"/>
                  </a:schemeClr>
                </a:solidFill>
              </a:defRPr>
            </a:lvl2pPr>
            <a:lvl3pPr marL="914400" indent="0">
              <a:buNone/>
              <a:defRPr sz="1600">
                <a:solidFill>
                  <a:schemeClr val="tx1">
                    <a:tint val="75000"/>
                  </a:schemeClr>
                </a:solidFill>
              </a:defRPr>
            </a:lvl3pPr>
            <a:lvl4pPr marL="1371600" indent="0">
              <a:buNone/>
              <a:defRPr sz="1400">
                <a:solidFill>
                  <a:schemeClr val="tx1">
                    <a:tint val="75000"/>
                  </a:schemeClr>
                </a:solidFill>
              </a:defRPr>
            </a:lvl4pPr>
            <a:lvl5pPr marL="1828800" indent="0">
              <a:buNone/>
              <a:defRPr sz="1400">
                <a:solidFill>
                  <a:schemeClr val="tx1">
                    <a:tint val="75000"/>
                  </a:schemeClr>
                </a:solidFill>
              </a:defRPr>
            </a:lvl5pPr>
            <a:lvl6pPr marL="2286000" indent="0">
              <a:buNone/>
              <a:defRPr sz="1400">
                <a:solidFill>
                  <a:schemeClr val="tx1">
                    <a:tint val="75000"/>
                  </a:schemeClr>
                </a:solidFill>
              </a:defRPr>
            </a:lvl6pPr>
            <a:lvl7pPr marL="2743200" indent="0">
              <a:buNone/>
              <a:defRPr sz="1400">
                <a:solidFill>
                  <a:schemeClr val="tx1">
                    <a:tint val="75000"/>
                  </a:schemeClr>
                </a:solidFill>
              </a:defRPr>
            </a:lvl7pPr>
            <a:lvl8pPr marL="3200400" indent="0">
              <a:buNone/>
              <a:defRPr sz="1400">
                <a:solidFill>
                  <a:schemeClr val="tx1">
                    <a:tint val="75000"/>
                  </a:schemeClr>
                </a:solidFill>
              </a:defRPr>
            </a:lvl8pPr>
            <a:lvl9pPr marL="3657600" indent="0">
              <a:buNone/>
              <a:defRPr sz="1400">
                <a:solidFill>
                  <a:schemeClr val="tx1">
                    <a:tint val="75000"/>
                  </a:schemeClr>
                </a:solidFill>
              </a:defRPr>
            </a:lvl9pPr>
          </a:lstStyle>
          <a:p>
            <a:pPr lvl="0"/>
            <a:r>
              <a:rPr lang="en-US" smtClean="0"/>
              <a:t>Click to edit Master text styles</a:t>
            </a:r>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woObj" preserve="1">
  <p:cSld name="Two Conten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Content Placeholder 2"/>
          <p:cNvSpPr>
            <a:spLocks noGrp="1"/>
          </p:cNvSpPr>
          <p:nvPr>
            <p:ph sz="half" idx="1"/>
          </p:nvPr>
        </p:nvSpPr>
        <p:spPr>
          <a:xfrm>
            <a:off x="457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Content Placeholder 3"/>
          <p:cNvSpPr>
            <a:spLocks noGrp="1"/>
          </p:cNvSpPr>
          <p:nvPr>
            <p:ph sz="half" idx="2"/>
          </p:nvPr>
        </p:nvSpPr>
        <p:spPr>
          <a:xfrm>
            <a:off x="4648200" y="1600200"/>
            <a:ext cx="4038600" cy="4525963"/>
          </a:xfrm>
        </p:spPr>
        <p:txBody>
          <a:bodyPr/>
          <a:lstStyle>
            <a:lvl1pPr>
              <a:defRPr sz="2800"/>
            </a:lvl1pPr>
            <a:lvl2pPr>
              <a:defRPr sz="2400"/>
            </a:lvl2pPr>
            <a:lvl3pPr>
              <a:defRPr sz="2000"/>
            </a:lvl3pPr>
            <a:lvl4pPr>
              <a:defRPr sz="1800"/>
            </a:lvl4pPr>
            <a:lvl5pPr>
              <a:defRPr sz="1800"/>
            </a:lvl5pPr>
            <a:lvl6pPr>
              <a:defRPr sz="1800"/>
            </a:lvl6pPr>
            <a:lvl7pPr>
              <a:defRPr sz="1800"/>
            </a:lvl7pPr>
            <a:lvl8pPr>
              <a:defRPr sz="1800"/>
            </a:lvl8pPr>
            <a:lvl9pPr>
              <a:defRPr sz="18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woTxTwoObj" preserve="1">
  <p:cSld name="Comparison">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lvl1pPr>
              <a:defRPr/>
            </a:lvl1pPr>
          </a:lstStyle>
          <a:p>
            <a:r>
              <a:rPr lang="en-US" smtClean="0"/>
              <a:t>Click to edit Master title style</a:t>
            </a:r>
            <a:endParaRPr lang="en-US"/>
          </a:p>
        </p:txBody>
      </p:sp>
      <p:sp>
        <p:nvSpPr>
          <p:cNvPr id="3" name="Text Placeholder 2"/>
          <p:cNvSpPr>
            <a:spLocks noGrp="1"/>
          </p:cNvSpPr>
          <p:nvPr>
            <p:ph type="body" idx="1"/>
          </p:nvPr>
        </p:nvSpPr>
        <p:spPr>
          <a:xfrm>
            <a:off x="457200" y="1535113"/>
            <a:ext cx="4040188"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4" name="Content Placeholder 3"/>
          <p:cNvSpPr>
            <a:spLocks noGrp="1"/>
          </p:cNvSpPr>
          <p:nvPr>
            <p:ph sz="half" idx="2"/>
          </p:nvPr>
        </p:nvSpPr>
        <p:spPr>
          <a:xfrm>
            <a:off x="457200" y="2174875"/>
            <a:ext cx="4040188"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5" name="Text Placeholder 4"/>
          <p:cNvSpPr>
            <a:spLocks noGrp="1"/>
          </p:cNvSpPr>
          <p:nvPr>
            <p:ph type="body" sz="quarter" idx="3"/>
          </p:nvPr>
        </p:nvSpPr>
        <p:spPr>
          <a:xfrm>
            <a:off x="4645025" y="1535113"/>
            <a:ext cx="4041775" cy="639762"/>
          </a:xfrm>
        </p:spPr>
        <p:txBody>
          <a:bodyPr anchor="b"/>
          <a:lstStyle>
            <a:lvl1pPr marL="0" indent="0">
              <a:buNone/>
              <a:defRPr sz="2400" b="1"/>
            </a:lvl1pPr>
            <a:lvl2pPr marL="457200" indent="0">
              <a:buNone/>
              <a:defRPr sz="2000" b="1"/>
            </a:lvl2pPr>
            <a:lvl3pPr marL="914400" indent="0">
              <a:buNone/>
              <a:defRPr sz="1800" b="1"/>
            </a:lvl3pPr>
            <a:lvl4pPr marL="1371600" indent="0">
              <a:buNone/>
              <a:defRPr sz="1600" b="1"/>
            </a:lvl4pPr>
            <a:lvl5pPr marL="1828800" indent="0">
              <a:buNone/>
              <a:defRPr sz="1600" b="1"/>
            </a:lvl5pPr>
            <a:lvl6pPr marL="2286000" indent="0">
              <a:buNone/>
              <a:defRPr sz="1600" b="1"/>
            </a:lvl6pPr>
            <a:lvl7pPr marL="2743200" indent="0">
              <a:buNone/>
              <a:defRPr sz="1600" b="1"/>
            </a:lvl7pPr>
            <a:lvl8pPr marL="3200400" indent="0">
              <a:buNone/>
              <a:defRPr sz="1600" b="1"/>
            </a:lvl8pPr>
            <a:lvl9pPr marL="3657600" indent="0">
              <a:buNone/>
              <a:defRPr sz="1600" b="1"/>
            </a:lvl9pPr>
          </a:lstStyle>
          <a:p>
            <a:pPr lvl="0"/>
            <a:r>
              <a:rPr lang="en-US" smtClean="0"/>
              <a:t>Click to edit Master text styles</a:t>
            </a:r>
          </a:p>
        </p:txBody>
      </p:sp>
      <p:sp>
        <p:nvSpPr>
          <p:cNvPr id="6" name="Content Placeholder 5"/>
          <p:cNvSpPr>
            <a:spLocks noGrp="1"/>
          </p:cNvSpPr>
          <p:nvPr>
            <p:ph sz="quarter" idx="4"/>
          </p:nvPr>
        </p:nvSpPr>
        <p:spPr>
          <a:xfrm>
            <a:off x="4645025" y="2174875"/>
            <a:ext cx="4041775" cy="3951288"/>
          </a:xfrm>
        </p:spPr>
        <p:txBody>
          <a:bodyPr/>
          <a:lstStyle>
            <a:lvl1pPr>
              <a:defRPr sz="2400"/>
            </a:lvl1pPr>
            <a:lvl2pPr>
              <a:defRPr sz="2000"/>
            </a:lvl2pPr>
            <a:lvl3pPr>
              <a:defRPr sz="1800"/>
            </a:lvl3pPr>
            <a:lvl4pPr>
              <a:defRPr sz="1600"/>
            </a:lvl4pPr>
            <a:lvl5pPr>
              <a:defRPr sz="1600"/>
            </a:lvl5pPr>
            <a:lvl6pPr>
              <a:defRPr sz="1600"/>
            </a:lvl6pPr>
            <a:lvl7pPr>
              <a:defRPr sz="1600"/>
            </a:lvl7pPr>
            <a:lvl8pPr>
              <a:defRPr sz="1600"/>
            </a:lvl8pPr>
            <a:lvl9pPr>
              <a:defRPr sz="16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7" name="Date Placeholder 6"/>
          <p:cNvSpPr>
            <a:spLocks noGrp="1"/>
          </p:cNvSpPr>
          <p:nvPr>
            <p:ph type="dt" sz="half" idx="10"/>
          </p:nvPr>
        </p:nvSpPr>
        <p:spPr/>
        <p:txBody>
          <a:bodyPr/>
          <a:lstStyle/>
          <a:p>
            <a:fld id="{1D8BD707-D9CF-40AE-B4C6-C98DA3205C09}" type="datetimeFigureOut">
              <a:rPr lang="en-US" smtClean="0"/>
              <a:pPr/>
              <a:t>8/1/2011</a:t>
            </a:fld>
            <a:endParaRPr lang="en-US"/>
          </a:p>
        </p:txBody>
      </p:sp>
      <p:sp>
        <p:nvSpPr>
          <p:cNvPr id="8" name="Footer Placeholder 7"/>
          <p:cNvSpPr>
            <a:spLocks noGrp="1"/>
          </p:cNvSpPr>
          <p:nvPr>
            <p:ph type="ftr" sz="quarter" idx="11"/>
          </p:nvPr>
        </p:nvSpPr>
        <p:spPr/>
        <p:txBody>
          <a:bodyPr/>
          <a:lstStyle/>
          <a:p>
            <a:endParaRPr lang="en-US"/>
          </a:p>
        </p:txBody>
      </p:sp>
      <p:sp>
        <p:nvSpPr>
          <p:cNvPr id="9" name="Slide Number Placeholder 8"/>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Date Placeholder 2"/>
          <p:cNvSpPr>
            <a:spLocks noGrp="1"/>
          </p:cNvSpPr>
          <p:nvPr>
            <p:ph type="dt" sz="half" idx="10"/>
          </p:nvPr>
        </p:nvSpPr>
        <p:spPr/>
        <p:txBody>
          <a:bodyPr/>
          <a:lstStyle/>
          <a:p>
            <a:fld id="{1D8BD707-D9CF-40AE-B4C6-C98DA3205C09}" type="datetimeFigureOut">
              <a:rPr lang="en-US" smtClean="0"/>
              <a:pPr/>
              <a:t>8/1/2011</a:t>
            </a:fld>
            <a:endParaRPr lang="en-US"/>
          </a:p>
        </p:txBody>
      </p:sp>
      <p:sp>
        <p:nvSpPr>
          <p:cNvPr id="4" name="Footer Placeholder 3"/>
          <p:cNvSpPr>
            <a:spLocks noGrp="1"/>
          </p:cNvSpPr>
          <p:nvPr>
            <p:ph type="ftr" sz="quarter" idx="11"/>
          </p:nvPr>
        </p:nvSpPr>
        <p:spPr/>
        <p:txBody>
          <a:bodyPr/>
          <a:lstStyle/>
          <a:p>
            <a:endParaRPr lang="en-US"/>
          </a:p>
        </p:txBody>
      </p:sp>
      <p:sp>
        <p:nvSpPr>
          <p:cNvPr id="5" name="Slide Number Placeholder 4"/>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blank" preserve="1">
  <p:cSld name="Blank">
    <p:spTree>
      <p:nvGrpSpPr>
        <p:cNvPr id="1" name=""/>
        <p:cNvGrpSpPr/>
        <p:nvPr/>
      </p:nvGrpSpPr>
      <p:grpSpPr>
        <a:xfrm>
          <a:off x="0" y="0"/>
          <a:ext cx="0" cy="0"/>
          <a:chOff x="0" y="0"/>
          <a:chExt cx="0" cy="0"/>
        </a:xfrm>
      </p:grpSpPr>
      <p:sp>
        <p:nvSpPr>
          <p:cNvPr id="2" name="Date Placeholder 1"/>
          <p:cNvSpPr>
            <a:spLocks noGrp="1"/>
          </p:cNvSpPr>
          <p:nvPr>
            <p:ph type="dt" sz="half" idx="10"/>
          </p:nvPr>
        </p:nvSpPr>
        <p:spPr/>
        <p:txBody>
          <a:bodyPr/>
          <a:lstStyle/>
          <a:p>
            <a:fld id="{1D8BD707-D9CF-40AE-B4C6-C98DA3205C09}" type="datetimeFigureOut">
              <a:rPr lang="en-US" smtClean="0"/>
              <a:pPr/>
              <a:t>8/1/2011</a:t>
            </a:fld>
            <a:endParaRPr lang="en-US"/>
          </a:p>
        </p:txBody>
      </p:sp>
      <p:sp>
        <p:nvSpPr>
          <p:cNvPr id="3" name="Footer Placeholder 2"/>
          <p:cNvSpPr>
            <a:spLocks noGrp="1"/>
          </p:cNvSpPr>
          <p:nvPr>
            <p:ph type="ftr" sz="quarter" idx="11"/>
          </p:nvPr>
        </p:nvSpPr>
        <p:spPr/>
        <p:txBody>
          <a:bodyPr/>
          <a:lstStyle/>
          <a:p>
            <a:endParaRPr lang="en-US"/>
          </a:p>
        </p:txBody>
      </p:sp>
      <p:sp>
        <p:nvSpPr>
          <p:cNvPr id="4" name="Slide Number Placeholder 3"/>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objTx" preserve="1">
  <p:cSld name="Content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457200" y="273050"/>
            <a:ext cx="3008313" cy="1162050"/>
          </a:xfrm>
        </p:spPr>
        <p:txBody>
          <a:bodyPr anchor="b"/>
          <a:lstStyle>
            <a:lvl1pPr algn="l">
              <a:defRPr sz="2000" b="1"/>
            </a:lvl1pPr>
          </a:lstStyle>
          <a:p>
            <a:r>
              <a:rPr lang="en-US" smtClean="0"/>
              <a:t>Click to edit Master title style</a:t>
            </a:r>
            <a:endParaRPr lang="en-US"/>
          </a:p>
        </p:txBody>
      </p:sp>
      <p:sp>
        <p:nvSpPr>
          <p:cNvPr id="3" name="Content Placeholder 2"/>
          <p:cNvSpPr>
            <a:spLocks noGrp="1"/>
          </p:cNvSpPr>
          <p:nvPr>
            <p:ph idx="1"/>
          </p:nvPr>
        </p:nvSpPr>
        <p:spPr>
          <a:xfrm>
            <a:off x="3575050" y="273050"/>
            <a:ext cx="5111750" cy="5853113"/>
          </a:xfrm>
        </p:spPr>
        <p:txBody>
          <a:bodyPr/>
          <a:lstStyle>
            <a:lvl1pPr>
              <a:defRPr sz="3200"/>
            </a:lvl1pPr>
            <a:lvl2pPr>
              <a:defRPr sz="2800"/>
            </a:lvl2pPr>
            <a:lvl3pPr>
              <a:defRPr sz="2400"/>
            </a:lvl3pPr>
            <a:lvl4pPr>
              <a:defRPr sz="2000"/>
            </a:lvl4pPr>
            <a:lvl5pPr>
              <a:defRPr sz="2000"/>
            </a:lvl5pPr>
            <a:lvl6pPr>
              <a:defRPr sz="2000"/>
            </a:lvl6pPr>
            <a:lvl7pPr>
              <a:defRPr sz="2000"/>
            </a:lvl7pPr>
            <a:lvl8pPr>
              <a:defRPr sz="2000"/>
            </a:lvl8pPr>
            <a:lvl9pPr>
              <a:defRPr sz="2000"/>
            </a:lvl9p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Text Placeholder 3"/>
          <p:cNvSpPr>
            <a:spLocks noGrp="1"/>
          </p:cNvSpPr>
          <p:nvPr>
            <p:ph type="body" sz="half" idx="2"/>
          </p:nvPr>
        </p:nvSpPr>
        <p:spPr>
          <a:xfrm>
            <a:off x="457200" y="1435100"/>
            <a:ext cx="3008313" cy="4691063"/>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picTx" preserve="1">
  <p:cSld name="Picture with Caption">
    <p:spTree>
      <p:nvGrpSpPr>
        <p:cNvPr id="1" name=""/>
        <p:cNvGrpSpPr/>
        <p:nvPr/>
      </p:nvGrpSpPr>
      <p:grpSpPr>
        <a:xfrm>
          <a:off x="0" y="0"/>
          <a:ext cx="0" cy="0"/>
          <a:chOff x="0" y="0"/>
          <a:chExt cx="0" cy="0"/>
        </a:xfrm>
      </p:grpSpPr>
      <p:sp>
        <p:nvSpPr>
          <p:cNvPr id="2" name="Title 1"/>
          <p:cNvSpPr>
            <a:spLocks noGrp="1"/>
          </p:cNvSpPr>
          <p:nvPr>
            <p:ph type="title"/>
          </p:nvPr>
        </p:nvSpPr>
        <p:spPr>
          <a:xfrm>
            <a:off x="1792288" y="4800600"/>
            <a:ext cx="5486400" cy="566738"/>
          </a:xfrm>
        </p:spPr>
        <p:txBody>
          <a:bodyPr anchor="b"/>
          <a:lstStyle>
            <a:lvl1pPr algn="l">
              <a:defRPr sz="2000" b="1"/>
            </a:lvl1pPr>
          </a:lstStyle>
          <a:p>
            <a:r>
              <a:rPr lang="en-US" smtClean="0"/>
              <a:t>Click to edit Master title style</a:t>
            </a:r>
            <a:endParaRPr lang="en-US"/>
          </a:p>
        </p:txBody>
      </p:sp>
      <p:sp>
        <p:nvSpPr>
          <p:cNvPr id="3" name="Picture Placeholder 2"/>
          <p:cNvSpPr>
            <a:spLocks noGrp="1"/>
          </p:cNvSpPr>
          <p:nvPr>
            <p:ph type="pic" idx="1"/>
          </p:nvPr>
        </p:nvSpPr>
        <p:spPr>
          <a:xfrm>
            <a:off x="1792288" y="612775"/>
            <a:ext cx="5486400" cy="4114800"/>
          </a:xfrm>
        </p:spPr>
        <p:txBody>
          <a:bodyPr/>
          <a:lstStyle>
            <a:lvl1pPr marL="0" indent="0">
              <a:buNone/>
              <a:defRPr sz="3200"/>
            </a:lvl1pPr>
            <a:lvl2pPr marL="457200" indent="0">
              <a:buNone/>
              <a:defRPr sz="2800"/>
            </a:lvl2pPr>
            <a:lvl3pPr marL="914400" indent="0">
              <a:buNone/>
              <a:defRPr sz="2400"/>
            </a:lvl3pPr>
            <a:lvl4pPr marL="1371600" indent="0">
              <a:buNone/>
              <a:defRPr sz="2000"/>
            </a:lvl4pPr>
            <a:lvl5pPr marL="1828800" indent="0">
              <a:buNone/>
              <a:defRPr sz="2000"/>
            </a:lvl5pPr>
            <a:lvl6pPr marL="2286000" indent="0">
              <a:buNone/>
              <a:defRPr sz="2000"/>
            </a:lvl6pPr>
            <a:lvl7pPr marL="2743200" indent="0">
              <a:buNone/>
              <a:defRPr sz="2000"/>
            </a:lvl7pPr>
            <a:lvl8pPr marL="3200400" indent="0">
              <a:buNone/>
              <a:defRPr sz="2000"/>
            </a:lvl8pPr>
            <a:lvl9pPr marL="3657600" indent="0">
              <a:buNone/>
              <a:defRPr sz="2000"/>
            </a:lvl9pPr>
          </a:lstStyle>
          <a:p>
            <a:endParaRPr lang="en-US"/>
          </a:p>
        </p:txBody>
      </p:sp>
      <p:sp>
        <p:nvSpPr>
          <p:cNvPr id="4" name="Text Placeholder 3"/>
          <p:cNvSpPr>
            <a:spLocks noGrp="1"/>
          </p:cNvSpPr>
          <p:nvPr>
            <p:ph type="body" sz="half" idx="2"/>
          </p:nvPr>
        </p:nvSpPr>
        <p:spPr>
          <a:xfrm>
            <a:off x="1792288" y="5367338"/>
            <a:ext cx="5486400" cy="804862"/>
          </a:xfrm>
        </p:spPr>
        <p:txBody>
          <a:bodyPr/>
          <a:lstStyle>
            <a:lvl1pPr marL="0" indent="0">
              <a:buNone/>
              <a:defRPr sz="1400"/>
            </a:lvl1pPr>
            <a:lvl2pPr marL="457200" indent="0">
              <a:buNone/>
              <a:defRPr sz="1200"/>
            </a:lvl2pPr>
            <a:lvl3pPr marL="914400" indent="0">
              <a:buNone/>
              <a:defRPr sz="1000"/>
            </a:lvl3pPr>
            <a:lvl4pPr marL="1371600" indent="0">
              <a:buNone/>
              <a:defRPr sz="900"/>
            </a:lvl4pPr>
            <a:lvl5pPr marL="1828800" indent="0">
              <a:buNone/>
              <a:defRPr sz="900"/>
            </a:lvl5pPr>
            <a:lvl6pPr marL="2286000" indent="0">
              <a:buNone/>
              <a:defRPr sz="900"/>
            </a:lvl6pPr>
            <a:lvl7pPr marL="2743200" indent="0">
              <a:buNone/>
              <a:defRPr sz="900"/>
            </a:lvl7pPr>
            <a:lvl8pPr marL="3200400" indent="0">
              <a:buNone/>
              <a:defRPr sz="900"/>
            </a:lvl8pPr>
            <a:lvl9pPr marL="3657600" indent="0">
              <a:buNone/>
              <a:defRPr sz="900"/>
            </a:lvl9pPr>
          </a:lstStyle>
          <a:p>
            <a:pPr lvl="0"/>
            <a:r>
              <a:rPr lang="en-US" smtClean="0"/>
              <a:t>Click to edit Master text styles</a:t>
            </a:r>
          </a:p>
        </p:txBody>
      </p:sp>
      <p:sp>
        <p:nvSpPr>
          <p:cNvPr id="5" name="Date Placeholder 4"/>
          <p:cNvSpPr>
            <a:spLocks noGrp="1"/>
          </p:cNvSpPr>
          <p:nvPr>
            <p:ph type="dt" sz="half" idx="10"/>
          </p:nvPr>
        </p:nvSpPr>
        <p:spPr/>
        <p:txBody>
          <a:bodyPr/>
          <a:lstStyle/>
          <a:p>
            <a:fld id="{1D8BD707-D9CF-40AE-B4C6-C98DA3205C09}" type="datetimeFigureOut">
              <a:rPr lang="en-US" smtClean="0"/>
              <a:pPr/>
              <a:t>8/1/2011</a:t>
            </a:fld>
            <a:endParaRPr lang="en-US"/>
          </a:p>
        </p:txBody>
      </p:sp>
      <p:sp>
        <p:nvSpPr>
          <p:cNvPr id="6" name="Footer Placeholder 5"/>
          <p:cNvSpPr>
            <a:spLocks noGrp="1"/>
          </p:cNvSpPr>
          <p:nvPr>
            <p:ph type="ftr" sz="quarter" idx="11"/>
          </p:nvPr>
        </p:nvSpPr>
        <p:spPr/>
        <p:txBody>
          <a:bodyPr/>
          <a:lstStyle/>
          <a:p>
            <a:endParaRPr lang="en-US"/>
          </a:p>
        </p:txBody>
      </p:sp>
      <p:sp>
        <p:nvSpPr>
          <p:cNvPr id="7" name="Slide Number Placeholder 6"/>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vertTx" preserve="1">
  <p:cSld name="Title and Vertical Text">
    <p:spTree>
      <p:nvGrpSpPr>
        <p:cNvPr id="1" name=""/>
        <p:cNvGrpSpPr/>
        <p:nvPr/>
      </p:nvGrpSpPr>
      <p:grpSpPr>
        <a:xfrm>
          <a:off x="0" y="0"/>
          <a:ext cx="0" cy="0"/>
          <a:chOff x="0" y="0"/>
          <a:chExt cx="0" cy="0"/>
        </a:xfrm>
      </p:grpSpPr>
      <p:sp>
        <p:nvSpPr>
          <p:cNvPr id="2" name="Title 1"/>
          <p:cNvSpPr>
            <a:spLocks noGrp="1"/>
          </p:cNvSpPr>
          <p:nvPr>
            <p:ph type="title"/>
          </p:nvPr>
        </p:nvSpPr>
        <p:spPr/>
        <p:txBody>
          <a:bodyPr/>
          <a:lstStyle/>
          <a:p>
            <a:r>
              <a:rPr lang="en-US" smtClean="0"/>
              <a:t>Click to edit Master title style</a:t>
            </a:r>
            <a:endParaRPr lang="en-US"/>
          </a:p>
        </p:txBody>
      </p:sp>
      <p:sp>
        <p:nvSpPr>
          <p:cNvPr id="3" name="Vertical Text Placeholder 2"/>
          <p:cNvSpPr>
            <a:spLocks noGrp="1"/>
          </p:cNvSpPr>
          <p:nvPr>
            <p:ph type="body" orient="vert" idx="1"/>
          </p:nvPr>
        </p:nvSpPr>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vertTitleAndTx" preserve="1">
  <p:cSld name="Vertical Title and Text">
    <p:spTree>
      <p:nvGrpSpPr>
        <p:cNvPr id="1" name=""/>
        <p:cNvGrpSpPr/>
        <p:nvPr/>
      </p:nvGrpSpPr>
      <p:grpSpPr>
        <a:xfrm>
          <a:off x="0" y="0"/>
          <a:ext cx="0" cy="0"/>
          <a:chOff x="0" y="0"/>
          <a:chExt cx="0" cy="0"/>
        </a:xfrm>
      </p:grpSpPr>
      <p:sp>
        <p:nvSpPr>
          <p:cNvPr id="2" name="Vertical Title 1"/>
          <p:cNvSpPr>
            <a:spLocks noGrp="1"/>
          </p:cNvSpPr>
          <p:nvPr>
            <p:ph type="title" orient="vert"/>
          </p:nvPr>
        </p:nvSpPr>
        <p:spPr>
          <a:xfrm>
            <a:off x="6629400" y="274638"/>
            <a:ext cx="2057400" cy="5851525"/>
          </a:xfrm>
        </p:spPr>
        <p:txBody>
          <a:bodyPr vert="eaVert"/>
          <a:lstStyle/>
          <a:p>
            <a:r>
              <a:rPr lang="en-US" smtClean="0"/>
              <a:t>Click to edit Master title style</a:t>
            </a:r>
            <a:endParaRPr lang="en-US"/>
          </a:p>
        </p:txBody>
      </p:sp>
      <p:sp>
        <p:nvSpPr>
          <p:cNvPr id="3" name="Vertical Text Placeholder 2"/>
          <p:cNvSpPr>
            <a:spLocks noGrp="1"/>
          </p:cNvSpPr>
          <p:nvPr>
            <p:ph type="body" orient="vert" idx="1"/>
          </p:nvPr>
        </p:nvSpPr>
        <p:spPr>
          <a:xfrm>
            <a:off x="457200" y="274638"/>
            <a:ext cx="6019800" cy="5851525"/>
          </a:xfrm>
        </p:spPr>
        <p:txBody>
          <a:bodyPr vert="eaVert"/>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10"/>
          </p:nvPr>
        </p:nvSpPr>
        <p:spPr/>
        <p:txBody>
          <a:bodyPr/>
          <a:lstStyle/>
          <a:p>
            <a:fld id="{1D8BD707-D9CF-40AE-B4C6-C98DA3205C09}" type="datetimeFigureOut">
              <a:rPr lang="en-US" smtClean="0"/>
              <a:pPr/>
              <a:t>8/1/2011</a:t>
            </a:fld>
            <a:endParaRPr lang="en-US"/>
          </a:p>
        </p:txBody>
      </p:sp>
      <p:sp>
        <p:nvSpPr>
          <p:cNvPr id="5" name="Footer Placeholder 4"/>
          <p:cNvSpPr>
            <a:spLocks noGrp="1"/>
          </p:cNvSpPr>
          <p:nvPr>
            <p:ph type="ftr" sz="quarter" idx="11"/>
          </p:nvPr>
        </p:nvSpPr>
        <p:spPr/>
        <p:txBody>
          <a:bodyPr/>
          <a:lstStyle/>
          <a:p>
            <a:endParaRPr lang="en-US"/>
          </a:p>
        </p:txBody>
      </p:sp>
      <p:sp>
        <p:nvSpPr>
          <p:cNvPr id="6" name="Slide Number Placeholder 5"/>
          <p:cNvSpPr>
            <a:spLocks noGrp="1"/>
          </p:cNvSpPr>
          <p:nvPr>
            <p:ph type="sldNum" sz="quarter" idx="12"/>
          </p:nvPr>
        </p:nvSpPr>
        <p:spPr/>
        <p:txBody>
          <a:bodyPr/>
          <a:lstStyle/>
          <a:p>
            <a:fld id="{B6F15528-21DE-4FAA-801E-634DDDAF4B2B}" type="slidenum">
              <a:rPr lang="en-US" smtClean="0"/>
              <a:pPr/>
              <a:t>‹#›</a:t>
            </a:fld>
            <a:endParaRPr lang="en-US"/>
          </a:p>
        </p:txBody>
      </p:sp>
    </p:spTree>
  </p:cSld>
  <p:clrMapOvr>
    <a:masterClrMapping/>
  </p:clrMapOvr>
</p:sldLayout>
</file>

<file path=ppt/slideMasters/_rels/slideMaster1.xml.rels><?xml version="1.0" encoding="UTF-8" standalone="yes"?><Relationships xmlns="http://schemas.openxmlformats.org/package/2006/relationships"><Relationship Id="rId1" Target="../slideLayouts/slideLayout1.xml" Type="http://schemas.openxmlformats.org/officeDocument/2006/relationships/slideLayout"/><Relationship Id="rId10" Target="../slideLayouts/slideLayout10.xml" Type="http://schemas.openxmlformats.org/officeDocument/2006/relationships/slideLayout"/><Relationship Id="rId11" Target="../slideLayouts/slideLayout11.xml" Type="http://schemas.openxmlformats.org/officeDocument/2006/relationships/slideLayout"/><Relationship Id="rId12" Target="../theme/theme1.xml" Type="http://schemas.openxmlformats.org/officeDocument/2006/relationships/theme"/><Relationship Id="rId2" Target="../slideLayouts/slideLayout2.xml" Type="http://schemas.openxmlformats.org/officeDocument/2006/relationships/slideLayout"/><Relationship Id="rId3" Target="../slideLayouts/slideLayout3.xml" Type="http://schemas.openxmlformats.org/officeDocument/2006/relationships/slideLayout"/><Relationship Id="rId4" Target="../slideLayouts/slideLayout4.xml" Type="http://schemas.openxmlformats.org/officeDocument/2006/relationships/slideLayout"/><Relationship Id="rId5" Target="../slideLayouts/slideLayout5.xml" Type="http://schemas.openxmlformats.org/officeDocument/2006/relationships/slideLayout"/><Relationship Id="rId6" Target="../slideLayouts/slideLayout6.xml" Type="http://schemas.openxmlformats.org/officeDocument/2006/relationships/slideLayout"/><Relationship Id="rId7" Target="../slideLayouts/slideLayout7.xml" Type="http://schemas.openxmlformats.org/officeDocument/2006/relationships/slideLayout"/><Relationship Id="rId8" Target="../slideLayouts/slideLayout8.xml" Type="http://schemas.openxmlformats.org/officeDocument/2006/relationships/slideLayout"/><Relationship Id="rId9" Target="../slideLayouts/slideLayout9.xml" Type="http://schemas.openxmlformats.org/officeDocument/2006/relationships/slideLayout"/></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457200" y="274638"/>
            <a:ext cx="8229600" cy="1143000"/>
          </a:xfrm>
          <a:prstGeom prst="rect">
            <a:avLst/>
          </a:prstGeom>
        </p:spPr>
        <p:txBody>
          <a:bodyPr vert="horz" lIns="91440" tIns="45720" rIns="91440" bIns="45720" rtlCol="0" anchor="ctr">
            <a:normAutofit/>
          </a:bodyPr>
          <a:lstStyle/>
          <a:p>
            <a:r>
              <a:rPr lang="en-US" smtClean="0"/>
              <a:t>Click to edit Master title style</a:t>
            </a:r>
            <a:endParaRPr lang="en-US"/>
          </a:p>
        </p:txBody>
      </p:sp>
      <p:sp>
        <p:nvSpPr>
          <p:cNvPr id="3" name="Text Placeholder 2"/>
          <p:cNvSpPr>
            <a:spLocks noGrp="1"/>
          </p:cNvSpPr>
          <p:nvPr>
            <p:ph type="body" idx="1"/>
          </p:nvPr>
        </p:nvSpPr>
        <p:spPr>
          <a:xfrm>
            <a:off x="457200" y="1600200"/>
            <a:ext cx="8229600" cy="4525963"/>
          </a:xfrm>
          <a:prstGeom prst="rect">
            <a:avLst/>
          </a:prstGeom>
        </p:spPr>
        <p:txBody>
          <a:bodyPr vert="horz" lIns="91440" tIns="45720" rIns="91440" bIns="45720" rtlCol="0">
            <a:normAutofit/>
          </a:bodyPr>
          <a:lstStyle/>
          <a:p>
            <a:pPr lvl="0"/>
            <a:r>
              <a:rPr lang="en-US" smtClean="0"/>
              <a:t>Click to edit Master text styles</a:t>
            </a:r>
          </a:p>
          <a:p>
            <a:pPr lvl="1"/>
            <a:r>
              <a:rPr lang="en-US" smtClean="0"/>
              <a:t>Second level</a:t>
            </a:r>
          </a:p>
          <a:p>
            <a:pPr lvl="2"/>
            <a:r>
              <a:rPr lang="en-US" smtClean="0"/>
              <a:t>Third level</a:t>
            </a:r>
          </a:p>
          <a:p>
            <a:pPr lvl="3"/>
            <a:r>
              <a:rPr lang="en-US" smtClean="0"/>
              <a:t>Fourth level</a:t>
            </a:r>
          </a:p>
          <a:p>
            <a:pPr lvl="4"/>
            <a:r>
              <a:rPr lang="en-US" smtClean="0"/>
              <a:t>Fifth level</a:t>
            </a:r>
            <a:endParaRPr lang="en-US"/>
          </a:p>
        </p:txBody>
      </p:sp>
      <p:sp>
        <p:nvSpPr>
          <p:cNvPr id="4" name="Date Placeholder 3"/>
          <p:cNvSpPr>
            <a:spLocks noGrp="1"/>
          </p:cNvSpPr>
          <p:nvPr>
            <p:ph type="dt" sz="half" idx="2"/>
          </p:nvPr>
        </p:nvSpPr>
        <p:spPr>
          <a:xfrm>
            <a:off x="457200" y="6356350"/>
            <a:ext cx="21336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1D8BD707-D9CF-40AE-B4C6-C98DA3205C09}" type="datetimeFigureOut">
              <a:rPr lang="en-US" smtClean="0"/>
              <a:pPr/>
              <a:t>8/1/2011</a:t>
            </a:fld>
            <a:endParaRPr lang="en-US"/>
          </a:p>
        </p:txBody>
      </p:sp>
      <p:sp>
        <p:nvSpPr>
          <p:cNvPr id="5" name="Footer Placeholder 4"/>
          <p:cNvSpPr>
            <a:spLocks noGrp="1"/>
          </p:cNvSpPr>
          <p:nvPr>
            <p:ph type="ftr" sz="quarter" idx="3"/>
          </p:nvPr>
        </p:nvSpPr>
        <p:spPr>
          <a:xfrm>
            <a:off x="3124200" y="6356350"/>
            <a:ext cx="28956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p:cNvSpPr>
            <a:spLocks noGrp="1"/>
          </p:cNvSpPr>
          <p:nvPr>
            <p:ph type="sldNum" sz="quarter" idx="4"/>
          </p:nvPr>
        </p:nvSpPr>
        <p:spPr>
          <a:xfrm>
            <a:off x="6553200" y="6356350"/>
            <a:ext cx="21336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B6F15528-21DE-4FAA-801E-634DDDAF4B2B}" type="slidenum">
              <a:rPr lang="en-US" smtClean="0"/>
              <a:pPr/>
              <a:t>‹#›</a:t>
            </a:fld>
            <a:endParaRPr lang="en-US"/>
          </a:p>
        </p:txBody>
      </p:sp>
    </p:spTree>
  </p:cSld>
  <p:clrMap bg1="lt1" tx1="dk1" bg2="lt2" tx2="dk2" accent1="accent1" accent2="accent2" accent3="accent3" accent4="accent4" accent5="accent5" accent6="accent6" hlink="hlink" folHlink="folHlink"/>
  <p:sldLayoutIdLst>
    <p:sldLayoutId id="2147483649" r:id="rId1"/>
    <p:sldLayoutId id="2147483650" r:id="rId2"/>
    <p:sldLayoutId id="2147483651" r:id="rId3"/>
    <p:sldLayoutId id="2147483652" r:id="rId4"/>
    <p:sldLayoutId id="2147483653" r:id="rId5"/>
    <p:sldLayoutId id="2147483654" r:id="rId6"/>
    <p:sldLayoutId id="2147483655" r:id="rId7"/>
    <p:sldLayoutId id="2147483656" r:id="rId8"/>
    <p:sldLayoutId id="2147483657" r:id="rId9"/>
    <p:sldLayoutId id="2147483658" r:id="rId10"/>
    <p:sldLayoutId id="2147483659" r:id="rId11"/>
  </p:sldLayoutIdLst>
  <p:txStyles>
    <p:titleStyle>
      <a:lvl1pPr algn="ctr" defTabSz="914400" rtl="0" eaLnBrk="1" latinLnBrk="0" hangingPunct="1">
        <a:spcBef>
          <a:spcPct val="0"/>
        </a:spcBef>
        <a:buNone/>
        <a:defRPr sz="4400" kern="1200">
          <a:solidFill>
            <a:schemeClr val="tx1"/>
          </a:solidFill>
          <a:latin typeface="+mj-lt"/>
          <a:ea typeface="+mj-ea"/>
          <a:cs typeface="+mj-cs"/>
        </a:defRPr>
      </a:lvl1pPr>
    </p:titleStyle>
    <p:bodyStyle>
      <a:lvl1pPr marL="342900" indent="-342900" algn="l" defTabSz="914400" rtl="0" eaLnBrk="1" latinLnBrk="0" hangingPunct="1">
        <a:spcBef>
          <a:spcPct val="20000"/>
        </a:spcBef>
        <a:buFont typeface="Arial" pitchFamily="34" charset="0"/>
        <a:buChar char="•"/>
        <a:defRPr sz="3200" kern="1200">
          <a:solidFill>
            <a:schemeClr val="tx1"/>
          </a:solidFill>
          <a:latin typeface="+mn-lt"/>
          <a:ea typeface="+mn-ea"/>
          <a:cs typeface="+mn-cs"/>
        </a:defRPr>
      </a:lvl1pPr>
      <a:lvl2pPr marL="742950" indent="-285750" algn="l" defTabSz="914400" rtl="0" eaLnBrk="1" latinLnBrk="0" hangingPunct="1">
        <a:spcBef>
          <a:spcPct val="20000"/>
        </a:spcBef>
        <a:buFont typeface="Arial" pitchFamily="34" charset="0"/>
        <a:buChar char="–"/>
        <a:defRPr sz="2800" kern="1200">
          <a:solidFill>
            <a:schemeClr val="tx1"/>
          </a:solidFill>
          <a:latin typeface="+mn-lt"/>
          <a:ea typeface="+mn-ea"/>
          <a:cs typeface="+mn-cs"/>
        </a:defRPr>
      </a:lvl2pPr>
      <a:lvl3pPr marL="1143000" indent="-228600" algn="l" defTabSz="914400" rtl="0" eaLnBrk="1" latinLnBrk="0" hangingPunct="1">
        <a:spcBef>
          <a:spcPct val="20000"/>
        </a:spcBef>
        <a:buFont typeface="Arial" pitchFamily="34" charset="0"/>
        <a:buChar char="•"/>
        <a:defRPr sz="2400" kern="1200">
          <a:solidFill>
            <a:schemeClr val="tx1"/>
          </a:solidFill>
          <a:latin typeface="+mn-lt"/>
          <a:ea typeface="+mn-ea"/>
          <a:cs typeface="+mn-cs"/>
        </a:defRPr>
      </a:lvl3pPr>
      <a:lvl4pPr marL="1600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4pPr>
      <a:lvl5pPr marL="20574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5pPr>
      <a:lvl6pPr marL="25146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6pPr>
      <a:lvl7pPr marL="29718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7pPr>
      <a:lvl8pPr marL="34290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8pPr>
      <a:lvl9pPr marL="3886200" indent="-228600" algn="l" defTabSz="914400" rtl="0" eaLnBrk="1" latinLnBrk="0" hangingPunct="1">
        <a:spcBef>
          <a:spcPct val="20000"/>
        </a:spcBef>
        <a:buFont typeface="Arial" pitchFamily="34" charset="0"/>
        <a:buChar char="•"/>
        <a:defRPr sz="20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s>
</file>

<file path=ppt/slides/_rels/slide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png" Type="http://schemas.openxmlformats.org/officeDocument/2006/relationships/image"/><Relationship Id="rId3" Target="../media/image3.png" Type="http://schemas.openxmlformats.org/officeDocument/2006/relationships/image"/><Relationship Id="rId4" Target="../media/image4.png" Type="http://schemas.openxmlformats.org/officeDocument/2006/relationships/image"/></Relationships>
</file>

<file path=ppt/slides/_rels/slide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s>
</file>

<file path=ppt/slides/_rels/slide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5.png" Type="http://schemas.openxmlformats.org/officeDocument/2006/relationships/image"/><Relationship Id="rId3" Target="../media/image3.png" Type="http://schemas.openxmlformats.org/officeDocument/2006/relationships/image"/><Relationship Id="rId4" Target="../media/image6.png" Type="http://schemas.openxmlformats.org/officeDocument/2006/relationships/image"/></Relationships>
</file>

<file path=ppt/slides/_rels/slide5.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4.png" Type="http://schemas.openxmlformats.org/officeDocument/2006/relationships/image"/></Relationships>
</file>

<file path=ppt/slides/_rels/slide6.xml.rels><?xml version="1.0" encoding="UTF-8" standalone="yes"?><Relationships xmlns="http://schemas.openxmlformats.org/package/2006/relationships"><Relationship Id="rId1" Target="../slideLayouts/slideLayout7.xml" Type="http://schemas.openxmlformats.org/officeDocument/2006/relationships/slideLayout"/></Relationships>
</file>

<file path=ppt/slides/_rels/slide7.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7.png" Type="http://schemas.openxmlformats.org/officeDocument/2006/relationships/image"/><Relationship Id="rId3" Target="../media/image8.png" Type="http://schemas.openxmlformats.org/officeDocument/2006/relationships/image"/><Relationship Id="rId4" Target="../media/image3.png" Type="http://schemas.openxmlformats.org/officeDocument/2006/relationships/image"/><Relationship Id="rId5" Target="../media/image2.png" Type="http://schemas.openxmlformats.org/officeDocument/2006/relationships/image"/><Relationship Id="rId6" Target="../media/image9.png" Type="http://schemas.openxmlformats.org/officeDocument/2006/relationships/image"/><Relationship Id="rId7" Target="../media/image10.png" Type="http://schemas.openxmlformats.org/officeDocument/2006/relationships/image"/></Relationships>
</file>

<file path=ppt/slides/_rels/slide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1.png" Type="http://schemas.openxmlformats.org/officeDocument/2006/relationships/image"/></Relationships>
</file>

<file path=ppt/slides/_rels/slide9.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2.jpeg" Type="http://schemas.openxmlformats.org/officeDocument/2006/relationships/image"/><Relationship Id="rId3" Target="../media/image13.jpeg" Type="http://schemas.openxmlformats.org/officeDocument/2006/relationships/image"/><Relationship Id="rId4" Target="../media/image14.jpeg" Type="http://schemas.openxmlformats.org/officeDocument/2006/relationships/image"/><Relationship Id="rId5" Target="../media/image15.jpeg" Type="http://schemas.openxmlformats.org/officeDocument/2006/relationships/image"/></Relationships>
</file>

<file path=ppt/slides/_rels/slide10.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6.jpeg" Type="http://schemas.openxmlformats.org/officeDocument/2006/relationships/image"/><Relationship Id="rId3" Target="../media/image17.jpeg" Type="http://schemas.openxmlformats.org/officeDocument/2006/relationships/image"/><Relationship Id="rId4" Target="../media/image18.jpeg" Type="http://schemas.openxmlformats.org/officeDocument/2006/relationships/image"/></Relationships>
</file>

<file path=ppt/slides/_rels/slide11.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9.png" Type="http://schemas.openxmlformats.org/officeDocument/2006/relationships/image"/></Relationships>
</file>

<file path=ppt/slides/_rels/slide12.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 Id="rId3" Target="../media/image3.png" Type="http://schemas.openxmlformats.org/officeDocument/2006/relationships/image"/><Relationship Id="rId4" Target="../media/image10.png" Type="http://schemas.openxmlformats.org/officeDocument/2006/relationships/image"/></Relationships>
</file>

<file path=ppt/slides/_rels/slide13.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1.png" Type="http://schemas.openxmlformats.org/officeDocument/2006/relationships/image"/></Relationships>
</file>

<file path=ppt/slides/_rels/slide14.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0.jpeg" Type="http://schemas.openxmlformats.org/officeDocument/2006/relationships/image"/></Relationships>
</file>

<file path=ppt/slides/_rels/slide15.xml.rels><?xml version="1.0" encoding="UTF-8" standalone="yes"?><Relationships xmlns="http://schemas.openxmlformats.org/package/2006/relationships"><Relationship Id="rId1" Target="../slideLayouts/slideLayout7.xml" Type="http://schemas.openxmlformats.org/officeDocument/2006/relationships/slideLayout"/></Relationships>
</file>

<file path=ppt/slides/_rels/slide16.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1.png" Type="http://schemas.openxmlformats.org/officeDocument/2006/relationships/image"/></Relationships>
</file>

<file path=ppt/slides/_rels/slide17.xml.rels><?xml version="1.0" encoding="UTF-8" standalone="yes"?><Relationships xmlns="http://schemas.openxmlformats.org/package/2006/relationships"><Relationship Id="rId1" Target="../slideLayouts/slideLayout7.xml" Type="http://schemas.openxmlformats.org/officeDocument/2006/relationships/slideLayout"/><Relationship Id="rId10" Target="../media/image2.png" Type="http://schemas.openxmlformats.org/officeDocument/2006/relationships/image"/><Relationship Id="rId11" Target="../media/image9.png" Type="http://schemas.openxmlformats.org/officeDocument/2006/relationships/image"/><Relationship Id="rId12" Target="../media/image4.png" Type="http://schemas.openxmlformats.org/officeDocument/2006/relationships/image"/><Relationship Id="rId2" Target="../media/image21.png" Type="http://schemas.openxmlformats.org/officeDocument/2006/relationships/image"/><Relationship Id="rId3" Target="../media/image1.png" Type="http://schemas.openxmlformats.org/officeDocument/2006/relationships/image"/><Relationship Id="rId4" Target="../media/image3.png" Type="http://schemas.openxmlformats.org/officeDocument/2006/relationships/image"/><Relationship Id="rId5" Target="../media/image10.png" Type="http://schemas.openxmlformats.org/officeDocument/2006/relationships/image"/><Relationship Id="rId6" Target="../media/image19.png" Type="http://schemas.openxmlformats.org/officeDocument/2006/relationships/image"/><Relationship Id="rId7" Target="../media/image11.png" Type="http://schemas.openxmlformats.org/officeDocument/2006/relationships/image"/><Relationship Id="rId8" Target="../media/image7.png" Type="http://schemas.openxmlformats.org/officeDocument/2006/relationships/image"/><Relationship Id="rId9" Target="../media/image8.png" Type="http://schemas.openxmlformats.org/officeDocument/2006/relationships/image"/></Relationships>
</file>

<file path=ppt/slides/_rels/slide18.xml.rels><?xml version="1.0" encoding="UTF-8" standalone="yes"?><Relationships xmlns="http://schemas.openxmlformats.org/package/2006/relationships"><Relationship Id="rId1" Target="../slideLayouts/slideLayout7.xml" Type="http://schemas.openxmlformats.org/officeDocument/2006/relationships/slideLayout"/><Relationship Id="rId2" Target="../media/image22.png" Type="http://schemas.openxmlformats.org/officeDocument/2006/relationships/image"/><Relationship Id="rId3" Target="../media/image23.svg" Type="http://schemas.openxmlformats.org/officeDocument/2006/relationships/image"/></Relationships>
</file>

<file path=ppt/slides/slide1.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769259">
            <a:off x="-1108053" y="-994506"/>
            <a:ext cx="10821732" cy="12276013"/>
          </a:xfrm>
          <a:custGeom>
            <a:avLst/>
            <a:gdLst/>
            <a:ahLst/>
            <a:cxnLst/>
            <a:rect r="r" b="b" t="t" l="l"/>
            <a:pathLst>
              <a:path h="12276013" w="10821732">
                <a:moveTo>
                  <a:pt x="0" y="0"/>
                </a:moveTo>
                <a:lnTo>
                  <a:pt x="10821732" y="0"/>
                </a:lnTo>
                <a:lnTo>
                  <a:pt x="10821732" y="12276012"/>
                </a:lnTo>
                <a:lnTo>
                  <a:pt x="0" y="12276012"/>
                </a:lnTo>
                <a:lnTo>
                  <a:pt x="0" y="0"/>
                </a:lnTo>
                <a:close/>
              </a:path>
            </a:pathLst>
          </a:custGeom>
          <a:blipFill>
            <a:blip r:embed="rId2"/>
            <a:stretch>
              <a:fillRect l="-22677" t="-12586" r="-22677" b="-15548"/>
            </a:stretch>
          </a:blipFill>
        </p:spPr>
      </p:sp>
      <p:sp>
        <p:nvSpPr>
          <p:cNvPr name="TextBox 3" id="3"/>
          <p:cNvSpPr txBox="true"/>
          <p:nvPr/>
        </p:nvSpPr>
        <p:spPr>
          <a:xfrm rot="0">
            <a:off x="8812572" y="3300730"/>
            <a:ext cx="8446728" cy="3414394"/>
          </a:xfrm>
          <a:prstGeom prst="rect">
            <a:avLst/>
          </a:prstGeom>
        </p:spPr>
        <p:txBody>
          <a:bodyPr anchor="t" rtlCol="false" tIns="0" lIns="0" bIns="0" rIns="0">
            <a:spAutoFit/>
          </a:bodyPr>
          <a:lstStyle/>
          <a:p>
            <a:pPr algn="l">
              <a:lnSpc>
                <a:spcPts val="8799"/>
              </a:lnSpc>
            </a:pPr>
            <a:r>
              <a:rPr lang="en-US" sz="8799" b="true">
                <a:solidFill>
                  <a:srgbClr val="FFFFFF"/>
                </a:solidFill>
                <a:latin typeface="Josefin Sans Bold"/>
                <a:ea typeface="Josefin Sans Bold"/>
                <a:cs typeface="Josefin Sans Bold"/>
                <a:sym typeface="Josefin Sans Bold"/>
              </a:rPr>
              <a:t>TEETH</a:t>
            </a:r>
          </a:p>
          <a:p>
            <a:pPr algn="l">
              <a:lnSpc>
                <a:spcPts val="8799"/>
              </a:lnSpc>
              <a:spcBef>
                <a:spcPct val="0"/>
              </a:spcBef>
            </a:pPr>
            <a:r>
              <a:rPr lang="en-US" b="true" sz="8799">
                <a:solidFill>
                  <a:srgbClr val="FFFFFF"/>
                </a:solidFill>
                <a:latin typeface="Josefin Sans Bold"/>
                <a:ea typeface="Josefin Sans Bold"/>
                <a:cs typeface="Josefin Sans Bold"/>
                <a:sym typeface="Josefin Sans Bold"/>
              </a:rPr>
              <a:t>BACKGROUND SLIDES</a:t>
            </a:r>
          </a:p>
        </p:txBody>
      </p:sp>
      <p:sp>
        <p:nvSpPr>
          <p:cNvPr name="TextBox 4" id="4"/>
          <p:cNvSpPr txBox="true"/>
          <p:nvPr/>
        </p:nvSpPr>
        <p:spPr>
          <a:xfrm rot="0">
            <a:off x="8812572" y="6753225"/>
            <a:ext cx="8446728" cy="385445"/>
          </a:xfrm>
          <a:prstGeom prst="rect">
            <a:avLst/>
          </a:prstGeom>
        </p:spPr>
        <p:txBody>
          <a:bodyPr anchor="t" rtlCol="false" tIns="0" lIns="0" bIns="0" rIns="0">
            <a:spAutoFit/>
          </a:bodyPr>
          <a:lstStyle/>
          <a:p>
            <a:pPr algn="l">
              <a:lnSpc>
                <a:spcPts val="2799"/>
              </a:lnSpc>
              <a:spcBef>
                <a:spcPct val="0"/>
              </a:spcBef>
            </a:pPr>
            <a:r>
              <a:rPr lang="en-US" b="true" sz="2799">
                <a:solidFill>
                  <a:srgbClr val="FFFFFF"/>
                </a:solidFill>
                <a:latin typeface="Josefin Sans Bold"/>
                <a:ea typeface="Josefin Sans Bold"/>
                <a:cs typeface="Josefin Sans Bold"/>
                <a:sym typeface="Josefin Sans Bold"/>
              </a:rPr>
              <a:t>A PRESENTATION</a:t>
            </a:r>
          </a:p>
        </p:txBody>
      </p:sp>
    </p:spTree>
  </p:cSld>
  <p:clrMapOvr>
    <a:masterClrMapping/>
  </p:clrMapOvr>
</p:sld>
</file>

<file path=ppt/slides/slide2.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584280">
            <a:off x="6894744" y="1148"/>
            <a:ext cx="4181434" cy="4181434"/>
          </a:xfrm>
          <a:custGeom>
            <a:avLst/>
            <a:gdLst/>
            <a:ahLst/>
            <a:cxnLst/>
            <a:rect r="r" b="b" t="t" l="l"/>
            <a:pathLst>
              <a:path h="4181434" w="4181434">
                <a:moveTo>
                  <a:pt x="0" y="0"/>
                </a:moveTo>
                <a:lnTo>
                  <a:pt x="4181434" y="0"/>
                </a:lnTo>
                <a:lnTo>
                  <a:pt x="4181434" y="4181434"/>
                </a:lnTo>
                <a:lnTo>
                  <a:pt x="0" y="4181434"/>
                </a:lnTo>
                <a:lnTo>
                  <a:pt x="0" y="0"/>
                </a:lnTo>
                <a:close/>
              </a:path>
            </a:pathLst>
          </a:custGeom>
          <a:blipFill>
            <a:blip r:embed="rId2"/>
            <a:stretch>
              <a:fillRect l="0" t="0" r="0" b="0"/>
            </a:stretch>
          </a:blipFill>
        </p:spPr>
      </p:sp>
      <p:sp>
        <p:nvSpPr>
          <p:cNvPr name="Freeform 3" id="3"/>
          <p:cNvSpPr/>
          <p:nvPr/>
        </p:nvSpPr>
        <p:spPr>
          <a:xfrm flipH="false" flipV="false" rot="-3723744">
            <a:off x="14565245" y="6932575"/>
            <a:ext cx="3661177" cy="3661177"/>
          </a:xfrm>
          <a:custGeom>
            <a:avLst/>
            <a:gdLst/>
            <a:ahLst/>
            <a:cxnLst/>
            <a:rect r="r" b="b" t="t" l="l"/>
            <a:pathLst>
              <a:path h="3661177" w="3661177">
                <a:moveTo>
                  <a:pt x="0" y="0"/>
                </a:moveTo>
                <a:lnTo>
                  <a:pt x="3661177" y="0"/>
                </a:lnTo>
                <a:lnTo>
                  <a:pt x="3661177" y="3661176"/>
                </a:lnTo>
                <a:lnTo>
                  <a:pt x="0" y="3661176"/>
                </a:lnTo>
                <a:lnTo>
                  <a:pt x="0" y="0"/>
                </a:lnTo>
                <a:close/>
              </a:path>
            </a:pathLst>
          </a:custGeom>
          <a:blipFill>
            <a:blip r:embed="rId3"/>
            <a:stretch>
              <a:fillRect l="0" t="0" r="0" b="0"/>
            </a:stretch>
          </a:blipFill>
        </p:spPr>
      </p:sp>
      <p:sp>
        <p:nvSpPr>
          <p:cNvPr name="Freeform 4" id="4"/>
          <p:cNvSpPr/>
          <p:nvPr/>
        </p:nvSpPr>
        <p:spPr>
          <a:xfrm flipH="false" flipV="false" rot="914423">
            <a:off x="7977848" y="803751"/>
            <a:ext cx="9256316" cy="9256316"/>
          </a:xfrm>
          <a:custGeom>
            <a:avLst/>
            <a:gdLst/>
            <a:ahLst/>
            <a:cxnLst/>
            <a:rect r="r" b="b" t="t" l="l"/>
            <a:pathLst>
              <a:path h="9256316" w="9256316">
                <a:moveTo>
                  <a:pt x="0" y="0"/>
                </a:moveTo>
                <a:lnTo>
                  <a:pt x="9256317" y="0"/>
                </a:lnTo>
                <a:lnTo>
                  <a:pt x="9256317" y="9256317"/>
                </a:lnTo>
                <a:lnTo>
                  <a:pt x="0" y="9256317"/>
                </a:lnTo>
                <a:lnTo>
                  <a:pt x="0" y="0"/>
                </a:lnTo>
                <a:close/>
              </a:path>
            </a:pathLst>
          </a:custGeom>
          <a:blipFill>
            <a:blip r:embed="rId4"/>
            <a:stretch>
              <a:fillRect l="0" t="0" r="0" b="0"/>
            </a:stretch>
          </a:blipFill>
        </p:spPr>
      </p:sp>
      <p:sp>
        <p:nvSpPr>
          <p:cNvPr name="TextBox 5" id="5"/>
          <p:cNvSpPr txBox="true"/>
          <p:nvPr/>
        </p:nvSpPr>
        <p:spPr>
          <a:xfrm rot="0">
            <a:off x="1028700" y="1190625"/>
            <a:ext cx="7167438" cy="2520315"/>
          </a:xfrm>
          <a:prstGeom prst="rect">
            <a:avLst/>
          </a:prstGeom>
        </p:spPr>
        <p:txBody>
          <a:bodyPr anchor="t" rtlCol="false" tIns="0" lIns="0" bIns="0" rIns="0">
            <a:spAutoFit/>
          </a:bodyPr>
          <a:lstStyle/>
          <a:p>
            <a:pPr algn="l" marL="0" indent="0" lvl="0">
              <a:lnSpc>
                <a:spcPts val="9600"/>
              </a:lnSpc>
              <a:spcBef>
                <a:spcPct val="0"/>
              </a:spcBef>
            </a:pPr>
            <a:r>
              <a:rPr lang="en-US" b="true" sz="9600">
                <a:solidFill>
                  <a:srgbClr val="FFFFFF"/>
                </a:solidFill>
                <a:latin typeface="Josefin Sans Bold"/>
                <a:ea typeface="Josefin Sans Bold"/>
                <a:cs typeface="Josefin Sans Bold"/>
                <a:sym typeface="Josefin Sans Bold"/>
              </a:rPr>
              <a:t>Table of Contents</a:t>
            </a:r>
          </a:p>
        </p:txBody>
      </p:sp>
      <p:grpSp>
        <p:nvGrpSpPr>
          <p:cNvPr name="Group 6" id="6"/>
          <p:cNvGrpSpPr/>
          <p:nvPr/>
        </p:nvGrpSpPr>
        <p:grpSpPr>
          <a:xfrm rot="0">
            <a:off x="1028700" y="4295914"/>
            <a:ext cx="7167438" cy="801370"/>
            <a:chOff x="0" y="0"/>
            <a:chExt cx="9556584" cy="1068493"/>
          </a:xfrm>
        </p:grpSpPr>
        <p:sp>
          <p:nvSpPr>
            <p:cNvPr name="TextBox 7" id="7"/>
            <p:cNvSpPr txBox="true"/>
            <p:nvPr/>
          </p:nvSpPr>
          <p:spPr>
            <a:xfrm rot="0">
              <a:off x="0" y="57150"/>
              <a:ext cx="9556584" cy="584623"/>
            </a:xfrm>
            <a:prstGeom prst="rect">
              <a:avLst/>
            </a:prstGeom>
          </p:spPr>
          <p:txBody>
            <a:bodyPr anchor="t" rtlCol="false" tIns="0" lIns="0" bIns="0" rIns="0">
              <a:spAutoFit/>
            </a:bodyPr>
            <a:lstStyle/>
            <a:p>
              <a:pPr algn="l" marL="0" indent="0" lvl="0">
                <a:lnSpc>
                  <a:spcPts val="3200"/>
                </a:lnSpc>
                <a:spcBef>
                  <a:spcPct val="0"/>
                </a:spcBef>
              </a:pPr>
              <a:r>
                <a:rPr lang="en-US" b="true" sz="3200" strike="noStrike" u="none">
                  <a:solidFill>
                    <a:srgbClr val="FFFFFF"/>
                  </a:solidFill>
                  <a:latin typeface="Josefin Sans Bold"/>
                  <a:ea typeface="Josefin Sans Bold"/>
                  <a:cs typeface="Josefin Sans Bold"/>
                  <a:sym typeface="Josefin Sans Bold"/>
                </a:rPr>
                <a:t>Introduction</a:t>
              </a:r>
            </a:p>
          </p:txBody>
        </p:sp>
        <p:sp>
          <p:nvSpPr>
            <p:cNvPr name="TextBox 8" id="8"/>
            <p:cNvSpPr txBox="true"/>
            <p:nvPr/>
          </p:nvSpPr>
          <p:spPr>
            <a:xfrm rot="0">
              <a:off x="0" y="670348"/>
              <a:ext cx="9556584" cy="3981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Elaborate on your topic here.</a:t>
              </a:r>
            </a:p>
          </p:txBody>
        </p:sp>
      </p:grpSp>
      <p:grpSp>
        <p:nvGrpSpPr>
          <p:cNvPr name="Group 9" id="9"/>
          <p:cNvGrpSpPr/>
          <p:nvPr/>
        </p:nvGrpSpPr>
        <p:grpSpPr>
          <a:xfrm rot="0">
            <a:off x="1028700" y="5486896"/>
            <a:ext cx="7167438" cy="801370"/>
            <a:chOff x="0" y="0"/>
            <a:chExt cx="9556584" cy="1068493"/>
          </a:xfrm>
        </p:grpSpPr>
        <p:sp>
          <p:nvSpPr>
            <p:cNvPr name="TextBox 10" id="10"/>
            <p:cNvSpPr txBox="true"/>
            <p:nvPr/>
          </p:nvSpPr>
          <p:spPr>
            <a:xfrm rot="0">
              <a:off x="0" y="57150"/>
              <a:ext cx="9556584" cy="584623"/>
            </a:xfrm>
            <a:prstGeom prst="rect">
              <a:avLst/>
            </a:prstGeom>
          </p:spPr>
          <p:txBody>
            <a:bodyPr anchor="t" rtlCol="false" tIns="0" lIns="0" bIns="0" rIns="0">
              <a:spAutoFit/>
            </a:bodyPr>
            <a:lstStyle/>
            <a:p>
              <a:pPr algn="l" marL="0" indent="0" lvl="0">
                <a:lnSpc>
                  <a:spcPts val="3200"/>
                </a:lnSpc>
                <a:spcBef>
                  <a:spcPct val="0"/>
                </a:spcBef>
              </a:pPr>
              <a:r>
                <a:rPr lang="en-US" b="true" sz="3200">
                  <a:solidFill>
                    <a:srgbClr val="FFFFFF"/>
                  </a:solidFill>
                  <a:latin typeface="Josefin Sans Bold"/>
                  <a:ea typeface="Josefin Sans Bold"/>
                  <a:cs typeface="Josefin Sans Bold"/>
                  <a:sym typeface="Josefin Sans Bold"/>
                </a:rPr>
                <a:t>About Us</a:t>
              </a:r>
            </a:p>
          </p:txBody>
        </p:sp>
        <p:sp>
          <p:nvSpPr>
            <p:cNvPr name="TextBox 11" id="11"/>
            <p:cNvSpPr txBox="true"/>
            <p:nvPr/>
          </p:nvSpPr>
          <p:spPr>
            <a:xfrm rot="0">
              <a:off x="0" y="670348"/>
              <a:ext cx="9556584" cy="3981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Elaborate on your topic here.</a:t>
              </a:r>
            </a:p>
          </p:txBody>
        </p:sp>
      </p:grpSp>
      <p:grpSp>
        <p:nvGrpSpPr>
          <p:cNvPr name="Group 12" id="12"/>
          <p:cNvGrpSpPr/>
          <p:nvPr/>
        </p:nvGrpSpPr>
        <p:grpSpPr>
          <a:xfrm rot="0">
            <a:off x="1028700" y="6679426"/>
            <a:ext cx="7167438" cy="801370"/>
            <a:chOff x="0" y="0"/>
            <a:chExt cx="9556584" cy="1068493"/>
          </a:xfrm>
        </p:grpSpPr>
        <p:sp>
          <p:nvSpPr>
            <p:cNvPr name="TextBox 13" id="13"/>
            <p:cNvSpPr txBox="true"/>
            <p:nvPr/>
          </p:nvSpPr>
          <p:spPr>
            <a:xfrm rot="0">
              <a:off x="0" y="57150"/>
              <a:ext cx="9556584" cy="584623"/>
            </a:xfrm>
            <a:prstGeom prst="rect">
              <a:avLst/>
            </a:prstGeom>
          </p:spPr>
          <p:txBody>
            <a:bodyPr anchor="t" rtlCol="false" tIns="0" lIns="0" bIns="0" rIns="0">
              <a:spAutoFit/>
            </a:bodyPr>
            <a:lstStyle/>
            <a:p>
              <a:pPr algn="l" marL="0" indent="0" lvl="0">
                <a:lnSpc>
                  <a:spcPts val="3200"/>
                </a:lnSpc>
                <a:spcBef>
                  <a:spcPct val="0"/>
                </a:spcBef>
              </a:pPr>
              <a:r>
                <a:rPr lang="en-US" b="true" sz="3200">
                  <a:solidFill>
                    <a:srgbClr val="FFFFFF"/>
                  </a:solidFill>
                  <a:latin typeface="Josefin Sans Bold"/>
                  <a:ea typeface="Josefin Sans Bold"/>
                  <a:cs typeface="Josefin Sans Bold"/>
                  <a:sym typeface="Josefin Sans Bold"/>
                </a:rPr>
                <a:t>Our Projects</a:t>
              </a:r>
            </a:p>
          </p:txBody>
        </p:sp>
        <p:sp>
          <p:nvSpPr>
            <p:cNvPr name="TextBox 14" id="14"/>
            <p:cNvSpPr txBox="true"/>
            <p:nvPr/>
          </p:nvSpPr>
          <p:spPr>
            <a:xfrm rot="0">
              <a:off x="0" y="670348"/>
              <a:ext cx="9556584" cy="3981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Elaborate on your topic here.</a:t>
              </a:r>
            </a:p>
          </p:txBody>
        </p:sp>
      </p:grpSp>
      <p:grpSp>
        <p:nvGrpSpPr>
          <p:cNvPr name="Group 15" id="15"/>
          <p:cNvGrpSpPr/>
          <p:nvPr/>
        </p:nvGrpSpPr>
        <p:grpSpPr>
          <a:xfrm rot="0">
            <a:off x="1028700" y="7871956"/>
            <a:ext cx="7167438" cy="801370"/>
            <a:chOff x="0" y="0"/>
            <a:chExt cx="9556584" cy="1068493"/>
          </a:xfrm>
        </p:grpSpPr>
        <p:sp>
          <p:nvSpPr>
            <p:cNvPr name="TextBox 16" id="16"/>
            <p:cNvSpPr txBox="true"/>
            <p:nvPr/>
          </p:nvSpPr>
          <p:spPr>
            <a:xfrm rot="0">
              <a:off x="0" y="57150"/>
              <a:ext cx="9556584" cy="584623"/>
            </a:xfrm>
            <a:prstGeom prst="rect">
              <a:avLst/>
            </a:prstGeom>
          </p:spPr>
          <p:txBody>
            <a:bodyPr anchor="t" rtlCol="false" tIns="0" lIns="0" bIns="0" rIns="0">
              <a:spAutoFit/>
            </a:bodyPr>
            <a:lstStyle/>
            <a:p>
              <a:pPr algn="l" marL="0" indent="0" lvl="0">
                <a:lnSpc>
                  <a:spcPts val="3200"/>
                </a:lnSpc>
                <a:spcBef>
                  <a:spcPct val="0"/>
                </a:spcBef>
              </a:pPr>
              <a:r>
                <a:rPr lang="en-US" b="true" sz="3200" strike="noStrike" u="none">
                  <a:solidFill>
                    <a:srgbClr val="FFFFFF"/>
                  </a:solidFill>
                  <a:latin typeface="Josefin Sans Bold"/>
                  <a:ea typeface="Josefin Sans Bold"/>
                  <a:cs typeface="Josefin Sans Bold"/>
                  <a:sym typeface="Josefin Sans Bold"/>
                </a:rPr>
                <a:t>Chapter Title</a:t>
              </a:r>
            </a:p>
          </p:txBody>
        </p:sp>
        <p:sp>
          <p:nvSpPr>
            <p:cNvPr name="TextBox 17" id="17"/>
            <p:cNvSpPr txBox="true"/>
            <p:nvPr/>
          </p:nvSpPr>
          <p:spPr>
            <a:xfrm rot="0">
              <a:off x="0" y="670348"/>
              <a:ext cx="9556584" cy="3981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Elaborate on your topic here.</a:t>
              </a:r>
            </a:p>
          </p:txBody>
        </p:sp>
      </p:grpSp>
    </p:spTree>
  </p:cSld>
  <p:clrMapOvr>
    <a:masterClrMapping/>
  </p:clrMapOvr>
</p:sld>
</file>

<file path=ppt/slides/slide3.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769259">
            <a:off x="13926180" y="910393"/>
            <a:ext cx="7463261" cy="8466214"/>
          </a:xfrm>
          <a:custGeom>
            <a:avLst/>
            <a:gdLst/>
            <a:ahLst/>
            <a:cxnLst/>
            <a:rect r="r" b="b" t="t" l="l"/>
            <a:pathLst>
              <a:path h="8466214" w="7463261">
                <a:moveTo>
                  <a:pt x="0" y="0"/>
                </a:moveTo>
                <a:lnTo>
                  <a:pt x="7463262" y="0"/>
                </a:lnTo>
                <a:lnTo>
                  <a:pt x="7463262" y="8466214"/>
                </a:lnTo>
                <a:lnTo>
                  <a:pt x="0" y="8466214"/>
                </a:lnTo>
                <a:lnTo>
                  <a:pt x="0" y="0"/>
                </a:lnTo>
                <a:close/>
              </a:path>
            </a:pathLst>
          </a:custGeom>
          <a:blipFill>
            <a:blip r:embed="rId2"/>
            <a:stretch>
              <a:fillRect l="-22677" t="-12586" r="-22677" b="-15548"/>
            </a:stretch>
          </a:blipFill>
        </p:spPr>
      </p:sp>
      <p:sp>
        <p:nvSpPr>
          <p:cNvPr name="TextBox 3" id="3"/>
          <p:cNvSpPr txBox="true"/>
          <p:nvPr/>
        </p:nvSpPr>
        <p:spPr>
          <a:xfrm rot="0">
            <a:off x="1028700" y="4544695"/>
            <a:ext cx="16230600" cy="1388111"/>
          </a:xfrm>
          <a:prstGeom prst="rect">
            <a:avLst/>
          </a:prstGeom>
        </p:spPr>
        <p:txBody>
          <a:bodyPr anchor="t" rtlCol="false" tIns="0" lIns="0" bIns="0" rIns="0">
            <a:spAutoFit/>
          </a:bodyPr>
          <a:lstStyle/>
          <a:p>
            <a:pPr algn="ctr" marL="0" indent="0" lvl="0">
              <a:lnSpc>
                <a:spcPts val="10400"/>
              </a:lnSpc>
              <a:spcBef>
                <a:spcPct val="0"/>
              </a:spcBef>
            </a:pPr>
            <a:r>
              <a:rPr lang="en-US" b="true" sz="10400" strike="noStrike" u="none">
                <a:solidFill>
                  <a:srgbClr val="FFFFFF"/>
                </a:solidFill>
                <a:latin typeface="Josefin Sans Bold"/>
                <a:ea typeface="Josefin Sans Bold"/>
                <a:cs typeface="Josefin Sans Bold"/>
                <a:sym typeface="Josefin Sans Bold"/>
              </a:rPr>
              <a:t>INTRODUCTION</a:t>
            </a:r>
          </a:p>
        </p:txBody>
      </p:sp>
      <p:sp>
        <p:nvSpPr>
          <p:cNvPr name="Freeform 4" id="4"/>
          <p:cNvSpPr/>
          <p:nvPr/>
        </p:nvSpPr>
        <p:spPr>
          <a:xfrm flipH="false" flipV="false" rot="-769259">
            <a:off x="-2702931" y="910393"/>
            <a:ext cx="7463261" cy="8466214"/>
          </a:xfrm>
          <a:custGeom>
            <a:avLst/>
            <a:gdLst/>
            <a:ahLst/>
            <a:cxnLst/>
            <a:rect r="r" b="b" t="t" l="l"/>
            <a:pathLst>
              <a:path h="8466214" w="7463261">
                <a:moveTo>
                  <a:pt x="0" y="0"/>
                </a:moveTo>
                <a:lnTo>
                  <a:pt x="7463262" y="0"/>
                </a:lnTo>
                <a:lnTo>
                  <a:pt x="7463262" y="8466214"/>
                </a:lnTo>
                <a:lnTo>
                  <a:pt x="0" y="8466214"/>
                </a:lnTo>
                <a:lnTo>
                  <a:pt x="0" y="0"/>
                </a:lnTo>
                <a:close/>
              </a:path>
            </a:pathLst>
          </a:custGeom>
          <a:blipFill>
            <a:blip r:embed="rId2"/>
            <a:stretch>
              <a:fillRect l="-22677" t="-12586" r="-22677" b="-15548"/>
            </a:stretch>
          </a:blipFill>
        </p:spPr>
      </p:sp>
    </p:spTree>
  </p:cSld>
  <p:clrMapOvr>
    <a:masterClrMapping/>
  </p:clrMapOvr>
</p:sld>
</file>

<file path=ppt/slides/slide4.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10179012" y="141474"/>
            <a:ext cx="8108988" cy="10145526"/>
          </a:xfrm>
          <a:custGeom>
            <a:avLst/>
            <a:gdLst/>
            <a:ahLst/>
            <a:cxnLst/>
            <a:rect r="r" b="b" t="t" l="l"/>
            <a:pathLst>
              <a:path h="10145526" w="8108988">
                <a:moveTo>
                  <a:pt x="0" y="0"/>
                </a:moveTo>
                <a:lnTo>
                  <a:pt x="8108988" y="0"/>
                </a:lnTo>
                <a:lnTo>
                  <a:pt x="8108988" y="10145526"/>
                </a:lnTo>
                <a:lnTo>
                  <a:pt x="0" y="10145526"/>
                </a:lnTo>
                <a:lnTo>
                  <a:pt x="0" y="0"/>
                </a:lnTo>
                <a:close/>
              </a:path>
            </a:pathLst>
          </a:custGeom>
          <a:blipFill>
            <a:blip r:embed="rId2"/>
            <a:stretch>
              <a:fillRect l="-136717" t="-31951" r="-59074" b="-25561"/>
            </a:stretch>
          </a:blipFill>
        </p:spPr>
      </p:sp>
      <p:sp>
        <p:nvSpPr>
          <p:cNvPr name="Freeform 3" id="3"/>
          <p:cNvSpPr/>
          <p:nvPr/>
        </p:nvSpPr>
        <p:spPr>
          <a:xfrm flipH="false" flipV="false" rot="-3723744">
            <a:off x="16200984" y="370434"/>
            <a:ext cx="2116631" cy="2116631"/>
          </a:xfrm>
          <a:custGeom>
            <a:avLst/>
            <a:gdLst/>
            <a:ahLst/>
            <a:cxnLst/>
            <a:rect r="r" b="b" t="t" l="l"/>
            <a:pathLst>
              <a:path h="2116631" w="2116631">
                <a:moveTo>
                  <a:pt x="0" y="0"/>
                </a:moveTo>
                <a:lnTo>
                  <a:pt x="2116632" y="0"/>
                </a:lnTo>
                <a:lnTo>
                  <a:pt x="2116632" y="2116632"/>
                </a:lnTo>
                <a:lnTo>
                  <a:pt x="0" y="2116632"/>
                </a:lnTo>
                <a:lnTo>
                  <a:pt x="0" y="0"/>
                </a:lnTo>
                <a:close/>
              </a:path>
            </a:pathLst>
          </a:custGeom>
          <a:blipFill>
            <a:blip r:embed="rId3"/>
            <a:stretch>
              <a:fillRect l="0" t="0" r="0" b="0"/>
            </a:stretch>
          </a:blipFill>
        </p:spPr>
      </p:sp>
      <p:sp>
        <p:nvSpPr>
          <p:cNvPr name="Freeform 4" id="4"/>
          <p:cNvSpPr/>
          <p:nvPr/>
        </p:nvSpPr>
        <p:spPr>
          <a:xfrm flipH="false" flipV="false" rot="-2778483">
            <a:off x="11798306" y="3420286"/>
            <a:ext cx="1569212" cy="1569212"/>
          </a:xfrm>
          <a:custGeom>
            <a:avLst/>
            <a:gdLst/>
            <a:ahLst/>
            <a:cxnLst/>
            <a:rect r="r" b="b" t="t" l="l"/>
            <a:pathLst>
              <a:path h="1569212" w="1569212">
                <a:moveTo>
                  <a:pt x="0" y="0"/>
                </a:moveTo>
                <a:lnTo>
                  <a:pt x="1569212" y="0"/>
                </a:lnTo>
                <a:lnTo>
                  <a:pt x="1569212" y="1569212"/>
                </a:lnTo>
                <a:lnTo>
                  <a:pt x="0" y="1569212"/>
                </a:lnTo>
                <a:lnTo>
                  <a:pt x="0" y="0"/>
                </a:lnTo>
                <a:close/>
              </a:path>
            </a:pathLst>
          </a:custGeom>
          <a:blipFill>
            <a:blip r:embed="rId4"/>
            <a:stretch>
              <a:fillRect l="0" t="0" r="0" b="0"/>
            </a:stretch>
          </a:blipFill>
        </p:spPr>
      </p:sp>
      <p:sp>
        <p:nvSpPr>
          <p:cNvPr name="TextBox 5" id="5"/>
          <p:cNvSpPr txBox="true"/>
          <p:nvPr/>
        </p:nvSpPr>
        <p:spPr>
          <a:xfrm rot="0">
            <a:off x="1028700" y="1647825"/>
            <a:ext cx="9488898" cy="3114585"/>
          </a:xfrm>
          <a:prstGeom prst="rect">
            <a:avLst/>
          </a:prstGeom>
        </p:spPr>
        <p:txBody>
          <a:bodyPr anchor="t" rtlCol="false" tIns="0" lIns="0" bIns="0" rIns="0">
            <a:spAutoFit/>
          </a:bodyPr>
          <a:lstStyle/>
          <a:p>
            <a:pPr algn="l" marL="0" indent="0" lvl="0">
              <a:lnSpc>
                <a:spcPts val="11996"/>
              </a:lnSpc>
              <a:spcBef>
                <a:spcPct val="0"/>
              </a:spcBef>
            </a:pPr>
            <a:r>
              <a:rPr lang="en-US" b="true" sz="11996" strike="noStrike" u="none">
                <a:solidFill>
                  <a:srgbClr val="FFFFFF"/>
                </a:solidFill>
                <a:latin typeface="Josefin Sans Bold"/>
                <a:ea typeface="Josefin Sans Bold"/>
                <a:cs typeface="Josefin Sans Bold"/>
                <a:sym typeface="Josefin Sans Bold"/>
              </a:rPr>
              <a:t>Welcome to Presentation</a:t>
            </a:r>
          </a:p>
        </p:txBody>
      </p:sp>
      <p:sp>
        <p:nvSpPr>
          <p:cNvPr name="TextBox 6" id="6"/>
          <p:cNvSpPr txBox="true"/>
          <p:nvPr/>
        </p:nvSpPr>
        <p:spPr>
          <a:xfrm rot="0">
            <a:off x="1028700" y="5099685"/>
            <a:ext cx="9488898" cy="37585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I'm Rain, and I'll be sharing with you my beautiful ideas.</a:t>
            </a:r>
          </a:p>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Follow me at @reallygreatsite to learn more. </a:t>
            </a:r>
          </a:p>
          <a:p>
            <a:pPr algn="l" marL="0" indent="0" lvl="0">
              <a:lnSpc>
                <a:spcPts val="2100"/>
              </a:lnSpc>
              <a:spcBef>
                <a:spcPct val="0"/>
              </a:spcBef>
            </a:pPr>
          </a:p>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 mollit anim id est laborum.</a:t>
            </a:r>
          </a:p>
          <a:p>
            <a:pPr algn="l" marL="0" indent="0" lvl="0">
              <a:lnSpc>
                <a:spcPts val="2100"/>
              </a:lnSpc>
              <a:spcBef>
                <a:spcPct val="0"/>
              </a:spcBef>
            </a:pPr>
          </a:p>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Magna sit amet purus gravida. Eu ultrices vitae auctor eu augue ut lectus arcu. Eleifend mi in nulla posuere sollicitudin aliquam ultrices sagittis orci. Euismod elementum nisi quis eleifend quam adipiscing vitae proin sagittis. Amet consectetur adipiscing elit ut aliquam. </a:t>
            </a:r>
          </a:p>
        </p:txBody>
      </p:sp>
    </p:spTree>
  </p:cSld>
  <p:clrMapOvr>
    <a:masterClrMapping/>
  </p:clrMapOvr>
</p:sld>
</file>

<file path=ppt/slides/slide5.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TextBox 2" id="2"/>
          <p:cNvSpPr txBox="true"/>
          <p:nvPr/>
        </p:nvSpPr>
        <p:spPr>
          <a:xfrm rot="0">
            <a:off x="963927" y="1247775"/>
            <a:ext cx="9784798" cy="3114585"/>
          </a:xfrm>
          <a:prstGeom prst="rect">
            <a:avLst/>
          </a:prstGeom>
        </p:spPr>
        <p:txBody>
          <a:bodyPr anchor="t" rtlCol="false" tIns="0" lIns="0" bIns="0" rIns="0">
            <a:spAutoFit/>
          </a:bodyPr>
          <a:lstStyle/>
          <a:p>
            <a:pPr algn="l" marL="0" indent="0" lvl="0">
              <a:lnSpc>
                <a:spcPts val="11996"/>
              </a:lnSpc>
              <a:spcBef>
                <a:spcPct val="0"/>
              </a:spcBef>
            </a:pPr>
            <a:r>
              <a:rPr lang="en-US" b="true" sz="11996">
                <a:solidFill>
                  <a:srgbClr val="FFFFFF"/>
                </a:solidFill>
                <a:latin typeface="Josefin Sans Bold"/>
                <a:ea typeface="Josefin Sans Bold"/>
                <a:cs typeface="Josefin Sans Bold"/>
                <a:sym typeface="Josefin Sans Bold"/>
              </a:rPr>
              <a:t>Our Company</a:t>
            </a:r>
          </a:p>
        </p:txBody>
      </p:sp>
      <p:grpSp>
        <p:nvGrpSpPr>
          <p:cNvPr name="Group 3" id="3"/>
          <p:cNvGrpSpPr/>
          <p:nvPr/>
        </p:nvGrpSpPr>
        <p:grpSpPr>
          <a:xfrm rot="0">
            <a:off x="10114363" y="5908252"/>
            <a:ext cx="7144937" cy="1395050"/>
            <a:chOff x="0" y="0"/>
            <a:chExt cx="9526583" cy="1860066"/>
          </a:xfrm>
        </p:grpSpPr>
        <p:sp>
          <p:nvSpPr>
            <p:cNvPr name="TextBox 4" id="4"/>
            <p:cNvSpPr txBox="true"/>
            <p:nvPr/>
          </p:nvSpPr>
          <p:spPr>
            <a:xfrm rot="0">
              <a:off x="0" y="57150"/>
              <a:ext cx="9526583" cy="584623"/>
            </a:xfrm>
            <a:prstGeom prst="rect">
              <a:avLst/>
            </a:prstGeom>
          </p:spPr>
          <p:txBody>
            <a:bodyPr anchor="t" rtlCol="false" tIns="0" lIns="0" bIns="0" rIns="0">
              <a:spAutoFit/>
            </a:bodyPr>
            <a:lstStyle/>
            <a:p>
              <a:pPr algn="l" marL="0" indent="0" lvl="0">
                <a:lnSpc>
                  <a:spcPts val="3200"/>
                </a:lnSpc>
                <a:spcBef>
                  <a:spcPct val="0"/>
                </a:spcBef>
              </a:pPr>
              <a:r>
                <a:rPr lang="en-US" sz="3200">
                  <a:solidFill>
                    <a:srgbClr val="FFFFFF"/>
                  </a:solidFill>
                  <a:latin typeface="Josefin Sans"/>
                  <a:ea typeface="Josefin Sans"/>
                  <a:cs typeface="Josefin Sans"/>
                  <a:sym typeface="Josefin Sans"/>
                </a:rPr>
                <a:t>Who we are?</a:t>
              </a:r>
            </a:p>
          </p:txBody>
        </p:sp>
        <p:sp>
          <p:nvSpPr>
            <p:cNvPr name="TextBox 5" id="5"/>
            <p:cNvSpPr txBox="true"/>
            <p:nvPr/>
          </p:nvSpPr>
          <p:spPr>
            <a:xfrm rot="0">
              <a:off x="0" y="750721"/>
              <a:ext cx="9526583" cy="11093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Briefly elaborate on what you want to discuss. Lorem ipsum dolor sit amet, consectetur adipiscing elit, sed do eiusmod tempor incididunt ut labore.</a:t>
              </a:r>
            </a:p>
          </p:txBody>
        </p:sp>
      </p:grpSp>
      <p:grpSp>
        <p:nvGrpSpPr>
          <p:cNvPr name="Group 6" id="6"/>
          <p:cNvGrpSpPr/>
          <p:nvPr/>
        </p:nvGrpSpPr>
        <p:grpSpPr>
          <a:xfrm rot="0">
            <a:off x="10114363" y="7863250"/>
            <a:ext cx="7144937" cy="1395050"/>
            <a:chOff x="0" y="0"/>
            <a:chExt cx="9526583" cy="1860066"/>
          </a:xfrm>
        </p:grpSpPr>
        <p:sp>
          <p:nvSpPr>
            <p:cNvPr name="TextBox 7" id="7"/>
            <p:cNvSpPr txBox="true"/>
            <p:nvPr/>
          </p:nvSpPr>
          <p:spPr>
            <a:xfrm rot="0">
              <a:off x="0" y="57150"/>
              <a:ext cx="9526583" cy="584623"/>
            </a:xfrm>
            <a:prstGeom prst="rect">
              <a:avLst/>
            </a:prstGeom>
          </p:spPr>
          <p:txBody>
            <a:bodyPr anchor="t" rtlCol="false" tIns="0" lIns="0" bIns="0" rIns="0">
              <a:spAutoFit/>
            </a:bodyPr>
            <a:lstStyle/>
            <a:p>
              <a:pPr algn="l" marL="0" indent="0" lvl="0">
                <a:lnSpc>
                  <a:spcPts val="3200"/>
                </a:lnSpc>
                <a:spcBef>
                  <a:spcPct val="0"/>
                </a:spcBef>
              </a:pPr>
              <a:r>
                <a:rPr lang="en-US" sz="3200">
                  <a:solidFill>
                    <a:srgbClr val="FFFFFF"/>
                  </a:solidFill>
                  <a:latin typeface="Josefin Sans"/>
                  <a:ea typeface="Josefin Sans"/>
                  <a:cs typeface="Josefin Sans"/>
                  <a:sym typeface="Josefin Sans"/>
                </a:rPr>
                <a:t>What we do?</a:t>
              </a:r>
            </a:p>
          </p:txBody>
        </p:sp>
        <p:sp>
          <p:nvSpPr>
            <p:cNvPr name="TextBox 8" id="8"/>
            <p:cNvSpPr txBox="true"/>
            <p:nvPr/>
          </p:nvSpPr>
          <p:spPr>
            <a:xfrm rot="0">
              <a:off x="0" y="750721"/>
              <a:ext cx="9526583" cy="11093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Briefly elaborate on what you want to discuss. Lorem ipsum dolor sit amet, consectetur adipiscing elit, sed do eiusmod tempor incididunt ut labore.</a:t>
              </a:r>
            </a:p>
          </p:txBody>
        </p:sp>
      </p:grpSp>
      <p:sp>
        <p:nvSpPr>
          <p:cNvPr name="Freeform 9" id="9"/>
          <p:cNvSpPr/>
          <p:nvPr/>
        </p:nvSpPr>
        <p:spPr>
          <a:xfrm flipH="false" flipV="false" rot="914423">
            <a:off x="-197963" y="3950678"/>
            <a:ext cx="8752769" cy="8752769"/>
          </a:xfrm>
          <a:custGeom>
            <a:avLst/>
            <a:gdLst/>
            <a:ahLst/>
            <a:cxnLst/>
            <a:rect r="r" b="b" t="t" l="l"/>
            <a:pathLst>
              <a:path h="8752769" w="8752769">
                <a:moveTo>
                  <a:pt x="0" y="0"/>
                </a:moveTo>
                <a:lnTo>
                  <a:pt x="8752769" y="0"/>
                </a:lnTo>
                <a:lnTo>
                  <a:pt x="8752769" y="8752769"/>
                </a:lnTo>
                <a:lnTo>
                  <a:pt x="0" y="8752769"/>
                </a:lnTo>
                <a:lnTo>
                  <a:pt x="0" y="0"/>
                </a:lnTo>
                <a:close/>
              </a:path>
            </a:pathLst>
          </a:custGeom>
          <a:blipFill>
            <a:blip r:embed="rId2"/>
            <a:stretch>
              <a:fillRect l="0" t="0" r="0" b="0"/>
            </a:stretch>
          </a:blipFill>
        </p:spPr>
      </p:sp>
      <p:sp>
        <p:nvSpPr>
          <p:cNvPr name="Freeform 10" id="10"/>
          <p:cNvSpPr/>
          <p:nvPr/>
        </p:nvSpPr>
        <p:spPr>
          <a:xfrm flipH="false" flipV="false" rot="914423">
            <a:off x="10140506" y="-2709461"/>
            <a:ext cx="8752769" cy="8752769"/>
          </a:xfrm>
          <a:custGeom>
            <a:avLst/>
            <a:gdLst/>
            <a:ahLst/>
            <a:cxnLst/>
            <a:rect r="r" b="b" t="t" l="l"/>
            <a:pathLst>
              <a:path h="8752769" w="8752769">
                <a:moveTo>
                  <a:pt x="0" y="0"/>
                </a:moveTo>
                <a:lnTo>
                  <a:pt x="8752769" y="0"/>
                </a:lnTo>
                <a:lnTo>
                  <a:pt x="8752769" y="8752769"/>
                </a:lnTo>
                <a:lnTo>
                  <a:pt x="0" y="8752769"/>
                </a:lnTo>
                <a:lnTo>
                  <a:pt x="0" y="0"/>
                </a:lnTo>
                <a:close/>
              </a:path>
            </a:pathLst>
          </a:custGeom>
          <a:blipFill>
            <a:blip r:embed="rId2"/>
            <a:stretch>
              <a:fillRect l="0" t="0" r="0" b="0"/>
            </a:stretch>
          </a:blipFill>
        </p:spPr>
      </p:sp>
    </p:spTree>
  </p:cSld>
  <p:clrMapOvr>
    <a:masterClrMapping/>
  </p:clrMapOvr>
</p:sld>
</file>

<file path=ppt/slides/slide6.xml><?xml version="1.0" encoding="utf-8"?>
<p:sld xmlns:p="http://schemas.openxmlformats.org/presentationml/2006/main" xmlns:a="http://schemas.openxmlformats.org/drawingml/2006/main">
  <p:cSld>
    <p:bg>
      <p:bgPr>
        <a:solidFill>
          <a:srgbClr val="38B6FF"/>
        </a:solidFill>
      </p:bgPr>
    </p:bg>
    <p:spTree>
      <p:nvGrpSpPr>
        <p:cNvPr id="1" name=""/>
        <p:cNvGrpSpPr/>
        <p:nvPr/>
      </p:nvGrpSpPr>
      <p:grpSpPr>
        <a:xfrm>
          <a:off x="0" y="0"/>
          <a:ext cx="0" cy="0"/>
          <a:chOff x="0" y="0"/>
          <a:chExt cx="0" cy="0"/>
        </a:xfrm>
      </p:grpSpPr>
      <p:grpSp>
        <p:nvGrpSpPr>
          <p:cNvPr name="Group 2" id="2"/>
          <p:cNvGrpSpPr/>
          <p:nvPr/>
        </p:nvGrpSpPr>
        <p:grpSpPr>
          <a:xfrm rot="0">
            <a:off x="0" y="0"/>
            <a:ext cx="9144000" cy="10287000"/>
            <a:chOff x="0" y="0"/>
            <a:chExt cx="2408296" cy="2709333"/>
          </a:xfrm>
        </p:grpSpPr>
        <p:sp>
          <p:nvSpPr>
            <p:cNvPr name="Freeform 3" id="3"/>
            <p:cNvSpPr/>
            <p:nvPr/>
          </p:nvSpPr>
          <p:spPr>
            <a:xfrm flipH="false" flipV="false" rot="0">
              <a:off x="0" y="0"/>
              <a:ext cx="2408296" cy="2709333"/>
            </a:xfrm>
            <a:custGeom>
              <a:avLst/>
              <a:gdLst/>
              <a:ahLst/>
              <a:cxnLst/>
              <a:rect r="r" b="b" t="t" l="l"/>
              <a:pathLst>
                <a:path h="2709333" w="2408296">
                  <a:moveTo>
                    <a:pt x="0" y="0"/>
                  </a:moveTo>
                  <a:lnTo>
                    <a:pt x="2408296" y="0"/>
                  </a:lnTo>
                  <a:lnTo>
                    <a:pt x="2408296" y="2709333"/>
                  </a:lnTo>
                  <a:lnTo>
                    <a:pt x="0" y="2709333"/>
                  </a:lnTo>
                  <a:close/>
                </a:path>
              </a:pathLst>
            </a:custGeom>
            <a:solidFill>
              <a:srgbClr val="FFFFFF"/>
            </a:solidFill>
          </p:spPr>
        </p:sp>
        <p:sp>
          <p:nvSpPr>
            <p:cNvPr name="TextBox 4" id="4"/>
            <p:cNvSpPr txBox="true"/>
            <p:nvPr/>
          </p:nvSpPr>
          <p:spPr>
            <a:xfrm>
              <a:off x="0" y="28575"/>
              <a:ext cx="2408296" cy="2680758"/>
            </a:xfrm>
            <a:prstGeom prst="rect">
              <a:avLst/>
            </a:prstGeom>
          </p:spPr>
          <p:txBody>
            <a:bodyPr anchor="ctr" rtlCol="false" tIns="50800" lIns="50800" bIns="50800" rIns="50800"/>
            <a:lstStyle/>
            <a:p>
              <a:pPr algn="ctr">
                <a:lnSpc>
                  <a:spcPts val="2100"/>
                </a:lnSpc>
              </a:pPr>
            </a:p>
          </p:txBody>
        </p:sp>
      </p:grpSp>
      <p:sp>
        <p:nvSpPr>
          <p:cNvPr name="TextBox 5" id="5"/>
          <p:cNvSpPr txBox="true"/>
          <p:nvPr/>
        </p:nvSpPr>
        <p:spPr>
          <a:xfrm rot="0">
            <a:off x="1028700" y="3226162"/>
            <a:ext cx="7086600" cy="1600110"/>
          </a:xfrm>
          <a:prstGeom prst="rect">
            <a:avLst/>
          </a:prstGeom>
        </p:spPr>
        <p:txBody>
          <a:bodyPr anchor="t" rtlCol="false" tIns="0" lIns="0" bIns="0" rIns="0">
            <a:spAutoFit/>
          </a:bodyPr>
          <a:lstStyle/>
          <a:p>
            <a:pPr algn="ctr" marL="0" indent="0" lvl="0">
              <a:lnSpc>
                <a:spcPts val="11996"/>
              </a:lnSpc>
              <a:spcBef>
                <a:spcPct val="0"/>
              </a:spcBef>
            </a:pPr>
            <a:r>
              <a:rPr lang="en-US" b="true" sz="11996" strike="noStrike" u="none">
                <a:solidFill>
                  <a:srgbClr val="33295E"/>
                </a:solidFill>
                <a:latin typeface="Josefin Sans Bold"/>
                <a:ea typeface="Josefin Sans Bold"/>
                <a:cs typeface="Josefin Sans Bold"/>
                <a:sym typeface="Josefin Sans Bold"/>
              </a:rPr>
              <a:t>Mission</a:t>
            </a:r>
          </a:p>
        </p:txBody>
      </p:sp>
      <p:sp>
        <p:nvSpPr>
          <p:cNvPr name="TextBox 6" id="6"/>
          <p:cNvSpPr txBox="true"/>
          <p:nvPr/>
        </p:nvSpPr>
        <p:spPr>
          <a:xfrm rot="0">
            <a:off x="1028700" y="4854848"/>
            <a:ext cx="7086600" cy="2691765"/>
          </a:xfrm>
          <a:prstGeom prst="rect">
            <a:avLst/>
          </a:prstGeom>
        </p:spPr>
        <p:txBody>
          <a:bodyPr anchor="t" rtlCol="false" tIns="0" lIns="0" bIns="0" rIns="0">
            <a:spAutoFit/>
          </a:bodyPr>
          <a:lstStyle/>
          <a:p>
            <a:pPr algn="ctr" marL="0" indent="0" lvl="0">
              <a:lnSpc>
                <a:spcPts val="2100"/>
              </a:lnSpc>
              <a:spcBef>
                <a:spcPct val="0"/>
              </a:spcBef>
            </a:pPr>
            <a:r>
              <a:rPr lang="en-US" sz="2100" strike="noStrike" u="none">
                <a:solidFill>
                  <a:srgbClr val="33295E"/>
                </a:solidFill>
                <a:latin typeface="Josefin Sans"/>
                <a:ea typeface="Josefin Sans"/>
                <a:cs typeface="Josefin Sans"/>
                <a:sym typeface="Josefin Sans"/>
              </a:rPr>
              <a:t>Enter your grand vision statement!</a:t>
            </a:r>
          </a:p>
          <a:p>
            <a:pPr algn="ctr" marL="0" indent="0" lvl="0">
              <a:lnSpc>
                <a:spcPts val="2100"/>
              </a:lnSpc>
              <a:spcBef>
                <a:spcPct val="0"/>
              </a:spcBef>
            </a:pPr>
          </a:p>
          <a:p>
            <a:pPr algn="ctr" marL="0" indent="0" lvl="0">
              <a:lnSpc>
                <a:spcPts val="2100"/>
              </a:lnSpc>
              <a:spcBef>
                <a:spcPct val="0"/>
              </a:spcBef>
            </a:pPr>
            <a:r>
              <a:rPr lang="en-US" sz="2100" strike="noStrike" u="none">
                <a:solidFill>
                  <a:srgbClr val="33295E"/>
                </a:solidFill>
                <a:latin typeface="Josefin Sans"/>
                <a:ea typeface="Josefin Sans"/>
                <a:cs typeface="Josefin Sans"/>
                <a:sym typeface="Josefin San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a:t>
            </a:r>
          </a:p>
        </p:txBody>
      </p:sp>
      <p:sp>
        <p:nvSpPr>
          <p:cNvPr name="TextBox 7" id="7"/>
          <p:cNvSpPr txBox="true"/>
          <p:nvPr/>
        </p:nvSpPr>
        <p:spPr>
          <a:xfrm rot="0">
            <a:off x="10172700" y="3226162"/>
            <a:ext cx="7086600" cy="1600110"/>
          </a:xfrm>
          <a:prstGeom prst="rect">
            <a:avLst/>
          </a:prstGeom>
        </p:spPr>
        <p:txBody>
          <a:bodyPr anchor="t" rtlCol="false" tIns="0" lIns="0" bIns="0" rIns="0">
            <a:spAutoFit/>
          </a:bodyPr>
          <a:lstStyle/>
          <a:p>
            <a:pPr algn="ctr" marL="0" indent="0" lvl="0">
              <a:lnSpc>
                <a:spcPts val="11996"/>
              </a:lnSpc>
              <a:spcBef>
                <a:spcPct val="0"/>
              </a:spcBef>
            </a:pPr>
            <a:r>
              <a:rPr lang="en-US" b="true" sz="11996">
                <a:solidFill>
                  <a:srgbClr val="FFFFFF"/>
                </a:solidFill>
                <a:latin typeface="Josefin Sans Bold"/>
                <a:ea typeface="Josefin Sans Bold"/>
                <a:cs typeface="Josefin Sans Bold"/>
                <a:sym typeface="Josefin Sans Bold"/>
              </a:rPr>
              <a:t>Vision</a:t>
            </a:r>
          </a:p>
        </p:txBody>
      </p:sp>
      <p:sp>
        <p:nvSpPr>
          <p:cNvPr name="TextBox 8" id="8"/>
          <p:cNvSpPr txBox="true"/>
          <p:nvPr/>
        </p:nvSpPr>
        <p:spPr>
          <a:xfrm rot="0">
            <a:off x="10172700" y="4854848"/>
            <a:ext cx="7086600" cy="2691765"/>
          </a:xfrm>
          <a:prstGeom prst="rect">
            <a:avLst/>
          </a:prstGeom>
        </p:spPr>
        <p:txBody>
          <a:bodyPr anchor="t" rtlCol="false" tIns="0" lIns="0" bIns="0" rIns="0">
            <a:spAutoFit/>
          </a:bodyPr>
          <a:lstStyle/>
          <a:p>
            <a:pPr algn="ctr"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Enter your grand vision statement!</a:t>
            </a:r>
          </a:p>
          <a:p>
            <a:pPr algn="ctr" marL="0" indent="0" lvl="0">
              <a:lnSpc>
                <a:spcPts val="2100"/>
              </a:lnSpc>
              <a:spcBef>
                <a:spcPct val="0"/>
              </a:spcBef>
            </a:pPr>
          </a:p>
          <a:p>
            <a:pPr algn="ctr"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Lorem ipsum dolor sit amet, consectetur adipiscing elit, sed do eiusmod tempor incididunt ut labore et dolore magna aliqua. Ut enim ad minim veniam, quis nostrud exercitation ullamco laboris nisi ut aliquip ex ea commodo consequat. Duis aute irure dolor in reprehenderit in voluptate velit esse cillum dolore eu fugiat nulla pariatur. Excepteur sint occaecat cupidatat non proident, sunt in culpa qui officia deserunt.</a:t>
            </a:r>
          </a:p>
        </p:txBody>
      </p:sp>
    </p:spTree>
  </p:cSld>
  <p:clrMapOvr>
    <a:masterClrMapping/>
  </p:clrMapOvr>
</p:sld>
</file>

<file path=ppt/slides/slide7.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1790427">
            <a:off x="16087371" y="5402289"/>
            <a:ext cx="2343859" cy="4892646"/>
          </a:xfrm>
          <a:custGeom>
            <a:avLst/>
            <a:gdLst/>
            <a:ahLst/>
            <a:cxnLst/>
            <a:rect r="r" b="b" t="t" l="l"/>
            <a:pathLst>
              <a:path h="4892646" w="2343859">
                <a:moveTo>
                  <a:pt x="0" y="0"/>
                </a:moveTo>
                <a:lnTo>
                  <a:pt x="2343858" y="0"/>
                </a:lnTo>
                <a:lnTo>
                  <a:pt x="2343858" y="4892646"/>
                </a:lnTo>
                <a:lnTo>
                  <a:pt x="0" y="4892646"/>
                </a:lnTo>
                <a:lnTo>
                  <a:pt x="0" y="0"/>
                </a:lnTo>
                <a:close/>
              </a:path>
            </a:pathLst>
          </a:custGeom>
          <a:blipFill>
            <a:blip r:embed="rId2"/>
            <a:stretch>
              <a:fillRect l="-49901" t="-4886" r="-69041" b="0"/>
            </a:stretch>
          </a:blipFill>
        </p:spPr>
      </p:sp>
      <p:sp>
        <p:nvSpPr>
          <p:cNvPr name="TextBox 3" id="3"/>
          <p:cNvSpPr txBox="true"/>
          <p:nvPr/>
        </p:nvSpPr>
        <p:spPr>
          <a:xfrm rot="0">
            <a:off x="1028700" y="4544695"/>
            <a:ext cx="16230600" cy="1388111"/>
          </a:xfrm>
          <a:prstGeom prst="rect">
            <a:avLst/>
          </a:prstGeom>
        </p:spPr>
        <p:txBody>
          <a:bodyPr anchor="t" rtlCol="false" tIns="0" lIns="0" bIns="0" rIns="0">
            <a:spAutoFit/>
          </a:bodyPr>
          <a:lstStyle/>
          <a:p>
            <a:pPr algn="ctr" marL="0" indent="0" lvl="0">
              <a:lnSpc>
                <a:spcPts val="10400"/>
              </a:lnSpc>
              <a:spcBef>
                <a:spcPct val="0"/>
              </a:spcBef>
            </a:pPr>
            <a:r>
              <a:rPr lang="en-US" b="true" sz="10400">
                <a:solidFill>
                  <a:srgbClr val="FFFFFF"/>
                </a:solidFill>
                <a:latin typeface="Josefin Sans Bold"/>
                <a:ea typeface="Josefin Sans Bold"/>
                <a:cs typeface="Josefin Sans Bold"/>
                <a:sym typeface="Josefin Sans Bold"/>
              </a:rPr>
              <a:t>ABOUT US</a:t>
            </a:r>
          </a:p>
        </p:txBody>
      </p:sp>
      <p:sp>
        <p:nvSpPr>
          <p:cNvPr name="Freeform 4" id="4"/>
          <p:cNvSpPr/>
          <p:nvPr/>
        </p:nvSpPr>
        <p:spPr>
          <a:xfrm flipH="false" flipV="false" rot="0">
            <a:off x="226745" y="-254324"/>
            <a:ext cx="3004977" cy="5099221"/>
          </a:xfrm>
          <a:custGeom>
            <a:avLst/>
            <a:gdLst/>
            <a:ahLst/>
            <a:cxnLst/>
            <a:rect r="r" b="b" t="t" l="l"/>
            <a:pathLst>
              <a:path h="5099221" w="3004977">
                <a:moveTo>
                  <a:pt x="0" y="0"/>
                </a:moveTo>
                <a:lnTo>
                  <a:pt x="3004977" y="0"/>
                </a:lnTo>
                <a:lnTo>
                  <a:pt x="3004977" y="5099221"/>
                </a:lnTo>
                <a:lnTo>
                  <a:pt x="0" y="5099221"/>
                </a:lnTo>
                <a:lnTo>
                  <a:pt x="0" y="0"/>
                </a:lnTo>
                <a:close/>
              </a:path>
            </a:pathLst>
          </a:custGeom>
          <a:blipFill>
            <a:blip r:embed="rId3"/>
            <a:stretch>
              <a:fillRect l="-54205" t="-11408" r="-54205" b="-11408"/>
            </a:stretch>
          </a:blipFill>
        </p:spPr>
      </p:sp>
      <p:sp>
        <p:nvSpPr>
          <p:cNvPr name="Freeform 5" id="5"/>
          <p:cNvSpPr/>
          <p:nvPr/>
        </p:nvSpPr>
        <p:spPr>
          <a:xfrm flipH="false" flipV="false" rot="-3723744">
            <a:off x="1028698" y="6073917"/>
            <a:ext cx="4556964" cy="4556964"/>
          </a:xfrm>
          <a:custGeom>
            <a:avLst/>
            <a:gdLst/>
            <a:ahLst/>
            <a:cxnLst/>
            <a:rect r="r" b="b" t="t" l="l"/>
            <a:pathLst>
              <a:path h="4556964" w="4556964">
                <a:moveTo>
                  <a:pt x="0" y="0"/>
                </a:moveTo>
                <a:lnTo>
                  <a:pt x="4556965" y="0"/>
                </a:lnTo>
                <a:lnTo>
                  <a:pt x="4556965" y="4556964"/>
                </a:lnTo>
                <a:lnTo>
                  <a:pt x="0" y="4556964"/>
                </a:lnTo>
                <a:lnTo>
                  <a:pt x="0" y="0"/>
                </a:lnTo>
                <a:close/>
              </a:path>
            </a:pathLst>
          </a:custGeom>
          <a:blipFill>
            <a:blip r:embed="rId4"/>
            <a:stretch>
              <a:fillRect l="0" t="0" r="0" b="0"/>
            </a:stretch>
          </a:blipFill>
        </p:spPr>
      </p:sp>
      <p:sp>
        <p:nvSpPr>
          <p:cNvPr name="Freeform 6" id="6"/>
          <p:cNvSpPr/>
          <p:nvPr/>
        </p:nvSpPr>
        <p:spPr>
          <a:xfrm flipH="false" flipV="false" rot="-584280">
            <a:off x="14126017" y="-141601"/>
            <a:ext cx="4046261" cy="4046261"/>
          </a:xfrm>
          <a:custGeom>
            <a:avLst/>
            <a:gdLst/>
            <a:ahLst/>
            <a:cxnLst/>
            <a:rect r="r" b="b" t="t" l="l"/>
            <a:pathLst>
              <a:path h="4046261" w="4046261">
                <a:moveTo>
                  <a:pt x="0" y="0"/>
                </a:moveTo>
                <a:lnTo>
                  <a:pt x="4046261" y="0"/>
                </a:lnTo>
                <a:lnTo>
                  <a:pt x="4046261" y="4046262"/>
                </a:lnTo>
                <a:lnTo>
                  <a:pt x="0" y="4046262"/>
                </a:lnTo>
                <a:lnTo>
                  <a:pt x="0" y="0"/>
                </a:lnTo>
                <a:close/>
              </a:path>
            </a:pathLst>
          </a:custGeom>
          <a:blipFill>
            <a:blip r:embed="rId5"/>
            <a:stretch>
              <a:fillRect l="0" t="0" r="0" b="0"/>
            </a:stretch>
          </a:blipFill>
        </p:spPr>
      </p:sp>
      <p:sp>
        <p:nvSpPr>
          <p:cNvPr name="Freeform 7" id="7"/>
          <p:cNvSpPr/>
          <p:nvPr/>
        </p:nvSpPr>
        <p:spPr>
          <a:xfrm flipH="false" flipV="false" rot="0">
            <a:off x="7922531" y="7048081"/>
            <a:ext cx="4384753" cy="4384753"/>
          </a:xfrm>
          <a:custGeom>
            <a:avLst/>
            <a:gdLst/>
            <a:ahLst/>
            <a:cxnLst/>
            <a:rect r="r" b="b" t="t" l="l"/>
            <a:pathLst>
              <a:path h="4384753" w="4384753">
                <a:moveTo>
                  <a:pt x="0" y="0"/>
                </a:moveTo>
                <a:lnTo>
                  <a:pt x="4384753" y="0"/>
                </a:lnTo>
                <a:lnTo>
                  <a:pt x="4384753" y="4384753"/>
                </a:lnTo>
                <a:lnTo>
                  <a:pt x="0" y="4384753"/>
                </a:lnTo>
                <a:lnTo>
                  <a:pt x="0" y="0"/>
                </a:lnTo>
                <a:close/>
              </a:path>
            </a:pathLst>
          </a:custGeom>
          <a:blipFill>
            <a:blip r:embed="rId6"/>
            <a:stretch>
              <a:fillRect l="0" t="0" r="0" b="0"/>
            </a:stretch>
          </a:blipFill>
        </p:spPr>
      </p:sp>
      <p:sp>
        <p:nvSpPr>
          <p:cNvPr name="Freeform 8" id="8"/>
          <p:cNvSpPr/>
          <p:nvPr/>
        </p:nvSpPr>
        <p:spPr>
          <a:xfrm flipH="false" flipV="false" rot="2438815">
            <a:off x="6951623" y="-1066212"/>
            <a:ext cx="4384753" cy="4384753"/>
          </a:xfrm>
          <a:custGeom>
            <a:avLst/>
            <a:gdLst/>
            <a:ahLst/>
            <a:cxnLst/>
            <a:rect r="r" b="b" t="t" l="l"/>
            <a:pathLst>
              <a:path h="4384753" w="4384753">
                <a:moveTo>
                  <a:pt x="0" y="0"/>
                </a:moveTo>
                <a:lnTo>
                  <a:pt x="4384754" y="0"/>
                </a:lnTo>
                <a:lnTo>
                  <a:pt x="4384754" y="4384753"/>
                </a:lnTo>
                <a:lnTo>
                  <a:pt x="0" y="4384753"/>
                </a:lnTo>
                <a:lnTo>
                  <a:pt x="0" y="0"/>
                </a:lnTo>
                <a:close/>
              </a:path>
            </a:pathLst>
          </a:custGeom>
          <a:blipFill>
            <a:blip r:embed="rId7"/>
            <a:stretch>
              <a:fillRect l="0" t="0" r="0" b="0"/>
            </a:stretch>
          </a:blipFill>
        </p:spPr>
      </p:sp>
    </p:spTree>
  </p:cSld>
  <p:clrMapOvr>
    <a:masterClrMapping/>
  </p:clrMapOvr>
</p:sld>
</file>

<file path=ppt/slides/slide8.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1028700" y="2847885"/>
            <a:ext cx="8368934" cy="7439115"/>
          </a:xfrm>
          <a:custGeom>
            <a:avLst/>
            <a:gdLst/>
            <a:ahLst/>
            <a:cxnLst/>
            <a:rect r="r" b="b" t="t" l="l"/>
            <a:pathLst>
              <a:path h="7439115" w="8368934">
                <a:moveTo>
                  <a:pt x="0" y="0"/>
                </a:moveTo>
                <a:lnTo>
                  <a:pt x="8368934" y="0"/>
                </a:lnTo>
                <a:lnTo>
                  <a:pt x="8368934" y="7439115"/>
                </a:lnTo>
                <a:lnTo>
                  <a:pt x="0" y="7439115"/>
                </a:lnTo>
                <a:lnTo>
                  <a:pt x="0" y="0"/>
                </a:lnTo>
                <a:close/>
              </a:path>
            </a:pathLst>
          </a:custGeom>
          <a:blipFill>
            <a:blip r:embed="rId2"/>
            <a:stretch>
              <a:fillRect l="-20485" t="0" r="-20421" b="-58518"/>
            </a:stretch>
          </a:blipFill>
        </p:spPr>
      </p:sp>
      <p:sp>
        <p:nvSpPr>
          <p:cNvPr name="TextBox 3" id="3"/>
          <p:cNvSpPr txBox="true"/>
          <p:nvPr/>
        </p:nvSpPr>
        <p:spPr>
          <a:xfrm rot="0">
            <a:off x="1028700" y="1247775"/>
            <a:ext cx="8716275" cy="1600110"/>
          </a:xfrm>
          <a:prstGeom prst="rect">
            <a:avLst/>
          </a:prstGeom>
        </p:spPr>
        <p:txBody>
          <a:bodyPr anchor="t" rtlCol="false" tIns="0" lIns="0" bIns="0" rIns="0">
            <a:spAutoFit/>
          </a:bodyPr>
          <a:lstStyle/>
          <a:p>
            <a:pPr algn="l" marL="0" indent="0" lvl="0">
              <a:lnSpc>
                <a:spcPts val="11996"/>
              </a:lnSpc>
              <a:spcBef>
                <a:spcPct val="0"/>
              </a:spcBef>
            </a:pPr>
            <a:r>
              <a:rPr lang="en-US" b="true" sz="11996" strike="noStrike" u="none">
                <a:solidFill>
                  <a:srgbClr val="FFFFFF"/>
                </a:solidFill>
                <a:latin typeface="Josefin Sans Bold"/>
                <a:ea typeface="Josefin Sans Bold"/>
                <a:cs typeface="Josefin Sans Bold"/>
                <a:sym typeface="Josefin Sans Bold"/>
              </a:rPr>
              <a:t>Our History</a:t>
            </a:r>
          </a:p>
        </p:txBody>
      </p:sp>
      <p:sp>
        <p:nvSpPr>
          <p:cNvPr name="TextBox 4" id="4"/>
          <p:cNvSpPr txBox="true"/>
          <p:nvPr/>
        </p:nvSpPr>
        <p:spPr>
          <a:xfrm rot="0">
            <a:off x="10606737" y="1540148"/>
            <a:ext cx="6652563" cy="74923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Presentations are communication tools that can be used as demonstrations, lectures, speeches, reports, and more. It is mostly presented before an audience. </a:t>
            </a:r>
          </a:p>
          <a:p>
            <a:pPr algn="l" marL="0" indent="0" lvl="0">
              <a:lnSpc>
                <a:spcPts val="2100"/>
              </a:lnSpc>
              <a:spcBef>
                <a:spcPct val="0"/>
              </a:spcBef>
            </a:pPr>
          </a:p>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pretium.</a:t>
            </a:r>
          </a:p>
          <a:p>
            <a:pPr algn="l" marL="0" indent="0" lvl="0">
              <a:lnSpc>
                <a:spcPts val="2100"/>
              </a:lnSpc>
              <a:spcBef>
                <a:spcPct val="0"/>
              </a:spcBef>
            </a:pPr>
          </a:p>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a:t>
            </a:r>
          </a:p>
        </p:txBody>
      </p:sp>
    </p:spTree>
  </p:cSld>
  <p:clrMapOvr>
    <a:masterClrMapping/>
  </p:clrMapOvr>
</p:sld>
</file>

<file path=ppt/slides/slide9.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1028700" y="2847885"/>
            <a:ext cx="5715298" cy="6677514"/>
          </a:xfrm>
          <a:custGeom>
            <a:avLst/>
            <a:gdLst/>
            <a:ahLst/>
            <a:cxnLst/>
            <a:rect r="r" b="b" t="t" l="l"/>
            <a:pathLst>
              <a:path h="6677514" w="5715298">
                <a:moveTo>
                  <a:pt x="0" y="0"/>
                </a:moveTo>
                <a:lnTo>
                  <a:pt x="5715298" y="0"/>
                </a:lnTo>
                <a:lnTo>
                  <a:pt x="5715298" y="6677515"/>
                </a:lnTo>
                <a:lnTo>
                  <a:pt x="0" y="6677515"/>
                </a:lnTo>
                <a:lnTo>
                  <a:pt x="0" y="0"/>
                </a:lnTo>
                <a:close/>
              </a:path>
            </a:pathLst>
          </a:custGeom>
          <a:blipFill>
            <a:blip r:embed="rId2"/>
            <a:stretch>
              <a:fillRect l="-16103" t="0" r="-59259" b="0"/>
            </a:stretch>
          </a:blipFill>
        </p:spPr>
      </p:sp>
      <p:sp>
        <p:nvSpPr>
          <p:cNvPr name="Freeform 3" id="3"/>
          <p:cNvSpPr/>
          <p:nvPr/>
        </p:nvSpPr>
        <p:spPr>
          <a:xfrm flipH="false" flipV="false" rot="0">
            <a:off x="7248251" y="794988"/>
            <a:ext cx="4676096" cy="3723342"/>
          </a:xfrm>
          <a:custGeom>
            <a:avLst/>
            <a:gdLst/>
            <a:ahLst/>
            <a:cxnLst/>
            <a:rect r="r" b="b" t="t" l="l"/>
            <a:pathLst>
              <a:path h="3723342" w="4676096">
                <a:moveTo>
                  <a:pt x="0" y="0"/>
                </a:moveTo>
                <a:lnTo>
                  <a:pt x="4676096" y="0"/>
                </a:lnTo>
                <a:lnTo>
                  <a:pt x="4676096" y="3723341"/>
                </a:lnTo>
                <a:lnTo>
                  <a:pt x="0" y="3723341"/>
                </a:lnTo>
                <a:lnTo>
                  <a:pt x="0" y="0"/>
                </a:lnTo>
                <a:close/>
              </a:path>
            </a:pathLst>
          </a:custGeom>
          <a:blipFill>
            <a:blip r:embed="rId3"/>
            <a:stretch>
              <a:fillRect l="0" t="0" r="0" b="0"/>
            </a:stretch>
          </a:blipFill>
        </p:spPr>
      </p:sp>
      <p:sp>
        <p:nvSpPr>
          <p:cNvPr name="TextBox 4" id="4"/>
          <p:cNvSpPr txBox="true"/>
          <p:nvPr/>
        </p:nvSpPr>
        <p:spPr>
          <a:xfrm rot="0">
            <a:off x="1028700" y="1014063"/>
            <a:ext cx="5477688" cy="1600110"/>
          </a:xfrm>
          <a:prstGeom prst="rect">
            <a:avLst/>
          </a:prstGeom>
        </p:spPr>
        <p:txBody>
          <a:bodyPr anchor="t" rtlCol="false" tIns="0" lIns="0" bIns="0" rIns="0">
            <a:spAutoFit/>
          </a:bodyPr>
          <a:lstStyle/>
          <a:p>
            <a:pPr algn="l" marL="0" indent="0" lvl="0">
              <a:lnSpc>
                <a:spcPts val="11996"/>
              </a:lnSpc>
              <a:spcBef>
                <a:spcPct val="0"/>
              </a:spcBef>
            </a:pPr>
            <a:r>
              <a:rPr lang="en-US" b="true" sz="11996">
                <a:solidFill>
                  <a:srgbClr val="FFFFFF"/>
                </a:solidFill>
                <a:latin typeface="Josefin Sans Bold"/>
                <a:ea typeface="Josefin Sans Bold"/>
                <a:cs typeface="Josefin Sans Bold"/>
                <a:sym typeface="Josefin Sans Bold"/>
              </a:rPr>
              <a:t>Gallery</a:t>
            </a:r>
          </a:p>
        </p:txBody>
      </p:sp>
      <p:sp>
        <p:nvSpPr>
          <p:cNvPr name="Freeform 5" id="5"/>
          <p:cNvSpPr/>
          <p:nvPr/>
        </p:nvSpPr>
        <p:spPr>
          <a:xfrm flipH="false" flipV="false" rot="0">
            <a:off x="12429172" y="794988"/>
            <a:ext cx="4676096" cy="3723342"/>
          </a:xfrm>
          <a:custGeom>
            <a:avLst/>
            <a:gdLst/>
            <a:ahLst/>
            <a:cxnLst/>
            <a:rect r="r" b="b" t="t" l="l"/>
            <a:pathLst>
              <a:path h="3723342" w="4676096">
                <a:moveTo>
                  <a:pt x="0" y="0"/>
                </a:moveTo>
                <a:lnTo>
                  <a:pt x="4676096" y="0"/>
                </a:lnTo>
                <a:lnTo>
                  <a:pt x="4676096" y="3723341"/>
                </a:lnTo>
                <a:lnTo>
                  <a:pt x="0" y="3723341"/>
                </a:lnTo>
                <a:lnTo>
                  <a:pt x="0" y="0"/>
                </a:lnTo>
                <a:close/>
              </a:path>
            </a:pathLst>
          </a:custGeom>
          <a:blipFill>
            <a:blip r:embed="rId4"/>
            <a:stretch>
              <a:fillRect l="-9718" t="0" r="-9718" b="0"/>
            </a:stretch>
          </a:blipFill>
        </p:spPr>
      </p:sp>
      <p:sp>
        <p:nvSpPr>
          <p:cNvPr name="Freeform 6" id="6"/>
          <p:cNvSpPr/>
          <p:nvPr/>
        </p:nvSpPr>
        <p:spPr>
          <a:xfrm flipH="false" flipV="false" rot="0">
            <a:off x="7248251" y="5143500"/>
            <a:ext cx="9857017" cy="4381900"/>
          </a:xfrm>
          <a:custGeom>
            <a:avLst/>
            <a:gdLst/>
            <a:ahLst/>
            <a:cxnLst/>
            <a:rect r="r" b="b" t="t" l="l"/>
            <a:pathLst>
              <a:path h="4381900" w="9857017">
                <a:moveTo>
                  <a:pt x="0" y="0"/>
                </a:moveTo>
                <a:lnTo>
                  <a:pt x="9857017" y="0"/>
                </a:lnTo>
                <a:lnTo>
                  <a:pt x="9857017" y="4381900"/>
                </a:lnTo>
                <a:lnTo>
                  <a:pt x="0" y="4381900"/>
                </a:lnTo>
                <a:lnTo>
                  <a:pt x="0" y="0"/>
                </a:lnTo>
                <a:close/>
              </a:path>
            </a:pathLst>
          </a:custGeom>
          <a:blipFill>
            <a:blip r:embed="rId5"/>
            <a:stretch>
              <a:fillRect l="0" t="-24982" r="0" b="-24982"/>
            </a:stretch>
          </a:blipFill>
        </p:spPr>
      </p:sp>
    </p:spTree>
  </p:cSld>
  <p:clrMapOvr>
    <a:masterClrMapping/>
  </p:clrMapOvr>
</p:sld>
</file>

<file path=ppt/slides/slide10.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1028700" y="3129722"/>
            <a:ext cx="4316026" cy="5085254"/>
          </a:xfrm>
          <a:custGeom>
            <a:avLst/>
            <a:gdLst/>
            <a:ahLst/>
            <a:cxnLst/>
            <a:rect r="r" b="b" t="t" l="l"/>
            <a:pathLst>
              <a:path h="5085254" w="4316026">
                <a:moveTo>
                  <a:pt x="0" y="0"/>
                </a:moveTo>
                <a:lnTo>
                  <a:pt x="4316026" y="0"/>
                </a:lnTo>
                <a:lnTo>
                  <a:pt x="4316026" y="5085254"/>
                </a:lnTo>
                <a:lnTo>
                  <a:pt x="0" y="5085254"/>
                </a:lnTo>
                <a:lnTo>
                  <a:pt x="0" y="0"/>
                </a:lnTo>
                <a:close/>
              </a:path>
            </a:pathLst>
          </a:custGeom>
          <a:blipFill>
            <a:blip r:embed="rId2"/>
            <a:stretch>
              <a:fillRect l="0" t="-14679" r="0" b="-12710"/>
            </a:stretch>
          </a:blipFill>
        </p:spPr>
      </p:sp>
      <p:sp>
        <p:nvSpPr>
          <p:cNvPr name="TextBox 3" id="3"/>
          <p:cNvSpPr txBox="true"/>
          <p:nvPr/>
        </p:nvSpPr>
        <p:spPr>
          <a:xfrm rot="0">
            <a:off x="1028700" y="1247775"/>
            <a:ext cx="16230600" cy="1600110"/>
          </a:xfrm>
          <a:prstGeom prst="rect">
            <a:avLst/>
          </a:prstGeom>
        </p:spPr>
        <p:txBody>
          <a:bodyPr anchor="t" rtlCol="false" tIns="0" lIns="0" bIns="0" rIns="0">
            <a:spAutoFit/>
          </a:bodyPr>
          <a:lstStyle/>
          <a:p>
            <a:pPr algn="ctr" marL="0" indent="0" lvl="0">
              <a:lnSpc>
                <a:spcPts val="11996"/>
              </a:lnSpc>
              <a:spcBef>
                <a:spcPct val="0"/>
              </a:spcBef>
            </a:pPr>
            <a:r>
              <a:rPr lang="en-US" b="true" sz="11996">
                <a:solidFill>
                  <a:srgbClr val="FFFFFF"/>
                </a:solidFill>
                <a:latin typeface="Josefin Sans Bold"/>
                <a:ea typeface="Josefin Sans Bold"/>
                <a:cs typeface="Josefin Sans Bold"/>
                <a:sym typeface="Josefin Sans Bold"/>
              </a:rPr>
              <a:t>Meet the Team</a:t>
            </a:r>
          </a:p>
        </p:txBody>
      </p:sp>
      <p:grpSp>
        <p:nvGrpSpPr>
          <p:cNvPr name="Group 4" id="4"/>
          <p:cNvGrpSpPr/>
          <p:nvPr/>
        </p:nvGrpSpPr>
        <p:grpSpPr>
          <a:xfrm rot="0">
            <a:off x="1028700" y="8396650"/>
            <a:ext cx="4316026" cy="861650"/>
            <a:chOff x="0" y="0"/>
            <a:chExt cx="5754701" cy="1148866"/>
          </a:xfrm>
        </p:grpSpPr>
        <p:sp>
          <p:nvSpPr>
            <p:cNvPr name="TextBox 5" id="5"/>
            <p:cNvSpPr txBox="true"/>
            <p:nvPr/>
          </p:nvSpPr>
          <p:spPr>
            <a:xfrm rot="0">
              <a:off x="0" y="57150"/>
              <a:ext cx="5754701" cy="584623"/>
            </a:xfrm>
            <a:prstGeom prst="rect">
              <a:avLst/>
            </a:prstGeom>
          </p:spPr>
          <p:txBody>
            <a:bodyPr anchor="t" rtlCol="false" tIns="0" lIns="0" bIns="0" rIns="0">
              <a:spAutoFit/>
            </a:bodyPr>
            <a:lstStyle/>
            <a:p>
              <a:pPr algn="ctr" marL="0" indent="0" lvl="0">
                <a:lnSpc>
                  <a:spcPts val="3200"/>
                </a:lnSpc>
                <a:spcBef>
                  <a:spcPct val="0"/>
                </a:spcBef>
              </a:pPr>
              <a:r>
                <a:rPr lang="en-US" sz="3200">
                  <a:solidFill>
                    <a:srgbClr val="FFFFFF"/>
                  </a:solidFill>
                  <a:latin typeface="Josefin Sans"/>
                  <a:ea typeface="Josefin Sans"/>
                  <a:cs typeface="Josefin Sans"/>
                  <a:sym typeface="Josefin Sans"/>
                </a:rPr>
                <a:t>John</a:t>
              </a:r>
              <a:r>
                <a:rPr lang="en-US" sz="3200" strike="noStrike" u="none">
                  <a:solidFill>
                    <a:srgbClr val="FFFFFF"/>
                  </a:solidFill>
                  <a:latin typeface="Josefin Sans"/>
                  <a:ea typeface="Josefin Sans"/>
                  <a:cs typeface="Josefin Sans"/>
                  <a:sym typeface="Josefin Sans"/>
                </a:rPr>
                <a:t> Doe</a:t>
              </a:r>
            </a:p>
          </p:txBody>
        </p:sp>
        <p:sp>
          <p:nvSpPr>
            <p:cNvPr name="TextBox 6" id="6"/>
            <p:cNvSpPr txBox="true"/>
            <p:nvPr/>
          </p:nvSpPr>
          <p:spPr>
            <a:xfrm rot="0">
              <a:off x="0" y="750721"/>
              <a:ext cx="5754701" cy="398145"/>
            </a:xfrm>
            <a:prstGeom prst="rect">
              <a:avLst/>
            </a:prstGeom>
          </p:spPr>
          <p:txBody>
            <a:bodyPr anchor="t" rtlCol="false" tIns="0" lIns="0" bIns="0" rIns="0">
              <a:spAutoFit/>
            </a:bodyPr>
            <a:lstStyle/>
            <a:p>
              <a:pPr algn="ctr"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Position</a:t>
              </a:r>
            </a:p>
          </p:txBody>
        </p:sp>
      </p:grpSp>
      <p:grpSp>
        <p:nvGrpSpPr>
          <p:cNvPr name="Group 7" id="7"/>
          <p:cNvGrpSpPr/>
          <p:nvPr/>
        </p:nvGrpSpPr>
        <p:grpSpPr>
          <a:xfrm rot="0">
            <a:off x="6985987" y="8396650"/>
            <a:ext cx="4316026" cy="861650"/>
            <a:chOff x="0" y="0"/>
            <a:chExt cx="5754701" cy="1148866"/>
          </a:xfrm>
        </p:grpSpPr>
        <p:sp>
          <p:nvSpPr>
            <p:cNvPr name="TextBox 8" id="8"/>
            <p:cNvSpPr txBox="true"/>
            <p:nvPr/>
          </p:nvSpPr>
          <p:spPr>
            <a:xfrm rot="0">
              <a:off x="0" y="57150"/>
              <a:ext cx="5754701" cy="584623"/>
            </a:xfrm>
            <a:prstGeom prst="rect">
              <a:avLst/>
            </a:prstGeom>
          </p:spPr>
          <p:txBody>
            <a:bodyPr anchor="t" rtlCol="false" tIns="0" lIns="0" bIns="0" rIns="0">
              <a:spAutoFit/>
            </a:bodyPr>
            <a:lstStyle/>
            <a:p>
              <a:pPr algn="ctr" marL="0" indent="0" lvl="0">
                <a:lnSpc>
                  <a:spcPts val="3200"/>
                </a:lnSpc>
                <a:spcBef>
                  <a:spcPct val="0"/>
                </a:spcBef>
              </a:pPr>
              <a:r>
                <a:rPr lang="en-US" sz="3200">
                  <a:solidFill>
                    <a:srgbClr val="FFFFFF"/>
                  </a:solidFill>
                  <a:latin typeface="Josefin Sans"/>
                  <a:ea typeface="Josefin Sans"/>
                  <a:cs typeface="Josefin Sans"/>
                  <a:sym typeface="Josefin Sans"/>
                </a:rPr>
                <a:t>Jane Doe</a:t>
              </a:r>
            </a:p>
          </p:txBody>
        </p:sp>
        <p:sp>
          <p:nvSpPr>
            <p:cNvPr name="TextBox 9" id="9"/>
            <p:cNvSpPr txBox="true"/>
            <p:nvPr/>
          </p:nvSpPr>
          <p:spPr>
            <a:xfrm rot="0">
              <a:off x="0" y="750721"/>
              <a:ext cx="5754701" cy="398145"/>
            </a:xfrm>
            <a:prstGeom prst="rect">
              <a:avLst/>
            </a:prstGeom>
          </p:spPr>
          <p:txBody>
            <a:bodyPr anchor="t" rtlCol="false" tIns="0" lIns="0" bIns="0" rIns="0">
              <a:spAutoFit/>
            </a:bodyPr>
            <a:lstStyle/>
            <a:p>
              <a:pPr algn="ctr"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Position</a:t>
              </a:r>
            </a:p>
          </p:txBody>
        </p:sp>
      </p:grpSp>
      <p:grpSp>
        <p:nvGrpSpPr>
          <p:cNvPr name="Group 10" id="10"/>
          <p:cNvGrpSpPr/>
          <p:nvPr/>
        </p:nvGrpSpPr>
        <p:grpSpPr>
          <a:xfrm rot="0">
            <a:off x="12943274" y="8396650"/>
            <a:ext cx="4316026" cy="861650"/>
            <a:chOff x="0" y="0"/>
            <a:chExt cx="5754701" cy="1148866"/>
          </a:xfrm>
        </p:grpSpPr>
        <p:sp>
          <p:nvSpPr>
            <p:cNvPr name="TextBox 11" id="11"/>
            <p:cNvSpPr txBox="true"/>
            <p:nvPr/>
          </p:nvSpPr>
          <p:spPr>
            <a:xfrm rot="0">
              <a:off x="0" y="57150"/>
              <a:ext cx="5754701" cy="584623"/>
            </a:xfrm>
            <a:prstGeom prst="rect">
              <a:avLst/>
            </a:prstGeom>
          </p:spPr>
          <p:txBody>
            <a:bodyPr anchor="t" rtlCol="false" tIns="0" lIns="0" bIns="0" rIns="0">
              <a:spAutoFit/>
            </a:bodyPr>
            <a:lstStyle/>
            <a:p>
              <a:pPr algn="ctr" marL="0" indent="0" lvl="0">
                <a:lnSpc>
                  <a:spcPts val="3200"/>
                </a:lnSpc>
                <a:spcBef>
                  <a:spcPct val="0"/>
                </a:spcBef>
              </a:pPr>
              <a:r>
                <a:rPr lang="en-US" sz="3200" strike="noStrike" u="none">
                  <a:solidFill>
                    <a:srgbClr val="FFFFFF"/>
                  </a:solidFill>
                  <a:latin typeface="Josefin Sans"/>
                  <a:ea typeface="Josefin Sans"/>
                  <a:cs typeface="Josefin Sans"/>
                  <a:sym typeface="Josefin Sans"/>
                </a:rPr>
                <a:t>Jane Doe</a:t>
              </a:r>
            </a:p>
          </p:txBody>
        </p:sp>
        <p:sp>
          <p:nvSpPr>
            <p:cNvPr name="TextBox 12" id="12"/>
            <p:cNvSpPr txBox="true"/>
            <p:nvPr/>
          </p:nvSpPr>
          <p:spPr>
            <a:xfrm rot="0">
              <a:off x="0" y="750721"/>
              <a:ext cx="5754701" cy="398145"/>
            </a:xfrm>
            <a:prstGeom prst="rect">
              <a:avLst/>
            </a:prstGeom>
          </p:spPr>
          <p:txBody>
            <a:bodyPr anchor="t" rtlCol="false" tIns="0" lIns="0" bIns="0" rIns="0">
              <a:spAutoFit/>
            </a:bodyPr>
            <a:lstStyle/>
            <a:p>
              <a:pPr algn="ctr"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Position</a:t>
              </a:r>
            </a:p>
          </p:txBody>
        </p:sp>
      </p:grpSp>
      <p:sp>
        <p:nvSpPr>
          <p:cNvPr name="Freeform 13" id="13"/>
          <p:cNvSpPr/>
          <p:nvPr/>
        </p:nvSpPr>
        <p:spPr>
          <a:xfrm flipH="false" flipV="false" rot="0">
            <a:off x="6985987" y="3129722"/>
            <a:ext cx="4316026" cy="5085254"/>
          </a:xfrm>
          <a:custGeom>
            <a:avLst/>
            <a:gdLst/>
            <a:ahLst/>
            <a:cxnLst/>
            <a:rect r="r" b="b" t="t" l="l"/>
            <a:pathLst>
              <a:path h="5085254" w="4316026">
                <a:moveTo>
                  <a:pt x="0" y="0"/>
                </a:moveTo>
                <a:lnTo>
                  <a:pt x="4316026" y="0"/>
                </a:lnTo>
                <a:lnTo>
                  <a:pt x="4316026" y="5085254"/>
                </a:lnTo>
                <a:lnTo>
                  <a:pt x="0" y="5085254"/>
                </a:lnTo>
                <a:lnTo>
                  <a:pt x="0" y="0"/>
                </a:lnTo>
                <a:close/>
              </a:path>
            </a:pathLst>
          </a:custGeom>
          <a:blipFill>
            <a:blip r:embed="rId3"/>
            <a:stretch>
              <a:fillRect l="-47649" t="0" r="-38422" b="-5284"/>
            </a:stretch>
          </a:blipFill>
        </p:spPr>
      </p:sp>
      <p:sp>
        <p:nvSpPr>
          <p:cNvPr name="Freeform 14" id="14"/>
          <p:cNvSpPr/>
          <p:nvPr/>
        </p:nvSpPr>
        <p:spPr>
          <a:xfrm flipH="false" flipV="false" rot="0">
            <a:off x="12940313" y="3129722"/>
            <a:ext cx="4316026" cy="5085254"/>
          </a:xfrm>
          <a:custGeom>
            <a:avLst/>
            <a:gdLst/>
            <a:ahLst/>
            <a:cxnLst/>
            <a:rect r="r" b="b" t="t" l="l"/>
            <a:pathLst>
              <a:path h="5085254" w="4316026">
                <a:moveTo>
                  <a:pt x="0" y="0"/>
                </a:moveTo>
                <a:lnTo>
                  <a:pt x="4316026" y="0"/>
                </a:lnTo>
                <a:lnTo>
                  <a:pt x="4316026" y="5085254"/>
                </a:lnTo>
                <a:lnTo>
                  <a:pt x="0" y="5085254"/>
                </a:lnTo>
                <a:lnTo>
                  <a:pt x="0" y="0"/>
                </a:lnTo>
                <a:close/>
              </a:path>
            </a:pathLst>
          </a:custGeom>
          <a:blipFill>
            <a:blip r:embed="rId4"/>
            <a:stretch>
              <a:fillRect l="-63894" t="0" r="-80013" b="-38008"/>
            </a:stretch>
          </a:blipFill>
        </p:spPr>
      </p:sp>
    </p:spTree>
  </p:cSld>
  <p:clrMapOvr>
    <a:masterClrMapping/>
  </p:clrMapOvr>
</p:sld>
</file>

<file path=ppt/slides/slide11.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11742025" y="-1655554"/>
            <a:ext cx="7848087" cy="7848087"/>
          </a:xfrm>
          <a:custGeom>
            <a:avLst/>
            <a:gdLst/>
            <a:ahLst/>
            <a:cxnLst/>
            <a:rect r="r" b="b" t="t" l="l"/>
            <a:pathLst>
              <a:path h="7848087" w="7848087">
                <a:moveTo>
                  <a:pt x="0" y="0"/>
                </a:moveTo>
                <a:lnTo>
                  <a:pt x="7848087" y="0"/>
                </a:lnTo>
                <a:lnTo>
                  <a:pt x="7848087" y="7848087"/>
                </a:lnTo>
                <a:lnTo>
                  <a:pt x="0" y="7848087"/>
                </a:lnTo>
                <a:lnTo>
                  <a:pt x="0" y="0"/>
                </a:lnTo>
                <a:close/>
              </a:path>
            </a:pathLst>
          </a:custGeom>
          <a:blipFill>
            <a:blip r:embed="rId2"/>
            <a:stretch>
              <a:fillRect l="0" t="0" r="0" b="0"/>
            </a:stretch>
          </a:blipFill>
        </p:spPr>
      </p:sp>
      <p:sp>
        <p:nvSpPr>
          <p:cNvPr name="TextBox 3" id="3"/>
          <p:cNvSpPr txBox="true"/>
          <p:nvPr/>
        </p:nvSpPr>
        <p:spPr>
          <a:xfrm rot="0">
            <a:off x="1028700" y="4544695"/>
            <a:ext cx="16230600" cy="1388111"/>
          </a:xfrm>
          <a:prstGeom prst="rect">
            <a:avLst/>
          </a:prstGeom>
        </p:spPr>
        <p:txBody>
          <a:bodyPr anchor="t" rtlCol="false" tIns="0" lIns="0" bIns="0" rIns="0">
            <a:spAutoFit/>
          </a:bodyPr>
          <a:lstStyle/>
          <a:p>
            <a:pPr algn="ctr" marL="0" indent="0" lvl="0">
              <a:lnSpc>
                <a:spcPts val="10400"/>
              </a:lnSpc>
              <a:spcBef>
                <a:spcPct val="0"/>
              </a:spcBef>
            </a:pPr>
            <a:r>
              <a:rPr lang="en-US" b="true" sz="10400">
                <a:solidFill>
                  <a:srgbClr val="FFFFFF"/>
                </a:solidFill>
                <a:latin typeface="Josefin Sans Bold"/>
                <a:ea typeface="Josefin Sans Bold"/>
                <a:cs typeface="Josefin Sans Bold"/>
                <a:sym typeface="Josefin Sans Bold"/>
              </a:rPr>
              <a:t>OUR PROJECTS</a:t>
            </a:r>
          </a:p>
        </p:txBody>
      </p:sp>
      <p:sp>
        <p:nvSpPr>
          <p:cNvPr name="Freeform 4" id="4"/>
          <p:cNvSpPr/>
          <p:nvPr/>
        </p:nvSpPr>
        <p:spPr>
          <a:xfrm flipH="false" flipV="false" rot="0">
            <a:off x="-1560735" y="4354195"/>
            <a:ext cx="7848087" cy="7848087"/>
          </a:xfrm>
          <a:custGeom>
            <a:avLst/>
            <a:gdLst/>
            <a:ahLst/>
            <a:cxnLst/>
            <a:rect r="r" b="b" t="t" l="l"/>
            <a:pathLst>
              <a:path h="7848087" w="7848087">
                <a:moveTo>
                  <a:pt x="0" y="0"/>
                </a:moveTo>
                <a:lnTo>
                  <a:pt x="7848087" y="0"/>
                </a:lnTo>
                <a:lnTo>
                  <a:pt x="7848087" y="7848087"/>
                </a:lnTo>
                <a:lnTo>
                  <a:pt x="0" y="7848087"/>
                </a:lnTo>
                <a:lnTo>
                  <a:pt x="0" y="0"/>
                </a:lnTo>
                <a:close/>
              </a:path>
            </a:pathLst>
          </a:custGeom>
          <a:blipFill>
            <a:blip r:embed="rId2"/>
            <a:stretch>
              <a:fillRect l="0" t="0" r="0" b="0"/>
            </a:stretch>
          </a:blipFill>
        </p:spPr>
      </p:sp>
    </p:spTree>
  </p:cSld>
  <p:clrMapOvr>
    <a:masterClrMapping/>
  </p:clrMapOvr>
</p:sld>
</file>

<file path=ppt/slides/slide12.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TextBox 2" id="2"/>
          <p:cNvSpPr txBox="true"/>
          <p:nvPr/>
        </p:nvSpPr>
        <p:spPr>
          <a:xfrm rot="0">
            <a:off x="1028700" y="1247775"/>
            <a:ext cx="16228949" cy="1600110"/>
          </a:xfrm>
          <a:prstGeom prst="rect">
            <a:avLst/>
          </a:prstGeom>
        </p:spPr>
        <p:txBody>
          <a:bodyPr anchor="t" rtlCol="false" tIns="0" lIns="0" bIns="0" rIns="0">
            <a:spAutoFit/>
          </a:bodyPr>
          <a:lstStyle/>
          <a:p>
            <a:pPr algn="l" marL="0" indent="0" lvl="0">
              <a:lnSpc>
                <a:spcPts val="11996"/>
              </a:lnSpc>
              <a:spcBef>
                <a:spcPct val="0"/>
              </a:spcBef>
            </a:pPr>
            <a:r>
              <a:rPr lang="en-US" b="true" sz="11996">
                <a:solidFill>
                  <a:srgbClr val="FFFFFF"/>
                </a:solidFill>
                <a:latin typeface="Josefin Sans Bold"/>
                <a:ea typeface="Josefin Sans Bold"/>
                <a:cs typeface="Josefin Sans Bold"/>
                <a:sym typeface="Josefin Sans Bold"/>
              </a:rPr>
              <a:t>Our Projects</a:t>
            </a:r>
          </a:p>
        </p:txBody>
      </p:sp>
      <p:grpSp>
        <p:nvGrpSpPr>
          <p:cNvPr name="Group 3" id="3"/>
          <p:cNvGrpSpPr/>
          <p:nvPr/>
        </p:nvGrpSpPr>
        <p:grpSpPr>
          <a:xfrm rot="0">
            <a:off x="1028700" y="7329850"/>
            <a:ext cx="4189900" cy="1928450"/>
            <a:chOff x="0" y="0"/>
            <a:chExt cx="5586533" cy="2571266"/>
          </a:xfrm>
        </p:grpSpPr>
        <p:sp>
          <p:nvSpPr>
            <p:cNvPr name="TextBox 4" id="4"/>
            <p:cNvSpPr txBox="true"/>
            <p:nvPr/>
          </p:nvSpPr>
          <p:spPr>
            <a:xfrm rot="0">
              <a:off x="0" y="57150"/>
              <a:ext cx="5586533" cy="584623"/>
            </a:xfrm>
            <a:prstGeom prst="rect">
              <a:avLst/>
            </a:prstGeom>
          </p:spPr>
          <p:txBody>
            <a:bodyPr anchor="t" rtlCol="false" tIns="0" lIns="0" bIns="0" rIns="0">
              <a:spAutoFit/>
            </a:bodyPr>
            <a:lstStyle/>
            <a:p>
              <a:pPr algn="l" marL="0" indent="0" lvl="0">
                <a:lnSpc>
                  <a:spcPts val="3200"/>
                </a:lnSpc>
                <a:spcBef>
                  <a:spcPct val="0"/>
                </a:spcBef>
              </a:pPr>
              <a:r>
                <a:rPr lang="en-US" sz="3200">
                  <a:solidFill>
                    <a:srgbClr val="FFFFFF"/>
                  </a:solidFill>
                  <a:latin typeface="Josefin Sans"/>
                  <a:ea typeface="Josefin Sans"/>
                  <a:cs typeface="Josefin Sans"/>
                  <a:sym typeface="Josefin Sans"/>
                </a:rPr>
                <a:t>Project One</a:t>
              </a:r>
            </a:p>
          </p:txBody>
        </p:sp>
        <p:sp>
          <p:nvSpPr>
            <p:cNvPr name="TextBox 5" id="5"/>
            <p:cNvSpPr txBox="true"/>
            <p:nvPr/>
          </p:nvSpPr>
          <p:spPr>
            <a:xfrm rot="0">
              <a:off x="0" y="750721"/>
              <a:ext cx="5586533" cy="18205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Briefly elaborate on what you want to discuss. Lorem ipsum dolor sit amet, consectetur adipiscing elit, sed do eiusmod tempor incididunt.</a:t>
              </a:r>
            </a:p>
          </p:txBody>
        </p:sp>
      </p:grpSp>
      <p:grpSp>
        <p:nvGrpSpPr>
          <p:cNvPr name="Group 6" id="6"/>
          <p:cNvGrpSpPr/>
          <p:nvPr/>
        </p:nvGrpSpPr>
        <p:grpSpPr>
          <a:xfrm rot="0">
            <a:off x="7049050" y="7329850"/>
            <a:ext cx="4189900" cy="1928450"/>
            <a:chOff x="0" y="0"/>
            <a:chExt cx="5586533" cy="2571266"/>
          </a:xfrm>
        </p:grpSpPr>
        <p:sp>
          <p:nvSpPr>
            <p:cNvPr name="TextBox 7" id="7"/>
            <p:cNvSpPr txBox="true"/>
            <p:nvPr/>
          </p:nvSpPr>
          <p:spPr>
            <a:xfrm rot="0">
              <a:off x="0" y="57150"/>
              <a:ext cx="5586533" cy="584623"/>
            </a:xfrm>
            <a:prstGeom prst="rect">
              <a:avLst/>
            </a:prstGeom>
          </p:spPr>
          <p:txBody>
            <a:bodyPr anchor="t" rtlCol="false" tIns="0" lIns="0" bIns="0" rIns="0">
              <a:spAutoFit/>
            </a:bodyPr>
            <a:lstStyle/>
            <a:p>
              <a:pPr algn="l" marL="0" indent="0" lvl="0">
                <a:lnSpc>
                  <a:spcPts val="3200"/>
                </a:lnSpc>
                <a:spcBef>
                  <a:spcPct val="0"/>
                </a:spcBef>
              </a:pPr>
              <a:r>
                <a:rPr lang="en-US" sz="3200">
                  <a:solidFill>
                    <a:srgbClr val="FFFFFF"/>
                  </a:solidFill>
                  <a:latin typeface="Josefin Sans"/>
                  <a:ea typeface="Josefin Sans"/>
                  <a:cs typeface="Josefin Sans"/>
                  <a:sym typeface="Josefin Sans"/>
                </a:rPr>
                <a:t>Project Two</a:t>
              </a:r>
            </a:p>
          </p:txBody>
        </p:sp>
        <p:sp>
          <p:nvSpPr>
            <p:cNvPr name="TextBox 8" id="8"/>
            <p:cNvSpPr txBox="true"/>
            <p:nvPr/>
          </p:nvSpPr>
          <p:spPr>
            <a:xfrm rot="0">
              <a:off x="0" y="750721"/>
              <a:ext cx="5586533" cy="18205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Briefly elaborate on what you want to discuss. Lorem ipsum dolor sit amet, consectetur adipiscing elit, sed do eiusmod tempor incididunt .</a:t>
              </a:r>
            </a:p>
          </p:txBody>
        </p:sp>
      </p:grpSp>
      <p:grpSp>
        <p:nvGrpSpPr>
          <p:cNvPr name="Group 9" id="9"/>
          <p:cNvGrpSpPr/>
          <p:nvPr/>
        </p:nvGrpSpPr>
        <p:grpSpPr>
          <a:xfrm rot="0">
            <a:off x="13067750" y="7329850"/>
            <a:ext cx="4189900" cy="1928450"/>
            <a:chOff x="0" y="0"/>
            <a:chExt cx="5586533" cy="2571266"/>
          </a:xfrm>
        </p:grpSpPr>
        <p:sp>
          <p:nvSpPr>
            <p:cNvPr name="TextBox 10" id="10"/>
            <p:cNvSpPr txBox="true"/>
            <p:nvPr/>
          </p:nvSpPr>
          <p:spPr>
            <a:xfrm rot="0">
              <a:off x="0" y="57150"/>
              <a:ext cx="5586533" cy="584623"/>
            </a:xfrm>
            <a:prstGeom prst="rect">
              <a:avLst/>
            </a:prstGeom>
          </p:spPr>
          <p:txBody>
            <a:bodyPr anchor="t" rtlCol="false" tIns="0" lIns="0" bIns="0" rIns="0">
              <a:spAutoFit/>
            </a:bodyPr>
            <a:lstStyle/>
            <a:p>
              <a:pPr algn="l" marL="0" indent="0" lvl="0">
                <a:lnSpc>
                  <a:spcPts val="3200"/>
                </a:lnSpc>
                <a:spcBef>
                  <a:spcPct val="0"/>
                </a:spcBef>
              </a:pPr>
              <a:r>
                <a:rPr lang="en-US" sz="3200">
                  <a:solidFill>
                    <a:srgbClr val="FFFFFF"/>
                  </a:solidFill>
                  <a:latin typeface="Josefin Sans"/>
                  <a:ea typeface="Josefin Sans"/>
                  <a:cs typeface="Josefin Sans"/>
                  <a:sym typeface="Josefin Sans"/>
                </a:rPr>
                <a:t>Project Three</a:t>
              </a:r>
            </a:p>
          </p:txBody>
        </p:sp>
        <p:sp>
          <p:nvSpPr>
            <p:cNvPr name="TextBox 11" id="11"/>
            <p:cNvSpPr txBox="true"/>
            <p:nvPr/>
          </p:nvSpPr>
          <p:spPr>
            <a:xfrm rot="0">
              <a:off x="0" y="750721"/>
              <a:ext cx="5586533" cy="182054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Briefly elaborate on what you want to discuss. Lorem ipsum dolor sit amet, consectetur adipiscing elit, sed do eiusmod tempor incididunt .</a:t>
              </a:r>
            </a:p>
          </p:txBody>
        </p:sp>
      </p:grpSp>
      <p:sp>
        <p:nvSpPr>
          <p:cNvPr name="Freeform 12" id="12"/>
          <p:cNvSpPr/>
          <p:nvPr/>
        </p:nvSpPr>
        <p:spPr>
          <a:xfrm flipH="false" flipV="false" rot="0">
            <a:off x="1028700" y="3118174"/>
            <a:ext cx="3474469" cy="3941387"/>
          </a:xfrm>
          <a:custGeom>
            <a:avLst/>
            <a:gdLst/>
            <a:ahLst/>
            <a:cxnLst/>
            <a:rect r="r" b="b" t="t" l="l"/>
            <a:pathLst>
              <a:path h="3941387" w="3474469">
                <a:moveTo>
                  <a:pt x="0" y="0"/>
                </a:moveTo>
                <a:lnTo>
                  <a:pt x="3474469" y="0"/>
                </a:lnTo>
                <a:lnTo>
                  <a:pt x="3474469" y="3941387"/>
                </a:lnTo>
                <a:lnTo>
                  <a:pt x="0" y="3941387"/>
                </a:lnTo>
                <a:lnTo>
                  <a:pt x="0" y="0"/>
                </a:lnTo>
                <a:close/>
              </a:path>
            </a:pathLst>
          </a:custGeom>
          <a:blipFill>
            <a:blip r:embed="rId2"/>
            <a:stretch>
              <a:fillRect l="-22677" t="-12586" r="-22677" b="-15548"/>
            </a:stretch>
          </a:blipFill>
        </p:spPr>
      </p:sp>
      <p:sp>
        <p:nvSpPr>
          <p:cNvPr name="Freeform 13" id="13"/>
          <p:cNvSpPr/>
          <p:nvPr/>
        </p:nvSpPr>
        <p:spPr>
          <a:xfrm flipH="false" flipV="false" rot="-3723744">
            <a:off x="7935737" y="2718782"/>
            <a:ext cx="1947540" cy="4740172"/>
          </a:xfrm>
          <a:custGeom>
            <a:avLst/>
            <a:gdLst/>
            <a:ahLst/>
            <a:cxnLst/>
            <a:rect r="r" b="b" t="t" l="l"/>
            <a:pathLst>
              <a:path h="4740172" w="1947540">
                <a:moveTo>
                  <a:pt x="0" y="0"/>
                </a:moveTo>
                <a:lnTo>
                  <a:pt x="1947541" y="0"/>
                </a:lnTo>
                <a:lnTo>
                  <a:pt x="1947541" y="4740172"/>
                </a:lnTo>
                <a:lnTo>
                  <a:pt x="0" y="4740172"/>
                </a:lnTo>
                <a:lnTo>
                  <a:pt x="0" y="0"/>
                </a:lnTo>
                <a:close/>
              </a:path>
            </a:pathLst>
          </a:custGeom>
          <a:blipFill>
            <a:blip r:embed="rId3"/>
            <a:stretch>
              <a:fillRect l="-83651" t="0" r="-59740" b="0"/>
            </a:stretch>
          </a:blipFill>
        </p:spPr>
      </p:sp>
      <p:sp>
        <p:nvSpPr>
          <p:cNvPr name="Freeform 14" id="14"/>
          <p:cNvSpPr/>
          <p:nvPr/>
        </p:nvSpPr>
        <p:spPr>
          <a:xfrm flipH="false" flipV="false" rot="1752482">
            <a:off x="13516112" y="2822435"/>
            <a:ext cx="3159048" cy="4567144"/>
          </a:xfrm>
          <a:custGeom>
            <a:avLst/>
            <a:gdLst/>
            <a:ahLst/>
            <a:cxnLst/>
            <a:rect r="r" b="b" t="t" l="l"/>
            <a:pathLst>
              <a:path h="4567144" w="3159048">
                <a:moveTo>
                  <a:pt x="0" y="0"/>
                </a:moveTo>
                <a:lnTo>
                  <a:pt x="3159049" y="0"/>
                </a:lnTo>
                <a:lnTo>
                  <a:pt x="3159049" y="4567144"/>
                </a:lnTo>
                <a:lnTo>
                  <a:pt x="0" y="4567144"/>
                </a:lnTo>
                <a:lnTo>
                  <a:pt x="0" y="0"/>
                </a:lnTo>
                <a:close/>
              </a:path>
            </a:pathLst>
          </a:custGeom>
          <a:blipFill>
            <a:blip r:embed="rId4"/>
            <a:stretch>
              <a:fillRect l="-19854" t="0" r="-24718" b="0"/>
            </a:stretch>
          </a:blipFill>
        </p:spPr>
      </p:sp>
    </p:spTree>
  </p:cSld>
  <p:clrMapOvr>
    <a:masterClrMapping/>
  </p:clrMapOvr>
</p:sld>
</file>

<file path=ppt/slides/slide13.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TextBox 2" id="2"/>
          <p:cNvSpPr txBox="true"/>
          <p:nvPr/>
        </p:nvSpPr>
        <p:spPr>
          <a:xfrm rot="0">
            <a:off x="8438839" y="1247775"/>
            <a:ext cx="8820461" cy="1600110"/>
          </a:xfrm>
          <a:prstGeom prst="rect">
            <a:avLst/>
          </a:prstGeom>
        </p:spPr>
        <p:txBody>
          <a:bodyPr anchor="t" rtlCol="false" tIns="0" lIns="0" bIns="0" rIns="0">
            <a:spAutoFit/>
          </a:bodyPr>
          <a:lstStyle/>
          <a:p>
            <a:pPr algn="r" marL="0" indent="0" lvl="0">
              <a:lnSpc>
                <a:spcPts val="11996"/>
              </a:lnSpc>
              <a:spcBef>
                <a:spcPct val="0"/>
              </a:spcBef>
            </a:pPr>
            <a:r>
              <a:rPr lang="en-US" b="true" sz="11996">
                <a:solidFill>
                  <a:srgbClr val="FFFFFF"/>
                </a:solidFill>
                <a:latin typeface="Josefin Sans Bold"/>
                <a:ea typeface="Josefin Sans Bold"/>
                <a:cs typeface="Josefin Sans Bold"/>
                <a:sym typeface="Josefin Sans Bold"/>
              </a:rPr>
              <a:t>Project One</a:t>
            </a:r>
          </a:p>
        </p:txBody>
      </p:sp>
      <p:sp>
        <p:nvSpPr>
          <p:cNvPr name="TextBox 3" id="3"/>
          <p:cNvSpPr txBox="true"/>
          <p:nvPr/>
        </p:nvSpPr>
        <p:spPr>
          <a:xfrm rot="0">
            <a:off x="1028700" y="5172075"/>
            <a:ext cx="8115300" cy="40252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Presentations are communication tools that can be used as demonstrations, lectures, speeches, reports, and more. It is mostly presented before an audience. </a:t>
            </a:r>
          </a:p>
          <a:p>
            <a:pPr algn="l" marL="0" indent="0" lvl="0">
              <a:lnSpc>
                <a:spcPts val="2100"/>
              </a:lnSpc>
              <a:spcBef>
                <a:spcPct val="0"/>
              </a:spcBef>
            </a:pPr>
          </a:p>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Lorem ipsum dolor sit amet, consectetur adipiscing elit, sed do eiusmod tempor incididunt ut labore et dolore magna aliqua. Semper quis lectus nulla at. Risus quis varius quam quisque id diam vel quam. Dictum fusce ut placerat orci. Orci porta non pulvinar neque laoreet. Lectus vestibulum mattis ullamcorper velit. Eu ultrices vitae auctor eu augue ut. Proin libero nunc consequat interdum varius. Aliquet enim tortor at auctor urna nunc. Ornare arcu odio ut sem nulla pharetra diam. Ultrices dui sapien eget mi proin. Penatibus et magnis dis parturient montes nascetur ridiculus. Dui sapien eget mi proin sed libero enim sed faucibus. Cras fermentum odio eu feugiat pre.</a:t>
            </a:r>
          </a:p>
        </p:txBody>
      </p:sp>
      <p:sp>
        <p:nvSpPr>
          <p:cNvPr name="Freeform 4" id="4"/>
          <p:cNvSpPr/>
          <p:nvPr/>
        </p:nvSpPr>
        <p:spPr>
          <a:xfrm flipH="false" flipV="false" rot="0">
            <a:off x="10133004" y="3116091"/>
            <a:ext cx="7769033" cy="8813077"/>
          </a:xfrm>
          <a:custGeom>
            <a:avLst/>
            <a:gdLst/>
            <a:ahLst/>
            <a:cxnLst/>
            <a:rect r="r" b="b" t="t" l="l"/>
            <a:pathLst>
              <a:path h="8813077" w="7769033">
                <a:moveTo>
                  <a:pt x="0" y="0"/>
                </a:moveTo>
                <a:lnTo>
                  <a:pt x="7769033" y="0"/>
                </a:lnTo>
                <a:lnTo>
                  <a:pt x="7769033" y="8813077"/>
                </a:lnTo>
                <a:lnTo>
                  <a:pt x="0" y="8813077"/>
                </a:lnTo>
                <a:lnTo>
                  <a:pt x="0" y="0"/>
                </a:lnTo>
                <a:close/>
              </a:path>
            </a:pathLst>
          </a:custGeom>
          <a:blipFill>
            <a:blip r:embed="rId2"/>
            <a:stretch>
              <a:fillRect l="-22677" t="-12586" r="-22677" b="-15548"/>
            </a:stretch>
          </a:blipFill>
        </p:spPr>
      </p:sp>
      <p:sp>
        <p:nvSpPr>
          <p:cNvPr name="Freeform 5" id="5"/>
          <p:cNvSpPr/>
          <p:nvPr/>
        </p:nvSpPr>
        <p:spPr>
          <a:xfrm flipH="false" flipV="false" rot="0">
            <a:off x="669805" y="-3976595"/>
            <a:ext cx="7769033" cy="8813077"/>
          </a:xfrm>
          <a:custGeom>
            <a:avLst/>
            <a:gdLst/>
            <a:ahLst/>
            <a:cxnLst/>
            <a:rect r="r" b="b" t="t" l="l"/>
            <a:pathLst>
              <a:path h="8813077" w="7769033">
                <a:moveTo>
                  <a:pt x="0" y="0"/>
                </a:moveTo>
                <a:lnTo>
                  <a:pt x="7769034" y="0"/>
                </a:lnTo>
                <a:lnTo>
                  <a:pt x="7769034" y="8813077"/>
                </a:lnTo>
                <a:lnTo>
                  <a:pt x="0" y="8813077"/>
                </a:lnTo>
                <a:lnTo>
                  <a:pt x="0" y="0"/>
                </a:lnTo>
                <a:close/>
              </a:path>
            </a:pathLst>
          </a:custGeom>
          <a:blipFill>
            <a:blip r:embed="rId2"/>
            <a:stretch>
              <a:fillRect l="-22677" t="-12586" r="-22677" b="-15548"/>
            </a:stretch>
          </a:blipFill>
        </p:spPr>
      </p:sp>
    </p:spTree>
  </p:cSld>
  <p:clrMapOvr>
    <a:masterClrMapping/>
  </p:clrMapOvr>
</p:sld>
</file>

<file path=ppt/slides/slide14.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0" y="0"/>
            <a:ext cx="18288000" cy="10287000"/>
          </a:xfrm>
          <a:custGeom>
            <a:avLst/>
            <a:gdLst/>
            <a:ahLst/>
            <a:cxnLst/>
            <a:rect r="r" b="b" t="t" l="l"/>
            <a:pathLst>
              <a:path h="10287000" w="18288000">
                <a:moveTo>
                  <a:pt x="0" y="0"/>
                </a:moveTo>
                <a:lnTo>
                  <a:pt x="18288000" y="0"/>
                </a:lnTo>
                <a:lnTo>
                  <a:pt x="18288000" y="10287000"/>
                </a:lnTo>
                <a:lnTo>
                  <a:pt x="0" y="10287000"/>
                </a:lnTo>
                <a:lnTo>
                  <a:pt x="0" y="0"/>
                </a:lnTo>
                <a:close/>
              </a:path>
            </a:pathLst>
          </a:custGeom>
          <a:blipFill>
            <a:blip r:embed="rId2"/>
            <a:stretch>
              <a:fillRect l="0" t="-9222" r="0" b="-9222"/>
            </a:stretch>
          </a:blipFill>
        </p:spPr>
      </p:sp>
      <p:sp>
        <p:nvSpPr>
          <p:cNvPr name="TextBox 3" id="3"/>
          <p:cNvSpPr txBox="true"/>
          <p:nvPr/>
        </p:nvSpPr>
        <p:spPr>
          <a:xfrm rot="0">
            <a:off x="1028700" y="8827233"/>
            <a:ext cx="16230600" cy="985958"/>
          </a:xfrm>
          <a:prstGeom prst="rect">
            <a:avLst/>
          </a:prstGeom>
        </p:spPr>
        <p:txBody>
          <a:bodyPr anchor="t" rtlCol="false" tIns="0" lIns="0" bIns="0" rIns="0">
            <a:spAutoFit/>
          </a:bodyPr>
          <a:lstStyle/>
          <a:p>
            <a:pPr algn="ctr" marL="0" indent="0" lvl="0">
              <a:lnSpc>
                <a:spcPts val="7317"/>
              </a:lnSpc>
              <a:spcBef>
                <a:spcPct val="0"/>
              </a:spcBef>
            </a:pPr>
            <a:r>
              <a:rPr lang="en-US" b="true" sz="7317" strike="noStrike" u="none">
                <a:solidFill>
                  <a:srgbClr val="FFFFFF"/>
                </a:solidFill>
                <a:latin typeface="Josefin Sans Bold"/>
                <a:ea typeface="Josefin Sans Bold"/>
                <a:cs typeface="Josefin Sans Bold"/>
                <a:sym typeface="Josefin Sans Bold"/>
              </a:rPr>
              <a:t>A picture is worth a thousand words</a:t>
            </a:r>
          </a:p>
        </p:txBody>
      </p:sp>
    </p:spTree>
  </p:cSld>
  <p:clrMapOvr>
    <a:masterClrMapping/>
  </p:clrMapOvr>
</p:sld>
</file>

<file path=ppt/slides/slide15.xml><?xml version="1.0" encoding="utf-8"?>
<p:sld xmlns:p="http://schemas.openxmlformats.org/presentationml/2006/main" xmlns:a="http://schemas.openxmlformats.org/drawingml/2006/main">
  <p:cSld>
    <p:bg>
      <p:bgPr>
        <a:solidFill>
          <a:srgbClr val="38B6FF"/>
        </a:solidFill>
      </p:bgPr>
    </p:bg>
    <p:spTree>
      <p:nvGrpSpPr>
        <p:cNvPr id="1" name=""/>
        <p:cNvGrpSpPr/>
        <p:nvPr/>
      </p:nvGrpSpPr>
      <p:grpSpPr>
        <a:xfrm>
          <a:off x="0" y="0"/>
          <a:ext cx="0" cy="0"/>
          <a:chOff x="0" y="0"/>
          <a:chExt cx="0" cy="0"/>
        </a:xfrm>
      </p:grpSpPr>
      <p:sp>
        <p:nvSpPr>
          <p:cNvPr name="TextBox 2" id="2"/>
          <p:cNvSpPr txBox="true"/>
          <p:nvPr/>
        </p:nvSpPr>
        <p:spPr>
          <a:xfrm rot="0">
            <a:off x="2454396" y="2755627"/>
            <a:ext cx="13379209" cy="4629060"/>
          </a:xfrm>
          <a:prstGeom prst="rect">
            <a:avLst/>
          </a:prstGeom>
        </p:spPr>
        <p:txBody>
          <a:bodyPr anchor="t" rtlCol="false" tIns="0" lIns="0" bIns="0" rIns="0">
            <a:spAutoFit/>
          </a:bodyPr>
          <a:lstStyle/>
          <a:p>
            <a:pPr algn="ctr" marL="0" indent="0" lvl="0">
              <a:lnSpc>
                <a:spcPts val="11996"/>
              </a:lnSpc>
              <a:spcBef>
                <a:spcPct val="0"/>
              </a:spcBef>
            </a:pPr>
            <a:r>
              <a:rPr lang="en-US" b="true" sz="11996" strike="noStrike" u="none">
                <a:solidFill>
                  <a:srgbClr val="FFFFFF"/>
                </a:solidFill>
                <a:latin typeface="Josefin Sans Bold"/>
                <a:ea typeface="Josefin Sans Bold"/>
                <a:cs typeface="Josefin Sans Bold"/>
                <a:sym typeface="Josefin Sans Bold"/>
              </a:rPr>
              <a:t>Write an original statement or inspiring quote</a:t>
            </a:r>
          </a:p>
        </p:txBody>
      </p:sp>
      <p:sp>
        <p:nvSpPr>
          <p:cNvPr name="TextBox 3" id="3"/>
          <p:cNvSpPr txBox="true"/>
          <p:nvPr/>
        </p:nvSpPr>
        <p:spPr>
          <a:xfrm rot="0">
            <a:off x="2912668" y="7709751"/>
            <a:ext cx="12462664" cy="291465"/>
          </a:xfrm>
          <a:prstGeom prst="rect">
            <a:avLst/>
          </a:prstGeom>
        </p:spPr>
        <p:txBody>
          <a:bodyPr anchor="t" rtlCol="false" tIns="0" lIns="0" bIns="0" rIns="0">
            <a:spAutoFit/>
          </a:bodyPr>
          <a:lstStyle/>
          <a:p>
            <a:pPr algn="ctr"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 Include a credit, citation, or supporting message</a:t>
            </a:r>
          </a:p>
        </p:txBody>
      </p:sp>
      <p:sp>
        <p:nvSpPr>
          <p:cNvPr name="TextBox 4" id="4"/>
          <p:cNvSpPr txBox="true"/>
          <p:nvPr/>
        </p:nvSpPr>
        <p:spPr>
          <a:xfrm rot="0">
            <a:off x="7834920" y="1690056"/>
            <a:ext cx="2618160" cy="2931694"/>
          </a:xfrm>
          <a:prstGeom prst="rect">
            <a:avLst/>
          </a:prstGeom>
        </p:spPr>
        <p:txBody>
          <a:bodyPr anchor="t" rtlCol="false" tIns="0" lIns="0" bIns="0" rIns="0">
            <a:spAutoFit/>
          </a:bodyPr>
          <a:lstStyle/>
          <a:p>
            <a:pPr algn="ctr" marL="0" indent="0" lvl="0">
              <a:lnSpc>
                <a:spcPts val="22096"/>
              </a:lnSpc>
              <a:spcBef>
                <a:spcPct val="0"/>
              </a:spcBef>
            </a:pPr>
            <a:r>
              <a:rPr lang="en-US" b="true" sz="22096">
                <a:solidFill>
                  <a:srgbClr val="FFFFFF"/>
                </a:solidFill>
                <a:latin typeface="Josefin Sans Bold"/>
                <a:ea typeface="Josefin Sans Bold"/>
                <a:cs typeface="Josefin Sans Bold"/>
                <a:sym typeface="Josefin Sans Bold"/>
              </a:rPr>
              <a:t>“</a:t>
            </a:r>
          </a:p>
        </p:txBody>
      </p:sp>
    </p:spTree>
  </p:cSld>
  <p:clrMapOvr>
    <a:masterClrMapping/>
  </p:clrMapOvr>
</p:sld>
</file>

<file path=ppt/slides/slide16.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sp>
        <p:nvSpPr>
          <p:cNvPr name="Freeform 2" id="2"/>
          <p:cNvSpPr/>
          <p:nvPr/>
        </p:nvSpPr>
        <p:spPr>
          <a:xfrm flipH="false" flipV="false" rot="0">
            <a:off x="1680882" y="2201966"/>
            <a:ext cx="5778062" cy="5778062"/>
          </a:xfrm>
          <a:custGeom>
            <a:avLst/>
            <a:gdLst/>
            <a:ahLst/>
            <a:cxnLst/>
            <a:rect r="r" b="b" t="t" l="l"/>
            <a:pathLst>
              <a:path h="5778062" w="5778062">
                <a:moveTo>
                  <a:pt x="0" y="0"/>
                </a:moveTo>
                <a:lnTo>
                  <a:pt x="5778062" y="0"/>
                </a:lnTo>
                <a:lnTo>
                  <a:pt x="5778062" y="5778062"/>
                </a:lnTo>
                <a:lnTo>
                  <a:pt x="0" y="5778062"/>
                </a:lnTo>
                <a:lnTo>
                  <a:pt x="0" y="0"/>
                </a:lnTo>
                <a:close/>
              </a:path>
            </a:pathLst>
          </a:custGeom>
          <a:blipFill>
            <a:blip r:embed="rId2"/>
            <a:stretch>
              <a:fillRect l="0" t="0" r="0" b="0"/>
            </a:stretch>
          </a:blipFill>
        </p:spPr>
      </p:sp>
      <p:sp>
        <p:nvSpPr>
          <p:cNvPr name="TextBox 3" id="3"/>
          <p:cNvSpPr txBox="true"/>
          <p:nvPr/>
        </p:nvSpPr>
        <p:spPr>
          <a:xfrm rot="0">
            <a:off x="8209150" y="4959552"/>
            <a:ext cx="9050150" cy="2914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123 Anywhere St., Any City,ST 12345</a:t>
            </a:r>
          </a:p>
        </p:txBody>
      </p:sp>
      <p:sp>
        <p:nvSpPr>
          <p:cNvPr name="TextBox 4" id="4"/>
          <p:cNvSpPr txBox="true"/>
          <p:nvPr/>
        </p:nvSpPr>
        <p:spPr>
          <a:xfrm rot="0">
            <a:off x="8209150" y="5440600"/>
            <a:ext cx="7632904" cy="2914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123-456-7890</a:t>
            </a:r>
          </a:p>
        </p:txBody>
      </p:sp>
      <p:sp>
        <p:nvSpPr>
          <p:cNvPr name="TextBox 5" id="5"/>
          <p:cNvSpPr txBox="true"/>
          <p:nvPr/>
        </p:nvSpPr>
        <p:spPr>
          <a:xfrm rot="0">
            <a:off x="8209150" y="5921648"/>
            <a:ext cx="7632904" cy="2914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hello@reallygreatsite.com</a:t>
            </a:r>
          </a:p>
        </p:txBody>
      </p:sp>
      <p:sp>
        <p:nvSpPr>
          <p:cNvPr name="TextBox 6" id="6"/>
          <p:cNvSpPr txBox="true"/>
          <p:nvPr/>
        </p:nvSpPr>
        <p:spPr>
          <a:xfrm rot="0">
            <a:off x="8209150" y="6883743"/>
            <a:ext cx="7632904" cy="2914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reallygreatsite.com</a:t>
            </a:r>
          </a:p>
        </p:txBody>
      </p:sp>
      <p:sp>
        <p:nvSpPr>
          <p:cNvPr name="TextBox 7" id="7"/>
          <p:cNvSpPr txBox="true"/>
          <p:nvPr/>
        </p:nvSpPr>
        <p:spPr>
          <a:xfrm rot="0">
            <a:off x="8209150" y="6402695"/>
            <a:ext cx="7632904" cy="291465"/>
          </a:xfrm>
          <a:prstGeom prst="rect">
            <a:avLst/>
          </a:prstGeom>
        </p:spPr>
        <p:txBody>
          <a:bodyPr anchor="t" rtlCol="false" tIns="0" lIns="0" bIns="0" rIns="0">
            <a:spAutoFit/>
          </a:bodyPr>
          <a:lstStyle/>
          <a:p>
            <a:pPr algn="l" marL="0" indent="0" lvl="0">
              <a:lnSpc>
                <a:spcPts val="2100"/>
              </a:lnSpc>
              <a:spcBef>
                <a:spcPct val="0"/>
              </a:spcBef>
            </a:pPr>
            <a:r>
              <a:rPr lang="en-US" sz="2100" strike="noStrike" u="none">
                <a:solidFill>
                  <a:srgbClr val="FFFFFF"/>
                </a:solidFill>
                <a:latin typeface="Josefin Sans"/>
                <a:ea typeface="Josefin Sans"/>
                <a:cs typeface="Josefin Sans"/>
                <a:sym typeface="Josefin Sans"/>
              </a:rPr>
              <a:t>@reallygreatsite</a:t>
            </a:r>
          </a:p>
        </p:txBody>
      </p:sp>
      <p:sp>
        <p:nvSpPr>
          <p:cNvPr name="TextBox 8" id="8"/>
          <p:cNvSpPr txBox="true"/>
          <p:nvPr/>
        </p:nvSpPr>
        <p:spPr>
          <a:xfrm rot="0">
            <a:off x="8209150" y="3330867"/>
            <a:ext cx="9050150" cy="1600110"/>
          </a:xfrm>
          <a:prstGeom prst="rect">
            <a:avLst/>
          </a:prstGeom>
        </p:spPr>
        <p:txBody>
          <a:bodyPr anchor="t" rtlCol="false" tIns="0" lIns="0" bIns="0" rIns="0">
            <a:spAutoFit/>
          </a:bodyPr>
          <a:lstStyle/>
          <a:p>
            <a:pPr algn="l" marL="0" indent="0" lvl="0">
              <a:lnSpc>
                <a:spcPts val="11996"/>
              </a:lnSpc>
              <a:spcBef>
                <a:spcPct val="0"/>
              </a:spcBef>
            </a:pPr>
            <a:r>
              <a:rPr lang="en-US" b="true" sz="11996" strike="noStrike" u="none">
                <a:solidFill>
                  <a:srgbClr val="FFFFFF"/>
                </a:solidFill>
                <a:latin typeface="Josefin Sans Bold"/>
                <a:ea typeface="Josefin Sans Bold"/>
                <a:cs typeface="Josefin Sans Bold"/>
                <a:sym typeface="Josefin Sans Bold"/>
              </a:rPr>
              <a:t>Contact Us</a:t>
            </a:r>
          </a:p>
        </p:txBody>
      </p:sp>
    </p:spTree>
  </p:cSld>
  <p:clrMapOvr>
    <a:masterClrMapping/>
  </p:clrMapOvr>
</p:sld>
</file>

<file path=ppt/slides/slide17.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grpSp>
        <p:nvGrpSpPr>
          <p:cNvPr name="Group 2" id="2"/>
          <p:cNvGrpSpPr/>
          <p:nvPr/>
        </p:nvGrpSpPr>
        <p:grpSpPr>
          <a:xfrm rot="0">
            <a:off x="774218" y="2285896"/>
            <a:ext cx="5097641" cy="7400322"/>
            <a:chOff x="0" y="0"/>
            <a:chExt cx="1342589" cy="1949056"/>
          </a:xfrm>
        </p:grpSpPr>
        <p:sp>
          <p:nvSpPr>
            <p:cNvPr name="Freeform 3" id="3"/>
            <p:cNvSpPr/>
            <p:nvPr/>
          </p:nvSpPr>
          <p:spPr>
            <a:xfrm flipH="false" flipV="false" rot="0">
              <a:off x="0" y="0"/>
              <a:ext cx="1342589" cy="1949056"/>
            </a:xfrm>
            <a:custGeom>
              <a:avLst/>
              <a:gdLst/>
              <a:ahLst/>
              <a:cxnLst/>
              <a:rect r="r" b="b" t="t" l="l"/>
              <a:pathLst>
                <a:path h="1949056" w="1342589">
                  <a:moveTo>
                    <a:pt x="36449" y="0"/>
                  </a:moveTo>
                  <a:lnTo>
                    <a:pt x="1306139" y="0"/>
                  </a:lnTo>
                  <a:cubicBezTo>
                    <a:pt x="1315806" y="0"/>
                    <a:pt x="1325077" y="3840"/>
                    <a:pt x="1331913" y="10676"/>
                  </a:cubicBezTo>
                  <a:cubicBezTo>
                    <a:pt x="1338748" y="17511"/>
                    <a:pt x="1342589" y="26782"/>
                    <a:pt x="1342589" y="36449"/>
                  </a:cubicBezTo>
                  <a:lnTo>
                    <a:pt x="1342589" y="1912607"/>
                  </a:lnTo>
                  <a:cubicBezTo>
                    <a:pt x="1342589" y="1932737"/>
                    <a:pt x="1326270" y="1949056"/>
                    <a:pt x="1306139" y="1949056"/>
                  </a:cubicBezTo>
                  <a:lnTo>
                    <a:pt x="36449" y="1949056"/>
                  </a:lnTo>
                  <a:cubicBezTo>
                    <a:pt x="16319" y="1949056"/>
                    <a:pt x="0" y="1932737"/>
                    <a:pt x="0" y="1912607"/>
                  </a:cubicBezTo>
                  <a:lnTo>
                    <a:pt x="0" y="36449"/>
                  </a:lnTo>
                  <a:cubicBezTo>
                    <a:pt x="0" y="16319"/>
                    <a:pt x="16319" y="0"/>
                    <a:pt x="36449" y="0"/>
                  </a:cubicBezTo>
                  <a:close/>
                </a:path>
              </a:pathLst>
            </a:custGeom>
            <a:solidFill>
              <a:srgbClr val="000000">
                <a:alpha val="0"/>
              </a:srgbClr>
            </a:solidFill>
            <a:ln w="19050" cap="rnd">
              <a:solidFill>
                <a:srgbClr val="FFFFFF"/>
              </a:solidFill>
              <a:prstDash val="solid"/>
              <a:round/>
            </a:ln>
          </p:spPr>
        </p:sp>
        <p:sp>
          <p:nvSpPr>
            <p:cNvPr name="TextBox 4" id="4"/>
            <p:cNvSpPr txBox="true"/>
            <p:nvPr/>
          </p:nvSpPr>
          <p:spPr>
            <a:xfrm>
              <a:off x="0" y="-38100"/>
              <a:ext cx="1342589" cy="1987156"/>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6109984" y="2285896"/>
            <a:ext cx="11512980" cy="7400322"/>
            <a:chOff x="0" y="0"/>
            <a:chExt cx="3032225" cy="1949056"/>
          </a:xfrm>
        </p:grpSpPr>
        <p:sp>
          <p:nvSpPr>
            <p:cNvPr name="Freeform 6" id="6"/>
            <p:cNvSpPr/>
            <p:nvPr/>
          </p:nvSpPr>
          <p:spPr>
            <a:xfrm flipH="false" flipV="false" rot="0">
              <a:off x="0" y="0"/>
              <a:ext cx="3032225" cy="1949056"/>
            </a:xfrm>
            <a:custGeom>
              <a:avLst/>
              <a:gdLst/>
              <a:ahLst/>
              <a:cxnLst/>
              <a:rect r="r" b="b" t="t" l="l"/>
              <a:pathLst>
                <a:path h="1949056" w="3032225">
                  <a:moveTo>
                    <a:pt x="16139" y="0"/>
                  </a:moveTo>
                  <a:lnTo>
                    <a:pt x="3016086" y="0"/>
                  </a:lnTo>
                  <a:cubicBezTo>
                    <a:pt x="3020366" y="0"/>
                    <a:pt x="3024471" y="1700"/>
                    <a:pt x="3027498" y="4727"/>
                  </a:cubicBezTo>
                  <a:cubicBezTo>
                    <a:pt x="3030525" y="7754"/>
                    <a:pt x="3032225" y="11859"/>
                    <a:pt x="3032225" y="16139"/>
                  </a:cubicBezTo>
                  <a:lnTo>
                    <a:pt x="3032225" y="1932917"/>
                  </a:lnTo>
                  <a:cubicBezTo>
                    <a:pt x="3032225" y="1937197"/>
                    <a:pt x="3030525" y="1941302"/>
                    <a:pt x="3027498" y="1944329"/>
                  </a:cubicBezTo>
                  <a:cubicBezTo>
                    <a:pt x="3024471" y="1947356"/>
                    <a:pt x="3020366" y="1949056"/>
                    <a:pt x="3016086" y="1949056"/>
                  </a:cubicBezTo>
                  <a:lnTo>
                    <a:pt x="16139" y="1949056"/>
                  </a:lnTo>
                  <a:cubicBezTo>
                    <a:pt x="11859" y="1949056"/>
                    <a:pt x="7754" y="1947356"/>
                    <a:pt x="4727" y="1944329"/>
                  </a:cubicBezTo>
                  <a:cubicBezTo>
                    <a:pt x="1700" y="1941302"/>
                    <a:pt x="0" y="1937197"/>
                    <a:pt x="0" y="1932917"/>
                  </a:cubicBezTo>
                  <a:lnTo>
                    <a:pt x="0" y="16139"/>
                  </a:lnTo>
                  <a:cubicBezTo>
                    <a:pt x="0" y="11859"/>
                    <a:pt x="1700" y="7754"/>
                    <a:pt x="4727" y="4727"/>
                  </a:cubicBezTo>
                  <a:cubicBezTo>
                    <a:pt x="7754" y="1700"/>
                    <a:pt x="11859" y="0"/>
                    <a:pt x="16139" y="0"/>
                  </a:cubicBezTo>
                  <a:close/>
                </a:path>
              </a:pathLst>
            </a:custGeom>
            <a:solidFill>
              <a:srgbClr val="000000">
                <a:alpha val="0"/>
              </a:srgbClr>
            </a:solidFill>
            <a:ln w="19050" cap="rnd">
              <a:solidFill>
                <a:srgbClr val="FFFFFF"/>
              </a:solidFill>
              <a:prstDash val="solid"/>
              <a:round/>
            </a:ln>
          </p:spPr>
        </p:sp>
        <p:sp>
          <p:nvSpPr>
            <p:cNvPr name="TextBox 7" id="7"/>
            <p:cNvSpPr txBox="true"/>
            <p:nvPr/>
          </p:nvSpPr>
          <p:spPr>
            <a:xfrm>
              <a:off x="0" y="-38100"/>
              <a:ext cx="3032225" cy="1987156"/>
            </a:xfrm>
            <a:prstGeom prst="rect">
              <a:avLst/>
            </a:prstGeom>
          </p:spPr>
          <p:txBody>
            <a:bodyPr anchor="ctr" rtlCol="false" tIns="50800" lIns="50800" bIns="50800" rIns="50800"/>
            <a:lstStyle/>
            <a:p>
              <a:pPr algn="ctr">
                <a:lnSpc>
                  <a:spcPts val="2465"/>
                </a:lnSpc>
              </a:pPr>
            </a:p>
          </p:txBody>
        </p:sp>
      </p:grpSp>
      <p:grpSp>
        <p:nvGrpSpPr>
          <p:cNvPr name="Group 8" id="8"/>
          <p:cNvGrpSpPr/>
          <p:nvPr/>
        </p:nvGrpSpPr>
        <p:grpSpPr>
          <a:xfrm rot="0">
            <a:off x="1139005" y="2566614"/>
            <a:ext cx="4368067" cy="647237"/>
            <a:chOff x="0" y="0"/>
            <a:chExt cx="1150437" cy="170466"/>
          </a:xfrm>
        </p:grpSpPr>
        <p:sp>
          <p:nvSpPr>
            <p:cNvPr name="Freeform 9" id="9"/>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FFFFFF"/>
              </a:solidFill>
              <a:prstDash val="solid"/>
              <a:miter/>
            </a:ln>
          </p:spPr>
        </p:sp>
        <p:sp>
          <p:nvSpPr>
            <p:cNvPr name="TextBox 10" id="10"/>
            <p:cNvSpPr txBox="true"/>
            <p:nvPr/>
          </p:nvSpPr>
          <p:spPr>
            <a:xfrm>
              <a:off x="0" y="-38100"/>
              <a:ext cx="1150437" cy="208566"/>
            </a:xfrm>
            <a:prstGeom prst="rect">
              <a:avLst/>
            </a:prstGeom>
          </p:spPr>
          <p:txBody>
            <a:bodyPr anchor="ctr" rtlCol="false" tIns="50800" lIns="50800" bIns="50800" rIns="50800"/>
            <a:lstStyle/>
            <a:p>
              <a:pPr algn="ctr">
                <a:lnSpc>
                  <a:spcPts val="2465"/>
                </a:lnSpc>
              </a:pPr>
            </a:p>
          </p:txBody>
        </p:sp>
      </p:grpSp>
      <p:grpSp>
        <p:nvGrpSpPr>
          <p:cNvPr name="Group 11" id="11"/>
          <p:cNvGrpSpPr/>
          <p:nvPr/>
        </p:nvGrpSpPr>
        <p:grpSpPr>
          <a:xfrm rot="0">
            <a:off x="9682440" y="2566614"/>
            <a:ext cx="4368067" cy="647237"/>
            <a:chOff x="0" y="0"/>
            <a:chExt cx="1150437" cy="170466"/>
          </a:xfrm>
        </p:grpSpPr>
        <p:sp>
          <p:nvSpPr>
            <p:cNvPr name="Freeform 12" id="12"/>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FFFFFF"/>
              </a:solidFill>
              <a:prstDash val="solid"/>
              <a:miter/>
            </a:ln>
          </p:spPr>
        </p:sp>
        <p:sp>
          <p:nvSpPr>
            <p:cNvPr name="TextBox 13" id="13"/>
            <p:cNvSpPr txBox="true"/>
            <p:nvPr/>
          </p:nvSpPr>
          <p:spPr>
            <a:xfrm>
              <a:off x="0" y="-38100"/>
              <a:ext cx="1150437" cy="208566"/>
            </a:xfrm>
            <a:prstGeom prst="rect">
              <a:avLst/>
            </a:prstGeom>
          </p:spPr>
          <p:txBody>
            <a:bodyPr anchor="ctr" rtlCol="false" tIns="50800" lIns="50800" bIns="50800" rIns="50800"/>
            <a:lstStyle/>
            <a:p>
              <a:pPr algn="ctr">
                <a:lnSpc>
                  <a:spcPts val="2465"/>
                </a:lnSpc>
              </a:pPr>
            </a:p>
          </p:txBody>
        </p:sp>
      </p:grpSp>
      <p:grpSp>
        <p:nvGrpSpPr>
          <p:cNvPr name="Group 14" id="14"/>
          <p:cNvGrpSpPr/>
          <p:nvPr/>
        </p:nvGrpSpPr>
        <p:grpSpPr>
          <a:xfrm rot="0">
            <a:off x="1139005" y="7201013"/>
            <a:ext cx="4368067" cy="647237"/>
            <a:chOff x="0" y="0"/>
            <a:chExt cx="1150437" cy="170466"/>
          </a:xfrm>
        </p:grpSpPr>
        <p:sp>
          <p:nvSpPr>
            <p:cNvPr name="Freeform 15" id="15"/>
            <p:cNvSpPr/>
            <p:nvPr/>
          </p:nvSpPr>
          <p:spPr>
            <a:xfrm flipH="false" flipV="false" rot="0">
              <a:off x="0" y="0"/>
              <a:ext cx="1150437" cy="170466"/>
            </a:xfrm>
            <a:custGeom>
              <a:avLst/>
              <a:gdLst/>
              <a:ahLst/>
              <a:cxnLst/>
              <a:rect r="r" b="b" t="t" l="l"/>
              <a:pathLst>
                <a:path h="170466" w="1150437">
                  <a:moveTo>
                    <a:pt x="31903" y="0"/>
                  </a:moveTo>
                  <a:lnTo>
                    <a:pt x="1118534" y="0"/>
                  </a:lnTo>
                  <a:cubicBezTo>
                    <a:pt x="1126995" y="0"/>
                    <a:pt x="1135110" y="3361"/>
                    <a:pt x="1141093" y="9344"/>
                  </a:cubicBezTo>
                  <a:cubicBezTo>
                    <a:pt x="1147076" y="15327"/>
                    <a:pt x="1150437" y="23442"/>
                    <a:pt x="1150437" y="31903"/>
                  </a:cubicBezTo>
                  <a:lnTo>
                    <a:pt x="1150437" y="138563"/>
                  </a:lnTo>
                  <a:cubicBezTo>
                    <a:pt x="1150437" y="147024"/>
                    <a:pt x="1147076" y="155139"/>
                    <a:pt x="1141093" y="161122"/>
                  </a:cubicBezTo>
                  <a:cubicBezTo>
                    <a:pt x="1135110" y="167104"/>
                    <a:pt x="1126995" y="170466"/>
                    <a:pt x="1118534" y="170466"/>
                  </a:cubicBezTo>
                  <a:lnTo>
                    <a:pt x="31903" y="170466"/>
                  </a:lnTo>
                  <a:cubicBezTo>
                    <a:pt x="23442" y="170466"/>
                    <a:pt x="15327" y="167104"/>
                    <a:pt x="9344" y="161122"/>
                  </a:cubicBezTo>
                  <a:cubicBezTo>
                    <a:pt x="3361" y="155139"/>
                    <a:pt x="0" y="147024"/>
                    <a:pt x="0" y="138563"/>
                  </a:cubicBezTo>
                  <a:lnTo>
                    <a:pt x="0" y="31903"/>
                  </a:lnTo>
                  <a:cubicBezTo>
                    <a:pt x="0" y="23442"/>
                    <a:pt x="3361" y="15327"/>
                    <a:pt x="9344" y="9344"/>
                  </a:cubicBezTo>
                  <a:cubicBezTo>
                    <a:pt x="15327" y="3361"/>
                    <a:pt x="23442" y="0"/>
                    <a:pt x="31903" y="0"/>
                  </a:cubicBezTo>
                  <a:close/>
                </a:path>
              </a:pathLst>
            </a:custGeom>
            <a:solidFill>
              <a:srgbClr val="000000">
                <a:alpha val="0"/>
              </a:srgbClr>
            </a:solidFill>
            <a:ln w="19050" cap="sq">
              <a:solidFill>
                <a:srgbClr val="FFFFFF"/>
              </a:solidFill>
              <a:prstDash val="solid"/>
              <a:miter/>
            </a:ln>
          </p:spPr>
        </p:sp>
        <p:sp>
          <p:nvSpPr>
            <p:cNvPr name="TextBox 16" id="16"/>
            <p:cNvSpPr txBox="true"/>
            <p:nvPr/>
          </p:nvSpPr>
          <p:spPr>
            <a:xfrm>
              <a:off x="0" y="-38100"/>
              <a:ext cx="1150437" cy="208566"/>
            </a:xfrm>
            <a:prstGeom prst="rect">
              <a:avLst/>
            </a:prstGeom>
          </p:spPr>
          <p:txBody>
            <a:bodyPr anchor="ctr" rtlCol="false" tIns="50800" lIns="50800" bIns="50800" rIns="50800"/>
            <a:lstStyle/>
            <a:p>
              <a:pPr algn="ctr">
                <a:lnSpc>
                  <a:spcPts val="2465"/>
                </a:lnSpc>
              </a:pPr>
            </a:p>
          </p:txBody>
        </p:sp>
      </p:grpSp>
      <p:grpSp>
        <p:nvGrpSpPr>
          <p:cNvPr name="Group 17" id="17"/>
          <p:cNvGrpSpPr/>
          <p:nvPr/>
        </p:nvGrpSpPr>
        <p:grpSpPr>
          <a:xfrm rot="0">
            <a:off x="2479155" y="8105425"/>
            <a:ext cx="754204" cy="754204"/>
            <a:chOff x="0" y="0"/>
            <a:chExt cx="812800" cy="812800"/>
          </a:xfrm>
        </p:grpSpPr>
        <p:sp>
          <p:nvSpPr>
            <p:cNvPr name="Freeform 18" id="18"/>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38B6FF"/>
            </a:solidFill>
            <a:ln w="38100" cap="rnd">
              <a:solidFill>
                <a:srgbClr val="FFFFFF"/>
              </a:solidFill>
              <a:prstDash val="solid"/>
              <a:round/>
            </a:ln>
          </p:spPr>
        </p:sp>
        <p:sp>
          <p:nvSpPr>
            <p:cNvPr name="TextBox 19" id="19"/>
            <p:cNvSpPr txBox="true"/>
            <p:nvPr/>
          </p:nvSpPr>
          <p:spPr>
            <a:xfrm>
              <a:off x="0" y="-38100"/>
              <a:ext cx="812800" cy="850900"/>
            </a:xfrm>
            <a:prstGeom prst="rect">
              <a:avLst/>
            </a:prstGeom>
          </p:spPr>
          <p:txBody>
            <a:bodyPr anchor="ctr" rtlCol="false" tIns="50800" lIns="50800" bIns="50800" rIns="50800"/>
            <a:lstStyle/>
            <a:p>
              <a:pPr algn="ctr">
                <a:lnSpc>
                  <a:spcPts val="2465"/>
                </a:lnSpc>
              </a:pPr>
            </a:p>
          </p:txBody>
        </p:sp>
      </p:grpSp>
      <p:grpSp>
        <p:nvGrpSpPr>
          <p:cNvPr name="Group 20" id="20"/>
          <p:cNvGrpSpPr/>
          <p:nvPr/>
        </p:nvGrpSpPr>
        <p:grpSpPr>
          <a:xfrm rot="0">
            <a:off x="3412717" y="8105425"/>
            <a:ext cx="754204" cy="754204"/>
            <a:chOff x="0" y="0"/>
            <a:chExt cx="812800" cy="812800"/>
          </a:xfrm>
        </p:grpSpPr>
        <p:sp>
          <p:nvSpPr>
            <p:cNvPr name="Freeform 21" id="21"/>
            <p:cNvSpPr/>
            <p:nvPr/>
          </p:nvSpPr>
          <p:spPr>
            <a:xfrm flipH="false" flipV="false" rot="0">
              <a:off x="0" y="0"/>
              <a:ext cx="812800" cy="812800"/>
            </a:xfrm>
            <a:custGeom>
              <a:avLst/>
              <a:gdLst/>
              <a:ahLst/>
              <a:cxnLst/>
              <a:rect r="r" b="b" t="t" l="l"/>
              <a:pathLst>
                <a:path h="812800" w="812800">
                  <a:moveTo>
                    <a:pt x="406400" y="0"/>
                  </a:moveTo>
                  <a:lnTo>
                    <a:pt x="406400" y="0"/>
                  </a:lnTo>
                  <a:cubicBezTo>
                    <a:pt x="630849" y="0"/>
                    <a:pt x="812800" y="181951"/>
                    <a:pt x="812800" y="406400"/>
                  </a:cubicBezTo>
                  <a:lnTo>
                    <a:pt x="812800" y="406400"/>
                  </a:lnTo>
                  <a:cubicBezTo>
                    <a:pt x="812800" y="630849"/>
                    <a:pt x="630849" y="812800"/>
                    <a:pt x="406400" y="812800"/>
                  </a:cubicBezTo>
                  <a:lnTo>
                    <a:pt x="406400" y="812800"/>
                  </a:lnTo>
                  <a:cubicBezTo>
                    <a:pt x="181951" y="812800"/>
                    <a:pt x="0" y="630849"/>
                    <a:pt x="0" y="406400"/>
                  </a:cubicBezTo>
                  <a:lnTo>
                    <a:pt x="0" y="406400"/>
                  </a:lnTo>
                  <a:cubicBezTo>
                    <a:pt x="0" y="181951"/>
                    <a:pt x="181951" y="0"/>
                    <a:pt x="406400" y="0"/>
                  </a:cubicBezTo>
                  <a:close/>
                </a:path>
              </a:pathLst>
            </a:custGeom>
            <a:solidFill>
              <a:srgbClr val="FFFFFF"/>
            </a:solidFill>
            <a:ln cap="rnd">
              <a:noFill/>
              <a:prstDash val="solid"/>
              <a:round/>
            </a:ln>
          </p:spPr>
        </p:sp>
        <p:sp>
          <p:nvSpPr>
            <p:cNvPr name="TextBox 22" id="22"/>
            <p:cNvSpPr txBox="true"/>
            <p:nvPr/>
          </p:nvSpPr>
          <p:spPr>
            <a:xfrm>
              <a:off x="0" y="-38100"/>
              <a:ext cx="812800" cy="850900"/>
            </a:xfrm>
            <a:prstGeom prst="rect">
              <a:avLst/>
            </a:prstGeom>
          </p:spPr>
          <p:txBody>
            <a:bodyPr anchor="ctr" rtlCol="false" tIns="50800" lIns="50800" bIns="50800" rIns="50800"/>
            <a:lstStyle/>
            <a:p>
              <a:pPr algn="ctr">
                <a:lnSpc>
                  <a:spcPts val="2465"/>
                </a:lnSpc>
              </a:pPr>
            </a:p>
          </p:txBody>
        </p:sp>
      </p:grpSp>
      <p:sp>
        <p:nvSpPr>
          <p:cNvPr name="TextBox 23" id="23"/>
          <p:cNvSpPr txBox="true"/>
          <p:nvPr/>
        </p:nvSpPr>
        <p:spPr>
          <a:xfrm rot="0">
            <a:off x="1232396" y="3445771"/>
            <a:ext cx="4181285" cy="519557"/>
          </a:xfrm>
          <a:prstGeom prst="rect">
            <a:avLst/>
          </a:prstGeom>
        </p:spPr>
        <p:txBody>
          <a:bodyPr anchor="t" rtlCol="false" tIns="0" lIns="0" bIns="0" rIns="0">
            <a:spAutoFit/>
          </a:bodyPr>
          <a:lstStyle/>
          <a:p>
            <a:pPr algn="ctr">
              <a:lnSpc>
                <a:spcPts val="2074"/>
              </a:lnSpc>
            </a:pPr>
            <a:r>
              <a:rPr lang="en-US" sz="1700" strike="noStrike" u="none">
                <a:solidFill>
                  <a:srgbClr val="FFFFFF"/>
                </a:solidFill>
                <a:latin typeface="Josefin Sans"/>
                <a:ea typeface="Josefin Sans"/>
                <a:cs typeface="Josefin Sans"/>
                <a:sym typeface="Josefin Sans"/>
              </a:rPr>
              <a:t>This presentation template</a:t>
            </a:r>
          </a:p>
          <a:p>
            <a:pPr algn="ctr">
              <a:lnSpc>
                <a:spcPts val="2074"/>
              </a:lnSpc>
            </a:pPr>
            <a:r>
              <a:rPr lang="en-US" sz="1700" strike="noStrike" u="none">
                <a:solidFill>
                  <a:srgbClr val="FFFFFF"/>
                </a:solidFill>
                <a:latin typeface="Josefin Sans"/>
                <a:ea typeface="Josefin Sans"/>
                <a:cs typeface="Josefin Sans"/>
                <a:sym typeface="Josefin Sans"/>
              </a:rPr>
              <a:t>uses the following free fonts:</a:t>
            </a:r>
          </a:p>
        </p:txBody>
      </p:sp>
      <p:sp>
        <p:nvSpPr>
          <p:cNvPr name="TextBox 24" id="24"/>
          <p:cNvSpPr txBox="true"/>
          <p:nvPr/>
        </p:nvSpPr>
        <p:spPr>
          <a:xfrm rot="0">
            <a:off x="1175455" y="6538581"/>
            <a:ext cx="4368067" cy="262382"/>
          </a:xfrm>
          <a:prstGeom prst="rect">
            <a:avLst/>
          </a:prstGeom>
        </p:spPr>
        <p:txBody>
          <a:bodyPr anchor="t" rtlCol="false" tIns="0" lIns="0" bIns="0" rIns="0">
            <a:spAutoFit/>
          </a:bodyPr>
          <a:lstStyle/>
          <a:p>
            <a:pPr algn="ctr">
              <a:lnSpc>
                <a:spcPts val="2074"/>
              </a:lnSpc>
            </a:pPr>
            <a:r>
              <a:rPr lang="en-US" sz="1700">
                <a:solidFill>
                  <a:srgbClr val="FFFFFF"/>
                </a:solidFill>
                <a:latin typeface="Josefin Sans"/>
                <a:ea typeface="Josefin Sans"/>
                <a:cs typeface="Josefin Sans"/>
                <a:sym typeface="Josefin Sans"/>
              </a:rPr>
              <a:t>You can find these fonts online too.</a:t>
            </a:r>
          </a:p>
        </p:txBody>
      </p:sp>
      <p:sp>
        <p:nvSpPr>
          <p:cNvPr name="TextBox 25" id="25"/>
          <p:cNvSpPr txBox="true"/>
          <p:nvPr/>
        </p:nvSpPr>
        <p:spPr>
          <a:xfrm rot="0">
            <a:off x="1747770" y="4362434"/>
            <a:ext cx="3150536" cy="1924900"/>
          </a:xfrm>
          <a:prstGeom prst="rect">
            <a:avLst/>
          </a:prstGeom>
        </p:spPr>
        <p:txBody>
          <a:bodyPr anchor="t" rtlCol="false" tIns="0" lIns="0" bIns="0" rIns="0">
            <a:spAutoFit/>
          </a:bodyPr>
          <a:lstStyle/>
          <a:p>
            <a:pPr algn="ctr">
              <a:lnSpc>
                <a:spcPts val="1542"/>
              </a:lnSpc>
            </a:pPr>
            <a:r>
              <a:rPr lang="en-US" b="true" sz="1497">
                <a:solidFill>
                  <a:srgbClr val="FFFFFF"/>
                </a:solidFill>
                <a:latin typeface="Josefin Sans Bold"/>
                <a:ea typeface="Josefin Sans Bold"/>
                <a:cs typeface="Josefin Sans Bold"/>
                <a:sym typeface="Josefin Sans Bold"/>
              </a:rPr>
              <a:t>TITLES:</a:t>
            </a:r>
          </a:p>
          <a:p>
            <a:pPr algn="ctr">
              <a:lnSpc>
                <a:spcPts val="2173"/>
              </a:lnSpc>
            </a:pPr>
            <a:r>
              <a:rPr lang="en-US" b="true" sz="2110">
                <a:solidFill>
                  <a:srgbClr val="FFFFFF"/>
                </a:solidFill>
                <a:latin typeface="Josefin Sans Bold"/>
                <a:ea typeface="Josefin Sans Bold"/>
                <a:cs typeface="Josefin Sans Bold"/>
                <a:sym typeface="Josefin Sans Bold"/>
              </a:rPr>
              <a:t>JOSEFIN SANS</a:t>
            </a:r>
          </a:p>
          <a:p>
            <a:pPr algn="ctr">
              <a:lnSpc>
                <a:spcPts val="2173"/>
              </a:lnSpc>
            </a:pPr>
          </a:p>
          <a:p>
            <a:pPr algn="ctr">
              <a:lnSpc>
                <a:spcPts val="1542"/>
              </a:lnSpc>
            </a:pPr>
            <a:r>
              <a:rPr lang="en-US" b="true" sz="1497">
                <a:solidFill>
                  <a:srgbClr val="FFFFFF"/>
                </a:solidFill>
                <a:latin typeface="Josefin Sans Bold"/>
                <a:ea typeface="Josefin Sans Bold"/>
                <a:cs typeface="Josefin Sans Bold"/>
                <a:sym typeface="Josefin Sans Bold"/>
              </a:rPr>
              <a:t>HEADERS:</a:t>
            </a:r>
          </a:p>
          <a:p>
            <a:pPr algn="ctr">
              <a:lnSpc>
                <a:spcPts val="2173"/>
              </a:lnSpc>
            </a:pPr>
            <a:r>
              <a:rPr lang="en-US" b="true" sz="2110">
                <a:solidFill>
                  <a:srgbClr val="FFFFFF"/>
                </a:solidFill>
                <a:latin typeface="Josefin Sans Bold"/>
                <a:ea typeface="Josefin Sans Bold"/>
                <a:cs typeface="Josefin Sans Bold"/>
                <a:sym typeface="Josefin Sans Bold"/>
              </a:rPr>
              <a:t>JOSEFIN SANS</a:t>
            </a:r>
          </a:p>
          <a:p>
            <a:pPr algn="ctr">
              <a:lnSpc>
                <a:spcPts val="2173"/>
              </a:lnSpc>
            </a:pPr>
          </a:p>
          <a:p>
            <a:pPr algn="ctr">
              <a:lnSpc>
                <a:spcPts val="1542"/>
              </a:lnSpc>
            </a:pPr>
            <a:r>
              <a:rPr lang="en-US" b="true" sz="1497">
                <a:solidFill>
                  <a:srgbClr val="FFFFFF"/>
                </a:solidFill>
                <a:latin typeface="Josefin Sans Bold"/>
                <a:ea typeface="Josefin Sans Bold"/>
                <a:cs typeface="Josefin Sans Bold"/>
                <a:sym typeface="Josefin Sans Bold"/>
              </a:rPr>
              <a:t>BODY COPY:</a:t>
            </a:r>
          </a:p>
          <a:p>
            <a:pPr algn="ctr">
              <a:lnSpc>
                <a:spcPts val="2173"/>
              </a:lnSpc>
            </a:pPr>
            <a:r>
              <a:rPr lang="en-US" b="true" sz="2110">
                <a:solidFill>
                  <a:srgbClr val="FFFFFF"/>
                </a:solidFill>
                <a:latin typeface="Josefin Sans Bold"/>
                <a:ea typeface="Josefin Sans Bold"/>
                <a:cs typeface="Josefin Sans Bold"/>
                <a:sym typeface="Josefin Sans Bold"/>
              </a:rPr>
              <a:t>JOSEFIN SANS</a:t>
            </a:r>
          </a:p>
        </p:txBody>
      </p:sp>
      <p:sp>
        <p:nvSpPr>
          <p:cNvPr name="TextBox 26" id="26"/>
          <p:cNvSpPr txBox="true"/>
          <p:nvPr/>
        </p:nvSpPr>
        <p:spPr>
          <a:xfrm rot="0">
            <a:off x="2245570" y="8983077"/>
            <a:ext cx="1221374" cy="180467"/>
          </a:xfrm>
          <a:prstGeom prst="rect">
            <a:avLst/>
          </a:prstGeom>
        </p:spPr>
        <p:txBody>
          <a:bodyPr anchor="t" rtlCol="false" tIns="0" lIns="0" bIns="0" rIns="0">
            <a:spAutoFit/>
          </a:bodyPr>
          <a:lstStyle/>
          <a:p>
            <a:pPr algn="ctr">
              <a:lnSpc>
                <a:spcPts val="1339"/>
              </a:lnSpc>
            </a:pPr>
            <a:r>
              <a:rPr lang="en-US" b="true" sz="1300">
                <a:solidFill>
                  <a:srgbClr val="FFFFFF"/>
                </a:solidFill>
                <a:latin typeface="Josefin Sans Bold"/>
                <a:ea typeface="Josefin Sans Bold"/>
                <a:cs typeface="Josefin Sans Bold"/>
                <a:sym typeface="Josefin Sans Bold"/>
              </a:rPr>
              <a:t>#33295E</a:t>
            </a:r>
          </a:p>
        </p:txBody>
      </p:sp>
      <p:sp>
        <p:nvSpPr>
          <p:cNvPr name="TextBox 27" id="27"/>
          <p:cNvSpPr txBox="true"/>
          <p:nvPr/>
        </p:nvSpPr>
        <p:spPr>
          <a:xfrm rot="0">
            <a:off x="3179133" y="8983077"/>
            <a:ext cx="1221374" cy="180467"/>
          </a:xfrm>
          <a:prstGeom prst="rect">
            <a:avLst/>
          </a:prstGeom>
        </p:spPr>
        <p:txBody>
          <a:bodyPr anchor="t" rtlCol="false" tIns="0" lIns="0" bIns="0" rIns="0">
            <a:spAutoFit/>
          </a:bodyPr>
          <a:lstStyle/>
          <a:p>
            <a:pPr algn="ctr">
              <a:lnSpc>
                <a:spcPts val="1339"/>
              </a:lnSpc>
            </a:pPr>
            <a:r>
              <a:rPr lang="en-US" b="true" sz="1300">
                <a:solidFill>
                  <a:srgbClr val="FFFFFF"/>
                </a:solidFill>
                <a:latin typeface="Josefin Sans Bold"/>
                <a:ea typeface="Josefin Sans Bold"/>
                <a:cs typeface="Josefin Sans Bold"/>
                <a:sym typeface="Josefin Sans Bold"/>
              </a:rPr>
              <a:t>#FFFFFF</a:t>
            </a:r>
          </a:p>
        </p:txBody>
      </p:sp>
      <p:sp>
        <p:nvSpPr>
          <p:cNvPr name="TextBox 28" id="28"/>
          <p:cNvSpPr txBox="true"/>
          <p:nvPr/>
        </p:nvSpPr>
        <p:spPr>
          <a:xfrm rot="0">
            <a:off x="4210005" y="1436516"/>
            <a:ext cx="9867990" cy="337312"/>
          </a:xfrm>
          <a:prstGeom prst="rect">
            <a:avLst/>
          </a:prstGeom>
        </p:spPr>
        <p:txBody>
          <a:bodyPr anchor="t" rtlCol="false" tIns="0" lIns="0" bIns="0" rIns="0">
            <a:spAutoFit/>
          </a:bodyPr>
          <a:lstStyle/>
          <a:p>
            <a:pPr algn="ctr" marL="0" indent="0" lvl="1">
              <a:lnSpc>
                <a:spcPts val="2683"/>
              </a:lnSpc>
            </a:pPr>
            <a:r>
              <a:rPr lang="en-US" sz="2199" strike="noStrike" u="none">
                <a:solidFill>
                  <a:srgbClr val="FFFFFF"/>
                </a:solidFill>
                <a:latin typeface="Josefin Sans"/>
                <a:ea typeface="Josefin Sans"/>
                <a:cs typeface="Josefin Sans"/>
                <a:sym typeface="Josefin Sans"/>
              </a:rPr>
              <a:t>Use these design resources in your Canva Presentation.</a:t>
            </a:r>
          </a:p>
        </p:txBody>
      </p:sp>
      <p:sp>
        <p:nvSpPr>
          <p:cNvPr name="TextBox 29" id="29"/>
          <p:cNvSpPr txBox="true"/>
          <p:nvPr/>
        </p:nvSpPr>
        <p:spPr>
          <a:xfrm rot="0">
            <a:off x="11706206" y="9896786"/>
            <a:ext cx="5916757" cy="194574"/>
          </a:xfrm>
          <a:prstGeom prst="rect">
            <a:avLst/>
          </a:prstGeom>
        </p:spPr>
        <p:txBody>
          <a:bodyPr anchor="t" rtlCol="false" tIns="0" lIns="0" bIns="0" rIns="0">
            <a:spAutoFit/>
          </a:bodyPr>
          <a:lstStyle/>
          <a:p>
            <a:pPr algn="r" marL="0" indent="0" lvl="1">
              <a:lnSpc>
                <a:spcPts val="1463"/>
              </a:lnSpc>
            </a:pPr>
            <a:r>
              <a:rPr lang="en-US" b="true" sz="1199">
                <a:solidFill>
                  <a:srgbClr val="FFFFFF"/>
                </a:solidFill>
                <a:latin typeface="Josefin Sans Bold"/>
                <a:ea typeface="Josefin Sans Bold"/>
                <a:cs typeface="Josefin Sans Bold"/>
                <a:sym typeface="Josefin Sans Bold"/>
              </a:rPr>
              <a:t>DON'T FORGET TO DELETE THIS </a:t>
            </a:r>
            <a:r>
              <a:rPr lang="en-US" b="true" sz="1199">
                <a:solidFill>
                  <a:srgbClr val="FFFFFF"/>
                </a:solidFill>
                <a:latin typeface="Josefin Sans Bold"/>
                <a:ea typeface="Josefin Sans Bold"/>
                <a:cs typeface="Josefin Sans Bold"/>
                <a:sym typeface="Josefin Sans Bold"/>
              </a:rPr>
              <a:t>PAGE BEFORE PRESENTING. </a:t>
            </a:r>
          </a:p>
        </p:txBody>
      </p:sp>
      <p:sp>
        <p:nvSpPr>
          <p:cNvPr name="TextBox 30" id="30"/>
          <p:cNvSpPr txBox="true"/>
          <p:nvPr/>
        </p:nvSpPr>
        <p:spPr>
          <a:xfrm rot="0">
            <a:off x="5469973" y="534374"/>
            <a:ext cx="7348055" cy="761365"/>
          </a:xfrm>
          <a:prstGeom prst="rect">
            <a:avLst/>
          </a:prstGeom>
        </p:spPr>
        <p:txBody>
          <a:bodyPr anchor="t" rtlCol="false" tIns="0" lIns="0" bIns="0" rIns="0">
            <a:spAutoFit/>
          </a:bodyPr>
          <a:lstStyle/>
          <a:p>
            <a:pPr algn="ctr" marL="0" indent="0" lvl="0">
              <a:lnSpc>
                <a:spcPts val="5600"/>
              </a:lnSpc>
            </a:pPr>
            <a:r>
              <a:rPr lang="en-US" b="true" sz="5600" spc="-324" strike="noStrike" u="none">
                <a:solidFill>
                  <a:srgbClr val="FFFFFF"/>
                </a:solidFill>
                <a:latin typeface="Josefin Sans Bold"/>
                <a:ea typeface="Josefin Sans Bold"/>
                <a:cs typeface="Josefin Sans Bold"/>
                <a:sym typeface="Josefin Sans Bold"/>
              </a:rPr>
              <a:t>RESOURCE PAGE</a:t>
            </a:r>
          </a:p>
        </p:txBody>
      </p:sp>
      <p:sp>
        <p:nvSpPr>
          <p:cNvPr name="TextBox 31" id="31"/>
          <p:cNvSpPr txBox="true"/>
          <p:nvPr/>
        </p:nvSpPr>
        <p:spPr>
          <a:xfrm rot="0">
            <a:off x="1747770" y="2693383"/>
            <a:ext cx="3150536" cy="384175"/>
          </a:xfrm>
          <a:prstGeom prst="rect">
            <a:avLst/>
          </a:prstGeom>
        </p:spPr>
        <p:txBody>
          <a:bodyPr anchor="t" rtlCol="false" tIns="0" lIns="0" bIns="0" rIns="0">
            <a:spAutoFit/>
          </a:bodyPr>
          <a:lstStyle/>
          <a:p>
            <a:pPr algn="ctr">
              <a:lnSpc>
                <a:spcPts val="3049"/>
              </a:lnSpc>
            </a:pPr>
            <a:r>
              <a:rPr lang="en-US" b="true" sz="2499">
                <a:solidFill>
                  <a:srgbClr val="FFFFFF"/>
                </a:solidFill>
                <a:latin typeface="Josefin Sans Bold"/>
                <a:ea typeface="Josefin Sans Bold"/>
                <a:cs typeface="Josefin Sans Bold"/>
                <a:sym typeface="Josefin Sans Bold"/>
              </a:rPr>
              <a:t>FONTS</a:t>
            </a:r>
          </a:p>
        </p:txBody>
      </p:sp>
      <p:sp>
        <p:nvSpPr>
          <p:cNvPr name="TextBox 32" id="32"/>
          <p:cNvSpPr txBox="true"/>
          <p:nvPr/>
        </p:nvSpPr>
        <p:spPr>
          <a:xfrm rot="0">
            <a:off x="10153997" y="2693383"/>
            <a:ext cx="3424952" cy="384175"/>
          </a:xfrm>
          <a:prstGeom prst="rect">
            <a:avLst/>
          </a:prstGeom>
        </p:spPr>
        <p:txBody>
          <a:bodyPr anchor="t" rtlCol="false" tIns="0" lIns="0" bIns="0" rIns="0">
            <a:spAutoFit/>
          </a:bodyPr>
          <a:lstStyle/>
          <a:p>
            <a:pPr algn="ctr">
              <a:lnSpc>
                <a:spcPts val="3049"/>
              </a:lnSpc>
            </a:pPr>
            <a:r>
              <a:rPr lang="en-US" b="true" sz="2499">
                <a:solidFill>
                  <a:srgbClr val="FFFFFF"/>
                </a:solidFill>
                <a:latin typeface="Josefin Sans Bold"/>
                <a:ea typeface="Josefin Sans Bold"/>
                <a:cs typeface="Josefin Sans Bold"/>
                <a:sym typeface="Josefin Sans Bold"/>
              </a:rPr>
              <a:t>DESIGN ELEMENTS</a:t>
            </a:r>
          </a:p>
        </p:txBody>
      </p:sp>
      <p:sp>
        <p:nvSpPr>
          <p:cNvPr name="TextBox 33" id="33"/>
          <p:cNvSpPr txBox="true"/>
          <p:nvPr/>
        </p:nvSpPr>
        <p:spPr>
          <a:xfrm rot="0">
            <a:off x="1747770" y="7296522"/>
            <a:ext cx="3150536" cy="384175"/>
          </a:xfrm>
          <a:prstGeom prst="rect">
            <a:avLst/>
          </a:prstGeom>
        </p:spPr>
        <p:txBody>
          <a:bodyPr anchor="t" rtlCol="false" tIns="0" lIns="0" bIns="0" rIns="0">
            <a:spAutoFit/>
          </a:bodyPr>
          <a:lstStyle/>
          <a:p>
            <a:pPr algn="ctr">
              <a:lnSpc>
                <a:spcPts val="3049"/>
              </a:lnSpc>
            </a:pPr>
            <a:r>
              <a:rPr lang="en-US" b="true" sz="2499">
                <a:solidFill>
                  <a:srgbClr val="FFFFFF"/>
                </a:solidFill>
                <a:latin typeface="Josefin Sans Bold"/>
                <a:ea typeface="Josefin Sans Bold"/>
                <a:cs typeface="Josefin Sans Bold"/>
                <a:sym typeface="Josefin Sans Bold"/>
              </a:rPr>
              <a:t>COLORS</a:t>
            </a:r>
          </a:p>
        </p:txBody>
      </p:sp>
      <p:sp>
        <p:nvSpPr>
          <p:cNvPr name="Freeform 34" id="34"/>
          <p:cNvSpPr/>
          <p:nvPr/>
        </p:nvSpPr>
        <p:spPr>
          <a:xfrm flipH="false" flipV="false" rot="0">
            <a:off x="6567792" y="4031080"/>
            <a:ext cx="1688204" cy="1688204"/>
          </a:xfrm>
          <a:custGeom>
            <a:avLst/>
            <a:gdLst/>
            <a:ahLst/>
            <a:cxnLst/>
            <a:rect r="r" b="b" t="t" l="l"/>
            <a:pathLst>
              <a:path h="1688204" w="1688204">
                <a:moveTo>
                  <a:pt x="0" y="0"/>
                </a:moveTo>
                <a:lnTo>
                  <a:pt x="1688205" y="0"/>
                </a:lnTo>
                <a:lnTo>
                  <a:pt x="1688205" y="1688204"/>
                </a:lnTo>
                <a:lnTo>
                  <a:pt x="0" y="1688204"/>
                </a:lnTo>
                <a:lnTo>
                  <a:pt x="0" y="0"/>
                </a:lnTo>
                <a:close/>
              </a:path>
            </a:pathLst>
          </a:custGeom>
          <a:blipFill>
            <a:blip r:embed="rId2"/>
            <a:stretch>
              <a:fillRect l="0" t="0" r="0" b="0"/>
            </a:stretch>
          </a:blipFill>
        </p:spPr>
      </p:sp>
      <p:sp>
        <p:nvSpPr>
          <p:cNvPr name="Freeform 35" id="35"/>
          <p:cNvSpPr/>
          <p:nvPr/>
        </p:nvSpPr>
        <p:spPr>
          <a:xfrm flipH="false" flipV="false" rot="0">
            <a:off x="8665787" y="4031080"/>
            <a:ext cx="1488211" cy="1688204"/>
          </a:xfrm>
          <a:custGeom>
            <a:avLst/>
            <a:gdLst/>
            <a:ahLst/>
            <a:cxnLst/>
            <a:rect r="r" b="b" t="t" l="l"/>
            <a:pathLst>
              <a:path h="1688204" w="1488211">
                <a:moveTo>
                  <a:pt x="0" y="0"/>
                </a:moveTo>
                <a:lnTo>
                  <a:pt x="1488210" y="0"/>
                </a:lnTo>
                <a:lnTo>
                  <a:pt x="1488210" y="1688204"/>
                </a:lnTo>
                <a:lnTo>
                  <a:pt x="0" y="1688204"/>
                </a:lnTo>
                <a:lnTo>
                  <a:pt x="0" y="0"/>
                </a:lnTo>
                <a:close/>
              </a:path>
            </a:pathLst>
          </a:custGeom>
          <a:blipFill>
            <a:blip r:embed="rId3"/>
            <a:stretch>
              <a:fillRect l="-22677" t="-12586" r="-22677" b="-15548"/>
            </a:stretch>
          </a:blipFill>
        </p:spPr>
      </p:sp>
      <p:sp>
        <p:nvSpPr>
          <p:cNvPr name="Freeform 36" id="36"/>
          <p:cNvSpPr/>
          <p:nvPr/>
        </p:nvSpPr>
        <p:spPr>
          <a:xfrm flipH="false" flipV="false" rot="-3723744">
            <a:off x="10829180" y="3860009"/>
            <a:ext cx="834185" cy="2030346"/>
          </a:xfrm>
          <a:custGeom>
            <a:avLst/>
            <a:gdLst/>
            <a:ahLst/>
            <a:cxnLst/>
            <a:rect r="r" b="b" t="t" l="l"/>
            <a:pathLst>
              <a:path h="2030346" w="834185">
                <a:moveTo>
                  <a:pt x="0" y="0"/>
                </a:moveTo>
                <a:lnTo>
                  <a:pt x="834184" y="0"/>
                </a:lnTo>
                <a:lnTo>
                  <a:pt x="834184" y="2030346"/>
                </a:lnTo>
                <a:lnTo>
                  <a:pt x="0" y="2030346"/>
                </a:lnTo>
                <a:lnTo>
                  <a:pt x="0" y="0"/>
                </a:lnTo>
                <a:close/>
              </a:path>
            </a:pathLst>
          </a:custGeom>
          <a:blipFill>
            <a:blip r:embed="rId4"/>
            <a:stretch>
              <a:fillRect l="-83651" t="0" r="-59740" b="0"/>
            </a:stretch>
          </a:blipFill>
        </p:spPr>
      </p:sp>
      <p:sp>
        <p:nvSpPr>
          <p:cNvPr name="Freeform 37" id="37"/>
          <p:cNvSpPr/>
          <p:nvPr/>
        </p:nvSpPr>
        <p:spPr>
          <a:xfrm flipH="false" flipV="false" rot="1752482">
            <a:off x="12662002" y="4110602"/>
            <a:ext cx="1118554" cy="1617131"/>
          </a:xfrm>
          <a:custGeom>
            <a:avLst/>
            <a:gdLst/>
            <a:ahLst/>
            <a:cxnLst/>
            <a:rect r="r" b="b" t="t" l="l"/>
            <a:pathLst>
              <a:path h="1617131" w="1118554">
                <a:moveTo>
                  <a:pt x="0" y="0"/>
                </a:moveTo>
                <a:lnTo>
                  <a:pt x="1118554" y="0"/>
                </a:lnTo>
                <a:lnTo>
                  <a:pt x="1118554" y="1617131"/>
                </a:lnTo>
                <a:lnTo>
                  <a:pt x="0" y="1617131"/>
                </a:lnTo>
                <a:lnTo>
                  <a:pt x="0" y="0"/>
                </a:lnTo>
                <a:close/>
              </a:path>
            </a:pathLst>
          </a:custGeom>
          <a:blipFill>
            <a:blip r:embed="rId5"/>
            <a:stretch>
              <a:fillRect l="-19854" t="0" r="-24718" b="0"/>
            </a:stretch>
          </a:blipFill>
        </p:spPr>
      </p:sp>
      <p:sp>
        <p:nvSpPr>
          <p:cNvPr name="Freeform 38" id="38"/>
          <p:cNvSpPr/>
          <p:nvPr/>
        </p:nvSpPr>
        <p:spPr>
          <a:xfrm flipH="false" flipV="false" rot="0">
            <a:off x="14104012" y="3964705"/>
            <a:ext cx="1933139" cy="1933139"/>
          </a:xfrm>
          <a:custGeom>
            <a:avLst/>
            <a:gdLst/>
            <a:ahLst/>
            <a:cxnLst/>
            <a:rect r="r" b="b" t="t" l="l"/>
            <a:pathLst>
              <a:path h="1933139" w="1933139">
                <a:moveTo>
                  <a:pt x="0" y="0"/>
                </a:moveTo>
                <a:lnTo>
                  <a:pt x="1933139" y="0"/>
                </a:lnTo>
                <a:lnTo>
                  <a:pt x="1933139" y="1933139"/>
                </a:lnTo>
                <a:lnTo>
                  <a:pt x="0" y="1933139"/>
                </a:lnTo>
                <a:lnTo>
                  <a:pt x="0" y="0"/>
                </a:lnTo>
                <a:close/>
              </a:path>
            </a:pathLst>
          </a:custGeom>
          <a:blipFill>
            <a:blip r:embed="rId6"/>
            <a:stretch>
              <a:fillRect l="0" t="0" r="0" b="0"/>
            </a:stretch>
          </a:blipFill>
        </p:spPr>
      </p:sp>
      <p:sp>
        <p:nvSpPr>
          <p:cNvPr name="Freeform 39" id="39"/>
          <p:cNvSpPr/>
          <p:nvPr/>
        </p:nvSpPr>
        <p:spPr>
          <a:xfrm flipH="false" flipV="false" rot="0">
            <a:off x="6567792" y="6262192"/>
            <a:ext cx="1938806" cy="1723397"/>
          </a:xfrm>
          <a:custGeom>
            <a:avLst/>
            <a:gdLst/>
            <a:ahLst/>
            <a:cxnLst/>
            <a:rect r="r" b="b" t="t" l="l"/>
            <a:pathLst>
              <a:path h="1723397" w="1938806">
                <a:moveTo>
                  <a:pt x="0" y="0"/>
                </a:moveTo>
                <a:lnTo>
                  <a:pt x="1938806" y="0"/>
                </a:lnTo>
                <a:lnTo>
                  <a:pt x="1938806" y="1723397"/>
                </a:lnTo>
                <a:lnTo>
                  <a:pt x="0" y="1723397"/>
                </a:lnTo>
                <a:lnTo>
                  <a:pt x="0" y="0"/>
                </a:lnTo>
                <a:close/>
              </a:path>
            </a:pathLst>
          </a:custGeom>
          <a:blipFill>
            <a:blip r:embed="rId7"/>
            <a:stretch>
              <a:fillRect l="-20485" t="0" r="-20421" b="-58518"/>
            </a:stretch>
          </a:blipFill>
        </p:spPr>
      </p:sp>
      <p:sp>
        <p:nvSpPr>
          <p:cNvPr name="Freeform 40" id="40"/>
          <p:cNvSpPr/>
          <p:nvPr/>
        </p:nvSpPr>
        <p:spPr>
          <a:xfrm flipH="false" flipV="false" rot="0">
            <a:off x="16255532" y="3871519"/>
            <a:ext cx="1003768" cy="2095297"/>
          </a:xfrm>
          <a:custGeom>
            <a:avLst/>
            <a:gdLst/>
            <a:ahLst/>
            <a:cxnLst/>
            <a:rect r="r" b="b" t="t" l="l"/>
            <a:pathLst>
              <a:path h="2095297" w="1003768">
                <a:moveTo>
                  <a:pt x="0" y="0"/>
                </a:moveTo>
                <a:lnTo>
                  <a:pt x="1003768" y="0"/>
                </a:lnTo>
                <a:lnTo>
                  <a:pt x="1003768" y="2095297"/>
                </a:lnTo>
                <a:lnTo>
                  <a:pt x="0" y="2095297"/>
                </a:lnTo>
                <a:lnTo>
                  <a:pt x="0" y="0"/>
                </a:lnTo>
                <a:close/>
              </a:path>
            </a:pathLst>
          </a:custGeom>
          <a:blipFill>
            <a:blip r:embed="rId8"/>
            <a:stretch>
              <a:fillRect l="-49901" t="-4886" r="-69041" b="0"/>
            </a:stretch>
          </a:blipFill>
        </p:spPr>
      </p:sp>
      <p:sp>
        <p:nvSpPr>
          <p:cNvPr name="Freeform 41" id="41"/>
          <p:cNvSpPr/>
          <p:nvPr/>
        </p:nvSpPr>
        <p:spPr>
          <a:xfrm flipH="false" flipV="false" rot="0">
            <a:off x="13221279" y="6262192"/>
            <a:ext cx="1015600" cy="1723397"/>
          </a:xfrm>
          <a:custGeom>
            <a:avLst/>
            <a:gdLst/>
            <a:ahLst/>
            <a:cxnLst/>
            <a:rect r="r" b="b" t="t" l="l"/>
            <a:pathLst>
              <a:path h="1723397" w="1015600">
                <a:moveTo>
                  <a:pt x="0" y="0"/>
                </a:moveTo>
                <a:lnTo>
                  <a:pt x="1015600" y="0"/>
                </a:lnTo>
                <a:lnTo>
                  <a:pt x="1015600" y="1723397"/>
                </a:lnTo>
                <a:lnTo>
                  <a:pt x="0" y="1723397"/>
                </a:lnTo>
                <a:lnTo>
                  <a:pt x="0" y="0"/>
                </a:lnTo>
                <a:close/>
              </a:path>
            </a:pathLst>
          </a:custGeom>
          <a:blipFill>
            <a:blip r:embed="rId9"/>
            <a:stretch>
              <a:fillRect l="-54205" t="-11408" r="-54205" b="-11408"/>
            </a:stretch>
          </a:blipFill>
        </p:spPr>
      </p:sp>
      <p:sp>
        <p:nvSpPr>
          <p:cNvPr name="Freeform 42" id="42"/>
          <p:cNvSpPr/>
          <p:nvPr/>
        </p:nvSpPr>
        <p:spPr>
          <a:xfrm flipH="false" flipV="false" rot="0">
            <a:off x="8705735" y="6147185"/>
            <a:ext cx="1953411" cy="1953411"/>
          </a:xfrm>
          <a:custGeom>
            <a:avLst/>
            <a:gdLst/>
            <a:ahLst/>
            <a:cxnLst/>
            <a:rect r="r" b="b" t="t" l="l"/>
            <a:pathLst>
              <a:path h="1953411" w="1953411">
                <a:moveTo>
                  <a:pt x="0" y="0"/>
                </a:moveTo>
                <a:lnTo>
                  <a:pt x="1953411" y="0"/>
                </a:lnTo>
                <a:lnTo>
                  <a:pt x="1953411" y="1953411"/>
                </a:lnTo>
                <a:lnTo>
                  <a:pt x="0" y="1953411"/>
                </a:lnTo>
                <a:lnTo>
                  <a:pt x="0" y="0"/>
                </a:lnTo>
                <a:close/>
              </a:path>
            </a:pathLst>
          </a:custGeom>
          <a:blipFill>
            <a:blip r:embed="rId10"/>
            <a:stretch>
              <a:fillRect l="0" t="0" r="0" b="0"/>
            </a:stretch>
          </a:blipFill>
        </p:spPr>
      </p:sp>
      <p:sp>
        <p:nvSpPr>
          <p:cNvPr name="Freeform 43" id="43"/>
          <p:cNvSpPr/>
          <p:nvPr/>
        </p:nvSpPr>
        <p:spPr>
          <a:xfrm flipH="false" flipV="false" rot="0">
            <a:off x="10859171" y="6262192"/>
            <a:ext cx="1723397" cy="1723397"/>
          </a:xfrm>
          <a:custGeom>
            <a:avLst/>
            <a:gdLst/>
            <a:ahLst/>
            <a:cxnLst/>
            <a:rect r="r" b="b" t="t" l="l"/>
            <a:pathLst>
              <a:path h="1723397" w="1723397">
                <a:moveTo>
                  <a:pt x="0" y="0"/>
                </a:moveTo>
                <a:lnTo>
                  <a:pt x="1723397" y="0"/>
                </a:lnTo>
                <a:lnTo>
                  <a:pt x="1723397" y="1723397"/>
                </a:lnTo>
                <a:lnTo>
                  <a:pt x="0" y="1723397"/>
                </a:lnTo>
                <a:lnTo>
                  <a:pt x="0" y="0"/>
                </a:lnTo>
                <a:close/>
              </a:path>
            </a:pathLst>
          </a:custGeom>
          <a:blipFill>
            <a:blip r:embed="rId11"/>
            <a:stretch>
              <a:fillRect l="0" t="0" r="0" b="0"/>
            </a:stretch>
          </a:blipFill>
        </p:spPr>
      </p:sp>
      <p:sp>
        <p:nvSpPr>
          <p:cNvPr name="Freeform 44" id="44"/>
          <p:cNvSpPr/>
          <p:nvPr/>
        </p:nvSpPr>
        <p:spPr>
          <a:xfrm flipH="false" flipV="false" rot="0">
            <a:off x="14664585" y="6142719"/>
            <a:ext cx="1926437" cy="1926437"/>
          </a:xfrm>
          <a:custGeom>
            <a:avLst/>
            <a:gdLst/>
            <a:ahLst/>
            <a:cxnLst/>
            <a:rect r="r" b="b" t="t" l="l"/>
            <a:pathLst>
              <a:path h="1926437" w="1926437">
                <a:moveTo>
                  <a:pt x="0" y="0"/>
                </a:moveTo>
                <a:lnTo>
                  <a:pt x="1926437" y="0"/>
                </a:lnTo>
                <a:lnTo>
                  <a:pt x="1926437" y="1926437"/>
                </a:lnTo>
                <a:lnTo>
                  <a:pt x="0" y="1926437"/>
                </a:lnTo>
                <a:lnTo>
                  <a:pt x="0" y="0"/>
                </a:lnTo>
                <a:close/>
              </a:path>
            </a:pathLst>
          </a:custGeom>
          <a:blipFill>
            <a:blip r:embed="rId12"/>
            <a:stretch>
              <a:fillRect l="0" t="0" r="0" b="0"/>
            </a:stretch>
          </a:blipFill>
        </p:spPr>
      </p:sp>
    </p:spTree>
  </p:cSld>
  <p:clrMapOvr>
    <a:masterClrMapping/>
  </p:clrMapOvr>
</p:sld>
</file>

<file path=ppt/slides/slide18.xml><?xml version="1.0" encoding="utf-8"?>
<p:sld xmlns:p="http://schemas.openxmlformats.org/presentationml/2006/main" xmlns:a="http://schemas.openxmlformats.org/drawingml/2006/main" xmlns:r="http://schemas.openxmlformats.org/officeDocument/2006/relationships">
  <p:cSld>
    <p:bg>
      <p:bgPr>
        <a:solidFill>
          <a:srgbClr val="38B6FF"/>
        </a:solidFill>
      </p:bgPr>
    </p:bg>
    <p:spTree>
      <p:nvGrpSpPr>
        <p:cNvPr id="1" name=""/>
        <p:cNvGrpSpPr/>
        <p:nvPr/>
      </p:nvGrpSpPr>
      <p:grpSpPr>
        <a:xfrm>
          <a:off x="0" y="0"/>
          <a:ext cx="0" cy="0"/>
          <a:chOff x="0" y="0"/>
          <a:chExt cx="0" cy="0"/>
        </a:xfrm>
      </p:grpSpPr>
      <p:grpSp>
        <p:nvGrpSpPr>
          <p:cNvPr name="Group 2" id="2"/>
          <p:cNvGrpSpPr/>
          <p:nvPr/>
        </p:nvGrpSpPr>
        <p:grpSpPr>
          <a:xfrm rot="0">
            <a:off x="5995272" y="2509905"/>
            <a:ext cx="6297456" cy="2503117"/>
            <a:chOff x="0" y="0"/>
            <a:chExt cx="1658589" cy="659257"/>
          </a:xfrm>
        </p:grpSpPr>
        <p:sp>
          <p:nvSpPr>
            <p:cNvPr name="Freeform 3" id="3"/>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000000">
                <a:alpha val="0"/>
              </a:srgbClr>
            </a:solidFill>
            <a:ln w="19050" cap="rnd">
              <a:solidFill>
                <a:srgbClr val="FFFFFF"/>
              </a:solidFill>
              <a:prstDash val="solid"/>
              <a:round/>
            </a:ln>
          </p:spPr>
        </p:sp>
        <p:sp>
          <p:nvSpPr>
            <p:cNvPr name="TextBox 4" id="4"/>
            <p:cNvSpPr txBox="true"/>
            <p:nvPr/>
          </p:nvSpPr>
          <p:spPr>
            <a:xfrm>
              <a:off x="0" y="-38100"/>
              <a:ext cx="1658589" cy="697357"/>
            </a:xfrm>
            <a:prstGeom prst="rect">
              <a:avLst/>
            </a:prstGeom>
          </p:spPr>
          <p:txBody>
            <a:bodyPr anchor="ctr" rtlCol="false" tIns="50800" lIns="50800" bIns="50800" rIns="50800"/>
            <a:lstStyle/>
            <a:p>
              <a:pPr algn="ctr">
                <a:lnSpc>
                  <a:spcPts val="2465"/>
                </a:lnSpc>
              </a:pPr>
            </a:p>
          </p:txBody>
        </p:sp>
      </p:grpSp>
      <p:grpSp>
        <p:nvGrpSpPr>
          <p:cNvPr name="Group 5" id="5"/>
          <p:cNvGrpSpPr/>
          <p:nvPr/>
        </p:nvGrpSpPr>
        <p:grpSpPr>
          <a:xfrm rot="0">
            <a:off x="5995272" y="5584522"/>
            <a:ext cx="6297456" cy="2503117"/>
            <a:chOff x="0" y="0"/>
            <a:chExt cx="1658589" cy="659257"/>
          </a:xfrm>
        </p:grpSpPr>
        <p:sp>
          <p:nvSpPr>
            <p:cNvPr name="Freeform 6" id="6"/>
            <p:cNvSpPr/>
            <p:nvPr/>
          </p:nvSpPr>
          <p:spPr>
            <a:xfrm flipH="false" flipV="false" rot="0">
              <a:off x="0" y="0"/>
              <a:ext cx="1658589" cy="659257"/>
            </a:xfrm>
            <a:custGeom>
              <a:avLst/>
              <a:gdLst/>
              <a:ahLst/>
              <a:cxnLst/>
              <a:rect r="r" b="b" t="t" l="l"/>
              <a:pathLst>
                <a:path h="659257" w="1658589">
                  <a:moveTo>
                    <a:pt x="29505" y="0"/>
                  </a:moveTo>
                  <a:lnTo>
                    <a:pt x="1629084" y="0"/>
                  </a:lnTo>
                  <a:cubicBezTo>
                    <a:pt x="1636910" y="0"/>
                    <a:pt x="1644414" y="3109"/>
                    <a:pt x="1649948" y="8642"/>
                  </a:cubicBezTo>
                  <a:cubicBezTo>
                    <a:pt x="1655481" y="14175"/>
                    <a:pt x="1658589" y="21680"/>
                    <a:pt x="1658589" y="29505"/>
                  </a:cubicBezTo>
                  <a:lnTo>
                    <a:pt x="1658589" y="629752"/>
                  </a:lnTo>
                  <a:cubicBezTo>
                    <a:pt x="1658589" y="637577"/>
                    <a:pt x="1655481" y="645082"/>
                    <a:pt x="1649948" y="650615"/>
                  </a:cubicBezTo>
                  <a:cubicBezTo>
                    <a:pt x="1644414" y="656149"/>
                    <a:pt x="1636910" y="659257"/>
                    <a:pt x="1629084" y="659257"/>
                  </a:cubicBezTo>
                  <a:lnTo>
                    <a:pt x="29505" y="659257"/>
                  </a:lnTo>
                  <a:cubicBezTo>
                    <a:pt x="21680" y="659257"/>
                    <a:pt x="14175" y="656149"/>
                    <a:pt x="8642" y="650615"/>
                  </a:cubicBezTo>
                  <a:cubicBezTo>
                    <a:pt x="3109" y="645082"/>
                    <a:pt x="0" y="637577"/>
                    <a:pt x="0" y="629752"/>
                  </a:cubicBezTo>
                  <a:lnTo>
                    <a:pt x="0" y="29505"/>
                  </a:lnTo>
                  <a:cubicBezTo>
                    <a:pt x="0" y="21680"/>
                    <a:pt x="3109" y="14175"/>
                    <a:pt x="8642" y="8642"/>
                  </a:cubicBezTo>
                  <a:cubicBezTo>
                    <a:pt x="14175" y="3109"/>
                    <a:pt x="21680" y="0"/>
                    <a:pt x="29505" y="0"/>
                  </a:cubicBezTo>
                  <a:close/>
                </a:path>
              </a:pathLst>
            </a:custGeom>
            <a:solidFill>
              <a:srgbClr val="000000">
                <a:alpha val="0"/>
              </a:srgbClr>
            </a:solidFill>
            <a:ln w="19050" cap="rnd">
              <a:solidFill>
                <a:srgbClr val="FFFFFF"/>
              </a:solidFill>
              <a:prstDash val="solid"/>
              <a:round/>
            </a:ln>
          </p:spPr>
        </p:sp>
        <p:sp>
          <p:nvSpPr>
            <p:cNvPr name="TextBox 7" id="7"/>
            <p:cNvSpPr txBox="true"/>
            <p:nvPr/>
          </p:nvSpPr>
          <p:spPr>
            <a:xfrm>
              <a:off x="0" y="-38100"/>
              <a:ext cx="1658589" cy="697357"/>
            </a:xfrm>
            <a:prstGeom prst="rect">
              <a:avLst/>
            </a:prstGeom>
          </p:spPr>
          <p:txBody>
            <a:bodyPr anchor="ctr" rtlCol="false" tIns="50800" lIns="50800" bIns="50800" rIns="50800"/>
            <a:lstStyle/>
            <a:p>
              <a:pPr algn="ctr">
                <a:lnSpc>
                  <a:spcPts val="2465"/>
                </a:lnSpc>
              </a:pPr>
            </a:p>
          </p:txBody>
        </p:sp>
      </p:grpSp>
      <p:sp>
        <p:nvSpPr>
          <p:cNvPr name="TextBox 8" id="8"/>
          <p:cNvSpPr txBox="true"/>
          <p:nvPr/>
        </p:nvSpPr>
        <p:spPr>
          <a:xfrm rot="0">
            <a:off x="3377480" y="1633416"/>
            <a:ext cx="11533039" cy="337312"/>
          </a:xfrm>
          <a:prstGeom prst="rect">
            <a:avLst/>
          </a:prstGeom>
        </p:spPr>
        <p:txBody>
          <a:bodyPr anchor="t" rtlCol="false" tIns="0" lIns="0" bIns="0" rIns="0">
            <a:spAutoFit/>
          </a:bodyPr>
          <a:lstStyle/>
          <a:p>
            <a:pPr algn="ctr" marL="0" indent="0" lvl="1">
              <a:lnSpc>
                <a:spcPts val="2683"/>
              </a:lnSpc>
            </a:pPr>
            <a:r>
              <a:rPr lang="en-US" sz="2199">
                <a:solidFill>
                  <a:srgbClr val="FFFFFF"/>
                </a:solidFill>
                <a:latin typeface="Josefin Sans"/>
                <a:ea typeface="Josefin Sans"/>
                <a:cs typeface="Josefin Sans"/>
                <a:sym typeface="Josefin Sans"/>
              </a:rPr>
              <a:t>This presentation template is free for everyone to use thanks to the following:</a:t>
            </a:r>
          </a:p>
        </p:txBody>
      </p:sp>
      <p:sp>
        <p:nvSpPr>
          <p:cNvPr name="TextBox 9" id="9"/>
          <p:cNvSpPr txBox="true"/>
          <p:nvPr/>
        </p:nvSpPr>
        <p:spPr>
          <a:xfrm rot="0">
            <a:off x="7108732" y="8817737"/>
            <a:ext cx="4070535" cy="450088"/>
          </a:xfrm>
          <a:prstGeom prst="rect">
            <a:avLst/>
          </a:prstGeom>
        </p:spPr>
        <p:txBody>
          <a:bodyPr anchor="t" rtlCol="false" tIns="0" lIns="0" bIns="0" rIns="0">
            <a:spAutoFit/>
          </a:bodyPr>
          <a:lstStyle/>
          <a:p>
            <a:pPr algn="ctr" marL="0" indent="0" lvl="1">
              <a:lnSpc>
                <a:spcPts val="3415"/>
              </a:lnSpc>
            </a:pPr>
            <a:r>
              <a:rPr lang="en-US" b="true" sz="2799" i="true">
                <a:solidFill>
                  <a:srgbClr val="FFFFFF"/>
                </a:solidFill>
                <a:latin typeface="Josefin Sans Bold Italics"/>
                <a:ea typeface="Josefin Sans Bold Italics"/>
                <a:cs typeface="Josefin Sans Bold Italics"/>
                <a:sym typeface="Josefin Sans Bold Italics"/>
              </a:rPr>
              <a:t>Happy designing!</a:t>
            </a:r>
          </a:p>
        </p:txBody>
      </p:sp>
      <p:sp>
        <p:nvSpPr>
          <p:cNvPr name="TextBox 10" id="10"/>
          <p:cNvSpPr txBox="true"/>
          <p:nvPr/>
        </p:nvSpPr>
        <p:spPr>
          <a:xfrm rot="0">
            <a:off x="4210005" y="4338740"/>
            <a:ext cx="9867990" cy="318770"/>
          </a:xfrm>
          <a:prstGeom prst="rect">
            <a:avLst/>
          </a:prstGeom>
        </p:spPr>
        <p:txBody>
          <a:bodyPr anchor="t" rtlCol="false" tIns="0" lIns="0" bIns="0" rIns="0">
            <a:spAutoFit/>
          </a:bodyPr>
          <a:lstStyle/>
          <a:p>
            <a:pPr algn="ctr" marL="0" indent="0" lvl="1">
              <a:lnSpc>
                <a:spcPts val="2440"/>
              </a:lnSpc>
            </a:pPr>
            <a:r>
              <a:rPr lang="en-US" sz="2000">
                <a:solidFill>
                  <a:srgbClr val="FFFFFF"/>
                </a:solidFill>
                <a:latin typeface="Josefin Sans"/>
                <a:ea typeface="Josefin Sans"/>
                <a:cs typeface="Josefin Sans"/>
                <a:sym typeface="Josefin Sans"/>
              </a:rPr>
              <a:t>for the presentation template</a:t>
            </a:r>
          </a:p>
        </p:txBody>
      </p:sp>
      <p:sp>
        <p:nvSpPr>
          <p:cNvPr name="TextBox 11" id="11"/>
          <p:cNvSpPr txBox="true"/>
          <p:nvPr/>
        </p:nvSpPr>
        <p:spPr>
          <a:xfrm rot="0">
            <a:off x="4210005" y="7043248"/>
            <a:ext cx="9867990" cy="318770"/>
          </a:xfrm>
          <a:prstGeom prst="rect">
            <a:avLst/>
          </a:prstGeom>
        </p:spPr>
        <p:txBody>
          <a:bodyPr anchor="t" rtlCol="false" tIns="0" lIns="0" bIns="0" rIns="0">
            <a:spAutoFit/>
          </a:bodyPr>
          <a:lstStyle/>
          <a:p>
            <a:pPr algn="ctr" marL="0" indent="0" lvl="1">
              <a:lnSpc>
                <a:spcPts val="2440"/>
              </a:lnSpc>
            </a:pPr>
            <a:r>
              <a:rPr lang="en-US" sz="2000">
                <a:solidFill>
                  <a:srgbClr val="FFFFFF"/>
                </a:solidFill>
                <a:latin typeface="Josefin Sans"/>
                <a:ea typeface="Josefin Sans"/>
                <a:cs typeface="Josefin Sans"/>
                <a:sym typeface="Josefin Sans"/>
              </a:rPr>
              <a:t>for the photos</a:t>
            </a:r>
          </a:p>
        </p:txBody>
      </p:sp>
      <p:sp>
        <p:nvSpPr>
          <p:cNvPr name="TextBox 12" id="12"/>
          <p:cNvSpPr txBox="true"/>
          <p:nvPr/>
        </p:nvSpPr>
        <p:spPr>
          <a:xfrm rot="0">
            <a:off x="5469973" y="731274"/>
            <a:ext cx="7348055" cy="761365"/>
          </a:xfrm>
          <a:prstGeom prst="rect">
            <a:avLst/>
          </a:prstGeom>
        </p:spPr>
        <p:txBody>
          <a:bodyPr anchor="t" rtlCol="false" tIns="0" lIns="0" bIns="0" rIns="0">
            <a:spAutoFit/>
          </a:bodyPr>
          <a:lstStyle/>
          <a:p>
            <a:pPr algn="ctr" marL="0" indent="0" lvl="0">
              <a:lnSpc>
                <a:spcPts val="5600"/>
              </a:lnSpc>
              <a:spcBef>
                <a:spcPct val="0"/>
              </a:spcBef>
            </a:pPr>
            <a:r>
              <a:rPr lang="en-US" b="true" sz="5600" spc="-324" strike="noStrike" u="none">
                <a:solidFill>
                  <a:srgbClr val="FFFFFF"/>
                </a:solidFill>
                <a:latin typeface="Josefin Sans Bold"/>
                <a:ea typeface="Josefin Sans Bold"/>
                <a:cs typeface="Josefin Sans Bold"/>
                <a:sym typeface="Josefin Sans Bold"/>
              </a:rPr>
              <a:t>CREDITS</a:t>
            </a:r>
          </a:p>
        </p:txBody>
      </p:sp>
      <p:sp>
        <p:nvSpPr>
          <p:cNvPr name="TextBox 13" id="13"/>
          <p:cNvSpPr txBox="true"/>
          <p:nvPr/>
        </p:nvSpPr>
        <p:spPr>
          <a:xfrm rot="0">
            <a:off x="6110027" y="6310781"/>
            <a:ext cx="6067945" cy="634042"/>
          </a:xfrm>
          <a:prstGeom prst="rect">
            <a:avLst/>
          </a:prstGeom>
        </p:spPr>
        <p:txBody>
          <a:bodyPr anchor="t" rtlCol="false" tIns="0" lIns="0" bIns="0" rIns="0">
            <a:spAutoFit/>
          </a:bodyPr>
          <a:lstStyle/>
          <a:p>
            <a:pPr algn="ctr" marL="0" indent="0" lvl="0">
              <a:lnSpc>
                <a:spcPts val="4712"/>
              </a:lnSpc>
            </a:pPr>
            <a:r>
              <a:rPr lang="en-US" sz="4712">
                <a:solidFill>
                  <a:srgbClr val="FFFFFF"/>
                </a:solidFill>
                <a:latin typeface="Josefin Sans"/>
                <a:ea typeface="Josefin Sans"/>
                <a:cs typeface="Josefin Sans"/>
                <a:sym typeface="Josefin Sans"/>
              </a:rPr>
              <a:t>Pexels, Pixabay</a:t>
            </a:r>
          </a:p>
        </p:txBody>
      </p:sp>
      <p:sp>
        <p:nvSpPr>
          <p:cNvPr name="Freeform 14" id="14"/>
          <p:cNvSpPr/>
          <p:nvPr/>
        </p:nvSpPr>
        <p:spPr>
          <a:xfrm flipH="false" flipV="false" rot="0">
            <a:off x="6731779" y="2941592"/>
            <a:ext cx="4824443" cy="1206111"/>
          </a:xfrm>
          <a:custGeom>
            <a:avLst/>
            <a:gdLst/>
            <a:ahLst/>
            <a:cxnLst/>
            <a:rect r="r" b="b" t="t" l="l"/>
            <a:pathLst>
              <a:path h="1206111" w="4824443">
                <a:moveTo>
                  <a:pt x="0" y="0"/>
                </a:moveTo>
                <a:lnTo>
                  <a:pt x="4824442" y="0"/>
                </a:lnTo>
                <a:lnTo>
                  <a:pt x="4824442" y="1206111"/>
                </a:lnTo>
                <a:lnTo>
                  <a:pt x="0" y="1206111"/>
                </a:lnTo>
                <a:lnTo>
                  <a:pt x="0" y="0"/>
                </a:lnTo>
                <a:close/>
              </a:path>
            </a:pathLst>
          </a:custGeom>
          <a:blipFill>
            <a:blip r:embed="rId2">
              <a:extLst>
                <a:ext uri="{96DAC541-7B7A-43D3-8B79-37D633B846F1}">
                  <asvg:svgBlip xmlns:asvg="http://schemas.microsoft.com/office/drawing/2016/SVG/main" r:embed="rId3"/>
                </a:ext>
              </a:extLst>
            </a:blip>
            <a:stretch>
              <a:fillRect l="0" t="0" r="0" b="0"/>
            </a:stretch>
          </a:blipFill>
        </p:spPr>
      </p:sp>
    </p:spTree>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1F497D"/>
      </a:dk2>
      <a:lt2>
        <a:srgbClr val="EEECE1"/>
      </a:lt2>
      <a:accent1>
        <a:srgbClr val="4F81BD"/>
      </a:accent1>
      <a:accent2>
        <a:srgbClr val="C0504D"/>
      </a:accent2>
      <a:accent3>
        <a:srgbClr val="9BBB59"/>
      </a:accent3>
      <a:accent4>
        <a:srgbClr val="8064A2"/>
      </a:accent4>
      <a:accent5>
        <a:srgbClr val="4BACC6"/>
      </a:accent5>
      <a:accent6>
        <a:srgbClr val="F79646"/>
      </a:accent6>
      <a:hlink>
        <a:srgbClr val="0000FF"/>
      </a:hlink>
      <a:folHlink>
        <a:srgbClr val="800080"/>
      </a:folHlink>
    </a:clrScheme>
    <a:fontScheme name="Office">
      <a:majorFont>
        <a:latin typeface="Calibri"/>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majorFont>
      <a:minorFont>
        <a:latin typeface="Calibri"/>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shade val="51000"/>
                <a:satMod val="130000"/>
              </a:schemeClr>
            </a:gs>
            <a:gs pos="80000">
              <a:schemeClr val="phClr">
                <a:shade val="93000"/>
                <a:satMod val="130000"/>
              </a:schemeClr>
            </a:gs>
            <a:gs pos="100000">
              <a:schemeClr val="phClr">
                <a:shade val="94000"/>
                <a:satMod val="135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objectDefaults/>
  <a:extraClrSchemeLst/>
</a:theme>
</file>

<file path=docProps/app.xml><?xml version="1.0" encoding="utf-8"?>
<Properties xmlns="http://schemas.openxmlformats.org/officeDocument/2006/extended-properties" xmlns:vt="http://schemas.openxmlformats.org/officeDocument/2006/docPropsVTypes">
  <TotalTime>0</TotalTime>
  <Words>0</Words>
  <Application>Microsoft Office PowerPoint</Application>
  <PresentationFormat>On-screen Show (4:3)</PresentationFormat>
  <Paragraphs>0</Paragraphs>
  <Slides>0</Slides>
  <Notes>0</Notes>
  <HiddenSlides>0</HiddenSlides>
  <MMClips>0</MMClips>
  <ScaleCrop>false</ScaleCrop>
  <HeadingPairs>
    <vt:vector size="4" baseType="variant">
      <vt:variant>
        <vt:lpstr>Theme</vt:lpstr>
      </vt:variant>
      <vt:variant>
        <vt:i4>1</vt:i4>
      </vt:variant>
      <vt:variant>
        <vt:lpstr>Slide Titles</vt:lpstr>
      </vt:variant>
      <vt:variant>
        <vt:i4>0</vt:i4>
      </vt:variant>
    </vt:vector>
  </HeadingPairs>
  <TitlesOfParts>
    <vt:vector size="1" baseType="lpstr">
      <vt:lpstr>Office Theme</vt:lpstr>
    </vt:vector>
  </TitlesOfParts>
  <Company/>
  <LinksUpToDate>false</LinksUpToDate>
  <SharedDoc>false</SharedDoc>
  <HyperlinksChanged>false</HyperlinksChanged>
  <AppVersion>14.0000</AppVersion>
</Properties>
</file>

<file path=docProps/core.xml><?xml version="1.0" encoding="utf-8"?>
<cp:coreProperties xmlns:cp="http://schemas.openxmlformats.org/package/2006/metadata/core-properties" xmlns:dc="http://purl.org/dc/elements/1.1/" xmlns:dcterms="http://purl.org/dc/terms/" xmlns:xsi="http://www.w3.org/2001/XMLSchema-instance">
  <dcterms:created xsi:type="dcterms:W3CDTF">2006-08-16T00:00:00Z</dcterms:created>
  <dc:identifier>DAGiWwzztVE</dc:identifier>
  <dcterms:modified xsi:type="dcterms:W3CDTF">2011-08-01T06:04:30Z</dcterms:modified>
  <cp:revision>1</cp:revision>
  <dc:title>Copia de 3D Illustrations Teeth Background Slides Presentation</dc:title>
</cp:coreProperties>
</file>