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56" r:id="rId4"/>
    <p:sldId id="441" r:id="rId5"/>
    <p:sldId id="442" r:id="rId6"/>
    <p:sldId id="443" r:id="rId7"/>
    <p:sldId id="445" r:id="rId8"/>
    <p:sldId id="446" r:id="rId9"/>
    <p:sldId id="422" r:id="rId10"/>
    <p:sldId id="447" r:id="rId11"/>
    <p:sldId id="449" r:id="rId12"/>
    <p:sldId id="448" r:id="rId13"/>
    <p:sldId id="450" r:id="rId14"/>
    <p:sldId id="453" r:id="rId15"/>
    <p:sldId id="451" r:id="rId16"/>
    <p:sldId id="452" r:id="rId17"/>
    <p:sldId id="454" r:id="rId18"/>
    <p:sldId id="292" r:id="rId19"/>
    <p:sldId id="287" r:id="rId20"/>
    <p:sldId id="418" r:id="rId21"/>
    <p:sldId id="411" r:id="rId22"/>
    <p:sldId id="412" r:id="rId23"/>
    <p:sldId id="291" r:id="rId24"/>
    <p:sldId id="487" r:id="rId25"/>
    <p:sldId id="293" r:id="rId26"/>
    <p:sldId id="488" r:id="rId27"/>
    <p:sldId id="295" r:id="rId28"/>
    <p:sldId id="486" r:id="rId29"/>
  </p:sldIdLst>
  <p:sldSz cx="12192000" cy="6858000"/>
  <p:notesSz cx="6858000" cy="9144000"/>
  <p:embeddedFontLst>
    <p:embeddedFont>
      <p:font typeface="Montserrat Light" panose="00000400000000000000" pitchFamily="2" charset="0"/>
      <p:regular r:id="rId32"/>
      <p:italic r:id="rId33"/>
    </p:embeddedFont>
    <p:embeddedFont>
      <p:font typeface="Montserrat SemiBold" panose="00000700000000000000" pitchFamily="2" charset="0"/>
      <p:bold r:id="rId34"/>
      <p:boldItalic r:id="rId35"/>
    </p:embeddedFont>
    <p:embeddedFont>
      <p:font typeface="Scope One" panose="02060403030504020204" pitchFamily="18" charset="0"/>
      <p:regular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3562"/>
    <a:srgbClr val="D62F41"/>
    <a:srgbClr val="FFCDDC"/>
    <a:srgbClr val="FE88AA"/>
    <a:srgbClr val="FABD05"/>
    <a:srgbClr val="031638"/>
    <a:srgbClr val="001D35"/>
    <a:srgbClr val="CAA160"/>
    <a:srgbClr val="001225"/>
    <a:srgbClr val="FF51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056" y="6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3.sv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3.sv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F0FD444-DD08-4B3B-922C-82EFF095C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3203680"/>
            <a:ext cx="3708400" cy="365431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11ED9C7-B8D0-4335-BC99-A015386942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8483600" y="3203680"/>
            <a:ext cx="3708400" cy="3654319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F404A61C-1E42-4070-ACC0-FEE92B658BC4}"/>
              </a:ext>
            </a:extLst>
          </p:cNvPr>
          <p:cNvSpPr/>
          <p:nvPr userDrawn="1"/>
        </p:nvSpPr>
        <p:spPr>
          <a:xfrm>
            <a:off x="1727200" y="1092200"/>
            <a:ext cx="8737600" cy="4673600"/>
          </a:xfrm>
          <a:prstGeom prst="roundRect">
            <a:avLst>
              <a:gd name="adj" fmla="val 13134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0D9771AD-76BD-47FD-98B0-3705D5368A95}"/>
              </a:ext>
            </a:extLst>
          </p:cNvPr>
          <p:cNvSpPr/>
          <p:nvPr userDrawn="1"/>
        </p:nvSpPr>
        <p:spPr>
          <a:xfrm>
            <a:off x="1817400" y="1182600"/>
            <a:ext cx="8557200" cy="4492800"/>
          </a:xfrm>
          <a:prstGeom prst="roundRect">
            <a:avLst>
              <a:gd name="adj" fmla="val 12427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ED69DF5-447A-4454-8660-9A34A2E2F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165508" y="2946400"/>
            <a:ext cx="3026492" cy="39116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C6383E37-0964-4E66-9595-4608E5C1F6D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693" y="2057401"/>
            <a:ext cx="2567506" cy="27431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8BF594D-4FFE-44BF-A32D-1D990C6AC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2946400"/>
            <a:ext cx="3026492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C5FFEEB1-444A-4C6D-A836-7F0F5836B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142290"/>
            <a:ext cx="2755900" cy="2715709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79F840C3-245F-43CC-AAC1-4536872A51B5}"/>
              </a:ext>
            </a:extLst>
          </p:cNvPr>
          <p:cNvSpPr/>
          <p:nvPr userDrawn="1"/>
        </p:nvSpPr>
        <p:spPr>
          <a:xfrm>
            <a:off x="1524000" y="965200"/>
            <a:ext cx="12101400" cy="4927600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8A7D56C-B79E-40AE-97B1-02BB6CCA3B57}"/>
              </a:ext>
            </a:extLst>
          </p:cNvPr>
          <p:cNvSpPr/>
          <p:nvPr userDrawn="1"/>
        </p:nvSpPr>
        <p:spPr>
          <a:xfrm>
            <a:off x="1614600" y="1054800"/>
            <a:ext cx="12101400" cy="4748400"/>
          </a:xfrm>
          <a:prstGeom prst="roundRect">
            <a:avLst>
              <a:gd name="adj" fmla="val 971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5D7496D-B897-4043-8A77-D6ADC20FAF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3951092"/>
            <a:ext cx="2249140" cy="290690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E35E1CD-7B7B-4CD4-8238-6DCCEC96F38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5447" flipH="1">
            <a:off x="1167741" y="287528"/>
            <a:ext cx="893716" cy="103520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7090C5D-58A6-4097-B5FF-18C25C2CF17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38209" flipH="1" flipV="1">
            <a:off x="10982518" y="4877033"/>
            <a:ext cx="1496504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095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CE94C82F-339C-4EC5-9C52-BC1361EA1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436100" y="4142290"/>
            <a:ext cx="2755900" cy="2715709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775981C-B5EA-4F47-AC76-5EBBAC08F9FD}"/>
              </a:ext>
            </a:extLst>
          </p:cNvPr>
          <p:cNvSpPr/>
          <p:nvPr userDrawn="1"/>
        </p:nvSpPr>
        <p:spPr>
          <a:xfrm flipH="1">
            <a:off x="-1433400" y="965200"/>
            <a:ext cx="12101400" cy="4927600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5FF32D42-88D6-4FA8-8CBD-449AC1440A50}"/>
              </a:ext>
            </a:extLst>
          </p:cNvPr>
          <p:cNvSpPr/>
          <p:nvPr userDrawn="1"/>
        </p:nvSpPr>
        <p:spPr>
          <a:xfrm flipH="1">
            <a:off x="-1524000" y="1054800"/>
            <a:ext cx="12101400" cy="4748400"/>
          </a:xfrm>
          <a:prstGeom prst="roundRect">
            <a:avLst>
              <a:gd name="adj" fmla="val 971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097F008-7822-481C-BF0B-F942609B3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942860" y="3951092"/>
            <a:ext cx="2249140" cy="290690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39457CB-4FF9-4397-BE83-E4EDA402A5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-7674" y="356940"/>
            <a:ext cx="1134237" cy="114545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6640D2E-9031-4D3A-BA93-511DC8D8F9B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6975">
            <a:off x="9748123" y="362443"/>
            <a:ext cx="1306357" cy="13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13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1E7A4CE0-6D50-4568-9CBB-EF7893B873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142290"/>
            <a:ext cx="2755900" cy="2715709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77B7761-A6A2-4586-8E20-79A5166104C2}"/>
              </a:ext>
            </a:extLst>
          </p:cNvPr>
          <p:cNvSpPr/>
          <p:nvPr userDrawn="1"/>
        </p:nvSpPr>
        <p:spPr>
          <a:xfrm>
            <a:off x="1524000" y="965200"/>
            <a:ext cx="12101400" cy="4927600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D59EEA6A-35C7-4C15-9441-F9E0AC4BC38B}"/>
              </a:ext>
            </a:extLst>
          </p:cNvPr>
          <p:cNvSpPr/>
          <p:nvPr userDrawn="1"/>
        </p:nvSpPr>
        <p:spPr>
          <a:xfrm>
            <a:off x="1614600" y="1054800"/>
            <a:ext cx="12101400" cy="4748400"/>
          </a:xfrm>
          <a:prstGeom prst="roundRect">
            <a:avLst>
              <a:gd name="adj" fmla="val 971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26CD0BE-1E41-4974-8AEA-1202FEC6B7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1811" y="1221555"/>
            <a:ext cx="3561090" cy="441489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69C83A9-7291-461C-B08C-843AC2E2A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3951092"/>
            <a:ext cx="2249140" cy="290690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C5B1ED8-47BF-49B3-8FF1-E8DC0E61CA2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53">
            <a:off x="10882411" y="225075"/>
            <a:ext cx="880112" cy="101945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48892B4-E3C6-497C-8F46-7ECBEF9B262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1791" flipV="1">
            <a:off x="3882188" y="5184082"/>
            <a:ext cx="1496504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011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8702728-4993-408F-99F0-7A65F3879E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6096000" y="5291863"/>
            <a:ext cx="1589314" cy="156613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19120BB-91C2-49BD-B6E8-8882A7ABD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10602686" y="5291863"/>
            <a:ext cx="1589314" cy="1566137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9BB5E839-7F8A-448D-A52C-5645B2A1C73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32C49C4-FCD6-4CE8-852E-09DA5E9264F6}"/>
              </a:ext>
            </a:extLst>
          </p:cNvPr>
          <p:cNvSpPr/>
          <p:nvPr userDrawn="1"/>
        </p:nvSpPr>
        <p:spPr>
          <a:xfrm>
            <a:off x="6636600" y="540000"/>
            <a:ext cx="5014800" cy="5778000"/>
          </a:xfrm>
          <a:prstGeom prst="roundRect">
            <a:avLst>
              <a:gd name="adj" fmla="val 4004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BDE6B07-2A8F-404A-B385-57411FE95D48}"/>
              </a:ext>
            </a:extLst>
          </p:cNvPr>
          <p:cNvSpPr/>
          <p:nvPr userDrawn="1"/>
        </p:nvSpPr>
        <p:spPr>
          <a:xfrm>
            <a:off x="6726600" y="630000"/>
            <a:ext cx="4834800" cy="5598000"/>
          </a:xfrm>
          <a:prstGeom prst="roundRect">
            <a:avLst>
              <a:gd name="adj" fmla="val 2745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CDE4E3E-BFC0-4F89-BF6C-14CA8275D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6096000" y="5181600"/>
            <a:ext cx="1297068" cy="16764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42F3764-CEB9-453B-816C-227E88EDC3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894932" y="5181600"/>
            <a:ext cx="1297068" cy="16764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6942E11-C8B0-47B3-9D90-8529750C18E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53">
            <a:off x="11160745" y="151573"/>
            <a:ext cx="829238" cy="96052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FCB5740-68A3-4CA9-A64C-FC47E6A2B7F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55661" y="5005012"/>
            <a:ext cx="1496504" cy="15113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B75BC3D-6872-4D14-9507-1D7BFD62BFA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3807">
            <a:off x="6342051" y="5283449"/>
            <a:ext cx="1108569" cy="118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198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F8C1C6B-421E-401A-91A7-A6B235A693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368494"/>
            <a:ext cx="2526347" cy="24895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39DB6A4-78D1-4B34-B18A-E77B58E971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665653" y="4368494"/>
            <a:ext cx="2526347" cy="2489504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3845891-7AB8-496B-8FBA-C03905F493D5}"/>
              </a:ext>
            </a:extLst>
          </p:cNvPr>
          <p:cNvSpPr/>
          <p:nvPr userDrawn="1"/>
        </p:nvSpPr>
        <p:spPr>
          <a:xfrm flipH="1">
            <a:off x="585787" y="0"/>
            <a:ext cx="11020424" cy="6858000"/>
          </a:xfrm>
          <a:prstGeom prst="rect">
            <a:avLst/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B7DB8C2-E01D-43F0-9386-0B1906957BAA}"/>
              </a:ext>
            </a:extLst>
          </p:cNvPr>
          <p:cNvCxnSpPr>
            <a:cxnSpLocks/>
          </p:cNvCxnSpPr>
          <p:nvPr userDrawn="1"/>
        </p:nvCxnSpPr>
        <p:spPr>
          <a:xfrm>
            <a:off x="676200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F1DF0CA-FB55-48E4-BECA-251B54D1428E}"/>
              </a:ext>
            </a:extLst>
          </p:cNvPr>
          <p:cNvCxnSpPr>
            <a:cxnSpLocks/>
          </p:cNvCxnSpPr>
          <p:nvPr userDrawn="1"/>
        </p:nvCxnSpPr>
        <p:spPr>
          <a:xfrm>
            <a:off x="11515800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C7E8A6E-7C11-48A7-8204-F8E17B7B1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6379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CDB5609-6C75-4DFE-9193-3D468B4ADF5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749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50DAA7F-7B72-480E-8E59-5E9391B7E2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649276" y="4864100"/>
            <a:ext cx="1542724" cy="19938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98BA4CC-F700-4C65-B542-D4E6A231C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1" y="4864100"/>
            <a:ext cx="1542724" cy="199389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ADB458F-F3D5-494D-A75A-E3CE018CB78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1791" flipH="1">
            <a:off x="23110" y="-68630"/>
            <a:ext cx="1496504" cy="15113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CD2DB55-E0F9-4C20-BE84-759A3780CD2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684">
            <a:off x="9781829" y="5415857"/>
            <a:ext cx="1306357" cy="13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75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6ECD8BCE-712E-4E1A-BE23-180A68868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436100" y="4142290"/>
            <a:ext cx="2755900" cy="2715709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F4D53C6-74BA-4CCC-A2B5-9046572A5DF8}"/>
              </a:ext>
            </a:extLst>
          </p:cNvPr>
          <p:cNvSpPr/>
          <p:nvPr userDrawn="1"/>
        </p:nvSpPr>
        <p:spPr>
          <a:xfrm flipH="1">
            <a:off x="-1433400" y="965200"/>
            <a:ext cx="12101400" cy="4927600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0E6F883-448C-40C4-8886-2AF600A3B9D9}"/>
              </a:ext>
            </a:extLst>
          </p:cNvPr>
          <p:cNvSpPr/>
          <p:nvPr userDrawn="1"/>
        </p:nvSpPr>
        <p:spPr>
          <a:xfrm flipH="1">
            <a:off x="-1524000" y="1054800"/>
            <a:ext cx="12101400" cy="4748400"/>
          </a:xfrm>
          <a:prstGeom prst="roundRect">
            <a:avLst>
              <a:gd name="adj" fmla="val 971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355CDE76-048C-416C-97EC-CC4ECC1C30C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563631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1C3A4A2-0173-4A90-959B-370C1E559E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942860" y="3951092"/>
            <a:ext cx="2249140" cy="290690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441514F-D8F9-436A-9934-23D128F1EE4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53">
            <a:off x="10015632" y="32565"/>
            <a:ext cx="1304734" cy="15113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74FD57B-6D49-4D9B-8B4B-A1982C19CE1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99453">
            <a:off x="282190" y="5213790"/>
            <a:ext cx="1306357" cy="13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36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0CC3B3A-A5AD-4263-A756-C44438E9E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916642"/>
            <a:ext cx="1970088" cy="194135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154C5BA-C2B2-4A0D-BA0E-DA52B0BF29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 flipV="1">
            <a:off x="10221912" y="1"/>
            <a:ext cx="1970088" cy="1941357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3845891-7AB8-496B-8FBA-C03905F493D5}"/>
              </a:ext>
            </a:extLst>
          </p:cNvPr>
          <p:cNvSpPr/>
          <p:nvPr userDrawn="1"/>
        </p:nvSpPr>
        <p:spPr>
          <a:xfrm flipH="1">
            <a:off x="585787" y="0"/>
            <a:ext cx="11020424" cy="6858000"/>
          </a:xfrm>
          <a:prstGeom prst="rect">
            <a:avLst/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B7DB8C2-E01D-43F0-9386-0B1906957BAA}"/>
              </a:ext>
            </a:extLst>
          </p:cNvPr>
          <p:cNvCxnSpPr>
            <a:cxnSpLocks/>
          </p:cNvCxnSpPr>
          <p:nvPr userDrawn="1"/>
        </p:nvCxnSpPr>
        <p:spPr>
          <a:xfrm>
            <a:off x="676200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F1DF0CA-FB55-48E4-BECA-251B54D1428E}"/>
              </a:ext>
            </a:extLst>
          </p:cNvPr>
          <p:cNvCxnSpPr>
            <a:cxnSpLocks/>
          </p:cNvCxnSpPr>
          <p:nvPr userDrawn="1"/>
        </p:nvCxnSpPr>
        <p:spPr>
          <a:xfrm>
            <a:off x="11515800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F44DAD73-DD79-4A1D-8BA3-072DB8A0879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3476" y="208548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BC9AFB7E-6C35-485A-A069-586AC95E93E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41438" y="208548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76C81845-DB11-4EF5-BD3A-FFD0898F73A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8784" y="208548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E1760064-4AFC-400C-86E5-26AD6DD0003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16130" y="208548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BDCCA87B-4E4D-4F50-837D-9D6B60CB5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 flipV="1">
            <a:off x="10584175" y="0"/>
            <a:ext cx="1607824" cy="207803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676FB45-652D-4990-A840-336B652AE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4779962"/>
            <a:ext cx="1607824" cy="207803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6B7AB07-5E9E-4C07-A4A9-B03CBE05BFC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53">
            <a:off x="10391890" y="0"/>
            <a:ext cx="1304734" cy="15113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EFFD063-2D24-4904-9914-5FCE1B40776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55661" y="5005012"/>
            <a:ext cx="1496504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787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5038ED6B-93FB-4916-9292-B07F64F017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395140"/>
            <a:ext cx="2499307" cy="24628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2E938B1-ECC8-4B7C-AD05-B1756C5119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692693" y="4395140"/>
            <a:ext cx="2499307" cy="2462858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D711A3C-7D66-4B1F-B732-E6B09D8FC57B}"/>
              </a:ext>
            </a:extLst>
          </p:cNvPr>
          <p:cNvSpPr/>
          <p:nvPr userDrawn="1"/>
        </p:nvSpPr>
        <p:spPr>
          <a:xfrm flipH="1">
            <a:off x="585788" y="525463"/>
            <a:ext cx="11020424" cy="5807074"/>
          </a:xfrm>
          <a:prstGeom prst="roundRect">
            <a:avLst>
              <a:gd name="adj" fmla="val 5513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74BF2EF9-627F-454E-8F7C-BFE53E191C6C}"/>
              </a:ext>
            </a:extLst>
          </p:cNvPr>
          <p:cNvSpPr/>
          <p:nvPr userDrawn="1"/>
        </p:nvSpPr>
        <p:spPr>
          <a:xfrm flipH="1">
            <a:off x="676201" y="615600"/>
            <a:ext cx="10839600" cy="5626800"/>
          </a:xfrm>
          <a:prstGeom prst="roundRect">
            <a:avLst>
              <a:gd name="adj" fmla="val 425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74D3F333-48C3-428C-A874-7BB58F1BA990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B8F3830-B497-47CF-9A65-E62250DFA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152270" y="4221744"/>
            <a:ext cx="2039730" cy="263625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3702B85-F6EF-4E97-862A-8FCFF5C73E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4221744"/>
            <a:ext cx="2039730" cy="263625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535CAB7-C67A-4597-B2F8-DCD52197A69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8742">
            <a:off x="77287" y="3998514"/>
            <a:ext cx="1306357" cy="13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025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E75B223-95F0-43FD-81F5-3D01149DC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395140"/>
            <a:ext cx="2499307" cy="24628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A090645-03CF-4A19-9443-28CBD652D8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692693" y="4395140"/>
            <a:ext cx="2499307" cy="2462858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F9B8673A-94BE-43D8-BDAB-2E5670D6F0E3}"/>
              </a:ext>
            </a:extLst>
          </p:cNvPr>
          <p:cNvSpPr/>
          <p:nvPr userDrawn="1"/>
        </p:nvSpPr>
        <p:spPr>
          <a:xfrm flipH="1">
            <a:off x="585787" y="525463"/>
            <a:ext cx="11020424" cy="5807074"/>
          </a:xfrm>
          <a:prstGeom prst="roundRect">
            <a:avLst>
              <a:gd name="adj" fmla="val 5513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99E5F71-777A-4E1D-B1F0-D298A81CD8C5}"/>
              </a:ext>
            </a:extLst>
          </p:cNvPr>
          <p:cNvSpPr/>
          <p:nvPr userDrawn="1"/>
        </p:nvSpPr>
        <p:spPr>
          <a:xfrm flipH="1">
            <a:off x="676200" y="615600"/>
            <a:ext cx="10839600" cy="5626800"/>
          </a:xfrm>
          <a:prstGeom prst="roundRect">
            <a:avLst>
              <a:gd name="adj" fmla="val 425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B345C083-E8BD-45A8-ABE3-17D9D7D95C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23EAB95-60B2-48EE-AAB0-159789CCC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152270" y="4221744"/>
            <a:ext cx="2039730" cy="263625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5B8B6DD-70FA-4C12-B454-155DFFCAC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4221744"/>
            <a:ext cx="2039730" cy="263625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CEBC10B-7475-477B-8EF1-6575ECD74D0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22">
            <a:off x="187018" y="3955039"/>
            <a:ext cx="1304734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300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5619AE31-7762-463F-8592-0E46C82426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395140"/>
            <a:ext cx="2499307" cy="24628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0EB2511-69A6-41DD-A56C-7F3F5EC56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692693" y="4395140"/>
            <a:ext cx="2499307" cy="2462858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3F680EA-2288-4C61-A439-6EECA2BE6B99}"/>
              </a:ext>
            </a:extLst>
          </p:cNvPr>
          <p:cNvSpPr/>
          <p:nvPr userDrawn="1"/>
        </p:nvSpPr>
        <p:spPr>
          <a:xfrm flipH="1">
            <a:off x="585787" y="525463"/>
            <a:ext cx="11020424" cy="5807074"/>
          </a:xfrm>
          <a:prstGeom prst="roundRect">
            <a:avLst>
              <a:gd name="adj" fmla="val 5513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B4BE045-C68B-4DF4-B691-C4931550D06A}"/>
              </a:ext>
            </a:extLst>
          </p:cNvPr>
          <p:cNvSpPr/>
          <p:nvPr userDrawn="1"/>
        </p:nvSpPr>
        <p:spPr>
          <a:xfrm flipH="1">
            <a:off x="676200" y="615600"/>
            <a:ext cx="10839600" cy="5626800"/>
          </a:xfrm>
          <a:prstGeom prst="roundRect">
            <a:avLst>
              <a:gd name="adj" fmla="val 425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C3F19910-D0AB-459F-8A11-4B6E82B06E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4D223DC-4196-447F-BAAB-058B4144D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152270" y="4221744"/>
            <a:ext cx="2039730" cy="263625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95D1D30-3611-4CAC-9C4A-9FD238DD78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4221744"/>
            <a:ext cx="2039730" cy="263625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1BBE2B1-F980-4C6F-8D01-762378E305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501401" y="3976810"/>
            <a:ext cx="1496504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86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63C7229-7DD3-477E-8B02-653460EBF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3203680"/>
            <a:ext cx="3708400" cy="365431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B64150F-AE2B-47C8-9DEE-7F63C16B37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8483600" y="3203680"/>
            <a:ext cx="3708400" cy="3654319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808360A-7A0E-47C4-B62E-7547D5DD2AD3}"/>
              </a:ext>
            </a:extLst>
          </p:cNvPr>
          <p:cNvSpPr/>
          <p:nvPr userDrawn="1"/>
        </p:nvSpPr>
        <p:spPr>
          <a:xfrm>
            <a:off x="2819400" y="1219200"/>
            <a:ext cx="6553200" cy="4419600"/>
          </a:xfrm>
          <a:prstGeom prst="roundRect">
            <a:avLst>
              <a:gd name="adj" fmla="val 10345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C353249-CE91-4C11-8BDB-5BE6E1F70E51}"/>
              </a:ext>
            </a:extLst>
          </p:cNvPr>
          <p:cNvSpPr/>
          <p:nvPr userDrawn="1"/>
        </p:nvSpPr>
        <p:spPr>
          <a:xfrm>
            <a:off x="2910000" y="1308600"/>
            <a:ext cx="6372000" cy="4240800"/>
          </a:xfrm>
          <a:prstGeom prst="roundRect">
            <a:avLst>
              <a:gd name="adj" fmla="val 8581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13D3E25-2D2E-43BB-AE99-F410227E6E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165508" y="2946400"/>
            <a:ext cx="3026492" cy="39116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683F56A-1D35-4249-879C-DB59BE545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2946400"/>
            <a:ext cx="3026492" cy="39116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02EF45E-1E76-4C2E-8A29-CBA35204911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10104">
            <a:off x="1708257" y="463208"/>
            <a:ext cx="1305324" cy="151198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91B33C7-955B-41FE-98AB-AEC750ECFF9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7463">
            <a:off x="8081715" y="4934529"/>
            <a:ext cx="1485679" cy="158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736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B385EAE-184E-4CFB-B2C1-AEE9A8E92B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28BFC7F-78C9-4F24-906A-59251532A5A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63C7229-7DD3-477E-8B02-653460EBF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3203680"/>
            <a:ext cx="3708400" cy="365431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B64150F-AE2B-47C8-9DEE-7F63C16B37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8483600" y="3203680"/>
            <a:ext cx="3708400" cy="3654319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808360A-7A0E-47C4-B62E-7547D5DD2AD3}"/>
              </a:ext>
            </a:extLst>
          </p:cNvPr>
          <p:cNvSpPr/>
          <p:nvPr userDrawn="1"/>
        </p:nvSpPr>
        <p:spPr>
          <a:xfrm>
            <a:off x="2819400" y="1219200"/>
            <a:ext cx="6553200" cy="4419600"/>
          </a:xfrm>
          <a:prstGeom prst="roundRect">
            <a:avLst>
              <a:gd name="adj" fmla="val 10345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C353249-CE91-4C11-8BDB-5BE6E1F70E51}"/>
              </a:ext>
            </a:extLst>
          </p:cNvPr>
          <p:cNvSpPr/>
          <p:nvPr userDrawn="1"/>
        </p:nvSpPr>
        <p:spPr>
          <a:xfrm>
            <a:off x="2910000" y="1308600"/>
            <a:ext cx="6372000" cy="4240800"/>
          </a:xfrm>
          <a:prstGeom prst="roundRect">
            <a:avLst>
              <a:gd name="adj" fmla="val 8581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13D3E25-2D2E-43BB-AE99-F410227E6E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165508" y="2946400"/>
            <a:ext cx="3026492" cy="39116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683F56A-1D35-4249-879C-DB59BE545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2946400"/>
            <a:ext cx="3026492" cy="39116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02EF45E-1E76-4C2E-8A29-CBA35204911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9896" flipH="1">
            <a:off x="8696147" y="4623449"/>
            <a:ext cx="1305324" cy="151198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229AB8B-FBA7-4E3D-A573-69A47ACFA7A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0322" flipH="1">
            <a:off x="1968436" y="765986"/>
            <a:ext cx="1701927" cy="171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570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63C7229-7DD3-477E-8B02-653460EBF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3203680"/>
            <a:ext cx="3708400" cy="365431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B64150F-AE2B-47C8-9DEE-7F63C16B37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8483600" y="3203680"/>
            <a:ext cx="3708400" cy="3654319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F919951A-A556-42CC-AA3F-13B945F35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ADFBA97-0E39-49CF-A301-B63E12468FC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808360A-7A0E-47C4-B62E-7547D5DD2AD3}"/>
              </a:ext>
            </a:extLst>
          </p:cNvPr>
          <p:cNvSpPr/>
          <p:nvPr userDrawn="1"/>
        </p:nvSpPr>
        <p:spPr>
          <a:xfrm>
            <a:off x="2819400" y="1219200"/>
            <a:ext cx="6553200" cy="4419600"/>
          </a:xfrm>
          <a:prstGeom prst="roundRect">
            <a:avLst>
              <a:gd name="adj" fmla="val 10345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C353249-CE91-4C11-8BDB-5BE6E1F70E51}"/>
              </a:ext>
            </a:extLst>
          </p:cNvPr>
          <p:cNvSpPr/>
          <p:nvPr userDrawn="1"/>
        </p:nvSpPr>
        <p:spPr>
          <a:xfrm>
            <a:off x="2910000" y="1308600"/>
            <a:ext cx="6372000" cy="4240800"/>
          </a:xfrm>
          <a:prstGeom prst="roundRect">
            <a:avLst>
              <a:gd name="adj" fmla="val 8581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13D3E25-2D2E-43BB-AE99-F410227E6E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165508" y="2946400"/>
            <a:ext cx="3026492" cy="39116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683F56A-1D35-4249-879C-DB59BE545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2946400"/>
            <a:ext cx="3026492" cy="39116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229AB8B-FBA7-4E3D-A573-69A47ACFA7A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6605">
            <a:off x="8431036" y="537386"/>
            <a:ext cx="1701927" cy="171875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91B33C7-955B-41FE-98AB-AEC750ECFF9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537" flipH="1">
            <a:off x="2283652" y="4934529"/>
            <a:ext cx="1485679" cy="158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837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3202CF6C-0A99-4023-AE60-9714A06F6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497918"/>
            <a:ext cx="2395008" cy="236008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0506531-6F30-436A-BCEA-1A4C68F5BE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796990" y="4497918"/>
            <a:ext cx="2395008" cy="2360081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A3B397B-71E7-431A-9E6D-21B2B5ADD58F}"/>
              </a:ext>
            </a:extLst>
          </p:cNvPr>
          <p:cNvSpPr/>
          <p:nvPr userDrawn="1"/>
        </p:nvSpPr>
        <p:spPr>
          <a:xfrm flipH="1">
            <a:off x="585787" y="525463"/>
            <a:ext cx="11020424" cy="5807074"/>
          </a:xfrm>
          <a:prstGeom prst="roundRect">
            <a:avLst>
              <a:gd name="adj" fmla="val 5513"/>
            </a:avLst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3A5D5D4-BA7A-4E50-94F9-F8EB3AEA263A}"/>
              </a:ext>
            </a:extLst>
          </p:cNvPr>
          <p:cNvSpPr/>
          <p:nvPr userDrawn="1"/>
        </p:nvSpPr>
        <p:spPr>
          <a:xfrm flipH="1">
            <a:off x="676200" y="615600"/>
            <a:ext cx="10839600" cy="5626800"/>
          </a:xfrm>
          <a:prstGeom prst="roundRect">
            <a:avLst>
              <a:gd name="adj" fmla="val 4253"/>
            </a:avLst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25E3384-3DF2-4DAF-9CA8-835D8AE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655299" y="4871888"/>
            <a:ext cx="1536698" cy="198611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9EE07A8-15A0-4CCC-ABF2-101637EEB9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4871888"/>
            <a:ext cx="1536698" cy="198611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C400988-E5DA-4540-9780-8E870D7341D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53">
            <a:off x="11095089" y="225609"/>
            <a:ext cx="739287" cy="85633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BCDD0A2-AE6E-41C0-993F-3EFD5EAEB38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1212783" y="5429041"/>
            <a:ext cx="977135" cy="98679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966F166-D437-42DC-B526-797DCD0A7ED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6706">
            <a:off x="10178351" y="5703448"/>
            <a:ext cx="705042" cy="7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49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63DE8FAA-1506-413B-8BBA-EEDE897DBC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916642"/>
            <a:ext cx="1970088" cy="194135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272ED4E-A951-43CC-AB0F-1FFFD20E6E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 flipV="1">
            <a:off x="10221912" y="1"/>
            <a:ext cx="1970088" cy="1941357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E8A97DA-991B-4D07-AD7F-DBCC4D1E026F}"/>
              </a:ext>
            </a:extLst>
          </p:cNvPr>
          <p:cNvSpPr/>
          <p:nvPr userDrawn="1"/>
        </p:nvSpPr>
        <p:spPr>
          <a:xfrm flipH="1">
            <a:off x="-2" y="525463"/>
            <a:ext cx="12192002" cy="5807074"/>
          </a:xfrm>
          <a:prstGeom prst="rect">
            <a:avLst/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44D85E1-B1B5-466E-BC5E-EE4C2A0BDFA2}"/>
              </a:ext>
            </a:extLst>
          </p:cNvPr>
          <p:cNvCxnSpPr/>
          <p:nvPr userDrawn="1"/>
        </p:nvCxnSpPr>
        <p:spPr>
          <a:xfrm>
            <a:off x="-2" y="615600"/>
            <a:ext cx="12192002" cy="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4EC9F01-802C-48D1-9910-9BE40615FB65}"/>
              </a:ext>
            </a:extLst>
          </p:cNvPr>
          <p:cNvCxnSpPr/>
          <p:nvPr userDrawn="1"/>
        </p:nvCxnSpPr>
        <p:spPr>
          <a:xfrm>
            <a:off x="-2" y="6242400"/>
            <a:ext cx="12192002" cy="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8440896E-4929-4535-96AE-81C47E00B3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 flipV="1">
            <a:off x="10584175" y="0"/>
            <a:ext cx="1607824" cy="207803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CF2890E-6213-4340-8FDA-AECD74AE3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5072514"/>
            <a:ext cx="1381469" cy="178548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3E5AA2C-202D-47F6-AEB4-77F8EBFFC9E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1338490" y="5500529"/>
            <a:ext cx="900936" cy="90984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8597753-20D3-4773-8C0C-F41676C9126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7374">
            <a:off x="10000529" y="544656"/>
            <a:ext cx="805029" cy="86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353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DC7E425-0782-4258-9D71-BAF766E47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368494"/>
            <a:ext cx="2526347" cy="24895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992D3E8-26BC-46B5-9EA4-0E0B7AC20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665653" y="4368494"/>
            <a:ext cx="2526347" cy="2489504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3845891-7AB8-496B-8FBA-C03905F493D5}"/>
              </a:ext>
            </a:extLst>
          </p:cNvPr>
          <p:cNvSpPr/>
          <p:nvPr userDrawn="1"/>
        </p:nvSpPr>
        <p:spPr>
          <a:xfrm flipH="1">
            <a:off x="585787" y="0"/>
            <a:ext cx="11020424" cy="6858000"/>
          </a:xfrm>
          <a:prstGeom prst="rect">
            <a:avLst/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B7DB8C2-E01D-43F0-9386-0B1906957BAA}"/>
              </a:ext>
            </a:extLst>
          </p:cNvPr>
          <p:cNvCxnSpPr>
            <a:cxnSpLocks/>
          </p:cNvCxnSpPr>
          <p:nvPr userDrawn="1"/>
        </p:nvCxnSpPr>
        <p:spPr>
          <a:xfrm>
            <a:off x="676200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F1DF0CA-FB55-48E4-BECA-251B54D1428E}"/>
              </a:ext>
            </a:extLst>
          </p:cNvPr>
          <p:cNvCxnSpPr>
            <a:cxnSpLocks/>
          </p:cNvCxnSpPr>
          <p:nvPr userDrawn="1"/>
        </p:nvCxnSpPr>
        <p:spPr>
          <a:xfrm>
            <a:off x="11515800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C47E10F7-9CF8-45FC-B777-49A0B795E4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10583343" y="4778885"/>
            <a:ext cx="1608657" cy="207911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DA77080-709E-4434-8A37-C9CC3FF9A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1" y="4778885"/>
            <a:ext cx="1608657" cy="207911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44166D9-7295-4E16-B83D-7DC3F2BAF58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53">
            <a:off x="10815607" y="563171"/>
            <a:ext cx="981250" cy="11366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2A2A9A1-6717-491F-99D0-1E07B9BC9C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1077004" y="5894694"/>
            <a:ext cx="920432" cy="9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067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5495CC5F-80F3-4116-A529-3F29281CC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>
            <a:off x="0" y="4142290"/>
            <a:ext cx="2755899" cy="2715709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820D2C6-712F-45D9-971E-7FB079DB060F}"/>
              </a:ext>
            </a:extLst>
          </p:cNvPr>
          <p:cNvSpPr/>
          <p:nvPr userDrawn="1"/>
        </p:nvSpPr>
        <p:spPr>
          <a:xfrm flipH="1">
            <a:off x="1171576" y="0"/>
            <a:ext cx="11020424" cy="6858000"/>
          </a:xfrm>
          <a:prstGeom prst="rect">
            <a:avLst/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D6F5B44-E368-4EBB-898B-259E8597778B}"/>
              </a:ext>
            </a:extLst>
          </p:cNvPr>
          <p:cNvCxnSpPr>
            <a:cxnSpLocks/>
          </p:cNvCxnSpPr>
          <p:nvPr userDrawn="1"/>
        </p:nvCxnSpPr>
        <p:spPr>
          <a:xfrm>
            <a:off x="1261989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4" name="그림 13">
            <a:extLst>
              <a:ext uri="{FF2B5EF4-FFF2-40B4-BE49-F238E27FC236}">
                <a16:creationId xmlns:a16="http://schemas.microsoft.com/office/drawing/2014/main" id="{4F8FD0A6-1BE0-4962-885C-DE3C598932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>
            <a:off x="0" y="3951092"/>
            <a:ext cx="2249139" cy="290690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B7384E0-37A8-4532-AACD-A6F200DF81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3845">
            <a:off x="1997359" y="5658743"/>
            <a:ext cx="633672" cy="73399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FA8647D-3375-4B32-8CD1-798D3A05132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8209">
            <a:off x="804959" y="61528"/>
            <a:ext cx="1496504" cy="15113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AE09A85-DB31-4CA5-8C97-6ACEF14489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183">
            <a:off x="727592" y="3321619"/>
            <a:ext cx="1306357" cy="13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520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96E6F48-2FFE-4DF9-8994-F1F3C3F11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b="12407"/>
          <a:stretch/>
        </p:blipFill>
        <p:spPr>
          <a:xfrm flipH="1">
            <a:off x="9436101" y="4142290"/>
            <a:ext cx="2755899" cy="2715709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EA6EE5E2-E90A-4E88-B010-8AD5BF7BA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37B1063-A3BF-433C-8151-4E1C559C38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35B34C1-AC29-4DA5-B57B-6D15BB4E430D}"/>
              </a:ext>
            </a:extLst>
          </p:cNvPr>
          <p:cNvSpPr/>
          <p:nvPr userDrawn="1"/>
        </p:nvSpPr>
        <p:spPr>
          <a:xfrm>
            <a:off x="0" y="0"/>
            <a:ext cx="11020424" cy="6858000"/>
          </a:xfrm>
          <a:prstGeom prst="rect">
            <a:avLst/>
          </a:prstGeom>
          <a:solidFill>
            <a:schemeClr val="bg1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66D0F4E6-9AC5-4308-9DD3-21983B7CA56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30011" y="0"/>
            <a:ext cx="0" cy="6858000"/>
          </a:xfrm>
          <a:prstGeom prst="line">
            <a:avLst/>
          </a:prstGeom>
          <a:noFill/>
          <a:ln w="31750" cap="rnd">
            <a:solidFill>
              <a:srgbClr val="FE88AA"/>
            </a:solidFill>
            <a:prstDash val="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id="{F5295200-3828-405E-810D-FF3D6AA52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b="9074"/>
          <a:stretch/>
        </p:blipFill>
        <p:spPr>
          <a:xfrm flipH="1">
            <a:off x="9942861" y="3951092"/>
            <a:ext cx="2249139" cy="290690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94B4B29-C3DF-4211-B235-ECB1E08BC04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5447" flipH="1">
            <a:off x="10391890" y="0"/>
            <a:ext cx="1304734" cy="15113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42652AC-A8D1-4CED-9BF6-C56E4A72FC2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864">
            <a:off x="10276832" y="2731124"/>
            <a:ext cx="1306357" cy="13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907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88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1" r:id="rId2"/>
    <p:sldLayoutId id="2147483690" r:id="rId3"/>
    <p:sldLayoutId id="2147483691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9" r:id="rId10"/>
    <p:sldLayoutId id="2147483680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8.svg"/><Relationship Id="rId21" Type="http://schemas.openxmlformats.org/officeDocument/2006/relationships/image" Target="../media/image72.svg"/><Relationship Id="rId42" Type="http://schemas.openxmlformats.org/officeDocument/2006/relationships/image" Target="../media/image93.png"/><Relationship Id="rId47" Type="http://schemas.openxmlformats.org/officeDocument/2006/relationships/image" Target="../media/image98.svg"/><Relationship Id="rId63" Type="http://schemas.openxmlformats.org/officeDocument/2006/relationships/image" Target="../media/image114.svg"/><Relationship Id="rId68" Type="http://schemas.openxmlformats.org/officeDocument/2006/relationships/image" Target="../media/image119.png"/><Relationship Id="rId84" Type="http://schemas.openxmlformats.org/officeDocument/2006/relationships/image" Target="../media/image135.png"/><Relationship Id="rId89" Type="http://schemas.openxmlformats.org/officeDocument/2006/relationships/image" Target="../media/image140.svg"/><Relationship Id="rId112" Type="http://schemas.openxmlformats.org/officeDocument/2006/relationships/image" Target="../media/image163.png"/><Relationship Id="rId133" Type="http://schemas.openxmlformats.org/officeDocument/2006/relationships/image" Target="../media/image184.svg"/><Relationship Id="rId138" Type="http://schemas.openxmlformats.org/officeDocument/2006/relationships/image" Target="../media/image189.png"/><Relationship Id="rId154" Type="http://schemas.openxmlformats.org/officeDocument/2006/relationships/image" Target="../media/image205.png"/><Relationship Id="rId159" Type="http://schemas.openxmlformats.org/officeDocument/2006/relationships/image" Target="../media/image210.svg"/><Relationship Id="rId175" Type="http://schemas.openxmlformats.org/officeDocument/2006/relationships/image" Target="../media/image226.svg"/><Relationship Id="rId170" Type="http://schemas.openxmlformats.org/officeDocument/2006/relationships/image" Target="../media/image221.png"/><Relationship Id="rId191" Type="http://schemas.openxmlformats.org/officeDocument/2006/relationships/image" Target="../media/image242.svg"/><Relationship Id="rId16" Type="http://schemas.openxmlformats.org/officeDocument/2006/relationships/image" Target="../media/image67.png"/><Relationship Id="rId107" Type="http://schemas.openxmlformats.org/officeDocument/2006/relationships/image" Target="../media/image158.svg"/><Relationship Id="rId11" Type="http://schemas.openxmlformats.org/officeDocument/2006/relationships/image" Target="../media/image62.svg"/><Relationship Id="rId32" Type="http://schemas.openxmlformats.org/officeDocument/2006/relationships/image" Target="../media/image83.png"/><Relationship Id="rId37" Type="http://schemas.openxmlformats.org/officeDocument/2006/relationships/image" Target="../media/image88.svg"/><Relationship Id="rId53" Type="http://schemas.openxmlformats.org/officeDocument/2006/relationships/image" Target="../media/image104.svg"/><Relationship Id="rId58" Type="http://schemas.openxmlformats.org/officeDocument/2006/relationships/image" Target="../media/image109.png"/><Relationship Id="rId74" Type="http://schemas.openxmlformats.org/officeDocument/2006/relationships/image" Target="../media/image125.png"/><Relationship Id="rId79" Type="http://schemas.openxmlformats.org/officeDocument/2006/relationships/image" Target="../media/image130.svg"/><Relationship Id="rId102" Type="http://schemas.openxmlformats.org/officeDocument/2006/relationships/image" Target="../media/image153.png"/><Relationship Id="rId123" Type="http://schemas.openxmlformats.org/officeDocument/2006/relationships/image" Target="../media/image174.svg"/><Relationship Id="rId128" Type="http://schemas.openxmlformats.org/officeDocument/2006/relationships/image" Target="../media/image179.png"/><Relationship Id="rId144" Type="http://schemas.openxmlformats.org/officeDocument/2006/relationships/image" Target="../media/image195.png"/><Relationship Id="rId149" Type="http://schemas.openxmlformats.org/officeDocument/2006/relationships/image" Target="../media/image200.svg"/><Relationship Id="rId5" Type="http://schemas.openxmlformats.org/officeDocument/2006/relationships/image" Target="../media/image56.svg"/><Relationship Id="rId90" Type="http://schemas.openxmlformats.org/officeDocument/2006/relationships/image" Target="../media/image141.png"/><Relationship Id="rId95" Type="http://schemas.openxmlformats.org/officeDocument/2006/relationships/image" Target="../media/image146.svg"/><Relationship Id="rId160" Type="http://schemas.openxmlformats.org/officeDocument/2006/relationships/image" Target="../media/image211.png"/><Relationship Id="rId165" Type="http://schemas.openxmlformats.org/officeDocument/2006/relationships/image" Target="../media/image216.svg"/><Relationship Id="rId181" Type="http://schemas.openxmlformats.org/officeDocument/2006/relationships/image" Target="../media/image232.svg"/><Relationship Id="rId186" Type="http://schemas.openxmlformats.org/officeDocument/2006/relationships/image" Target="../media/image237.png"/><Relationship Id="rId22" Type="http://schemas.openxmlformats.org/officeDocument/2006/relationships/image" Target="../media/image73.png"/><Relationship Id="rId27" Type="http://schemas.openxmlformats.org/officeDocument/2006/relationships/image" Target="../media/image78.svg"/><Relationship Id="rId43" Type="http://schemas.openxmlformats.org/officeDocument/2006/relationships/image" Target="../media/image94.svg"/><Relationship Id="rId48" Type="http://schemas.openxmlformats.org/officeDocument/2006/relationships/image" Target="../media/image99.png"/><Relationship Id="rId64" Type="http://schemas.openxmlformats.org/officeDocument/2006/relationships/image" Target="../media/image115.png"/><Relationship Id="rId69" Type="http://schemas.openxmlformats.org/officeDocument/2006/relationships/image" Target="../media/image120.svg"/><Relationship Id="rId113" Type="http://schemas.openxmlformats.org/officeDocument/2006/relationships/image" Target="../media/image164.svg"/><Relationship Id="rId118" Type="http://schemas.openxmlformats.org/officeDocument/2006/relationships/image" Target="../media/image169.png"/><Relationship Id="rId134" Type="http://schemas.openxmlformats.org/officeDocument/2006/relationships/image" Target="../media/image185.png"/><Relationship Id="rId139" Type="http://schemas.openxmlformats.org/officeDocument/2006/relationships/image" Target="../media/image190.svg"/><Relationship Id="rId80" Type="http://schemas.openxmlformats.org/officeDocument/2006/relationships/image" Target="../media/image131.png"/><Relationship Id="rId85" Type="http://schemas.openxmlformats.org/officeDocument/2006/relationships/image" Target="../media/image136.svg"/><Relationship Id="rId150" Type="http://schemas.openxmlformats.org/officeDocument/2006/relationships/image" Target="../media/image201.png"/><Relationship Id="rId155" Type="http://schemas.openxmlformats.org/officeDocument/2006/relationships/image" Target="../media/image206.svg"/><Relationship Id="rId171" Type="http://schemas.openxmlformats.org/officeDocument/2006/relationships/image" Target="../media/image222.svg"/><Relationship Id="rId176" Type="http://schemas.openxmlformats.org/officeDocument/2006/relationships/image" Target="../media/image227.png"/><Relationship Id="rId192" Type="http://schemas.openxmlformats.org/officeDocument/2006/relationships/image" Target="../media/image243.png"/><Relationship Id="rId12" Type="http://schemas.openxmlformats.org/officeDocument/2006/relationships/image" Target="../media/image63.png"/><Relationship Id="rId17" Type="http://schemas.openxmlformats.org/officeDocument/2006/relationships/image" Target="../media/image68.svg"/><Relationship Id="rId33" Type="http://schemas.openxmlformats.org/officeDocument/2006/relationships/image" Target="../media/image84.svg"/><Relationship Id="rId38" Type="http://schemas.openxmlformats.org/officeDocument/2006/relationships/image" Target="../media/image89.png"/><Relationship Id="rId59" Type="http://schemas.openxmlformats.org/officeDocument/2006/relationships/image" Target="../media/image110.svg"/><Relationship Id="rId103" Type="http://schemas.openxmlformats.org/officeDocument/2006/relationships/image" Target="../media/image154.svg"/><Relationship Id="rId108" Type="http://schemas.openxmlformats.org/officeDocument/2006/relationships/image" Target="../media/image159.png"/><Relationship Id="rId124" Type="http://schemas.openxmlformats.org/officeDocument/2006/relationships/image" Target="../media/image175.png"/><Relationship Id="rId129" Type="http://schemas.openxmlformats.org/officeDocument/2006/relationships/image" Target="../media/image180.svg"/><Relationship Id="rId54" Type="http://schemas.openxmlformats.org/officeDocument/2006/relationships/image" Target="../media/image105.png"/><Relationship Id="rId70" Type="http://schemas.openxmlformats.org/officeDocument/2006/relationships/image" Target="../media/image121.png"/><Relationship Id="rId75" Type="http://schemas.openxmlformats.org/officeDocument/2006/relationships/image" Target="../media/image126.svg"/><Relationship Id="rId91" Type="http://schemas.openxmlformats.org/officeDocument/2006/relationships/image" Target="../media/image142.svg"/><Relationship Id="rId96" Type="http://schemas.openxmlformats.org/officeDocument/2006/relationships/image" Target="../media/image147.png"/><Relationship Id="rId140" Type="http://schemas.openxmlformats.org/officeDocument/2006/relationships/image" Target="../media/image191.png"/><Relationship Id="rId145" Type="http://schemas.openxmlformats.org/officeDocument/2006/relationships/image" Target="../media/image196.svg"/><Relationship Id="rId161" Type="http://schemas.openxmlformats.org/officeDocument/2006/relationships/image" Target="../media/image212.svg"/><Relationship Id="rId166" Type="http://schemas.openxmlformats.org/officeDocument/2006/relationships/image" Target="../media/image217.png"/><Relationship Id="rId182" Type="http://schemas.openxmlformats.org/officeDocument/2006/relationships/image" Target="../media/image233.png"/><Relationship Id="rId187" Type="http://schemas.openxmlformats.org/officeDocument/2006/relationships/image" Target="../media/image238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23" Type="http://schemas.openxmlformats.org/officeDocument/2006/relationships/image" Target="../media/image74.svg"/><Relationship Id="rId28" Type="http://schemas.openxmlformats.org/officeDocument/2006/relationships/image" Target="../media/image79.png"/><Relationship Id="rId49" Type="http://schemas.openxmlformats.org/officeDocument/2006/relationships/image" Target="../media/image100.svg"/><Relationship Id="rId114" Type="http://schemas.openxmlformats.org/officeDocument/2006/relationships/image" Target="../media/image165.png"/><Relationship Id="rId119" Type="http://schemas.openxmlformats.org/officeDocument/2006/relationships/image" Target="../media/image170.svg"/><Relationship Id="rId44" Type="http://schemas.openxmlformats.org/officeDocument/2006/relationships/image" Target="../media/image95.png"/><Relationship Id="rId60" Type="http://schemas.openxmlformats.org/officeDocument/2006/relationships/image" Target="../media/image111.png"/><Relationship Id="rId65" Type="http://schemas.openxmlformats.org/officeDocument/2006/relationships/image" Target="../media/image116.svg"/><Relationship Id="rId81" Type="http://schemas.openxmlformats.org/officeDocument/2006/relationships/image" Target="../media/image132.svg"/><Relationship Id="rId86" Type="http://schemas.openxmlformats.org/officeDocument/2006/relationships/image" Target="../media/image137.png"/><Relationship Id="rId130" Type="http://schemas.openxmlformats.org/officeDocument/2006/relationships/image" Target="../media/image181.png"/><Relationship Id="rId135" Type="http://schemas.openxmlformats.org/officeDocument/2006/relationships/image" Target="../media/image186.svg"/><Relationship Id="rId151" Type="http://schemas.openxmlformats.org/officeDocument/2006/relationships/image" Target="../media/image202.svg"/><Relationship Id="rId156" Type="http://schemas.openxmlformats.org/officeDocument/2006/relationships/image" Target="../media/image207.png"/><Relationship Id="rId177" Type="http://schemas.openxmlformats.org/officeDocument/2006/relationships/image" Target="../media/image228.svg"/><Relationship Id="rId172" Type="http://schemas.openxmlformats.org/officeDocument/2006/relationships/image" Target="../media/image223.png"/><Relationship Id="rId193" Type="http://schemas.openxmlformats.org/officeDocument/2006/relationships/image" Target="../media/image244.svg"/><Relationship Id="rId13" Type="http://schemas.openxmlformats.org/officeDocument/2006/relationships/image" Target="../media/image64.svg"/><Relationship Id="rId18" Type="http://schemas.openxmlformats.org/officeDocument/2006/relationships/image" Target="../media/image69.png"/><Relationship Id="rId39" Type="http://schemas.openxmlformats.org/officeDocument/2006/relationships/image" Target="../media/image90.svg"/><Relationship Id="rId109" Type="http://schemas.openxmlformats.org/officeDocument/2006/relationships/image" Target="../media/image160.svg"/><Relationship Id="rId34" Type="http://schemas.openxmlformats.org/officeDocument/2006/relationships/image" Target="../media/image85.png"/><Relationship Id="rId50" Type="http://schemas.openxmlformats.org/officeDocument/2006/relationships/image" Target="../media/image101.png"/><Relationship Id="rId55" Type="http://schemas.openxmlformats.org/officeDocument/2006/relationships/image" Target="../media/image106.svg"/><Relationship Id="rId76" Type="http://schemas.openxmlformats.org/officeDocument/2006/relationships/image" Target="../media/image127.png"/><Relationship Id="rId97" Type="http://schemas.openxmlformats.org/officeDocument/2006/relationships/image" Target="../media/image148.svg"/><Relationship Id="rId104" Type="http://schemas.openxmlformats.org/officeDocument/2006/relationships/image" Target="../media/image155.png"/><Relationship Id="rId120" Type="http://schemas.openxmlformats.org/officeDocument/2006/relationships/image" Target="../media/image171.png"/><Relationship Id="rId125" Type="http://schemas.openxmlformats.org/officeDocument/2006/relationships/image" Target="../media/image176.svg"/><Relationship Id="rId141" Type="http://schemas.openxmlformats.org/officeDocument/2006/relationships/image" Target="../media/image192.svg"/><Relationship Id="rId146" Type="http://schemas.openxmlformats.org/officeDocument/2006/relationships/image" Target="../media/image197.png"/><Relationship Id="rId167" Type="http://schemas.openxmlformats.org/officeDocument/2006/relationships/image" Target="../media/image218.svg"/><Relationship Id="rId188" Type="http://schemas.openxmlformats.org/officeDocument/2006/relationships/image" Target="../media/image239.png"/><Relationship Id="rId7" Type="http://schemas.openxmlformats.org/officeDocument/2006/relationships/image" Target="../media/image58.svg"/><Relationship Id="rId71" Type="http://schemas.openxmlformats.org/officeDocument/2006/relationships/image" Target="../media/image122.svg"/><Relationship Id="rId92" Type="http://schemas.openxmlformats.org/officeDocument/2006/relationships/image" Target="../media/image143.png"/><Relationship Id="rId162" Type="http://schemas.openxmlformats.org/officeDocument/2006/relationships/image" Target="../media/image213.png"/><Relationship Id="rId183" Type="http://schemas.openxmlformats.org/officeDocument/2006/relationships/image" Target="../media/image234.svg"/><Relationship Id="rId2" Type="http://schemas.openxmlformats.org/officeDocument/2006/relationships/image" Target="../media/image53.png"/><Relationship Id="rId29" Type="http://schemas.openxmlformats.org/officeDocument/2006/relationships/image" Target="../media/image80.svg"/><Relationship Id="rId24" Type="http://schemas.openxmlformats.org/officeDocument/2006/relationships/image" Target="../media/image75.png"/><Relationship Id="rId40" Type="http://schemas.openxmlformats.org/officeDocument/2006/relationships/image" Target="../media/image91.png"/><Relationship Id="rId45" Type="http://schemas.openxmlformats.org/officeDocument/2006/relationships/image" Target="../media/image96.svg"/><Relationship Id="rId66" Type="http://schemas.openxmlformats.org/officeDocument/2006/relationships/image" Target="../media/image117.png"/><Relationship Id="rId87" Type="http://schemas.openxmlformats.org/officeDocument/2006/relationships/image" Target="../media/image138.svg"/><Relationship Id="rId110" Type="http://schemas.openxmlformats.org/officeDocument/2006/relationships/image" Target="../media/image161.png"/><Relationship Id="rId115" Type="http://schemas.openxmlformats.org/officeDocument/2006/relationships/image" Target="../media/image166.svg"/><Relationship Id="rId131" Type="http://schemas.openxmlformats.org/officeDocument/2006/relationships/image" Target="../media/image182.svg"/><Relationship Id="rId136" Type="http://schemas.openxmlformats.org/officeDocument/2006/relationships/image" Target="../media/image187.png"/><Relationship Id="rId157" Type="http://schemas.openxmlformats.org/officeDocument/2006/relationships/image" Target="../media/image208.svg"/><Relationship Id="rId178" Type="http://schemas.openxmlformats.org/officeDocument/2006/relationships/image" Target="../media/image229.png"/><Relationship Id="rId61" Type="http://schemas.openxmlformats.org/officeDocument/2006/relationships/image" Target="../media/image112.svg"/><Relationship Id="rId82" Type="http://schemas.openxmlformats.org/officeDocument/2006/relationships/image" Target="../media/image133.png"/><Relationship Id="rId152" Type="http://schemas.openxmlformats.org/officeDocument/2006/relationships/image" Target="../media/image203.png"/><Relationship Id="rId173" Type="http://schemas.openxmlformats.org/officeDocument/2006/relationships/image" Target="../media/image224.svg"/><Relationship Id="rId19" Type="http://schemas.openxmlformats.org/officeDocument/2006/relationships/image" Target="../media/image70.svg"/><Relationship Id="rId14" Type="http://schemas.openxmlformats.org/officeDocument/2006/relationships/image" Target="../media/image65.png"/><Relationship Id="rId30" Type="http://schemas.openxmlformats.org/officeDocument/2006/relationships/image" Target="../media/image81.png"/><Relationship Id="rId35" Type="http://schemas.openxmlformats.org/officeDocument/2006/relationships/image" Target="../media/image86.svg"/><Relationship Id="rId56" Type="http://schemas.openxmlformats.org/officeDocument/2006/relationships/image" Target="../media/image107.png"/><Relationship Id="rId77" Type="http://schemas.openxmlformats.org/officeDocument/2006/relationships/image" Target="../media/image128.svg"/><Relationship Id="rId100" Type="http://schemas.openxmlformats.org/officeDocument/2006/relationships/image" Target="../media/image151.png"/><Relationship Id="rId105" Type="http://schemas.openxmlformats.org/officeDocument/2006/relationships/image" Target="../media/image156.svg"/><Relationship Id="rId126" Type="http://schemas.openxmlformats.org/officeDocument/2006/relationships/image" Target="../media/image177.png"/><Relationship Id="rId147" Type="http://schemas.openxmlformats.org/officeDocument/2006/relationships/image" Target="../media/image198.svg"/><Relationship Id="rId168" Type="http://schemas.openxmlformats.org/officeDocument/2006/relationships/image" Target="../media/image219.png"/><Relationship Id="rId8" Type="http://schemas.openxmlformats.org/officeDocument/2006/relationships/image" Target="../media/image59.png"/><Relationship Id="rId51" Type="http://schemas.openxmlformats.org/officeDocument/2006/relationships/image" Target="../media/image102.svg"/><Relationship Id="rId72" Type="http://schemas.openxmlformats.org/officeDocument/2006/relationships/image" Target="../media/image123.png"/><Relationship Id="rId93" Type="http://schemas.openxmlformats.org/officeDocument/2006/relationships/image" Target="../media/image144.svg"/><Relationship Id="rId98" Type="http://schemas.openxmlformats.org/officeDocument/2006/relationships/image" Target="../media/image149.png"/><Relationship Id="rId121" Type="http://schemas.openxmlformats.org/officeDocument/2006/relationships/image" Target="../media/image172.svg"/><Relationship Id="rId142" Type="http://schemas.openxmlformats.org/officeDocument/2006/relationships/image" Target="../media/image193.png"/><Relationship Id="rId163" Type="http://schemas.openxmlformats.org/officeDocument/2006/relationships/image" Target="../media/image214.svg"/><Relationship Id="rId184" Type="http://schemas.openxmlformats.org/officeDocument/2006/relationships/image" Target="../media/image235.png"/><Relationship Id="rId189" Type="http://schemas.openxmlformats.org/officeDocument/2006/relationships/image" Target="../media/image240.svg"/><Relationship Id="rId3" Type="http://schemas.openxmlformats.org/officeDocument/2006/relationships/image" Target="../media/image54.svg"/><Relationship Id="rId25" Type="http://schemas.openxmlformats.org/officeDocument/2006/relationships/image" Target="../media/image76.svg"/><Relationship Id="rId46" Type="http://schemas.openxmlformats.org/officeDocument/2006/relationships/image" Target="../media/image97.png"/><Relationship Id="rId67" Type="http://schemas.openxmlformats.org/officeDocument/2006/relationships/image" Target="../media/image118.svg"/><Relationship Id="rId116" Type="http://schemas.openxmlformats.org/officeDocument/2006/relationships/image" Target="../media/image167.png"/><Relationship Id="rId137" Type="http://schemas.openxmlformats.org/officeDocument/2006/relationships/image" Target="../media/image188.svg"/><Relationship Id="rId158" Type="http://schemas.openxmlformats.org/officeDocument/2006/relationships/image" Target="../media/image209.png"/><Relationship Id="rId20" Type="http://schemas.openxmlformats.org/officeDocument/2006/relationships/image" Target="../media/image71.png"/><Relationship Id="rId41" Type="http://schemas.openxmlformats.org/officeDocument/2006/relationships/image" Target="../media/image92.svg"/><Relationship Id="rId62" Type="http://schemas.openxmlformats.org/officeDocument/2006/relationships/image" Target="../media/image113.png"/><Relationship Id="rId83" Type="http://schemas.openxmlformats.org/officeDocument/2006/relationships/image" Target="../media/image134.svg"/><Relationship Id="rId88" Type="http://schemas.openxmlformats.org/officeDocument/2006/relationships/image" Target="../media/image139.png"/><Relationship Id="rId111" Type="http://schemas.openxmlformats.org/officeDocument/2006/relationships/image" Target="../media/image162.svg"/><Relationship Id="rId132" Type="http://schemas.openxmlformats.org/officeDocument/2006/relationships/image" Target="../media/image183.png"/><Relationship Id="rId153" Type="http://schemas.openxmlformats.org/officeDocument/2006/relationships/image" Target="../media/image204.svg"/><Relationship Id="rId174" Type="http://schemas.openxmlformats.org/officeDocument/2006/relationships/image" Target="../media/image225.png"/><Relationship Id="rId179" Type="http://schemas.openxmlformats.org/officeDocument/2006/relationships/image" Target="../media/image230.svg"/><Relationship Id="rId190" Type="http://schemas.openxmlformats.org/officeDocument/2006/relationships/image" Target="../media/image241.png"/><Relationship Id="rId15" Type="http://schemas.openxmlformats.org/officeDocument/2006/relationships/image" Target="../media/image66.svg"/><Relationship Id="rId36" Type="http://schemas.openxmlformats.org/officeDocument/2006/relationships/image" Target="../media/image87.png"/><Relationship Id="rId57" Type="http://schemas.openxmlformats.org/officeDocument/2006/relationships/image" Target="../media/image108.svg"/><Relationship Id="rId106" Type="http://schemas.openxmlformats.org/officeDocument/2006/relationships/image" Target="../media/image157.png"/><Relationship Id="rId127" Type="http://schemas.openxmlformats.org/officeDocument/2006/relationships/image" Target="../media/image178.svg"/><Relationship Id="rId10" Type="http://schemas.openxmlformats.org/officeDocument/2006/relationships/image" Target="../media/image61.png"/><Relationship Id="rId31" Type="http://schemas.openxmlformats.org/officeDocument/2006/relationships/image" Target="../media/image82.svg"/><Relationship Id="rId52" Type="http://schemas.openxmlformats.org/officeDocument/2006/relationships/image" Target="../media/image103.png"/><Relationship Id="rId73" Type="http://schemas.openxmlformats.org/officeDocument/2006/relationships/image" Target="../media/image124.svg"/><Relationship Id="rId78" Type="http://schemas.openxmlformats.org/officeDocument/2006/relationships/image" Target="../media/image129.png"/><Relationship Id="rId94" Type="http://schemas.openxmlformats.org/officeDocument/2006/relationships/image" Target="../media/image145.png"/><Relationship Id="rId99" Type="http://schemas.openxmlformats.org/officeDocument/2006/relationships/image" Target="../media/image150.svg"/><Relationship Id="rId101" Type="http://schemas.openxmlformats.org/officeDocument/2006/relationships/image" Target="../media/image152.svg"/><Relationship Id="rId122" Type="http://schemas.openxmlformats.org/officeDocument/2006/relationships/image" Target="../media/image173.png"/><Relationship Id="rId143" Type="http://schemas.openxmlformats.org/officeDocument/2006/relationships/image" Target="../media/image194.svg"/><Relationship Id="rId148" Type="http://schemas.openxmlformats.org/officeDocument/2006/relationships/image" Target="../media/image199.png"/><Relationship Id="rId164" Type="http://schemas.openxmlformats.org/officeDocument/2006/relationships/image" Target="../media/image215.png"/><Relationship Id="rId169" Type="http://schemas.openxmlformats.org/officeDocument/2006/relationships/image" Target="../media/image220.svg"/><Relationship Id="rId185" Type="http://schemas.openxmlformats.org/officeDocument/2006/relationships/image" Target="../media/image236.svg"/><Relationship Id="rId4" Type="http://schemas.openxmlformats.org/officeDocument/2006/relationships/image" Target="../media/image55.png"/><Relationship Id="rId9" Type="http://schemas.openxmlformats.org/officeDocument/2006/relationships/image" Target="../media/image60.svg"/><Relationship Id="rId180" Type="http://schemas.openxmlformats.org/officeDocument/2006/relationships/image" Target="../media/image231.png"/><Relationship Id="rId26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5.svg"/><Relationship Id="rId21" Type="http://schemas.openxmlformats.org/officeDocument/2006/relationships/image" Target="../media/image262.svg"/><Relationship Id="rId42" Type="http://schemas.openxmlformats.org/officeDocument/2006/relationships/image" Target="../media/image281.png"/><Relationship Id="rId47" Type="http://schemas.openxmlformats.org/officeDocument/2006/relationships/image" Target="../media/image286.svg"/><Relationship Id="rId63" Type="http://schemas.openxmlformats.org/officeDocument/2006/relationships/image" Target="../media/image302.svg"/><Relationship Id="rId68" Type="http://schemas.openxmlformats.org/officeDocument/2006/relationships/image" Target="../media/image307.png"/><Relationship Id="rId84" Type="http://schemas.openxmlformats.org/officeDocument/2006/relationships/image" Target="../media/image323.png"/><Relationship Id="rId89" Type="http://schemas.openxmlformats.org/officeDocument/2006/relationships/image" Target="../media/image328.svg"/><Relationship Id="rId112" Type="http://schemas.openxmlformats.org/officeDocument/2006/relationships/image" Target="../media/image351.png"/><Relationship Id="rId133" Type="http://schemas.openxmlformats.org/officeDocument/2006/relationships/image" Target="../media/image371.svg"/><Relationship Id="rId138" Type="http://schemas.openxmlformats.org/officeDocument/2006/relationships/image" Target="../media/image376.png"/><Relationship Id="rId154" Type="http://schemas.openxmlformats.org/officeDocument/2006/relationships/image" Target="../media/image391.png"/><Relationship Id="rId159" Type="http://schemas.openxmlformats.org/officeDocument/2006/relationships/image" Target="../media/image396.svg"/><Relationship Id="rId175" Type="http://schemas.openxmlformats.org/officeDocument/2006/relationships/image" Target="../media/image410.svg"/><Relationship Id="rId170" Type="http://schemas.openxmlformats.org/officeDocument/2006/relationships/image" Target="../media/image405.png"/><Relationship Id="rId191" Type="http://schemas.openxmlformats.org/officeDocument/2006/relationships/image" Target="../media/image426.svg"/><Relationship Id="rId16" Type="http://schemas.openxmlformats.org/officeDocument/2006/relationships/image" Target="../media/image257.png"/><Relationship Id="rId107" Type="http://schemas.openxmlformats.org/officeDocument/2006/relationships/image" Target="../media/image346.svg"/><Relationship Id="rId11" Type="http://schemas.openxmlformats.org/officeDocument/2006/relationships/image" Target="../media/image25.svg"/><Relationship Id="rId32" Type="http://schemas.openxmlformats.org/officeDocument/2006/relationships/image" Target="../media/image271.png"/><Relationship Id="rId37" Type="http://schemas.openxmlformats.org/officeDocument/2006/relationships/image" Target="../media/image276.svg"/><Relationship Id="rId53" Type="http://schemas.openxmlformats.org/officeDocument/2006/relationships/image" Target="../media/image292.svg"/><Relationship Id="rId58" Type="http://schemas.openxmlformats.org/officeDocument/2006/relationships/image" Target="../media/image297.png"/><Relationship Id="rId74" Type="http://schemas.openxmlformats.org/officeDocument/2006/relationships/image" Target="../media/image313.png"/><Relationship Id="rId79" Type="http://schemas.openxmlformats.org/officeDocument/2006/relationships/image" Target="../media/image318.svg"/><Relationship Id="rId102" Type="http://schemas.openxmlformats.org/officeDocument/2006/relationships/image" Target="../media/image341.png"/><Relationship Id="rId123" Type="http://schemas.openxmlformats.org/officeDocument/2006/relationships/image" Target="../media/image361.svg"/><Relationship Id="rId128" Type="http://schemas.openxmlformats.org/officeDocument/2006/relationships/image" Target="../media/image366.png"/><Relationship Id="rId144" Type="http://schemas.openxmlformats.org/officeDocument/2006/relationships/image" Target="../media/image382.png"/><Relationship Id="rId149" Type="http://schemas.openxmlformats.org/officeDocument/2006/relationships/image" Target="../media/image387.svg"/><Relationship Id="rId5" Type="http://schemas.openxmlformats.org/officeDocument/2006/relationships/image" Target="../media/image248.svg"/><Relationship Id="rId90" Type="http://schemas.openxmlformats.org/officeDocument/2006/relationships/image" Target="../media/image329.png"/><Relationship Id="rId95" Type="http://schemas.openxmlformats.org/officeDocument/2006/relationships/image" Target="../media/image334.svg"/><Relationship Id="rId160" Type="http://schemas.openxmlformats.org/officeDocument/2006/relationships/image" Target="../media/image397.png"/><Relationship Id="rId165" Type="http://schemas.openxmlformats.org/officeDocument/2006/relationships/image" Target="../media/image402.svg"/><Relationship Id="rId181" Type="http://schemas.openxmlformats.org/officeDocument/2006/relationships/image" Target="../media/image416.svg"/><Relationship Id="rId186" Type="http://schemas.openxmlformats.org/officeDocument/2006/relationships/image" Target="../media/image421.png"/><Relationship Id="rId22" Type="http://schemas.openxmlformats.org/officeDocument/2006/relationships/image" Target="../media/image263.png"/><Relationship Id="rId27" Type="http://schemas.openxmlformats.org/officeDocument/2006/relationships/image" Target="../media/image268.svg"/><Relationship Id="rId43" Type="http://schemas.openxmlformats.org/officeDocument/2006/relationships/image" Target="../media/image282.svg"/><Relationship Id="rId48" Type="http://schemas.openxmlformats.org/officeDocument/2006/relationships/image" Target="../media/image287.png"/><Relationship Id="rId64" Type="http://schemas.openxmlformats.org/officeDocument/2006/relationships/image" Target="../media/image303.png"/><Relationship Id="rId69" Type="http://schemas.openxmlformats.org/officeDocument/2006/relationships/image" Target="../media/image308.svg"/><Relationship Id="rId113" Type="http://schemas.openxmlformats.org/officeDocument/2006/relationships/image" Target="../media/image352.svg"/><Relationship Id="rId118" Type="http://schemas.openxmlformats.org/officeDocument/2006/relationships/image" Target="../media/image356.png"/><Relationship Id="rId134" Type="http://schemas.openxmlformats.org/officeDocument/2006/relationships/image" Target="../media/image372.png"/><Relationship Id="rId139" Type="http://schemas.openxmlformats.org/officeDocument/2006/relationships/image" Target="../media/image377.svg"/><Relationship Id="rId80" Type="http://schemas.openxmlformats.org/officeDocument/2006/relationships/image" Target="../media/image319.png"/><Relationship Id="rId85" Type="http://schemas.openxmlformats.org/officeDocument/2006/relationships/image" Target="../media/image324.svg"/><Relationship Id="rId150" Type="http://schemas.openxmlformats.org/officeDocument/2006/relationships/image" Target="../media/image388.png"/><Relationship Id="rId155" Type="http://schemas.openxmlformats.org/officeDocument/2006/relationships/image" Target="../media/image392.svg"/><Relationship Id="rId171" Type="http://schemas.openxmlformats.org/officeDocument/2006/relationships/image" Target="../media/image406.svg"/><Relationship Id="rId176" Type="http://schemas.openxmlformats.org/officeDocument/2006/relationships/image" Target="../media/image411.png"/><Relationship Id="rId192" Type="http://schemas.openxmlformats.org/officeDocument/2006/relationships/image" Target="../media/image427.png"/><Relationship Id="rId12" Type="http://schemas.openxmlformats.org/officeDocument/2006/relationships/image" Target="../media/image253.png"/><Relationship Id="rId17" Type="http://schemas.openxmlformats.org/officeDocument/2006/relationships/image" Target="../media/image258.svg"/><Relationship Id="rId33" Type="http://schemas.openxmlformats.org/officeDocument/2006/relationships/image" Target="../media/image272.svg"/><Relationship Id="rId38" Type="http://schemas.openxmlformats.org/officeDocument/2006/relationships/image" Target="../media/image277.png"/><Relationship Id="rId59" Type="http://schemas.openxmlformats.org/officeDocument/2006/relationships/image" Target="../media/image298.svg"/><Relationship Id="rId103" Type="http://schemas.openxmlformats.org/officeDocument/2006/relationships/image" Target="../media/image342.svg"/><Relationship Id="rId108" Type="http://schemas.openxmlformats.org/officeDocument/2006/relationships/image" Target="../media/image347.png"/><Relationship Id="rId124" Type="http://schemas.openxmlformats.org/officeDocument/2006/relationships/image" Target="../media/image362.png"/><Relationship Id="rId129" Type="http://schemas.openxmlformats.org/officeDocument/2006/relationships/image" Target="../media/image367.svg"/><Relationship Id="rId54" Type="http://schemas.openxmlformats.org/officeDocument/2006/relationships/image" Target="../media/image293.png"/><Relationship Id="rId70" Type="http://schemas.openxmlformats.org/officeDocument/2006/relationships/image" Target="../media/image309.png"/><Relationship Id="rId75" Type="http://schemas.openxmlformats.org/officeDocument/2006/relationships/image" Target="../media/image314.svg"/><Relationship Id="rId91" Type="http://schemas.openxmlformats.org/officeDocument/2006/relationships/image" Target="../media/image330.svg"/><Relationship Id="rId96" Type="http://schemas.openxmlformats.org/officeDocument/2006/relationships/image" Target="../media/image335.png"/><Relationship Id="rId140" Type="http://schemas.openxmlformats.org/officeDocument/2006/relationships/image" Target="../media/image378.png"/><Relationship Id="rId145" Type="http://schemas.openxmlformats.org/officeDocument/2006/relationships/image" Target="../media/image383.svg"/><Relationship Id="rId161" Type="http://schemas.openxmlformats.org/officeDocument/2006/relationships/image" Target="../media/image398.svg"/><Relationship Id="rId166" Type="http://schemas.openxmlformats.org/officeDocument/2006/relationships/image" Target="../media/image403.png"/><Relationship Id="rId182" Type="http://schemas.openxmlformats.org/officeDocument/2006/relationships/image" Target="../media/image417.png"/><Relationship Id="rId187" Type="http://schemas.openxmlformats.org/officeDocument/2006/relationships/image" Target="../media/image422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9.png"/><Relationship Id="rId23" Type="http://schemas.openxmlformats.org/officeDocument/2006/relationships/image" Target="../media/image264.svg"/><Relationship Id="rId28" Type="http://schemas.openxmlformats.org/officeDocument/2006/relationships/image" Target="../media/image26.png"/><Relationship Id="rId49" Type="http://schemas.openxmlformats.org/officeDocument/2006/relationships/image" Target="../media/image288.svg"/><Relationship Id="rId114" Type="http://schemas.openxmlformats.org/officeDocument/2006/relationships/image" Target="../media/image353.png"/><Relationship Id="rId119" Type="http://schemas.openxmlformats.org/officeDocument/2006/relationships/image" Target="../media/image357.svg"/><Relationship Id="rId44" Type="http://schemas.openxmlformats.org/officeDocument/2006/relationships/image" Target="../media/image283.png"/><Relationship Id="rId60" Type="http://schemas.openxmlformats.org/officeDocument/2006/relationships/image" Target="../media/image299.png"/><Relationship Id="rId65" Type="http://schemas.openxmlformats.org/officeDocument/2006/relationships/image" Target="../media/image304.svg"/><Relationship Id="rId81" Type="http://schemas.openxmlformats.org/officeDocument/2006/relationships/image" Target="../media/image320.svg"/><Relationship Id="rId86" Type="http://schemas.openxmlformats.org/officeDocument/2006/relationships/image" Target="../media/image325.png"/><Relationship Id="rId130" Type="http://schemas.openxmlformats.org/officeDocument/2006/relationships/image" Target="../media/image368.png"/><Relationship Id="rId135" Type="http://schemas.openxmlformats.org/officeDocument/2006/relationships/image" Target="../media/image373.svg"/><Relationship Id="rId151" Type="http://schemas.openxmlformats.org/officeDocument/2006/relationships/image" Target="../media/image389.svg"/><Relationship Id="rId156" Type="http://schemas.openxmlformats.org/officeDocument/2006/relationships/image" Target="../media/image393.png"/><Relationship Id="rId177" Type="http://schemas.openxmlformats.org/officeDocument/2006/relationships/image" Target="../media/image412.svg"/><Relationship Id="rId172" Type="http://schemas.openxmlformats.org/officeDocument/2006/relationships/image" Target="../media/image407.png"/><Relationship Id="rId193" Type="http://schemas.openxmlformats.org/officeDocument/2006/relationships/image" Target="../media/image428.svg"/><Relationship Id="rId13" Type="http://schemas.openxmlformats.org/officeDocument/2006/relationships/image" Target="../media/image254.svg"/><Relationship Id="rId18" Type="http://schemas.openxmlformats.org/officeDocument/2006/relationships/image" Target="../media/image259.png"/><Relationship Id="rId39" Type="http://schemas.openxmlformats.org/officeDocument/2006/relationships/image" Target="../media/image278.svg"/><Relationship Id="rId109" Type="http://schemas.openxmlformats.org/officeDocument/2006/relationships/image" Target="../media/image348.svg"/><Relationship Id="rId34" Type="http://schemas.openxmlformats.org/officeDocument/2006/relationships/image" Target="../media/image273.png"/><Relationship Id="rId50" Type="http://schemas.openxmlformats.org/officeDocument/2006/relationships/image" Target="../media/image289.png"/><Relationship Id="rId55" Type="http://schemas.openxmlformats.org/officeDocument/2006/relationships/image" Target="../media/image294.svg"/><Relationship Id="rId76" Type="http://schemas.openxmlformats.org/officeDocument/2006/relationships/image" Target="../media/image315.png"/><Relationship Id="rId97" Type="http://schemas.openxmlformats.org/officeDocument/2006/relationships/image" Target="../media/image336.svg"/><Relationship Id="rId104" Type="http://schemas.openxmlformats.org/officeDocument/2006/relationships/image" Target="../media/image343.png"/><Relationship Id="rId120" Type="http://schemas.openxmlformats.org/officeDocument/2006/relationships/image" Target="../media/image358.png"/><Relationship Id="rId125" Type="http://schemas.openxmlformats.org/officeDocument/2006/relationships/image" Target="../media/image363.svg"/><Relationship Id="rId141" Type="http://schemas.openxmlformats.org/officeDocument/2006/relationships/image" Target="../media/image379.svg"/><Relationship Id="rId146" Type="http://schemas.openxmlformats.org/officeDocument/2006/relationships/image" Target="../media/image384.png"/><Relationship Id="rId167" Type="http://schemas.openxmlformats.org/officeDocument/2006/relationships/image" Target="../media/image404.svg"/><Relationship Id="rId188" Type="http://schemas.openxmlformats.org/officeDocument/2006/relationships/image" Target="../media/image423.png"/><Relationship Id="rId7" Type="http://schemas.openxmlformats.org/officeDocument/2006/relationships/image" Target="../media/image250.svg"/><Relationship Id="rId71" Type="http://schemas.openxmlformats.org/officeDocument/2006/relationships/image" Target="../media/image310.svg"/><Relationship Id="rId92" Type="http://schemas.openxmlformats.org/officeDocument/2006/relationships/image" Target="../media/image331.png"/><Relationship Id="rId162" Type="http://schemas.openxmlformats.org/officeDocument/2006/relationships/image" Target="../media/image399.png"/><Relationship Id="rId183" Type="http://schemas.openxmlformats.org/officeDocument/2006/relationships/image" Target="../media/image418.svg"/><Relationship Id="rId2" Type="http://schemas.openxmlformats.org/officeDocument/2006/relationships/image" Target="../media/image245.png"/><Relationship Id="rId29" Type="http://schemas.openxmlformats.org/officeDocument/2006/relationships/image" Target="../media/image27.svg"/><Relationship Id="rId24" Type="http://schemas.openxmlformats.org/officeDocument/2006/relationships/image" Target="../media/image265.png"/><Relationship Id="rId40" Type="http://schemas.openxmlformats.org/officeDocument/2006/relationships/image" Target="../media/image279.png"/><Relationship Id="rId45" Type="http://schemas.openxmlformats.org/officeDocument/2006/relationships/image" Target="../media/image284.svg"/><Relationship Id="rId66" Type="http://schemas.openxmlformats.org/officeDocument/2006/relationships/image" Target="../media/image305.png"/><Relationship Id="rId87" Type="http://schemas.openxmlformats.org/officeDocument/2006/relationships/image" Target="../media/image326.svg"/><Relationship Id="rId110" Type="http://schemas.openxmlformats.org/officeDocument/2006/relationships/image" Target="../media/image349.png"/><Relationship Id="rId115" Type="http://schemas.openxmlformats.org/officeDocument/2006/relationships/image" Target="../media/image354.svg"/><Relationship Id="rId131" Type="http://schemas.openxmlformats.org/officeDocument/2006/relationships/image" Target="../media/image369.svg"/><Relationship Id="rId136" Type="http://schemas.openxmlformats.org/officeDocument/2006/relationships/image" Target="../media/image374.png"/><Relationship Id="rId157" Type="http://schemas.openxmlformats.org/officeDocument/2006/relationships/image" Target="../media/image394.svg"/><Relationship Id="rId178" Type="http://schemas.openxmlformats.org/officeDocument/2006/relationships/image" Target="../media/image413.png"/><Relationship Id="rId61" Type="http://schemas.openxmlformats.org/officeDocument/2006/relationships/image" Target="../media/image300.svg"/><Relationship Id="rId82" Type="http://schemas.openxmlformats.org/officeDocument/2006/relationships/image" Target="../media/image321.png"/><Relationship Id="rId152" Type="http://schemas.openxmlformats.org/officeDocument/2006/relationships/image" Target="../media/image28.png"/><Relationship Id="rId173" Type="http://schemas.openxmlformats.org/officeDocument/2006/relationships/image" Target="../media/image408.svg"/><Relationship Id="rId19" Type="http://schemas.openxmlformats.org/officeDocument/2006/relationships/image" Target="../media/image260.svg"/><Relationship Id="rId14" Type="http://schemas.openxmlformats.org/officeDocument/2006/relationships/image" Target="../media/image255.png"/><Relationship Id="rId30" Type="http://schemas.openxmlformats.org/officeDocument/2006/relationships/image" Target="../media/image269.png"/><Relationship Id="rId35" Type="http://schemas.openxmlformats.org/officeDocument/2006/relationships/image" Target="../media/image274.svg"/><Relationship Id="rId56" Type="http://schemas.openxmlformats.org/officeDocument/2006/relationships/image" Target="../media/image295.png"/><Relationship Id="rId77" Type="http://schemas.openxmlformats.org/officeDocument/2006/relationships/image" Target="../media/image316.svg"/><Relationship Id="rId100" Type="http://schemas.openxmlformats.org/officeDocument/2006/relationships/image" Target="../media/image339.png"/><Relationship Id="rId105" Type="http://schemas.openxmlformats.org/officeDocument/2006/relationships/image" Target="../media/image344.svg"/><Relationship Id="rId126" Type="http://schemas.openxmlformats.org/officeDocument/2006/relationships/image" Target="../media/image364.png"/><Relationship Id="rId147" Type="http://schemas.openxmlformats.org/officeDocument/2006/relationships/image" Target="../media/image385.svg"/><Relationship Id="rId168" Type="http://schemas.openxmlformats.org/officeDocument/2006/relationships/image" Target="../media/image30.png"/><Relationship Id="rId8" Type="http://schemas.openxmlformats.org/officeDocument/2006/relationships/image" Target="../media/image251.png"/><Relationship Id="rId51" Type="http://schemas.openxmlformats.org/officeDocument/2006/relationships/image" Target="../media/image290.svg"/><Relationship Id="rId72" Type="http://schemas.openxmlformats.org/officeDocument/2006/relationships/image" Target="../media/image311.png"/><Relationship Id="rId93" Type="http://schemas.openxmlformats.org/officeDocument/2006/relationships/image" Target="../media/image332.svg"/><Relationship Id="rId98" Type="http://schemas.openxmlformats.org/officeDocument/2006/relationships/image" Target="../media/image337.png"/><Relationship Id="rId121" Type="http://schemas.openxmlformats.org/officeDocument/2006/relationships/image" Target="../media/image359.svg"/><Relationship Id="rId142" Type="http://schemas.openxmlformats.org/officeDocument/2006/relationships/image" Target="../media/image380.png"/><Relationship Id="rId163" Type="http://schemas.openxmlformats.org/officeDocument/2006/relationships/image" Target="../media/image400.svg"/><Relationship Id="rId184" Type="http://schemas.openxmlformats.org/officeDocument/2006/relationships/image" Target="../media/image419.png"/><Relationship Id="rId189" Type="http://schemas.openxmlformats.org/officeDocument/2006/relationships/image" Target="../media/image424.svg"/><Relationship Id="rId3" Type="http://schemas.openxmlformats.org/officeDocument/2006/relationships/image" Target="../media/image246.svg"/><Relationship Id="rId25" Type="http://schemas.openxmlformats.org/officeDocument/2006/relationships/image" Target="../media/image266.svg"/><Relationship Id="rId46" Type="http://schemas.openxmlformats.org/officeDocument/2006/relationships/image" Target="../media/image285.png"/><Relationship Id="rId67" Type="http://schemas.openxmlformats.org/officeDocument/2006/relationships/image" Target="../media/image306.svg"/><Relationship Id="rId116" Type="http://schemas.openxmlformats.org/officeDocument/2006/relationships/image" Target="../media/image191.png"/><Relationship Id="rId137" Type="http://schemas.openxmlformats.org/officeDocument/2006/relationships/image" Target="../media/image375.svg"/><Relationship Id="rId158" Type="http://schemas.openxmlformats.org/officeDocument/2006/relationships/image" Target="../media/image395.png"/><Relationship Id="rId20" Type="http://schemas.openxmlformats.org/officeDocument/2006/relationships/image" Target="../media/image261.png"/><Relationship Id="rId41" Type="http://schemas.openxmlformats.org/officeDocument/2006/relationships/image" Target="../media/image280.svg"/><Relationship Id="rId62" Type="http://schemas.openxmlformats.org/officeDocument/2006/relationships/image" Target="../media/image301.png"/><Relationship Id="rId83" Type="http://schemas.openxmlformats.org/officeDocument/2006/relationships/image" Target="../media/image322.svg"/><Relationship Id="rId88" Type="http://schemas.openxmlformats.org/officeDocument/2006/relationships/image" Target="../media/image327.png"/><Relationship Id="rId111" Type="http://schemas.openxmlformats.org/officeDocument/2006/relationships/image" Target="../media/image350.svg"/><Relationship Id="rId132" Type="http://schemas.openxmlformats.org/officeDocument/2006/relationships/image" Target="../media/image370.png"/><Relationship Id="rId153" Type="http://schemas.openxmlformats.org/officeDocument/2006/relationships/image" Target="../media/image390.svg"/><Relationship Id="rId174" Type="http://schemas.openxmlformats.org/officeDocument/2006/relationships/image" Target="../media/image409.png"/><Relationship Id="rId179" Type="http://schemas.openxmlformats.org/officeDocument/2006/relationships/image" Target="../media/image414.svg"/><Relationship Id="rId190" Type="http://schemas.openxmlformats.org/officeDocument/2006/relationships/image" Target="../media/image425.png"/><Relationship Id="rId15" Type="http://schemas.openxmlformats.org/officeDocument/2006/relationships/image" Target="../media/image256.svg"/><Relationship Id="rId36" Type="http://schemas.openxmlformats.org/officeDocument/2006/relationships/image" Target="../media/image275.png"/><Relationship Id="rId57" Type="http://schemas.openxmlformats.org/officeDocument/2006/relationships/image" Target="../media/image296.svg"/><Relationship Id="rId106" Type="http://schemas.openxmlformats.org/officeDocument/2006/relationships/image" Target="../media/image345.png"/><Relationship Id="rId127" Type="http://schemas.openxmlformats.org/officeDocument/2006/relationships/image" Target="../media/image365.svg"/><Relationship Id="rId10" Type="http://schemas.openxmlformats.org/officeDocument/2006/relationships/image" Target="../media/image24.png"/><Relationship Id="rId31" Type="http://schemas.openxmlformats.org/officeDocument/2006/relationships/image" Target="../media/image270.svg"/><Relationship Id="rId52" Type="http://schemas.openxmlformats.org/officeDocument/2006/relationships/image" Target="../media/image291.png"/><Relationship Id="rId73" Type="http://schemas.openxmlformats.org/officeDocument/2006/relationships/image" Target="../media/image312.svg"/><Relationship Id="rId78" Type="http://schemas.openxmlformats.org/officeDocument/2006/relationships/image" Target="../media/image317.png"/><Relationship Id="rId94" Type="http://schemas.openxmlformats.org/officeDocument/2006/relationships/image" Target="../media/image333.png"/><Relationship Id="rId99" Type="http://schemas.openxmlformats.org/officeDocument/2006/relationships/image" Target="../media/image338.svg"/><Relationship Id="rId101" Type="http://schemas.openxmlformats.org/officeDocument/2006/relationships/image" Target="../media/image340.svg"/><Relationship Id="rId122" Type="http://schemas.openxmlformats.org/officeDocument/2006/relationships/image" Target="../media/image360.png"/><Relationship Id="rId143" Type="http://schemas.openxmlformats.org/officeDocument/2006/relationships/image" Target="../media/image381.svg"/><Relationship Id="rId148" Type="http://schemas.openxmlformats.org/officeDocument/2006/relationships/image" Target="../media/image386.png"/><Relationship Id="rId164" Type="http://schemas.openxmlformats.org/officeDocument/2006/relationships/image" Target="../media/image401.png"/><Relationship Id="rId169" Type="http://schemas.openxmlformats.org/officeDocument/2006/relationships/image" Target="../media/image31.svg"/><Relationship Id="rId185" Type="http://schemas.openxmlformats.org/officeDocument/2006/relationships/image" Target="../media/image420.svg"/><Relationship Id="rId4" Type="http://schemas.openxmlformats.org/officeDocument/2006/relationships/image" Target="../media/image247.png"/><Relationship Id="rId9" Type="http://schemas.openxmlformats.org/officeDocument/2006/relationships/image" Target="../media/image252.svg"/><Relationship Id="rId180" Type="http://schemas.openxmlformats.org/officeDocument/2006/relationships/image" Target="../media/image415.png"/><Relationship Id="rId26" Type="http://schemas.openxmlformats.org/officeDocument/2006/relationships/image" Target="../media/image26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BE6D34-716C-4C96-89F7-EBE13FD01D8C}"/>
              </a:ext>
            </a:extLst>
          </p:cNvPr>
          <p:cNvSpPr txBox="1"/>
          <p:nvPr/>
        </p:nvSpPr>
        <p:spPr>
          <a:xfrm>
            <a:off x="4610100" y="1883080"/>
            <a:ext cx="462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World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Cancer Day</a:t>
            </a:r>
            <a:endParaRPr lang="ko-KR" altLang="en-US" sz="4800" b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EED246-C4B3-4DBE-B2AC-7ED1C1B5693A}"/>
              </a:ext>
            </a:extLst>
          </p:cNvPr>
          <p:cNvSpPr txBox="1"/>
          <p:nvPr/>
        </p:nvSpPr>
        <p:spPr>
          <a:xfrm>
            <a:off x="4610100" y="4267034"/>
            <a:ext cx="462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E2D27B4-1C7D-48AC-B8E1-7BBF43723BF8}"/>
              </a:ext>
            </a:extLst>
          </p:cNvPr>
          <p:cNvSpPr/>
          <p:nvPr/>
        </p:nvSpPr>
        <p:spPr>
          <a:xfrm>
            <a:off x="5395896" y="3606172"/>
            <a:ext cx="3051208" cy="442762"/>
          </a:xfrm>
          <a:prstGeom prst="rect">
            <a:avLst/>
          </a:prstGeom>
          <a:solidFill>
            <a:srgbClr val="F83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2D723EE9-0EF8-4937-B800-FE2D1C7B5401}"/>
              </a:ext>
            </a:extLst>
          </p:cNvPr>
          <p:cNvSpPr/>
          <p:nvPr/>
        </p:nvSpPr>
        <p:spPr>
          <a:xfrm>
            <a:off x="5023094" y="3695072"/>
            <a:ext cx="342547" cy="442762"/>
          </a:xfrm>
          <a:custGeom>
            <a:avLst/>
            <a:gdLst>
              <a:gd name="connsiteX0" fmla="*/ 0 w 342547"/>
              <a:gd name="connsiteY0" fmla="*/ 0 h 442762"/>
              <a:gd name="connsiteX1" fmla="*/ 147284 w 342547"/>
              <a:gd name="connsiteY1" fmla="*/ 0 h 442762"/>
              <a:gd name="connsiteX2" fmla="*/ 219029 w 342547"/>
              <a:gd name="connsiteY2" fmla="*/ 0 h 442762"/>
              <a:gd name="connsiteX3" fmla="*/ 342547 w 342547"/>
              <a:gd name="connsiteY3" fmla="*/ 0 h 442762"/>
              <a:gd name="connsiteX4" fmla="*/ 342547 w 342547"/>
              <a:gd name="connsiteY4" fmla="*/ 442762 h 442762"/>
              <a:gd name="connsiteX5" fmla="*/ 219029 w 342547"/>
              <a:gd name="connsiteY5" fmla="*/ 442762 h 442762"/>
              <a:gd name="connsiteX6" fmla="*/ 147284 w 342547"/>
              <a:gd name="connsiteY6" fmla="*/ 442762 h 442762"/>
              <a:gd name="connsiteX7" fmla="*/ 0 w 342547"/>
              <a:gd name="connsiteY7" fmla="*/ 442762 h 442762"/>
              <a:gd name="connsiteX8" fmla="*/ 104729 w 342547"/>
              <a:gd name="connsiteY8" fmla="*/ 221381 h 44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547" h="442762">
                <a:moveTo>
                  <a:pt x="0" y="0"/>
                </a:moveTo>
                <a:lnTo>
                  <a:pt x="147284" y="0"/>
                </a:lnTo>
                <a:lnTo>
                  <a:pt x="219029" y="0"/>
                </a:lnTo>
                <a:lnTo>
                  <a:pt x="342547" y="0"/>
                </a:lnTo>
                <a:lnTo>
                  <a:pt x="342547" y="442762"/>
                </a:lnTo>
                <a:lnTo>
                  <a:pt x="219029" y="442762"/>
                </a:lnTo>
                <a:lnTo>
                  <a:pt x="147284" y="442762"/>
                </a:lnTo>
                <a:lnTo>
                  <a:pt x="0" y="442762"/>
                </a:lnTo>
                <a:lnTo>
                  <a:pt x="104729" y="221381"/>
                </a:lnTo>
                <a:close/>
              </a:path>
            </a:pathLst>
          </a:custGeom>
          <a:solidFill>
            <a:srgbClr val="F83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511C265C-8250-48D3-914C-AEF64E1CE86A}"/>
              </a:ext>
            </a:extLst>
          </p:cNvPr>
          <p:cNvSpPr/>
          <p:nvPr/>
        </p:nvSpPr>
        <p:spPr>
          <a:xfrm flipH="1">
            <a:off x="8477359" y="3695072"/>
            <a:ext cx="342547" cy="442762"/>
          </a:xfrm>
          <a:custGeom>
            <a:avLst/>
            <a:gdLst>
              <a:gd name="connsiteX0" fmla="*/ 0 w 342547"/>
              <a:gd name="connsiteY0" fmla="*/ 0 h 442762"/>
              <a:gd name="connsiteX1" fmla="*/ 147284 w 342547"/>
              <a:gd name="connsiteY1" fmla="*/ 0 h 442762"/>
              <a:gd name="connsiteX2" fmla="*/ 219029 w 342547"/>
              <a:gd name="connsiteY2" fmla="*/ 0 h 442762"/>
              <a:gd name="connsiteX3" fmla="*/ 342547 w 342547"/>
              <a:gd name="connsiteY3" fmla="*/ 0 h 442762"/>
              <a:gd name="connsiteX4" fmla="*/ 342547 w 342547"/>
              <a:gd name="connsiteY4" fmla="*/ 442762 h 442762"/>
              <a:gd name="connsiteX5" fmla="*/ 219029 w 342547"/>
              <a:gd name="connsiteY5" fmla="*/ 442762 h 442762"/>
              <a:gd name="connsiteX6" fmla="*/ 147284 w 342547"/>
              <a:gd name="connsiteY6" fmla="*/ 442762 h 442762"/>
              <a:gd name="connsiteX7" fmla="*/ 0 w 342547"/>
              <a:gd name="connsiteY7" fmla="*/ 442762 h 442762"/>
              <a:gd name="connsiteX8" fmla="*/ 104729 w 342547"/>
              <a:gd name="connsiteY8" fmla="*/ 221381 h 44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547" h="442762">
                <a:moveTo>
                  <a:pt x="0" y="0"/>
                </a:moveTo>
                <a:lnTo>
                  <a:pt x="147284" y="0"/>
                </a:lnTo>
                <a:lnTo>
                  <a:pt x="219029" y="0"/>
                </a:lnTo>
                <a:lnTo>
                  <a:pt x="342547" y="0"/>
                </a:lnTo>
                <a:lnTo>
                  <a:pt x="342547" y="442762"/>
                </a:lnTo>
                <a:lnTo>
                  <a:pt x="219029" y="442762"/>
                </a:lnTo>
                <a:lnTo>
                  <a:pt x="147284" y="442762"/>
                </a:lnTo>
                <a:lnTo>
                  <a:pt x="0" y="442762"/>
                </a:lnTo>
                <a:lnTo>
                  <a:pt x="104729" y="221381"/>
                </a:lnTo>
                <a:close/>
              </a:path>
            </a:pathLst>
          </a:custGeom>
          <a:solidFill>
            <a:srgbClr val="F83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그림 79">
            <a:extLst>
              <a:ext uri="{FF2B5EF4-FFF2-40B4-BE49-F238E27FC236}">
                <a16:creationId xmlns:a16="http://schemas.microsoft.com/office/drawing/2014/main" id="{8CF8DDBC-AD94-4A7E-87FA-4B14296EB6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539" y="1746017"/>
            <a:ext cx="2608919" cy="2362200"/>
          </a:xfrm>
          <a:prstGeom prst="rect">
            <a:avLst/>
          </a:prstGeom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72887875-EB02-4752-9AB1-730AD1FC8C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529" y="1746017"/>
            <a:ext cx="2230967" cy="2362200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427F2129-BB98-4B60-8F3E-A0636425B00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26" y="1746017"/>
            <a:ext cx="2608919" cy="236220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E8B0393B-94F4-4D50-8EDD-A14A0EA69BF8}"/>
              </a:ext>
            </a:extLst>
          </p:cNvPr>
          <p:cNvSpPr txBox="1"/>
          <p:nvPr/>
        </p:nvSpPr>
        <p:spPr>
          <a:xfrm>
            <a:off x="2621499" y="935029"/>
            <a:ext cx="6949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dirty="0">
                <a:latin typeface="+mn-lt"/>
              </a:rPr>
              <a:t>Insert your title here</a:t>
            </a:r>
            <a:endParaRPr lang="ko-KR" altLang="en-US" dirty="0">
              <a:latin typeface="+mn-lt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53E558BE-A51D-4730-9AFC-D08A69F56A78}"/>
              </a:ext>
            </a:extLst>
          </p:cNvPr>
          <p:cNvSpPr/>
          <p:nvPr/>
        </p:nvSpPr>
        <p:spPr>
          <a:xfrm>
            <a:off x="897467" y="4292836"/>
            <a:ext cx="31810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B7958921-4E9D-4D04-9F9E-E1C8463D7E33}"/>
              </a:ext>
            </a:extLst>
          </p:cNvPr>
          <p:cNvSpPr/>
          <p:nvPr/>
        </p:nvSpPr>
        <p:spPr>
          <a:xfrm>
            <a:off x="897467" y="5184307"/>
            <a:ext cx="3181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4FF3BF8D-D32D-42A6-8ABC-5BCB6AAB518E}"/>
              </a:ext>
            </a:extLst>
          </p:cNvPr>
          <p:cNvSpPr/>
          <p:nvPr/>
        </p:nvSpPr>
        <p:spPr>
          <a:xfrm>
            <a:off x="4505480" y="4292836"/>
            <a:ext cx="31810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adipisicing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CB54B51B-DBC0-4C16-BC14-1F0493F55B3F}"/>
              </a:ext>
            </a:extLst>
          </p:cNvPr>
          <p:cNvSpPr/>
          <p:nvPr/>
        </p:nvSpPr>
        <p:spPr>
          <a:xfrm>
            <a:off x="4505480" y="5184307"/>
            <a:ext cx="3181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</a:t>
            </a:r>
            <a:endParaRPr lang="ko-KR" altLang="en-US" sz="1400" dirty="0"/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1A40E6C6-F686-4209-AB27-C9738B83C46E}"/>
              </a:ext>
            </a:extLst>
          </p:cNvPr>
          <p:cNvSpPr/>
          <p:nvPr/>
        </p:nvSpPr>
        <p:spPr>
          <a:xfrm>
            <a:off x="8113493" y="4292836"/>
            <a:ext cx="31810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7EEED64D-B353-4077-B770-B261E01AE42E}"/>
              </a:ext>
            </a:extLst>
          </p:cNvPr>
          <p:cNvSpPr/>
          <p:nvPr/>
        </p:nvSpPr>
        <p:spPr>
          <a:xfrm>
            <a:off x="8113493" y="5184307"/>
            <a:ext cx="3181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3456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CECF840-B943-4F9A-A180-86D3D78A55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C398CC-4B9D-46C9-95FC-DF1683BBA250}"/>
              </a:ext>
            </a:extLst>
          </p:cNvPr>
          <p:cNvSpPr txBox="1"/>
          <p:nvPr/>
        </p:nvSpPr>
        <p:spPr>
          <a:xfrm>
            <a:off x="6896102" y="1058217"/>
            <a:ext cx="4495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altLang="ko-KR" sz="2000" dirty="0">
                <a:solidFill>
                  <a:schemeClr val="tx1"/>
                </a:solidFill>
                <a:latin typeface="+mj-lt"/>
              </a:rPr>
              <a:t>Slide title here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AC00A1-EBC6-4CDA-B427-CEBCC924A984}"/>
              </a:ext>
            </a:extLst>
          </p:cNvPr>
          <p:cNvSpPr txBox="1"/>
          <p:nvPr/>
        </p:nvSpPr>
        <p:spPr>
          <a:xfrm>
            <a:off x="6896101" y="5061119"/>
            <a:ext cx="44957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A83476E-5F38-4E9C-9460-6B079BC35ED6}"/>
              </a:ext>
            </a:extLst>
          </p:cNvPr>
          <p:cNvSpPr/>
          <p:nvPr/>
        </p:nvSpPr>
        <p:spPr>
          <a:xfrm>
            <a:off x="6896101" y="4325491"/>
            <a:ext cx="4495798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(20XX)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7CC667A-7440-4EAD-9869-533CD6F023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90" y="1639957"/>
            <a:ext cx="300261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85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1C504604-06EF-4DBC-BDC5-6DC6ED865FC4}"/>
              </a:ext>
            </a:extLst>
          </p:cNvPr>
          <p:cNvSpPr txBox="1"/>
          <p:nvPr/>
        </p:nvSpPr>
        <p:spPr>
          <a:xfrm>
            <a:off x="4224762" y="2200772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0741306-5A02-4A14-B56F-12056DD76550}"/>
              </a:ext>
            </a:extLst>
          </p:cNvPr>
          <p:cNvSpPr/>
          <p:nvPr/>
        </p:nvSpPr>
        <p:spPr>
          <a:xfrm>
            <a:off x="4139037" y="1750671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E4A77ED-B410-4B0D-9DD2-592E7A977D40}"/>
              </a:ext>
            </a:extLst>
          </p:cNvPr>
          <p:cNvSpPr/>
          <p:nvPr/>
        </p:nvSpPr>
        <p:spPr>
          <a:xfrm>
            <a:off x="2620850" y="1693090"/>
            <a:ext cx="1249610" cy="124961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DB63A6F3-B3F5-48FF-A1A2-6D056CBA3A5B}"/>
              </a:ext>
            </a:extLst>
          </p:cNvPr>
          <p:cNvSpPr/>
          <p:nvPr/>
        </p:nvSpPr>
        <p:spPr>
          <a:xfrm>
            <a:off x="2620850" y="3703122"/>
            <a:ext cx="1249610" cy="1249610"/>
          </a:xfrm>
          <a:prstGeom prst="roundRect">
            <a:avLst/>
          </a:prstGeom>
          <a:solidFill>
            <a:srgbClr val="F8356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7D63DE-5B4D-42B9-8143-BAAA167CFFD4}"/>
              </a:ext>
            </a:extLst>
          </p:cNvPr>
          <p:cNvSpPr txBox="1"/>
          <p:nvPr/>
        </p:nvSpPr>
        <p:spPr>
          <a:xfrm>
            <a:off x="4224762" y="4210804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C25290C-C096-4166-B01F-682E4E003B67}"/>
              </a:ext>
            </a:extLst>
          </p:cNvPr>
          <p:cNvSpPr/>
          <p:nvPr/>
        </p:nvSpPr>
        <p:spPr>
          <a:xfrm>
            <a:off x="4139037" y="3760703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pic>
        <p:nvPicPr>
          <p:cNvPr id="42" name="그래픽 41" descr="채우기 없는 웃는 얼굴">
            <a:extLst>
              <a:ext uri="{FF2B5EF4-FFF2-40B4-BE49-F238E27FC236}">
                <a16:creationId xmlns:a16="http://schemas.microsoft.com/office/drawing/2014/main" id="{F993BE12-3163-41C1-B748-36A238EE5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88455" y="1860695"/>
            <a:ext cx="914400" cy="914400"/>
          </a:xfrm>
          <a:prstGeom prst="rect">
            <a:avLst/>
          </a:prstGeom>
        </p:spPr>
      </p:pic>
      <p:pic>
        <p:nvPicPr>
          <p:cNvPr id="43" name="그래픽 42" descr="채우기 없는 슬픈 얼굴">
            <a:extLst>
              <a:ext uri="{FF2B5EF4-FFF2-40B4-BE49-F238E27FC236}">
                <a16:creationId xmlns:a16="http://schemas.microsoft.com/office/drawing/2014/main" id="{68976AD3-B813-4E6D-82E5-BC818E4C9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88455" y="38707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38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D8B3816-09D9-4665-A45F-BA441089E934}"/>
              </a:ext>
            </a:extLst>
          </p:cNvPr>
          <p:cNvSpPr txBox="1"/>
          <p:nvPr/>
        </p:nvSpPr>
        <p:spPr>
          <a:xfrm>
            <a:off x="996262" y="992835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D1DA60-FF78-4D3C-A14E-A96384131D17}"/>
              </a:ext>
            </a:extLst>
          </p:cNvPr>
          <p:cNvSpPr txBox="1"/>
          <p:nvPr/>
        </p:nvSpPr>
        <p:spPr>
          <a:xfrm>
            <a:off x="5156774" y="1840520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3EECC2-C0F2-4941-BC10-8D6B419B0351}"/>
              </a:ext>
            </a:extLst>
          </p:cNvPr>
          <p:cNvSpPr txBox="1"/>
          <p:nvPr/>
        </p:nvSpPr>
        <p:spPr>
          <a:xfrm>
            <a:off x="5156774" y="2300240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E1C3D4B-A2FB-466B-8A3B-A9137B37C962}"/>
              </a:ext>
            </a:extLst>
          </p:cNvPr>
          <p:cNvSpPr/>
          <p:nvPr/>
        </p:nvSpPr>
        <p:spPr>
          <a:xfrm>
            <a:off x="1392131" y="1995571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8356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12,000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9BC01F-9EE5-460D-98D1-B132F82FF55D}"/>
              </a:ext>
            </a:extLst>
          </p:cNvPr>
          <p:cNvSpPr txBox="1"/>
          <p:nvPr/>
        </p:nvSpPr>
        <p:spPr>
          <a:xfrm>
            <a:off x="5156774" y="3170845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>
                <a:latin typeface="+mj-lt"/>
              </a:defRPr>
            </a:lvl1pPr>
          </a:lstStyle>
          <a:p>
            <a:r>
              <a:rPr lang="en-US" altLang="ko-KR"/>
              <a:t>Consectetur adipiscing elit</a:t>
            </a:r>
            <a:endParaRPr lang="en-US" altLang="ko-K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0A75B5-BF9D-4D7D-9D7D-525937C6C105}"/>
              </a:ext>
            </a:extLst>
          </p:cNvPr>
          <p:cNvSpPr txBox="1"/>
          <p:nvPr/>
        </p:nvSpPr>
        <p:spPr>
          <a:xfrm>
            <a:off x="5156774" y="3630565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7BCCFCE-F15E-4C99-AF40-AC9A8FC9ACE3}"/>
              </a:ext>
            </a:extLst>
          </p:cNvPr>
          <p:cNvSpPr/>
          <p:nvPr/>
        </p:nvSpPr>
        <p:spPr>
          <a:xfrm>
            <a:off x="1392131" y="3325896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8356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24,000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688C36-6170-434B-B480-07C59D88CD9A}"/>
              </a:ext>
            </a:extLst>
          </p:cNvPr>
          <p:cNvSpPr txBox="1"/>
          <p:nvPr/>
        </p:nvSpPr>
        <p:spPr>
          <a:xfrm>
            <a:off x="5156774" y="4501170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E43A38-1381-4C77-926E-E62105A31E7B}"/>
              </a:ext>
            </a:extLst>
          </p:cNvPr>
          <p:cNvSpPr txBox="1"/>
          <p:nvPr/>
        </p:nvSpPr>
        <p:spPr>
          <a:xfrm>
            <a:off x="5156774" y="4960890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B7DD0056-1D4A-4EF5-92E6-7625890E787D}"/>
              </a:ext>
            </a:extLst>
          </p:cNvPr>
          <p:cNvSpPr/>
          <p:nvPr/>
        </p:nvSpPr>
        <p:spPr>
          <a:xfrm>
            <a:off x="1392131" y="4656221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8356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36,000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007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9B8A132-B597-4765-AA86-B9F7298398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B200CE8E-51F3-4CA5-94E3-D53F8B233EDC}"/>
              </a:ext>
            </a:extLst>
          </p:cNvPr>
          <p:cNvSpPr/>
          <p:nvPr/>
        </p:nvSpPr>
        <p:spPr>
          <a:xfrm>
            <a:off x="357081" y="1972185"/>
            <a:ext cx="1040992" cy="1040992"/>
          </a:xfrm>
          <a:prstGeom prst="ellipse">
            <a:avLst/>
          </a:prstGeom>
          <a:solidFill>
            <a:srgbClr val="F8356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D11DE-91F8-4EC6-BCD6-107D5EAA5A9F}"/>
              </a:ext>
            </a:extLst>
          </p:cNvPr>
          <p:cNvSpPr txBox="1"/>
          <p:nvPr/>
        </p:nvSpPr>
        <p:spPr>
          <a:xfrm>
            <a:off x="1610886" y="2380391"/>
            <a:ext cx="4857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4047A35-B41F-45D9-A516-68123FF75D72}"/>
              </a:ext>
            </a:extLst>
          </p:cNvPr>
          <p:cNvSpPr/>
          <p:nvPr/>
        </p:nvSpPr>
        <p:spPr>
          <a:xfrm>
            <a:off x="1609892" y="1935952"/>
            <a:ext cx="4846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57C4DB8-4904-4A91-9A47-C6EC2DA2A798}"/>
              </a:ext>
            </a:extLst>
          </p:cNvPr>
          <p:cNvSpPr/>
          <p:nvPr/>
        </p:nvSpPr>
        <p:spPr>
          <a:xfrm>
            <a:off x="357081" y="3775178"/>
            <a:ext cx="1040992" cy="1040992"/>
          </a:xfrm>
          <a:prstGeom prst="ellipse">
            <a:avLst/>
          </a:prstGeom>
          <a:solidFill>
            <a:srgbClr val="F8356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A876FD-5DE7-4D51-815C-76F23DFE3688}"/>
              </a:ext>
            </a:extLst>
          </p:cNvPr>
          <p:cNvSpPr txBox="1"/>
          <p:nvPr/>
        </p:nvSpPr>
        <p:spPr>
          <a:xfrm>
            <a:off x="1610886" y="4183384"/>
            <a:ext cx="4857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A54B6C5-4008-4601-B0BA-9CD7AB982C00}"/>
              </a:ext>
            </a:extLst>
          </p:cNvPr>
          <p:cNvSpPr/>
          <p:nvPr/>
        </p:nvSpPr>
        <p:spPr>
          <a:xfrm>
            <a:off x="1609892" y="3738945"/>
            <a:ext cx="4846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2410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887E7C0-620D-4A7A-9A4F-3D3FE4A66B1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03476" y="2085483"/>
            <a:ext cx="1947086" cy="1947084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DCF8477-F9DD-4D04-8D30-848616BB4EF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741438" y="2085483"/>
            <a:ext cx="1947086" cy="1947084"/>
          </a:xfrm>
        </p:spPr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1E48C8B-18FA-4DC4-A959-72801C6C147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28784" y="2085483"/>
            <a:ext cx="1947086" cy="1947084"/>
          </a:xfrm>
        </p:spPr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D38EDA7-1EA5-48A6-8889-ACB1634CD41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16130" y="2085483"/>
            <a:ext cx="1947086" cy="1947084"/>
          </a:xfrm>
        </p:spPr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4468B9-078A-46BB-8965-F93EEBE3AA0B}"/>
              </a:ext>
            </a:extLst>
          </p:cNvPr>
          <p:cNvSpPr txBox="1"/>
          <p:nvPr/>
        </p:nvSpPr>
        <p:spPr>
          <a:xfrm>
            <a:off x="1523718" y="5047048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822B4E1-7DFB-4026-9CBC-7E8B7C47F384}"/>
              </a:ext>
            </a:extLst>
          </p:cNvPr>
          <p:cNvSpPr/>
          <p:nvPr/>
        </p:nvSpPr>
        <p:spPr>
          <a:xfrm>
            <a:off x="1523717" y="4561106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9B14D6-E031-4DF7-BA2D-316BF3A7E5DB}"/>
              </a:ext>
            </a:extLst>
          </p:cNvPr>
          <p:cNvSpPr txBox="1"/>
          <p:nvPr/>
        </p:nvSpPr>
        <p:spPr>
          <a:xfrm>
            <a:off x="3922784" y="5047048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9674B2C-F3CD-4E85-B879-C03A2F703667}"/>
              </a:ext>
            </a:extLst>
          </p:cNvPr>
          <p:cNvSpPr/>
          <p:nvPr/>
        </p:nvSpPr>
        <p:spPr>
          <a:xfrm>
            <a:off x="3922783" y="4561106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C9D764-26DA-4234-B01B-9ED0D6FB449C}"/>
              </a:ext>
            </a:extLst>
          </p:cNvPr>
          <p:cNvSpPr txBox="1"/>
          <p:nvPr/>
        </p:nvSpPr>
        <p:spPr>
          <a:xfrm>
            <a:off x="6321851" y="5047048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53D23D4-13DE-4F2D-BEAF-3022AE2E7D17}"/>
              </a:ext>
            </a:extLst>
          </p:cNvPr>
          <p:cNvSpPr/>
          <p:nvPr/>
        </p:nvSpPr>
        <p:spPr>
          <a:xfrm>
            <a:off x="6321850" y="4561106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D2A0C9-DC1E-4EA9-860A-EF0091C5AC32}"/>
              </a:ext>
            </a:extLst>
          </p:cNvPr>
          <p:cNvSpPr txBox="1"/>
          <p:nvPr/>
        </p:nvSpPr>
        <p:spPr>
          <a:xfrm>
            <a:off x="8720916" y="5047048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C40EF18-C8A1-4BEC-B2D7-3755039E01CF}"/>
              </a:ext>
            </a:extLst>
          </p:cNvPr>
          <p:cNvSpPr/>
          <p:nvPr/>
        </p:nvSpPr>
        <p:spPr>
          <a:xfrm>
            <a:off x="8720915" y="4561106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A30104-5DEB-437B-A99E-64B4A8DB38DC}"/>
              </a:ext>
            </a:extLst>
          </p:cNvPr>
          <p:cNvSpPr txBox="1"/>
          <p:nvPr/>
        </p:nvSpPr>
        <p:spPr>
          <a:xfrm>
            <a:off x="3450562" y="1095279"/>
            <a:ext cx="5290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17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>
            <a:extLst>
              <a:ext uri="{FF2B5EF4-FFF2-40B4-BE49-F238E27FC236}">
                <a16:creationId xmlns:a16="http://schemas.microsoft.com/office/drawing/2014/main" id="{B041BCF5-FB87-42C4-BBB7-ACD10E437EE1}"/>
              </a:ext>
            </a:extLst>
          </p:cNvPr>
          <p:cNvSpPr txBox="1"/>
          <p:nvPr/>
        </p:nvSpPr>
        <p:spPr>
          <a:xfrm>
            <a:off x="2484726" y="119370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i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/>
              <a:t>Subject </a:t>
            </a:r>
            <a:r>
              <a:rPr lang="en-US" altLang="ko-KR" i="0" dirty="0"/>
              <a:t>Title</a:t>
            </a:r>
            <a:endParaRPr lang="ko-KR" altLang="en-US" i="0" dirty="0"/>
          </a:p>
        </p:txBody>
      </p:sp>
      <p:sp>
        <p:nvSpPr>
          <p:cNvPr id="117" name="자유형: 도형 116">
            <a:extLst>
              <a:ext uri="{FF2B5EF4-FFF2-40B4-BE49-F238E27FC236}">
                <a16:creationId xmlns:a16="http://schemas.microsoft.com/office/drawing/2014/main" id="{8ED5066A-3BBD-4A14-A6BD-323C58D5B451}"/>
              </a:ext>
            </a:extLst>
          </p:cNvPr>
          <p:cNvSpPr/>
          <p:nvPr/>
        </p:nvSpPr>
        <p:spPr>
          <a:xfrm>
            <a:off x="6383813" y="415818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83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B31FD96-CF68-4AE9-8077-A69BCF92EABA}"/>
              </a:ext>
            </a:extLst>
          </p:cNvPr>
          <p:cNvSpPr txBox="1"/>
          <p:nvPr/>
        </p:nvSpPr>
        <p:spPr>
          <a:xfrm>
            <a:off x="2096060" y="2433175"/>
            <a:ext cx="3714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5F9C619-8E73-4292-929C-C3994FCBE037}"/>
              </a:ext>
            </a:extLst>
          </p:cNvPr>
          <p:cNvSpPr txBox="1"/>
          <p:nvPr/>
        </p:nvSpPr>
        <p:spPr>
          <a:xfrm>
            <a:off x="2130696" y="3264172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DED7714-44F8-4B06-B76D-368BB25E48D1}"/>
              </a:ext>
            </a:extLst>
          </p:cNvPr>
          <p:cNvSpPr txBox="1"/>
          <p:nvPr/>
        </p:nvSpPr>
        <p:spPr>
          <a:xfrm>
            <a:off x="7000190" y="2433175"/>
            <a:ext cx="3714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8C62CD5-AE98-401E-9FF0-F3A589EDE62A}"/>
              </a:ext>
            </a:extLst>
          </p:cNvPr>
          <p:cNvSpPr txBox="1"/>
          <p:nvPr/>
        </p:nvSpPr>
        <p:spPr>
          <a:xfrm>
            <a:off x="7034826" y="3264172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ABCA6A9-A6F4-4DCD-A84A-99DC4EB3EA0B}"/>
              </a:ext>
            </a:extLst>
          </p:cNvPr>
          <p:cNvSpPr txBox="1"/>
          <p:nvPr/>
        </p:nvSpPr>
        <p:spPr>
          <a:xfrm>
            <a:off x="2096060" y="4102883"/>
            <a:ext cx="3714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7D95CE1-393E-414E-860A-C154A11C18A7}"/>
              </a:ext>
            </a:extLst>
          </p:cNvPr>
          <p:cNvSpPr txBox="1"/>
          <p:nvPr/>
        </p:nvSpPr>
        <p:spPr>
          <a:xfrm>
            <a:off x="2130696" y="4933880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59F990F-D6E9-4BE4-8164-2F37B33DE55A}"/>
              </a:ext>
            </a:extLst>
          </p:cNvPr>
          <p:cNvSpPr txBox="1"/>
          <p:nvPr/>
        </p:nvSpPr>
        <p:spPr>
          <a:xfrm>
            <a:off x="7000190" y="4102883"/>
            <a:ext cx="3714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3098EEC-AE3E-43F2-8D31-C1149141E29F}"/>
              </a:ext>
            </a:extLst>
          </p:cNvPr>
          <p:cNvSpPr txBox="1"/>
          <p:nvPr/>
        </p:nvSpPr>
        <p:spPr>
          <a:xfrm>
            <a:off x="7034826" y="4933880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26" name="그래픽 2">
            <a:extLst>
              <a:ext uri="{FF2B5EF4-FFF2-40B4-BE49-F238E27FC236}">
                <a16:creationId xmlns:a16="http://schemas.microsoft.com/office/drawing/2014/main" id="{E73D05DC-8D3E-44AE-A587-C06C336AA567}"/>
              </a:ext>
            </a:extLst>
          </p:cNvPr>
          <p:cNvSpPr/>
          <p:nvPr/>
        </p:nvSpPr>
        <p:spPr>
          <a:xfrm>
            <a:off x="1472447" y="248154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27" name="그래픽 8">
            <a:extLst>
              <a:ext uri="{FF2B5EF4-FFF2-40B4-BE49-F238E27FC236}">
                <a16:creationId xmlns:a16="http://schemas.microsoft.com/office/drawing/2014/main" id="{3B0D3334-3A21-4DB4-8D9B-C970010770F7}"/>
              </a:ext>
            </a:extLst>
          </p:cNvPr>
          <p:cNvSpPr/>
          <p:nvPr/>
        </p:nvSpPr>
        <p:spPr>
          <a:xfrm>
            <a:off x="1472447" y="4151257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28" name="그래픽 5">
            <a:extLst>
              <a:ext uri="{FF2B5EF4-FFF2-40B4-BE49-F238E27FC236}">
                <a16:creationId xmlns:a16="http://schemas.microsoft.com/office/drawing/2014/main" id="{A04614AC-1ABE-448C-91E0-F713AEF0F3E1}"/>
              </a:ext>
            </a:extLst>
          </p:cNvPr>
          <p:cNvSpPr/>
          <p:nvPr/>
        </p:nvSpPr>
        <p:spPr>
          <a:xfrm>
            <a:off x="6376577" y="248154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09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96D333D-0467-4BC3-B8B8-BE8EB254AE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41B440D-0097-4236-B1B6-F8B4171F87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76231D-B607-4A3D-947F-AAEFFDF481E1}"/>
              </a:ext>
            </a:extLst>
          </p:cNvPr>
          <p:cNvSpPr txBox="1"/>
          <p:nvPr/>
        </p:nvSpPr>
        <p:spPr>
          <a:xfrm>
            <a:off x="7579634" y="3340525"/>
            <a:ext cx="3484431" cy="40011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F2E3D"/>
                </a:solidFill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sz="2000">
                <a:solidFill>
                  <a:schemeClr val="tx1"/>
                </a:solidFill>
              </a:rPr>
              <a:t>Enter Your </a:t>
            </a:r>
            <a:r>
              <a:rPr lang="en-US" altLang="ko-KR" sz="2000" dirty="0">
                <a:solidFill>
                  <a:schemeClr val="tx1"/>
                </a:solidFill>
              </a:rPr>
              <a:t>Title Here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1E13EB-2651-4D22-A7BA-7FE809292E59}"/>
              </a:ext>
            </a:extLst>
          </p:cNvPr>
          <p:cNvSpPr txBox="1"/>
          <p:nvPr/>
        </p:nvSpPr>
        <p:spPr>
          <a:xfrm>
            <a:off x="7579634" y="4401509"/>
            <a:ext cx="3491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0BC4016-FDD4-48FD-B38D-AC1C3CCAB7D3}"/>
              </a:ext>
            </a:extLst>
          </p:cNvPr>
          <p:cNvSpPr/>
          <p:nvPr/>
        </p:nvSpPr>
        <p:spPr>
          <a:xfrm>
            <a:off x="7579635" y="4062948"/>
            <a:ext cx="3484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D007A1-E7E1-47F4-A0A5-F01FDB7DB225}"/>
              </a:ext>
            </a:extLst>
          </p:cNvPr>
          <p:cNvSpPr txBox="1"/>
          <p:nvPr/>
        </p:nvSpPr>
        <p:spPr>
          <a:xfrm>
            <a:off x="7579633" y="1761957"/>
            <a:ext cx="3470169" cy="524311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Scope One" panose="02060403030504020204" pitchFamily="18" charset="0"/>
              </a:rPr>
              <a:t>Let's work together</a:t>
            </a:r>
          </a:p>
        </p:txBody>
      </p:sp>
    </p:spTree>
    <p:extLst>
      <p:ext uri="{BB962C8B-B14F-4D97-AF65-F5344CB8AC3E}">
        <p14:creationId xmlns:p14="http://schemas.microsoft.com/office/powerpoint/2010/main" val="988143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558139" y="3530598"/>
            <a:ext cx="5075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594637" y="4238484"/>
            <a:ext cx="500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F83562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954006" y="993000"/>
            <a:ext cx="10082948" cy="4980016"/>
            <a:chOff x="1311073" y="1527797"/>
            <a:chExt cx="9551982" cy="4717770"/>
          </a:xfrm>
          <a:solidFill>
            <a:srgbClr val="FFCDD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83562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83562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83562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727974" y="2504878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62F4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418569" y="4475756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62F4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82194" y="2090035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62F4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65B3390-DA71-46DA-A42D-82D083525AA7}"/>
              </a:ext>
            </a:extLst>
          </p:cNvPr>
          <p:cNvSpPr txBox="1"/>
          <p:nvPr/>
        </p:nvSpPr>
        <p:spPr>
          <a:xfrm>
            <a:off x="1374189" y="1605806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ko-KR" altLang="en-US" sz="1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FE00C7-4EA7-4476-9814-3ED2614E3697}"/>
              </a:ext>
            </a:extLst>
          </p:cNvPr>
          <p:cNvSpPr txBox="1"/>
          <p:nvPr/>
        </p:nvSpPr>
        <p:spPr>
          <a:xfrm>
            <a:off x="1346161" y="1090401"/>
            <a:ext cx="438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3F7C0F-4473-45FF-BC94-F833BA5C5CB9}"/>
              </a:ext>
            </a:extLst>
          </p:cNvPr>
          <p:cNvSpPr txBox="1"/>
          <p:nvPr/>
        </p:nvSpPr>
        <p:spPr>
          <a:xfrm>
            <a:off x="1637590" y="4325696"/>
            <a:ext cx="2188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31A0D2E-F1F7-4199-A61D-6233ADBBC592}"/>
              </a:ext>
            </a:extLst>
          </p:cNvPr>
          <p:cNvSpPr/>
          <p:nvPr/>
        </p:nvSpPr>
        <p:spPr>
          <a:xfrm>
            <a:off x="1637589" y="3774296"/>
            <a:ext cx="2188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9B0E613-81E3-48FF-B0FC-107EA611EF0A}"/>
              </a:ext>
            </a:extLst>
          </p:cNvPr>
          <p:cNvSpPr/>
          <p:nvPr/>
        </p:nvSpPr>
        <p:spPr>
          <a:xfrm>
            <a:off x="1585810" y="3189521"/>
            <a:ext cx="1879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F6FEB0-E8A6-48EA-9E16-E7AA8517DCBE}"/>
              </a:ext>
            </a:extLst>
          </p:cNvPr>
          <p:cNvSpPr txBox="1"/>
          <p:nvPr/>
        </p:nvSpPr>
        <p:spPr>
          <a:xfrm>
            <a:off x="3897490" y="4325696"/>
            <a:ext cx="2188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171A2C4-B1DE-4FE6-9988-960C042ED448}"/>
              </a:ext>
            </a:extLst>
          </p:cNvPr>
          <p:cNvSpPr/>
          <p:nvPr/>
        </p:nvSpPr>
        <p:spPr>
          <a:xfrm>
            <a:off x="3897489" y="3774296"/>
            <a:ext cx="2188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98441DE-9C6B-4591-95B9-C1FBE6893E8D}"/>
              </a:ext>
            </a:extLst>
          </p:cNvPr>
          <p:cNvSpPr/>
          <p:nvPr/>
        </p:nvSpPr>
        <p:spPr>
          <a:xfrm>
            <a:off x="3845710" y="3189521"/>
            <a:ext cx="1879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284BA6-5E17-4507-A270-A89F8E19A325}"/>
              </a:ext>
            </a:extLst>
          </p:cNvPr>
          <p:cNvSpPr txBox="1"/>
          <p:nvPr/>
        </p:nvSpPr>
        <p:spPr>
          <a:xfrm>
            <a:off x="6157390" y="4325696"/>
            <a:ext cx="2188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1288D0D-134A-471F-8E44-347C4F9602B8}"/>
              </a:ext>
            </a:extLst>
          </p:cNvPr>
          <p:cNvSpPr/>
          <p:nvPr/>
        </p:nvSpPr>
        <p:spPr>
          <a:xfrm>
            <a:off x="6157389" y="3774296"/>
            <a:ext cx="2188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224C8FD-FADF-460B-A187-D10BF11E548F}"/>
              </a:ext>
            </a:extLst>
          </p:cNvPr>
          <p:cNvSpPr/>
          <p:nvPr/>
        </p:nvSpPr>
        <p:spPr>
          <a:xfrm>
            <a:off x="6105610" y="3189521"/>
            <a:ext cx="1879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C21270-099D-4B35-BDC2-68BF581EF650}"/>
              </a:ext>
            </a:extLst>
          </p:cNvPr>
          <p:cNvSpPr txBox="1"/>
          <p:nvPr/>
        </p:nvSpPr>
        <p:spPr>
          <a:xfrm>
            <a:off x="8417289" y="4325696"/>
            <a:ext cx="2188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EA2B798-6810-4BD9-91A6-3A09E7565E32}"/>
              </a:ext>
            </a:extLst>
          </p:cNvPr>
          <p:cNvSpPr/>
          <p:nvPr/>
        </p:nvSpPr>
        <p:spPr>
          <a:xfrm>
            <a:off x="8417288" y="3774296"/>
            <a:ext cx="2188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9AB355A-F76E-4411-AFDD-C2BBD73450AE}"/>
              </a:ext>
            </a:extLst>
          </p:cNvPr>
          <p:cNvSpPr/>
          <p:nvPr/>
        </p:nvSpPr>
        <p:spPr>
          <a:xfrm>
            <a:off x="8365509" y="3189521"/>
            <a:ext cx="1879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1873816" y="2932671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CFC8C30-FB42-4BD4-9CA7-50481C2DFC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14" y="951824"/>
            <a:ext cx="3143162" cy="511083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47C74D5-783B-4CCE-8856-80FD973810BA}"/>
              </a:ext>
            </a:extLst>
          </p:cNvPr>
          <p:cNvSpPr txBox="1"/>
          <p:nvPr/>
        </p:nvSpPr>
        <p:spPr>
          <a:xfrm>
            <a:off x="1873816" y="1701565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1A1BE5F-BCCC-4B4E-888F-B659AFA58D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46DE511-BD3C-4B37-A0B7-20978FFA70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5244331-BB24-4AD4-9955-D38F57B1C7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C2374E-6D26-4C88-A411-8CA86E665EE3}"/>
              </a:ext>
            </a:extLst>
          </p:cNvPr>
          <p:cNvSpPr txBox="1"/>
          <p:nvPr/>
        </p:nvSpPr>
        <p:spPr>
          <a:xfrm>
            <a:off x="1506086" y="2627871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A25E7-3BFA-4F8E-B6B0-CA2BCB8B4FFD}"/>
              </a:ext>
            </a:extLst>
          </p:cNvPr>
          <p:cNvSpPr txBox="1"/>
          <p:nvPr/>
        </p:nvSpPr>
        <p:spPr>
          <a:xfrm>
            <a:off x="1506086" y="1396765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  <a:br>
              <a:rPr lang="en-US" altLang="ko-KR" sz="2400" b="0" dirty="0"/>
            </a:br>
            <a:r>
              <a:rPr lang="en-US" altLang="ko-KR" sz="2400" b="0" dirty="0"/>
              <a:t>Tablet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ACAB6C6-52FE-4CBA-82C2-EF02DC96FC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8788294-BB50-4DB6-B3F7-83CBD88930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31188C-FF1B-423A-ACCB-204C321EEE56}"/>
              </a:ext>
            </a:extLst>
          </p:cNvPr>
          <p:cNvSpPr txBox="1"/>
          <p:nvPr/>
        </p:nvSpPr>
        <p:spPr>
          <a:xfrm>
            <a:off x="1093252" y="1910014"/>
            <a:ext cx="30091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5DEF3-B7F9-4FE4-BE69-D63CA3ED282E}"/>
              </a:ext>
            </a:extLst>
          </p:cNvPr>
          <p:cNvSpPr txBox="1"/>
          <p:nvPr/>
        </p:nvSpPr>
        <p:spPr>
          <a:xfrm>
            <a:off x="1093252" y="960456"/>
            <a:ext cx="333880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Title text block &amp;</a:t>
            </a:r>
          </a:p>
          <a:p>
            <a:r>
              <a:rPr lang="en-US" altLang="ko-KR" sz="2000" b="0" dirty="0"/>
              <a:t>Desktop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0A39C87-3A3D-488A-B662-F6566BE2D9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35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35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85FE325-ACD3-4BA5-9288-6B45430D0763}"/>
              </a:ext>
            </a:extLst>
          </p:cNvPr>
          <p:cNvSpPr txBox="1"/>
          <p:nvPr/>
        </p:nvSpPr>
        <p:spPr>
          <a:xfrm>
            <a:off x="3038375" y="2767281"/>
            <a:ext cx="611525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0C6CF883-E183-4ED4-895E-215632A088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ABEDEE9-9901-4D15-A33F-D00A7EF725A5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28141F4-67BB-43A7-B57A-188F11FB41BC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7FF753-DDB5-412D-864E-A47FA1B22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E1F96FD9-5B75-4B55-B504-113E54F10942}"/>
              </a:ext>
            </a:extLst>
          </p:cNvPr>
          <p:cNvSpPr/>
          <p:nvPr/>
        </p:nvSpPr>
        <p:spPr>
          <a:xfrm>
            <a:off x="3571710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576AA8DC-2B8B-4893-937B-A58951DDCA1D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52272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타원 52">
            <a:extLst>
              <a:ext uri="{FF2B5EF4-FFF2-40B4-BE49-F238E27FC236}">
                <a16:creationId xmlns:a16="http://schemas.microsoft.com/office/drawing/2014/main" id="{C549E0FF-CD22-4E81-B413-81534B400042}"/>
              </a:ext>
            </a:extLst>
          </p:cNvPr>
          <p:cNvSpPr/>
          <p:nvPr/>
        </p:nvSpPr>
        <p:spPr>
          <a:xfrm>
            <a:off x="1905576" y="2530409"/>
            <a:ext cx="898591" cy="898591"/>
          </a:xfrm>
          <a:prstGeom prst="ellipse">
            <a:avLst/>
          </a:prstGeom>
          <a:solidFill>
            <a:srgbClr val="F83562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95377E4-50B0-4372-88A2-426D8CC2C474}"/>
              </a:ext>
            </a:extLst>
          </p:cNvPr>
          <p:cNvSpPr/>
          <p:nvPr/>
        </p:nvSpPr>
        <p:spPr>
          <a:xfrm>
            <a:off x="6309783" y="2530409"/>
            <a:ext cx="898591" cy="898591"/>
          </a:xfrm>
          <a:prstGeom prst="ellipse">
            <a:avLst/>
          </a:prstGeom>
          <a:solidFill>
            <a:srgbClr val="F83562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31B700C-1987-4F2D-8CDC-321120F50B56}"/>
              </a:ext>
            </a:extLst>
          </p:cNvPr>
          <p:cNvSpPr txBox="1"/>
          <p:nvPr/>
        </p:nvSpPr>
        <p:spPr>
          <a:xfrm>
            <a:off x="2974433" y="296169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F46147F7-0ADE-4DDF-86CC-E034AB4E4DBF}"/>
              </a:ext>
            </a:extLst>
          </p:cNvPr>
          <p:cNvSpPr/>
          <p:nvPr/>
        </p:nvSpPr>
        <p:spPr>
          <a:xfrm>
            <a:off x="2954802" y="258486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23F8736-0BB2-46B8-8D54-3E85EFFAC2EE}"/>
              </a:ext>
            </a:extLst>
          </p:cNvPr>
          <p:cNvSpPr txBox="1"/>
          <p:nvPr/>
        </p:nvSpPr>
        <p:spPr>
          <a:xfrm>
            <a:off x="7404789" y="296169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3D9B7BF-8C97-47DB-B4E9-71F9C54DA95A}"/>
              </a:ext>
            </a:extLst>
          </p:cNvPr>
          <p:cNvSpPr/>
          <p:nvPr/>
        </p:nvSpPr>
        <p:spPr>
          <a:xfrm>
            <a:off x="7385158" y="256835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3" name="타원 72">
            <a:extLst>
              <a:ext uri="{FF2B5EF4-FFF2-40B4-BE49-F238E27FC236}">
                <a16:creationId xmlns:a16="http://schemas.microsoft.com/office/drawing/2014/main" id="{6FF14AE0-49C9-4968-8B5B-AD9EC3E04EAE}"/>
              </a:ext>
            </a:extLst>
          </p:cNvPr>
          <p:cNvSpPr/>
          <p:nvPr/>
        </p:nvSpPr>
        <p:spPr>
          <a:xfrm>
            <a:off x="1905576" y="4612065"/>
            <a:ext cx="898591" cy="898591"/>
          </a:xfrm>
          <a:prstGeom prst="ellipse">
            <a:avLst/>
          </a:prstGeom>
          <a:solidFill>
            <a:srgbClr val="F83562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8536FCDC-F4EA-4110-AED3-2FC8486B974E}"/>
              </a:ext>
            </a:extLst>
          </p:cNvPr>
          <p:cNvSpPr/>
          <p:nvPr/>
        </p:nvSpPr>
        <p:spPr>
          <a:xfrm>
            <a:off x="6309783" y="4612065"/>
            <a:ext cx="898591" cy="898591"/>
          </a:xfrm>
          <a:prstGeom prst="ellipse">
            <a:avLst/>
          </a:prstGeom>
          <a:solidFill>
            <a:srgbClr val="F83562"/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FAEE011-EF80-4844-9F58-727E95A0B484}"/>
              </a:ext>
            </a:extLst>
          </p:cNvPr>
          <p:cNvSpPr txBox="1"/>
          <p:nvPr/>
        </p:nvSpPr>
        <p:spPr>
          <a:xfrm>
            <a:off x="2974433" y="5031436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09695C90-09DD-427E-A542-8B8D1EA8C7B4}"/>
              </a:ext>
            </a:extLst>
          </p:cNvPr>
          <p:cNvSpPr/>
          <p:nvPr/>
        </p:nvSpPr>
        <p:spPr>
          <a:xfrm>
            <a:off x="2954802" y="4654611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616A894-A412-469E-AC62-B3FD7FB7872A}"/>
              </a:ext>
            </a:extLst>
          </p:cNvPr>
          <p:cNvSpPr txBox="1"/>
          <p:nvPr/>
        </p:nvSpPr>
        <p:spPr>
          <a:xfrm>
            <a:off x="7404789" y="5031436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7905F9F7-16E8-4391-8FCA-1E6E5129FA41}"/>
              </a:ext>
            </a:extLst>
          </p:cNvPr>
          <p:cNvSpPr/>
          <p:nvPr/>
        </p:nvSpPr>
        <p:spPr>
          <a:xfrm>
            <a:off x="7385158" y="463810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C83A0C2-00D5-4C22-BCDD-37363EA9718C}"/>
              </a:ext>
            </a:extLst>
          </p:cNvPr>
          <p:cNvSpPr txBox="1"/>
          <p:nvPr/>
        </p:nvSpPr>
        <p:spPr>
          <a:xfrm>
            <a:off x="1374189" y="1605806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ko-KR" altLang="en-US" sz="1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1287ABE-3D4F-4741-B232-60E9D9BD2664}"/>
              </a:ext>
            </a:extLst>
          </p:cNvPr>
          <p:cNvSpPr txBox="1"/>
          <p:nvPr/>
        </p:nvSpPr>
        <p:spPr>
          <a:xfrm>
            <a:off x="1346161" y="1090401"/>
            <a:ext cx="438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ADEE5825-FBEF-4CFF-84BF-E2D1E2A3D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9878" y="2774878"/>
            <a:ext cx="438400" cy="40965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3EDEF76F-FBDB-4F76-A6FA-094CF6F36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71605" y="4856533"/>
            <a:ext cx="366532" cy="40965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F0E6041F-0E07-4612-BC38-E2A19D8E7B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7540" y="2803626"/>
            <a:ext cx="294662" cy="35215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39171EE-D63E-4A7F-AC2F-3A020F44B1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4560" y="4906842"/>
            <a:ext cx="309036" cy="30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96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43B7F-B129-477F-B3E0-98EA557D6166}"/>
              </a:ext>
            </a:extLst>
          </p:cNvPr>
          <p:cNvSpPr txBox="1"/>
          <p:nvPr/>
        </p:nvSpPr>
        <p:spPr>
          <a:xfrm>
            <a:off x="3510013" y="2767281"/>
            <a:ext cx="5171974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22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8F46BF9-F718-4471-8C0B-48E5CE542401}"/>
              </a:ext>
            </a:extLst>
          </p:cNvPr>
          <p:cNvSpPr txBox="1"/>
          <p:nvPr/>
        </p:nvSpPr>
        <p:spPr>
          <a:xfrm>
            <a:off x="1064081" y="1492900"/>
            <a:ext cx="3738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18191F-9849-4953-90A2-4FD5ADB26ACA}"/>
              </a:ext>
            </a:extLst>
          </p:cNvPr>
          <p:cNvSpPr txBox="1"/>
          <p:nvPr/>
        </p:nvSpPr>
        <p:spPr>
          <a:xfrm>
            <a:off x="1064081" y="2485107"/>
            <a:ext cx="3729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6B6E2A-234D-4F3C-B5CB-127D9DCB8CF4}"/>
              </a:ext>
            </a:extLst>
          </p:cNvPr>
          <p:cNvSpPr txBox="1"/>
          <p:nvPr/>
        </p:nvSpPr>
        <p:spPr>
          <a:xfrm>
            <a:off x="5905413" y="2485229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4850DE0-1057-4C51-8F03-F94181D6CFB4}"/>
              </a:ext>
            </a:extLst>
          </p:cNvPr>
          <p:cNvSpPr/>
          <p:nvPr/>
        </p:nvSpPr>
        <p:spPr>
          <a:xfrm>
            <a:off x="5905412" y="1983325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E931DE9-ACE1-4C20-AD27-A1BDBBFB49C6}"/>
              </a:ext>
            </a:extLst>
          </p:cNvPr>
          <p:cNvSpPr/>
          <p:nvPr/>
        </p:nvSpPr>
        <p:spPr>
          <a:xfrm>
            <a:off x="5905412" y="1544766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0EEE6B-9474-461B-8A51-ACC417C4A4FD}"/>
              </a:ext>
            </a:extLst>
          </p:cNvPr>
          <p:cNvSpPr txBox="1"/>
          <p:nvPr/>
        </p:nvSpPr>
        <p:spPr>
          <a:xfrm>
            <a:off x="8750480" y="2485229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7857ECF-77CD-4479-9812-144405B64347}"/>
              </a:ext>
            </a:extLst>
          </p:cNvPr>
          <p:cNvSpPr/>
          <p:nvPr/>
        </p:nvSpPr>
        <p:spPr>
          <a:xfrm>
            <a:off x="8750479" y="1983325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6E66F9C-2201-4E4E-9A2E-55BEECA1CB3B}"/>
              </a:ext>
            </a:extLst>
          </p:cNvPr>
          <p:cNvSpPr/>
          <p:nvPr/>
        </p:nvSpPr>
        <p:spPr>
          <a:xfrm>
            <a:off x="8750479" y="1544766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04370F-2879-49AC-9A6F-7D2798D7D6F4}"/>
              </a:ext>
            </a:extLst>
          </p:cNvPr>
          <p:cNvSpPr txBox="1"/>
          <p:nvPr/>
        </p:nvSpPr>
        <p:spPr>
          <a:xfrm>
            <a:off x="5905413" y="4718770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A23BD0F-EF70-4B0C-8867-4798E993E231}"/>
              </a:ext>
            </a:extLst>
          </p:cNvPr>
          <p:cNvSpPr/>
          <p:nvPr/>
        </p:nvSpPr>
        <p:spPr>
          <a:xfrm>
            <a:off x="5905412" y="4216866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89E2415-3212-43CC-ADD6-ACBE37560DE7}"/>
              </a:ext>
            </a:extLst>
          </p:cNvPr>
          <p:cNvSpPr/>
          <p:nvPr/>
        </p:nvSpPr>
        <p:spPr>
          <a:xfrm>
            <a:off x="5905412" y="3778307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03.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110FAFE-C9BA-4696-ADBF-7D8758D72A8B}"/>
              </a:ext>
            </a:extLst>
          </p:cNvPr>
          <p:cNvSpPr txBox="1"/>
          <p:nvPr/>
        </p:nvSpPr>
        <p:spPr>
          <a:xfrm>
            <a:off x="8750480" y="4718770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CE7661F-BB4F-40E4-AE91-ED183FD95824}"/>
              </a:ext>
            </a:extLst>
          </p:cNvPr>
          <p:cNvSpPr/>
          <p:nvPr/>
        </p:nvSpPr>
        <p:spPr>
          <a:xfrm>
            <a:off x="8750479" y="4216866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157C4C6E-B933-4212-8D24-3997A1EF07F9}"/>
              </a:ext>
            </a:extLst>
          </p:cNvPr>
          <p:cNvSpPr/>
          <p:nvPr/>
        </p:nvSpPr>
        <p:spPr>
          <a:xfrm>
            <a:off x="8750479" y="3778307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952263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51F29A18-96D6-429A-AD08-2A5958C06C4F}"/>
              </a:ext>
            </a:extLst>
          </p:cNvPr>
          <p:cNvSpPr txBox="1"/>
          <p:nvPr/>
        </p:nvSpPr>
        <p:spPr>
          <a:xfrm>
            <a:off x="5587417" y="2307120"/>
            <a:ext cx="528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04D483-B64C-4548-9956-AB0C86AF5E2B}"/>
              </a:ext>
            </a:extLst>
          </p:cNvPr>
          <p:cNvSpPr txBox="1"/>
          <p:nvPr/>
        </p:nvSpPr>
        <p:spPr>
          <a:xfrm>
            <a:off x="5587416" y="1671689"/>
            <a:ext cx="5282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978A03-964A-447D-B787-138D72331B5A}"/>
              </a:ext>
            </a:extLst>
          </p:cNvPr>
          <p:cNvSpPr txBox="1"/>
          <p:nvPr/>
        </p:nvSpPr>
        <p:spPr>
          <a:xfrm>
            <a:off x="7375205" y="4202546"/>
            <a:ext cx="171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EFDFF1-EE5A-4EB9-AFAA-30A325C58137}"/>
              </a:ext>
            </a:extLst>
          </p:cNvPr>
          <p:cNvSpPr txBox="1"/>
          <p:nvPr/>
        </p:nvSpPr>
        <p:spPr>
          <a:xfrm>
            <a:off x="9157443" y="4202546"/>
            <a:ext cx="171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0B76A1-540F-45EA-9D6A-65E9E4CF4F66}"/>
              </a:ext>
            </a:extLst>
          </p:cNvPr>
          <p:cNvSpPr txBox="1"/>
          <p:nvPr/>
        </p:nvSpPr>
        <p:spPr>
          <a:xfrm>
            <a:off x="5592968" y="4202546"/>
            <a:ext cx="171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28AA7AD-3B9A-4DA9-A867-79C157A051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FA9EF543-B1EB-42A9-AC72-B4212EC01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0026" y="3425114"/>
            <a:ext cx="578572" cy="49285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F8074BDB-0E8A-4D6F-91FB-E42CC4619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87000" y="3382256"/>
            <a:ext cx="653575" cy="57857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BC5212-9FD0-48BD-BC09-0054C85986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11905" y="3387614"/>
            <a:ext cx="439288" cy="56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0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0258349-9083-4A0E-BE24-84AD7B8E0AFA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  <a:cs typeface="Scope One" panose="02060403030504020204" pitchFamily="18" charset="0"/>
              </a:rPr>
              <a:t>Slide title here</a:t>
            </a:r>
            <a:endParaRPr lang="ko-KR" altLang="en-US" sz="2800" dirty="0">
              <a:solidFill>
                <a:schemeClr val="tx1"/>
              </a:solidFill>
              <a:latin typeface="+mj-lt"/>
              <a:cs typeface="Scope One" panose="02060403030504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5308CC-0B14-4AF0-A385-0179B81C5AE4}"/>
              </a:ext>
            </a:extLst>
          </p:cNvPr>
          <p:cNvSpPr txBox="1"/>
          <p:nvPr/>
        </p:nvSpPr>
        <p:spPr>
          <a:xfrm>
            <a:off x="1354667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tx1"/>
                </a:solidFill>
              </a:rPr>
              <a:t>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BCB26C8-B982-472D-8557-DD3EAE3B6D06}"/>
              </a:ext>
            </a:extLst>
          </p:cNvPr>
          <p:cNvSpPr/>
          <p:nvPr/>
        </p:nvSpPr>
        <p:spPr>
          <a:xfrm>
            <a:off x="1353782" y="2583031"/>
            <a:ext cx="2944545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>
                <a:latin typeface="+mj-lt"/>
              </a:rPr>
              <a:t>Lorem ipsum dolor sit</a:t>
            </a:r>
            <a:endParaRPr lang="en-US" altLang="ko-KR" sz="2000" dirty="0">
              <a:latin typeface="+mj-lt"/>
            </a:endParaRP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1C7370-1D22-483A-A1B5-DC64F7A3688A}"/>
              </a:ext>
            </a:extLst>
          </p:cNvPr>
          <p:cNvSpPr txBox="1"/>
          <p:nvPr/>
        </p:nvSpPr>
        <p:spPr>
          <a:xfrm>
            <a:off x="1354667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D46963-FE32-4471-AC35-3505AB3BB5FE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 / 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B7850C3-19B4-4E0E-A349-E57006230020}"/>
              </a:ext>
            </a:extLst>
          </p:cNvPr>
          <p:cNvSpPr/>
          <p:nvPr/>
        </p:nvSpPr>
        <p:spPr>
          <a:xfrm>
            <a:off x="4620088" y="2583031"/>
            <a:ext cx="2944545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8E95D6-05AE-46EC-A3E5-426872C0C194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Duis aute irure</a:t>
            </a:r>
            <a:r>
              <a:rPr lang="en-US" altLang="ko-KR" dirty="0">
                <a:solidFill>
                  <a:schemeClr val="tx1"/>
                </a:solidFill>
              </a:rPr>
              <a:t> dolor </a:t>
            </a:r>
            <a:r>
              <a:rPr lang="en-US" altLang="ko-KR">
                <a:solidFill>
                  <a:schemeClr val="tx1"/>
                </a:solidFill>
              </a:rPr>
              <a:t>in reprehenderit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in voluptate velit esse cillum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dolore eu fugiat nulla pariatur.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ACEA1D-8634-4B47-B944-2278F1758F02}"/>
              </a:ext>
            </a:extLst>
          </p:cNvPr>
          <p:cNvSpPr txBox="1"/>
          <p:nvPr/>
        </p:nvSpPr>
        <p:spPr>
          <a:xfrm>
            <a:off x="7886394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D8C3255-C77E-4EF6-9942-B66D90C8F976}"/>
              </a:ext>
            </a:extLst>
          </p:cNvPr>
          <p:cNvSpPr/>
          <p:nvPr/>
        </p:nvSpPr>
        <p:spPr>
          <a:xfrm>
            <a:off x="7885509" y="2583031"/>
            <a:ext cx="2944545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5B82D3-0FE3-4AE0-B279-CC2AE93A57B2}"/>
              </a:ext>
            </a:extLst>
          </p:cNvPr>
          <p:cNvSpPr txBox="1"/>
          <p:nvPr/>
        </p:nvSpPr>
        <p:spPr>
          <a:xfrm>
            <a:off x="7886394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8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그래픽 92">
            <a:extLst>
              <a:ext uri="{FF2B5EF4-FFF2-40B4-BE49-F238E27FC236}">
                <a16:creationId xmlns:a16="http://schemas.microsoft.com/office/drawing/2014/main" id="{912BBCE0-F2DC-469D-915A-6AB272BBB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2705" y="2493305"/>
            <a:ext cx="338211" cy="245548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391ED867-B6AE-46B3-85B1-2EF3F5406633}"/>
              </a:ext>
            </a:extLst>
          </p:cNvPr>
          <p:cNvSpPr txBox="1"/>
          <p:nvPr/>
        </p:nvSpPr>
        <p:spPr>
          <a:xfrm>
            <a:off x="26227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E45131D-A3CE-4F0D-92C0-5B646A40EF96}"/>
              </a:ext>
            </a:extLst>
          </p:cNvPr>
          <p:cNvSpPr txBox="1"/>
          <p:nvPr/>
        </p:nvSpPr>
        <p:spPr>
          <a:xfrm>
            <a:off x="2622706" y="4100192"/>
            <a:ext cx="5403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- john doe, Founder</a:t>
            </a:r>
          </a:p>
        </p:txBody>
      </p:sp>
    </p:spTree>
    <p:extLst>
      <p:ext uri="{BB962C8B-B14F-4D97-AF65-F5344CB8AC3E}">
        <p14:creationId xmlns:p14="http://schemas.microsoft.com/office/powerpoint/2010/main" val="37187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775C26D-0104-48BB-AB7B-3A9246193C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1" y="1628007"/>
            <a:ext cx="4140674" cy="334524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D589ED0-0C14-45B5-BEF3-86833BED083B}"/>
              </a:ext>
            </a:extLst>
          </p:cNvPr>
          <p:cNvSpPr txBox="1"/>
          <p:nvPr/>
        </p:nvSpPr>
        <p:spPr>
          <a:xfrm>
            <a:off x="5103386" y="2164491"/>
            <a:ext cx="4857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1C96951-13E0-4856-B580-ECC4BCD0D13A}"/>
              </a:ext>
            </a:extLst>
          </p:cNvPr>
          <p:cNvSpPr/>
          <p:nvPr/>
        </p:nvSpPr>
        <p:spPr>
          <a:xfrm>
            <a:off x="5102392" y="1720052"/>
            <a:ext cx="4846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678C59-629C-497D-9BFB-4BDFFED4ADD4}"/>
              </a:ext>
            </a:extLst>
          </p:cNvPr>
          <p:cNvSpPr txBox="1"/>
          <p:nvPr/>
        </p:nvSpPr>
        <p:spPr>
          <a:xfrm>
            <a:off x="5103386" y="4145691"/>
            <a:ext cx="4857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831A1CC-B51C-4D15-8251-94B0CA3982C2}"/>
              </a:ext>
            </a:extLst>
          </p:cNvPr>
          <p:cNvSpPr/>
          <p:nvPr/>
        </p:nvSpPr>
        <p:spPr>
          <a:xfrm>
            <a:off x="5102392" y="3701252"/>
            <a:ext cx="4846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86F274B-0B24-498C-8C9F-B0582A2EA4D5}"/>
              </a:ext>
            </a:extLst>
          </p:cNvPr>
          <p:cNvSpPr/>
          <p:nvPr/>
        </p:nvSpPr>
        <p:spPr>
          <a:xfrm>
            <a:off x="1152692" y="4284653"/>
            <a:ext cx="2835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712729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3562"/>
        </a:solidFill>
        <a:ln w="47625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9525">
          <a:solidFill>
            <a:srgbClr val="CAA160"/>
          </a:solidFill>
        </a:ln>
        <a:effectLst/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4019</TotalTime>
  <Words>1379</Words>
  <Application>Microsoft Office PowerPoint</Application>
  <PresentationFormat>와이드스크린</PresentationFormat>
  <Paragraphs>194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Scope One</vt:lpstr>
      <vt:lpstr>Montserrat SemiBold</vt:lpstr>
      <vt:lpstr>Wingdings</vt:lpstr>
      <vt:lpstr>Montserrat Light</vt:lpstr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361</cp:revision>
  <dcterms:created xsi:type="dcterms:W3CDTF">2019-04-06T05:20:47Z</dcterms:created>
  <dcterms:modified xsi:type="dcterms:W3CDTF">2022-01-06T08:26:25Z</dcterms:modified>
</cp:coreProperties>
</file>