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theme/themeOverride1.xml" ContentType="application/vnd.openxmlformats-officedocument.themeOverride+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97" r:id="rId3"/>
    <p:sldId id="304" r:id="rId4"/>
    <p:sldId id="298" r:id="rId5"/>
    <p:sldId id="299" r:id="rId6"/>
    <p:sldId id="300" r:id="rId7"/>
    <p:sldId id="301" r:id="rId8"/>
    <p:sldId id="261" r:id="rId9"/>
    <p:sldId id="296" r:id="rId10"/>
    <p:sldId id="277" r:id="rId11"/>
    <p:sldId id="278" r:id="rId12"/>
    <p:sldId id="288" r:id="rId13"/>
    <p:sldId id="289" r:id="rId14"/>
    <p:sldId id="303" r:id="rId15"/>
    <p:sldId id="291" r:id="rId16"/>
    <p:sldId id="292" r:id="rId17"/>
    <p:sldId id="293" r:id="rId18"/>
    <p:sldId id="294" r:id="rId19"/>
    <p:sldId id="305"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F0433A"/>
    <a:srgbClr val="540032"/>
    <a:srgbClr val="2E112D"/>
    <a:srgbClr val="C9283E"/>
    <a:srgbClr val="B29E7F"/>
    <a:srgbClr val="57404D"/>
    <a:srgbClr val="553E4B"/>
    <a:srgbClr val="131F2B"/>
    <a:srgbClr val="FF2601"/>
    <a:srgbClr val="CC1F01"/>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4706" autoAdjust="0"/>
    <p:restoredTop sz="94660"/>
  </p:normalViewPr>
  <p:slideViewPr>
    <p:cSldViewPr snapToGrid="0">
      <p:cViewPr varScale="1">
        <p:scale>
          <a:sx n="65" d="100"/>
          <a:sy n="65" d="100"/>
        </p:scale>
        <p:origin x="870"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view3D>
      <c:rotX val="15"/>
      <c:rotY val="20"/>
      <c:rAngAx val="0"/>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bar3D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a:sp3d/>
          </c:spPr>
          <c:invertIfNegative val="0"/>
          <c:dPt>
            <c:idx val="0"/>
            <c:invertIfNegative val="0"/>
            <c:bubble3D val="0"/>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a:sp3d/>
            </c:spPr>
            <c:extLst>
              <c:ext xmlns:c16="http://schemas.microsoft.com/office/drawing/2014/chart" uri="{C3380CC4-5D6E-409C-BE32-E72D297353CC}">
                <c16:uniqueId val="{00000001-BA04-4A29-8E1D-6A958FBCDAF4}"/>
              </c:ext>
            </c:extLst>
          </c:dPt>
          <c:dPt>
            <c:idx val="1"/>
            <c:invertIfNegative val="0"/>
            <c:bubble3D val="0"/>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a:sp3d/>
            </c:spPr>
            <c:extLst>
              <c:ext xmlns:c16="http://schemas.microsoft.com/office/drawing/2014/chart" uri="{C3380CC4-5D6E-409C-BE32-E72D297353CC}">
                <c16:uniqueId val="{00000002-BA04-4A29-8E1D-6A958FBCDAF4}"/>
              </c:ext>
            </c:extLst>
          </c:dPt>
          <c:dPt>
            <c:idx val="2"/>
            <c:invertIfNegative val="0"/>
            <c:bubble3D val="0"/>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a:sp3d/>
            </c:spPr>
            <c:extLst>
              <c:ext xmlns:c16="http://schemas.microsoft.com/office/drawing/2014/chart" uri="{C3380CC4-5D6E-409C-BE32-E72D297353CC}">
                <c16:uniqueId val="{00000003-BA04-4A29-8E1D-6A958FBCDAF4}"/>
              </c:ext>
            </c:extLst>
          </c:dPt>
          <c:dPt>
            <c:idx val="3"/>
            <c:invertIfNegative val="0"/>
            <c:bubble3D val="0"/>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a:sp3d/>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rgbClr val="131F2B"/>
                    </a:solidFill>
                    <a:latin typeface="+mn-lt"/>
                    <a:ea typeface="+mn-ea"/>
                    <a:cs typeface="+mn-cs"/>
                  </a:defRPr>
                </a:pPr>
                <a:endParaRPr lang="en-US"/>
              </a:p>
            </c:txPr>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1"/>
          <c:showCatName val="0"/>
          <c:showSerName val="0"/>
          <c:showPercent val="0"/>
          <c:showBubbleSize val="0"/>
        </c:dLbls>
        <c:gapWidth val="100"/>
        <c:shape val="box"/>
        <c:axId val="594356376"/>
        <c:axId val="594349488"/>
        <c:axId val="0"/>
      </c:bar3D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7"/>
    </mc:Choice>
    <mc:Fallback>
      <c:style val="7"/>
    </mc:Fallback>
  </mc:AlternateContent>
  <c:chart>
    <c:autoTitleDeleted val="1"/>
    <c:view3D>
      <c:rotX val="15"/>
      <c:rotY val="20"/>
      <c:rAngAx val="0"/>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bar3DChart>
        <c:barDir val="bar"/>
        <c:grouping val="clustered"/>
        <c:varyColors val="0"/>
        <c:ser>
          <c:idx val="0"/>
          <c:order val="0"/>
          <c:tx>
            <c:strRef>
              <c:f>Sheet1!$B$1</c:f>
              <c:strCache>
                <c:ptCount val="1"/>
                <c:pt idx="0">
                  <c:v>Sales</c:v>
                </c:pt>
              </c:strCache>
            </c:strRef>
          </c:tx>
          <c:spPr>
            <a:gradFill rotWithShape="1">
              <a:gsLst>
                <a:gs pos="0">
                  <a:schemeClr val="accent5">
                    <a:satMod val="103000"/>
                    <a:lumMod val="102000"/>
                    <a:tint val="94000"/>
                  </a:schemeClr>
                </a:gs>
                <a:gs pos="50000">
                  <a:schemeClr val="accent5">
                    <a:satMod val="110000"/>
                    <a:lumMod val="100000"/>
                    <a:shade val="100000"/>
                  </a:schemeClr>
                </a:gs>
                <a:gs pos="100000">
                  <a:schemeClr val="accent5">
                    <a:lumMod val="99000"/>
                    <a:satMod val="120000"/>
                    <a:shade val="78000"/>
                  </a:schemeClr>
                </a:gs>
              </a:gsLst>
              <a:lin ang="5400000" scaled="0"/>
            </a:gradFill>
            <a:ln>
              <a:noFill/>
            </a:ln>
            <a:effectLst>
              <a:outerShdw blurRad="57150" dist="19050" dir="5400000" algn="ctr" rotWithShape="0">
                <a:srgbClr val="000000">
                  <a:alpha val="63000"/>
                </a:srgbClr>
              </a:outerShdw>
            </a:effectLst>
            <a:sp3d/>
          </c:spPr>
          <c:invertIfNegative val="0"/>
          <c:dPt>
            <c:idx val="0"/>
            <c:invertIfNegative val="0"/>
            <c:bubble3D val="0"/>
            <c:spPr>
              <a:gradFill rotWithShape="1">
                <a:gsLst>
                  <a:gs pos="0">
                    <a:schemeClr val="accent5">
                      <a:satMod val="103000"/>
                      <a:lumMod val="102000"/>
                      <a:tint val="94000"/>
                    </a:schemeClr>
                  </a:gs>
                  <a:gs pos="50000">
                    <a:schemeClr val="accent5">
                      <a:satMod val="110000"/>
                      <a:lumMod val="100000"/>
                      <a:shade val="100000"/>
                    </a:schemeClr>
                  </a:gs>
                  <a:gs pos="100000">
                    <a:schemeClr val="accent5">
                      <a:lumMod val="99000"/>
                      <a:satMod val="120000"/>
                      <a:shade val="78000"/>
                    </a:schemeClr>
                  </a:gs>
                </a:gsLst>
                <a:lin ang="5400000" scaled="0"/>
              </a:gradFill>
              <a:ln>
                <a:noFill/>
              </a:ln>
              <a:effectLst>
                <a:outerShdw blurRad="57150" dist="19050" dir="5400000" algn="ctr" rotWithShape="0">
                  <a:srgbClr val="000000">
                    <a:alpha val="63000"/>
                  </a:srgbClr>
                </a:outerShdw>
              </a:effectLst>
              <a:sp3d/>
            </c:spPr>
            <c:extLst>
              <c:ext xmlns:c16="http://schemas.microsoft.com/office/drawing/2014/chart" uri="{C3380CC4-5D6E-409C-BE32-E72D297353CC}">
                <c16:uniqueId val="{00000001-2519-4F7F-842A-D55D9D03E61C}"/>
              </c:ext>
            </c:extLst>
          </c:dPt>
          <c:dPt>
            <c:idx val="1"/>
            <c:invertIfNegative val="0"/>
            <c:bubble3D val="0"/>
            <c:spPr>
              <a:gradFill rotWithShape="1">
                <a:gsLst>
                  <a:gs pos="0">
                    <a:schemeClr val="accent5">
                      <a:satMod val="103000"/>
                      <a:lumMod val="102000"/>
                      <a:tint val="94000"/>
                    </a:schemeClr>
                  </a:gs>
                  <a:gs pos="50000">
                    <a:schemeClr val="accent5">
                      <a:satMod val="110000"/>
                      <a:lumMod val="100000"/>
                      <a:shade val="100000"/>
                    </a:schemeClr>
                  </a:gs>
                  <a:gs pos="100000">
                    <a:schemeClr val="accent5">
                      <a:lumMod val="99000"/>
                      <a:satMod val="120000"/>
                      <a:shade val="78000"/>
                    </a:schemeClr>
                  </a:gs>
                </a:gsLst>
                <a:lin ang="5400000" scaled="0"/>
              </a:gradFill>
              <a:ln>
                <a:noFill/>
              </a:ln>
              <a:effectLst>
                <a:outerShdw blurRad="57150" dist="19050" dir="5400000" algn="ctr" rotWithShape="0">
                  <a:srgbClr val="000000">
                    <a:alpha val="63000"/>
                  </a:srgbClr>
                </a:outerShdw>
              </a:effectLst>
              <a:sp3d/>
            </c:spPr>
            <c:extLst>
              <c:ext xmlns:c16="http://schemas.microsoft.com/office/drawing/2014/chart" uri="{C3380CC4-5D6E-409C-BE32-E72D297353CC}">
                <c16:uniqueId val="{00000003-2519-4F7F-842A-D55D9D03E61C}"/>
              </c:ext>
            </c:extLst>
          </c:dPt>
          <c:dPt>
            <c:idx val="2"/>
            <c:invertIfNegative val="0"/>
            <c:bubble3D val="0"/>
            <c:spPr>
              <a:gradFill rotWithShape="1">
                <a:gsLst>
                  <a:gs pos="0">
                    <a:schemeClr val="accent5">
                      <a:satMod val="103000"/>
                      <a:lumMod val="102000"/>
                      <a:tint val="94000"/>
                    </a:schemeClr>
                  </a:gs>
                  <a:gs pos="50000">
                    <a:schemeClr val="accent5">
                      <a:satMod val="110000"/>
                      <a:lumMod val="100000"/>
                      <a:shade val="100000"/>
                    </a:schemeClr>
                  </a:gs>
                  <a:gs pos="100000">
                    <a:schemeClr val="accent5">
                      <a:lumMod val="99000"/>
                      <a:satMod val="120000"/>
                      <a:shade val="78000"/>
                    </a:schemeClr>
                  </a:gs>
                </a:gsLst>
                <a:lin ang="5400000" scaled="0"/>
              </a:gradFill>
              <a:ln>
                <a:noFill/>
              </a:ln>
              <a:effectLst>
                <a:outerShdw blurRad="57150" dist="19050" dir="5400000" algn="ctr" rotWithShape="0">
                  <a:srgbClr val="000000">
                    <a:alpha val="63000"/>
                  </a:srgbClr>
                </a:outerShdw>
              </a:effectLst>
              <a:sp3d/>
            </c:spPr>
            <c:extLst>
              <c:ext xmlns:c16="http://schemas.microsoft.com/office/drawing/2014/chart" uri="{C3380CC4-5D6E-409C-BE32-E72D297353CC}">
                <c16:uniqueId val="{00000005-2519-4F7F-842A-D55D9D03E61C}"/>
              </c:ext>
            </c:extLst>
          </c:dPt>
          <c:dPt>
            <c:idx val="3"/>
            <c:invertIfNegative val="0"/>
            <c:bubble3D val="0"/>
            <c:spPr>
              <a:gradFill rotWithShape="1">
                <a:gsLst>
                  <a:gs pos="0">
                    <a:schemeClr val="accent5">
                      <a:satMod val="103000"/>
                      <a:lumMod val="102000"/>
                      <a:tint val="94000"/>
                    </a:schemeClr>
                  </a:gs>
                  <a:gs pos="50000">
                    <a:schemeClr val="accent5">
                      <a:satMod val="110000"/>
                      <a:lumMod val="100000"/>
                      <a:shade val="100000"/>
                    </a:schemeClr>
                  </a:gs>
                  <a:gs pos="100000">
                    <a:schemeClr val="accent5">
                      <a:lumMod val="99000"/>
                      <a:satMod val="120000"/>
                      <a:shade val="78000"/>
                    </a:schemeClr>
                  </a:gs>
                </a:gsLst>
                <a:lin ang="5400000" scaled="0"/>
              </a:gradFill>
              <a:ln>
                <a:noFill/>
              </a:ln>
              <a:effectLst>
                <a:outerShdw blurRad="57150" dist="19050" dir="5400000" algn="ctr" rotWithShape="0">
                  <a:srgbClr val="000000">
                    <a:alpha val="63000"/>
                  </a:srgbClr>
                </a:outerShdw>
              </a:effectLst>
              <a:sp3d/>
            </c:spPr>
            <c:extLst>
              <c:ext xmlns:c16="http://schemas.microsoft.com/office/drawing/2014/chart" uri="{C3380CC4-5D6E-409C-BE32-E72D297353CC}">
                <c16:uniqueId val="{00000007-2519-4F7F-842A-D55D9D03E61C}"/>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rgbClr val="131F2B"/>
                    </a:solidFill>
                    <a:latin typeface="+mn-lt"/>
                    <a:ea typeface="+mn-ea"/>
                    <a:cs typeface="+mn-cs"/>
                  </a:defRPr>
                </a:pPr>
                <a:endParaRPr lang="en-US"/>
              </a:p>
            </c:txPr>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2519-4F7F-842A-D55D9D03E61C}"/>
            </c:ext>
          </c:extLst>
        </c:ser>
        <c:dLbls>
          <c:showLegendKey val="0"/>
          <c:showVal val="1"/>
          <c:showCatName val="0"/>
          <c:showSerName val="0"/>
          <c:showPercent val="0"/>
          <c:showBubbleSize val="0"/>
        </c:dLbls>
        <c:gapWidth val="100"/>
        <c:shape val="box"/>
        <c:axId val="594356376"/>
        <c:axId val="594349488"/>
        <c:axId val="0"/>
      </c:bar3DChart>
      <c:catAx>
        <c:axId val="594356376"/>
        <c:scaling>
          <c:orientation val="minMax"/>
        </c:scaling>
        <c:delete val="1"/>
        <c:axPos val="l"/>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b"/>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1">
  <a:schemeClr val="accent1"/>
  <a:schemeClr val="accent3"/>
  <a:schemeClr val="accent5"/>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withinLinear" id="18">
  <a:schemeClr val="accent5"/>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charts/style2.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accent2_2">
  <dgm:title val=""/>
  <dgm:desc val=""/>
  <dgm:catLst>
    <dgm:cat type="accent2" pri="11200"/>
  </dgm:catLst>
  <dgm:styleLbl name="node0">
    <dgm:fillClrLst meth="repeat">
      <a:schemeClr val="accent2"/>
    </dgm:fillClrLst>
    <dgm:linClrLst meth="repeat">
      <a:schemeClr val="lt1"/>
    </dgm:linClrLst>
    <dgm:effectClrLst/>
    <dgm:txLinClrLst/>
    <dgm:txFillClrLst/>
    <dgm:txEffectClrLst/>
  </dgm:styleLbl>
  <dgm:styleLbl name="node1">
    <dgm:fillClrLst meth="repeat">
      <a:schemeClr val="accent2"/>
    </dgm:fillClrLst>
    <dgm:linClrLst meth="repeat">
      <a:schemeClr val="lt1"/>
    </dgm:linClrLst>
    <dgm:effectClrLst/>
    <dgm:txLinClrLst/>
    <dgm:txFillClrLst/>
    <dgm:txEffectClrLst/>
  </dgm:styleLbl>
  <dgm:styleLbl name="alignNode1">
    <dgm:fillClrLst meth="repeat">
      <a:schemeClr val="accent2"/>
    </dgm:fillClrLst>
    <dgm:linClrLst meth="repeat">
      <a:schemeClr val="accent2"/>
    </dgm:linClrLst>
    <dgm:effectClrLst/>
    <dgm:txLinClrLst/>
    <dgm:txFillClrLst/>
    <dgm:txEffectClrLst/>
  </dgm:styleLbl>
  <dgm:styleLbl name="lnNode1">
    <dgm:fillClrLst meth="repeat">
      <a:schemeClr val="accent2"/>
    </dgm:fillClrLst>
    <dgm:linClrLst meth="repeat">
      <a:schemeClr val="lt1"/>
    </dgm:linClrLst>
    <dgm:effectClrLst/>
    <dgm:txLinClrLst/>
    <dgm:txFillClrLst/>
    <dgm:txEffectClrLst/>
  </dgm:styleLbl>
  <dgm:styleLbl name="vennNode1">
    <dgm:fillClrLst meth="repeat">
      <a:schemeClr val="accent2">
        <a:alpha val="50000"/>
      </a:schemeClr>
    </dgm:fillClrLst>
    <dgm:linClrLst meth="repeat">
      <a:schemeClr val="lt1"/>
    </dgm:linClrLst>
    <dgm:effectClrLst/>
    <dgm:txLinClrLst/>
    <dgm:txFillClrLst/>
    <dgm:txEffectClrLst/>
  </dgm:styleLbl>
  <dgm:styleLbl name="node2">
    <dgm:fillClrLst meth="repeat">
      <a:schemeClr val="accent2"/>
    </dgm:fillClrLst>
    <dgm:linClrLst meth="repeat">
      <a:schemeClr val="lt1"/>
    </dgm:linClrLst>
    <dgm:effectClrLst/>
    <dgm:txLinClrLst/>
    <dgm:txFillClrLst/>
    <dgm:txEffectClrLst/>
  </dgm:styleLbl>
  <dgm:styleLbl name="node3">
    <dgm:fillClrLst meth="repeat">
      <a:schemeClr val="accent2"/>
    </dgm:fillClrLst>
    <dgm:linClrLst meth="repeat">
      <a:schemeClr val="lt1"/>
    </dgm:linClrLst>
    <dgm:effectClrLst/>
    <dgm:txLinClrLst/>
    <dgm:txFillClrLst/>
    <dgm:txEffectClrLst/>
  </dgm:styleLbl>
  <dgm:styleLbl name="node4">
    <dgm:fillClrLst meth="repeat">
      <a:schemeClr val="accent2"/>
    </dgm:fillClrLst>
    <dgm:linClrLst meth="repeat">
      <a:schemeClr val="lt1"/>
    </dgm:linClrLst>
    <dgm:effectClrLst/>
    <dgm:txLinClrLst/>
    <dgm:txFillClrLst/>
    <dgm:txEffectClrLst/>
  </dgm:styleLbl>
  <dgm:styleLbl name="fgImgPlace1">
    <dgm:fillClrLst meth="repeat">
      <a:schemeClr val="accent2">
        <a:tint val="50000"/>
      </a:schemeClr>
    </dgm:fillClrLst>
    <dgm:linClrLst meth="repeat">
      <a:schemeClr val="lt1"/>
    </dgm:linClrLst>
    <dgm:effectClrLst/>
    <dgm:txLinClrLst/>
    <dgm:txFillClrLst meth="repeat">
      <a:schemeClr val="lt1"/>
    </dgm:txFillClrLst>
    <dgm:txEffectClrLst/>
  </dgm:styleLbl>
  <dgm:styleLbl name="alignImgPlace1">
    <dgm:fillClrLst meth="repeat">
      <a:schemeClr val="accent2">
        <a:tint val="50000"/>
      </a:schemeClr>
    </dgm:fillClrLst>
    <dgm:linClrLst meth="repeat">
      <a:schemeClr val="lt1"/>
    </dgm:linClrLst>
    <dgm:effectClrLst/>
    <dgm:txLinClrLst/>
    <dgm:txFillClrLst meth="repeat">
      <a:schemeClr val="lt1"/>
    </dgm:txFillClrLst>
    <dgm:txEffectClrLst/>
  </dgm:styleLbl>
  <dgm:styleLbl name="bgImgPlace1">
    <dgm:fillClrLst meth="repeat">
      <a:schemeClr val="accent2">
        <a:tint val="5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2">
        <a:tint val="60000"/>
      </a:schemeClr>
    </dgm:fillClrLst>
    <dgm:linClrLst meth="repeat">
      <a:schemeClr val="accent2">
        <a:tint val="60000"/>
      </a:schemeClr>
    </dgm:linClrLst>
    <dgm:effectClrLst/>
    <dgm:txLinClrLst/>
    <dgm:txFillClrLst/>
    <dgm:txEffectClrLst/>
  </dgm:styleLbl>
  <dgm:styleLbl name="fgSibTrans2D1">
    <dgm:fillClrLst meth="repeat">
      <a:schemeClr val="accent2">
        <a:tint val="60000"/>
      </a:schemeClr>
    </dgm:fillClrLst>
    <dgm:linClrLst meth="repeat">
      <a:schemeClr val="accent2">
        <a:tint val="60000"/>
      </a:schemeClr>
    </dgm:linClrLst>
    <dgm:effectClrLst/>
    <dgm:txLinClrLst/>
    <dgm:txFillClrLst/>
    <dgm:txEffectClrLst/>
  </dgm:styleLbl>
  <dgm:styleLbl name="bgSibTrans2D1">
    <dgm:fillClrLst meth="repeat">
      <a:schemeClr val="accent2">
        <a:tint val="60000"/>
      </a:schemeClr>
    </dgm:fillClrLst>
    <dgm:linClrLst meth="repeat">
      <a:schemeClr val="accent2">
        <a:tint val="60000"/>
      </a:schemeClr>
    </dgm:linClrLst>
    <dgm:effectClrLst/>
    <dgm:txLinClrLst/>
    <dgm:txFillClrLst/>
    <dgm:txEffectClrLst/>
  </dgm:styleLbl>
  <dgm:styleLbl name="sibTrans1D1">
    <dgm:fillClrLst meth="repeat">
      <a:schemeClr val="accent2"/>
    </dgm:fillClrLst>
    <dgm:linClrLst meth="repeat">
      <a:schemeClr val="accent2"/>
    </dgm:linClrLst>
    <dgm:effectClrLst/>
    <dgm:txLinClrLst/>
    <dgm:txFillClrLst meth="repeat">
      <a:schemeClr val="tx1"/>
    </dgm:txFillClrLst>
    <dgm:txEffectClrLst/>
  </dgm:styleLbl>
  <dgm:styleLbl name="callout">
    <dgm:fillClrLst meth="repeat">
      <a:schemeClr val="accent2"/>
    </dgm:fillClrLst>
    <dgm:linClrLst meth="repeat">
      <a:schemeClr val="accent2">
        <a:tint val="50000"/>
      </a:schemeClr>
    </dgm:linClrLst>
    <dgm:effectClrLst/>
    <dgm:txLinClrLst/>
    <dgm:txFillClrLst meth="repeat">
      <a:schemeClr val="tx1"/>
    </dgm:txFillClrLst>
    <dgm:txEffectClrLst/>
  </dgm:styleLbl>
  <dgm:styleLbl name="asst0">
    <dgm:fillClrLst meth="repeat">
      <a:schemeClr val="accent2"/>
    </dgm:fillClrLst>
    <dgm:linClrLst meth="repeat">
      <a:schemeClr val="lt1"/>
    </dgm:linClrLst>
    <dgm:effectClrLst/>
    <dgm:txLinClrLst/>
    <dgm:txFillClrLst/>
    <dgm:txEffectClrLst/>
  </dgm:styleLbl>
  <dgm:styleLbl name="asst1">
    <dgm:fillClrLst meth="repeat">
      <a:schemeClr val="accent2"/>
    </dgm:fillClrLst>
    <dgm:linClrLst meth="repeat">
      <a:schemeClr val="lt1"/>
    </dgm:linClrLst>
    <dgm:effectClrLst/>
    <dgm:txLinClrLst/>
    <dgm:txFillClrLst/>
    <dgm:txEffectClrLst/>
  </dgm:styleLbl>
  <dgm:styleLbl name="asst2">
    <dgm:fillClrLst meth="repeat">
      <a:schemeClr val="accent2"/>
    </dgm:fillClrLst>
    <dgm:linClrLst meth="repeat">
      <a:schemeClr val="lt1"/>
    </dgm:linClrLst>
    <dgm:effectClrLst/>
    <dgm:txLinClrLst/>
    <dgm:txFillClrLst/>
    <dgm:txEffectClrLst/>
  </dgm:styleLbl>
  <dgm:styleLbl name="asst3">
    <dgm:fillClrLst meth="repeat">
      <a:schemeClr val="accent2"/>
    </dgm:fillClrLst>
    <dgm:linClrLst meth="repeat">
      <a:schemeClr val="lt1"/>
    </dgm:linClrLst>
    <dgm:effectClrLst/>
    <dgm:txLinClrLst/>
    <dgm:txFillClrLst/>
    <dgm:txEffectClrLst/>
  </dgm:styleLbl>
  <dgm:styleLbl name="asst4">
    <dgm:fillClrLst meth="repeat">
      <a:schemeClr val="accent2"/>
    </dgm:fillClrLst>
    <dgm:linClrLst meth="repeat">
      <a:schemeClr val="lt1"/>
    </dgm:linClrLst>
    <dgm:effectClrLst/>
    <dgm:txLinClrLst/>
    <dgm:txFillClrLst/>
    <dgm:txEffectClrLst/>
  </dgm:styleLbl>
  <dgm:styleLbl name="parChTrans2D1">
    <dgm:fillClrLst meth="repeat">
      <a:schemeClr val="accent2">
        <a:tint val="60000"/>
      </a:schemeClr>
    </dgm:fillClrLst>
    <dgm:linClrLst meth="repeat">
      <a:schemeClr val="accent2">
        <a:tint val="60000"/>
      </a:schemeClr>
    </dgm:linClrLst>
    <dgm:effectClrLst/>
    <dgm:txLinClrLst/>
    <dgm:txFillClrLst meth="repeat">
      <a:schemeClr val="lt1"/>
    </dgm:txFillClrLst>
    <dgm:txEffectClrLst/>
  </dgm:styleLbl>
  <dgm:styleLbl name="parChTrans2D2">
    <dgm:fillClrLst meth="repeat">
      <a:schemeClr val="accent2"/>
    </dgm:fillClrLst>
    <dgm:linClrLst meth="repeat">
      <a:schemeClr val="accent2"/>
    </dgm:linClrLst>
    <dgm:effectClrLst/>
    <dgm:txLinClrLst/>
    <dgm:txFillClrLst meth="repeat">
      <a:schemeClr val="lt1"/>
    </dgm:txFillClrLst>
    <dgm:txEffectClrLst/>
  </dgm:styleLbl>
  <dgm:styleLbl name="parChTrans2D3">
    <dgm:fillClrLst meth="repeat">
      <a:schemeClr val="accent2"/>
    </dgm:fillClrLst>
    <dgm:linClrLst meth="repeat">
      <a:schemeClr val="accent2"/>
    </dgm:linClrLst>
    <dgm:effectClrLst/>
    <dgm:txLinClrLst/>
    <dgm:txFillClrLst meth="repeat">
      <a:schemeClr val="lt1"/>
    </dgm:txFillClrLst>
    <dgm:txEffectClrLst/>
  </dgm:styleLbl>
  <dgm:styleLbl name="parChTrans2D4">
    <dgm:fillClrLst meth="repeat">
      <a:schemeClr val="accent2"/>
    </dgm:fillClrLst>
    <dgm:linClrLst meth="repeat">
      <a:schemeClr val="accent2"/>
    </dgm:linClrLst>
    <dgm:effectClrLst/>
    <dgm:txLinClrLst/>
    <dgm:txFillClrLst meth="repeat">
      <a:schemeClr val="lt1"/>
    </dgm:txFillClrLst>
    <dgm:txEffectClrLst/>
  </dgm:styleLbl>
  <dgm:styleLbl name="parChTrans1D1">
    <dgm:fillClrLst meth="repeat">
      <a:schemeClr val="accent2"/>
    </dgm:fillClrLst>
    <dgm:linClrLst meth="repeat">
      <a:schemeClr val="accent2">
        <a:shade val="60000"/>
      </a:schemeClr>
    </dgm:linClrLst>
    <dgm:effectClrLst/>
    <dgm:txLinClrLst/>
    <dgm:txFillClrLst meth="repeat">
      <a:schemeClr val="tx1"/>
    </dgm:txFillClrLst>
    <dgm:txEffectClrLst/>
  </dgm:styleLbl>
  <dgm:styleLbl name="parChTrans1D2">
    <dgm:fillClrLst meth="repeat">
      <a:schemeClr val="accent2"/>
    </dgm:fillClrLst>
    <dgm:linClrLst meth="repeat">
      <a:schemeClr val="accent2">
        <a:shade val="60000"/>
      </a:schemeClr>
    </dgm:linClrLst>
    <dgm:effectClrLst/>
    <dgm:txLinClrLst/>
    <dgm:txFillClrLst meth="repeat">
      <a:schemeClr val="tx1"/>
    </dgm:txFillClrLst>
    <dgm:txEffectClrLst/>
  </dgm:styleLbl>
  <dgm:styleLbl name="parChTrans1D3">
    <dgm:fillClrLst meth="repeat">
      <a:schemeClr val="accent2"/>
    </dgm:fillClrLst>
    <dgm:linClrLst meth="repeat">
      <a:schemeClr val="accent2">
        <a:shade val="80000"/>
      </a:schemeClr>
    </dgm:linClrLst>
    <dgm:effectClrLst/>
    <dgm:txLinClrLst/>
    <dgm:txFillClrLst meth="repeat">
      <a:schemeClr val="tx1"/>
    </dgm:txFillClrLst>
    <dgm:txEffectClrLst/>
  </dgm:styleLbl>
  <dgm:styleLbl name="parChTrans1D4">
    <dgm:fillClrLst meth="repeat">
      <a:schemeClr val="accent2"/>
    </dgm:fillClrLst>
    <dgm:linClrLst meth="repeat">
      <a:schemeClr val="accent2">
        <a:shade val="80000"/>
      </a:schemeClr>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2"/>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2"/>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2"/>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2"/>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2"/>
    </dgm:linClrLst>
    <dgm:effectClrLst/>
    <dgm:txLinClrLst/>
    <dgm:txFillClrLst meth="repeat">
      <a:schemeClr val="dk1"/>
    </dgm:txFillClrLst>
    <dgm:txEffectClrLst/>
  </dgm:styleLbl>
  <dgm:styleLbl name="solidFgAcc1">
    <dgm:fillClrLst meth="repeat">
      <a:schemeClr val="lt1"/>
    </dgm:fillClrLst>
    <dgm:linClrLst meth="repeat">
      <a:schemeClr val="accent2"/>
    </dgm:linClrLst>
    <dgm:effectClrLst/>
    <dgm:txLinClrLst/>
    <dgm:txFillClrLst meth="repeat">
      <a:schemeClr val="dk1"/>
    </dgm:txFillClrLst>
    <dgm:txEffectClrLst/>
  </dgm:styleLbl>
  <dgm:styleLbl name="solidAlignAcc1">
    <dgm:fillClrLst meth="repeat">
      <a:schemeClr val="lt1"/>
    </dgm:fillClrLst>
    <dgm:linClrLst meth="repeat">
      <a:schemeClr val="accent2"/>
    </dgm:linClrLst>
    <dgm:effectClrLst/>
    <dgm:txLinClrLst/>
    <dgm:txFillClrLst meth="repeat">
      <a:schemeClr val="dk1"/>
    </dgm:txFillClrLst>
    <dgm:txEffectClrLst/>
  </dgm:styleLbl>
  <dgm:styleLbl name="solidBgAcc1">
    <dgm:fillClrLst meth="repeat">
      <a:schemeClr val="lt1"/>
    </dgm:fillClrLst>
    <dgm:linClrLst meth="repeat">
      <a:schemeClr val="accent2"/>
    </dgm:linClrLst>
    <dgm:effectClrLst/>
    <dgm:txLinClrLst/>
    <dgm:txFillClrLst meth="repeat">
      <a:schemeClr val="dk1"/>
    </dgm:txFillClrLst>
    <dgm:txEffectClrLst/>
  </dgm:styleLbl>
  <dgm:styleLbl name="fgAccFollowNode1">
    <dgm:fillClrLst meth="repeat">
      <a:schemeClr val="accent2">
        <a:alpha val="90000"/>
        <a:tint val="40000"/>
      </a:schemeClr>
    </dgm:fillClrLst>
    <dgm:linClrLst meth="repeat">
      <a:schemeClr val="accent2">
        <a:alpha val="90000"/>
        <a:tint val="40000"/>
      </a:schemeClr>
    </dgm:linClrLst>
    <dgm:effectClrLst/>
    <dgm:txLinClrLst/>
    <dgm:txFillClrLst meth="repeat">
      <a:schemeClr val="dk1"/>
    </dgm:txFillClrLst>
    <dgm:txEffectClrLst/>
  </dgm:styleLbl>
  <dgm:styleLbl name="alignAccFollowNode1">
    <dgm:fillClrLst meth="repeat">
      <a:schemeClr val="accent2">
        <a:alpha val="90000"/>
        <a:tint val="40000"/>
      </a:schemeClr>
    </dgm:fillClrLst>
    <dgm:linClrLst meth="repeat">
      <a:schemeClr val="accent2">
        <a:alpha val="90000"/>
        <a:tint val="40000"/>
      </a:schemeClr>
    </dgm:linClrLst>
    <dgm:effectClrLst/>
    <dgm:txLinClrLst/>
    <dgm:txFillClrLst meth="repeat">
      <a:schemeClr val="dk1"/>
    </dgm:txFillClrLst>
    <dgm:txEffectClrLst/>
  </dgm:styleLbl>
  <dgm:styleLbl name="bgAccFollowNode1">
    <dgm:fillClrLst meth="repeat">
      <a:schemeClr val="accent2">
        <a:alpha val="90000"/>
        <a:tint val="40000"/>
      </a:schemeClr>
    </dgm:fillClrLst>
    <dgm:linClrLst meth="repeat">
      <a:schemeClr val="accent2">
        <a:alpha val="90000"/>
        <a:tint val="40000"/>
      </a:schemeClr>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2"/>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2"/>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2"/>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2"/>
    </dgm:linClrLst>
    <dgm:effectClrLst/>
    <dgm:txLinClrLst/>
    <dgm:txFillClrLst meth="repeat">
      <a:schemeClr val="dk1"/>
    </dgm:txFillClrLst>
    <dgm:txEffectClrLst/>
  </dgm:styleLbl>
  <dgm:styleLbl name="bgShp">
    <dgm:fillClrLst meth="repeat">
      <a:schemeClr val="accent2">
        <a:tint val="40000"/>
      </a:schemeClr>
    </dgm:fillClrLst>
    <dgm:linClrLst meth="repeat">
      <a:schemeClr val="accent2"/>
    </dgm:linClrLst>
    <dgm:effectClrLst/>
    <dgm:txLinClrLst/>
    <dgm:txFillClrLst meth="repeat">
      <a:schemeClr val="dk1"/>
    </dgm:txFillClrLst>
    <dgm:txEffectClrLst/>
  </dgm:styleLbl>
  <dgm:styleLbl name="dkBgShp">
    <dgm:fillClrLst meth="repeat">
      <a:schemeClr val="accent2">
        <a:shade val="80000"/>
      </a:schemeClr>
    </dgm:fillClrLst>
    <dgm:linClrLst meth="repeat">
      <a:schemeClr val="accent2"/>
    </dgm:linClrLst>
    <dgm:effectClrLst/>
    <dgm:txLinClrLst/>
    <dgm:txFillClrLst meth="repeat">
      <a:schemeClr val="lt1"/>
    </dgm:txFillClrLst>
    <dgm:txEffectClrLst/>
  </dgm:styleLbl>
  <dgm:styleLbl name="trBgShp">
    <dgm:fillClrLst meth="repeat">
      <a:schemeClr val="accent2">
        <a:tint val="50000"/>
        <a:alpha val="40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4" qsCatId="simple" csTypeId="urn:microsoft.com/office/officeart/2005/8/colors/accent2_2" csCatId="accent2" phldr="1"/>
      <dgm:spPr/>
      <dgm:t>
        <a:bodyPr/>
        <a:lstStyle/>
        <a:p>
          <a:endParaRPr lang="en-US"/>
        </a:p>
      </dgm:t>
    </dgm:pt>
    <dgm:pt modelId="{93B8BBBA-839A-48A2-BEDD-96CBD596129D}">
      <dgm:prSet phldrT="[Text]"/>
      <dgm:spPr/>
      <dgm:t>
        <a:bodyPr/>
        <a:lstStyle/>
        <a:p>
          <a:r>
            <a:rPr lang="en-US" dirty="0" smtClean="0"/>
            <a:t> </a:t>
          </a:r>
          <a:endParaRPr lang="en-US" dirty="0"/>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smtClean="0"/>
            <a:t> </a:t>
          </a:r>
          <a:endParaRPr lang="en-US" dirty="0"/>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smtClean="0"/>
            <a:t> </a:t>
          </a:r>
          <a:endParaRPr lang="en-US" dirty="0"/>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t>
        <a:bodyPr/>
        <a:lstStyle/>
        <a:p>
          <a:endParaRPr lang="en-US"/>
        </a:p>
      </dgm:t>
    </dgm:pt>
    <dgm:pt modelId="{BBB3BE3C-2772-4E7E-B326-9810AEAEB314}" type="pres">
      <dgm:prSet presAssocID="{71FC0FCB-730D-4845-8992-8555F7514967}" presName="Accent" presStyleLbl="node1" presStyleIdx="0" presStyleCnt="4"/>
      <dgm:spPr/>
      <dgm:t>
        <a:bodyPr/>
        <a:lstStyle/>
        <a:p>
          <a:endParaRPr lang="en-US"/>
        </a:p>
      </dgm:t>
    </dgm:pt>
    <dgm:pt modelId="{554547A0-EA41-4D88-9D2D-782F63C8C8A6}" type="pres">
      <dgm:prSet presAssocID="{71FC0FCB-730D-4845-8992-8555F7514967}" presName="ParentBackground4" presStyleCnt="0"/>
      <dgm:spPr/>
      <dgm:t>
        <a:bodyPr/>
        <a:lstStyle/>
        <a:p>
          <a:endParaRPr lang="en-US"/>
        </a:p>
      </dgm:t>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t>
        <a:bodyPr/>
        <a:lstStyle/>
        <a:p>
          <a:endParaRPr lang="en-US"/>
        </a:p>
      </dgm:t>
    </dgm:pt>
    <dgm:pt modelId="{1DCD2F2C-ABD1-4DAE-BA4F-1B9B7E4DCB89}" type="pres">
      <dgm:prSet presAssocID="{5E036342-9FAC-4D04-8B8B-8090EF1ED107}" presName="Accent" presStyleLbl="node1" presStyleIdx="1" presStyleCnt="4"/>
      <dgm:spPr/>
      <dgm:t>
        <a:bodyPr/>
        <a:lstStyle/>
        <a:p>
          <a:endParaRPr lang="en-US"/>
        </a:p>
      </dgm:t>
    </dgm:pt>
    <dgm:pt modelId="{9A3DCB4F-3DAF-488F-95EC-883B6A13B032}" type="pres">
      <dgm:prSet presAssocID="{5E036342-9FAC-4D04-8B8B-8090EF1ED107}" presName="ParentBackground3" presStyleCnt="0"/>
      <dgm:spPr/>
      <dgm:t>
        <a:bodyPr/>
        <a:lstStyle/>
        <a:p>
          <a:endParaRPr lang="en-US"/>
        </a:p>
      </dgm:t>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t>
        <a:bodyPr/>
        <a:lstStyle/>
        <a:p>
          <a:endParaRPr lang="en-US"/>
        </a:p>
      </dgm:t>
    </dgm:pt>
    <dgm:pt modelId="{5A32ABD5-6549-4052-9FBC-D7B0DBBA4FB0}" type="pres">
      <dgm:prSet presAssocID="{E44CDF4E-CCED-4C59-9767-C29E043EA7F9}" presName="Accent" presStyleLbl="node1" presStyleIdx="2" presStyleCnt="4"/>
      <dgm:spPr/>
      <dgm:t>
        <a:bodyPr/>
        <a:lstStyle/>
        <a:p>
          <a:endParaRPr lang="en-US"/>
        </a:p>
      </dgm:t>
    </dgm:pt>
    <dgm:pt modelId="{D17DC259-7B72-4C0C-BBB1-099E575E8946}" type="pres">
      <dgm:prSet presAssocID="{E44CDF4E-CCED-4C59-9767-C29E043EA7F9}" presName="ParentBackground2" presStyleCnt="0"/>
      <dgm:spPr/>
      <dgm:t>
        <a:bodyPr/>
        <a:lstStyle/>
        <a:p>
          <a:endParaRPr lang="en-US"/>
        </a:p>
      </dgm:t>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t>
        <a:bodyPr/>
        <a:lstStyle/>
        <a:p>
          <a:endParaRPr lang="en-US"/>
        </a:p>
      </dgm:t>
    </dgm:pt>
    <dgm:pt modelId="{E74ECBA8-B0C0-4490-9BCD-2F6918BAE965}" type="pres">
      <dgm:prSet presAssocID="{93B8BBBA-839A-48A2-BEDD-96CBD596129D}" presName="Accent" presStyleLbl="node1" presStyleIdx="3" presStyleCnt="4"/>
      <dgm:spPr/>
      <dgm:t>
        <a:bodyPr/>
        <a:lstStyle/>
        <a:p>
          <a:endParaRPr lang="en-US"/>
        </a:p>
      </dgm:t>
    </dgm:pt>
    <dgm:pt modelId="{6716E296-5D79-46B3-9FA9-C087CCF94990}" type="pres">
      <dgm:prSet presAssocID="{93B8BBBA-839A-48A2-BEDD-96CBD596129D}" presName="ParentBackground1" presStyleCnt="0"/>
      <dgm:spPr/>
      <dgm:t>
        <a:bodyPr/>
        <a:lstStyle/>
        <a:p>
          <a:endParaRPr lang="en-US"/>
        </a:p>
      </dgm:t>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2">
                <a:hueOff val="0"/>
                <a:satOff val="0"/>
                <a:lumOff val="0"/>
                <a:alphaOff val="0"/>
                <a:satMod val="103000"/>
                <a:lumMod val="102000"/>
                <a:tint val="94000"/>
              </a:schemeClr>
            </a:gs>
            <a:gs pos="50000">
              <a:schemeClr val="accent2">
                <a:hueOff val="0"/>
                <a:satOff val="0"/>
                <a:lumOff val="0"/>
                <a:alphaOff val="0"/>
                <a:satMod val="110000"/>
                <a:lumMod val="100000"/>
                <a:shade val="100000"/>
              </a:schemeClr>
            </a:gs>
            <a:gs pos="100000">
              <a:schemeClr val="accent2">
                <a:hueOff val="0"/>
                <a:satOff val="0"/>
                <a:lumOff val="0"/>
                <a:alphaOff val="0"/>
                <a:lumMod val="99000"/>
                <a:satMod val="120000"/>
                <a:shade val="78000"/>
              </a:schemeClr>
            </a:gs>
          </a:gsLst>
          <a:lin ang="5400000" scaled="0"/>
        </a:gradFill>
        <a:ln>
          <a:noFill/>
        </a:ln>
        <a:effectLst/>
      </dsp:spPr>
      <dsp:style>
        <a:lnRef idx="0">
          <a:scrgbClr r="0" g="0" b="0"/>
        </a:lnRef>
        <a:fillRef idx="3">
          <a:scrgbClr r="0" g="0" b="0"/>
        </a:fillRef>
        <a:effectRef idx="2">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2">
              <a:hueOff val="0"/>
              <a:satOff val="0"/>
              <a:lumOff val="0"/>
              <a:alphaOff val="0"/>
            </a:schemeClr>
          </a:solidFill>
          <a:prstDash val="solid"/>
          <a:miter lim="800000"/>
        </a:ln>
        <a:effectLst/>
      </dsp:spPr>
      <dsp:style>
        <a:lnRef idx="1">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2">
                <a:hueOff val="0"/>
                <a:satOff val="0"/>
                <a:lumOff val="0"/>
                <a:alphaOff val="0"/>
                <a:satMod val="103000"/>
                <a:lumMod val="102000"/>
                <a:tint val="94000"/>
              </a:schemeClr>
            </a:gs>
            <a:gs pos="50000">
              <a:schemeClr val="accent2">
                <a:hueOff val="0"/>
                <a:satOff val="0"/>
                <a:lumOff val="0"/>
                <a:alphaOff val="0"/>
                <a:satMod val="110000"/>
                <a:lumMod val="100000"/>
                <a:shade val="100000"/>
              </a:schemeClr>
            </a:gs>
            <a:gs pos="100000">
              <a:schemeClr val="accent2">
                <a:hueOff val="0"/>
                <a:satOff val="0"/>
                <a:lumOff val="0"/>
                <a:alphaOff val="0"/>
                <a:lumMod val="99000"/>
                <a:satMod val="120000"/>
                <a:shade val="78000"/>
              </a:schemeClr>
            </a:gs>
          </a:gsLst>
          <a:lin ang="5400000" scaled="0"/>
        </a:gradFill>
        <a:ln>
          <a:noFill/>
        </a:ln>
        <a:effectLst/>
      </dsp:spPr>
      <dsp:style>
        <a:lnRef idx="0">
          <a:scrgbClr r="0" g="0" b="0"/>
        </a:lnRef>
        <a:fillRef idx="3">
          <a:scrgbClr r="0" g="0" b="0"/>
        </a:fillRef>
        <a:effectRef idx="2">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2">
              <a:hueOff val="0"/>
              <a:satOff val="0"/>
              <a:lumOff val="0"/>
              <a:alphaOff val="0"/>
            </a:schemeClr>
          </a:solidFill>
          <a:prstDash val="solid"/>
          <a:miter lim="800000"/>
        </a:ln>
        <a:effectLst/>
      </dsp:spPr>
      <dsp:style>
        <a:lnRef idx="1">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2">
                <a:hueOff val="0"/>
                <a:satOff val="0"/>
                <a:lumOff val="0"/>
                <a:alphaOff val="0"/>
                <a:satMod val="103000"/>
                <a:lumMod val="102000"/>
                <a:tint val="94000"/>
              </a:schemeClr>
            </a:gs>
            <a:gs pos="50000">
              <a:schemeClr val="accent2">
                <a:hueOff val="0"/>
                <a:satOff val="0"/>
                <a:lumOff val="0"/>
                <a:alphaOff val="0"/>
                <a:satMod val="110000"/>
                <a:lumMod val="100000"/>
                <a:shade val="100000"/>
              </a:schemeClr>
            </a:gs>
            <a:gs pos="100000">
              <a:schemeClr val="accent2">
                <a:hueOff val="0"/>
                <a:satOff val="0"/>
                <a:lumOff val="0"/>
                <a:alphaOff val="0"/>
                <a:lumMod val="99000"/>
                <a:satMod val="120000"/>
                <a:shade val="78000"/>
              </a:schemeClr>
            </a:gs>
          </a:gsLst>
          <a:lin ang="5400000" scaled="0"/>
        </a:gradFill>
        <a:ln>
          <a:noFill/>
        </a:ln>
        <a:effectLst/>
      </dsp:spPr>
      <dsp:style>
        <a:lnRef idx="0">
          <a:scrgbClr r="0" g="0" b="0"/>
        </a:lnRef>
        <a:fillRef idx="3">
          <a:scrgbClr r="0" g="0" b="0"/>
        </a:fillRef>
        <a:effectRef idx="2">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2">
              <a:hueOff val="0"/>
              <a:satOff val="0"/>
              <a:lumOff val="0"/>
              <a:alphaOff val="0"/>
            </a:schemeClr>
          </a:solidFill>
          <a:prstDash val="solid"/>
          <a:miter lim="800000"/>
        </a:ln>
        <a:effectLst/>
      </dsp:spPr>
      <dsp:style>
        <a:lnRef idx="1">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2">
                <a:hueOff val="0"/>
                <a:satOff val="0"/>
                <a:lumOff val="0"/>
                <a:alphaOff val="0"/>
                <a:satMod val="103000"/>
                <a:lumMod val="102000"/>
                <a:tint val="94000"/>
              </a:schemeClr>
            </a:gs>
            <a:gs pos="50000">
              <a:schemeClr val="accent2">
                <a:hueOff val="0"/>
                <a:satOff val="0"/>
                <a:lumOff val="0"/>
                <a:alphaOff val="0"/>
                <a:satMod val="110000"/>
                <a:lumMod val="100000"/>
                <a:shade val="100000"/>
              </a:schemeClr>
            </a:gs>
            <a:gs pos="100000">
              <a:schemeClr val="accent2">
                <a:hueOff val="0"/>
                <a:satOff val="0"/>
                <a:lumOff val="0"/>
                <a:alphaOff val="0"/>
                <a:lumMod val="99000"/>
                <a:satMod val="120000"/>
                <a:shade val="78000"/>
              </a:schemeClr>
            </a:gs>
          </a:gsLst>
          <a:lin ang="5400000" scaled="0"/>
        </a:gradFill>
        <a:ln>
          <a:noFill/>
        </a:ln>
        <a:effectLst/>
      </dsp:spPr>
      <dsp:style>
        <a:lnRef idx="0">
          <a:scrgbClr r="0" g="0" b="0"/>
        </a:lnRef>
        <a:fillRef idx="3">
          <a:scrgbClr r="0" g="0" b="0"/>
        </a:fillRef>
        <a:effectRef idx="2">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2">
              <a:hueOff val="0"/>
              <a:satOff val="0"/>
              <a:lumOff val="0"/>
              <a:alphaOff val="0"/>
            </a:schemeClr>
          </a:solidFill>
          <a:prstDash val="solid"/>
          <a:miter lim="800000"/>
        </a:ln>
        <a:effectLst/>
      </dsp:spPr>
      <dsp:style>
        <a:lnRef idx="1">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4">
  <dgm:title val=""/>
  <dgm:desc val=""/>
  <dgm:catLst>
    <dgm:cat type="simple" pri="104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lnNode1">
    <dgm:scene3d>
      <a:camera prst="orthographicFront"/>
      <a:lightRig rig="threePt" dir="t"/>
    </dgm:scene3d>
    <dgm:sp3d/>
    <dgm:txPr/>
    <dgm:style>
      <a:lnRef idx="1">
        <a:scrgbClr r="0" g="0" b="0"/>
      </a:lnRef>
      <a:fillRef idx="3">
        <a:scrgbClr r="0" g="0" b="0"/>
      </a:fillRef>
      <a:effectRef idx="2">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2">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2">
        <a:scrgbClr r="0" g="0" b="0"/>
      </a:lnRef>
      <a:fillRef idx="1">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parChTrans2D3">
    <dgm:scene3d>
      <a:camera prst="orthographicFront"/>
      <a:lightRig rig="threePt" dir="t"/>
    </dgm:scene3d>
    <dgm:sp3d/>
    <dgm:txPr/>
    <dgm:style>
      <a:lnRef idx="1">
        <a:scrgbClr r="0" g="0" b="0"/>
      </a:lnRef>
      <a:fillRef idx="3">
        <a:scrgbClr r="0" g="0" b="0"/>
      </a:fillRef>
      <a:effectRef idx="2">
        <a:scrgbClr r="0" g="0" b="0"/>
      </a:effectRef>
      <a:fontRef idx="minor">
        <a:schemeClr val="lt1"/>
      </a:fontRef>
    </dgm:style>
  </dgm:styleLbl>
  <dgm:styleLbl name="parChTrans2D4">
    <dgm:scene3d>
      <a:camera prst="orthographicFront"/>
      <a:lightRig rig="threePt" dir="t"/>
    </dgm:scene3d>
    <dgm:sp3d/>
    <dgm:txPr/>
    <dgm:style>
      <a:lnRef idx="1">
        <a:scrgbClr r="0" g="0" b="0"/>
      </a:lnRef>
      <a:fillRef idx="3">
        <a:scrgbClr r="0" g="0" b="0"/>
      </a:fillRef>
      <a:effectRef idx="2">
        <a:scrgbClr r="0" g="0" b="0"/>
      </a:effectRef>
      <a:fontRef idx="minor">
        <a:schemeClr val="lt1"/>
      </a:fontRef>
    </dgm:style>
  </dgm:styleLbl>
  <dgm:styleLbl name="parCh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2">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slideMaster" Target="../slideMasters/slideMaster1.xml"/><Relationship Id="rId1" Type="http://schemas.openxmlformats.org/officeDocument/2006/relationships/themeOverride" Target="../theme/themeOverride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bg>
      <p:bgPr>
        <a:gradFill flip="none" rotWithShape="1">
          <a:gsLst>
            <a:gs pos="74000">
              <a:schemeClr val="bg1">
                <a:lumMod val="95000"/>
              </a:schemeClr>
            </a:gs>
            <a:gs pos="100000">
              <a:schemeClr val="bg2">
                <a:lumMod val="90000"/>
              </a:schemeClr>
            </a:gs>
          </a:gsLst>
          <a:path path="circle">
            <a:fillToRect l="50000" t="50000" r="50000" b="50000"/>
          </a:path>
          <a:tileRect/>
        </a:gradFill>
        <a:effectLst/>
      </p:bgPr>
    </p:bg>
    <p:spTree>
      <p:nvGrpSpPr>
        <p:cNvPr id="1" name=""/>
        <p:cNvGrpSpPr/>
        <p:nvPr/>
      </p:nvGrpSpPr>
      <p:grpSpPr>
        <a:xfrm>
          <a:off x="0" y="0"/>
          <a:ext cx="0" cy="0"/>
          <a:chOff x="0" y="0"/>
          <a:chExt cx="0" cy="0"/>
        </a:xfrm>
      </p:grpSpPr>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503384" y="2953278"/>
            <a:ext cx="5185236" cy="907867"/>
          </a:xfrm>
          <a:prstGeom prst="rect">
            <a:avLst/>
          </a:prstGeom>
        </p:spPr>
        <p:txBody>
          <a:bodyPr lIns="91425" tIns="91425" rIns="91425" bIns="91425" anchor="ctr" anchorCtr="0">
            <a:normAutofit/>
          </a:bodyPr>
          <a:lstStyle>
            <a:lvl1pPr lvl="0" algn="ctr">
              <a:spcBef>
                <a:spcPts val="0"/>
              </a:spcBef>
              <a:buSzPct val="100000"/>
              <a:defRPr sz="4400">
                <a:solidFill>
                  <a:srgbClr val="C9283E"/>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Subtitle">
    <p:bg>
      <p:bgPr>
        <a:gradFill flip="none" rotWithShape="1">
          <a:gsLst>
            <a:gs pos="90000">
              <a:schemeClr val="bg1"/>
            </a:gs>
            <a:gs pos="100000">
              <a:schemeClr val="bg1">
                <a:lumMod val="95000"/>
              </a:schemeClr>
            </a:gs>
          </a:gsLst>
          <a:path path="circle">
            <a:fillToRect l="50000" t="50000" r="50000" b="50000"/>
          </a:path>
          <a:tileRect/>
        </a:gradFill>
        <a:effectLst/>
      </p:bgPr>
    </p:bg>
    <p:spTree>
      <p:nvGrpSpPr>
        <p:cNvPr id="1" name="Shape 20"/>
        <p:cNvGrpSpPr/>
        <p:nvPr/>
      </p:nvGrpSpPr>
      <p:grpSpPr>
        <a:xfrm>
          <a:off x="0" y="0"/>
          <a:ext cx="0" cy="0"/>
          <a:chOff x="0" y="0"/>
          <a:chExt cx="0" cy="0"/>
        </a:xfrm>
      </p:grpSpPr>
      <p:sp>
        <p:nvSpPr>
          <p:cNvPr id="21" name="Shape 21"/>
          <p:cNvSpPr txBox="1">
            <a:spLocks noGrp="1"/>
          </p:cNvSpPr>
          <p:nvPr userDrawn="1">
            <p:ph type="ctrTitle"/>
          </p:nvPr>
        </p:nvSpPr>
        <p:spPr>
          <a:xfrm>
            <a:off x="573751" y="2366143"/>
            <a:ext cx="3932497" cy="1458057"/>
          </a:xfrm>
          <a:prstGeom prst="rect">
            <a:avLst/>
          </a:prstGeom>
        </p:spPr>
        <p:txBody>
          <a:bodyPr lIns="91425" tIns="91425" rIns="91425" bIns="91425" anchor="b" anchorCtr="0"/>
          <a:lstStyle>
            <a:lvl1pPr lvl="0" algn="ctr" rtl="0">
              <a:spcBef>
                <a:spcPts val="0"/>
              </a:spcBef>
              <a:defRPr>
                <a:solidFill>
                  <a:srgbClr val="C9283E"/>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573750" y="3824200"/>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7F3427"/>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grpSp>
        <p:nvGrpSpPr>
          <p:cNvPr id="6" name="Group 5"/>
          <p:cNvGrpSpPr/>
          <p:nvPr userDrawn="1"/>
        </p:nvGrpSpPr>
        <p:grpSpPr>
          <a:xfrm>
            <a:off x="1951113" y="4542971"/>
            <a:ext cx="1177769" cy="190571"/>
            <a:chOff x="1511300" y="1968500"/>
            <a:chExt cx="1177769" cy="190571"/>
          </a:xfrm>
        </p:grpSpPr>
        <p:sp>
          <p:nvSpPr>
            <p:cNvPr id="7" name="Rectangle 6"/>
            <p:cNvSpPr/>
            <p:nvPr userDrawn="1"/>
          </p:nvSpPr>
          <p:spPr>
            <a:xfrm>
              <a:off x="1511300" y="1968500"/>
              <a:ext cx="236220" cy="189940"/>
            </a:xfrm>
            <a:prstGeom prst="rect">
              <a:avLst/>
            </a:prstGeom>
            <a:solidFill>
              <a:srgbClr val="2E112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8" name="Rectangle 7"/>
            <p:cNvSpPr/>
            <p:nvPr userDrawn="1"/>
          </p:nvSpPr>
          <p:spPr>
            <a:xfrm>
              <a:off x="1747520" y="1968500"/>
              <a:ext cx="236220" cy="190571"/>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9" name="Rectangle 8"/>
            <p:cNvSpPr/>
            <p:nvPr userDrawn="1"/>
          </p:nvSpPr>
          <p:spPr>
            <a:xfrm>
              <a:off x="2452849" y="1968500"/>
              <a:ext cx="236220" cy="188686"/>
            </a:xfrm>
            <a:prstGeom prst="rect">
              <a:avLst/>
            </a:prstGeom>
            <a:solidFill>
              <a:srgbClr val="F0433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0" name="Rectangle 9"/>
            <p:cNvSpPr/>
            <p:nvPr userDrawn="1"/>
          </p:nvSpPr>
          <p:spPr>
            <a:xfrm>
              <a:off x="2217581" y="1968500"/>
              <a:ext cx="236220" cy="188686"/>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1" name="Rectangle 10"/>
            <p:cNvSpPr/>
            <p:nvPr userDrawn="1"/>
          </p:nvSpPr>
          <p:spPr>
            <a:xfrm>
              <a:off x="1982788" y="1968500"/>
              <a:ext cx="236220" cy="188686"/>
            </a:xfrm>
            <a:prstGeom prst="rect">
              <a:avLst/>
            </a:prstGeom>
            <a:solidFill>
              <a:srgbClr val="54003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grpSp>
      <p:sp>
        <p:nvSpPr>
          <p:cNvPr id="16" name="Picture Placeholder 15"/>
          <p:cNvSpPr>
            <a:spLocks noGrp="1"/>
          </p:cNvSpPr>
          <p:nvPr>
            <p:ph type="pic" sz="quarter" idx="11"/>
          </p:nvPr>
        </p:nvSpPr>
        <p:spPr>
          <a:xfrm>
            <a:off x="5849485" y="594745"/>
            <a:ext cx="5878512" cy="5748338"/>
          </a:xfrm>
          <a:effectLst>
            <a:outerShdw blurRad="177800" dist="38100" dir="10800000" algn="r" rotWithShape="0">
              <a:prstClr val="black">
                <a:alpha val="49000"/>
              </a:prstClr>
            </a:outerShdw>
          </a:effectLst>
        </p:spPr>
        <p:txBody>
          <a:bodyPr/>
          <a:lstStyle/>
          <a:p>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bg>
      <p:bgPr>
        <a:gradFill flip="none" rotWithShape="1">
          <a:gsLst>
            <a:gs pos="82000">
              <a:schemeClr val="bg1"/>
            </a:gs>
            <a:gs pos="100000">
              <a:schemeClr val="bg2">
                <a:lumMod val="75000"/>
              </a:schemeClr>
            </a:gs>
          </a:gsLst>
          <a:path path="circle">
            <a:fillToRect l="50000" t="50000" r="50000" b="50000"/>
          </a:path>
          <a:tileRect/>
        </a:gradFill>
        <a:effectLst/>
      </p:bgPr>
    </p:bg>
    <p:spTree>
      <p:nvGrpSpPr>
        <p:cNvPr id="1" name="Shape 33"/>
        <p:cNvGrpSpPr/>
        <p:nvPr/>
      </p:nvGrpSpPr>
      <p:grpSpPr>
        <a:xfrm>
          <a:off x="0" y="0"/>
          <a:ext cx="0" cy="0"/>
          <a:chOff x="0" y="0"/>
          <a:chExt cx="0" cy="0"/>
        </a:xfrm>
      </p:grpSpPr>
      <p:sp>
        <p:nvSpPr>
          <p:cNvPr id="2" name="Rectangle 1"/>
          <p:cNvSpPr/>
          <p:nvPr userDrawn="1"/>
        </p:nvSpPr>
        <p:spPr>
          <a:xfrm>
            <a:off x="0" y="1411514"/>
            <a:ext cx="11879943" cy="4034972"/>
          </a:xfrm>
          <a:prstGeom prst="rect">
            <a:avLst/>
          </a:prstGeom>
          <a:solidFill>
            <a:srgbClr val="2E112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6313714" y="2882400"/>
            <a:ext cx="5145886" cy="1093199"/>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14" name="Picture Placeholder 13"/>
          <p:cNvSpPr>
            <a:spLocks noGrp="1"/>
          </p:cNvSpPr>
          <p:nvPr>
            <p:ph type="pic" sz="quarter" idx="10"/>
          </p:nvPr>
        </p:nvSpPr>
        <p:spPr>
          <a:xfrm>
            <a:off x="231775" y="1190625"/>
            <a:ext cx="5254625" cy="4425950"/>
          </a:xfrm>
          <a:effectLst>
            <a:outerShdw blurRad="50800" dist="38100" algn="l" rotWithShape="0">
              <a:prstClr val="black">
                <a:alpha val="40000"/>
              </a:prstClr>
            </a:outerShdw>
          </a:effectLst>
        </p:spPr>
        <p:txBody>
          <a:bodyPr/>
          <a:lstStyle/>
          <a:p>
            <a:endParaRPr lang="en-US"/>
          </a:p>
        </p:txBody>
      </p:sp>
      <p:sp>
        <p:nvSpPr>
          <p:cNvPr id="16" name="Shape 47"/>
          <p:cNvSpPr txBox="1">
            <a:spLocks noGrp="1"/>
          </p:cNvSpPr>
          <p:nvPr>
            <p:ph type="title"/>
          </p:nvPr>
        </p:nvSpPr>
        <p:spPr>
          <a:xfrm>
            <a:off x="231775" y="273330"/>
            <a:ext cx="5487864" cy="507680"/>
          </a:xfrm>
          <a:prstGeom prst="rect">
            <a:avLst/>
          </a:prstGeom>
        </p:spPr>
        <p:txBody>
          <a:bodyPr lIns="91425" tIns="91425" rIns="91425" bIns="91425" anchor="b" anchorCtr="0">
            <a:normAutofit/>
          </a:bodyPr>
          <a:lstStyle>
            <a:lvl1pPr lvl="0">
              <a:spcBef>
                <a:spcPts val="0"/>
              </a:spcBef>
              <a:defRPr sz="2800">
                <a:solidFill>
                  <a:srgbClr val="C9283E"/>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7" name="Rectangle 16"/>
          <p:cNvSpPr/>
          <p:nvPr userDrawn="1"/>
        </p:nvSpPr>
        <p:spPr>
          <a:xfrm>
            <a:off x="205818" y="989465"/>
            <a:ext cx="6861732" cy="45719"/>
          </a:xfrm>
          <a:prstGeom prst="rect">
            <a:avLst/>
          </a:prstGeom>
          <a:solidFill>
            <a:srgbClr val="2E112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3" name="Group 12"/>
          <p:cNvGrpSpPr/>
          <p:nvPr userDrawn="1"/>
        </p:nvGrpSpPr>
        <p:grpSpPr>
          <a:xfrm rot="5400000">
            <a:off x="11386344" y="1905113"/>
            <a:ext cx="1177769" cy="190571"/>
            <a:chOff x="1511300" y="1968500"/>
            <a:chExt cx="1177769" cy="190571"/>
          </a:xfrm>
        </p:grpSpPr>
        <p:sp>
          <p:nvSpPr>
            <p:cNvPr id="15" name="Rectangle 14"/>
            <p:cNvSpPr/>
            <p:nvPr userDrawn="1"/>
          </p:nvSpPr>
          <p:spPr>
            <a:xfrm>
              <a:off x="1511300" y="1968500"/>
              <a:ext cx="236220" cy="189940"/>
            </a:xfrm>
            <a:prstGeom prst="rect">
              <a:avLst/>
            </a:prstGeom>
            <a:solidFill>
              <a:srgbClr val="2E112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8" name="Rectangle 17"/>
            <p:cNvSpPr/>
            <p:nvPr userDrawn="1"/>
          </p:nvSpPr>
          <p:spPr>
            <a:xfrm>
              <a:off x="1747520" y="1968500"/>
              <a:ext cx="236220" cy="190571"/>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9" name="Rectangle 18"/>
            <p:cNvSpPr/>
            <p:nvPr userDrawn="1"/>
          </p:nvSpPr>
          <p:spPr>
            <a:xfrm>
              <a:off x="2452849" y="1968500"/>
              <a:ext cx="236220" cy="188686"/>
            </a:xfrm>
            <a:prstGeom prst="rect">
              <a:avLst/>
            </a:prstGeom>
            <a:solidFill>
              <a:srgbClr val="F0433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20" name="Rectangle 19"/>
            <p:cNvSpPr/>
            <p:nvPr userDrawn="1"/>
          </p:nvSpPr>
          <p:spPr>
            <a:xfrm>
              <a:off x="2217581" y="1968500"/>
              <a:ext cx="236220" cy="188686"/>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21" name="Rectangle 20"/>
            <p:cNvSpPr/>
            <p:nvPr userDrawn="1"/>
          </p:nvSpPr>
          <p:spPr>
            <a:xfrm>
              <a:off x="1982788" y="1968500"/>
              <a:ext cx="236220" cy="188686"/>
            </a:xfrm>
            <a:prstGeom prst="rect">
              <a:avLst/>
            </a:prstGeom>
            <a:solidFill>
              <a:srgbClr val="54003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grpSp>
    </p:spTree>
    <p:extLst>
      <p:ext uri="{BB962C8B-B14F-4D97-AF65-F5344CB8AC3E}">
        <p14:creationId xmlns:p14="http://schemas.microsoft.com/office/powerpoint/2010/main" val="82543574"/>
      </p:ext>
    </p:extLst>
  </p:cSld>
  <p:clrMapOvr>
    <a:overrideClrMapping bg1="lt1" tx1="dk1" bg2="lt2" tx2="dk2" accent1="accent1" accent2="accent2" accent3="accent3" accent4="accent4" accent5="accent5" accent6="accent6" hlink="hlink" folHlink="folHlink"/>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bg>
      <p:bgPr>
        <a:gradFill flip="none" rotWithShape="1">
          <a:gsLst>
            <a:gs pos="0">
              <a:schemeClr val="bg1"/>
            </a:gs>
            <a:gs pos="100000">
              <a:schemeClr val="bg2">
                <a:lumMod val="90000"/>
              </a:schemeClr>
            </a:gs>
          </a:gsLst>
          <a:path path="circle">
            <a:fillToRect l="50000" t="50000" r="50000" b="50000"/>
          </a:path>
          <a:tileRect/>
        </a:gradFill>
        <a:effectLst/>
      </p:bgPr>
    </p:bg>
    <p:spTree>
      <p:nvGrpSpPr>
        <p:cNvPr id="1" name="Shape 46"/>
        <p:cNvGrpSpPr/>
        <p:nvPr/>
      </p:nvGrpSpPr>
      <p:grpSpPr>
        <a:xfrm>
          <a:off x="0" y="0"/>
          <a:ext cx="0" cy="0"/>
          <a:chOff x="0" y="0"/>
          <a:chExt cx="0" cy="0"/>
        </a:xfrm>
      </p:grpSpPr>
      <p:sp>
        <p:nvSpPr>
          <p:cNvPr id="12" name="Rectangle 11"/>
          <p:cNvSpPr/>
          <p:nvPr userDrawn="1"/>
        </p:nvSpPr>
        <p:spPr>
          <a:xfrm>
            <a:off x="6167666" y="2320158"/>
            <a:ext cx="4412890" cy="3236091"/>
          </a:xfrm>
          <a:prstGeom prst="rect">
            <a:avLst/>
          </a:prstGeom>
          <a:solidFill>
            <a:srgbClr val="54003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361951" y="526485"/>
            <a:ext cx="5487864" cy="847999"/>
          </a:xfrm>
          <a:prstGeom prst="rect">
            <a:avLst/>
          </a:prstGeom>
        </p:spPr>
        <p:txBody>
          <a:bodyPr lIns="91425" tIns="91425" rIns="91425" bIns="91425" anchor="b" anchorCtr="0">
            <a:normAutofit/>
          </a:bodyPr>
          <a:lstStyle>
            <a:lvl1pPr lvl="0">
              <a:spcBef>
                <a:spcPts val="0"/>
              </a:spcBef>
              <a:defRPr sz="3800">
                <a:solidFill>
                  <a:srgbClr val="FF260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342111" y="2406651"/>
            <a:ext cx="4064000" cy="3041649"/>
          </a:xfrm>
          <a:prstGeom prst="rect">
            <a:avLst/>
          </a:prstGeom>
        </p:spPr>
        <p:txBody>
          <a:bodyPr lIns="91425" tIns="91425" rIns="91425" bIns="91425" anchor="t" anchorCtr="0">
            <a:normAutofit/>
          </a:bodyPr>
          <a:lstStyle>
            <a:lvl1pPr lvl="0">
              <a:spcBef>
                <a:spcPts val="0"/>
              </a:spcBef>
              <a:defRPr sz="1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 name="Rectangle 3"/>
          <p:cNvSpPr/>
          <p:nvPr userDrawn="1"/>
        </p:nvSpPr>
        <p:spPr>
          <a:xfrm>
            <a:off x="1604008" y="5628821"/>
            <a:ext cx="8983984" cy="246744"/>
          </a:xfrm>
          <a:prstGeom prst="rect">
            <a:avLst/>
          </a:prstGeom>
          <a:solidFill>
            <a:srgbClr val="F0433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Shape 48"/>
          <p:cNvSpPr txBox="1">
            <a:spLocks noGrp="1"/>
          </p:cNvSpPr>
          <p:nvPr>
            <p:ph type="body" idx="10"/>
          </p:nvPr>
        </p:nvSpPr>
        <p:spPr>
          <a:xfrm>
            <a:off x="361951" y="1374484"/>
            <a:ext cx="4412890" cy="352716"/>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 name="Picture Placeholder 2"/>
          <p:cNvSpPr>
            <a:spLocks noGrp="1"/>
          </p:cNvSpPr>
          <p:nvPr>
            <p:ph type="pic" sz="quarter" idx="11"/>
          </p:nvPr>
        </p:nvSpPr>
        <p:spPr>
          <a:xfrm>
            <a:off x="1604008" y="2320158"/>
            <a:ext cx="4491992" cy="3236091"/>
          </a:xfrm>
          <a:effectLst>
            <a:outerShdw blurRad="50800" dist="38100" algn="l" rotWithShape="0">
              <a:prstClr val="black">
                <a:alpha val="40000"/>
              </a:prstClr>
            </a:outerShdw>
          </a:effectLst>
        </p:spPr>
        <p:txBody>
          <a:bodyPr/>
          <a:lstStyle/>
          <a:p>
            <a:endParaRPr lang="en-US"/>
          </a:p>
        </p:txBody>
      </p:sp>
      <p:grpSp>
        <p:nvGrpSpPr>
          <p:cNvPr id="14" name="Group 13"/>
          <p:cNvGrpSpPr/>
          <p:nvPr userDrawn="1"/>
        </p:nvGrpSpPr>
        <p:grpSpPr>
          <a:xfrm>
            <a:off x="361951" y="335914"/>
            <a:ext cx="1177769" cy="190571"/>
            <a:chOff x="1511300" y="1968500"/>
            <a:chExt cx="1177769" cy="190571"/>
          </a:xfrm>
        </p:grpSpPr>
        <p:sp>
          <p:nvSpPr>
            <p:cNvPr id="15" name="Rectangle 14"/>
            <p:cNvSpPr/>
            <p:nvPr userDrawn="1"/>
          </p:nvSpPr>
          <p:spPr>
            <a:xfrm>
              <a:off x="1511300" y="1968500"/>
              <a:ext cx="236220" cy="189940"/>
            </a:xfrm>
            <a:prstGeom prst="rect">
              <a:avLst/>
            </a:prstGeom>
            <a:solidFill>
              <a:srgbClr val="2E112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6" name="Rectangle 15"/>
            <p:cNvSpPr/>
            <p:nvPr userDrawn="1"/>
          </p:nvSpPr>
          <p:spPr>
            <a:xfrm>
              <a:off x="1747520" y="1968500"/>
              <a:ext cx="236220" cy="190571"/>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7" name="Rectangle 16"/>
            <p:cNvSpPr/>
            <p:nvPr userDrawn="1"/>
          </p:nvSpPr>
          <p:spPr>
            <a:xfrm>
              <a:off x="2452849" y="1968500"/>
              <a:ext cx="236220" cy="188686"/>
            </a:xfrm>
            <a:prstGeom prst="rect">
              <a:avLst/>
            </a:prstGeom>
            <a:solidFill>
              <a:srgbClr val="F0433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8" name="Rectangle 17"/>
            <p:cNvSpPr/>
            <p:nvPr userDrawn="1"/>
          </p:nvSpPr>
          <p:spPr>
            <a:xfrm>
              <a:off x="2217581" y="1968500"/>
              <a:ext cx="236220" cy="188686"/>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9" name="Rectangle 18"/>
            <p:cNvSpPr/>
            <p:nvPr userDrawn="1"/>
          </p:nvSpPr>
          <p:spPr>
            <a:xfrm>
              <a:off x="1982788" y="1968500"/>
              <a:ext cx="236220" cy="188686"/>
            </a:xfrm>
            <a:prstGeom prst="rect">
              <a:avLst/>
            </a:prstGeom>
            <a:solidFill>
              <a:srgbClr val="54003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gr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bg>
      <p:bgPr>
        <a:gradFill flip="none" rotWithShape="1">
          <a:gsLst>
            <a:gs pos="91000">
              <a:schemeClr val="bg1">
                <a:lumMod val="95000"/>
              </a:schemeClr>
            </a:gs>
            <a:gs pos="100000">
              <a:schemeClr val="bg2">
                <a:lumMod val="90000"/>
              </a:schemeClr>
            </a:gs>
          </a:gsLst>
          <a:path path="circle">
            <a:fillToRect l="50000" t="50000" r="50000" b="50000"/>
          </a:path>
          <a:tileRect/>
        </a:gradFill>
        <a:effectLst/>
      </p:bgPr>
    </p:bg>
    <p:spTree>
      <p:nvGrpSpPr>
        <p:cNvPr id="1" name="Shape 46"/>
        <p:cNvGrpSpPr/>
        <p:nvPr/>
      </p:nvGrpSpPr>
      <p:grpSpPr>
        <a:xfrm>
          <a:off x="0" y="0"/>
          <a:ext cx="0" cy="0"/>
          <a:chOff x="0" y="0"/>
          <a:chExt cx="0" cy="0"/>
        </a:xfrm>
      </p:grpSpPr>
      <p:sp>
        <p:nvSpPr>
          <p:cNvPr id="4" name="Rectangle 3"/>
          <p:cNvSpPr/>
          <p:nvPr userDrawn="1"/>
        </p:nvSpPr>
        <p:spPr>
          <a:xfrm>
            <a:off x="3889555" y="2244599"/>
            <a:ext cx="4412890" cy="3236091"/>
          </a:xfrm>
          <a:prstGeom prst="rect">
            <a:avLst/>
          </a:prstGeom>
          <a:solidFill>
            <a:srgbClr val="54003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bg1"/>
              </a:solidFill>
            </a:endParaRPr>
          </a:p>
        </p:txBody>
      </p:sp>
      <p:sp>
        <p:nvSpPr>
          <p:cNvPr id="5" name="Shape 47"/>
          <p:cNvSpPr txBox="1">
            <a:spLocks noGrp="1"/>
          </p:cNvSpPr>
          <p:nvPr>
            <p:ph type="title"/>
          </p:nvPr>
        </p:nvSpPr>
        <p:spPr>
          <a:xfrm>
            <a:off x="361951" y="526485"/>
            <a:ext cx="5487864" cy="847999"/>
          </a:xfrm>
          <a:prstGeom prst="rect">
            <a:avLst/>
          </a:prstGeom>
        </p:spPr>
        <p:txBody>
          <a:bodyPr lIns="91425" tIns="91425" rIns="91425" bIns="91425" anchor="b" anchorCtr="0"/>
          <a:lstStyle>
            <a:lvl1pPr lvl="0">
              <a:spcBef>
                <a:spcPts val="0"/>
              </a:spcBef>
              <a:defRPr>
                <a:solidFill>
                  <a:srgbClr val="C9283E"/>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 name="Shape 48"/>
          <p:cNvSpPr txBox="1">
            <a:spLocks noGrp="1"/>
          </p:cNvSpPr>
          <p:nvPr>
            <p:ph type="body" idx="1"/>
          </p:nvPr>
        </p:nvSpPr>
        <p:spPr>
          <a:xfrm>
            <a:off x="4064000" y="2395319"/>
            <a:ext cx="4064000" cy="2969258"/>
          </a:xfrm>
          <a:prstGeom prst="rect">
            <a:avLst/>
          </a:prstGeom>
        </p:spPr>
        <p:txBody>
          <a:bodyPr lIns="91425" tIns="91425" rIns="91425" bIns="91425" anchor="t" anchorCtr="0">
            <a:normAutofit/>
          </a:bodyPr>
          <a:lstStyle>
            <a:lvl1pPr lvl="0">
              <a:spcBef>
                <a:spcPts val="0"/>
              </a:spcBef>
              <a:defRPr sz="1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7" name="Rectangle 6"/>
          <p:cNvSpPr/>
          <p:nvPr userDrawn="1"/>
        </p:nvSpPr>
        <p:spPr>
          <a:xfrm>
            <a:off x="1039205" y="5582291"/>
            <a:ext cx="10195306" cy="246744"/>
          </a:xfrm>
          <a:prstGeom prst="rect">
            <a:avLst/>
          </a:prstGeom>
          <a:solidFill>
            <a:srgbClr val="F0433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Shape 48"/>
          <p:cNvSpPr txBox="1">
            <a:spLocks noGrp="1"/>
          </p:cNvSpPr>
          <p:nvPr>
            <p:ph type="body" idx="10"/>
          </p:nvPr>
        </p:nvSpPr>
        <p:spPr>
          <a:xfrm>
            <a:off x="361951" y="1374484"/>
            <a:ext cx="4412890" cy="352716"/>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 name="Picture Placeholder 2"/>
          <p:cNvSpPr>
            <a:spLocks noGrp="1"/>
          </p:cNvSpPr>
          <p:nvPr>
            <p:ph type="pic" sz="quarter" idx="11"/>
          </p:nvPr>
        </p:nvSpPr>
        <p:spPr>
          <a:xfrm>
            <a:off x="1054100" y="2244599"/>
            <a:ext cx="2705100" cy="3229921"/>
          </a:xfrm>
          <a:effectLst>
            <a:outerShdw blurRad="50800" dist="38100" algn="l" rotWithShape="0">
              <a:prstClr val="black">
                <a:alpha val="40000"/>
              </a:prstClr>
            </a:outerShdw>
          </a:effectLst>
        </p:spPr>
        <p:txBody>
          <a:bodyPr/>
          <a:lstStyle/>
          <a:p>
            <a:endParaRPr lang="en-US"/>
          </a:p>
        </p:txBody>
      </p:sp>
      <p:sp>
        <p:nvSpPr>
          <p:cNvPr id="17" name="Picture Placeholder 2"/>
          <p:cNvSpPr>
            <a:spLocks noGrp="1"/>
          </p:cNvSpPr>
          <p:nvPr>
            <p:ph type="pic" sz="quarter" idx="12"/>
          </p:nvPr>
        </p:nvSpPr>
        <p:spPr>
          <a:xfrm>
            <a:off x="8432800" y="2244598"/>
            <a:ext cx="2705100" cy="3229921"/>
          </a:xfrm>
          <a:effectLst>
            <a:outerShdw blurRad="50800" dist="38100" dir="10800000" algn="r" rotWithShape="0">
              <a:prstClr val="black">
                <a:alpha val="40000"/>
              </a:prstClr>
            </a:outerShdw>
          </a:effectLst>
        </p:spPr>
        <p:txBody>
          <a:bodyPr/>
          <a:lstStyle/>
          <a:p>
            <a:endParaRPr lang="en-US"/>
          </a:p>
        </p:txBody>
      </p:sp>
      <p:grpSp>
        <p:nvGrpSpPr>
          <p:cNvPr id="15" name="Group 14"/>
          <p:cNvGrpSpPr/>
          <p:nvPr userDrawn="1"/>
        </p:nvGrpSpPr>
        <p:grpSpPr>
          <a:xfrm>
            <a:off x="361951" y="335914"/>
            <a:ext cx="1177769" cy="190571"/>
            <a:chOff x="1511300" y="1968500"/>
            <a:chExt cx="1177769" cy="190571"/>
          </a:xfrm>
        </p:grpSpPr>
        <p:sp>
          <p:nvSpPr>
            <p:cNvPr id="16" name="Rectangle 15"/>
            <p:cNvSpPr/>
            <p:nvPr userDrawn="1"/>
          </p:nvSpPr>
          <p:spPr>
            <a:xfrm>
              <a:off x="1511300" y="1968500"/>
              <a:ext cx="236220" cy="189940"/>
            </a:xfrm>
            <a:prstGeom prst="rect">
              <a:avLst/>
            </a:prstGeom>
            <a:solidFill>
              <a:srgbClr val="2E112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8" name="Rectangle 17"/>
            <p:cNvSpPr/>
            <p:nvPr userDrawn="1"/>
          </p:nvSpPr>
          <p:spPr>
            <a:xfrm>
              <a:off x="1747520" y="1968500"/>
              <a:ext cx="236220" cy="190571"/>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9" name="Rectangle 18"/>
            <p:cNvSpPr/>
            <p:nvPr userDrawn="1"/>
          </p:nvSpPr>
          <p:spPr>
            <a:xfrm>
              <a:off x="2452849" y="1968500"/>
              <a:ext cx="236220" cy="188686"/>
            </a:xfrm>
            <a:prstGeom prst="rect">
              <a:avLst/>
            </a:prstGeom>
            <a:solidFill>
              <a:srgbClr val="F0433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20" name="Rectangle 19"/>
            <p:cNvSpPr/>
            <p:nvPr userDrawn="1"/>
          </p:nvSpPr>
          <p:spPr>
            <a:xfrm>
              <a:off x="2217581" y="1968500"/>
              <a:ext cx="236220" cy="188686"/>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21" name="Rectangle 20"/>
            <p:cNvSpPr/>
            <p:nvPr userDrawn="1"/>
          </p:nvSpPr>
          <p:spPr>
            <a:xfrm>
              <a:off x="1982788" y="1968500"/>
              <a:ext cx="236220" cy="188686"/>
            </a:xfrm>
            <a:prstGeom prst="rect">
              <a:avLst/>
            </a:prstGeom>
            <a:solidFill>
              <a:srgbClr val="54003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gr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bg>
      <p:bgPr>
        <a:gradFill flip="none" rotWithShape="1">
          <a:gsLst>
            <a:gs pos="77000">
              <a:schemeClr val="bg1">
                <a:lumMod val="95000"/>
              </a:schemeClr>
            </a:gs>
            <a:gs pos="100000">
              <a:schemeClr val="bg2">
                <a:lumMod val="90000"/>
              </a:schemeClr>
            </a:gs>
          </a:gsLst>
          <a:path path="circle">
            <a:fillToRect l="50000" t="50000" r="50000" b="50000"/>
          </a:path>
          <a:tileRect/>
        </a:gradFill>
        <a:effectLst/>
      </p:bgPr>
    </p:bg>
    <p:spTree>
      <p:nvGrpSpPr>
        <p:cNvPr id="1" name="Shape 61"/>
        <p:cNvGrpSpPr/>
        <p:nvPr/>
      </p:nvGrpSpPr>
      <p:grpSpPr>
        <a:xfrm>
          <a:off x="0" y="0"/>
          <a:ext cx="0" cy="0"/>
          <a:chOff x="0" y="0"/>
          <a:chExt cx="0" cy="0"/>
        </a:xfrm>
      </p:grpSpPr>
      <p:sp>
        <p:nvSpPr>
          <p:cNvPr id="15" name="Rectangle 14"/>
          <p:cNvSpPr/>
          <p:nvPr userDrawn="1"/>
        </p:nvSpPr>
        <p:spPr>
          <a:xfrm>
            <a:off x="187781" y="2222483"/>
            <a:ext cx="3232108" cy="3328333"/>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Shape 63"/>
          <p:cNvSpPr txBox="1">
            <a:spLocks noGrp="1"/>
          </p:cNvSpPr>
          <p:nvPr>
            <p:ph type="body" idx="1"/>
          </p:nvPr>
        </p:nvSpPr>
        <p:spPr>
          <a:xfrm>
            <a:off x="361951" y="2347074"/>
            <a:ext cx="2912846" cy="3037752"/>
          </a:xfrm>
          <a:prstGeom prst="rect">
            <a:avLst/>
          </a:prstGeom>
        </p:spPr>
        <p:txBody>
          <a:bodyPr lIns="91425" tIns="91425" rIns="91425" bIns="91425" anchor="t" anchorCtr="0">
            <a:normAutofit/>
          </a:bodyPr>
          <a:lstStyle>
            <a:lvl1pPr lvl="0">
              <a:spcBef>
                <a:spcPts val="0"/>
              </a:spcBef>
              <a:buSzPct val="100000"/>
              <a:defRPr sz="14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 name="Rectangle 5"/>
          <p:cNvSpPr/>
          <p:nvPr userDrawn="1"/>
        </p:nvSpPr>
        <p:spPr>
          <a:xfrm>
            <a:off x="0" y="6444343"/>
            <a:ext cx="12192000" cy="413657"/>
          </a:xfrm>
          <a:prstGeom prst="rect">
            <a:avLst/>
          </a:prstGeom>
          <a:solidFill>
            <a:srgbClr val="F0433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Shape 47"/>
          <p:cNvSpPr txBox="1">
            <a:spLocks noGrp="1"/>
          </p:cNvSpPr>
          <p:nvPr>
            <p:ph type="title"/>
          </p:nvPr>
        </p:nvSpPr>
        <p:spPr>
          <a:xfrm>
            <a:off x="361951" y="526485"/>
            <a:ext cx="5487864" cy="847999"/>
          </a:xfrm>
          <a:prstGeom prst="rect">
            <a:avLst/>
          </a:prstGeom>
        </p:spPr>
        <p:txBody>
          <a:bodyPr lIns="91425" tIns="91425" rIns="91425" bIns="91425" anchor="b" anchorCtr="0">
            <a:normAutofit/>
          </a:bodyPr>
          <a:lstStyle>
            <a:lvl1pPr lvl="0">
              <a:spcBef>
                <a:spcPts val="0"/>
              </a:spcBef>
              <a:defRPr sz="3800">
                <a:solidFill>
                  <a:srgbClr val="C9283E"/>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8" name="Shape 48"/>
          <p:cNvSpPr txBox="1">
            <a:spLocks noGrp="1"/>
          </p:cNvSpPr>
          <p:nvPr>
            <p:ph type="body" idx="11"/>
          </p:nvPr>
        </p:nvSpPr>
        <p:spPr>
          <a:xfrm>
            <a:off x="361951" y="1374484"/>
            <a:ext cx="4412890" cy="352716"/>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6" name="Rectangle 15"/>
          <p:cNvSpPr/>
          <p:nvPr userDrawn="1"/>
        </p:nvSpPr>
        <p:spPr>
          <a:xfrm>
            <a:off x="3594059" y="2222483"/>
            <a:ext cx="3232108" cy="3328333"/>
          </a:xfrm>
          <a:prstGeom prst="rect">
            <a:avLst/>
          </a:prstGeom>
          <a:solidFill>
            <a:srgbClr val="54003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Shape 63"/>
          <p:cNvSpPr txBox="1">
            <a:spLocks noGrp="1"/>
          </p:cNvSpPr>
          <p:nvPr>
            <p:ph type="body" idx="12"/>
          </p:nvPr>
        </p:nvSpPr>
        <p:spPr>
          <a:xfrm>
            <a:off x="3768229" y="2347074"/>
            <a:ext cx="2912846" cy="3037752"/>
          </a:xfrm>
          <a:prstGeom prst="rect">
            <a:avLst/>
          </a:prstGeom>
        </p:spPr>
        <p:txBody>
          <a:bodyPr lIns="91425" tIns="91425" rIns="91425" bIns="91425" anchor="t" anchorCtr="0">
            <a:normAutofit/>
          </a:bodyPr>
          <a:lstStyle>
            <a:lvl1pPr lvl="0">
              <a:spcBef>
                <a:spcPts val="0"/>
              </a:spcBef>
              <a:buSzPct val="100000"/>
              <a:defRPr sz="14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3" name="Picture Placeholder 2"/>
          <p:cNvSpPr>
            <a:spLocks noGrp="1"/>
          </p:cNvSpPr>
          <p:nvPr>
            <p:ph type="pic" sz="quarter" idx="13"/>
          </p:nvPr>
        </p:nvSpPr>
        <p:spPr>
          <a:xfrm>
            <a:off x="7416347" y="448609"/>
            <a:ext cx="4368800" cy="2713038"/>
          </a:xfrm>
          <a:effectLst>
            <a:outerShdw blurRad="50800" dist="38100" dir="10800000" algn="r" rotWithShape="0">
              <a:prstClr val="black">
                <a:alpha val="40000"/>
              </a:prstClr>
            </a:outerShdw>
          </a:effectLst>
        </p:spPr>
        <p:txBody>
          <a:bodyPr/>
          <a:lstStyle/>
          <a:p>
            <a:endParaRPr lang="en-US"/>
          </a:p>
        </p:txBody>
      </p:sp>
      <p:sp>
        <p:nvSpPr>
          <p:cNvPr id="20" name="Picture Placeholder 2"/>
          <p:cNvSpPr>
            <a:spLocks noGrp="1"/>
          </p:cNvSpPr>
          <p:nvPr>
            <p:ph type="pic" sz="quarter" idx="14"/>
          </p:nvPr>
        </p:nvSpPr>
        <p:spPr>
          <a:xfrm>
            <a:off x="7416347" y="3407437"/>
            <a:ext cx="4368800" cy="2713038"/>
          </a:xfrm>
          <a:effectLst>
            <a:outerShdw blurRad="50800" dist="38100" dir="10800000" algn="r" rotWithShape="0">
              <a:prstClr val="black">
                <a:alpha val="40000"/>
              </a:prstClr>
            </a:outerShdw>
          </a:effectLst>
        </p:spPr>
        <p:txBody>
          <a:bodyPr/>
          <a:lstStyle/>
          <a:p>
            <a:endParaRPr lang="en-US"/>
          </a:p>
        </p:txBody>
      </p:sp>
      <p:grpSp>
        <p:nvGrpSpPr>
          <p:cNvPr id="18" name="Group 17"/>
          <p:cNvGrpSpPr/>
          <p:nvPr userDrawn="1"/>
        </p:nvGrpSpPr>
        <p:grpSpPr>
          <a:xfrm>
            <a:off x="361951" y="318270"/>
            <a:ext cx="1177769" cy="190571"/>
            <a:chOff x="1511300" y="1968500"/>
            <a:chExt cx="1177769" cy="190571"/>
          </a:xfrm>
        </p:grpSpPr>
        <p:sp>
          <p:nvSpPr>
            <p:cNvPr id="19" name="Rectangle 18"/>
            <p:cNvSpPr/>
            <p:nvPr userDrawn="1"/>
          </p:nvSpPr>
          <p:spPr>
            <a:xfrm>
              <a:off x="1511300" y="1968500"/>
              <a:ext cx="236220" cy="189940"/>
            </a:xfrm>
            <a:prstGeom prst="rect">
              <a:avLst/>
            </a:prstGeom>
            <a:solidFill>
              <a:srgbClr val="2E112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21" name="Rectangle 20"/>
            <p:cNvSpPr/>
            <p:nvPr userDrawn="1"/>
          </p:nvSpPr>
          <p:spPr>
            <a:xfrm>
              <a:off x="1747520" y="1968500"/>
              <a:ext cx="236220" cy="190571"/>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22" name="Rectangle 21"/>
            <p:cNvSpPr/>
            <p:nvPr userDrawn="1"/>
          </p:nvSpPr>
          <p:spPr>
            <a:xfrm>
              <a:off x="2452849" y="1968500"/>
              <a:ext cx="236220" cy="188686"/>
            </a:xfrm>
            <a:prstGeom prst="rect">
              <a:avLst/>
            </a:prstGeom>
            <a:solidFill>
              <a:srgbClr val="F0433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23" name="Rectangle 22"/>
            <p:cNvSpPr/>
            <p:nvPr userDrawn="1"/>
          </p:nvSpPr>
          <p:spPr>
            <a:xfrm>
              <a:off x="2217581" y="1968500"/>
              <a:ext cx="236220" cy="188686"/>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24" name="Rectangle 23"/>
            <p:cNvSpPr/>
            <p:nvPr userDrawn="1"/>
          </p:nvSpPr>
          <p:spPr>
            <a:xfrm>
              <a:off x="1982788" y="1968500"/>
              <a:ext cx="236220" cy="188686"/>
            </a:xfrm>
            <a:prstGeom prst="rect">
              <a:avLst/>
            </a:prstGeom>
            <a:solidFill>
              <a:srgbClr val="54003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gr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bg>
      <p:bgPr>
        <a:gradFill flip="none" rotWithShape="1">
          <a:gsLst>
            <a:gs pos="80000">
              <a:schemeClr val="bg1">
                <a:lumMod val="95000"/>
              </a:schemeClr>
            </a:gs>
            <a:gs pos="100000">
              <a:schemeClr val="bg2">
                <a:lumMod val="90000"/>
              </a:schemeClr>
            </a:gs>
          </a:gsLst>
          <a:path path="circle">
            <a:fillToRect l="50000" t="50000" r="50000" b="50000"/>
          </a:path>
          <a:tileRect/>
        </a:gradFill>
        <a:effectLst/>
      </p:bgPr>
    </p:bg>
    <p:spTree>
      <p:nvGrpSpPr>
        <p:cNvPr id="1" name="Shape 77"/>
        <p:cNvGrpSpPr/>
        <p:nvPr/>
      </p:nvGrpSpPr>
      <p:grpSpPr>
        <a:xfrm>
          <a:off x="0" y="0"/>
          <a:ext cx="0" cy="0"/>
          <a:chOff x="0" y="0"/>
          <a:chExt cx="0" cy="0"/>
        </a:xfrm>
      </p:grpSpPr>
      <p:pic>
        <p:nvPicPr>
          <p:cNvPr id="3" name="Picture 2"/>
          <p:cNvPicPr>
            <a:picLocks noChangeAspect="1"/>
          </p:cNvPicPr>
          <p:nvPr userDrawn="1"/>
        </p:nvPicPr>
        <p:blipFill rotWithShape="1">
          <a:blip r:embed="rId2" cstate="hqprint">
            <a:extLst>
              <a:ext uri="{28A0092B-C50C-407E-A947-70E740481C1C}">
                <a14:useLocalDpi xmlns:a14="http://schemas.microsoft.com/office/drawing/2010/main" val="0"/>
              </a:ext>
            </a:extLst>
          </a:blip>
          <a:srcRect/>
          <a:stretch/>
        </p:blipFill>
        <p:spPr>
          <a:xfrm>
            <a:off x="0" y="1543050"/>
            <a:ext cx="12192000" cy="4400550"/>
          </a:xfrm>
          <a:prstGeom prst="rect">
            <a:avLst/>
          </a:prstGeom>
        </p:spPr>
      </p:pic>
      <p:sp>
        <p:nvSpPr>
          <p:cNvPr id="6" name="Rectangle 5"/>
          <p:cNvSpPr/>
          <p:nvPr userDrawn="1"/>
        </p:nvSpPr>
        <p:spPr>
          <a:xfrm>
            <a:off x="1" y="1754414"/>
            <a:ext cx="12191999" cy="4034972"/>
          </a:xfrm>
          <a:prstGeom prst="rect">
            <a:avLst/>
          </a:prstGeom>
          <a:solidFill>
            <a:srgbClr val="540032">
              <a:alpha val="8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ectangle 12"/>
          <p:cNvSpPr/>
          <p:nvPr userDrawn="1"/>
        </p:nvSpPr>
        <p:spPr>
          <a:xfrm>
            <a:off x="205818" y="1130978"/>
            <a:ext cx="6598842" cy="98688"/>
          </a:xfrm>
          <a:prstGeom prst="rect">
            <a:avLst/>
          </a:prstGeom>
          <a:solidFill>
            <a:srgbClr val="2E112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Shape 80"/>
          <p:cNvSpPr txBox="1">
            <a:spLocks noGrp="1"/>
          </p:cNvSpPr>
          <p:nvPr>
            <p:ph type="body" idx="2"/>
          </p:nvPr>
        </p:nvSpPr>
        <p:spPr>
          <a:xfrm>
            <a:off x="3523357" y="2967752"/>
            <a:ext cx="2206989" cy="2508249"/>
          </a:xfrm>
          <a:prstGeom prst="rect">
            <a:avLst/>
          </a:prstGeom>
        </p:spPr>
        <p:txBody>
          <a:bodyPr lIns="91425" tIns="91425" rIns="91425" bIns="91425" anchor="t" anchorCtr="0">
            <a:normAutofit/>
          </a:bodyPr>
          <a:lstStyle>
            <a:lvl1pPr lvl="0" rtl="0">
              <a:spcBef>
                <a:spcPts val="0"/>
              </a:spcBef>
              <a:buSzPct val="100000"/>
              <a:defRPr sz="14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1" name="Shape 81"/>
          <p:cNvSpPr txBox="1">
            <a:spLocks noGrp="1"/>
          </p:cNvSpPr>
          <p:nvPr>
            <p:ph type="body" idx="3"/>
          </p:nvPr>
        </p:nvSpPr>
        <p:spPr>
          <a:xfrm>
            <a:off x="6403155" y="2967752"/>
            <a:ext cx="2206989" cy="2508249"/>
          </a:xfrm>
          <a:prstGeom prst="rect">
            <a:avLst/>
          </a:prstGeom>
        </p:spPr>
        <p:txBody>
          <a:bodyPr lIns="91425" tIns="91425" rIns="91425" bIns="91425" anchor="t" anchorCtr="0">
            <a:normAutofit/>
          </a:bodyPr>
          <a:lstStyle>
            <a:lvl1pPr lvl="0" rtl="0">
              <a:spcBef>
                <a:spcPts val="0"/>
              </a:spcBef>
              <a:buSzPct val="100000"/>
              <a:defRPr sz="14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8" name="Shape 78"/>
          <p:cNvSpPr txBox="1">
            <a:spLocks noGrp="1"/>
          </p:cNvSpPr>
          <p:nvPr>
            <p:ph type="title"/>
          </p:nvPr>
        </p:nvSpPr>
        <p:spPr>
          <a:xfrm>
            <a:off x="205818" y="381222"/>
            <a:ext cx="6598842" cy="685347"/>
          </a:xfrm>
          <a:prstGeom prst="rect">
            <a:avLst/>
          </a:prstGeom>
        </p:spPr>
        <p:txBody>
          <a:bodyPr lIns="91425" tIns="91425" rIns="91425" bIns="91425" anchor="b" anchorCtr="0">
            <a:normAutofit/>
          </a:bodyPr>
          <a:lstStyle>
            <a:lvl1pPr lvl="0" algn="l" rtl="0">
              <a:spcBef>
                <a:spcPts val="0"/>
              </a:spcBef>
              <a:defRPr sz="3600">
                <a:solidFill>
                  <a:srgbClr val="C9283E"/>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643559" y="2967752"/>
            <a:ext cx="2206989" cy="2508249"/>
          </a:xfrm>
          <a:prstGeom prst="rect">
            <a:avLst/>
          </a:prstGeom>
        </p:spPr>
        <p:txBody>
          <a:bodyPr lIns="91425" tIns="91425" rIns="91425" bIns="91425" anchor="t" anchorCtr="0">
            <a:normAutofit/>
          </a:bodyPr>
          <a:lstStyle>
            <a:lvl1pPr lvl="0" rtl="0">
              <a:spcBef>
                <a:spcPts val="0"/>
              </a:spcBef>
              <a:buSzPct val="100000"/>
              <a:defRPr sz="14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4" name="Shape 81"/>
          <p:cNvSpPr txBox="1">
            <a:spLocks noGrp="1"/>
          </p:cNvSpPr>
          <p:nvPr>
            <p:ph type="body" idx="10"/>
          </p:nvPr>
        </p:nvSpPr>
        <p:spPr>
          <a:xfrm>
            <a:off x="9282953" y="2967751"/>
            <a:ext cx="2206989" cy="2508249"/>
          </a:xfrm>
          <a:prstGeom prst="rect">
            <a:avLst/>
          </a:prstGeom>
        </p:spPr>
        <p:txBody>
          <a:bodyPr lIns="91425" tIns="91425" rIns="91425" bIns="91425" anchor="t" anchorCtr="0">
            <a:normAutofit/>
          </a:bodyPr>
          <a:lstStyle>
            <a:lvl1pPr lvl="0" rtl="0">
              <a:spcBef>
                <a:spcPts val="0"/>
              </a:spcBef>
              <a:buSzPct val="100000"/>
              <a:defRPr sz="14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grpSp>
        <p:nvGrpSpPr>
          <p:cNvPr id="16" name="Group 15"/>
          <p:cNvGrpSpPr/>
          <p:nvPr userDrawn="1"/>
        </p:nvGrpSpPr>
        <p:grpSpPr>
          <a:xfrm>
            <a:off x="11014231" y="5943600"/>
            <a:ext cx="1177769" cy="190571"/>
            <a:chOff x="1511300" y="1968500"/>
            <a:chExt cx="1177769" cy="190571"/>
          </a:xfrm>
        </p:grpSpPr>
        <p:sp>
          <p:nvSpPr>
            <p:cNvPr id="17" name="Rectangle 16"/>
            <p:cNvSpPr/>
            <p:nvPr userDrawn="1"/>
          </p:nvSpPr>
          <p:spPr>
            <a:xfrm>
              <a:off x="1511300" y="1968500"/>
              <a:ext cx="236220" cy="189940"/>
            </a:xfrm>
            <a:prstGeom prst="rect">
              <a:avLst/>
            </a:prstGeom>
            <a:solidFill>
              <a:srgbClr val="2E112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8" name="Rectangle 17"/>
            <p:cNvSpPr/>
            <p:nvPr userDrawn="1"/>
          </p:nvSpPr>
          <p:spPr>
            <a:xfrm>
              <a:off x="1747520" y="1968500"/>
              <a:ext cx="236220" cy="190571"/>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9" name="Rectangle 18"/>
            <p:cNvSpPr/>
            <p:nvPr userDrawn="1"/>
          </p:nvSpPr>
          <p:spPr>
            <a:xfrm>
              <a:off x="2452849" y="1968500"/>
              <a:ext cx="236220" cy="188686"/>
            </a:xfrm>
            <a:prstGeom prst="rect">
              <a:avLst/>
            </a:prstGeom>
            <a:solidFill>
              <a:srgbClr val="F0433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20" name="Rectangle 19"/>
            <p:cNvSpPr/>
            <p:nvPr userDrawn="1"/>
          </p:nvSpPr>
          <p:spPr>
            <a:xfrm>
              <a:off x="2217581" y="1968500"/>
              <a:ext cx="236220" cy="188686"/>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21" name="Rectangle 20"/>
            <p:cNvSpPr/>
            <p:nvPr userDrawn="1"/>
          </p:nvSpPr>
          <p:spPr>
            <a:xfrm>
              <a:off x="1982788" y="1968500"/>
              <a:ext cx="236220" cy="188686"/>
            </a:xfrm>
            <a:prstGeom prst="rect">
              <a:avLst/>
            </a:prstGeom>
            <a:solidFill>
              <a:srgbClr val="54003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gr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bg>
      <p:bgPr>
        <a:gradFill flip="none" rotWithShape="1">
          <a:gsLst>
            <a:gs pos="91000">
              <a:schemeClr val="bg1">
                <a:lumMod val="95000"/>
              </a:schemeClr>
            </a:gs>
            <a:gs pos="100000">
              <a:schemeClr val="bg2">
                <a:lumMod val="90000"/>
              </a:schemeClr>
            </a:gs>
          </a:gsLst>
          <a:path path="circle">
            <a:fillToRect l="50000" t="50000" r="50000" b="50000"/>
          </a:path>
          <a:tileRect/>
        </a:gradFill>
        <a:effectLst/>
      </p:bgPr>
    </p:bg>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218559" y="241608"/>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 name="Rectangle 2"/>
          <p:cNvSpPr/>
          <p:nvPr userDrawn="1"/>
        </p:nvSpPr>
        <p:spPr>
          <a:xfrm>
            <a:off x="0" y="6705600"/>
            <a:ext cx="12192000" cy="171450"/>
          </a:xfrm>
          <a:prstGeom prst="rect">
            <a:avLst/>
          </a:prstGeom>
          <a:solidFill>
            <a:srgbClr val="2E112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p:cNvSpPr/>
          <p:nvPr userDrawn="1"/>
        </p:nvSpPr>
        <p:spPr>
          <a:xfrm>
            <a:off x="0" y="0"/>
            <a:ext cx="12192000" cy="171450"/>
          </a:xfrm>
          <a:prstGeom prst="rect">
            <a:avLst/>
          </a:prstGeom>
          <a:solidFill>
            <a:srgbClr val="2E112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9" name="Group 8"/>
          <p:cNvGrpSpPr/>
          <p:nvPr userDrawn="1"/>
        </p:nvGrpSpPr>
        <p:grpSpPr>
          <a:xfrm rot="16200000">
            <a:off x="-493599" y="6021430"/>
            <a:ext cx="1177769" cy="190571"/>
            <a:chOff x="1511300" y="1968500"/>
            <a:chExt cx="1177769" cy="190571"/>
          </a:xfrm>
        </p:grpSpPr>
        <p:sp>
          <p:nvSpPr>
            <p:cNvPr id="10" name="Rectangle 9"/>
            <p:cNvSpPr/>
            <p:nvPr userDrawn="1"/>
          </p:nvSpPr>
          <p:spPr>
            <a:xfrm>
              <a:off x="1511300" y="1968500"/>
              <a:ext cx="236220" cy="189940"/>
            </a:xfrm>
            <a:prstGeom prst="rect">
              <a:avLst/>
            </a:prstGeom>
            <a:solidFill>
              <a:srgbClr val="2E112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1" name="Rectangle 10"/>
            <p:cNvSpPr/>
            <p:nvPr userDrawn="1"/>
          </p:nvSpPr>
          <p:spPr>
            <a:xfrm>
              <a:off x="1747520" y="1968500"/>
              <a:ext cx="236220" cy="190571"/>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2" name="Rectangle 11"/>
            <p:cNvSpPr/>
            <p:nvPr userDrawn="1"/>
          </p:nvSpPr>
          <p:spPr>
            <a:xfrm>
              <a:off x="2452849" y="1968500"/>
              <a:ext cx="236220" cy="188686"/>
            </a:xfrm>
            <a:prstGeom prst="rect">
              <a:avLst/>
            </a:prstGeom>
            <a:solidFill>
              <a:srgbClr val="F0433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3" name="Rectangle 12"/>
            <p:cNvSpPr/>
            <p:nvPr userDrawn="1"/>
          </p:nvSpPr>
          <p:spPr>
            <a:xfrm>
              <a:off x="2217581" y="1968500"/>
              <a:ext cx="236220" cy="188686"/>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4" name="Rectangle 13"/>
            <p:cNvSpPr/>
            <p:nvPr userDrawn="1"/>
          </p:nvSpPr>
          <p:spPr>
            <a:xfrm>
              <a:off x="1982788" y="1968500"/>
              <a:ext cx="236220" cy="188686"/>
            </a:xfrm>
            <a:prstGeom prst="rect">
              <a:avLst/>
            </a:prstGeom>
            <a:solidFill>
              <a:srgbClr val="54003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gr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bg>
      <p:bgPr>
        <a:gradFill flip="none" rotWithShape="1">
          <a:gsLst>
            <a:gs pos="81000">
              <a:schemeClr val="bg1">
                <a:lumMod val="95000"/>
              </a:schemeClr>
            </a:gs>
            <a:gs pos="100000">
              <a:schemeClr val="bg2">
                <a:lumMod val="90000"/>
              </a:schemeClr>
            </a:gs>
          </a:gsLst>
          <a:path path="circle">
            <a:fillToRect l="50000" t="50000" r="50000" b="50000"/>
          </a:path>
          <a:tileRect/>
        </a:gradFill>
        <a:effectLst/>
      </p:bgPr>
    </p:bg>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dirty="0"/>
          </a:p>
        </p:txBody>
      </p:sp>
      <p:sp>
        <p:nvSpPr>
          <p:cNvPr id="3" name="Rectangle 2"/>
          <p:cNvSpPr/>
          <p:nvPr userDrawn="1"/>
        </p:nvSpPr>
        <p:spPr>
          <a:xfrm>
            <a:off x="0" y="0"/>
            <a:ext cx="209550" cy="6858000"/>
          </a:xfrm>
          <a:prstGeom prst="rect">
            <a:avLst/>
          </a:prstGeom>
          <a:solidFill>
            <a:srgbClr val="54003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0" name="Group 9"/>
          <p:cNvGrpSpPr/>
          <p:nvPr userDrawn="1"/>
        </p:nvGrpSpPr>
        <p:grpSpPr>
          <a:xfrm rot="5400000">
            <a:off x="8639629" y="3305628"/>
            <a:ext cx="6857999" cy="246744"/>
            <a:chOff x="1511300" y="1968500"/>
            <a:chExt cx="1180531" cy="190571"/>
          </a:xfrm>
        </p:grpSpPr>
        <p:sp>
          <p:nvSpPr>
            <p:cNvPr id="11" name="Rectangle 10"/>
            <p:cNvSpPr/>
            <p:nvPr userDrawn="1"/>
          </p:nvSpPr>
          <p:spPr>
            <a:xfrm>
              <a:off x="1511300" y="1968500"/>
              <a:ext cx="236220" cy="189940"/>
            </a:xfrm>
            <a:prstGeom prst="rect">
              <a:avLst/>
            </a:prstGeom>
            <a:solidFill>
              <a:srgbClr val="2E112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2" name="Rectangle 11"/>
            <p:cNvSpPr/>
            <p:nvPr userDrawn="1"/>
          </p:nvSpPr>
          <p:spPr>
            <a:xfrm>
              <a:off x="1747520" y="1968500"/>
              <a:ext cx="236220" cy="190571"/>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3" name="Rectangle 12"/>
            <p:cNvSpPr/>
            <p:nvPr userDrawn="1"/>
          </p:nvSpPr>
          <p:spPr>
            <a:xfrm>
              <a:off x="2452849" y="1968500"/>
              <a:ext cx="238982" cy="188686"/>
            </a:xfrm>
            <a:prstGeom prst="rect">
              <a:avLst/>
            </a:prstGeom>
            <a:solidFill>
              <a:srgbClr val="F0433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4" name="Rectangle 13"/>
            <p:cNvSpPr/>
            <p:nvPr userDrawn="1"/>
          </p:nvSpPr>
          <p:spPr>
            <a:xfrm>
              <a:off x="2217581" y="1968500"/>
              <a:ext cx="236220" cy="188686"/>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5" name="Rectangle 14"/>
            <p:cNvSpPr/>
            <p:nvPr userDrawn="1"/>
          </p:nvSpPr>
          <p:spPr>
            <a:xfrm>
              <a:off x="1982788" y="1968500"/>
              <a:ext cx="236220" cy="188686"/>
            </a:xfrm>
            <a:prstGeom prst="rect">
              <a:avLst/>
            </a:prstGeom>
            <a:solidFill>
              <a:srgbClr val="54003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gr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bg>
      <p:bgPr>
        <a:gradFill flip="none" rotWithShape="1">
          <a:gsLst>
            <a:gs pos="80000">
              <a:schemeClr val="bg1">
                <a:lumMod val="95000"/>
              </a:schemeClr>
            </a:gs>
            <a:gs pos="100000">
              <a:schemeClr val="bg2">
                <a:lumMod val="90000"/>
              </a:schemeClr>
            </a:gs>
          </a:gsLst>
          <a:path path="circle">
            <a:fillToRect l="50000" t="50000" r="50000" b="50000"/>
          </a:path>
          <a:tileRect/>
        </a:gradFill>
        <a:effectLst/>
      </p:bgPr>
    </p:bg>
    <p:spTree>
      <p:nvGrpSpPr>
        <p:cNvPr id="1" name="Shape 122"/>
        <p:cNvGrpSpPr/>
        <p:nvPr/>
      </p:nvGrpSpPr>
      <p:grpSpPr>
        <a:xfrm>
          <a:off x="0" y="0"/>
          <a:ext cx="0" cy="0"/>
          <a:chOff x="0" y="0"/>
          <a:chExt cx="0" cy="0"/>
        </a:xfrm>
      </p:grpSpPr>
      <p:sp>
        <p:nvSpPr>
          <p:cNvPr id="2" name="Rectangle 1"/>
          <p:cNvSpPr/>
          <p:nvPr userDrawn="1"/>
        </p:nvSpPr>
        <p:spPr>
          <a:xfrm>
            <a:off x="0" y="1411514"/>
            <a:ext cx="12192000" cy="4034972"/>
          </a:xfrm>
          <a:prstGeom prst="rect">
            <a:avLst/>
          </a:prstGeom>
          <a:solidFill>
            <a:srgbClr val="C9283E"/>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Isosceles Triangle 2"/>
          <p:cNvSpPr/>
          <p:nvPr userDrawn="1"/>
        </p:nvSpPr>
        <p:spPr>
          <a:xfrm>
            <a:off x="3200400" y="1411514"/>
            <a:ext cx="8991600" cy="4034972"/>
          </a:xfrm>
          <a:prstGeom prst="triangle">
            <a:avLst>
              <a:gd name="adj" fmla="val 100000"/>
            </a:avLst>
          </a:prstGeom>
          <a:solidFill>
            <a:schemeClr val="bg1">
              <a:alpha val="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Freeform 5"/>
          <p:cNvSpPr/>
          <p:nvPr userDrawn="1"/>
        </p:nvSpPr>
        <p:spPr>
          <a:xfrm>
            <a:off x="0" y="1411515"/>
            <a:ext cx="2990850" cy="1704693"/>
          </a:xfrm>
          <a:custGeom>
            <a:avLst/>
            <a:gdLst>
              <a:gd name="connsiteX0" fmla="*/ 2628892 w 2990850"/>
              <a:gd name="connsiteY0" fmla="*/ 0 h 1704693"/>
              <a:gd name="connsiteX1" fmla="*/ 2990850 w 2990850"/>
              <a:gd name="connsiteY1" fmla="*/ 0 h 1704693"/>
              <a:gd name="connsiteX2" fmla="*/ 0 w 2990850"/>
              <a:gd name="connsiteY2" fmla="*/ 1704693 h 1704693"/>
              <a:gd name="connsiteX3" fmla="*/ 0 w 2990850"/>
              <a:gd name="connsiteY3" fmla="*/ 1498388 h 1704693"/>
            </a:gdLst>
            <a:ahLst/>
            <a:cxnLst>
              <a:cxn ang="0">
                <a:pos x="connsiteX0" y="connsiteY0"/>
              </a:cxn>
              <a:cxn ang="0">
                <a:pos x="connsiteX1" y="connsiteY1"/>
              </a:cxn>
              <a:cxn ang="0">
                <a:pos x="connsiteX2" y="connsiteY2"/>
              </a:cxn>
              <a:cxn ang="0">
                <a:pos x="connsiteX3" y="connsiteY3"/>
              </a:cxn>
            </a:cxnLst>
            <a:rect l="l" t="t" r="r" b="b"/>
            <a:pathLst>
              <a:path w="2990850" h="1704693">
                <a:moveTo>
                  <a:pt x="2628892" y="0"/>
                </a:moveTo>
                <a:lnTo>
                  <a:pt x="2990850" y="0"/>
                </a:lnTo>
                <a:lnTo>
                  <a:pt x="0" y="1704693"/>
                </a:lnTo>
                <a:lnTo>
                  <a:pt x="0" y="1498388"/>
                </a:lnTo>
                <a:close/>
              </a:path>
            </a:pathLst>
          </a:custGeom>
          <a:solidFill>
            <a:schemeClr val="bg1">
              <a:alpha val="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3" name="Rectangle 12"/>
          <p:cNvSpPr/>
          <p:nvPr userDrawn="1"/>
        </p:nvSpPr>
        <p:spPr>
          <a:xfrm>
            <a:off x="0" y="-1"/>
            <a:ext cx="209550" cy="6858000"/>
          </a:xfrm>
          <a:prstGeom prst="rect">
            <a:avLst/>
          </a:prstGeom>
          <a:solidFill>
            <a:srgbClr val="2E112D"/>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4" name="Group 13"/>
          <p:cNvGrpSpPr/>
          <p:nvPr userDrawn="1"/>
        </p:nvGrpSpPr>
        <p:grpSpPr>
          <a:xfrm>
            <a:off x="10218567" y="-1"/>
            <a:ext cx="1973434" cy="188687"/>
            <a:chOff x="1511300" y="1968500"/>
            <a:chExt cx="1177769" cy="190571"/>
          </a:xfrm>
        </p:grpSpPr>
        <p:sp>
          <p:nvSpPr>
            <p:cNvPr id="15" name="Rectangle 14"/>
            <p:cNvSpPr/>
            <p:nvPr userDrawn="1"/>
          </p:nvSpPr>
          <p:spPr>
            <a:xfrm>
              <a:off x="1511300" y="1968500"/>
              <a:ext cx="236220" cy="189940"/>
            </a:xfrm>
            <a:prstGeom prst="rect">
              <a:avLst/>
            </a:prstGeom>
            <a:solidFill>
              <a:srgbClr val="2E112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6" name="Rectangle 15"/>
            <p:cNvSpPr/>
            <p:nvPr userDrawn="1"/>
          </p:nvSpPr>
          <p:spPr>
            <a:xfrm>
              <a:off x="1747520" y="1968500"/>
              <a:ext cx="236220" cy="190571"/>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7" name="Rectangle 16"/>
            <p:cNvSpPr/>
            <p:nvPr userDrawn="1"/>
          </p:nvSpPr>
          <p:spPr>
            <a:xfrm>
              <a:off x="2452849" y="1968500"/>
              <a:ext cx="236220" cy="188686"/>
            </a:xfrm>
            <a:prstGeom prst="rect">
              <a:avLst/>
            </a:prstGeom>
            <a:solidFill>
              <a:srgbClr val="F0433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8" name="Rectangle 17"/>
            <p:cNvSpPr/>
            <p:nvPr userDrawn="1"/>
          </p:nvSpPr>
          <p:spPr>
            <a:xfrm>
              <a:off x="2217581" y="1968500"/>
              <a:ext cx="236220" cy="188686"/>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9" name="Rectangle 18"/>
            <p:cNvSpPr/>
            <p:nvPr userDrawn="1"/>
          </p:nvSpPr>
          <p:spPr>
            <a:xfrm>
              <a:off x="1982788" y="1968500"/>
              <a:ext cx="236220" cy="188686"/>
            </a:xfrm>
            <a:prstGeom prst="rect">
              <a:avLst/>
            </a:prstGeom>
            <a:solidFill>
              <a:srgbClr val="54003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gr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bg>
      <p:bgPr>
        <a:gradFill flip="none" rotWithShape="1">
          <a:gsLst>
            <a:gs pos="77000">
              <a:schemeClr val="bg1">
                <a:lumMod val="95000"/>
              </a:schemeClr>
            </a:gs>
            <a:gs pos="100000">
              <a:schemeClr val="bg2">
                <a:lumMod val="90000"/>
              </a:schemeClr>
            </a:gs>
          </a:gsLst>
          <a:path path="circle">
            <a:fillToRect l="50000" t="50000" r="50000" b="50000"/>
          </a:path>
          <a:tileRect/>
        </a:gradFill>
        <a:effectLst/>
      </p:bgPr>
    </p:bg>
    <p:spTree>
      <p:nvGrpSpPr>
        <p:cNvPr id="1" name="Shape 122"/>
        <p:cNvGrpSpPr/>
        <p:nvPr/>
      </p:nvGrpSpPr>
      <p:grpSpPr>
        <a:xfrm>
          <a:off x="0" y="0"/>
          <a:ext cx="0" cy="0"/>
          <a:chOff x="0" y="0"/>
          <a:chExt cx="0" cy="0"/>
        </a:xfrm>
      </p:grpSpPr>
      <p:sp>
        <p:nvSpPr>
          <p:cNvPr id="2" name="Rectangle 1"/>
          <p:cNvSpPr/>
          <p:nvPr userDrawn="1"/>
        </p:nvSpPr>
        <p:spPr>
          <a:xfrm>
            <a:off x="0" y="1411514"/>
            <a:ext cx="12192000" cy="4034972"/>
          </a:xfrm>
          <a:prstGeom prst="rect">
            <a:avLst/>
          </a:prstGeom>
          <a:solidFill>
            <a:srgbClr val="540032"/>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Isosceles Triangle 2"/>
          <p:cNvSpPr/>
          <p:nvPr userDrawn="1"/>
        </p:nvSpPr>
        <p:spPr>
          <a:xfrm flipH="1">
            <a:off x="0" y="1411514"/>
            <a:ext cx="8991600" cy="4034972"/>
          </a:xfrm>
          <a:prstGeom prst="triangle">
            <a:avLst>
              <a:gd name="adj" fmla="val 100000"/>
            </a:avLst>
          </a:prstGeom>
          <a:solidFill>
            <a:schemeClr val="bg1">
              <a:alpha val="7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Freeform 3"/>
          <p:cNvSpPr/>
          <p:nvPr userDrawn="1"/>
        </p:nvSpPr>
        <p:spPr>
          <a:xfrm flipH="1">
            <a:off x="9305925" y="1411514"/>
            <a:ext cx="2990850" cy="1704693"/>
          </a:xfrm>
          <a:custGeom>
            <a:avLst/>
            <a:gdLst>
              <a:gd name="connsiteX0" fmla="*/ 2628892 w 2990850"/>
              <a:gd name="connsiteY0" fmla="*/ 0 h 1704693"/>
              <a:gd name="connsiteX1" fmla="*/ 2990850 w 2990850"/>
              <a:gd name="connsiteY1" fmla="*/ 0 h 1704693"/>
              <a:gd name="connsiteX2" fmla="*/ 0 w 2990850"/>
              <a:gd name="connsiteY2" fmla="*/ 1704693 h 1704693"/>
              <a:gd name="connsiteX3" fmla="*/ 0 w 2990850"/>
              <a:gd name="connsiteY3" fmla="*/ 1498388 h 1704693"/>
            </a:gdLst>
            <a:ahLst/>
            <a:cxnLst>
              <a:cxn ang="0">
                <a:pos x="connsiteX0" y="connsiteY0"/>
              </a:cxn>
              <a:cxn ang="0">
                <a:pos x="connsiteX1" y="connsiteY1"/>
              </a:cxn>
              <a:cxn ang="0">
                <a:pos x="connsiteX2" y="connsiteY2"/>
              </a:cxn>
              <a:cxn ang="0">
                <a:pos x="connsiteX3" y="connsiteY3"/>
              </a:cxn>
            </a:cxnLst>
            <a:rect l="l" t="t" r="r" b="b"/>
            <a:pathLst>
              <a:path w="2990850" h="1704693">
                <a:moveTo>
                  <a:pt x="2628892" y="0"/>
                </a:moveTo>
                <a:lnTo>
                  <a:pt x="2990850" y="0"/>
                </a:lnTo>
                <a:lnTo>
                  <a:pt x="0" y="1704693"/>
                </a:lnTo>
                <a:lnTo>
                  <a:pt x="0" y="1498388"/>
                </a:lnTo>
                <a:close/>
              </a:path>
            </a:pathLst>
          </a:custGeom>
          <a:solidFill>
            <a:schemeClr val="bg1">
              <a:alpha val="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5" name="Rectangle 4"/>
          <p:cNvSpPr/>
          <p:nvPr userDrawn="1"/>
        </p:nvSpPr>
        <p:spPr>
          <a:xfrm rot="5400000">
            <a:off x="1009650" y="-1009650"/>
            <a:ext cx="152400" cy="2171700"/>
          </a:xfrm>
          <a:prstGeom prst="rect">
            <a:avLst/>
          </a:prstGeom>
          <a:solidFill>
            <a:srgbClr val="54003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2" name="Group 11"/>
          <p:cNvGrpSpPr/>
          <p:nvPr userDrawn="1"/>
        </p:nvGrpSpPr>
        <p:grpSpPr>
          <a:xfrm rot="5400000">
            <a:off x="8639629" y="3305628"/>
            <a:ext cx="6857999" cy="246744"/>
            <a:chOff x="1511300" y="1968500"/>
            <a:chExt cx="1180531" cy="190571"/>
          </a:xfrm>
        </p:grpSpPr>
        <p:sp>
          <p:nvSpPr>
            <p:cNvPr id="13" name="Rectangle 12"/>
            <p:cNvSpPr/>
            <p:nvPr userDrawn="1"/>
          </p:nvSpPr>
          <p:spPr>
            <a:xfrm>
              <a:off x="1511300" y="1968500"/>
              <a:ext cx="236220" cy="189940"/>
            </a:xfrm>
            <a:prstGeom prst="rect">
              <a:avLst/>
            </a:prstGeom>
            <a:solidFill>
              <a:srgbClr val="2E112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4" name="Rectangle 13"/>
            <p:cNvSpPr/>
            <p:nvPr userDrawn="1"/>
          </p:nvSpPr>
          <p:spPr>
            <a:xfrm>
              <a:off x="1747520" y="1968500"/>
              <a:ext cx="236220" cy="190571"/>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5" name="Rectangle 14"/>
            <p:cNvSpPr/>
            <p:nvPr userDrawn="1"/>
          </p:nvSpPr>
          <p:spPr>
            <a:xfrm>
              <a:off x="2452849" y="1968500"/>
              <a:ext cx="238982" cy="188686"/>
            </a:xfrm>
            <a:prstGeom prst="rect">
              <a:avLst/>
            </a:prstGeom>
            <a:solidFill>
              <a:srgbClr val="F0433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6" name="Rectangle 15"/>
            <p:cNvSpPr/>
            <p:nvPr userDrawn="1"/>
          </p:nvSpPr>
          <p:spPr>
            <a:xfrm>
              <a:off x="2217581" y="1968500"/>
              <a:ext cx="236220" cy="188686"/>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7" name="Rectangle 16"/>
            <p:cNvSpPr/>
            <p:nvPr userDrawn="1"/>
          </p:nvSpPr>
          <p:spPr>
            <a:xfrm>
              <a:off x="1982788" y="1968500"/>
              <a:ext cx="236220" cy="188686"/>
            </a:xfrm>
            <a:prstGeom prst="rect">
              <a:avLst/>
            </a:prstGeom>
            <a:solidFill>
              <a:srgbClr val="54003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gr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bg>
      <p:bgPr>
        <a:gradFill flip="none" rotWithShape="1">
          <a:gsLst>
            <a:gs pos="84000">
              <a:schemeClr val="bg1">
                <a:lumMod val="95000"/>
              </a:schemeClr>
            </a:gs>
            <a:gs pos="100000">
              <a:schemeClr val="bg2">
                <a:lumMod val="90000"/>
              </a:schemeClr>
            </a:gs>
          </a:gsLst>
          <a:path path="circle">
            <a:fillToRect l="50000" t="50000" r="50000" b="50000"/>
          </a:path>
          <a:tileRect/>
        </a:gradFill>
        <a:effectLst/>
      </p:bgPr>
    </p:bg>
    <p:spTree>
      <p:nvGrpSpPr>
        <p:cNvPr id="1" name="Shape 135"/>
        <p:cNvGrpSpPr/>
        <p:nvPr/>
      </p:nvGrpSpPr>
      <p:grpSpPr>
        <a:xfrm>
          <a:off x="0" y="0"/>
          <a:ext cx="0" cy="0"/>
          <a:chOff x="0" y="0"/>
          <a:chExt cx="0" cy="0"/>
        </a:xfrm>
      </p:grpSpPr>
      <p:sp>
        <p:nvSpPr>
          <p:cNvPr id="2" name="Frame 1"/>
          <p:cNvSpPr/>
          <p:nvPr userDrawn="1"/>
        </p:nvSpPr>
        <p:spPr>
          <a:xfrm>
            <a:off x="142875" y="161925"/>
            <a:ext cx="11906250" cy="6534150"/>
          </a:xfrm>
          <a:prstGeom prst="frame">
            <a:avLst>
              <a:gd name="adj1" fmla="val 2463"/>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nvGrpSpPr>
          <p:cNvPr id="35" name="Group 34"/>
          <p:cNvGrpSpPr/>
          <p:nvPr userDrawn="1"/>
        </p:nvGrpSpPr>
        <p:grpSpPr>
          <a:xfrm>
            <a:off x="140514" y="159076"/>
            <a:ext cx="2275054" cy="2277903"/>
            <a:chOff x="140514" y="159076"/>
            <a:chExt cx="2275054" cy="2277903"/>
          </a:xfrm>
        </p:grpSpPr>
        <p:grpSp>
          <p:nvGrpSpPr>
            <p:cNvPr id="15" name="Group 14"/>
            <p:cNvGrpSpPr/>
            <p:nvPr userDrawn="1"/>
          </p:nvGrpSpPr>
          <p:grpSpPr>
            <a:xfrm>
              <a:off x="142875" y="161925"/>
              <a:ext cx="161925" cy="1100139"/>
              <a:chOff x="142875" y="473397"/>
              <a:chExt cx="191479" cy="1100139"/>
            </a:xfrm>
          </p:grpSpPr>
          <p:sp>
            <p:nvSpPr>
              <p:cNvPr id="10" name="Rectangle 9"/>
              <p:cNvSpPr/>
              <p:nvPr userDrawn="1"/>
            </p:nvSpPr>
            <p:spPr>
              <a:xfrm rot="16200000">
                <a:off x="120643" y="1126614"/>
                <a:ext cx="236220" cy="189940"/>
              </a:xfrm>
              <a:prstGeom prst="rect">
                <a:avLst/>
              </a:prstGeom>
              <a:solidFill>
                <a:srgbClr val="2E112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1" name="Rectangle 10"/>
              <p:cNvSpPr/>
              <p:nvPr userDrawn="1"/>
            </p:nvSpPr>
            <p:spPr>
              <a:xfrm rot="16200000">
                <a:off x="120959" y="890079"/>
                <a:ext cx="236220" cy="190571"/>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2" name="Rectangle 11"/>
              <p:cNvSpPr/>
              <p:nvPr userDrawn="1"/>
            </p:nvSpPr>
            <p:spPr>
              <a:xfrm rot="16200000">
                <a:off x="119108" y="1361083"/>
                <a:ext cx="236220" cy="188686"/>
              </a:xfrm>
              <a:prstGeom prst="rect">
                <a:avLst/>
              </a:prstGeom>
              <a:solidFill>
                <a:srgbClr val="F0433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3" name="Rectangle 12"/>
              <p:cNvSpPr/>
              <p:nvPr userDrawn="1"/>
            </p:nvSpPr>
            <p:spPr>
              <a:xfrm rot="16200000">
                <a:off x="158119" y="459062"/>
                <a:ext cx="160016" cy="188686"/>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4" name="Rectangle 13"/>
              <p:cNvSpPr/>
              <p:nvPr userDrawn="1"/>
            </p:nvSpPr>
            <p:spPr>
              <a:xfrm rot="16200000">
                <a:off x="120016" y="655753"/>
                <a:ext cx="236220" cy="188686"/>
              </a:xfrm>
              <a:prstGeom prst="rect">
                <a:avLst/>
              </a:prstGeom>
              <a:solidFill>
                <a:srgbClr val="54003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grpSp>
        <p:grpSp>
          <p:nvGrpSpPr>
            <p:cNvPr id="16" name="Group 15"/>
            <p:cNvGrpSpPr/>
            <p:nvPr userDrawn="1"/>
          </p:nvGrpSpPr>
          <p:grpSpPr>
            <a:xfrm>
              <a:off x="140514" y="1260636"/>
              <a:ext cx="161925" cy="1176343"/>
              <a:chOff x="142875" y="397193"/>
              <a:chExt cx="191479" cy="1176343"/>
            </a:xfrm>
          </p:grpSpPr>
          <p:sp>
            <p:nvSpPr>
              <p:cNvPr id="17" name="Rectangle 16"/>
              <p:cNvSpPr/>
              <p:nvPr userDrawn="1"/>
            </p:nvSpPr>
            <p:spPr>
              <a:xfrm rot="16200000">
                <a:off x="120643" y="1126614"/>
                <a:ext cx="236220" cy="189940"/>
              </a:xfrm>
              <a:prstGeom prst="rect">
                <a:avLst/>
              </a:prstGeom>
              <a:solidFill>
                <a:srgbClr val="2E112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8" name="Rectangle 17"/>
              <p:cNvSpPr/>
              <p:nvPr userDrawn="1"/>
            </p:nvSpPr>
            <p:spPr>
              <a:xfrm rot="16200000">
                <a:off x="120959" y="890079"/>
                <a:ext cx="236220" cy="190571"/>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9" name="Rectangle 18"/>
              <p:cNvSpPr/>
              <p:nvPr userDrawn="1"/>
            </p:nvSpPr>
            <p:spPr>
              <a:xfrm rot="16200000">
                <a:off x="119108" y="1361083"/>
                <a:ext cx="236220" cy="188686"/>
              </a:xfrm>
              <a:prstGeom prst="rect">
                <a:avLst/>
              </a:prstGeom>
              <a:solidFill>
                <a:srgbClr val="F0433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20" name="Rectangle 19"/>
              <p:cNvSpPr/>
              <p:nvPr userDrawn="1"/>
            </p:nvSpPr>
            <p:spPr>
              <a:xfrm rot="16200000">
                <a:off x="120016" y="420960"/>
                <a:ext cx="236220" cy="188686"/>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21" name="Rectangle 20"/>
              <p:cNvSpPr/>
              <p:nvPr userDrawn="1"/>
            </p:nvSpPr>
            <p:spPr>
              <a:xfrm rot="16200000">
                <a:off x="120016" y="655753"/>
                <a:ext cx="236220" cy="188686"/>
              </a:xfrm>
              <a:prstGeom prst="rect">
                <a:avLst/>
              </a:prstGeom>
              <a:solidFill>
                <a:srgbClr val="54003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grpSp>
        <p:grpSp>
          <p:nvGrpSpPr>
            <p:cNvPr id="34" name="Group 33"/>
            <p:cNvGrpSpPr/>
            <p:nvPr userDrawn="1"/>
          </p:nvGrpSpPr>
          <p:grpSpPr>
            <a:xfrm rot="5400000">
              <a:off x="1195898" y="-896308"/>
              <a:ext cx="164286" cy="2275054"/>
              <a:chOff x="11884839" y="4421021"/>
              <a:chExt cx="164286" cy="2275054"/>
            </a:xfrm>
          </p:grpSpPr>
          <p:grpSp>
            <p:nvGrpSpPr>
              <p:cNvPr id="22" name="Group 21"/>
              <p:cNvGrpSpPr/>
              <p:nvPr userDrawn="1"/>
            </p:nvGrpSpPr>
            <p:grpSpPr>
              <a:xfrm>
                <a:off x="11887200" y="4421021"/>
                <a:ext cx="161925" cy="1100139"/>
                <a:chOff x="142875" y="473397"/>
                <a:chExt cx="191479" cy="1100139"/>
              </a:xfrm>
            </p:grpSpPr>
            <p:sp>
              <p:nvSpPr>
                <p:cNvPr id="23" name="Rectangle 22"/>
                <p:cNvSpPr/>
                <p:nvPr userDrawn="1"/>
              </p:nvSpPr>
              <p:spPr>
                <a:xfrm rot="16200000">
                  <a:off x="120643" y="1126614"/>
                  <a:ext cx="236220" cy="189940"/>
                </a:xfrm>
                <a:prstGeom prst="rect">
                  <a:avLst/>
                </a:prstGeom>
                <a:solidFill>
                  <a:srgbClr val="2E112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24" name="Rectangle 23"/>
                <p:cNvSpPr/>
                <p:nvPr userDrawn="1"/>
              </p:nvSpPr>
              <p:spPr>
                <a:xfrm rot="16200000">
                  <a:off x="120959" y="890079"/>
                  <a:ext cx="236220" cy="190571"/>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25" name="Rectangle 24"/>
                <p:cNvSpPr/>
                <p:nvPr userDrawn="1"/>
              </p:nvSpPr>
              <p:spPr>
                <a:xfrm rot="16200000">
                  <a:off x="119108" y="1361083"/>
                  <a:ext cx="236220" cy="188686"/>
                </a:xfrm>
                <a:prstGeom prst="rect">
                  <a:avLst/>
                </a:prstGeom>
                <a:solidFill>
                  <a:srgbClr val="F0433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26" name="Rectangle 25"/>
                <p:cNvSpPr/>
                <p:nvPr userDrawn="1"/>
              </p:nvSpPr>
              <p:spPr>
                <a:xfrm rot="16200000">
                  <a:off x="158119" y="459062"/>
                  <a:ext cx="160016" cy="188686"/>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27" name="Rectangle 26"/>
                <p:cNvSpPr/>
                <p:nvPr userDrawn="1"/>
              </p:nvSpPr>
              <p:spPr>
                <a:xfrm rot="16200000">
                  <a:off x="120016" y="655753"/>
                  <a:ext cx="236220" cy="188686"/>
                </a:xfrm>
                <a:prstGeom prst="rect">
                  <a:avLst/>
                </a:prstGeom>
                <a:solidFill>
                  <a:srgbClr val="54003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grpSp>
          <p:grpSp>
            <p:nvGrpSpPr>
              <p:cNvPr id="28" name="Group 27"/>
              <p:cNvGrpSpPr/>
              <p:nvPr userDrawn="1"/>
            </p:nvGrpSpPr>
            <p:grpSpPr>
              <a:xfrm>
                <a:off x="11884839" y="5519732"/>
                <a:ext cx="161925" cy="1176343"/>
                <a:chOff x="142875" y="397193"/>
                <a:chExt cx="191479" cy="1176343"/>
              </a:xfrm>
            </p:grpSpPr>
            <p:sp>
              <p:nvSpPr>
                <p:cNvPr id="29" name="Rectangle 28"/>
                <p:cNvSpPr/>
                <p:nvPr userDrawn="1"/>
              </p:nvSpPr>
              <p:spPr>
                <a:xfrm rot="16200000">
                  <a:off x="120643" y="1126614"/>
                  <a:ext cx="236220" cy="189940"/>
                </a:xfrm>
                <a:prstGeom prst="rect">
                  <a:avLst/>
                </a:prstGeom>
                <a:solidFill>
                  <a:srgbClr val="2E112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30" name="Rectangle 29"/>
                <p:cNvSpPr/>
                <p:nvPr userDrawn="1"/>
              </p:nvSpPr>
              <p:spPr>
                <a:xfrm rot="16200000">
                  <a:off x="120959" y="890079"/>
                  <a:ext cx="236220" cy="190571"/>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31" name="Rectangle 30"/>
                <p:cNvSpPr/>
                <p:nvPr userDrawn="1"/>
              </p:nvSpPr>
              <p:spPr>
                <a:xfrm rot="16200000">
                  <a:off x="119108" y="1361083"/>
                  <a:ext cx="236220" cy="188686"/>
                </a:xfrm>
                <a:prstGeom prst="rect">
                  <a:avLst/>
                </a:prstGeom>
                <a:solidFill>
                  <a:srgbClr val="F0433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32" name="Rectangle 31"/>
                <p:cNvSpPr/>
                <p:nvPr userDrawn="1"/>
              </p:nvSpPr>
              <p:spPr>
                <a:xfrm rot="16200000">
                  <a:off x="120016" y="420960"/>
                  <a:ext cx="236220" cy="188686"/>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33" name="Rectangle 32"/>
                <p:cNvSpPr/>
                <p:nvPr userDrawn="1"/>
              </p:nvSpPr>
              <p:spPr>
                <a:xfrm rot="16200000">
                  <a:off x="120016" y="655753"/>
                  <a:ext cx="236220" cy="188686"/>
                </a:xfrm>
                <a:prstGeom prst="rect">
                  <a:avLst/>
                </a:prstGeom>
                <a:solidFill>
                  <a:srgbClr val="54003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grpSp>
        </p:grpSp>
      </p:gr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bg>
      <p:bgPr>
        <a:gradFill flip="none" rotWithShape="1">
          <a:gsLst>
            <a:gs pos="84000">
              <a:schemeClr val="bg1">
                <a:lumMod val="95000"/>
              </a:schemeClr>
            </a:gs>
            <a:gs pos="100000">
              <a:schemeClr val="bg2">
                <a:lumMod val="90000"/>
              </a:schemeClr>
            </a:gs>
          </a:gsLst>
          <a:path path="circle">
            <a:fillToRect l="50000" t="50000" r="50000" b="50000"/>
          </a:path>
          <a:tileRect/>
        </a:gradFill>
        <a:effectLst/>
      </p:bgPr>
    </p:bg>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Pr>
        <a:gradFill flip="none" rotWithShape="1">
          <a:gsLst>
            <a:gs pos="86000">
              <a:schemeClr val="bg1">
                <a:lumMod val="95000"/>
              </a:schemeClr>
            </a:gs>
            <a:gs pos="100000">
              <a:schemeClr val="bg2">
                <a:lumMod val="90000"/>
              </a:schemeClr>
            </a:gs>
          </a:gsLst>
          <a:path path="circle">
            <a:fillToRect l="50000" t="50000" r="50000" b="50000"/>
          </a:path>
          <a:tileRect/>
        </a:gra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5/2/2018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image" Target="../media/image2.jpeg"/><Relationship Id="rId1" Type="http://schemas.openxmlformats.org/officeDocument/2006/relationships/slideLayout" Target="../slideLayouts/slideLayout1.xml"/><Relationship Id="rId4" Type="http://schemas.openxmlformats.org/officeDocument/2006/relationships/image" Target="../media/image4.jpeg"/></Relationships>
</file>

<file path=ppt/slides/_rels/slide2.xml.rels><?xml version="1.0" encoding="UTF-8" standalone="yes"?>
<Relationships xmlns="http://schemas.openxmlformats.org/package/2006/relationships"><Relationship Id="rId2" Type="http://schemas.openxmlformats.org/officeDocument/2006/relationships/image" Target="../media/image5.jpg"/><Relationship Id="rId1" Type="http://schemas.openxmlformats.org/officeDocument/2006/relationships/slideLayout" Target="../slideLayouts/slideLayout4.xml"/></Relationships>
</file>

<file path=ppt/slides/_rels/slide3.xml.rels><?xml version="1.0" encoding="UTF-8" standalone="yes"?>
<Relationships xmlns="http://schemas.openxmlformats.org/package/2006/relationships"><Relationship Id="rId2" Type="http://schemas.openxmlformats.org/officeDocument/2006/relationships/image" Target="../media/image6.jpeg"/><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3" Type="http://schemas.openxmlformats.org/officeDocument/2006/relationships/image" Target="../media/image8.jpg"/><Relationship Id="rId2" Type="http://schemas.openxmlformats.org/officeDocument/2006/relationships/image" Target="../media/image7.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3" Type="http://schemas.openxmlformats.org/officeDocument/2006/relationships/image" Target="../media/image10.jpeg"/><Relationship Id="rId2" Type="http://schemas.openxmlformats.org/officeDocument/2006/relationships/image" Target="../media/image9.jpeg"/><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3" Type="http://schemas.openxmlformats.org/officeDocument/2006/relationships/image" Target="../media/image12.jpeg"/><Relationship Id="rId2" Type="http://schemas.openxmlformats.org/officeDocument/2006/relationships/image" Target="../media/image11.jpe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13.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2" Type="http://schemas.openxmlformats.org/officeDocument/2006/relationships/image" Target="../media/image14.jpeg"/><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15.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6.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17.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18.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chemeClr val="bg1">
                <a:lumMod val="85000"/>
              </a:schemeClr>
            </a:gs>
            <a:gs pos="79000">
              <a:schemeClr val="bg1"/>
            </a:gs>
          </a:gsLst>
          <a:path path="circle">
            <a:fillToRect l="50000" t="50000" r="50000" b="50000"/>
          </a:path>
          <a:tileRect/>
        </a:gradFill>
        <a:effectLst/>
      </p:bgPr>
    </p:bg>
    <p:spTree>
      <p:nvGrpSpPr>
        <p:cNvPr id="1" name=""/>
        <p:cNvGrpSpPr/>
        <p:nvPr/>
      </p:nvGrpSpPr>
      <p:grpSpPr>
        <a:xfrm>
          <a:off x="0" y="0"/>
          <a:ext cx="0" cy="0"/>
          <a:chOff x="0" y="0"/>
          <a:chExt cx="0" cy="0"/>
        </a:xfrm>
      </p:grpSpPr>
      <p:pic>
        <p:nvPicPr>
          <p:cNvPr id="5" name="Picture 4"/>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65856" y="-18426"/>
            <a:ext cx="12257856" cy="6894864"/>
          </a:xfrm>
          <a:prstGeom prst="rect">
            <a:avLst/>
          </a:prstGeom>
        </p:spPr>
      </p:pic>
      <p:sp>
        <p:nvSpPr>
          <p:cNvPr id="31" name="Rectangle 30">
            <a:extLst>
              <a:ext uri="{FF2B5EF4-FFF2-40B4-BE49-F238E27FC236}">
                <a16:creationId xmlns:a16="http://schemas.microsoft.com/office/drawing/2014/main" id="{4BCC0E61-A182-48C0-B01C-645A6B52B49F}"/>
              </a:ext>
            </a:extLst>
          </p:cNvPr>
          <p:cNvSpPr/>
          <p:nvPr/>
        </p:nvSpPr>
        <p:spPr>
          <a:xfrm>
            <a:off x="4400637" y="4920527"/>
            <a:ext cx="3304110" cy="307777"/>
          </a:xfrm>
          <a:prstGeom prst="rect">
            <a:avLst/>
          </a:prstGeom>
        </p:spPr>
        <p:txBody>
          <a:bodyPr wrap="none">
            <a:spAutoFit/>
          </a:bodyPr>
          <a:lstStyle/>
          <a:p>
            <a:pPr algn="ctr"/>
            <a:r>
              <a:rPr lang="en-US" sz="1400" dirty="0">
                <a:solidFill>
                  <a:srgbClr val="B29E7F"/>
                </a:solidFill>
                <a:effectLst>
                  <a:outerShdw blurRad="38100" dist="38100" dir="2700000" algn="tl">
                    <a:srgbClr val="000000">
                      <a:alpha val="43137"/>
                    </a:srgbClr>
                  </a:outerShdw>
                </a:effectLst>
              </a:rPr>
              <a:t>PowerPoint  &amp; Google Slides Template</a:t>
            </a:r>
          </a:p>
        </p:txBody>
      </p:sp>
      <p:sp>
        <p:nvSpPr>
          <p:cNvPr id="6" name="Rectangle 5"/>
          <p:cNvSpPr/>
          <p:nvPr/>
        </p:nvSpPr>
        <p:spPr>
          <a:xfrm>
            <a:off x="5022996" y="3429006"/>
            <a:ext cx="2176091" cy="923330"/>
          </a:xfrm>
          <a:prstGeom prst="rect">
            <a:avLst/>
          </a:prstGeom>
        </p:spPr>
        <p:txBody>
          <a:bodyPr wrap="square">
            <a:spAutoFit/>
          </a:bodyPr>
          <a:lstStyle/>
          <a:p>
            <a:pPr algn="ctr"/>
            <a:r>
              <a:rPr lang="en-US" sz="5400" b="1" spc="-150" dirty="0">
                <a:solidFill>
                  <a:schemeClr val="bg1"/>
                </a:solidFill>
                <a:effectLst>
                  <a:outerShdw blurRad="711200" dist="38100" dir="2700000" algn="tl">
                    <a:schemeClr val="tx1"/>
                  </a:outerShdw>
                </a:effectLst>
              </a:rPr>
              <a:t>FINAL</a:t>
            </a:r>
            <a:endParaRPr lang="en-US" sz="5400" b="1" dirty="0"/>
          </a:p>
        </p:txBody>
      </p:sp>
      <p:pic>
        <p:nvPicPr>
          <p:cNvPr id="23" name="Picture 22"/>
          <p:cNvPicPr>
            <a:picLocks noChangeAspect="1"/>
          </p:cNvPicPr>
          <p:nvPr/>
        </p:nvPicPr>
        <p:blipFill rotWithShape="1">
          <a:blip r:embed="rId3"/>
          <a:srcRect l="10640" t="19797" r="7503" b="29510"/>
          <a:stretch/>
        </p:blipFill>
        <p:spPr>
          <a:xfrm>
            <a:off x="4238873" y="4230305"/>
            <a:ext cx="3802742" cy="812800"/>
          </a:xfrm>
          <a:prstGeom prst="rect">
            <a:avLst/>
          </a:prstGeom>
        </p:spPr>
      </p:pic>
      <p:pic>
        <p:nvPicPr>
          <p:cNvPr id="4" name="Picture 3"/>
          <p:cNvPicPr>
            <a:picLocks noChangeAspect="1"/>
          </p:cNvPicPr>
          <p:nvPr/>
        </p:nvPicPr>
        <p:blipFill rotWithShape="1">
          <a:blip r:embed="rId4" cstate="hqprint">
            <a:extLst>
              <a:ext uri="{28A0092B-C50C-407E-A947-70E740481C1C}">
                <a14:useLocalDpi xmlns:a14="http://schemas.microsoft.com/office/drawing/2010/main" val="0"/>
              </a:ext>
            </a:extLst>
          </a:blip>
          <a:srcRect l="11004" t="11182" r="12687" b="12509"/>
          <a:stretch/>
        </p:blipFill>
        <p:spPr>
          <a:xfrm>
            <a:off x="5387651" y="2012308"/>
            <a:ext cx="1416698" cy="1416698"/>
          </a:xfrm>
          <a:prstGeom prst="ellipse">
            <a:avLst/>
          </a:prstGeom>
          <a:effectLst>
            <a:outerShdw blurRad="292100" dist="38100" dir="8100000" algn="tr" rotWithShape="0">
              <a:prstClr val="black">
                <a:alpha val="68000"/>
              </a:prstClr>
            </a:outerShdw>
          </a:effectLst>
        </p:spPr>
      </p:pic>
    </p:spTree>
    <p:extLst>
      <p:ext uri="{BB962C8B-B14F-4D97-AF65-F5344CB8AC3E}">
        <p14:creationId xmlns:p14="http://schemas.microsoft.com/office/powerpoint/2010/main" val="981276118"/>
      </p:ext>
    </p:extLst>
  </p:cSld>
  <p:clrMapOvr>
    <a:masterClrMapping/>
  </p:clrMapOvr>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bg>
      <p:bgPr>
        <a:gradFill flip="none" rotWithShape="1">
          <a:gsLst>
            <a:gs pos="73000">
              <a:schemeClr val="bg1"/>
            </a:gs>
            <a:gs pos="0">
              <a:schemeClr val="bg1"/>
            </a:gs>
            <a:gs pos="100000">
              <a:schemeClr val="bg2">
                <a:lumMod val="90000"/>
              </a:schemeClr>
            </a:gs>
          </a:gsLst>
          <a:path path="circle">
            <a:fillToRect l="50000" t="50000" r="50000" b="50000"/>
          </a:path>
          <a:tileRect/>
        </a:gradFill>
        <a:effectLst/>
      </p:bgPr>
    </p:bg>
    <p:spTree>
      <p:nvGrpSpPr>
        <p:cNvPr id="1" name=""/>
        <p:cNvGrpSpPr/>
        <p:nvPr/>
      </p:nvGrpSpPr>
      <p:grpSpPr>
        <a:xfrm>
          <a:off x="0" y="0"/>
          <a:ext cx="0" cy="0"/>
          <a:chOff x="0" y="0"/>
          <a:chExt cx="0" cy="0"/>
        </a:xfrm>
      </p:grpSpPr>
      <p:sp>
        <p:nvSpPr>
          <p:cNvPr id="6" name="Shape 81">
            <a:extLst>
              <a:ext uri="{FF2B5EF4-FFF2-40B4-BE49-F238E27FC236}">
                <a16:creationId xmlns:a16="http://schemas.microsoft.com/office/drawing/2014/main" id="{6BCDD2DE-0664-4B9B-802D-68F4AD93E3C5}"/>
              </a:ext>
            </a:extLst>
          </p:cNvPr>
          <p:cNvSpPr txBox="1">
            <a:spLocks/>
          </p:cNvSpPr>
          <p:nvPr/>
        </p:nvSpPr>
        <p:spPr>
          <a:xfrm>
            <a:off x="220457" y="786255"/>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800" dirty="0">
                <a:solidFill>
                  <a:srgbClr val="C9283E"/>
                </a:solidFill>
              </a:rPr>
              <a:t>INSTRUCTIONS FOR USE</a:t>
            </a:r>
          </a:p>
        </p:txBody>
      </p:sp>
      <p:sp>
        <p:nvSpPr>
          <p:cNvPr id="7" name="Rectangle 6">
            <a:extLst>
              <a:ext uri="{FF2B5EF4-FFF2-40B4-BE49-F238E27FC236}">
                <a16:creationId xmlns:a16="http://schemas.microsoft.com/office/drawing/2014/main" id="{354640A0-1D52-4378-B7F5-AEA08AA29279}"/>
              </a:ext>
            </a:extLst>
          </p:cNvPr>
          <p:cNvSpPr/>
          <p:nvPr/>
        </p:nvSpPr>
        <p:spPr>
          <a:xfrm>
            <a:off x="277607" y="1251532"/>
            <a:ext cx="555728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
        <p:nvSpPr>
          <p:cNvPr id="8" name="Rectangle 7">
            <a:extLst>
              <a:ext uri="{FF2B5EF4-FFF2-40B4-BE49-F238E27FC236}">
                <a16:creationId xmlns:a16="http://schemas.microsoft.com/office/drawing/2014/main" id="{83031EDF-1C34-49BB-A711-61952CB8A541}"/>
              </a:ext>
            </a:extLst>
          </p:cNvPr>
          <p:cNvSpPr/>
          <p:nvPr/>
        </p:nvSpPr>
        <p:spPr>
          <a:xfrm>
            <a:off x="6285010" y="5095982"/>
            <a:ext cx="3866764" cy="276999"/>
          </a:xfrm>
          <a:prstGeom prst="rect">
            <a:avLst/>
          </a:prstGeom>
        </p:spPr>
        <p:txBody>
          <a:bodyPr wrap="none">
            <a:spAutoFit/>
          </a:bodyPr>
          <a:lstStyle/>
          <a:p>
            <a:pPr algn="just"/>
            <a:r>
              <a:rPr lang="en-US" sz="1200" dirty="0">
                <a:solidFill>
                  <a:srgbClr val="FFC000"/>
                </a:solidFill>
              </a:rPr>
              <a:t>FONT:   </a:t>
            </a:r>
            <a:r>
              <a:rPr lang="en-US" sz="1200" dirty="0" err="1" smtClean="0">
                <a:solidFill>
                  <a:srgbClr val="FFC000"/>
                </a:solidFill>
              </a:rPr>
              <a:t>Roboto</a:t>
            </a:r>
            <a:r>
              <a:rPr lang="en-US" sz="1200" dirty="0" smtClean="0">
                <a:solidFill>
                  <a:srgbClr val="FFC000"/>
                </a:solidFill>
              </a:rPr>
              <a:t> Medium &amp; Regular </a:t>
            </a:r>
            <a:r>
              <a:rPr lang="en-US" sz="1200" dirty="0">
                <a:solidFill>
                  <a:srgbClr val="FFC000"/>
                </a:solidFill>
              </a:rPr>
              <a:t>(Free </a:t>
            </a:r>
            <a:r>
              <a:rPr lang="en-US" sz="1100" dirty="0">
                <a:solidFill>
                  <a:srgbClr val="FFC000"/>
                </a:solidFill>
              </a:rPr>
              <a:t>Google</a:t>
            </a:r>
            <a:r>
              <a:rPr lang="en-US" sz="1200" dirty="0">
                <a:solidFill>
                  <a:srgbClr val="FFC000"/>
                </a:solidFill>
              </a:rPr>
              <a:t> Fonts)</a:t>
            </a:r>
          </a:p>
        </p:txBody>
      </p:sp>
      <p:sp>
        <p:nvSpPr>
          <p:cNvPr id="9" name="Rectangle 8">
            <a:extLst>
              <a:ext uri="{FF2B5EF4-FFF2-40B4-BE49-F238E27FC236}">
                <a16:creationId xmlns:a16="http://schemas.microsoft.com/office/drawing/2014/main" id="{E0F5E55E-AFD7-47F6-83A4-64FBFB9C73FB}"/>
              </a:ext>
            </a:extLst>
          </p:cNvPr>
          <p:cNvSpPr/>
          <p:nvPr/>
        </p:nvSpPr>
        <p:spPr>
          <a:xfrm>
            <a:off x="6221208" y="2510658"/>
            <a:ext cx="4256293" cy="1292662"/>
          </a:xfrm>
          <a:prstGeom prst="rect">
            <a:avLst/>
          </a:prstGeom>
        </p:spPr>
        <p:txBody>
          <a:bodyPr wrap="square">
            <a:spAutoFit/>
          </a:bodyPr>
          <a:lstStyle/>
          <a:p>
            <a:r>
              <a:rPr lang="en-US" sz="1400" b="1" dirty="0">
                <a:solidFill>
                  <a:schemeClr val="bg1"/>
                </a:solidFill>
              </a:rPr>
              <a:t>DOWNLOAD AS POWERPOINT TEMPLATE</a:t>
            </a:r>
          </a:p>
          <a:p>
            <a:endParaRPr lang="en-US" sz="800" dirty="0">
              <a:solidFill>
                <a:schemeClr val="bg1"/>
              </a:solidFill>
            </a:endParaRPr>
          </a:p>
          <a:p>
            <a:r>
              <a:rPr lang="en-US" sz="1200" dirty="0">
                <a:solidFill>
                  <a:schemeClr val="bg1"/>
                </a:solidFill>
              </a:rPr>
              <a:t>Click on the button under the presentation preview that says "Download as PowerPoint template". You will get a .pptx file that you can edit in PowerPoint. Remember to download and install the fonts used in this presentation.</a:t>
            </a:r>
          </a:p>
          <a:p>
            <a:endParaRPr lang="en-US" sz="800" dirty="0">
              <a:solidFill>
                <a:schemeClr val="bg1"/>
              </a:solidFill>
            </a:endParaRPr>
          </a:p>
        </p:txBody>
      </p:sp>
      <p:sp>
        <p:nvSpPr>
          <p:cNvPr id="10" name="Rectangle 9">
            <a:extLst>
              <a:ext uri="{FF2B5EF4-FFF2-40B4-BE49-F238E27FC236}">
                <a16:creationId xmlns:a16="http://schemas.microsoft.com/office/drawing/2014/main" id="{D57298C0-A38E-4A89-92DC-EA24513855AE}"/>
              </a:ext>
            </a:extLst>
          </p:cNvPr>
          <p:cNvSpPr/>
          <p:nvPr/>
        </p:nvSpPr>
        <p:spPr>
          <a:xfrm>
            <a:off x="6221207" y="3879520"/>
            <a:ext cx="4256293" cy="1169551"/>
          </a:xfrm>
          <a:prstGeom prst="rect">
            <a:avLst/>
          </a:prstGeom>
        </p:spPr>
        <p:txBody>
          <a:bodyPr wrap="square">
            <a:spAutoFit/>
          </a:bodyPr>
          <a:lstStyle/>
          <a:p>
            <a:r>
              <a:rPr lang="en-US" sz="1400" b="1" dirty="0">
                <a:solidFill>
                  <a:schemeClr val="bg1"/>
                </a:solidFill>
              </a:rPr>
              <a:t>USE AS GOOGLE SLIDES THEME</a:t>
            </a:r>
          </a:p>
          <a:p>
            <a:endParaRPr lang="en-US" sz="800" dirty="0">
              <a:solidFill>
                <a:schemeClr val="bg1"/>
              </a:solidFill>
            </a:endParaRPr>
          </a:p>
          <a:p>
            <a:r>
              <a:rPr lang="en-US" sz="1200" dirty="0">
                <a:solidFill>
                  <a:schemeClr val="bg1"/>
                </a:solidFill>
              </a:rPr>
              <a:t>Click on the button that says "Use as Google Slides Theme". You will get a copy of this document on your Google Drive and will be able to edit, add or delete slides. Remember you must be signed in to your Google account.</a:t>
            </a:r>
          </a:p>
        </p:txBody>
      </p:sp>
      <p:pic>
        <p:nvPicPr>
          <p:cNvPr id="5" name="Picture Placeholder 4"/>
          <p:cNvPicPr>
            <a:picLocks noGrp="1" noChangeAspect="1"/>
          </p:cNvPicPr>
          <p:nvPr>
            <p:ph type="pic" sz="quarter" idx="11"/>
          </p:nvPr>
        </p:nvPicPr>
        <p:blipFill>
          <a:blip r:embed="rId2">
            <a:extLst>
              <a:ext uri="{28A0092B-C50C-407E-A947-70E740481C1C}">
                <a14:useLocalDpi xmlns:a14="http://schemas.microsoft.com/office/drawing/2010/main" val="0"/>
              </a:ext>
            </a:extLst>
          </a:blip>
          <a:srcRect l="3837" r="3837"/>
          <a:stretch>
            <a:fillRect/>
          </a:stretch>
        </p:blipFill>
        <p:spPr/>
      </p:pic>
    </p:spTree>
    <p:extLst>
      <p:ext uri="{BB962C8B-B14F-4D97-AF65-F5344CB8AC3E}">
        <p14:creationId xmlns:p14="http://schemas.microsoft.com/office/powerpoint/2010/main" val="2501805958"/>
      </p:ext>
    </p:extLst>
  </p:cSld>
  <p:clrMapOvr>
    <a:masterClrMapping/>
  </p:clrMapOvr>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bg>
      <p:bgPr>
        <a:gradFill flip="none" rotWithShape="1">
          <a:gsLst>
            <a:gs pos="91000">
              <a:srgbClr val="D4D4D4"/>
            </a:gs>
            <a:gs pos="60000">
              <a:schemeClr val="bg1"/>
            </a:gs>
            <a:gs pos="100000">
              <a:schemeClr val="bg1">
                <a:lumMod val="65000"/>
              </a:schemeClr>
            </a:gs>
          </a:gsLst>
          <a:path path="circle">
            <a:fillToRect l="50000" t="50000" r="50000" b="50000"/>
          </a:path>
          <a:tileRect/>
        </a:gradFill>
        <a:effectLst/>
      </p:bgPr>
    </p:bg>
    <p:spTree>
      <p:nvGrpSpPr>
        <p:cNvPr id="1" name=""/>
        <p:cNvGrpSpPr/>
        <p:nvPr/>
      </p:nvGrpSpPr>
      <p:grpSpPr>
        <a:xfrm>
          <a:off x="0" y="0"/>
          <a:ext cx="0" cy="0"/>
          <a:chOff x="0" y="0"/>
          <a:chExt cx="0" cy="0"/>
        </a:xfrm>
      </p:grpSpPr>
      <p:pic>
        <p:nvPicPr>
          <p:cNvPr id="7" name="Picture Placeholder 6"/>
          <p:cNvPicPr>
            <a:picLocks noGrp="1" noChangeAspect="1"/>
          </p:cNvPicPr>
          <p:nvPr>
            <p:ph type="pic" sz="quarter" idx="11"/>
          </p:nvPr>
        </p:nvPicPr>
        <p:blipFill>
          <a:blip r:embed="rId2">
            <a:extLst>
              <a:ext uri="{28A0092B-C50C-407E-A947-70E740481C1C}">
                <a14:useLocalDpi xmlns:a14="http://schemas.microsoft.com/office/drawing/2010/main" val="0"/>
              </a:ext>
            </a:extLst>
          </a:blip>
          <a:srcRect l="15925" r="15925"/>
          <a:stretch>
            <a:fillRect/>
          </a:stretch>
        </p:blipFill>
        <p:spPr/>
      </p:pic>
      <p:sp>
        <p:nvSpPr>
          <p:cNvPr id="8" name="Shape 98"/>
          <p:cNvSpPr txBox="1">
            <a:spLocks noGrp="1"/>
          </p:cNvSpPr>
          <p:nvPr>
            <p:ph type="ctrTitle"/>
          </p:nvPr>
        </p:nvSpPr>
        <p:spPr>
          <a:xfrm>
            <a:off x="663119" y="2272601"/>
            <a:ext cx="3897859" cy="1398399"/>
          </a:xfrm>
          <a:prstGeom prst="rect">
            <a:avLst/>
          </a:prstGeom>
        </p:spPr>
        <p:txBody>
          <a:bodyPr lIns="91425" tIns="91425" rIns="91425" bIns="91425" anchor="b" anchorCtr="0">
            <a:noAutofit/>
          </a:bodyPr>
          <a:lstStyle/>
          <a:p>
            <a:pPr lvl="0" rtl="0">
              <a:spcBef>
                <a:spcPts val="0"/>
              </a:spcBef>
              <a:buNone/>
            </a:pPr>
            <a:r>
              <a:rPr lang="en" dirty="0" smtClean="0"/>
              <a:t>YOUR </a:t>
            </a:r>
            <a:r>
              <a:rPr lang="en" dirty="0"/>
              <a:t>FIRST HEADLINE</a:t>
            </a:r>
          </a:p>
        </p:txBody>
      </p:sp>
      <p:sp>
        <p:nvSpPr>
          <p:cNvPr id="9" name="Shape 99"/>
          <p:cNvSpPr txBox="1">
            <a:spLocks noGrp="1"/>
          </p:cNvSpPr>
          <p:nvPr>
            <p:ph type="subTitle" idx="1"/>
          </p:nvPr>
        </p:nvSpPr>
        <p:spPr>
          <a:xfrm>
            <a:off x="468246" y="3585275"/>
            <a:ext cx="4287603" cy="639951"/>
          </a:xfrm>
          <a:prstGeom prst="rect">
            <a:avLst/>
          </a:prstGeom>
        </p:spPr>
        <p:txBody>
          <a:bodyPr lIns="91425" tIns="91425" rIns="91425" bIns="91425" anchor="ctr" anchorCtr="0">
            <a:noAutofit/>
          </a:bodyPr>
          <a:lstStyle/>
          <a:p>
            <a:pPr lvl="0" rtl="0">
              <a:spcBef>
                <a:spcPts val="0"/>
              </a:spcBef>
              <a:buNone/>
            </a:pPr>
            <a:r>
              <a:rPr lang="en" sz="1800" dirty="0">
                <a:solidFill>
                  <a:schemeClr val="accent1">
                    <a:lumMod val="75000"/>
                  </a:schemeClr>
                </a:solidFill>
              </a:rPr>
              <a:t>First things first let’s start with the first set of slides</a:t>
            </a:r>
          </a:p>
        </p:txBody>
      </p:sp>
    </p:spTree>
    <p:extLst>
      <p:ext uri="{BB962C8B-B14F-4D97-AF65-F5344CB8AC3E}">
        <p14:creationId xmlns:p14="http://schemas.microsoft.com/office/powerpoint/2010/main" val="3873313138"/>
      </p:ext>
    </p:extLst>
  </p:cSld>
  <p:clrMapOvr>
    <a:masterClrMapping/>
  </p:clrMapOvr>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bg>
      <p:bgPr>
        <a:gradFill flip="none" rotWithShape="1">
          <a:gsLst>
            <a:gs pos="0">
              <a:schemeClr val="bg1"/>
            </a:gs>
            <a:gs pos="78000">
              <a:schemeClr val="bg1">
                <a:lumMod val="85000"/>
              </a:schemeClr>
            </a:gs>
            <a:gs pos="100000">
              <a:schemeClr val="bg2">
                <a:lumMod val="90000"/>
              </a:schemeClr>
            </a:gs>
          </a:gsLst>
          <a:path path="circle">
            <a:fillToRect l="50000" t="50000" r="50000" b="50000"/>
          </a:path>
          <a:tileRect/>
        </a:gradFill>
        <a:effectLst/>
      </p:bgPr>
    </p:bg>
    <p:spTree>
      <p:nvGrpSpPr>
        <p:cNvPr id="1" name=""/>
        <p:cNvGrpSpPr/>
        <p:nvPr/>
      </p:nvGrpSpPr>
      <p:grpSpPr>
        <a:xfrm>
          <a:off x="0" y="0"/>
          <a:ext cx="0" cy="0"/>
          <a:chOff x="0" y="0"/>
          <a:chExt cx="0" cy="0"/>
        </a:xfrm>
      </p:grpSpPr>
      <p:sp>
        <p:nvSpPr>
          <p:cNvPr id="8" name="Text Placeholder 1"/>
          <p:cNvSpPr txBox="1">
            <a:spLocks/>
          </p:cNvSpPr>
          <p:nvPr/>
        </p:nvSpPr>
        <p:spPr>
          <a:xfrm>
            <a:off x="6286500" y="2781300"/>
            <a:ext cx="4624490" cy="1981200"/>
          </a:xfrm>
          <a:prstGeom prst="rect">
            <a:avLst/>
          </a:prstGeom>
        </p:spPr>
        <p:txBody>
          <a:bodyPr vert="horz" lIns="91425" tIns="91425" rIns="91425" bIns="91425" rtlCol="0" anchor="ctr" anchorCtr="0">
            <a:normAutofit fontScale="70000" lnSpcReduction="20000"/>
          </a:bodyPr>
          <a:lstStyle>
            <a:lvl1pPr marL="0" lvl="0" indent="0" algn="ctr" defTabSz="914400" rtl="0" eaLnBrk="1" latinLnBrk="0" hangingPunct="1">
              <a:lnSpc>
                <a:spcPct val="100000"/>
              </a:lnSpc>
              <a:spcBef>
                <a:spcPts val="0"/>
              </a:spcBef>
              <a:buFont typeface="Arial" panose="020B0604020202020204" pitchFamily="34" charset="0"/>
              <a:buNone/>
              <a:defRPr sz="2000" b="0" i="1" kern="1200">
                <a:solidFill>
                  <a:schemeClr val="bg1"/>
                </a:solidFill>
                <a:latin typeface="+mn-lt"/>
                <a:ea typeface="+mn-ea"/>
                <a:cs typeface="+mn-cs"/>
              </a:defRPr>
            </a:lvl1pPr>
            <a:lvl2pPr marL="457200" lvl="1" indent="0" algn="ctr" defTabSz="914400" rtl="0" eaLnBrk="1" latinLnBrk="0" hangingPunct="1">
              <a:lnSpc>
                <a:spcPct val="90000"/>
              </a:lnSpc>
              <a:spcBef>
                <a:spcPts val="0"/>
              </a:spcBef>
              <a:buFont typeface="Arial" panose="020B0604020202020204" pitchFamily="34" charset="0"/>
              <a:buNone/>
              <a:defRPr sz="2400" b="1" i="1" kern="1200">
                <a:solidFill>
                  <a:schemeClr val="tx1"/>
                </a:solidFill>
                <a:latin typeface="+mn-lt"/>
                <a:ea typeface="+mn-ea"/>
                <a:cs typeface="+mn-cs"/>
              </a:defRPr>
            </a:lvl2pPr>
            <a:lvl3pPr marL="914400" lvl="2" indent="0" algn="ctr" defTabSz="914400" rtl="0" eaLnBrk="1" latinLnBrk="0" hangingPunct="1">
              <a:lnSpc>
                <a:spcPct val="90000"/>
              </a:lnSpc>
              <a:spcBef>
                <a:spcPts val="0"/>
              </a:spcBef>
              <a:buFont typeface="Arial" panose="020B0604020202020204" pitchFamily="34" charset="0"/>
              <a:buNone/>
              <a:defRPr sz="2000" b="1" i="1" kern="1200">
                <a:solidFill>
                  <a:schemeClr val="tx1"/>
                </a:solidFill>
                <a:latin typeface="+mn-lt"/>
                <a:ea typeface="+mn-ea"/>
                <a:cs typeface="+mn-cs"/>
              </a:defRPr>
            </a:lvl3pPr>
            <a:lvl4pPr marL="1371600" lvl="3" indent="0" algn="ctr" defTabSz="914400" rtl="0" eaLnBrk="1" latinLnBrk="0" hangingPunct="1">
              <a:lnSpc>
                <a:spcPct val="90000"/>
              </a:lnSpc>
              <a:spcBef>
                <a:spcPts val="0"/>
              </a:spcBef>
              <a:buFont typeface="Arial" panose="020B0604020202020204" pitchFamily="34" charset="0"/>
              <a:buNone/>
              <a:defRPr sz="1800" b="1" i="1" kern="1200">
                <a:solidFill>
                  <a:schemeClr val="tx1"/>
                </a:solidFill>
                <a:latin typeface="+mn-lt"/>
                <a:ea typeface="+mn-ea"/>
                <a:cs typeface="+mn-cs"/>
              </a:defRPr>
            </a:lvl4pPr>
            <a:lvl5pPr marL="1828800" lvl="4" indent="0" algn="ctr" defTabSz="914400" rtl="0" eaLnBrk="1" latinLnBrk="0" hangingPunct="1">
              <a:lnSpc>
                <a:spcPct val="90000"/>
              </a:lnSpc>
              <a:spcBef>
                <a:spcPts val="0"/>
              </a:spcBef>
              <a:buFont typeface="Arial" panose="020B0604020202020204" pitchFamily="34" charset="0"/>
              <a:buNone/>
              <a:defRPr sz="1800" b="1" i="1" kern="1200">
                <a:solidFill>
                  <a:schemeClr val="tx1"/>
                </a:solidFill>
                <a:latin typeface="+mn-lt"/>
                <a:ea typeface="+mn-ea"/>
                <a:cs typeface="+mn-cs"/>
              </a:defRPr>
            </a:lvl5pPr>
            <a:lvl6pPr marL="2514600" lvl="5" indent="-228600" algn="ctr" defTabSz="914400" rtl="0" eaLnBrk="1" latinLnBrk="0" hangingPunct="1">
              <a:lnSpc>
                <a:spcPct val="90000"/>
              </a:lnSpc>
              <a:spcBef>
                <a:spcPts val="0"/>
              </a:spcBef>
              <a:buFont typeface="Arial" panose="020B0604020202020204" pitchFamily="34" charset="0"/>
              <a:buChar char="•"/>
              <a:defRPr sz="1800" b="1" i="1" kern="1200">
                <a:solidFill>
                  <a:schemeClr val="tx1"/>
                </a:solidFill>
                <a:latin typeface="+mn-lt"/>
                <a:ea typeface="+mn-ea"/>
                <a:cs typeface="+mn-cs"/>
              </a:defRPr>
            </a:lvl6pPr>
            <a:lvl7pPr marL="2971800" lvl="6" indent="-228600" algn="ctr" defTabSz="914400" rtl="0" eaLnBrk="1" latinLnBrk="0" hangingPunct="1">
              <a:lnSpc>
                <a:spcPct val="90000"/>
              </a:lnSpc>
              <a:spcBef>
                <a:spcPts val="0"/>
              </a:spcBef>
              <a:buFont typeface="Arial" panose="020B0604020202020204" pitchFamily="34" charset="0"/>
              <a:buChar char="•"/>
              <a:defRPr sz="1800" b="1" i="1" kern="1200">
                <a:solidFill>
                  <a:schemeClr val="tx1"/>
                </a:solidFill>
                <a:latin typeface="+mn-lt"/>
                <a:ea typeface="+mn-ea"/>
                <a:cs typeface="+mn-cs"/>
              </a:defRPr>
            </a:lvl7pPr>
            <a:lvl8pPr marL="3429000" lvl="7" indent="-228600" algn="ctr" defTabSz="914400" rtl="0" eaLnBrk="1" latinLnBrk="0" hangingPunct="1">
              <a:lnSpc>
                <a:spcPct val="90000"/>
              </a:lnSpc>
              <a:spcBef>
                <a:spcPts val="0"/>
              </a:spcBef>
              <a:buFont typeface="Arial" panose="020B0604020202020204" pitchFamily="34" charset="0"/>
              <a:buChar char="•"/>
              <a:defRPr sz="1800" b="1" i="1" kern="1200">
                <a:solidFill>
                  <a:schemeClr val="tx1"/>
                </a:solidFill>
                <a:latin typeface="+mn-lt"/>
                <a:ea typeface="+mn-ea"/>
                <a:cs typeface="+mn-cs"/>
              </a:defRPr>
            </a:lvl8pPr>
            <a:lvl9pPr marL="3886200" lvl="8" indent="-228600" algn="ctr" defTabSz="914400" rtl="0" eaLnBrk="1" latinLnBrk="0" hangingPunct="1">
              <a:lnSpc>
                <a:spcPct val="90000"/>
              </a:lnSpc>
              <a:spcBef>
                <a:spcPts val="0"/>
              </a:spcBef>
              <a:buFont typeface="Arial" panose="020B0604020202020204" pitchFamily="34" charset="0"/>
              <a:buChar char="•"/>
              <a:defRPr sz="1800" b="1" i="1" kern="1200">
                <a:solidFill>
                  <a:schemeClr val="tx1"/>
                </a:solidFill>
                <a:latin typeface="+mn-lt"/>
                <a:ea typeface="+mn-ea"/>
                <a:cs typeface="+mn-cs"/>
              </a:defRPr>
            </a:lvl9pPr>
          </a:lstStyle>
          <a:p>
            <a:pPr algn="r"/>
            <a:endParaRPr lang="en-US" dirty="0" smtClean="0"/>
          </a:p>
          <a:p>
            <a:pPr algn="r"/>
            <a:r>
              <a:rPr lang="en-US" dirty="0" smtClean="0"/>
              <a:t>A fine quotation is a diamond in the hand of a man of wit and a pebble in the hand of a fool. A fine quotation is a diamond in the hand of a man of wit and a pebble in the hand of a fool. A fine quotation is a diamond in the hand of a man of wit and a pebble in the hand of a fool. A fine quotation is a diamond in the hand of a man of wit and a pebble in the hand of a fool. </a:t>
            </a:r>
          </a:p>
          <a:p>
            <a:pPr algn="r"/>
            <a:r>
              <a:rPr lang="en-US" dirty="0" smtClean="0"/>
              <a:t> </a:t>
            </a:r>
          </a:p>
          <a:p>
            <a:pPr algn="r"/>
            <a:endParaRPr lang="en-US" dirty="0">
              <a:latin typeface="+mj-lt"/>
            </a:endParaRPr>
          </a:p>
        </p:txBody>
      </p:sp>
      <p:sp>
        <p:nvSpPr>
          <p:cNvPr id="9" name="Shape 98"/>
          <p:cNvSpPr txBox="1">
            <a:spLocks/>
          </p:cNvSpPr>
          <p:nvPr/>
        </p:nvSpPr>
        <p:spPr>
          <a:xfrm>
            <a:off x="163759" y="345711"/>
            <a:ext cx="6994981" cy="636399"/>
          </a:xfrm>
          <a:prstGeom prst="rect">
            <a:avLst/>
          </a:prstGeom>
        </p:spPr>
        <p:txBody>
          <a:bodyPr vert="horz" lIns="91425" tIns="91425" rIns="91425" bIns="91425" rtlCol="0" anchor="b" anchorCtr="0">
            <a:noAutofit/>
          </a:bodyPr>
          <a:lstStyle>
            <a:lvl1pPr lvl="0" algn="l" defTabSz="914400" rtl="0" eaLnBrk="1" latinLnBrk="0" hangingPunct="1">
              <a:lnSpc>
                <a:spcPct val="90000"/>
              </a:lnSpc>
              <a:spcBef>
                <a:spcPts val="0"/>
              </a:spcBef>
              <a:buNone/>
              <a:defRPr sz="3600" kern="1200">
                <a:solidFill>
                  <a:srgbClr val="FF2601"/>
                </a:solidFill>
                <a:latin typeface="+mj-lt"/>
                <a:ea typeface="+mj-ea"/>
                <a:cs typeface="+mj-cs"/>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r>
              <a:rPr lang="en" sz="3000" dirty="0" smtClean="0">
                <a:solidFill>
                  <a:srgbClr val="C9283E"/>
                </a:solidFill>
              </a:rPr>
              <a:t>YOUR WELCOME MESSAGE OR QUOTE</a:t>
            </a:r>
            <a:endParaRPr lang="en" sz="3000" dirty="0">
              <a:solidFill>
                <a:srgbClr val="C9283E"/>
              </a:solidFill>
            </a:endParaRPr>
          </a:p>
        </p:txBody>
      </p:sp>
      <p:pic>
        <p:nvPicPr>
          <p:cNvPr id="10" name="Picture 9">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8151070" y="1809751"/>
            <a:ext cx="895350" cy="971549"/>
          </a:xfrm>
          <a:prstGeom prst="rect">
            <a:avLst/>
          </a:prstGeom>
        </p:spPr>
      </p:pic>
      <p:pic>
        <p:nvPicPr>
          <p:cNvPr id="3" name="Picture Placeholder 2"/>
          <p:cNvPicPr>
            <a:picLocks noGrp="1" noChangeAspect="1"/>
          </p:cNvPicPr>
          <p:nvPr>
            <p:ph type="pic" sz="quarter" idx="10"/>
          </p:nvPr>
        </p:nvPicPr>
        <p:blipFill>
          <a:blip r:embed="rId3">
            <a:extLst>
              <a:ext uri="{28A0092B-C50C-407E-A947-70E740481C1C}">
                <a14:useLocalDpi xmlns:a14="http://schemas.microsoft.com/office/drawing/2010/main" val="0"/>
              </a:ext>
            </a:extLst>
          </a:blip>
          <a:srcRect l="10627" r="10627"/>
          <a:stretch>
            <a:fillRect/>
          </a:stretch>
        </p:blipFill>
        <p:spPr/>
      </p:pic>
    </p:spTree>
    <p:extLst>
      <p:ext uri="{BB962C8B-B14F-4D97-AF65-F5344CB8AC3E}">
        <p14:creationId xmlns:p14="http://schemas.microsoft.com/office/powerpoint/2010/main" val="2604748581"/>
      </p:ext>
    </p:extLst>
  </p:cSld>
  <p:clrMapOvr>
    <a:masterClrMapping/>
  </p:clrMapOvr>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chemeClr val="bg2">
                <a:lumMod val="90000"/>
              </a:schemeClr>
            </a:gs>
            <a:gs pos="77000">
              <a:schemeClr val="bg1">
                <a:lumMod val="95000"/>
              </a:schemeClr>
            </a:gs>
          </a:gsLst>
          <a:path path="circle">
            <a:fillToRect l="50000" t="50000" r="50000" b="50000"/>
          </a:path>
          <a:tileRect/>
        </a:gradFill>
        <a:effectLst/>
      </p:bgPr>
    </p:bg>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333506" y="3146509"/>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dirty="0">
                <a:solidFill>
                  <a:schemeClr val="tx1">
                    <a:lumMod val="40000"/>
                    <a:lumOff val="60000"/>
                  </a:schemeClr>
                </a:solidFill>
              </a:rPr>
              <a:t>IDEA</a:t>
            </a:r>
          </a:p>
        </p:txBody>
      </p:sp>
      <p:sp>
        <p:nvSpPr>
          <p:cNvPr id="3" name="Rectangle 2">
            <a:extLst>
              <a:ext uri="{FF2B5EF4-FFF2-40B4-BE49-F238E27FC236}">
                <a16:creationId xmlns:a16="http://schemas.microsoft.com/office/drawing/2014/main" id="{42309D67-9494-45B4-939A-55DD01CAA2D7}"/>
              </a:ext>
            </a:extLst>
          </p:cNvPr>
          <p:cNvSpPr/>
          <p:nvPr/>
        </p:nvSpPr>
        <p:spPr>
          <a:xfrm>
            <a:off x="4184588" y="3907433"/>
            <a:ext cx="3822824"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sp>
        <p:nvSpPr>
          <p:cNvPr id="15" name="Oval 14"/>
          <p:cNvSpPr/>
          <p:nvPr/>
        </p:nvSpPr>
        <p:spPr>
          <a:xfrm>
            <a:off x="5947083" y="2693782"/>
            <a:ext cx="297835" cy="287523"/>
          </a:xfrm>
          <a:prstGeom prst="ellipse">
            <a:avLst/>
          </a:prstGeom>
          <a:solidFill>
            <a:srgbClr val="FF0000"/>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2" name="Group 11"/>
          <p:cNvGrpSpPr/>
          <p:nvPr/>
        </p:nvGrpSpPr>
        <p:grpSpPr>
          <a:xfrm rot="5400000">
            <a:off x="5507115" y="1915444"/>
            <a:ext cx="1177769" cy="190571"/>
            <a:chOff x="1511300" y="1968500"/>
            <a:chExt cx="1177769" cy="190571"/>
          </a:xfrm>
        </p:grpSpPr>
        <p:sp>
          <p:nvSpPr>
            <p:cNvPr id="16" name="Rectangle 15"/>
            <p:cNvSpPr/>
            <p:nvPr userDrawn="1"/>
          </p:nvSpPr>
          <p:spPr>
            <a:xfrm>
              <a:off x="1511300" y="1968500"/>
              <a:ext cx="236220" cy="189940"/>
            </a:xfrm>
            <a:prstGeom prst="rect">
              <a:avLst/>
            </a:prstGeom>
            <a:solidFill>
              <a:srgbClr val="2E112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7" name="Rectangle 16"/>
            <p:cNvSpPr/>
            <p:nvPr userDrawn="1"/>
          </p:nvSpPr>
          <p:spPr>
            <a:xfrm>
              <a:off x="1747520" y="1968500"/>
              <a:ext cx="236220" cy="190571"/>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8" name="Rectangle 17"/>
            <p:cNvSpPr/>
            <p:nvPr userDrawn="1"/>
          </p:nvSpPr>
          <p:spPr>
            <a:xfrm>
              <a:off x="2452849" y="1968500"/>
              <a:ext cx="236220" cy="188686"/>
            </a:xfrm>
            <a:prstGeom prst="rect">
              <a:avLst/>
            </a:prstGeom>
            <a:solidFill>
              <a:srgbClr val="F0433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9" name="Rectangle 18"/>
            <p:cNvSpPr/>
            <p:nvPr userDrawn="1"/>
          </p:nvSpPr>
          <p:spPr>
            <a:xfrm>
              <a:off x="2217581" y="1968500"/>
              <a:ext cx="236220" cy="188686"/>
            </a:xfrm>
            <a:prstGeom prst="rect">
              <a:avLst/>
            </a:prstGeom>
            <a:solidFill>
              <a:srgbClr val="C9283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20" name="Rectangle 19"/>
            <p:cNvSpPr/>
            <p:nvPr userDrawn="1"/>
          </p:nvSpPr>
          <p:spPr>
            <a:xfrm>
              <a:off x="1982788" y="1968500"/>
              <a:ext cx="236220" cy="188686"/>
            </a:xfrm>
            <a:prstGeom prst="rect">
              <a:avLst/>
            </a:prstGeom>
            <a:solidFill>
              <a:srgbClr val="54003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grpSp>
    </p:spTree>
    <p:extLst>
      <p:ext uri="{BB962C8B-B14F-4D97-AF65-F5344CB8AC3E}">
        <p14:creationId xmlns:p14="http://schemas.microsoft.com/office/powerpoint/2010/main" val="3730960550"/>
      </p:ext>
    </p:extLst>
  </p:cSld>
  <p:clrMapOvr>
    <a:masterClrMapping/>
  </p:clrMapOvr>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bg>
      <p:bgPr>
        <a:gradFill>
          <a:gsLst>
            <a:gs pos="71000">
              <a:schemeClr val="bg1">
                <a:lumMod val="95000"/>
              </a:schemeClr>
            </a:gs>
            <a:gs pos="100000">
              <a:schemeClr val="bg2">
                <a:lumMod val="90000"/>
              </a:schemeClr>
            </a:gs>
          </a:gsLst>
          <a:path path="circle">
            <a:fillToRect l="50000" t="50000" r="50000" b="50000"/>
          </a:path>
        </a:gradFill>
        <a:effectLst/>
      </p:bgPr>
    </p:bg>
    <p:spTree>
      <p:nvGrpSpPr>
        <p:cNvPr id="1" name=""/>
        <p:cNvGrpSpPr/>
        <p:nvPr/>
      </p:nvGrpSpPr>
      <p:grpSpPr>
        <a:xfrm>
          <a:off x="0" y="0"/>
          <a:ext cx="0" cy="0"/>
          <a:chOff x="0" y="0"/>
          <a:chExt cx="0" cy="0"/>
        </a:xfrm>
      </p:grpSpPr>
      <p:sp>
        <p:nvSpPr>
          <p:cNvPr id="4" name="Text Placeholder 3"/>
          <p:cNvSpPr>
            <a:spLocks noGrp="1"/>
          </p:cNvSpPr>
          <p:nvPr>
            <p:ph type="body" idx="10"/>
          </p:nvPr>
        </p:nvSpPr>
        <p:spPr>
          <a:xfrm>
            <a:off x="347437" y="1198126"/>
            <a:ext cx="4412890" cy="352716"/>
          </a:xfrm>
        </p:spPr>
        <p:txBody>
          <a:bodyPr>
            <a:normAutofit fontScale="85000" lnSpcReduction="20000"/>
          </a:bodyPr>
          <a:lstStyle/>
          <a:p>
            <a:r>
              <a:rPr lang="en-US" dirty="0" smtClean="0">
                <a:solidFill>
                  <a:srgbClr val="C9283E"/>
                </a:solidFill>
              </a:rPr>
              <a:t>You can place a subtitle here if you want to</a:t>
            </a:r>
            <a:endParaRPr lang="en-US" dirty="0">
              <a:solidFill>
                <a:srgbClr val="C9283E"/>
              </a:solidFill>
            </a:endParaRPr>
          </a:p>
        </p:txBody>
      </p:sp>
      <p:sp>
        <p:nvSpPr>
          <p:cNvPr id="7" name="Title 1">
            <a:extLst>
              <a:ext uri="{FF2B5EF4-FFF2-40B4-BE49-F238E27FC236}">
                <a16:creationId xmlns:a16="http://schemas.microsoft.com/office/drawing/2014/main" id="{ABFFCBEE-9541-4CF2-A73C-DE3CA3F61503}"/>
              </a:ext>
            </a:extLst>
          </p:cNvPr>
          <p:cNvSpPr txBox="1">
            <a:spLocks/>
          </p:cNvSpPr>
          <p:nvPr/>
        </p:nvSpPr>
        <p:spPr>
          <a:xfrm>
            <a:off x="213750" y="526485"/>
            <a:ext cx="6159486" cy="847999"/>
          </a:xfrm>
          <a:prstGeom prst="rect">
            <a:avLst/>
          </a:prstGeom>
        </p:spPr>
        <p:txBody>
          <a:bodyPr vert="horz" lIns="91425" tIns="91425" rIns="91425" bIns="91425" rtlCol="0" anchor="b" anchorCtr="0">
            <a:normAutofit/>
          </a:bodyPr>
          <a:lstStyle>
            <a:lvl1pPr lvl="0" algn="l" defTabSz="914400" rtl="0" eaLnBrk="1" latinLnBrk="0" hangingPunct="1">
              <a:lnSpc>
                <a:spcPct val="90000"/>
              </a:lnSpc>
              <a:spcBef>
                <a:spcPts val="0"/>
              </a:spcBef>
              <a:buNone/>
              <a:defRPr sz="4400" kern="1200">
                <a:solidFill>
                  <a:srgbClr val="FF2601"/>
                </a:solidFill>
                <a:latin typeface="+mj-lt"/>
                <a:ea typeface="+mj-ea"/>
                <a:cs typeface="+mj-cs"/>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r>
              <a:rPr lang="en-US" dirty="0" smtClean="0">
                <a:solidFill>
                  <a:srgbClr val="C9283E"/>
                </a:solidFill>
              </a:rPr>
              <a:t>THIS IS YOUR HEADING</a:t>
            </a:r>
            <a:endParaRPr lang="en-US" dirty="0">
              <a:solidFill>
                <a:srgbClr val="C9283E"/>
              </a:solidFill>
            </a:endParaRPr>
          </a:p>
        </p:txBody>
      </p:sp>
      <p:sp>
        <p:nvSpPr>
          <p:cNvPr id="8" name="Text Placeholder 6">
            <a:extLst>
              <a:ext uri="{FF2B5EF4-FFF2-40B4-BE49-F238E27FC236}">
                <a16:creationId xmlns:a16="http://schemas.microsoft.com/office/drawing/2014/main" id="{2BD698C0-0D83-4801-B9DA-D3D6813A0E8C}"/>
              </a:ext>
            </a:extLst>
          </p:cNvPr>
          <p:cNvSpPr txBox="1">
            <a:spLocks/>
          </p:cNvSpPr>
          <p:nvPr/>
        </p:nvSpPr>
        <p:spPr>
          <a:xfrm>
            <a:off x="3974478" y="2493045"/>
            <a:ext cx="4243043" cy="2733026"/>
          </a:xfrm>
          <a:prstGeom prst="rect">
            <a:avLst/>
          </a:prstGeom>
        </p:spPr>
        <p:txBody>
          <a:bodyPr vert="horz" wrap="square" lIns="91425" tIns="91425" rIns="91425" bIns="91425" rtlCol="0" anchor="t" anchorCtr="0">
            <a:spAutoFit/>
          </a:bodyPr>
          <a:lstStyle>
            <a:lvl1pPr marL="0" lvl="0" indent="0" algn="l" defTabSz="914400" rtl="0" eaLnBrk="1" latinLnBrk="0" hangingPunct="1">
              <a:lnSpc>
                <a:spcPct val="90000"/>
              </a:lnSpc>
              <a:spcBef>
                <a:spcPts val="0"/>
              </a:spcBef>
              <a:buFont typeface="Arial" panose="020B0604020202020204" pitchFamily="34" charset="0"/>
              <a:buNone/>
              <a:defRPr sz="1600" kern="1200">
                <a:solidFill>
                  <a:schemeClr val="tx1"/>
                </a:solidFill>
                <a:latin typeface="+mn-lt"/>
                <a:ea typeface="+mn-ea"/>
                <a:cs typeface="+mn-cs"/>
              </a:defRPr>
            </a:lvl1pPr>
            <a:lvl2pPr marL="457200" lvl="1" indent="0" algn="l" defTabSz="914400" rtl="0" eaLnBrk="1" latinLnBrk="0" hangingPunct="1">
              <a:lnSpc>
                <a:spcPct val="90000"/>
              </a:lnSpc>
              <a:spcBef>
                <a:spcPts val="0"/>
              </a:spcBef>
              <a:buFont typeface="Arial" panose="020B0604020202020204" pitchFamily="34" charset="0"/>
              <a:buNone/>
              <a:defRPr sz="2400" kern="1200">
                <a:solidFill>
                  <a:schemeClr val="tx1"/>
                </a:solidFill>
                <a:latin typeface="+mn-lt"/>
                <a:ea typeface="+mn-ea"/>
                <a:cs typeface="+mn-cs"/>
              </a:defRPr>
            </a:lvl2pPr>
            <a:lvl3pPr marL="914400" lvl="2" indent="0" algn="l" defTabSz="914400" rtl="0" eaLnBrk="1" latinLnBrk="0" hangingPunct="1">
              <a:lnSpc>
                <a:spcPct val="90000"/>
              </a:lnSpc>
              <a:spcBef>
                <a:spcPts val="0"/>
              </a:spcBef>
              <a:buFont typeface="Arial" panose="020B0604020202020204" pitchFamily="34" charset="0"/>
              <a:buNone/>
              <a:defRPr sz="2000" kern="1200">
                <a:solidFill>
                  <a:schemeClr val="tx1"/>
                </a:solidFill>
                <a:latin typeface="+mn-lt"/>
                <a:ea typeface="+mn-ea"/>
                <a:cs typeface="+mn-cs"/>
              </a:defRPr>
            </a:lvl3pPr>
            <a:lvl4pPr marL="1371600" lvl="3" indent="0" algn="l" defTabSz="914400" rtl="0" eaLnBrk="1" latinLnBrk="0" hangingPunct="1">
              <a:lnSpc>
                <a:spcPct val="90000"/>
              </a:lnSpc>
              <a:spcBef>
                <a:spcPts val="0"/>
              </a:spcBef>
              <a:buFont typeface="Arial" panose="020B0604020202020204" pitchFamily="34" charset="0"/>
              <a:buNone/>
              <a:defRPr sz="1800" kern="1200">
                <a:solidFill>
                  <a:schemeClr val="tx1"/>
                </a:solidFill>
                <a:latin typeface="+mn-lt"/>
                <a:ea typeface="+mn-ea"/>
                <a:cs typeface="+mn-cs"/>
              </a:defRPr>
            </a:lvl4pPr>
            <a:lvl5pPr marL="1828800" lvl="4" indent="0" algn="l" defTabSz="914400" rtl="0" eaLnBrk="1" latinLnBrk="0" hangingPunct="1">
              <a:lnSpc>
                <a:spcPct val="90000"/>
              </a:lnSpc>
              <a:spcBef>
                <a:spcPts val="0"/>
              </a:spcBef>
              <a:buFont typeface="Arial" panose="020B0604020202020204" pitchFamily="34" charset="0"/>
              <a:buNone/>
              <a:defRPr sz="1800" kern="1200">
                <a:solidFill>
                  <a:schemeClr val="tx1"/>
                </a:solidFill>
                <a:latin typeface="+mn-lt"/>
                <a:ea typeface="+mn-ea"/>
                <a:cs typeface="+mn-cs"/>
              </a:defRPr>
            </a:lvl5pPr>
            <a:lvl6pPr marL="2514600" lvl="5" indent="-228600" algn="l" defTabSz="914400" rtl="0" eaLnBrk="1" latinLnBrk="0" hangingPunct="1">
              <a:lnSpc>
                <a:spcPct val="90000"/>
              </a:lnSpc>
              <a:spcBef>
                <a:spcPts val="0"/>
              </a:spcBef>
              <a:buFont typeface="Arial" panose="020B0604020202020204" pitchFamily="34" charset="0"/>
              <a:buChar char="•"/>
              <a:defRPr sz="1800" kern="1200">
                <a:solidFill>
                  <a:schemeClr val="tx1"/>
                </a:solidFill>
                <a:latin typeface="+mn-lt"/>
                <a:ea typeface="+mn-ea"/>
                <a:cs typeface="+mn-cs"/>
              </a:defRPr>
            </a:lvl6pPr>
            <a:lvl7pPr marL="2971800" lvl="6" indent="-228600" algn="l" defTabSz="914400" rtl="0" eaLnBrk="1" latinLnBrk="0" hangingPunct="1">
              <a:lnSpc>
                <a:spcPct val="90000"/>
              </a:lnSpc>
              <a:spcBef>
                <a:spcPts val="0"/>
              </a:spcBef>
              <a:buFont typeface="Arial" panose="020B0604020202020204" pitchFamily="34" charset="0"/>
              <a:buChar char="•"/>
              <a:defRPr sz="1800" kern="1200">
                <a:solidFill>
                  <a:schemeClr val="tx1"/>
                </a:solidFill>
                <a:latin typeface="+mn-lt"/>
                <a:ea typeface="+mn-ea"/>
                <a:cs typeface="+mn-cs"/>
              </a:defRPr>
            </a:lvl7pPr>
            <a:lvl8pPr marL="3429000" lvl="7" indent="-228600" algn="l" defTabSz="914400" rtl="0" eaLnBrk="1" latinLnBrk="0" hangingPunct="1">
              <a:lnSpc>
                <a:spcPct val="90000"/>
              </a:lnSpc>
              <a:spcBef>
                <a:spcPts val="0"/>
              </a:spcBef>
              <a:buFont typeface="Arial" panose="020B0604020202020204" pitchFamily="34" charset="0"/>
              <a:buChar char="•"/>
              <a:defRPr sz="1800" kern="1200">
                <a:solidFill>
                  <a:schemeClr val="tx1"/>
                </a:solidFill>
                <a:latin typeface="+mn-lt"/>
                <a:ea typeface="+mn-ea"/>
                <a:cs typeface="+mn-cs"/>
              </a:defRPr>
            </a:lvl8pPr>
            <a:lvl9pPr marL="3886200" lvl="8" indent="-228600" algn="l" defTabSz="914400" rtl="0" eaLnBrk="1" latinLnBrk="0" hangingPunct="1">
              <a:lnSpc>
                <a:spcPct val="90000"/>
              </a:lnSpc>
              <a:spcBef>
                <a:spcPts val="0"/>
              </a:spcBef>
              <a:buFont typeface="Arial" panose="020B0604020202020204" pitchFamily="34" charset="0"/>
              <a:buChar char="•"/>
              <a:defRPr sz="1800" kern="1200">
                <a:solidFill>
                  <a:schemeClr val="tx1"/>
                </a:solidFill>
                <a:latin typeface="+mn-lt"/>
                <a:ea typeface="+mn-ea"/>
                <a:cs typeface="+mn-cs"/>
              </a:defRPr>
            </a:lvl9pPr>
          </a:lstStyle>
          <a:p>
            <a:pPr algn="just"/>
            <a:r>
              <a:rPr lang="en-US" sz="1400" b="1" dirty="0" smtClean="0">
                <a:solidFill>
                  <a:srgbClr val="FFC000"/>
                </a:solidFill>
              </a:rPr>
              <a:t>Chris Hadfield</a:t>
            </a:r>
            <a:r>
              <a:rPr lang="en-US" sz="1400" dirty="0" smtClean="0">
                <a:solidFill>
                  <a:srgbClr val="FFC000"/>
                </a:solidFill>
              </a:rPr>
              <a:t>	</a:t>
            </a:r>
          </a:p>
          <a:p>
            <a:pPr algn="just"/>
            <a:endParaRPr lang="en-US" sz="1400" dirty="0" smtClean="0"/>
          </a:p>
          <a:p>
            <a:pPr algn="just"/>
            <a:r>
              <a:rPr lang="en-US" sz="1200" dirty="0" smtClean="0">
                <a:solidFill>
                  <a:schemeClr val="bg1"/>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algn="just"/>
            <a:endParaRPr lang="en-US" sz="1200" dirty="0" smtClean="0">
              <a:solidFill>
                <a:schemeClr val="bg1"/>
              </a:solidFill>
            </a:endParaRPr>
          </a:p>
          <a:p>
            <a:pPr algn="just"/>
            <a:r>
              <a:rPr lang="en-US" sz="1200" dirty="0" smtClean="0">
                <a:solidFill>
                  <a:schemeClr val="bg1"/>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endParaRPr lang="en-US" sz="1200" dirty="0">
              <a:solidFill>
                <a:schemeClr val="bg1"/>
              </a:solidFill>
            </a:endParaRPr>
          </a:p>
        </p:txBody>
      </p:sp>
      <p:pic>
        <p:nvPicPr>
          <p:cNvPr id="14" name="Picture Placeholder 13"/>
          <p:cNvPicPr>
            <a:picLocks noGrp="1" noChangeAspect="1"/>
          </p:cNvPicPr>
          <p:nvPr>
            <p:ph type="pic" sz="quarter" idx="11"/>
          </p:nvPr>
        </p:nvPicPr>
        <p:blipFill>
          <a:blip r:embed="rId2" cstate="email">
            <a:extLst>
              <a:ext uri="{28A0092B-C50C-407E-A947-70E740481C1C}">
                <a14:useLocalDpi xmlns:a14="http://schemas.microsoft.com/office/drawing/2010/main"/>
              </a:ext>
            </a:extLst>
          </a:blip>
          <a:srcRect l="22088" r="22088"/>
          <a:stretch>
            <a:fillRect/>
          </a:stretch>
        </p:blipFill>
        <p:spPr/>
      </p:pic>
      <p:pic>
        <p:nvPicPr>
          <p:cNvPr id="13" name="Picture Placeholder 12"/>
          <p:cNvPicPr>
            <a:picLocks noGrp="1" noChangeAspect="1"/>
          </p:cNvPicPr>
          <p:nvPr>
            <p:ph type="pic" sz="quarter" idx="12"/>
          </p:nvPr>
        </p:nvPicPr>
        <p:blipFill rotWithShape="1">
          <a:blip r:embed="rId3" cstate="email">
            <a:extLst>
              <a:ext uri="{28A0092B-C50C-407E-A947-70E740481C1C}">
                <a14:useLocalDpi xmlns:a14="http://schemas.microsoft.com/office/drawing/2010/main"/>
              </a:ext>
            </a:extLst>
          </a:blip>
          <a:srcRect l="35436" t="-457" r="4816" b="457"/>
          <a:stretch/>
        </p:blipFill>
        <p:spPr/>
      </p:pic>
    </p:spTree>
    <p:extLst>
      <p:ext uri="{BB962C8B-B14F-4D97-AF65-F5344CB8AC3E}">
        <p14:creationId xmlns:p14="http://schemas.microsoft.com/office/powerpoint/2010/main" val="1177589626"/>
      </p:ext>
    </p:extLst>
  </p:cSld>
  <p:clrMapOvr>
    <a:masterClrMapping/>
  </p:clrMapOvr>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bg>
      <p:bgPr>
        <a:gradFill flip="none" rotWithShape="1">
          <a:gsLst>
            <a:gs pos="90000">
              <a:schemeClr val="bg1">
                <a:lumMod val="95000"/>
              </a:schemeClr>
            </a:gs>
            <a:gs pos="100000">
              <a:schemeClr val="bg2">
                <a:lumMod val="90000"/>
              </a:schemeClr>
            </a:gs>
          </a:gsLst>
          <a:path path="circle">
            <a:fillToRect l="50000" t="50000" r="50000" b="50000"/>
          </a:path>
          <a:tileRect/>
        </a:gradFill>
        <a:effectLst/>
      </p:bgPr>
    </p:bg>
    <p:spTree>
      <p:nvGrpSpPr>
        <p:cNvPr id="1" name=""/>
        <p:cNvGrpSpPr/>
        <p:nvPr/>
      </p:nvGrpSpPr>
      <p:grpSpPr>
        <a:xfrm>
          <a:off x="0" y="0"/>
          <a:ext cx="0" cy="0"/>
          <a:chOff x="0" y="0"/>
          <a:chExt cx="0" cy="0"/>
        </a:xfrm>
      </p:grpSpPr>
      <p:sp>
        <p:nvSpPr>
          <p:cNvPr id="8" name="Shape 165"/>
          <p:cNvSpPr txBox="1">
            <a:spLocks noGrp="1"/>
          </p:cNvSpPr>
          <p:nvPr>
            <p:ph type="title"/>
          </p:nvPr>
        </p:nvSpPr>
        <p:spPr>
          <a:xfrm>
            <a:off x="241284" y="448609"/>
            <a:ext cx="5709812" cy="1283324"/>
          </a:xfrm>
          <a:prstGeom prst="rect">
            <a:avLst/>
          </a:prstGeom>
        </p:spPr>
        <p:txBody>
          <a:bodyPr lIns="91425" tIns="91425" rIns="91425" bIns="91425" anchor="b" anchorCtr="0">
            <a:noAutofit/>
          </a:bodyPr>
          <a:lstStyle/>
          <a:p>
            <a:pPr lvl="0">
              <a:lnSpc>
                <a:spcPts val="3900"/>
              </a:lnSpc>
              <a:spcBef>
                <a:spcPts val="0"/>
              </a:spcBef>
              <a:buNone/>
            </a:pPr>
            <a:r>
              <a:rPr lang="en" sz="4000" dirty="0"/>
              <a:t>YOU CAN ALSO </a:t>
            </a:r>
            <a:r>
              <a:rPr lang="en" sz="4000" dirty="0">
                <a:solidFill>
                  <a:srgbClr val="131F2B"/>
                </a:solidFill>
              </a:rPr>
              <a:t>SPLIT</a:t>
            </a:r>
            <a:r>
              <a:rPr lang="en" sz="4000" dirty="0"/>
              <a:t> YOUR CONTENT</a:t>
            </a:r>
          </a:p>
        </p:txBody>
      </p:sp>
      <p:sp>
        <p:nvSpPr>
          <p:cNvPr id="9" name="Rectangle 8">
            <a:extLst>
              <a:ext uri="{FF2B5EF4-FFF2-40B4-BE49-F238E27FC236}">
                <a16:creationId xmlns:a16="http://schemas.microsoft.com/office/drawing/2014/main" id="{D18FE4C6-3116-46FB-BDC6-3D6D419688D8}"/>
              </a:ext>
            </a:extLst>
          </p:cNvPr>
          <p:cNvSpPr/>
          <p:nvPr/>
        </p:nvSpPr>
        <p:spPr>
          <a:xfrm>
            <a:off x="3691305" y="2497699"/>
            <a:ext cx="3024289" cy="2677656"/>
          </a:xfrm>
          <a:prstGeom prst="rect">
            <a:avLst/>
          </a:prstGeom>
        </p:spPr>
        <p:txBody>
          <a:bodyPr wrap="square">
            <a:spAutoFit/>
          </a:bodyPr>
          <a:lstStyle/>
          <a:p>
            <a:pPr algn="just"/>
            <a:r>
              <a:rPr lang="en-US" sz="1400" b="1" dirty="0">
                <a:solidFill>
                  <a:srgbClr val="FFC000"/>
                </a:solidFill>
              </a:rPr>
              <a:t>Chris Hadfield</a:t>
            </a:r>
            <a:r>
              <a:rPr lang="en-US" sz="1400" dirty="0">
                <a:solidFill>
                  <a:srgbClr val="FFC000"/>
                </a:solidFill>
              </a:rPr>
              <a:t>	</a:t>
            </a:r>
          </a:p>
          <a:p>
            <a:pPr algn="just"/>
            <a:endParaRPr lang="en-US" sz="1400" dirty="0"/>
          </a:p>
          <a:p>
            <a:pPr algn="just"/>
            <a:r>
              <a:rPr lang="en-US" sz="1400" dirty="0">
                <a:solidFill>
                  <a:schemeClr val="bg1"/>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271264" y="2463053"/>
            <a:ext cx="2966611" cy="2893100"/>
          </a:xfrm>
          <a:prstGeom prst="rect">
            <a:avLst/>
          </a:prstGeom>
        </p:spPr>
        <p:txBody>
          <a:bodyPr wrap="square">
            <a:spAutoFit/>
          </a:bodyPr>
          <a:lstStyle/>
          <a:p>
            <a:pPr algn="just"/>
            <a:r>
              <a:rPr lang="en-US" sz="1400" b="1" dirty="0">
                <a:solidFill>
                  <a:srgbClr val="FFC000"/>
                </a:solidFill>
              </a:rPr>
              <a:t>Erin Cummings</a:t>
            </a:r>
          </a:p>
          <a:p>
            <a:pPr algn="just"/>
            <a:endParaRPr lang="en-US" sz="1400" b="1" dirty="0"/>
          </a:p>
          <a:p>
            <a:pPr algn="just"/>
            <a:r>
              <a:rPr lang="en-US" sz="1400" dirty="0">
                <a:solidFill>
                  <a:schemeClr val="bg1"/>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r>
              <a:rPr lang="en-US" sz="1400" dirty="0"/>
              <a:t/>
            </a:r>
            <a:br>
              <a:rPr lang="en-US" sz="1400" dirty="0"/>
            </a:br>
            <a:endParaRPr lang="en-US" sz="1400" dirty="0"/>
          </a:p>
        </p:txBody>
      </p:sp>
      <p:sp>
        <p:nvSpPr>
          <p:cNvPr id="11" name="Text Placeholder 3"/>
          <p:cNvSpPr>
            <a:spLocks noGrp="1"/>
          </p:cNvSpPr>
          <p:nvPr>
            <p:ph type="body" idx="4294967295"/>
          </p:nvPr>
        </p:nvSpPr>
        <p:spPr>
          <a:xfrm>
            <a:off x="286254" y="1615722"/>
            <a:ext cx="4412890" cy="288028"/>
          </a:xfrm>
          <a:prstGeom prst="rect">
            <a:avLst/>
          </a:prstGeom>
        </p:spPr>
        <p:txBody>
          <a:bodyPr>
            <a:noAutofit/>
          </a:bodyPr>
          <a:lstStyle/>
          <a:p>
            <a:r>
              <a:rPr lang="en-US" sz="1400" dirty="0" smtClean="0">
                <a:solidFill>
                  <a:srgbClr val="F0433A"/>
                </a:solidFill>
              </a:rPr>
              <a:t>Place</a:t>
            </a:r>
            <a:r>
              <a:rPr lang="en-US" sz="1600" dirty="0" smtClean="0">
                <a:solidFill>
                  <a:srgbClr val="F0433A"/>
                </a:solidFill>
              </a:rPr>
              <a:t> a subtitle here if you want to</a:t>
            </a:r>
            <a:endParaRPr lang="en-US" sz="1600" dirty="0">
              <a:solidFill>
                <a:srgbClr val="F0433A"/>
              </a:solidFill>
            </a:endParaRPr>
          </a:p>
        </p:txBody>
      </p:sp>
      <p:pic>
        <p:nvPicPr>
          <p:cNvPr id="4" name="Picture Placeholder 3"/>
          <p:cNvPicPr>
            <a:picLocks noGrp="1" noChangeAspect="1"/>
          </p:cNvPicPr>
          <p:nvPr>
            <p:ph type="pic" sz="quarter" idx="13"/>
          </p:nvPr>
        </p:nvPicPr>
        <p:blipFill rotWithShape="1">
          <a:blip r:embed="rId2" cstate="email">
            <a:extLst>
              <a:ext uri="{28A0092B-C50C-407E-A947-70E740481C1C}">
                <a14:useLocalDpi xmlns:a14="http://schemas.microsoft.com/office/drawing/2010/main"/>
              </a:ext>
            </a:extLst>
          </a:blip>
          <a:srcRect/>
          <a:stretch/>
        </p:blipFill>
        <p:spPr/>
      </p:pic>
      <p:pic>
        <p:nvPicPr>
          <p:cNvPr id="13" name="Picture Placeholder 12"/>
          <p:cNvPicPr>
            <a:picLocks noGrp="1" noChangeAspect="1"/>
          </p:cNvPicPr>
          <p:nvPr>
            <p:ph type="pic" sz="quarter" idx="14"/>
          </p:nvPr>
        </p:nvPicPr>
        <p:blipFill>
          <a:blip r:embed="rId3" cstate="email">
            <a:extLst>
              <a:ext uri="{28A0092B-C50C-407E-A947-70E740481C1C}">
                <a14:useLocalDpi xmlns:a14="http://schemas.microsoft.com/office/drawing/2010/main"/>
              </a:ext>
            </a:extLst>
          </a:blip>
          <a:srcRect/>
          <a:stretch>
            <a:fillRect/>
          </a:stretch>
        </p:blipFill>
        <p:spPr/>
      </p:pic>
    </p:spTree>
    <p:extLst>
      <p:ext uri="{BB962C8B-B14F-4D97-AF65-F5344CB8AC3E}">
        <p14:creationId xmlns:p14="http://schemas.microsoft.com/office/powerpoint/2010/main" val="952682489"/>
      </p:ext>
    </p:extLst>
  </p:cSld>
  <p:clrMapOvr>
    <a:masterClrMapping/>
  </p:clrMapOvr>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bg>
      <p:bgPr>
        <a:gradFill flip="none" rotWithShape="1">
          <a:gsLst>
            <a:gs pos="77000">
              <a:schemeClr val="bg1">
                <a:lumMod val="95000"/>
              </a:schemeClr>
            </a:gs>
            <a:gs pos="100000">
              <a:schemeClr val="bg2">
                <a:lumMod val="90000"/>
              </a:schemeClr>
            </a:gs>
          </a:gsLst>
          <a:path path="circle">
            <a:fillToRect l="50000" t="50000" r="50000" b="50000"/>
          </a:path>
          <a:tileRect/>
        </a:gradFill>
        <a:effectLst/>
      </p:bgPr>
    </p:bg>
    <p:spTree>
      <p:nvGrpSpPr>
        <p:cNvPr id="1" name=""/>
        <p:cNvGrpSpPr/>
        <p:nvPr/>
      </p:nvGrpSpPr>
      <p:grpSpPr>
        <a:xfrm>
          <a:off x="0" y="0"/>
          <a:ext cx="0" cy="0"/>
          <a:chOff x="0" y="0"/>
          <a:chExt cx="0" cy="0"/>
        </a:xfrm>
      </p:grpSpPr>
      <p:sp>
        <p:nvSpPr>
          <p:cNvPr id="6" name="Shape 180"/>
          <p:cNvSpPr txBox="1">
            <a:spLocks noGrp="1"/>
          </p:cNvSpPr>
          <p:nvPr>
            <p:ph type="title"/>
          </p:nvPr>
        </p:nvSpPr>
        <p:spPr>
          <a:xfrm>
            <a:off x="122492" y="316098"/>
            <a:ext cx="6947915" cy="771892"/>
          </a:xfrm>
          <a:prstGeom prst="rect">
            <a:avLst/>
          </a:prstGeom>
        </p:spPr>
        <p:txBody>
          <a:bodyPr lIns="91425" tIns="91425" rIns="91425" bIns="91425" anchor="b" anchorCtr="0">
            <a:noAutofit/>
          </a:bodyPr>
          <a:lstStyle/>
          <a:p>
            <a:pPr lvl="0">
              <a:spcBef>
                <a:spcPts val="0"/>
              </a:spcBef>
              <a:buNone/>
            </a:pPr>
            <a:r>
              <a:rPr lang="en" sz="3600" dirty="0"/>
              <a:t>IN </a:t>
            </a:r>
            <a:r>
              <a:rPr lang="en" dirty="0" smtClean="0"/>
              <a:t>THREE </a:t>
            </a:r>
            <a:r>
              <a:rPr lang="en" sz="3600" dirty="0" smtClean="0"/>
              <a:t>OR </a:t>
            </a:r>
            <a:r>
              <a:rPr lang="en" sz="3600" dirty="0" smtClean="0">
                <a:solidFill>
                  <a:srgbClr val="131F2B"/>
                </a:solidFill>
              </a:rPr>
              <a:t>FOUR</a:t>
            </a:r>
            <a:r>
              <a:rPr lang="en" sz="3600" dirty="0" smtClean="0"/>
              <a:t> </a:t>
            </a:r>
            <a:r>
              <a:rPr lang="en" sz="3600" dirty="0"/>
              <a:t>COLUMNS</a:t>
            </a:r>
          </a:p>
        </p:txBody>
      </p:sp>
      <p:sp>
        <p:nvSpPr>
          <p:cNvPr id="5" name="Rectangle 4">
            <a:extLst>
              <a:ext uri="{FF2B5EF4-FFF2-40B4-BE49-F238E27FC236}">
                <a16:creationId xmlns:a16="http://schemas.microsoft.com/office/drawing/2014/main" id="{31FC0428-E6EC-4DBE-9530-F222B75A5F18}"/>
              </a:ext>
            </a:extLst>
          </p:cNvPr>
          <p:cNvSpPr/>
          <p:nvPr/>
        </p:nvSpPr>
        <p:spPr>
          <a:xfrm>
            <a:off x="319561" y="3214029"/>
            <a:ext cx="2648549" cy="2031325"/>
          </a:xfrm>
          <a:prstGeom prst="rect">
            <a:avLst/>
          </a:prstGeom>
        </p:spPr>
        <p:txBody>
          <a:bodyPr wrap="square">
            <a:spAutoFit/>
          </a:bodyPr>
          <a:lstStyle/>
          <a:p>
            <a:pPr algn="ctr"/>
            <a:r>
              <a:rPr lang="en-US" sz="1400" b="1" dirty="0">
                <a:solidFill>
                  <a:schemeClr val="bg1"/>
                </a:solidFill>
              </a:rPr>
              <a:t>Helen Keller </a:t>
            </a:r>
          </a:p>
          <a:p>
            <a:pPr algn="ctr"/>
            <a:r>
              <a:rPr lang="en-US" sz="1400" dirty="0">
                <a:solidFill>
                  <a:schemeClr val="bg1"/>
                </a:solidFill>
              </a:rPr>
              <a:t>	</a:t>
            </a:r>
          </a:p>
          <a:p>
            <a:pPr algn="ctr"/>
            <a:r>
              <a:rPr lang="en-US" sz="1400" dirty="0">
                <a:solidFill>
                  <a:schemeClr val="bg1"/>
                </a:solidFill>
              </a:rPr>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3287671" y="3214029"/>
            <a:ext cx="2648549" cy="2031325"/>
          </a:xfrm>
          <a:prstGeom prst="rect">
            <a:avLst/>
          </a:prstGeom>
        </p:spPr>
        <p:txBody>
          <a:bodyPr wrap="square">
            <a:spAutoFit/>
          </a:bodyPr>
          <a:lstStyle/>
          <a:p>
            <a:pPr algn="ctr"/>
            <a:r>
              <a:rPr lang="en-US" sz="1400" b="1" dirty="0">
                <a:solidFill>
                  <a:schemeClr val="bg1"/>
                </a:solidFill>
              </a:rPr>
              <a:t>Mario Andretti</a:t>
            </a:r>
          </a:p>
          <a:p>
            <a:pPr algn="ctr"/>
            <a:endParaRPr lang="en-US" sz="1400" dirty="0">
              <a:solidFill>
                <a:schemeClr val="bg1"/>
              </a:solidFill>
            </a:endParaRPr>
          </a:p>
          <a:p>
            <a:pPr algn="ctr"/>
            <a:r>
              <a:rPr lang="en-US" sz="1400" dirty="0">
                <a:solidFill>
                  <a:schemeClr val="bg1"/>
                </a:solidFill>
              </a:rPr>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6255781" y="3214029"/>
            <a:ext cx="2648549" cy="2031325"/>
          </a:xfrm>
          <a:prstGeom prst="rect">
            <a:avLst/>
          </a:prstGeom>
        </p:spPr>
        <p:txBody>
          <a:bodyPr wrap="square">
            <a:spAutoFit/>
          </a:bodyPr>
          <a:lstStyle/>
          <a:p>
            <a:pPr algn="ctr"/>
            <a:r>
              <a:rPr lang="en-US" sz="1400" b="1" dirty="0">
                <a:solidFill>
                  <a:schemeClr val="bg1"/>
                </a:solidFill>
              </a:rPr>
              <a:t>Dwight. Eisenhower</a:t>
            </a:r>
          </a:p>
          <a:p>
            <a:pPr algn="ctr"/>
            <a:endParaRPr lang="en-US" sz="1400" b="1" dirty="0">
              <a:solidFill>
                <a:schemeClr val="bg1"/>
              </a:solidFill>
            </a:endParaRPr>
          </a:p>
          <a:p>
            <a:pPr algn="ctr"/>
            <a:r>
              <a:rPr lang="en-US" sz="1400" dirty="0">
                <a:solidFill>
                  <a:schemeClr val="bg1"/>
                </a:solidFill>
              </a:rPr>
              <a:t>The supreme quality for leadership is unquestionably integrity. Without it, no real success is possible, no matter whether it is on a section gang, a football field, in an army, or in an office. </a:t>
            </a:r>
          </a:p>
        </p:txBody>
      </p:sp>
      <p:sp>
        <p:nvSpPr>
          <p:cNvPr id="7" name="Rectangle 6">
            <a:extLst>
              <a:ext uri="{FF2B5EF4-FFF2-40B4-BE49-F238E27FC236}">
                <a16:creationId xmlns:a16="http://schemas.microsoft.com/office/drawing/2014/main" id="{31FC0428-E6EC-4DBE-9530-F222B75A5F18}"/>
              </a:ext>
            </a:extLst>
          </p:cNvPr>
          <p:cNvSpPr/>
          <p:nvPr/>
        </p:nvSpPr>
        <p:spPr>
          <a:xfrm>
            <a:off x="9223891" y="3214028"/>
            <a:ext cx="2648549" cy="2031325"/>
          </a:xfrm>
          <a:prstGeom prst="rect">
            <a:avLst/>
          </a:prstGeom>
        </p:spPr>
        <p:txBody>
          <a:bodyPr wrap="square">
            <a:spAutoFit/>
          </a:bodyPr>
          <a:lstStyle/>
          <a:p>
            <a:pPr algn="ctr"/>
            <a:r>
              <a:rPr lang="en-US" sz="1400" b="1" dirty="0">
                <a:solidFill>
                  <a:schemeClr val="bg1"/>
                </a:solidFill>
              </a:rPr>
              <a:t>Helen Keller </a:t>
            </a:r>
          </a:p>
          <a:p>
            <a:pPr algn="ctr"/>
            <a:r>
              <a:rPr lang="en-US" sz="1400" dirty="0">
                <a:solidFill>
                  <a:schemeClr val="bg1"/>
                </a:solidFill>
              </a:rPr>
              <a:t>	</a:t>
            </a:r>
          </a:p>
          <a:p>
            <a:pPr algn="ctr"/>
            <a:r>
              <a:rPr lang="en-US" sz="1400" dirty="0">
                <a:solidFill>
                  <a:schemeClr val="bg1"/>
                </a:solidFill>
              </a:rPr>
              <a:t>Character cannot be developed in ease and quiet. Only through experience of trial and suffering can the soul be strengthened, ambition inspired, and success achieved.</a:t>
            </a:r>
          </a:p>
        </p:txBody>
      </p:sp>
      <p:grpSp>
        <p:nvGrpSpPr>
          <p:cNvPr id="8" name="Shape 516"/>
          <p:cNvGrpSpPr/>
          <p:nvPr/>
        </p:nvGrpSpPr>
        <p:grpSpPr>
          <a:xfrm>
            <a:off x="1403501" y="2581782"/>
            <a:ext cx="480668" cy="323050"/>
            <a:chOff x="1241275" y="3718400"/>
            <a:chExt cx="450650" cy="302875"/>
          </a:xfrm>
          <a:solidFill>
            <a:schemeClr val="bg1"/>
          </a:solidFill>
          <a:effectLst>
            <a:outerShdw blurRad="63500" sx="102000" sy="102000" algn="ctr" rotWithShape="0">
              <a:prstClr val="black">
                <a:alpha val="40000"/>
              </a:prstClr>
            </a:outerShdw>
          </a:effectLst>
        </p:grpSpPr>
        <p:sp>
          <p:nvSpPr>
            <p:cNvPr id="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521"/>
          <p:cNvGrpSpPr/>
          <p:nvPr/>
        </p:nvGrpSpPr>
        <p:grpSpPr>
          <a:xfrm>
            <a:off x="4378144" y="2556717"/>
            <a:ext cx="467601" cy="373180"/>
            <a:chOff x="1921475" y="3695200"/>
            <a:chExt cx="438400" cy="349875"/>
          </a:xfrm>
          <a:solidFill>
            <a:schemeClr val="bg1"/>
          </a:solidFill>
          <a:effectLst>
            <a:outerShdw blurRad="63500" sx="102000" sy="102000" algn="ctr" rotWithShape="0">
              <a:prstClr val="black">
                <a:alpha val="40000"/>
              </a:prstClr>
            </a:outerShdw>
          </a:effectLst>
        </p:grpSpPr>
        <p:sp>
          <p:nvSpPr>
            <p:cNvPr id="1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 name="Shape 532"/>
          <p:cNvGrpSpPr/>
          <p:nvPr/>
        </p:nvGrpSpPr>
        <p:grpSpPr>
          <a:xfrm>
            <a:off x="7338441" y="2581782"/>
            <a:ext cx="483228" cy="354301"/>
            <a:chOff x="3936375" y="3703750"/>
            <a:chExt cx="453050" cy="332175"/>
          </a:xfrm>
          <a:solidFill>
            <a:schemeClr val="bg1"/>
          </a:solidFill>
          <a:effectLst>
            <a:outerShdw blurRad="63500" sx="102000" sy="102000" algn="ctr" rotWithShape="0">
              <a:prstClr val="black">
                <a:alpha val="40000"/>
              </a:prstClr>
            </a:outerShdw>
          </a:effectLst>
        </p:grpSpPr>
        <p:sp>
          <p:nvSpPr>
            <p:cNvPr id="20"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5" name="Shape 572"/>
          <p:cNvSpPr/>
          <p:nvPr/>
        </p:nvSpPr>
        <p:spPr>
          <a:xfrm>
            <a:off x="10314365" y="2601341"/>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Tree>
    <p:extLst>
      <p:ext uri="{BB962C8B-B14F-4D97-AF65-F5344CB8AC3E}">
        <p14:creationId xmlns:p14="http://schemas.microsoft.com/office/powerpoint/2010/main" val="3160943707"/>
      </p:ext>
    </p:extLst>
  </p:cSld>
  <p:clrMapOvr>
    <a:masterClrMapping/>
  </p:clrMapOvr>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1"/>
            <a:ext cx="12192000" cy="6838951"/>
          </a:xfrm>
          <a:prstGeom prst="rect">
            <a:avLst/>
          </a:prstGeom>
        </p:spPr>
      </p:pic>
      <p:sp>
        <p:nvSpPr>
          <p:cNvPr id="5" name="Rectangle 4"/>
          <p:cNvSpPr/>
          <p:nvPr/>
        </p:nvSpPr>
        <p:spPr>
          <a:xfrm>
            <a:off x="6647528" y="164364"/>
            <a:ext cx="5544472" cy="1473936"/>
          </a:xfrm>
          <a:prstGeom prst="rect">
            <a:avLst/>
          </a:prstGeom>
          <a:solidFill>
            <a:srgbClr val="C9283E"/>
          </a:soli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Title 1">
            <a:extLst>
              <a:ext uri="{FF2B5EF4-FFF2-40B4-BE49-F238E27FC236}">
                <a16:creationId xmlns:a16="http://schemas.microsoft.com/office/drawing/2014/main" id="{9C98CEC8-2E60-4064-BDD4-9E2DF1BC342E}"/>
              </a:ext>
            </a:extLst>
          </p:cNvPr>
          <p:cNvSpPr txBox="1">
            <a:spLocks/>
          </p:cNvSpPr>
          <p:nvPr/>
        </p:nvSpPr>
        <p:spPr>
          <a:xfrm>
            <a:off x="6647528" y="271578"/>
            <a:ext cx="5469194" cy="1473936"/>
          </a:xfrm>
          <a:prstGeom prst="rect">
            <a:avLst/>
          </a:prstGeom>
        </p:spPr>
        <p:txBody>
          <a:bodyPr>
            <a:normAutofit fontScale="97500" lnSpcReduction="1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r>
              <a:rPr lang="en-US" sz="4000" dirty="0">
                <a:solidFill>
                  <a:schemeClr val="bg1"/>
                </a:solidFill>
                <a:latin typeface="+mn-lt"/>
              </a:rPr>
              <a:t>BIG PICTURE CREATES BIG IMPACT</a:t>
            </a:r>
            <a:r>
              <a:rPr lang="en-US" sz="2400" dirty="0">
                <a:solidFill>
                  <a:schemeClr val="bg1"/>
                </a:solidFill>
                <a:latin typeface="+mn-lt"/>
              </a:rPr>
              <a:t/>
            </a:r>
            <a:br>
              <a:rPr lang="en-US" sz="2400" dirty="0">
                <a:solidFill>
                  <a:schemeClr val="bg1"/>
                </a:solidFill>
                <a:latin typeface="+mn-lt"/>
              </a:rPr>
            </a:br>
            <a:r>
              <a:rPr lang="en-US" sz="2400" dirty="0">
                <a:solidFill>
                  <a:schemeClr val="bg1"/>
                </a:solidFill>
                <a:latin typeface="+mn-lt"/>
              </a:rPr>
              <a:t>A Picture Is Worth A Thousand Words</a:t>
            </a:r>
          </a:p>
        </p:txBody>
      </p:sp>
    </p:spTree>
    <p:extLst>
      <p:ext uri="{BB962C8B-B14F-4D97-AF65-F5344CB8AC3E}">
        <p14:creationId xmlns:p14="http://schemas.microsoft.com/office/powerpoint/2010/main" val="3302808160"/>
      </p:ext>
    </p:extLst>
  </p:cSld>
  <p:clrMapOvr>
    <a:masterClrMapping/>
  </p:clrMapOvr>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bg>
      <p:bgPr>
        <a:gradFill flip="none" rotWithShape="1">
          <a:gsLst>
            <a:gs pos="75000">
              <a:schemeClr val="bg1">
                <a:lumMod val="95000"/>
              </a:schemeClr>
            </a:gs>
            <a:gs pos="100000">
              <a:srgbClr val="B4B4B4"/>
            </a:gs>
          </a:gsLst>
          <a:path path="circle">
            <a:fillToRect l="50000" t="50000" r="50000" b="50000"/>
          </a:path>
          <a:tileRect/>
        </a:gradFill>
        <a:effectLst/>
      </p:bgPr>
    </p:bg>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33586" y="401711"/>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rgbClr val="C9283E"/>
                </a:solidFill>
              </a:rPr>
              <a:t>USE CHARTS TO EXPLAIN YOUR 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2447117516"/>
              </p:ext>
            </p:extLst>
          </p:nvPr>
        </p:nvGraphicFramePr>
        <p:xfrm>
          <a:off x="252766" y="2005781"/>
          <a:ext cx="5383011" cy="3988142"/>
        </p:xfrm>
        <a:graphic>
          <a:graphicData uri="http://schemas.openxmlformats.org/drawingml/2006/chart">
            <c:chart xmlns:c="http://schemas.openxmlformats.org/drawingml/2006/chart" xmlns:r="http://schemas.openxmlformats.org/officeDocument/2006/relationships" r:id="rId2"/>
          </a:graphicData>
        </a:graphic>
      </p:graphicFrame>
      <p:graphicFrame>
        <p:nvGraphicFramePr>
          <p:cNvPr id="4" name="Chart 3">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767871138"/>
              </p:ext>
            </p:extLst>
          </p:nvPr>
        </p:nvGraphicFramePr>
        <p:xfrm>
          <a:off x="6540496" y="2453706"/>
          <a:ext cx="5383011" cy="3988142"/>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rgbClr val="B3B3B3"/>
            </a:gs>
            <a:gs pos="82000">
              <a:schemeClr val="bg1">
                <a:lumMod val="95000"/>
              </a:schemeClr>
            </a:gs>
          </a:gsLst>
          <a:path path="circle">
            <a:fillToRect l="50000" t="50000" r="50000" b="50000"/>
          </a:path>
          <a:tileRect/>
        </a:gradFill>
        <a:effectLst/>
      </p:bgPr>
    </p:bg>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306679" y="625738"/>
            <a:ext cx="887286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rgbClr val="C9283E"/>
                </a:solidFill>
              </a:rPr>
              <a:t>USE </a:t>
            </a:r>
            <a:r>
              <a:rPr lang="en-US" sz="3600" dirty="0">
                <a:solidFill>
                  <a:srgbClr val="C9283E"/>
                </a:solidFill>
              </a:rPr>
              <a:t>TABLES</a:t>
            </a:r>
            <a:r>
              <a:rPr lang="en" sz="3600" dirty="0">
                <a:solidFill>
                  <a:srgbClr val="C9283E"/>
                </a:solidFill>
              </a:rPr>
              <a:t> TO EXPLAIN YOUR </a:t>
            </a:r>
            <a:r>
              <a:rPr lang="en-US" sz="3600" dirty="0">
                <a:solidFill>
                  <a:srgbClr val="C9283E"/>
                </a:solidFill>
              </a:rPr>
              <a:t>DATA</a:t>
            </a:r>
            <a:endParaRPr lang="en" sz="3600" dirty="0">
              <a:solidFill>
                <a:srgbClr val="C9283E"/>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474060206"/>
              </p:ext>
            </p:extLst>
          </p:nvPr>
        </p:nvGraphicFramePr>
        <p:xfrm>
          <a:off x="3009309" y="1710266"/>
          <a:ext cx="6610940" cy="3733512"/>
        </p:xfrm>
        <a:graphic>
          <a:graphicData uri="http://schemas.openxmlformats.org/drawingml/2006/table">
            <a:tbl>
              <a:tblPr firstRow="1" bandRow="1">
                <a:effectLst>
                  <a:outerShdw blurRad="165100" sx="102000" sy="102000" algn="ctr" rotWithShape="0">
                    <a:prstClr val="black">
                      <a:alpha val="15000"/>
                    </a:prstClr>
                  </a:outerShdw>
                </a:effectLst>
                <a:tableStyleId>{7DF18680-E054-41AD-8BC1-D1AEF772440D}</a:tableStyleId>
              </a:tblPr>
              <a:tblGrid>
                <a:gridCol w="1652735">
                  <a:extLst>
                    <a:ext uri="{9D8B030D-6E8A-4147-A177-3AD203B41FA5}">
                      <a16:colId xmlns:a16="http://schemas.microsoft.com/office/drawing/2014/main" val="4287316403"/>
                    </a:ext>
                  </a:extLst>
                </a:gridCol>
                <a:gridCol w="1652735">
                  <a:extLst>
                    <a:ext uri="{9D8B030D-6E8A-4147-A177-3AD203B41FA5}">
                      <a16:colId xmlns:a16="http://schemas.microsoft.com/office/drawing/2014/main" val="1902235641"/>
                    </a:ext>
                  </a:extLst>
                </a:gridCol>
                <a:gridCol w="1652735">
                  <a:extLst>
                    <a:ext uri="{9D8B030D-6E8A-4147-A177-3AD203B41FA5}">
                      <a16:colId xmlns:a16="http://schemas.microsoft.com/office/drawing/2014/main" val="3162900589"/>
                    </a:ext>
                  </a:extLst>
                </a:gridCol>
                <a:gridCol w="1652735">
                  <a:extLst>
                    <a:ext uri="{9D8B030D-6E8A-4147-A177-3AD203B41FA5}">
                      <a16:colId xmlns:a16="http://schemas.microsoft.com/office/drawing/2014/main" val="2921416807"/>
                    </a:ext>
                  </a:extLst>
                </a:gridCol>
              </a:tblGrid>
              <a:tr h="346233">
                <a:tc>
                  <a:txBody>
                    <a:bodyPr/>
                    <a:lstStyle/>
                    <a:p>
                      <a:pPr algn="ctr"/>
                      <a:r>
                        <a:rPr lang="en-US" sz="1600" dirty="0"/>
                        <a:t>DATA</a:t>
                      </a:r>
                    </a:p>
                  </a:txBody>
                  <a:tcPr marL="81785" marR="81785" marT="40892" marB="40892"/>
                </a:tc>
                <a:tc>
                  <a:txBody>
                    <a:bodyPr/>
                    <a:lstStyle/>
                    <a:p>
                      <a:pPr algn="ctr"/>
                      <a:r>
                        <a:rPr lang="en-US" sz="1600" dirty="0"/>
                        <a:t>DATA</a:t>
                      </a:r>
                    </a:p>
                  </a:txBody>
                  <a:tcPr marL="81785" marR="81785" marT="40892" marB="40892"/>
                </a:tc>
                <a:tc>
                  <a:txBody>
                    <a:bodyPr/>
                    <a:lstStyle/>
                    <a:p>
                      <a:pPr algn="ctr"/>
                      <a:r>
                        <a:rPr lang="en-US" sz="1600" dirty="0"/>
                        <a:t>MORE DATA</a:t>
                      </a:r>
                    </a:p>
                  </a:txBody>
                  <a:tcPr marL="81785" marR="81785" marT="40892" marB="40892"/>
                </a:tc>
                <a:tc>
                  <a:txBody>
                    <a:bodyPr/>
                    <a:lstStyle/>
                    <a:p>
                      <a:pPr algn="ctr"/>
                      <a:r>
                        <a:rPr lang="en-US" sz="1600" dirty="0"/>
                        <a:t>LOTS OF DATA</a:t>
                      </a:r>
                    </a:p>
                  </a:txBody>
                  <a:tcPr marL="81785" marR="81785" marT="40892" marB="40892"/>
                </a:tc>
                <a:extLst>
                  <a:ext uri="{0D108BD9-81ED-4DB2-BD59-A6C34878D82A}">
                    <a16:rowId xmlns:a16="http://schemas.microsoft.com/office/drawing/2014/main" val="3132156098"/>
                  </a:ext>
                </a:extLst>
              </a:tr>
              <a:tr h="483897">
                <a:tc>
                  <a:txBody>
                    <a:bodyPr/>
                    <a:lstStyle/>
                    <a:p>
                      <a:endParaRPr lang="en-US" sz="1600"/>
                    </a:p>
                  </a:txBody>
                  <a:tcPr marL="81785" marR="81785" marT="40892" marB="40892"/>
                </a:tc>
                <a:tc>
                  <a:txBody>
                    <a:bodyPr/>
                    <a:lstStyle/>
                    <a:p>
                      <a:endParaRPr lang="en-US" sz="1600"/>
                    </a:p>
                  </a:txBody>
                  <a:tcPr marL="81785" marR="81785" marT="40892" marB="40892"/>
                </a:tc>
                <a:tc>
                  <a:txBody>
                    <a:bodyPr/>
                    <a:lstStyle/>
                    <a:p>
                      <a:endParaRPr lang="en-US" sz="1600"/>
                    </a:p>
                  </a:txBody>
                  <a:tcPr marL="81785" marR="81785" marT="40892" marB="40892"/>
                </a:tc>
                <a:tc>
                  <a:txBody>
                    <a:bodyPr/>
                    <a:lstStyle/>
                    <a:p>
                      <a:endParaRPr lang="en-US" sz="1600" dirty="0"/>
                    </a:p>
                  </a:txBody>
                  <a:tcPr marL="81785" marR="81785" marT="40892" marB="40892"/>
                </a:tc>
                <a:extLst>
                  <a:ext uri="{0D108BD9-81ED-4DB2-BD59-A6C34878D82A}">
                    <a16:rowId xmlns:a16="http://schemas.microsoft.com/office/drawing/2014/main" val="1140749153"/>
                  </a:ext>
                </a:extLst>
              </a:tr>
              <a:tr h="483897">
                <a:tc>
                  <a:txBody>
                    <a:bodyPr/>
                    <a:lstStyle/>
                    <a:p>
                      <a:endParaRPr lang="en-US" sz="1600" dirty="0"/>
                    </a:p>
                  </a:txBody>
                  <a:tcPr marL="81785" marR="81785" marT="40892" marB="40892"/>
                </a:tc>
                <a:tc>
                  <a:txBody>
                    <a:bodyPr/>
                    <a:lstStyle/>
                    <a:p>
                      <a:endParaRPr lang="en-US" sz="1600"/>
                    </a:p>
                  </a:txBody>
                  <a:tcPr marL="81785" marR="81785" marT="40892" marB="40892"/>
                </a:tc>
                <a:tc>
                  <a:txBody>
                    <a:bodyPr/>
                    <a:lstStyle/>
                    <a:p>
                      <a:endParaRPr lang="en-US" sz="1600"/>
                    </a:p>
                  </a:txBody>
                  <a:tcPr marL="81785" marR="81785" marT="40892" marB="40892"/>
                </a:tc>
                <a:tc>
                  <a:txBody>
                    <a:bodyPr/>
                    <a:lstStyle/>
                    <a:p>
                      <a:endParaRPr lang="en-US" sz="1600"/>
                    </a:p>
                  </a:txBody>
                  <a:tcPr marL="81785" marR="81785" marT="40892" marB="40892"/>
                </a:tc>
                <a:extLst>
                  <a:ext uri="{0D108BD9-81ED-4DB2-BD59-A6C34878D82A}">
                    <a16:rowId xmlns:a16="http://schemas.microsoft.com/office/drawing/2014/main" val="2813096950"/>
                  </a:ext>
                </a:extLst>
              </a:tr>
              <a:tr h="483897">
                <a:tc>
                  <a:txBody>
                    <a:bodyPr/>
                    <a:lstStyle/>
                    <a:p>
                      <a:endParaRPr lang="en-US" sz="1600"/>
                    </a:p>
                  </a:txBody>
                  <a:tcPr marL="81785" marR="81785" marT="40892" marB="40892"/>
                </a:tc>
                <a:tc>
                  <a:txBody>
                    <a:bodyPr/>
                    <a:lstStyle/>
                    <a:p>
                      <a:endParaRPr lang="en-US" sz="1600" dirty="0"/>
                    </a:p>
                  </a:txBody>
                  <a:tcPr marL="81785" marR="81785" marT="40892" marB="40892"/>
                </a:tc>
                <a:tc>
                  <a:txBody>
                    <a:bodyPr/>
                    <a:lstStyle/>
                    <a:p>
                      <a:endParaRPr lang="en-US" sz="1600"/>
                    </a:p>
                  </a:txBody>
                  <a:tcPr marL="81785" marR="81785" marT="40892" marB="40892"/>
                </a:tc>
                <a:tc>
                  <a:txBody>
                    <a:bodyPr/>
                    <a:lstStyle/>
                    <a:p>
                      <a:endParaRPr lang="en-US" sz="1600" dirty="0"/>
                    </a:p>
                  </a:txBody>
                  <a:tcPr marL="81785" marR="81785" marT="40892" marB="40892"/>
                </a:tc>
                <a:extLst>
                  <a:ext uri="{0D108BD9-81ED-4DB2-BD59-A6C34878D82A}">
                    <a16:rowId xmlns:a16="http://schemas.microsoft.com/office/drawing/2014/main" val="3324557131"/>
                  </a:ext>
                </a:extLst>
              </a:tr>
              <a:tr h="483897">
                <a:tc>
                  <a:txBody>
                    <a:bodyPr/>
                    <a:lstStyle/>
                    <a:p>
                      <a:endParaRPr lang="en-US" sz="1600"/>
                    </a:p>
                  </a:txBody>
                  <a:tcPr marL="81785" marR="81785" marT="40892" marB="40892"/>
                </a:tc>
                <a:tc>
                  <a:txBody>
                    <a:bodyPr/>
                    <a:lstStyle/>
                    <a:p>
                      <a:endParaRPr lang="en-US" sz="1600"/>
                    </a:p>
                  </a:txBody>
                  <a:tcPr marL="81785" marR="81785" marT="40892" marB="40892"/>
                </a:tc>
                <a:tc>
                  <a:txBody>
                    <a:bodyPr/>
                    <a:lstStyle/>
                    <a:p>
                      <a:endParaRPr lang="en-US" sz="1600"/>
                    </a:p>
                  </a:txBody>
                  <a:tcPr marL="81785" marR="81785" marT="40892" marB="40892"/>
                </a:tc>
                <a:tc>
                  <a:txBody>
                    <a:bodyPr/>
                    <a:lstStyle/>
                    <a:p>
                      <a:endParaRPr lang="en-US" sz="1600"/>
                    </a:p>
                  </a:txBody>
                  <a:tcPr marL="81785" marR="81785" marT="40892" marB="40892"/>
                </a:tc>
                <a:extLst>
                  <a:ext uri="{0D108BD9-81ED-4DB2-BD59-A6C34878D82A}">
                    <a16:rowId xmlns:a16="http://schemas.microsoft.com/office/drawing/2014/main" val="1120665361"/>
                  </a:ext>
                </a:extLst>
              </a:tr>
              <a:tr h="483897">
                <a:tc>
                  <a:txBody>
                    <a:bodyPr/>
                    <a:lstStyle/>
                    <a:p>
                      <a:endParaRPr lang="en-US" sz="1600"/>
                    </a:p>
                  </a:txBody>
                  <a:tcPr marL="81785" marR="81785" marT="40892" marB="40892"/>
                </a:tc>
                <a:tc>
                  <a:txBody>
                    <a:bodyPr/>
                    <a:lstStyle/>
                    <a:p>
                      <a:endParaRPr lang="en-US" sz="1600"/>
                    </a:p>
                  </a:txBody>
                  <a:tcPr marL="81785" marR="81785" marT="40892" marB="40892"/>
                </a:tc>
                <a:tc>
                  <a:txBody>
                    <a:bodyPr/>
                    <a:lstStyle/>
                    <a:p>
                      <a:endParaRPr lang="en-US" sz="1600"/>
                    </a:p>
                  </a:txBody>
                  <a:tcPr marL="81785" marR="81785" marT="40892" marB="40892"/>
                </a:tc>
                <a:tc>
                  <a:txBody>
                    <a:bodyPr/>
                    <a:lstStyle/>
                    <a:p>
                      <a:endParaRPr lang="en-US" sz="1600"/>
                    </a:p>
                  </a:txBody>
                  <a:tcPr marL="81785" marR="81785" marT="40892" marB="40892"/>
                </a:tc>
                <a:extLst>
                  <a:ext uri="{0D108BD9-81ED-4DB2-BD59-A6C34878D82A}">
                    <a16:rowId xmlns:a16="http://schemas.microsoft.com/office/drawing/2014/main" val="3810860564"/>
                  </a:ext>
                </a:extLst>
              </a:tr>
              <a:tr h="483897">
                <a:tc>
                  <a:txBody>
                    <a:bodyPr/>
                    <a:lstStyle/>
                    <a:p>
                      <a:endParaRPr lang="en-US" sz="1600"/>
                    </a:p>
                  </a:txBody>
                  <a:tcPr marL="81785" marR="81785" marT="40892" marB="40892"/>
                </a:tc>
                <a:tc>
                  <a:txBody>
                    <a:bodyPr/>
                    <a:lstStyle/>
                    <a:p>
                      <a:endParaRPr lang="en-US" sz="1600"/>
                    </a:p>
                  </a:txBody>
                  <a:tcPr marL="81785" marR="81785" marT="40892" marB="40892"/>
                </a:tc>
                <a:tc>
                  <a:txBody>
                    <a:bodyPr/>
                    <a:lstStyle/>
                    <a:p>
                      <a:endParaRPr lang="en-US" sz="1600"/>
                    </a:p>
                  </a:txBody>
                  <a:tcPr marL="81785" marR="81785" marT="40892" marB="40892"/>
                </a:tc>
                <a:tc>
                  <a:txBody>
                    <a:bodyPr/>
                    <a:lstStyle/>
                    <a:p>
                      <a:endParaRPr lang="en-US" sz="1600"/>
                    </a:p>
                  </a:txBody>
                  <a:tcPr marL="81785" marR="81785" marT="40892" marB="40892"/>
                </a:tc>
                <a:extLst>
                  <a:ext uri="{0D108BD9-81ED-4DB2-BD59-A6C34878D82A}">
                    <a16:rowId xmlns:a16="http://schemas.microsoft.com/office/drawing/2014/main" val="825413436"/>
                  </a:ext>
                </a:extLst>
              </a:tr>
              <a:tr h="483897">
                <a:tc>
                  <a:txBody>
                    <a:bodyPr/>
                    <a:lstStyle/>
                    <a:p>
                      <a:endParaRPr lang="en-US" sz="1600"/>
                    </a:p>
                  </a:txBody>
                  <a:tcPr marL="81785" marR="81785" marT="40892" marB="40892"/>
                </a:tc>
                <a:tc>
                  <a:txBody>
                    <a:bodyPr/>
                    <a:lstStyle/>
                    <a:p>
                      <a:endParaRPr lang="en-US" sz="1600"/>
                    </a:p>
                  </a:txBody>
                  <a:tcPr marL="81785" marR="81785" marT="40892" marB="40892"/>
                </a:tc>
                <a:tc>
                  <a:txBody>
                    <a:bodyPr/>
                    <a:lstStyle/>
                    <a:p>
                      <a:endParaRPr lang="en-US" sz="1600"/>
                    </a:p>
                  </a:txBody>
                  <a:tcPr marL="81785" marR="81785" marT="40892" marB="40892"/>
                </a:tc>
                <a:tc>
                  <a:txBody>
                    <a:bodyPr/>
                    <a:lstStyle/>
                    <a:p>
                      <a:endParaRPr lang="en-US" sz="1600" dirty="0"/>
                    </a:p>
                  </a:txBody>
                  <a:tcPr marL="81785" marR="81785" marT="40892" marB="40892"/>
                </a:tc>
                <a:extLst>
                  <a:ext uri="{0D108BD9-81ED-4DB2-BD59-A6C34878D82A}">
                    <a16:rowId xmlns:a16="http://schemas.microsoft.com/office/drawing/2014/main" val="1927027449"/>
                  </a:ext>
                </a:extLst>
              </a:tr>
            </a:tbl>
          </a:graphicData>
        </a:graphic>
      </p:graphicFrame>
    </p:spTree>
    <p:extLst>
      <p:ext uri="{BB962C8B-B14F-4D97-AF65-F5344CB8AC3E}">
        <p14:creationId xmlns:p14="http://schemas.microsoft.com/office/powerpoint/2010/main" val="2409653312"/>
      </p:ext>
    </p:extLst>
  </p:cSld>
  <p:clrMapOvr>
    <a:masterClrMapping/>
  </p:clrMapOvr>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bg>
      <p:bgPr>
        <a:gradFill flip="none" rotWithShape="1">
          <a:gsLst>
            <a:gs pos="90000">
              <a:schemeClr val="bg1">
                <a:lumMod val="95000"/>
              </a:schemeClr>
            </a:gs>
            <a:gs pos="100000">
              <a:srgbClr val="E0E0E0"/>
            </a:gs>
          </a:gsLst>
          <a:path path="circle">
            <a:fillToRect l="50000" t="50000" r="50000" b="50000"/>
          </a:path>
          <a:tileRect/>
        </a:gradFill>
        <a:effectLst/>
      </p:bgPr>
    </p:bg>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40216" y="45896"/>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rgbClr val="131F2B"/>
                </a:solidFill>
              </a:rPr>
              <a:t>USE MAPS</a:t>
            </a:r>
          </a:p>
        </p:txBody>
      </p:sp>
      <p:sp>
        <p:nvSpPr>
          <p:cNvPr id="5" name="Shape 249">
            <a:extLst>
              <a:ext uri="{FF2B5EF4-FFF2-40B4-BE49-F238E27FC236}">
                <a16:creationId xmlns:a16="http://schemas.microsoft.com/office/drawing/2014/main" id="{44357103-9277-4716-AE8A-A83FDDBE1545}"/>
              </a:ext>
            </a:extLst>
          </p:cNvPr>
          <p:cNvSpPr/>
          <p:nvPr/>
        </p:nvSpPr>
        <p:spPr>
          <a:xfrm>
            <a:off x="440216" y="1047750"/>
            <a:ext cx="11387106" cy="5425060"/>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gradFill>
            <a:gsLst>
              <a:gs pos="0">
                <a:srgbClr val="FF2601"/>
              </a:gs>
              <a:gs pos="47000">
                <a:schemeClr val="accent1">
                  <a:lumMod val="45000"/>
                  <a:lumOff val="55000"/>
                </a:schemeClr>
              </a:gs>
              <a:gs pos="100000">
                <a:srgbClr val="7F3427"/>
              </a:gs>
            </a:gsLst>
            <a:lin ang="5400000" scaled="1"/>
          </a:gra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1930489" y="2209800"/>
            <a:ext cx="1252902" cy="237206"/>
          </a:xfrm>
          <a:prstGeom prst="wedgeRectCallout">
            <a:avLst>
              <a:gd name="adj1" fmla="val -21428"/>
              <a:gd name="adj2" fmla="val 84287"/>
            </a:avLst>
          </a:prstGeom>
          <a:solidFill>
            <a:srgbClr val="F24745"/>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lgn="ctr">
              <a:spcBef>
                <a:spcPts val="0"/>
              </a:spcBef>
              <a:buNone/>
            </a:pPr>
            <a:r>
              <a:rPr lang="en" sz="1100" dirty="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116368" y="2625333"/>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2998150" y="4388676"/>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6287673" y="3657751"/>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2785552100"/>
      </p:ext>
    </p:extLst>
  </p:cSld>
  <p:clrMapOvr>
    <a:masterClrMapping/>
  </p:clrMapOvr>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bg>
      <p:bgPr>
        <a:gradFill>
          <a:gsLst>
            <a:gs pos="0">
              <a:schemeClr val="bg2">
                <a:lumMod val="75000"/>
              </a:schemeClr>
            </a:gs>
            <a:gs pos="100000">
              <a:schemeClr val="bg1"/>
            </a:gs>
          </a:gsLst>
          <a:lin ang="18900000" scaled="1"/>
        </a:gradFill>
        <a:effectLst/>
      </p:bgPr>
    </p:bg>
    <p:spTree>
      <p:nvGrpSpPr>
        <p:cNvPr id="1" name=""/>
        <p:cNvGrpSpPr/>
        <p:nvPr/>
      </p:nvGrpSpPr>
      <p:grpSpPr>
        <a:xfrm>
          <a:off x="0" y="0"/>
          <a:ext cx="0" cy="0"/>
          <a:chOff x="0" y="0"/>
          <a:chExt cx="0" cy="0"/>
        </a:xfrm>
      </p:grpSpPr>
      <p:graphicFrame>
        <p:nvGraphicFramePr>
          <p:cNvPr id="48" name="Diagram 47"/>
          <p:cNvGraphicFramePr/>
          <p:nvPr>
            <p:extLst>
              <p:ext uri="{D42A27DB-BD31-4B8C-83A1-F6EECF244321}">
                <p14:modId xmlns:p14="http://schemas.microsoft.com/office/powerpoint/2010/main" val="243626604"/>
              </p:ext>
            </p:extLst>
          </p:nvPr>
        </p:nvGraphicFramePr>
        <p:xfrm>
          <a:off x="1506354" y="390983"/>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75" name="TextBox 74">
            <a:extLst>
              <a:ext uri="{FF2B5EF4-FFF2-40B4-BE49-F238E27FC236}">
                <a16:creationId xmlns:a16="http://schemas.microsoft.com/office/drawing/2014/main" id="{7ABDBBB3-E8EC-4A11-86E6-45113363DB2A}"/>
              </a:ext>
            </a:extLst>
          </p:cNvPr>
          <p:cNvSpPr txBox="1"/>
          <p:nvPr/>
        </p:nvSpPr>
        <p:spPr>
          <a:xfrm>
            <a:off x="3731062" y="4813055"/>
            <a:ext cx="2785120" cy="954107"/>
          </a:xfrm>
          <a:prstGeom prst="rect">
            <a:avLst/>
          </a:prstGeom>
          <a:noFill/>
        </p:spPr>
        <p:txBody>
          <a:bodyPr wrap="square" rtlCol="0">
            <a:spAutoFit/>
          </a:bodyPr>
          <a:lstStyle/>
          <a:p>
            <a:pPr algn="ctr"/>
            <a:r>
              <a:rPr lang="en-US" b="1" dirty="0">
                <a:solidFill>
                  <a:schemeClr val="tx1">
                    <a:lumMod val="60000"/>
                    <a:lumOff val="40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76" name="TextBox 75">
            <a:extLst>
              <a:ext uri="{FF2B5EF4-FFF2-40B4-BE49-F238E27FC236}">
                <a16:creationId xmlns:a16="http://schemas.microsoft.com/office/drawing/2014/main" id="{AABC9E5D-CD5A-4D75-A43C-D06FB9E0500D}"/>
              </a:ext>
            </a:extLst>
          </p:cNvPr>
          <p:cNvSpPr txBox="1"/>
          <p:nvPr/>
        </p:nvSpPr>
        <p:spPr>
          <a:xfrm>
            <a:off x="6494031" y="4785414"/>
            <a:ext cx="2839886" cy="954107"/>
          </a:xfrm>
          <a:prstGeom prst="rect">
            <a:avLst/>
          </a:prstGeom>
          <a:noFill/>
        </p:spPr>
        <p:txBody>
          <a:bodyPr wrap="square" rtlCol="0">
            <a:spAutoFit/>
          </a:bodyPr>
          <a:lstStyle/>
          <a:p>
            <a:pPr algn="ctr"/>
            <a:r>
              <a:rPr lang="en-US" b="1" dirty="0">
                <a:solidFill>
                  <a:srgbClr val="FF2601"/>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77" name="TextBox 76">
            <a:extLst>
              <a:ext uri="{FF2B5EF4-FFF2-40B4-BE49-F238E27FC236}">
                <a16:creationId xmlns:a16="http://schemas.microsoft.com/office/drawing/2014/main" id="{C5F6A4A1-A9E6-4F1E-8F9F-17C7B351C55C}"/>
              </a:ext>
            </a:extLst>
          </p:cNvPr>
          <p:cNvSpPr txBox="1"/>
          <p:nvPr/>
        </p:nvSpPr>
        <p:spPr>
          <a:xfrm>
            <a:off x="8337251" y="1262302"/>
            <a:ext cx="2764988" cy="954107"/>
          </a:xfrm>
          <a:prstGeom prst="rect">
            <a:avLst/>
          </a:prstGeom>
          <a:noFill/>
        </p:spPr>
        <p:txBody>
          <a:bodyPr wrap="square" rtlCol="0">
            <a:spAutoFit/>
          </a:bodyPr>
          <a:lstStyle/>
          <a:p>
            <a:pPr algn="ctr"/>
            <a:r>
              <a:rPr lang="en-US" b="1" dirty="0">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78" name="TextBox 77">
            <a:extLst>
              <a:ext uri="{FF2B5EF4-FFF2-40B4-BE49-F238E27FC236}">
                <a16:creationId xmlns:a16="http://schemas.microsoft.com/office/drawing/2014/main" id="{FB401ED0-9939-428D-A0C2-8CAA057B2693}"/>
              </a:ext>
            </a:extLst>
          </p:cNvPr>
          <p:cNvSpPr txBox="1"/>
          <p:nvPr/>
        </p:nvSpPr>
        <p:spPr>
          <a:xfrm>
            <a:off x="606186" y="1258159"/>
            <a:ext cx="2628358" cy="954107"/>
          </a:xfrm>
          <a:prstGeom prst="rect">
            <a:avLst/>
          </a:prstGeom>
          <a:noFill/>
        </p:spPr>
        <p:txBody>
          <a:bodyPr wrap="square" rtlCol="0">
            <a:spAutoFit/>
          </a:bodyPr>
          <a:lstStyle/>
          <a:p>
            <a:pPr algn="ctr"/>
            <a:r>
              <a:rPr lang="en-US" b="1" dirty="0">
                <a:solidFill>
                  <a:schemeClr val="accent5"/>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79" name="Rectangle 78">
            <a:extLst>
              <a:ext uri="{FF2B5EF4-FFF2-40B4-BE49-F238E27FC236}">
                <a16:creationId xmlns:a16="http://schemas.microsoft.com/office/drawing/2014/main" id="{E7D5DCD6-45B4-4F76-93E2-1D73DA03084A}"/>
              </a:ext>
            </a:extLst>
          </p:cNvPr>
          <p:cNvSpPr/>
          <p:nvPr/>
        </p:nvSpPr>
        <p:spPr>
          <a:xfrm>
            <a:off x="3854749" y="591781"/>
            <a:ext cx="4482502" cy="1006045"/>
          </a:xfrm>
          <a:prstGeom prst="rect">
            <a:avLst/>
          </a:prstGeom>
          <a:noFill/>
        </p:spPr>
        <p:txBody>
          <a:bodyPr wrap="square" lIns="91440" tIns="45720" rIns="91440" bIns="45720">
            <a:spAutoFit/>
          </a:bodyPr>
          <a:lstStyle/>
          <a:p>
            <a:pPr algn="ctr">
              <a:lnSpc>
                <a:spcPts val="3500"/>
              </a:lnSpc>
            </a:pPr>
            <a:r>
              <a:rPr lang="en-US" sz="4000" cap="none" spc="0" dirty="0">
                <a:ln w="0"/>
                <a:solidFill>
                  <a:srgbClr val="C9283E"/>
                </a:solidFill>
                <a:latin typeface="Roboto" pitchFamily="2" charset="0"/>
                <a:ea typeface="Roboto" pitchFamily="2" charset="0"/>
                <a:cs typeface="Lato" panose="020F0502020204030203" pitchFamily="34" charset="0"/>
              </a:rPr>
              <a:t>OUR PROCESS IS SIMPLE</a:t>
            </a:r>
          </a:p>
        </p:txBody>
      </p:sp>
      <p:sp>
        <p:nvSpPr>
          <p:cNvPr id="34" name="Shape 440">
            <a:extLst>
              <a:ext uri="{FF2B5EF4-FFF2-40B4-BE49-F238E27FC236}">
                <a16:creationId xmlns:a16="http://schemas.microsoft.com/office/drawing/2014/main" id="{36210CA5-C6C1-4025-B4ED-D14E69637AEA}"/>
              </a:ext>
            </a:extLst>
          </p:cNvPr>
          <p:cNvSpPr/>
          <p:nvPr/>
        </p:nvSpPr>
        <p:spPr>
          <a:xfrm>
            <a:off x="2696127" y="3140241"/>
            <a:ext cx="554174" cy="554141"/>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F0433A"/>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503">
            <a:extLst>
              <a:ext uri="{FF2B5EF4-FFF2-40B4-BE49-F238E27FC236}">
                <a16:creationId xmlns:a16="http://schemas.microsoft.com/office/drawing/2014/main" id="{7C0B976F-D919-4D3F-B518-F7D2EF154A0B}"/>
              </a:ext>
            </a:extLst>
          </p:cNvPr>
          <p:cNvSpPr/>
          <p:nvPr/>
        </p:nvSpPr>
        <p:spPr>
          <a:xfrm>
            <a:off x="4875985" y="3083091"/>
            <a:ext cx="586175" cy="586140"/>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F0433A"/>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36" name="Shape 541">
            <a:extLst>
              <a:ext uri="{FF2B5EF4-FFF2-40B4-BE49-F238E27FC236}">
                <a16:creationId xmlns:a16="http://schemas.microsoft.com/office/drawing/2014/main" id="{90F66949-D0E2-4599-A55B-2A505C863763}"/>
              </a:ext>
            </a:extLst>
          </p:cNvPr>
          <p:cNvGrpSpPr/>
          <p:nvPr/>
        </p:nvGrpSpPr>
        <p:grpSpPr>
          <a:xfrm>
            <a:off x="7087844" y="3143620"/>
            <a:ext cx="581070" cy="550762"/>
            <a:chOff x="5300400" y="3670175"/>
            <a:chExt cx="421300" cy="399325"/>
          </a:xfrm>
          <a:solidFill>
            <a:srgbClr val="F0433A"/>
          </a:solidFill>
          <a:effectLst>
            <a:outerShdw blurRad="50800" dist="38100" algn="l" rotWithShape="0">
              <a:prstClr val="black">
                <a:alpha val="23000"/>
              </a:prstClr>
            </a:outerShdw>
          </a:effectLst>
        </p:grpSpPr>
        <p:sp>
          <p:nvSpPr>
            <p:cNvPr id="37"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2" name="Shape 551">
            <a:extLst>
              <a:ext uri="{FF2B5EF4-FFF2-40B4-BE49-F238E27FC236}">
                <a16:creationId xmlns:a16="http://schemas.microsoft.com/office/drawing/2014/main" id="{F96ECCA8-4565-4D77-AF76-10C38C75E3B2}"/>
              </a:ext>
            </a:extLst>
          </p:cNvPr>
          <p:cNvGrpSpPr/>
          <p:nvPr/>
        </p:nvGrpSpPr>
        <p:grpSpPr>
          <a:xfrm>
            <a:off x="9220859" y="3123276"/>
            <a:ext cx="611413" cy="611448"/>
            <a:chOff x="570875" y="4322250"/>
            <a:chExt cx="443300" cy="443325"/>
          </a:xfrm>
          <a:solidFill>
            <a:srgbClr val="F0433A"/>
          </a:solidFill>
          <a:effectLst>
            <a:outerShdw blurRad="50800" dist="38100" algn="l" rotWithShape="0">
              <a:prstClr val="black">
                <a:alpha val="23000"/>
              </a:prstClr>
            </a:outerShdw>
          </a:effectLst>
        </p:grpSpPr>
        <p:sp>
          <p:nvSpPr>
            <p:cNvPr id="43"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1331064149"/>
      </p:ext>
    </p:extLst>
  </p:cSld>
  <p:clrMapOvr>
    <a:masterClrMapping/>
  </p:clrMapOvr>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rgbClr val="C8C8C8"/>
            </a:gs>
            <a:gs pos="80000">
              <a:schemeClr val="bg1">
                <a:lumMod val="95000"/>
              </a:schemeClr>
            </a:gs>
          </a:gsLst>
          <a:path path="circle">
            <a:fillToRect l="50000" t="50000" r="50000" b="50000"/>
          </a:path>
          <a:tileRect/>
        </a:gradFill>
        <a:effectLst/>
      </p:bgPr>
    </p:bg>
    <p:spTree>
      <p:nvGrpSpPr>
        <p:cNvPr id="1" name=""/>
        <p:cNvGrpSpPr/>
        <p:nvPr/>
      </p:nvGrpSpPr>
      <p:grpSpPr>
        <a:xfrm>
          <a:off x="0" y="0"/>
          <a:ext cx="0" cy="0"/>
          <a:chOff x="0" y="0"/>
          <a:chExt cx="0" cy="0"/>
        </a:xfrm>
      </p:grpSpPr>
      <p:pic>
        <p:nvPicPr>
          <p:cNvPr id="49" name="Picture 48"/>
          <p:cNvPicPr>
            <a:picLocks noChangeAspect="1"/>
          </p:cNvPicPr>
          <p:nvPr/>
        </p:nvPicPr>
        <p:blipFill rotWithShape="1">
          <a:blip r:embed="rId2">
            <a:extLst>
              <a:ext uri="{28A0092B-C50C-407E-A947-70E740481C1C}">
                <a14:useLocalDpi xmlns:a14="http://schemas.microsoft.com/office/drawing/2010/main" val="0"/>
              </a:ext>
            </a:extLst>
          </a:blip>
          <a:srcRect l="22365" r="18165"/>
          <a:stretch/>
        </p:blipFill>
        <p:spPr>
          <a:xfrm flipV="1">
            <a:off x="0" y="0"/>
            <a:ext cx="6117655" cy="6858000"/>
          </a:xfrm>
          <a:prstGeom prst="rect">
            <a:avLst/>
          </a:prstGeom>
          <a:effectLst>
            <a:innerShdw blurRad="63500" dist="50800">
              <a:prstClr val="black">
                <a:alpha val="50000"/>
              </a:prstClr>
            </a:innerShdw>
          </a:effectLst>
        </p:spPr>
      </p:pic>
      <p:grpSp>
        <p:nvGrpSpPr>
          <p:cNvPr id="3" name="Group 2">
            <a:extLst>
              <a:ext uri="{FF2B5EF4-FFF2-40B4-BE49-F238E27FC236}">
                <a16:creationId xmlns:a16="http://schemas.microsoft.com/office/drawing/2014/main" id="{74137506-E99E-4CBA-8502-A4BC80823971}"/>
              </a:ext>
            </a:extLst>
          </p:cNvPr>
          <p:cNvGrpSpPr/>
          <p:nvPr/>
        </p:nvGrpSpPr>
        <p:grpSpPr>
          <a:xfrm>
            <a:off x="5560093" y="352269"/>
            <a:ext cx="4774078" cy="6112647"/>
            <a:chOff x="5560093" y="352269"/>
            <a:chExt cx="4774078" cy="6112647"/>
          </a:xfrm>
        </p:grpSpPr>
        <p:grpSp>
          <p:nvGrpSpPr>
            <p:cNvPr id="4" name="Group 3">
              <a:extLst>
                <a:ext uri="{FF2B5EF4-FFF2-40B4-BE49-F238E27FC236}">
                  <a16:creationId xmlns:a16="http://schemas.microsoft.com/office/drawing/2014/main" id="{4634DF64-1BDD-4027-A1FB-8370F72C6ABD}"/>
                </a:ext>
              </a:extLst>
            </p:cNvPr>
            <p:cNvGrpSpPr/>
            <p:nvPr/>
          </p:nvGrpSpPr>
          <p:grpSpPr>
            <a:xfrm>
              <a:off x="5560093" y="352269"/>
              <a:ext cx="1221217" cy="1245641"/>
              <a:chOff x="7570030" y="640979"/>
              <a:chExt cx="1608946" cy="1641125"/>
            </a:xfrm>
          </p:grpSpPr>
          <p:sp>
            <p:nvSpPr>
              <p:cNvPr id="18" name="Oval 17">
                <a:extLst>
                  <a:ext uri="{FF2B5EF4-FFF2-40B4-BE49-F238E27FC236}">
                    <a16:creationId xmlns:a16="http://schemas.microsoft.com/office/drawing/2014/main" id="{A75561A7-3D98-4887-8AC2-513C74C836F5}"/>
                  </a:ext>
                </a:extLst>
              </p:cNvPr>
              <p:cNvSpPr/>
              <p:nvPr/>
            </p:nvSpPr>
            <p:spPr>
              <a:xfrm>
                <a:off x="7570030" y="640979"/>
                <a:ext cx="1608946" cy="1641125"/>
              </a:xfrm>
              <a:prstGeom prst="ellipse">
                <a:avLst/>
              </a:prstGeom>
              <a:solidFill>
                <a:srgbClr val="540032"/>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Oval 18">
                <a:extLst>
                  <a:ext uri="{FF2B5EF4-FFF2-40B4-BE49-F238E27FC236}">
                    <a16:creationId xmlns:a16="http://schemas.microsoft.com/office/drawing/2014/main" id="{CCBB9810-A30F-4E7E-A164-D93A100BA950}"/>
                  </a:ext>
                </a:extLst>
              </p:cNvPr>
              <p:cNvSpPr/>
              <p:nvPr/>
            </p:nvSpPr>
            <p:spPr>
              <a:xfrm>
                <a:off x="7624995" y="694753"/>
                <a:ext cx="1499017" cy="1528997"/>
              </a:xfrm>
              <a:prstGeom prst="ellipse">
                <a:avLst/>
              </a:prstGeom>
              <a:solidFill>
                <a:srgbClr val="40404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5" name="Group 4">
              <a:extLst>
                <a:ext uri="{FF2B5EF4-FFF2-40B4-BE49-F238E27FC236}">
                  <a16:creationId xmlns:a16="http://schemas.microsoft.com/office/drawing/2014/main" id="{9817DD28-48C8-4E32-96D8-53427FF0A619}"/>
                </a:ext>
              </a:extLst>
            </p:cNvPr>
            <p:cNvGrpSpPr/>
            <p:nvPr/>
          </p:nvGrpSpPr>
          <p:grpSpPr>
            <a:xfrm>
              <a:off x="5560093" y="1919937"/>
              <a:ext cx="1221217" cy="1245641"/>
              <a:chOff x="7570030" y="640979"/>
              <a:chExt cx="1608946" cy="1641125"/>
            </a:xfrm>
          </p:grpSpPr>
          <p:sp>
            <p:nvSpPr>
              <p:cNvPr id="16" name="Oval 15">
                <a:extLst>
                  <a:ext uri="{FF2B5EF4-FFF2-40B4-BE49-F238E27FC236}">
                    <a16:creationId xmlns:a16="http://schemas.microsoft.com/office/drawing/2014/main" id="{96F392CD-6C58-43BE-A659-90217BC4A200}"/>
                  </a:ext>
                </a:extLst>
              </p:cNvPr>
              <p:cNvSpPr/>
              <p:nvPr/>
            </p:nvSpPr>
            <p:spPr>
              <a:xfrm>
                <a:off x="7570030" y="640979"/>
                <a:ext cx="1608946" cy="1641125"/>
              </a:xfrm>
              <a:prstGeom prst="ellipse">
                <a:avLst/>
              </a:prstGeom>
              <a:solidFill>
                <a:schemeClr val="tx1">
                  <a:lumMod val="20000"/>
                  <a:lumOff val="80000"/>
                </a:schemeClr>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Oval 16">
                <a:extLst>
                  <a:ext uri="{FF2B5EF4-FFF2-40B4-BE49-F238E27FC236}">
                    <a16:creationId xmlns:a16="http://schemas.microsoft.com/office/drawing/2014/main" id="{F6010F33-E667-4190-BE43-0FB34973FCFC}"/>
                  </a:ext>
                </a:extLst>
              </p:cNvPr>
              <p:cNvSpPr/>
              <p:nvPr/>
            </p:nvSpPr>
            <p:spPr>
              <a:xfrm>
                <a:off x="7624995" y="694753"/>
                <a:ext cx="1499017" cy="1528997"/>
              </a:xfrm>
              <a:prstGeom prst="ellipse">
                <a:avLst/>
              </a:prstGeom>
              <a:solidFill>
                <a:srgbClr val="2A2A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6" name="Group 5">
              <a:extLst>
                <a:ext uri="{FF2B5EF4-FFF2-40B4-BE49-F238E27FC236}">
                  <a16:creationId xmlns:a16="http://schemas.microsoft.com/office/drawing/2014/main" id="{F7E4F00E-F854-42B5-A7BF-EC53AA44BDE4}"/>
                </a:ext>
              </a:extLst>
            </p:cNvPr>
            <p:cNvGrpSpPr/>
            <p:nvPr/>
          </p:nvGrpSpPr>
          <p:grpSpPr>
            <a:xfrm>
              <a:off x="5560093" y="3579037"/>
              <a:ext cx="1221217" cy="1245641"/>
              <a:chOff x="7570030" y="640979"/>
              <a:chExt cx="1608946" cy="1641125"/>
            </a:xfrm>
          </p:grpSpPr>
          <p:sp>
            <p:nvSpPr>
              <p:cNvPr id="14" name="Oval 13">
                <a:extLst>
                  <a:ext uri="{FF2B5EF4-FFF2-40B4-BE49-F238E27FC236}">
                    <a16:creationId xmlns:a16="http://schemas.microsoft.com/office/drawing/2014/main" id="{8BDA7754-F107-430D-8CAE-1E647E590B78}"/>
                  </a:ext>
                </a:extLst>
              </p:cNvPr>
              <p:cNvSpPr/>
              <p:nvPr/>
            </p:nvSpPr>
            <p:spPr>
              <a:xfrm>
                <a:off x="7570030" y="640979"/>
                <a:ext cx="1608946" cy="1641125"/>
              </a:xfrm>
              <a:prstGeom prst="ellipse">
                <a:avLst/>
              </a:prstGeom>
              <a:solidFill>
                <a:schemeClr val="accent1">
                  <a:lumMod val="75000"/>
                </a:schemeClr>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Oval 14">
                <a:extLst>
                  <a:ext uri="{FF2B5EF4-FFF2-40B4-BE49-F238E27FC236}">
                    <a16:creationId xmlns:a16="http://schemas.microsoft.com/office/drawing/2014/main" id="{F462F89C-9E46-47DF-8744-1366E060819A}"/>
                  </a:ext>
                </a:extLst>
              </p:cNvPr>
              <p:cNvSpPr/>
              <p:nvPr/>
            </p:nvSpPr>
            <p:spPr>
              <a:xfrm>
                <a:off x="7624995" y="694753"/>
                <a:ext cx="1499017" cy="1528997"/>
              </a:xfrm>
              <a:prstGeom prst="ellipse">
                <a:avLst/>
              </a:prstGeom>
              <a:solidFill>
                <a:srgbClr val="40404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7" name="Group 6">
              <a:extLst>
                <a:ext uri="{FF2B5EF4-FFF2-40B4-BE49-F238E27FC236}">
                  <a16:creationId xmlns:a16="http://schemas.microsoft.com/office/drawing/2014/main" id="{0BB3B344-AA70-4DB5-A1CA-47E464EFCB32}"/>
                </a:ext>
              </a:extLst>
            </p:cNvPr>
            <p:cNvGrpSpPr/>
            <p:nvPr/>
          </p:nvGrpSpPr>
          <p:grpSpPr>
            <a:xfrm>
              <a:off x="5560093" y="5219275"/>
              <a:ext cx="1221217" cy="1245641"/>
              <a:chOff x="7570030" y="640979"/>
              <a:chExt cx="1608946" cy="1641125"/>
            </a:xfrm>
          </p:grpSpPr>
          <p:sp>
            <p:nvSpPr>
              <p:cNvPr id="12" name="Oval 11">
                <a:extLst>
                  <a:ext uri="{FF2B5EF4-FFF2-40B4-BE49-F238E27FC236}">
                    <a16:creationId xmlns:a16="http://schemas.microsoft.com/office/drawing/2014/main" id="{2AB983AA-F3D8-4E9B-A465-C8C4B3C4C960}"/>
                  </a:ext>
                </a:extLst>
              </p:cNvPr>
              <p:cNvSpPr/>
              <p:nvPr/>
            </p:nvSpPr>
            <p:spPr>
              <a:xfrm>
                <a:off x="7570030" y="640979"/>
                <a:ext cx="1608946" cy="1641125"/>
              </a:xfrm>
              <a:prstGeom prst="ellipse">
                <a:avLst/>
              </a:prstGeom>
              <a:solidFill>
                <a:srgbClr val="FF674D"/>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3" name="Oval 12">
                <a:extLst>
                  <a:ext uri="{FF2B5EF4-FFF2-40B4-BE49-F238E27FC236}">
                    <a16:creationId xmlns:a16="http://schemas.microsoft.com/office/drawing/2014/main" id="{DE94315D-C3C5-4091-B0CC-F8508542AC27}"/>
                  </a:ext>
                </a:extLst>
              </p:cNvPr>
              <p:cNvSpPr/>
              <p:nvPr/>
            </p:nvSpPr>
            <p:spPr>
              <a:xfrm>
                <a:off x="7624995" y="694753"/>
                <a:ext cx="1499017" cy="1528997"/>
              </a:xfrm>
              <a:prstGeom prst="ellipse">
                <a:avLst/>
              </a:prstGeom>
              <a:solidFill>
                <a:srgbClr val="40404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cxnSp>
          <p:nvCxnSpPr>
            <p:cNvPr id="8" name="Straight Connector 7">
              <a:extLst>
                <a:ext uri="{FF2B5EF4-FFF2-40B4-BE49-F238E27FC236}">
                  <a16:creationId xmlns:a16="http://schemas.microsoft.com/office/drawing/2014/main" id="{EA8075CC-A055-4CCB-A461-E060E9A9C854}"/>
                </a:ext>
              </a:extLst>
            </p:cNvPr>
            <p:cNvCxnSpPr>
              <a:stCxn id="18" idx="6"/>
            </p:cNvCxnSpPr>
            <p:nvPr/>
          </p:nvCxnSpPr>
          <p:spPr>
            <a:xfrm flipV="1">
              <a:off x="6781310" y="973351"/>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cxnSp>
          <p:nvCxnSpPr>
            <p:cNvPr id="9" name="Straight Connector 8">
              <a:extLst>
                <a:ext uri="{FF2B5EF4-FFF2-40B4-BE49-F238E27FC236}">
                  <a16:creationId xmlns:a16="http://schemas.microsoft.com/office/drawing/2014/main" id="{9E853926-F9B0-46AB-8D68-0C8FF4DAEB8A}"/>
                </a:ext>
              </a:extLst>
            </p:cNvPr>
            <p:cNvCxnSpPr/>
            <p:nvPr/>
          </p:nvCxnSpPr>
          <p:spPr>
            <a:xfrm flipV="1">
              <a:off x="6781310" y="2525660"/>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cxnSp>
          <p:nvCxnSpPr>
            <p:cNvPr id="10" name="Straight Connector 9">
              <a:extLst>
                <a:ext uri="{FF2B5EF4-FFF2-40B4-BE49-F238E27FC236}">
                  <a16:creationId xmlns:a16="http://schemas.microsoft.com/office/drawing/2014/main" id="{425611A7-50A4-427A-B974-D8138416CF78}"/>
                </a:ext>
              </a:extLst>
            </p:cNvPr>
            <p:cNvCxnSpPr/>
            <p:nvPr/>
          </p:nvCxnSpPr>
          <p:spPr>
            <a:xfrm flipV="1">
              <a:off x="6781310" y="4198380"/>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cxnSp>
          <p:nvCxnSpPr>
            <p:cNvPr id="11" name="Straight Connector 10">
              <a:extLst>
                <a:ext uri="{FF2B5EF4-FFF2-40B4-BE49-F238E27FC236}">
                  <a16:creationId xmlns:a16="http://schemas.microsoft.com/office/drawing/2014/main" id="{FBD5EEA6-A869-4C29-98D2-940E5DB2C552}"/>
                </a:ext>
              </a:extLst>
            </p:cNvPr>
            <p:cNvCxnSpPr/>
            <p:nvPr/>
          </p:nvCxnSpPr>
          <p:spPr>
            <a:xfrm flipV="1">
              <a:off x="6781310" y="5838618"/>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grpSp>
      <p:sp>
        <p:nvSpPr>
          <p:cNvPr id="20" name="TextBox 19">
            <a:extLst>
              <a:ext uri="{FF2B5EF4-FFF2-40B4-BE49-F238E27FC236}">
                <a16:creationId xmlns:a16="http://schemas.microsoft.com/office/drawing/2014/main" id="{AF147E24-1D76-4F4E-A05E-E9CA8A9531D3}"/>
              </a:ext>
            </a:extLst>
          </p:cNvPr>
          <p:cNvSpPr txBox="1"/>
          <p:nvPr/>
        </p:nvSpPr>
        <p:spPr>
          <a:xfrm>
            <a:off x="7061385" y="1033377"/>
            <a:ext cx="3446211" cy="977191"/>
          </a:xfrm>
          <a:prstGeom prst="rect">
            <a:avLst/>
          </a:prstGeom>
          <a:noFill/>
        </p:spPr>
        <p:txBody>
          <a:bodyPr wrap="square" rtlCol="0">
            <a:spAutoFit/>
          </a:bodyPr>
          <a:lstStyle/>
          <a:p>
            <a:pPr algn="just"/>
            <a:r>
              <a:rPr lang="en-US" sz="1150" dirty="0">
                <a:solidFill>
                  <a:schemeClr val="tx1">
                    <a:lumMod val="85000"/>
                    <a:lumOff val="15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85000"/>
                  <a:lumOff val="15000"/>
                </a:schemeClr>
              </a:solidFill>
              <a:latin typeface="Roboto" pitchFamily="2" charset="0"/>
              <a:ea typeface="Roboto" pitchFamily="2" charset="0"/>
              <a:cs typeface="Lato" panose="020F0502020204030203" pitchFamily="34" charset="0"/>
            </a:endParaRPr>
          </a:p>
        </p:txBody>
      </p:sp>
      <p:sp>
        <p:nvSpPr>
          <p:cNvPr id="21" name="Rectangle 20">
            <a:extLst>
              <a:ext uri="{FF2B5EF4-FFF2-40B4-BE49-F238E27FC236}">
                <a16:creationId xmlns:a16="http://schemas.microsoft.com/office/drawing/2014/main" id="{F3ABE6EA-56A8-4883-A19C-C5E023BFD4A7}"/>
              </a:ext>
            </a:extLst>
          </p:cNvPr>
          <p:cNvSpPr/>
          <p:nvPr/>
        </p:nvSpPr>
        <p:spPr>
          <a:xfrm>
            <a:off x="6996455" y="481014"/>
            <a:ext cx="2289408" cy="523220"/>
          </a:xfrm>
          <a:prstGeom prst="rect">
            <a:avLst/>
          </a:prstGeom>
        </p:spPr>
        <p:txBody>
          <a:bodyPr wrap="none">
            <a:spAutoFit/>
          </a:bodyPr>
          <a:lstStyle/>
          <a:p>
            <a:pPr algn="ctr"/>
            <a:r>
              <a:rPr lang="en-US" sz="2400" spc="-150" dirty="0">
                <a:solidFill>
                  <a:schemeClr val="tx1">
                    <a:lumMod val="85000"/>
                    <a:lumOff val="15000"/>
                  </a:schemeClr>
                </a:solidFill>
                <a:latin typeface="Roboto" pitchFamily="2" charset="0"/>
                <a:ea typeface="Roboto" pitchFamily="2" charset="0"/>
                <a:cs typeface="Lato" panose="020F0502020204030203" pitchFamily="34" charset="0"/>
              </a:rPr>
              <a:t>1</a:t>
            </a:r>
            <a:r>
              <a:rPr lang="en-US" sz="2400" spc="-150" baseline="30000" dirty="0">
                <a:solidFill>
                  <a:schemeClr val="tx1">
                    <a:lumMod val="85000"/>
                    <a:lumOff val="15000"/>
                  </a:schemeClr>
                </a:solidFill>
                <a:latin typeface="Roboto" pitchFamily="2" charset="0"/>
                <a:ea typeface="Roboto" pitchFamily="2" charset="0"/>
                <a:cs typeface="Lato" panose="020F0502020204030203" pitchFamily="34" charset="0"/>
              </a:rPr>
              <a:t>st</a:t>
            </a:r>
            <a:r>
              <a:rPr lang="en-US" sz="2400" spc="-150" dirty="0">
                <a:solidFill>
                  <a:schemeClr val="tx1">
                    <a:lumMod val="85000"/>
                    <a:lumOff val="15000"/>
                  </a:schemeClr>
                </a:solidFill>
                <a:latin typeface="Roboto" pitchFamily="2" charset="0"/>
                <a:ea typeface="Roboto" pitchFamily="2" charset="0"/>
                <a:cs typeface="Lato" panose="020F0502020204030203" pitchFamily="34" charset="0"/>
              </a:rPr>
              <a:t> January </a:t>
            </a:r>
            <a:r>
              <a:rPr lang="en-US" sz="2800" spc="-150" dirty="0">
                <a:solidFill>
                  <a:schemeClr val="tx1">
                    <a:lumMod val="85000"/>
                    <a:lumOff val="15000"/>
                  </a:schemeClr>
                </a:solidFill>
                <a:latin typeface="Roboto" pitchFamily="2" charset="0"/>
                <a:ea typeface="Roboto" pitchFamily="2" charset="0"/>
                <a:cs typeface="Lato" panose="020F0502020204030203" pitchFamily="34" charset="0"/>
              </a:rPr>
              <a:t>2014</a:t>
            </a:r>
          </a:p>
        </p:txBody>
      </p:sp>
      <p:sp>
        <p:nvSpPr>
          <p:cNvPr id="22" name="Rectangle 21">
            <a:extLst>
              <a:ext uri="{FF2B5EF4-FFF2-40B4-BE49-F238E27FC236}">
                <a16:creationId xmlns:a16="http://schemas.microsoft.com/office/drawing/2014/main" id="{9226B735-9374-47F4-8F58-D67AF6168FF9}"/>
              </a:ext>
            </a:extLst>
          </p:cNvPr>
          <p:cNvSpPr/>
          <p:nvPr/>
        </p:nvSpPr>
        <p:spPr>
          <a:xfrm>
            <a:off x="1651475" y="401702"/>
            <a:ext cx="4203508" cy="541174"/>
          </a:xfrm>
          <a:prstGeom prst="rect">
            <a:avLst/>
          </a:prstGeom>
        </p:spPr>
        <p:txBody>
          <a:bodyPr wrap="square">
            <a:spAutoFit/>
          </a:bodyPr>
          <a:lstStyle/>
          <a:p>
            <a:pPr algn="ctr">
              <a:lnSpc>
                <a:spcPts val="3500"/>
              </a:lnSpc>
            </a:pPr>
            <a:r>
              <a:rPr lang="en-US" sz="3600" dirty="0">
                <a:ln w="0"/>
                <a:solidFill>
                  <a:schemeClr val="bg1"/>
                </a:solidFill>
                <a:latin typeface="+mj-lt"/>
                <a:ea typeface="Roboto" pitchFamily="2" charset="0"/>
                <a:cs typeface="Lato" panose="020F0502020204030203" pitchFamily="34" charset="0"/>
              </a:rPr>
              <a:t>Picture Timeline</a:t>
            </a:r>
          </a:p>
        </p:txBody>
      </p:sp>
      <p:sp>
        <p:nvSpPr>
          <p:cNvPr id="23" name="TextBox 22">
            <a:extLst>
              <a:ext uri="{FF2B5EF4-FFF2-40B4-BE49-F238E27FC236}">
                <a16:creationId xmlns:a16="http://schemas.microsoft.com/office/drawing/2014/main" id="{175E9A35-97A2-4967-8480-2F950421FEA9}"/>
              </a:ext>
            </a:extLst>
          </p:cNvPr>
          <p:cNvSpPr txBox="1"/>
          <p:nvPr/>
        </p:nvSpPr>
        <p:spPr>
          <a:xfrm>
            <a:off x="2932695" y="973351"/>
            <a:ext cx="2619057" cy="1154162"/>
          </a:xfrm>
          <a:prstGeom prst="rect">
            <a:avLst/>
          </a:prstGeom>
          <a:noFill/>
        </p:spPr>
        <p:txBody>
          <a:bodyPr wrap="square" rtlCol="0">
            <a:spAutoFit/>
          </a:bodyPr>
          <a:lstStyle/>
          <a:p>
            <a:pPr algn="r"/>
            <a:r>
              <a:rPr lang="en-US" sz="1150" dirty="0">
                <a:solidFill>
                  <a:schemeClr val="bg1"/>
                </a:solidFill>
                <a:latin typeface="+mj-lt"/>
                <a:ea typeface="Roboto" pitchFamily="2" charset="0"/>
                <a:cs typeface="Lato" panose="020F0502020204030203" pitchFamily="34" charset="0"/>
              </a:rPr>
              <a:t>Here you put a little description, Keep it short and to the point. Make it more impactful. Here you put a little description, Keep it short and to the point. Make it more impactful. </a:t>
            </a:r>
          </a:p>
          <a:p>
            <a:pPr algn="r"/>
            <a:endParaRPr lang="en-US" sz="1150" dirty="0">
              <a:solidFill>
                <a:schemeClr val="bg1"/>
              </a:solidFill>
              <a:latin typeface="+mj-lt"/>
              <a:ea typeface="Roboto" pitchFamily="2" charset="0"/>
              <a:cs typeface="Lato" panose="020F0502020204030203" pitchFamily="34" charset="0"/>
            </a:endParaRPr>
          </a:p>
        </p:txBody>
      </p:sp>
      <p:sp>
        <p:nvSpPr>
          <p:cNvPr id="24" name="TextBox 23">
            <a:extLst>
              <a:ext uri="{FF2B5EF4-FFF2-40B4-BE49-F238E27FC236}">
                <a16:creationId xmlns:a16="http://schemas.microsoft.com/office/drawing/2014/main" id="{82B06FC0-64A1-49AF-B2AD-B9A67E9AEE95}"/>
              </a:ext>
            </a:extLst>
          </p:cNvPr>
          <p:cNvSpPr txBox="1"/>
          <p:nvPr/>
        </p:nvSpPr>
        <p:spPr>
          <a:xfrm>
            <a:off x="7061385" y="2658146"/>
            <a:ext cx="3446211" cy="977191"/>
          </a:xfrm>
          <a:prstGeom prst="rect">
            <a:avLst/>
          </a:prstGeom>
          <a:noFill/>
        </p:spPr>
        <p:txBody>
          <a:bodyPr wrap="square" rtlCol="0">
            <a:spAutoFit/>
          </a:bodyPr>
          <a:lstStyle/>
          <a:p>
            <a:pPr algn="just"/>
            <a:r>
              <a:rPr lang="en-US" sz="1150" dirty="0">
                <a:solidFill>
                  <a:schemeClr val="tx1">
                    <a:lumMod val="85000"/>
                    <a:lumOff val="15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85000"/>
                  <a:lumOff val="15000"/>
                </a:schemeClr>
              </a:solidFill>
              <a:latin typeface="Roboto" pitchFamily="2" charset="0"/>
              <a:ea typeface="Roboto" pitchFamily="2" charset="0"/>
              <a:cs typeface="Lato" panose="020F0502020204030203" pitchFamily="34" charset="0"/>
            </a:endParaRPr>
          </a:p>
        </p:txBody>
      </p:sp>
      <p:sp>
        <p:nvSpPr>
          <p:cNvPr id="25" name="TextBox 24">
            <a:extLst>
              <a:ext uri="{FF2B5EF4-FFF2-40B4-BE49-F238E27FC236}">
                <a16:creationId xmlns:a16="http://schemas.microsoft.com/office/drawing/2014/main" id="{13723C26-ABF7-496C-9041-4DF501DF3184}"/>
              </a:ext>
            </a:extLst>
          </p:cNvPr>
          <p:cNvSpPr txBox="1"/>
          <p:nvPr/>
        </p:nvSpPr>
        <p:spPr>
          <a:xfrm>
            <a:off x="7089906" y="4329127"/>
            <a:ext cx="3446211" cy="977191"/>
          </a:xfrm>
          <a:prstGeom prst="rect">
            <a:avLst/>
          </a:prstGeom>
          <a:noFill/>
        </p:spPr>
        <p:txBody>
          <a:bodyPr wrap="square" rtlCol="0">
            <a:spAutoFit/>
          </a:bodyPr>
          <a:lstStyle/>
          <a:p>
            <a:pPr algn="just"/>
            <a:r>
              <a:rPr lang="en-US" sz="1150" dirty="0">
                <a:solidFill>
                  <a:schemeClr val="tx1">
                    <a:lumMod val="85000"/>
                    <a:lumOff val="15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85000"/>
                  <a:lumOff val="15000"/>
                </a:schemeClr>
              </a:solidFill>
              <a:latin typeface="Roboto" pitchFamily="2" charset="0"/>
              <a:ea typeface="Roboto" pitchFamily="2" charset="0"/>
              <a:cs typeface="Lato" panose="020F0502020204030203" pitchFamily="34" charset="0"/>
            </a:endParaRPr>
          </a:p>
        </p:txBody>
      </p:sp>
      <p:sp>
        <p:nvSpPr>
          <p:cNvPr id="26" name="TextBox 25">
            <a:extLst>
              <a:ext uri="{FF2B5EF4-FFF2-40B4-BE49-F238E27FC236}">
                <a16:creationId xmlns:a16="http://schemas.microsoft.com/office/drawing/2014/main" id="{705DB5D9-B8CF-4CB6-8B89-2919D5CA3C0B}"/>
              </a:ext>
            </a:extLst>
          </p:cNvPr>
          <p:cNvSpPr txBox="1"/>
          <p:nvPr/>
        </p:nvSpPr>
        <p:spPr>
          <a:xfrm>
            <a:off x="7026921" y="5967626"/>
            <a:ext cx="3446211" cy="977191"/>
          </a:xfrm>
          <a:prstGeom prst="rect">
            <a:avLst/>
          </a:prstGeom>
          <a:noFill/>
        </p:spPr>
        <p:txBody>
          <a:bodyPr wrap="square" rtlCol="0">
            <a:spAutoFit/>
          </a:bodyPr>
          <a:lstStyle/>
          <a:p>
            <a:pPr algn="just"/>
            <a:r>
              <a:rPr lang="en-US" sz="1150" dirty="0">
                <a:solidFill>
                  <a:schemeClr val="tx1">
                    <a:lumMod val="85000"/>
                    <a:lumOff val="15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85000"/>
                  <a:lumOff val="15000"/>
                </a:schemeClr>
              </a:solidFill>
              <a:latin typeface="Roboto" pitchFamily="2" charset="0"/>
              <a:ea typeface="Roboto" pitchFamily="2" charset="0"/>
              <a:cs typeface="Lato" panose="020F0502020204030203" pitchFamily="34" charset="0"/>
            </a:endParaRPr>
          </a:p>
        </p:txBody>
      </p:sp>
      <p:sp>
        <p:nvSpPr>
          <p:cNvPr id="27" name="Rectangle 26">
            <a:extLst>
              <a:ext uri="{FF2B5EF4-FFF2-40B4-BE49-F238E27FC236}">
                <a16:creationId xmlns:a16="http://schemas.microsoft.com/office/drawing/2014/main" id="{E016925C-D077-4C16-AE2A-005A7A79B430}"/>
              </a:ext>
            </a:extLst>
          </p:cNvPr>
          <p:cNvSpPr/>
          <p:nvPr/>
        </p:nvSpPr>
        <p:spPr>
          <a:xfrm>
            <a:off x="7019666" y="1982529"/>
            <a:ext cx="2296463" cy="523220"/>
          </a:xfrm>
          <a:prstGeom prst="rect">
            <a:avLst/>
          </a:prstGeom>
        </p:spPr>
        <p:txBody>
          <a:bodyPr wrap="none">
            <a:spAutoFit/>
          </a:bodyPr>
          <a:lstStyle/>
          <a:p>
            <a:pPr algn="ctr"/>
            <a:r>
              <a:rPr lang="en-US" sz="2400" spc="-150" dirty="0">
                <a:solidFill>
                  <a:schemeClr val="tx1">
                    <a:lumMod val="85000"/>
                    <a:lumOff val="15000"/>
                  </a:schemeClr>
                </a:solidFill>
                <a:latin typeface="Roboto" pitchFamily="2" charset="0"/>
                <a:ea typeface="Roboto" pitchFamily="2" charset="0"/>
                <a:cs typeface="Lato" panose="020F0502020204030203" pitchFamily="34" charset="0"/>
              </a:rPr>
              <a:t> 8</a:t>
            </a:r>
            <a:r>
              <a:rPr lang="en-US" sz="2400" spc="-150" baseline="30000" dirty="0">
                <a:solidFill>
                  <a:schemeClr val="tx1">
                    <a:lumMod val="85000"/>
                    <a:lumOff val="15000"/>
                  </a:schemeClr>
                </a:solidFill>
                <a:latin typeface="Roboto" pitchFamily="2" charset="0"/>
                <a:ea typeface="Roboto" pitchFamily="2" charset="0"/>
                <a:cs typeface="Lato" panose="020F0502020204030203" pitchFamily="34" charset="0"/>
              </a:rPr>
              <a:t>th</a:t>
            </a:r>
            <a:r>
              <a:rPr lang="en-US" sz="2400" spc="-150" dirty="0">
                <a:solidFill>
                  <a:schemeClr val="tx1">
                    <a:lumMod val="85000"/>
                    <a:lumOff val="15000"/>
                  </a:schemeClr>
                </a:solidFill>
                <a:latin typeface="Roboto" pitchFamily="2" charset="0"/>
                <a:ea typeface="Roboto" pitchFamily="2" charset="0"/>
                <a:cs typeface="Lato" panose="020F0502020204030203" pitchFamily="34" charset="0"/>
              </a:rPr>
              <a:t> August  </a:t>
            </a:r>
            <a:r>
              <a:rPr lang="en-US" sz="2800" spc="-150" dirty="0">
                <a:solidFill>
                  <a:schemeClr val="tx1">
                    <a:lumMod val="85000"/>
                    <a:lumOff val="15000"/>
                  </a:schemeClr>
                </a:solidFill>
                <a:latin typeface="Roboto" pitchFamily="2" charset="0"/>
                <a:ea typeface="Roboto" pitchFamily="2" charset="0"/>
                <a:cs typeface="Lato" panose="020F0502020204030203" pitchFamily="34" charset="0"/>
              </a:rPr>
              <a:t>2015</a:t>
            </a:r>
          </a:p>
        </p:txBody>
      </p:sp>
      <p:sp>
        <p:nvSpPr>
          <p:cNvPr id="28" name="Rectangle 27">
            <a:extLst>
              <a:ext uri="{FF2B5EF4-FFF2-40B4-BE49-F238E27FC236}">
                <a16:creationId xmlns:a16="http://schemas.microsoft.com/office/drawing/2014/main" id="{5861EC4E-B96F-4F20-B93A-8D46BCD34EA5}"/>
              </a:ext>
            </a:extLst>
          </p:cNvPr>
          <p:cNvSpPr/>
          <p:nvPr/>
        </p:nvSpPr>
        <p:spPr>
          <a:xfrm>
            <a:off x="6996537" y="3653583"/>
            <a:ext cx="2126544" cy="523220"/>
          </a:xfrm>
          <a:prstGeom prst="rect">
            <a:avLst/>
          </a:prstGeom>
        </p:spPr>
        <p:txBody>
          <a:bodyPr wrap="none">
            <a:spAutoFit/>
          </a:bodyPr>
          <a:lstStyle/>
          <a:p>
            <a:pPr algn="ctr"/>
            <a:r>
              <a:rPr lang="en-US" sz="2400" spc="-150" dirty="0">
                <a:solidFill>
                  <a:schemeClr val="tx1">
                    <a:lumMod val="85000"/>
                    <a:lumOff val="15000"/>
                  </a:schemeClr>
                </a:solidFill>
                <a:latin typeface="Roboto" pitchFamily="2" charset="0"/>
                <a:ea typeface="Roboto" pitchFamily="2" charset="0"/>
                <a:cs typeface="Lato" panose="020F0502020204030203" pitchFamily="34" charset="0"/>
              </a:rPr>
              <a:t> 21</a:t>
            </a:r>
            <a:r>
              <a:rPr lang="en-US" sz="2400" spc="-150" baseline="30000" dirty="0">
                <a:solidFill>
                  <a:schemeClr val="tx1">
                    <a:lumMod val="85000"/>
                    <a:lumOff val="15000"/>
                  </a:schemeClr>
                </a:solidFill>
                <a:latin typeface="Roboto" pitchFamily="2" charset="0"/>
                <a:ea typeface="Roboto" pitchFamily="2" charset="0"/>
                <a:cs typeface="Lato" panose="020F0502020204030203" pitchFamily="34" charset="0"/>
              </a:rPr>
              <a:t>th</a:t>
            </a:r>
            <a:r>
              <a:rPr lang="en-US" sz="2400" spc="-150" dirty="0">
                <a:solidFill>
                  <a:schemeClr val="tx1">
                    <a:lumMod val="85000"/>
                    <a:lumOff val="15000"/>
                  </a:schemeClr>
                </a:solidFill>
                <a:latin typeface="Roboto" pitchFamily="2" charset="0"/>
                <a:ea typeface="Roboto" pitchFamily="2" charset="0"/>
                <a:cs typeface="Lato" panose="020F0502020204030203" pitchFamily="34" charset="0"/>
              </a:rPr>
              <a:t> April  </a:t>
            </a:r>
            <a:r>
              <a:rPr lang="en-US" sz="2800" spc="-150" dirty="0">
                <a:solidFill>
                  <a:schemeClr val="tx1">
                    <a:lumMod val="85000"/>
                    <a:lumOff val="15000"/>
                  </a:schemeClr>
                </a:solidFill>
                <a:latin typeface="Roboto" pitchFamily="2" charset="0"/>
                <a:ea typeface="Roboto" pitchFamily="2" charset="0"/>
                <a:cs typeface="Lato" panose="020F0502020204030203" pitchFamily="34" charset="0"/>
              </a:rPr>
              <a:t>2016</a:t>
            </a:r>
          </a:p>
        </p:txBody>
      </p:sp>
      <p:sp>
        <p:nvSpPr>
          <p:cNvPr id="29" name="Rectangle 28">
            <a:extLst>
              <a:ext uri="{FF2B5EF4-FFF2-40B4-BE49-F238E27FC236}">
                <a16:creationId xmlns:a16="http://schemas.microsoft.com/office/drawing/2014/main" id="{06A31E5B-D799-4363-9D3B-E44A677BC18E}"/>
              </a:ext>
            </a:extLst>
          </p:cNvPr>
          <p:cNvSpPr/>
          <p:nvPr/>
        </p:nvSpPr>
        <p:spPr>
          <a:xfrm>
            <a:off x="6954736" y="5315398"/>
            <a:ext cx="2351926" cy="523220"/>
          </a:xfrm>
          <a:prstGeom prst="rect">
            <a:avLst/>
          </a:prstGeom>
        </p:spPr>
        <p:txBody>
          <a:bodyPr wrap="none">
            <a:spAutoFit/>
          </a:bodyPr>
          <a:lstStyle/>
          <a:p>
            <a:pPr algn="ctr"/>
            <a:r>
              <a:rPr lang="en-US" sz="2400" spc="-150" dirty="0">
                <a:solidFill>
                  <a:schemeClr val="tx1">
                    <a:lumMod val="85000"/>
                    <a:lumOff val="15000"/>
                  </a:schemeClr>
                </a:solidFill>
                <a:latin typeface="Roboto" pitchFamily="2" charset="0"/>
                <a:ea typeface="Roboto" pitchFamily="2" charset="0"/>
                <a:cs typeface="Lato" panose="020F0502020204030203" pitchFamily="34" charset="0"/>
              </a:rPr>
              <a:t> 12</a:t>
            </a:r>
            <a:r>
              <a:rPr lang="en-US" sz="2400" spc="-150" baseline="30000" dirty="0">
                <a:solidFill>
                  <a:schemeClr val="tx1">
                    <a:lumMod val="85000"/>
                    <a:lumOff val="15000"/>
                  </a:schemeClr>
                </a:solidFill>
                <a:latin typeface="Roboto" pitchFamily="2" charset="0"/>
                <a:ea typeface="Roboto" pitchFamily="2" charset="0"/>
                <a:cs typeface="Lato" panose="020F0502020204030203" pitchFamily="34" charset="0"/>
              </a:rPr>
              <a:t>th</a:t>
            </a:r>
            <a:r>
              <a:rPr lang="en-US" sz="2400" spc="-150" dirty="0">
                <a:solidFill>
                  <a:schemeClr val="tx1">
                    <a:lumMod val="85000"/>
                    <a:lumOff val="15000"/>
                  </a:schemeClr>
                </a:solidFill>
                <a:latin typeface="Roboto" pitchFamily="2" charset="0"/>
                <a:ea typeface="Roboto" pitchFamily="2" charset="0"/>
                <a:cs typeface="Lato" panose="020F0502020204030203" pitchFamily="34" charset="0"/>
              </a:rPr>
              <a:t>  June  </a:t>
            </a:r>
            <a:r>
              <a:rPr lang="en-US" sz="2800" spc="-150" dirty="0">
                <a:solidFill>
                  <a:schemeClr val="tx1">
                    <a:lumMod val="85000"/>
                    <a:lumOff val="15000"/>
                  </a:schemeClr>
                </a:solidFill>
                <a:latin typeface="Roboto" pitchFamily="2" charset="0"/>
                <a:ea typeface="Roboto" pitchFamily="2" charset="0"/>
                <a:cs typeface="Lato" panose="020F0502020204030203" pitchFamily="34" charset="0"/>
              </a:rPr>
              <a:t>2017</a:t>
            </a:r>
          </a:p>
        </p:txBody>
      </p:sp>
      <p:cxnSp>
        <p:nvCxnSpPr>
          <p:cNvPr id="30" name="Straight Connector 29">
            <a:extLst>
              <a:ext uri="{FF2B5EF4-FFF2-40B4-BE49-F238E27FC236}">
                <a16:creationId xmlns:a16="http://schemas.microsoft.com/office/drawing/2014/main" id="{F03F121E-02B1-487F-8EB9-A979BDFB815F}"/>
              </a:ext>
            </a:extLst>
          </p:cNvPr>
          <p:cNvCxnSpPr>
            <a:cxnSpLocks/>
          </p:cNvCxnSpPr>
          <p:nvPr/>
        </p:nvCxnSpPr>
        <p:spPr>
          <a:xfrm>
            <a:off x="2033372" y="912399"/>
            <a:ext cx="3439715" cy="1"/>
          </a:xfrm>
          <a:prstGeom prst="line">
            <a:avLst/>
          </a:prstGeom>
          <a:ln>
            <a:solidFill>
              <a:schemeClr val="bg1"/>
            </a:solidFill>
          </a:ln>
        </p:spPr>
        <p:style>
          <a:lnRef idx="1">
            <a:schemeClr val="accent2"/>
          </a:lnRef>
          <a:fillRef idx="0">
            <a:schemeClr val="accent2"/>
          </a:fillRef>
          <a:effectRef idx="0">
            <a:schemeClr val="accent2"/>
          </a:effectRef>
          <a:fontRef idx="minor">
            <a:schemeClr val="tx1"/>
          </a:fontRef>
        </p:style>
      </p:cxnSp>
      <p:sp>
        <p:nvSpPr>
          <p:cNvPr id="31" name="Shape 440">
            <a:extLst>
              <a:ext uri="{FF2B5EF4-FFF2-40B4-BE49-F238E27FC236}">
                <a16:creationId xmlns:a16="http://schemas.microsoft.com/office/drawing/2014/main" id="{FE20B990-C583-4174-A829-A559FEC01CBA}"/>
              </a:ext>
            </a:extLst>
          </p:cNvPr>
          <p:cNvSpPr/>
          <p:nvPr/>
        </p:nvSpPr>
        <p:spPr>
          <a:xfrm>
            <a:off x="5957343" y="2333937"/>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tx1">
              <a:lumMod val="20000"/>
              <a:lumOff val="8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32" name="Shape 486">
            <a:extLst>
              <a:ext uri="{FF2B5EF4-FFF2-40B4-BE49-F238E27FC236}">
                <a16:creationId xmlns:a16="http://schemas.microsoft.com/office/drawing/2014/main" id="{035FF652-F90D-476E-9A2C-5A8E19A865AB}"/>
              </a:ext>
            </a:extLst>
          </p:cNvPr>
          <p:cNvGrpSpPr/>
          <p:nvPr/>
        </p:nvGrpSpPr>
        <p:grpSpPr>
          <a:xfrm>
            <a:off x="5986044" y="702431"/>
            <a:ext cx="332377" cy="541839"/>
            <a:chOff x="6730350" y="2315900"/>
            <a:chExt cx="257700" cy="420100"/>
          </a:xfrm>
          <a:solidFill>
            <a:srgbClr val="C9283E"/>
          </a:solidFill>
        </p:grpSpPr>
        <p:sp>
          <p:nvSpPr>
            <p:cNvPr id="33" name="Shape 487">
              <a:extLst>
                <a:ext uri="{FF2B5EF4-FFF2-40B4-BE49-F238E27FC236}">
                  <a16:creationId xmlns:a16="http://schemas.microsoft.com/office/drawing/2014/main" id="{1CB37FEC-963F-4C71-9AB0-A0AAE1FD2F27}"/>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488">
              <a:extLst>
                <a:ext uri="{FF2B5EF4-FFF2-40B4-BE49-F238E27FC236}">
                  <a16:creationId xmlns:a16="http://schemas.microsoft.com/office/drawing/2014/main" id="{AE4DE783-6FFF-44F8-8E19-E0B7E3D29A67}"/>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489">
              <a:extLst>
                <a:ext uri="{FF2B5EF4-FFF2-40B4-BE49-F238E27FC236}">
                  <a16:creationId xmlns:a16="http://schemas.microsoft.com/office/drawing/2014/main" id="{F525F0C8-130D-43DD-8E01-4AFD21821ED2}"/>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490">
              <a:extLst>
                <a:ext uri="{FF2B5EF4-FFF2-40B4-BE49-F238E27FC236}">
                  <a16:creationId xmlns:a16="http://schemas.microsoft.com/office/drawing/2014/main" id="{DCE54DB5-C02B-4A85-B4F2-9A9FF73DA5EB}"/>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491">
              <a:extLst>
                <a:ext uri="{FF2B5EF4-FFF2-40B4-BE49-F238E27FC236}">
                  <a16:creationId xmlns:a16="http://schemas.microsoft.com/office/drawing/2014/main" id="{18BF76EC-94DB-4A4B-9D17-6118CD8ACD7F}"/>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8" name="Shape 504">
            <a:extLst>
              <a:ext uri="{FF2B5EF4-FFF2-40B4-BE49-F238E27FC236}">
                <a16:creationId xmlns:a16="http://schemas.microsoft.com/office/drawing/2014/main" id="{D6F287B0-1228-41D6-8B13-3864120875E3}"/>
              </a:ext>
            </a:extLst>
          </p:cNvPr>
          <p:cNvGrpSpPr/>
          <p:nvPr/>
        </p:nvGrpSpPr>
        <p:grpSpPr>
          <a:xfrm>
            <a:off x="5905917" y="4002399"/>
            <a:ext cx="545785" cy="403792"/>
            <a:chOff x="5255200" y="3006475"/>
            <a:chExt cx="511700" cy="378575"/>
          </a:xfrm>
          <a:solidFill>
            <a:srgbClr val="C9283E"/>
          </a:solidFill>
        </p:grpSpPr>
        <p:sp>
          <p:nvSpPr>
            <p:cNvPr id="39" name="Shape 505">
              <a:extLst>
                <a:ext uri="{FF2B5EF4-FFF2-40B4-BE49-F238E27FC236}">
                  <a16:creationId xmlns:a16="http://schemas.microsoft.com/office/drawing/2014/main" id="{40312CA3-B692-4C04-BC94-1D19697517CA}"/>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506">
              <a:extLst>
                <a:ext uri="{FF2B5EF4-FFF2-40B4-BE49-F238E27FC236}">
                  <a16:creationId xmlns:a16="http://schemas.microsoft.com/office/drawing/2014/main" id="{DD1C8274-04D9-413E-9A5F-A01E63EE1A5B}"/>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1" name="Shape 532">
            <a:extLst>
              <a:ext uri="{FF2B5EF4-FFF2-40B4-BE49-F238E27FC236}">
                <a16:creationId xmlns:a16="http://schemas.microsoft.com/office/drawing/2014/main" id="{17A036A1-73CD-4E00-854D-1354A37BAD83}"/>
              </a:ext>
            </a:extLst>
          </p:cNvPr>
          <p:cNvGrpSpPr/>
          <p:nvPr/>
        </p:nvGrpSpPr>
        <p:grpSpPr>
          <a:xfrm>
            <a:off x="5938223" y="5652327"/>
            <a:ext cx="483228" cy="354301"/>
            <a:chOff x="3936375" y="3703750"/>
            <a:chExt cx="453050" cy="332175"/>
          </a:xfrm>
          <a:solidFill>
            <a:srgbClr val="FF674D"/>
          </a:solidFill>
        </p:grpSpPr>
        <p:sp>
          <p:nvSpPr>
            <p:cNvPr id="42" name="Shape 533">
              <a:extLst>
                <a:ext uri="{FF2B5EF4-FFF2-40B4-BE49-F238E27FC236}">
                  <a16:creationId xmlns:a16="http://schemas.microsoft.com/office/drawing/2014/main" id="{10048B1A-8D31-44BA-817B-FA1C58FAAB72}"/>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534">
              <a:extLst>
                <a:ext uri="{FF2B5EF4-FFF2-40B4-BE49-F238E27FC236}">
                  <a16:creationId xmlns:a16="http://schemas.microsoft.com/office/drawing/2014/main" id="{601ED9A0-12FE-4379-B0FC-48797F3365C4}"/>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35">
              <a:extLst>
                <a:ext uri="{FF2B5EF4-FFF2-40B4-BE49-F238E27FC236}">
                  <a16:creationId xmlns:a16="http://schemas.microsoft.com/office/drawing/2014/main" id="{82BE76D2-80F1-4889-9E5F-9371746CF7AD}"/>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36">
              <a:extLst>
                <a:ext uri="{FF2B5EF4-FFF2-40B4-BE49-F238E27FC236}">
                  <a16:creationId xmlns:a16="http://schemas.microsoft.com/office/drawing/2014/main" id="{BE46F558-2EA7-42C3-9313-E29DD93FF710}"/>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dirty="0">
                <a:solidFill>
                  <a:srgbClr val="434343"/>
                </a:solidFill>
              </a:endParaRPr>
            </a:p>
          </p:txBody>
        </p:sp>
        <p:sp>
          <p:nvSpPr>
            <p:cNvPr id="46" name="Shape 537">
              <a:extLst>
                <a:ext uri="{FF2B5EF4-FFF2-40B4-BE49-F238E27FC236}">
                  <a16:creationId xmlns:a16="http://schemas.microsoft.com/office/drawing/2014/main" id="{6D0C2E92-BFA4-44FE-B47C-6CC4424B293E}"/>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1673326876"/>
      </p:ext>
    </p:extLst>
  </p:cSld>
  <p:clrMapOvr>
    <a:masterClrMapping/>
  </p:clrMapOvr>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bg>
      <p:bgPr>
        <a:gradFill flip="none" rotWithShape="1">
          <a:gsLst>
            <a:gs pos="91000">
              <a:schemeClr val="bg1">
                <a:lumMod val="95000"/>
              </a:schemeClr>
            </a:gs>
            <a:gs pos="100000">
              <a:schemeClr val="bg2">
                <a:lumMod val="90000"/>
              </a:schemeClr>
            </a:gs>
          </a:gsLst>
          <a:path path="circle">
            <a:fillToRect l="50000" t="50000" r="50000" b="50000"/>
          </a:path>
          <a:tileRect/>
        </a:gradFill>
        <a:effectLst/>
      </p:bgPr>
    </p:bg>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1370977" y="1741754"/>
            <a:ext cx="4985716"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600" dirty="0">
                <a:solidFill>
                  <a:schemeClr val="bg1"/>
                </a:solidFill>
                <a:latin typeface="+mj-lt"/>
                <a:ea typeface="Muli"/>
                <a:cs typeface="Muli"/>
                <a:sym typeface="Muli"/>
              </a:rPr>
              <a:t>	ANDROID MOCKUP</a:t>
            </a:r>
            <a:endParaRPr lang="en-US" sz="3600" dirty="0">
              <a:solidFill>
                <a:schemeClr val="bg1"/>
              </a:solidFill>
              <a:ea typeface="Muli"/>
              <a:cs typeface="Muli"/>
              <a:sym typeface="Muli"/>
            </a:endParaRPr>
          </a:p>
          <a:p>
            <a:pPr>
              <a:spcBef>
                <a:spcPts val="0"/>
              </a:spcBef>
              <a:buNone/>
            </a:pPr>
            <a:endParaRPr lang="en-US" sz="3600" dirty="0">
              <a:solidFill>
                <a:schemeClr val="bg1"/>
              </a:solidFill>
              <a:ea typeface="Muli"/>
              <a:cs typeface="Muli"/>
              <a:sym typeface="Muli"/>
            </a:endParaRPr>
          </a:p>
          <a:p>
            <a:pPr>
              <a:spcBef>
                <a:spcPts val="0"/>
              </a:spcBef>
              <a:buFont typeface="Arial" panose="020B0604020202020204" pitchFamily="34" charset="0"/>
              <a:buNone/>
            </a:pPr>
            <a:endParaRPr lang="en-US" sz="3600" dirty="0">
              <a:solidFill>
                <a:schemeClr val="bg1"/>
              </a:solidFill>
              <a:ea typeface="Muli"/>
              <a:cs typeface="Muli"/>
              <a:sym typeface="Muli"/>
            </a:endParaRPr>
          </a:p>
        </p:txBody>
      </p:sp>
      <p:sp>
        <p:nvSpPr>
          <p:cNvPr id="5" name="Rectangle 4">
            <a:extLst>
              <a:ext uri="{FF2B5EF4-FFF2-40B4-BE49-F238E27FC236}">
                <a16:creationId xmlns:a16="http://schemas.microsoft.com/office/drawing/2014/main" id="{91612518-AB68-45A1-A65A-5EAC3F8698C4}"/>
              </a:ext>
            </a:extLst>
          </p:cNvPr>
          <p:cNvSpPr/>
          <p:nvPr/>
        </p:nvSpPr>
        <p:spPr>
          <a:xfrm>
            <a:off x="1958610" y="2531657"/>
            <a:ext cx="5146728" cy="954107"/>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A6CA35E2-233A-4B6D-BE8F-A03EAF0B3308}"/>
              </a:ext>
            </a:extLst>
          </p:cNvPr>
          <p:cNvSpPr/>
          <p:nvPr/>
        </p:nvSpPr>
        <p:spPr>
          <a:xfrm>
            <a:off x="1958609" y="3949659"/>
            <a:ext cx="5195547" cy="954107"/>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6">
            <a:extLst>
              <a:ext uri="{FF2B5EF4-FFF2-40B4-BE49-F238E27FC236}">
                <a16:creationId xmlns:a16="http://schemas.microsoft.com/office/drawing/2014/main" id="{F5383A91-EE0B-41C4-B0A9-9D30283F4F4C}"/>
              </a:ext>
            </a:extLst>
          </p:cNvPr>
          <p:cNvSpPr/>
          <p:nvPr/>
        </p:nvSpPr>
        <p:spPr>
          <a:xfrm>
            <a:off x="1483833" y="2705688"/>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483833" y="409099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 name="Group 12"/>
          <p:cNvGrpSpPr/>
          <p:nvPr/>
        </p:nvGrpSpPr>
        <p:grpSpPr>
          <a:xfrm>
            <a:off x="7732612" y="1092673"/>
            <a:ext cx="2246135" cy="4574588"/>
            <a:chOff x="6787850" y="875085"/>
            <a:chExt cx="2660452" cy="5418406"/>
          </a:xfrm>
        </p:grpSpPr>
        <p:sp>
          <p:nvSpPr>
            <p:cNvPr id="9" name="Rounded Rectangle 8"/>
            <p:cNvSpPr/>
            <p:nvPr/>
          </p:nvSpPr>
          <p:spPr>
            <a:xfrm>
              <a:off x="6805607" y="875085"/>
              <a:ext cx="2518927" cy="5311876"/>
            </a:xfrm>
            <a:prstGeom prst="roundRect">
              <a:avLst>
                <a:gd name="adj" fmla="val 9582"/>
              </a:avLst>
            </a:prstGeom>
            <a:gradFill>
              <a:gsLst>
                <a:gs pos="0">
                  <a:schemeClr val="accent1">
                    <a:lumMod val="5000"/>
                    <a:lumOff val="95000"/>
                  </a:schemeClr>
                </a:gs>
                <a:gs pos="74000">
                  <a:schemeClr val="accent1">
                    <a:lumMod val="45000"/>
                    <a:lumOff val="55000"/>
                  </a:schemeClr>
                </a:gs>
                <a:gs pos="83000">
                  <a:schemeClr val="accent1">
                    <a:lumMod val="45000"/>
                    <a:lumOff val="55000"/>
                  </a:schemeClr>
                </a:gs>
                <a:gs pos="100000">
                  <a:schemeClr val="accent1">
                    <a:lumMod val="30000"/>
                    <a:lumOff val="70000"/>
                  </a:schemeClr>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2" name="Picture 11"/>
            <p:cNvPicPr>
              <a:picLocks noChangeAspect="1"/>
            </p:cNvPicPr>
            <p:nvPr/>
          </p:nvPicPr>
          <p:blipFill rotWithShape="1">
            <a:blip r:embed="rId2">
              <a:extLst>
                <a:ext uri="{28A0092B-C50C-407E-A947-70E740481C1C}">
                  <a14:useLocalDpi xmlns:a14="http://schemas.microsoft.com/office/drawing/2010/main" val="0"/>
                </a:ext>
              </a:extLst>
            </a:blip>
            <a:srcRect l="46157" t="41" r="22241"/>
            <a:stretch/>
          </p:blipFill>
          <p:spPr>
            <a:xfrm>
              <a:off x="6787850" y="983815"/>
              <a:ext cx="2660452" cy="5309676"/>
            </a:xfrm>
            <a:custGeom>
              <a:avLst/>
              <a:gdLst>
                <a:gd name="connsiteX0" fmla="*/ 241364 w 2518927"/>
                <a:gd name="connsiteY0" fmla="*/ 0 h 5309677"/>
                <a:gd name="connsiteX1" fmla="*/ 2277563 w 2518927"/>
                <a:gd name="connsiteY1" fmla="*/ 0 h 5309677"/>
                <a:gd name="connsiteX2" fmla="*/ 2518927 w 2518927"/>
                <a:gd name="connsiteY2" fmla="*/ 241364 h 5309677"/>
                <a:gd name="connsiteX3" fmla="*/ 2518927 w 2518927"/>
                <a:gd name="connsiteY3" fmla="*/ 5070512 h 5309677"/>
                <a:gd name="connsiteX4" fmla="*/ 2326207 w 2518927"/>
                <a:gd name="connsiteY4" fmla="*/ 5306973 h 5309677"/>
                <a:gd name="connsiteX5" fmla="*/ 2299377 w 2518927"/>
                <a:gd name="connsiteY5" fmla="*/ 5309677 h 5309677"/>
                <a:gd name="connsiteX6" fmla="*/ 219551 w 2518927"/>
                <a:gd name="connsiteY6" fmla="*/ 5309677 h 5309677"/>
                <a:gd name="connsiteX7" fmla="*/ 192721 w 2518927"/>
                <a:gd name="connsiteY7" fmla="*/ 5306973 h 5309677"/>
                <a:gd name="connsiteX8" fmla="*/ 0 w 2518927"/>
                <a:gd name="connsiteY8" fmla="*/ 5070512 h 5309677"/>
                <a:gd name="connsiteX9" fmla="*/ 0 w 2518927"/>
                <a:gd name="connsiteY9" fmla="*/ 241364 h 5309677"/>
                <a:gd name="connsiteX10" fmla="*/ 241364 w 2518927"/>
                <a:gd name="connsiteY10" fmla="*/ 0 h 530967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2518927" h="5309677">
                  <a:moveTo>
                    <a:pt x="241364" y="0"/>
                  </a:moveTo>
                  <a:lnTo>
                    <a:pt x="2277563" y="0"/>
                  </a:lnTo>
                  <a:cubicBezTo>
                    <a:pt x="2410865" y="0"/>
                    <a:pt x="2518927" y="108062"/>
                    <a:pt x="2518927" y="241364"/>
                  </a:cubicBezTo>
                  <a:lnTo>
                    <a:pt x="2518927" y="5070512"/>
                  </a:lnTo>
                  <a:cubicBezTo>
                    <a:pt x="2518927" y="5187152"/>
                    <a:pt x="2436192" y="5284466"/>
                    <a:pt x="2326207" y="5306973"/>
                  </a:cubicBezTo>
                  <a:lnTo>
                    <a:pt x="2299377" y="5309677"/>
                  </a:lnTo>
                  <a:lnTo>
                    <a:pt x="219551" y="5309677"/>
                  </a:lnTo>
                  <a:lnTo>
                    <a:pt x="192721" y="5306973"/>
                  </a:lnTo>
                  <a:cubicBezTo>
                    <a:pt x="82735" y="5284466"/>
                    <a:pt x="0" y="5187152"/>
                    <a:pt x="0" y="5070512"/>
                  </a:cubicBezTo>
                  <a:lnTo>
                    <a:pt x="0" y="241364"/>
                  </a:lnTo>
                  <a:cubicBezTo>
                    <a:pt x="0" y="108062"/>
                    <a:pt x="108062" y="0"/>
                    <a:pt x="241364" y="0"/>
                  </a:cubicBezTo>
                  <a:close/>
                </a:path>
              </a:pathLst>
            </a:custGeom>
          </p:spPr>
        </p:pic>
      </p:grpSp>
      <p:sp>
        <p:nvSpPr>
          <p:cNvPr id="15" name="Shape 394">
            <a:extLst>
              <a:ext uri="{FF2B5EF4-FFF2-40B4-BE49-F238E27FC236}">
                <a16:creationId xmlns:a16="http://schemas.microsoft.com/office/drawing/2014/main" id="{6AB12F57-41EF-4072-BDAC-DA208C72BACC}"/>
              </a:ext>
            </a:extLst>
          </p:cNvPr>
          <p:cNvSpPr/>
          <p:nvPr/>
        </p:nvSpPr>
        <p:spPr>
          <a:xfrm>
            <a:off x="7628120" y="974361"/>
            <a:ext cx="2365618" cy="4865130"/>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chemeClr val="bg2">
                <a:lumMod val="50000"/>
              </a:schemeClr>
            </a:solidFill>
            <a:prstDash val="solid"/>
            <a:round/>
            <a:headEnd type="none" w="med" len="med"/>
            <a:tailEnd type="none" w="med" len="med"/>
          </a:ln>
          <a:effectLst>
            <a:outerShdw blurRad="355600" sx="103000" sy="103000" algn="ctr" rotWithShape="0">
              <a:prstClr val="black">
                <a:alpha val="31000"/>
              </a:prstClr>
            </a:outerShdw>
          </a:effectLst>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684576164"/>
      </p:ext>
    </p:extLst>
  </p:cSld>
  <p:clrMapOvr>
    <a:masterClrMapping/>
  </p:clrMapOvr>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bg>
      <p:bgPr>
        <a:gradFill flip="none" rotWithShape="1">
          <a:gsLst>
            <a:gs pos="87000">
              <a:schemeClr val="bg1">
                <a:lumMod val="95000"/>
              </a:schemeClr>
            </a:gs>
            <a:gs pos="100000">
              <a:schemeClr val="bg2">
                <a:lumMod val="90000"/>
              </a:schemeClr>
            </a:gs>
          </a:gsLst>
          <a:path path="circle">
            <a:fillToRect l="50000" t="50000" r="50000" b="50000"/>
          </a:path>
          <a:tileRect/>
        </a:gradFill>
        <a:effectLst/>
      </p:bgPr>
    </p:bg>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27126BCD-5034-45F0-A790-D88DD8B1F9E6}"/>
              </a:ext>
            </a:extLst>
          </p:cNvPr>
          <p:cNvSpPr/>
          <p:nvPr/>
        </p:nvSpPr>
        <p:spPr>
          <a:xfrm>
            <a:off x="6291537" y="2303565"/>
            <a:ext cx="4831163" cy="954107"/>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5" name="Rectangle 4">
            <a:extLst>
              <a:ext uri="{FF2B5EF4-FFF2-40B4-BE49-F238E27FC236}">
                <a16:creationId xmlns:a16="http://schemas.microsoft.com/office/drawing/2014/main" id="{0F676009-01E6-4F41-A44D-931C16281E77}"/>
              </a:ext>
            </a:extLst>
          </p:cNvPr>
          <p:cNvSpPr/>
          <p:nvPr/>
        </p:nvSpPr>
        <p:spPr>
          <a:xfrm>
            <a:off x="6291537" y="3721567"/>
            <a:ext cx="4876989" cy="954107"/>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6" name="Shape 496">
            <a:extLst>
              <a:ext uri="{FF2B5EF4-FFF2-40B4-BE49-F238E27FC236}">
                <a16:creationId xmlns:a16="http://schemas.microsoft.com/office/drawing/2014/main" id="{2917E0F2-C85E-488C-B664-9D9F976B62CE}"/>
              </a:ext>
            </a:extLst>
          </p:cNvPr>
          <p:cNvSpPr/>
          <p:nvPr/>
        </p:nvSpPr>
        <p:spPr>
          <a:xfrm>
            <a:off x="5780956" y="246260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5780956" y="384791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5780956" y="1676004"/>
            <a:ext cx="3903777" cy="646331"/>
          </a:xfrm>
          <a:prstGeom prst="rect">
            <a:avLst/>
          </a:prstGeom>
        </p:spPr>
        <p:txBody>
          <a:bodyPr wrap="square">
            <a:spAutoFit/>
          </a:bodyPr>
          <a:lstStyle/>
          <a:p>
            <a:pPr algn="ctr">
              <a:spcBef>
                <a:spcPts val="0"/>
              </a:spcBef>
              <a:buFont typeface="Arial" panose="020B0604020202020204" pitchFamily="34" charset="0"/>
              <a:buNone/>
            </a:pPr>
            <a:r>
              <a:rPr lang="en-US" sz="3600" dirty="0">
                <a:solidFill>
                  <a:schemeClr val="bg1"/>
                </a:solidFill>
                <a:latin typeface="+mj-lt"/>
                <a:ea typeface="Muli"/>
                <a:cs typeface="Muli"/>
                <a:sym typeface="Muli"/>
              </a:rPr>
              <a:t>iPhone MOCK</a:t>
            </a:r>
          </a:p>
        </p:txBody>
      </p:sp>
      <p:pic>
        <p:nvPicPr>
          <p:cNvPr id="9" name="Picture 8"/>
          <p:cNvPicPr>
            <a:picLocks noChangeAspect="1"/>
          </p:cNvPicPr>
          <p:nvPr/>
        </p:nvPicPr>
        <p:blipFill rotWithShape="1">
          <a:blip r:embed="rId2">
            <a:extLst>
              <a:ext uri="{28A0092B-C50C-407E-A947-70E740481C1C}">
                <a14:useLocalDpi xmlns:a14="http://schemas.microsoft.com/office/drawing/2010/main" val="0"/>
              </a:ext>
            </a:extLst>
          </a:blip>
          <a:srcRect l="55916" t="2400" r="13079" b="890"/>
          <a:stretch/>
        </p:blipFill>
        <p:spPr>
          <a:xfrm>
            <a:off x="2261271" y="892109"/>
            <a:ext cx="2471754" cy="5132032"/>
          </a:xfrm>
          <a:prstGeom prst="roundRect">
            <a:avLst>
              <a:gd name="adj" fmla="val 13977"/>
            </a:avLst>
          </a:prstGeom>
        </p:spPr>
      </p:pic>
      <p:sp>
        <p:nvSpPr>
          <p:cNvPr id="12" name="Shape 401">
            <a:extLst>
              <a:ext uri="{FF2B5EF4-FFF2-40B4-BE49-F238E27FC236}">
                <a16:creationId xmlns:a16="http://schemas.microsoft.com/office/drawing/2014/main" id="{258493C3-4F3D-4331-BF61-1DD44D43CF6E}"/>
              </a:ext>
            </a:extLst>
          </p:cNvPr>
          <p:cNvSpPr/>
          <p:nvPr/>
        </p:nvSpPr>
        <p:spPr>
          <a:xfrm>
            <a:off x="2198566" y="725354"/>
            <a:ext cx="2597163" cy="5465541"/>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chemeClr val="bg2">
                <a:lumMod val="50000"/>
              </a:schemeClr>
            </a:solidFill>
            <a:prstDash val="solid"/>
            <a:round/>
            <a:headEnd type="none" w="med" len="med"/>
            <a:tailEnd type="none" w="med" len="med"/>
          </a:ln>
          <a:effectLst>
            <a:outerShdw blurRad="355600" sx="103000" sy="103000" algn="ctr" rotWithShape="0">
              <a:prstClr val="black">
                <a:alpha val="31000"/>
              </a:prstClr>
            </a:outerShdw>
          </a:effectLst>
        </p:spPr>
        <p:txBody>
          <a:bodyPr lIns="91425" tIns="91425" rIns="91425" bIns="91425" anchor="ctr" anchorCtr="0">
            <a:noAutofit/>
          </a:bodyPr>
          <a:lstStyle/>
          <a:p>
            <a:endParaRPr/>
          </a:p>
        </p:txBody>
      </p:sp>
    </p:spTree>
    <p:extLst>
      <p:ext uri="{BB962C8B-B14F-4D97-AF65-F5344CB8AC3E}">
        <p14:creationId xmlns:p14="http://schemas.microsoft.com/office/powerpoint/2010/main" val="113669530"/>
      </p:ext>
    </p:extLst>
  </p:cSld>
  <p:clrMapOvr>
    <a:masterClrMapping/>
  </p:clrMapOvr>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bg>
      <p:bgPr>
        <a:gradFill flip="none" rotWithShape="1">
          <a:gsLst>
            <a:gs pos="87000">
              <a:schemeClr val="bg1">
                <a:lumMod val="95000"/>
              </a:schemeClr>
            </a:gs>
            <a:gs pos="100000">
              <a:schemeClr val="bg2">
                <a:lumMod val="90000"/>
              </a:schemeClr>
            </a:gs>
          </a:gsLst>
          <a:path path="circle">
            <a:fillToRect l="50000" t="50000" r="50000" b="50000"/>
          </a:path>
          <a:tileRect/>
        </a:gradFill>
        <a:effectLst/>
      </p:bgPr>
    </p:bg>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1056754" y="1787847"/>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None/>
            </a:pPr>
            <a:r>
              <a:rPr lang="en-US" sz="3600" dirty="0">
                <a:solidFill>
                  <a:schemeClr val="bg1"/>
                </a:solidFill>
                <a:latin typeface="+mj-lt"/>
                <a:ea typeface="Muli"/>
                <a:cs typeface="Muli"/>
                <a:sym typeface="Muli"/>
              </a:rPr>
              <a:t>WEBSITE MOCKUP</a:t>
            </a:r>
          </a:p>
          <a:p>
            <a:pPr>
              <a:spcBef>
                <a:spcPts val="0"/>
              </a:spcBef>
              <a:buFont typeface="Arial" panose="020B0604020202020204" pitchFamily="34" charset="0"/>
              <a:buNone/>
            </a:pPr>
            <a:endParaRPr lang="en-US" sz="1400" dirty="0">
              <a:solidFill>
                <a:schemeClr val="bg1"/>
              </a:solidFill>
              <a:ea typeface="Muli"/>
              <a:cs typeface="Muli"/>
              <a:sym typeface="Muli"/>
            </a:endParaRPr>
          </a:p>
          <a:p>
            <a:pPr algn="just">
              <a:spcBef>
                <a:spcPts val="0"/>
              </a:spcBef>
              <a:buFont typeface="Arial" panose="020B0604020202020204" pitchFamily="34" charset="0"/>
              <a:buNone/>
            </a:pPr>
            <a:r>
              <a:rPr lang="en-US" sz="1400" dirty="0">
                <a:solidFill>
                  <a:schemeClr val="bg1"/>
                </a:solidFill>
                <a:ea typeface="Muli"/>
                <a:cs typeface="Muli"/>
                <a:sym typeface="Muli"/>
              </a:rPr>
              <a:t>    </a:t>
            </a:r>
            <a:endParaRPr lang="en-US" sz="2000" dirty="0">
              <a:solidFill>
                <a:schemeClr val="bg1"/>
              </a:solidFill>
              <a:ea typeface="Muli"/>
              <a:cs typeface="Muli"/>
              <a:sym typeface="Muli"/>
            </a:endParaRPr>
          </a:p>
          <a:p>
            <a:pPr>
              <a:spcBef>
                <a:spcPts val="0"/>
              </a:spcBef>
              <a:buFont typeface="Arial" panose="020B0604020202020204" pitchFamily="34" charset="0"/>
              <a:buNone/>
            </a:pPr>
            <a:endParaRPr lang="en-US" sz="2000" dirty="0">
              <a:solidFill>
                <a:schemeClr val="bg1"/>
              </a:solidFill>
              <a:ea typeface="Muli"/>
              <a:cs typeface="Muli"/>
              <a:sym typeface="Muli"/>
            </a:endParaRPr>
          </a:p>
        </p:txBody>
      </p:sp>
      <p:sp>
        <p:nvSpPr>
          <p:cNvPr id="9" name="Rectangle 8">
            <a:extLst>
              <a:ext uri="{FF2B5EF4-FFF2-40B4-BE49-F238E27FC236}">
                <a16:creationId xmlns:a16="http://schemas.microsoft.com/office/drawing/2014/main" id="{C64907C5-3740-4238-9850-C8055C626A55}"/>
              </a:ext>
            </a:extLst>
          </p:cNvPr>
          <p:cNvSpPr/>
          <p:nvPr/>
        </p:nvSpPr>
        <p:spPr>
          <a:xfrm>
            <a:off x="1680401" y="2481280"/>
            <a:ext cx="4231594" cy="1169551"/>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0" name="Rectangle 9">
            <a:extLst>
              <a:ext uri="{FF2B5EF4-FFF2-40B4-BE49-F238E27FC236}">
                <a16:creationId xmlns:a16="http://schemas.microsoft.com/office/drawing/2014/main" id="{8C08EFAB-7F49-40C9-8B53-F0C912FAC053}"/>
              </a:ext>
            </a:extLst>
          </p:cNvPr>
          <p:cNvSpPr/>
          <p:nvPr/>
        </p:nvSpPr>
        <p:spPr>
          <a:xfrm>
            <a:off x="1680401" y="3780498"/>
            <a:ext cx="4231594" cy="1169551"/>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1008351" y="2791520"/>
            <a:ext cx="493682" cy="475442"/>
            <a:chOff x="2583325" y="2972875"/>
            <a:chExt cx="462850" cy="445750"/>
          </a:xfrm>
          <a:solidFill>
            <a:schemeClr val="bg1"/>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983714" y="4185988"/>
            <a:ext cx="493682" cy="475442"/>
            <a:chOff x="2583325" y="2972875"/>
            <a:chExt cx="462850" cy="445750"/>
          </a:xfrm>
          <a:solidFill>
            <a:schemeClr val="bg1"/>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rgbClr val="434343"/>
                </a:solidFill>
              </a:endParaRPr>
            </a:p>
          </p:txBody>
        </p:sp>
      </p:grpSp>
      <p:pic>
        <p:nvPicPr>
          <p:cNvPr id="17" name="Picture 16"/>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580681" y="1487080"/>
            <a:ext cx="4976734" cy="3174350"/>
          </a:xfrm>
          <a:prstGeom prst="rect">
            <a:avLst/>
          </a:prstGeom>
        </p:spPr>
      </p:pic>
      <p:sp>
        <p:nvSpPr>
          <p:cNvPr id="19" name="Shape 415">
            <a:extLst>
              <a:ext uri="{FF2B5EF4-FFF2-40B4-BE49-F238E27FC236}">
                <a16:creationId xmlns:a16="http://schemas.microsoft.com/office/drawing/2014/main" id="{F88065B6-022D-4158-8825-949D23D2F57A}"/>
              </a:ext>
            </a:extLst>
          </p:cNvPr>
          <p:cNvSpPr/>
          <p:nvPr/>
        </p:nvSpPr>
        <p:spPr>
          <a:xfrm>
            <a:off x="6409769" y="1282392"/>
            <a:ext cx="5348539" cy="416389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chemeClr val="bg2">
                <a:lumMod val="50000"/>
              </a:schemeClr>
            </a:solidFill>
            <a:prstDash val="solid"/>
            <a:round/>
            <a:headEnd type="none" w="med" len="med"/>
            <a:tailEnd type="none" w="med" len="med"/>
          </a:ln>
          <a:effectLst>
            <a:outerShdw blurRad="355600" sx="103000" sy="103000" algn="ctr" rotWithShape="0">
              <a:prstClr val="black">
                <a:alpha val="31000"/>
              </a:prstClr>
            </a:outerShdw>
          </a:effectLst>
        </p:spPr>
        <p:txBody>
          <a:bodyPr lIns="91425" tIns="91425" rIns="91425" bIns="91425" anchor="ctr" anchorCtr="0">
            <a:noAutofit/>
          </a:bodyPr>
          <a:lstStyle/>
          <a:p>
            <a:endParaRPr/>
          </a:p>
        </p:txBody>
      </p:sp>
    </p:spTree>
    <p:extLst>
      <p:ext uri="{BB962C8B-B14F-4D97-AF65-F5344CB8AC3E}">
        <p14:creationId xmlns:p14="http://schemas.microsoft.com/office/powerpoint/2010/main" val="642154943"/>
      </p:ext>
    </p:extLst>
  </p:cSld>
  <p:clrMapOvr>
    <a:masterClrMapping/>
  </p:clrMapOvr>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6262456" y="1980440"/>
            <a:ext cx="3997771" cy="646331"/>
          </a:xfrm>
          <a:prstGeom prst="rect">
            <a:avLst/>
          </a:prstGeom>
        </p:spPr>
        <p:txBody>
          <a:bodyPr wrap="square">
            <a:spAutoFit/>
          </a:bodyPr>
          <a:lstStyle/>
          <a:p>
            <a:pPr algn="ctr"/>
            <a:r>
              <a:rPr lang="en-US" sz="3600" dirty="0">
                <a:solidFill>
                  <a:schemeClr val="bg1"/>
                </a:solidFill>
                <a:latin typeface="+mj-lt"/>
                <a:ea typeface="Muli"/>
                <a:cs typeface="Muli"/>
                <a:sym typeface="Muli"/>
              </a:rPr>
              <a:t>TABLET MOCK</a:t>
            </a:r>
          </a:p>
        </p:txBody>
      </p:sp>
      <p:sp>
        <p:nvSpPr>
          <p:cNvPr id="5" name="Rectangle 4">
            <a:extLst>
              <a:ext uri="{FF2B5EF4-FFF2-40B4-BE49-F238E27FC236}">
                <a16:creationId xmlns:a16="http://schemas.microsoft.com/office/drawing/2014/main" id="{74AF34DA-266C-492E-A7CD-23347953F19D}"/>
              </a:ext>
            </a:extLst>
          </p:cNvPr>
          <p:cNvSpPr/>
          <p:nvPr/>
        </p:nvSpPr>
        <p:spPr>
          <a:xfrm>
            <a:off x="6767959" y="2599867"/>
            <a:ext cx="4519634" cy="954107"/>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6767958" y="4017869"/>
            <a:ext cx="4562505" cy="954107"/>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6187506" y="2767501"/>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endParaRPr>
              <a:solidFill>
                <a:srgbClr val="434343"/>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6187506" y="4270967"/>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endParaRPr>
              <a:solidFill>
                <a:srgbClr val="434343"/>
              </a:solidFill>
            </a:endParaRPr>
          </a:p>
        </p:txBody>
      </p:sp>
      <p:grpSp>
        <p:nvGrpSpPr>
          <p:cNvPr id="2" name="Group 1"/>
          <p:cNvGrpSpPr/>
          <p:nvPr/>
        </p:nvGrpSpPr>
        <p:grpSpPr>
          <a:xfrm>
            <a:off x="1795981" y="934755"/>
            <a:ext cx="3554959" cy="5027609"/>
            <a:chOff x="1841500" y="935720"/>
            <a:chExt cx="3702669" cy="5236508"/>
          </a:xfrm>
        </p:grpSpPr>
        <p:pic>
          <p:nvPicPr>
            <p:cNvPr id="9" name="Picture 8"/>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2050684" y="1230271"/>
              <a:ext cx="3376196" cy="4678443"/>
            </a:xfrm>
            <a:prstGeom prst="rect">
              <a:avLst/>
            </a:prstGeom>
          </p:spPr>
        </p:pic>
        <p:sp>
          <p:nvSpPr>
            <p:cNvPr id="12" name="Shape 408">
              <a:extLst>
                <a:ext uri="{FF2B5EF4-FFF2-40B4-BE49-F238E27FC236}">
                  <a16:creationId xmlns:a16="http://schemas.microsoft.com/office/drawing/2014/main" id="{93691CF3-FB97-4153-B35E-67799295223D}"/>
                </a:ext>
              </a:extLst>
            </p:cNvPr>
            <p:cNvSpPr/>
            <p:nvPr/>
          </p:nvSpPr>
          <p:spPr>
            <a:xfrm>
              <a:off x="1841500" y="935720"/>
              <a:ext cx="3702669" cy="5236508"/>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chemeClr val="bg2">
                  <a:lumMod val="50000"/>
                </a:schemeClr>
              </a:solidFill>
              <a:prstDash val="solid"/>
              <a:round/>
              <a:headEnd type="none" w="med" len="med"/>
              <a:tailEnd type="none" w="med" len="med"/>
            </a:ln>
            <a:effectLst>
              <a:outerShdw blurRad="355600" sx="103000" sy="103000" algn="ctr" rotWithShape="0">
                <a:prstClr val="black">
                  <a:alpha val="31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2789138251"/>
      </p:ext>
    </p:extLst>
  </p:cSld>
  <p:clrMapOvr>
    <a:masterClrMapping/>
  </p:clrMapOvr>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bg>
      <p:bgPr>
        <a:gradFill flip="none" rotWithShape="1">
          <a:gsLst>
            <a:gs pos="76000">
              <a:schemeClr val="bg1">
                <a:lumMod val="95000"/>
              </a:schemeClr>
            </a:gs>
            <a:gs pos="100000">
              <a:schemeClr val="bg2">
                <a:lumMod val="90000"/>
              </a:schemeClr>
            </a:gs>
          </a:gsLst>
          <a:path path="circle">
            <a:fillToRect l="50000" t="50000" r="50000" b="50000"/>
          </a:path>
          <a:tileRect/>
        </a:gradFill>
        <a:effectLst/>
      </p:bgPr>
    </p:bg>
    <p:spTree>
      <p:nvGrpSpPr>
        <p:cNvPr id="1" name=""/>
        <p:cNvGrpSpPr/>
        <p:nvPr/>
      </p:nvGrpSpPr>
      <p:grpSpPr>
        <a:xfrm>
          <a:off x="0" y="0"/>
          <a:ext cx="0" cy="0"/>
          <a:chOff x="0" y="0"/>
          <a:chExt cx="0" cy="0"/>
        </a:xfrm>
      </p:grpSpPr>
      <p:grpSp>
        <p:nvGrpSpPr>
          <p:cNvPr id="2" name="Shape 350"/>
          <p:cNvGrpSpPr/>
          <p:nvPr/>
        </p:nvGrpSpPr>
        <p:grpSpPr>
          <a:xfrm>
            <a:off x="5136599" y="783182"/>
            <a:ext cx="409953" cy="518465"/>
            <a:chOff x="584925" y="238125"/>
            <a:chExt cx="415200" cy="525100"/>
          </a:xfrm>
          <a:solidFill>
            <a:srgbClr val="C9283E"/>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9" name="Shape 357"/>
          <p:cNvGrpSpPr/>
          <p:nvPr/>
        </p:nvGrpSpPr>
        <p:grpSpPr>
          <a:xfrm>
            <a:off x="5787668" y="858518"/>
            <a:ext cx="438907" cy="365374"/>
            <a:chOff x="1244325" y="314425"/>
            <a:chExt cx="444525" cy="370050"/>
          </a:xfrm>
          <a:solidFill>
            <a:srgbClr val="C9283E"/>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12" name="Shape 360"/>
          <p:cNvGrpSpPr/>
          <p:nvPr/>
        </p:nvGrpSpPr>
        <p:grpSpPr>
          <a:xfrm>
            <a:off x="6462878" y="856715"/>
            <a:ext cx="419631" cy="368978"/>
            <a:chOff x="1928175" y="312600"/>
            <a:chExt cx="425000" cy="373700"/>
          </a:xfrm>
          <a:solidFill>
            <a:srgbClr val="C9283E"/>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sp>
        <p:nvSpPr>
          <p:cNvPr id="15" name="Shape 363"/>
          <p:cNvSpPr/>
          <p:nvPr/>
        </p:nvSpPr>
        <p:spPr>
          <a:xfrm>
            <a:off x="7166457" y="843463"/>
            <a:ext cx="343652" cy="395489"/>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C9283E"/>
          </a:solid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6" name="Shape 364"/>
          <p:cNvSpPr/>
          <p:nvPr/>
        </p:nvSpPr>
        <p:spPr>
          <a:xfrm>
            <a:off x="7855524" y="844674"/>
            <a:ext cx="296654" cy="393069"/>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C9283E"/>
          </a:solidFill>
          <a:ln>
            <a:noFill/>
          </a:ln>
        </p:spPr>
        <p:txBody>
          <a:bodyPr lIns="91425" tIns="91425" rIns="91425" bIns="91425" anchor="ctr" anchorCtr="0">
            <a:noAutofit/>
          </a:bodyPr>
          <a:lstStyle/>
          <a:p>
            <a:pPr lvl="0">
              <a:spcBef>
                <a:spcPts val="0"/>
              </a:spcBef>
              <a:buNone/>
            </a:pPr>
            <a:endParaRPr>
              <a:solidFill>
                <a:srgbClr val="C9283E"/>
              </a:solidFill>
            </a:endParaRPr>
          </a:p>
        </p:txBody>
      </p:sp>
      <p:grpSp>
        <p:nvGrpSpPr>
          <p:cNvPr id="17" name="Shape 365"/>
          <p:cNvGrpSpPr/>
          <p:nvPr/>
        </p:nvGrpSpPr>
        <p:grpSpPr>
          <a:xfrm>
            <a:off x="8428204" y="837437"/>
            <a:ext cx="482328" cy="407559"/>
            <a:chOff x="3918650" y="293075"/>
            <a:chExt cx="488500" cy="412775"/>
          </a:xfrm>
          <a:solidFill>
            <a:srgbClr val="C9283E"/>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21" name="Shape 369"/>
          <p:cNvGrpSpPr/>
          <p:nvPr/>
        </p:nvGrpSpPr>
        <p:grpSpPr>
          <a:xfrm>
            <a:off x="9136565" y="806681"/>
            <a:ext cx="396723" cy="469047"/>
            <a:chOff x="4636075" y="261925"/>
            <a:chExt cx="401800" cy="475050"/>
          </a:xfrm>
          <a:solidFill>
            <a:srgbClr val="C9283E"/>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sp>
        <p:nvSpPr>
          <p:cNvPr id="26" name="Shape 374"/>
          <p:cNvSpPr/>
          <p:nvPr/>
        </p:nvSpPr>
        <p:spPr>
          <a:xfrm>
            <a:off x="9773258" y="842845"/>
            <a:ext cx="454582" cy="396723"/>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C9283E"/>
          </a:solidFill>
          <a:ln>
            <a:noFill/>
          </a:ln>
        </p:spPr>
        <p:txBody>
          <a:bodyPr lIns="91425" tIns="91425" rIns="91425" bIns="91425" anchor="ctr" anchorCtr="0">
            <a:noAutofit/>
          </a:bodyPr>
          <a:lstStyle/>
          <a:p>
            <a:pPr lvl="0">
              <a:spcBef>
                <a:spcPts val="0"/>
              </a:spcBef>
              <a:buNone/>
            </a:pPr>
            <a:endParaRPr>
              <a:solidFill>
                <a:srgbClr val="C9283E"/>
              </a:solidFill>
            </a:endParaRPr>
          </a:p>
        </p:txBody>
      </p:sp>
      <p:grpSp>
        <p:nvGrpSpPr>
          <p:cNvPr id="27" name="Shape 375"/>
          <p:cNvGrpSpPr/>
          <p:nvPr/>
        </p:nvGrpSpPr>
        <p:grpSpPr>
          <a:xfrm>
            <a:off x="10467089" y="845879"/>
            <a:ext cx="397908" cy="390058"/>
            <a:chOff x="5983625" y="301625"/>
            <a:chExt cx="403000" cy="395050"/>
          </a:xfrm>
          <a:solidFill>
            <a:srgbClr val="C9283E"/>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48" name="Shape 396"/>
          <p:cNvGrpSpPr/>
          <p:nvPr/>
        </p:nvGrpSpPr>
        <p:grpSpPr>
          <a:xfrm>
            <a:off x="11135659" y="842843"/>
            <a:ext cx="391885" cy="391291"/>
            <a:chOff x="6660750" y="298550"/>
            <a:chExt cx="396900" cy="396300"/>
          </a:xfrm>
          <a:solidFill>
            <a:srgbClr val="C9283E"/>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51" name="Shape 399"/>
          <p:cNvGrpSpPr/>
          <p:nvPr/>
        </p:nvGrpSpPr>
        <p:grpSpPr>
          <a:xfrm>
            <a:off x="5136599" y="1458984"/>
            <a:ext cx="409953" cy="496175"/>
            <a:chOff x="584925" y="922575"/>
            <a:chExt cx="415200" cy="502525"/>
          </a:xfrm>
          <a:solidFill>
            <a:srgbClr val="C9283E"/>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55" name="Shape 403"/>
          <p:cNvGrpSpPr/>
          <p:nvPr/>
        </p:nvGrpSpPr>
        <p:grpSpPr>
          <a:xfrm>
            <a:off x="5790086" y="1447531"/>
            <a:ext cx="434095" cy="517280"/>
            <a:chOff x="1246775" y="910975"/>
            <a:chExt cx="439650" cy="523900"/>
          </a:xfrm>
          <a:solidFill>
            <a:srgbClr val="C9283E"/>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59" name="Shape 407"/>
          <p:cNvGrpSpPr/>
          <p:nvPr/>
        </p:nvGrpSpPr>
        <p:grpSpPr>
          <a:xfrm>
            <a:off x="6461076" y="1530717"/>
            <a:ext cx="423234" cy="352094"/>
            <a:chOff x="1926350" y="995225"/>
            <a:chExt cx="428650" cy="356600"/>
          </a:xfrm>
          <a:solidFill>
            <a:srgbClr val="C9283E"/>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sp>
        <p:nvSpPr>
          <p:cNvPr id="64" name="Shape 412"/>
          <p:cNvSpPr/>
          <p:nvPr/>
        </p:nvSpPr>
        <p:spPr>
          <a:xfrm>
            <a:off x="7131480" y="1501179"/>
            <a:ext cx="413606" cy="411189"/>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rgbClr val="C9283E"/>
          </a:solid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65" name="Shape 413"/>
          <p:cNvSpPr/>
          <p:nvPr/>
        </p:nvSpPr>
        <p:spPr>
          <a:xfrm>
            <a:off x="7797663" y="1521692"/>
            <a:ext cx="412372" cy="370187"/>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rgbClr val="C9283E"/>
          </a:solid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66" name="Shape 414"/>
          <p:cNvSpPr/>
          <p:nvPr/>
        </p:nvSpPr>
        <p:spPr>
          <a:xfrm>
            <a:off x="8469253" y="1524704"/>
            <a:ext cx="400327" cy="364140"/>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rgbClr val="C9283E"/>
          </a:solid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67" name="Shape 415"/>
          <p:cNvSpPr/>
          <p:nvPr/>
        </p:nvSpPr>
        <p:spPr>
          <a:xfrm>
            <a:off x="9148075" y="1528307"/>
            <a:ext cx="373816" cy="356931"/>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C9283E"/>
          </a:solidFill>
          <a:ln>
            <a:noFill/>
          </a:ln>
        </p:spPr>
        <p:txBody>
          <a:bodyPr lIns="91425" tIns="91425" rIns="91425" bIns="91425" anchor="ctr" anchorCtr="0">
            <a:noAutofit/>
          </a:bodyPr>
          <a:lstStyle/>
          <a:p>
            <a:pPr lvl="0">
              <a:spcBef>
                <a:spcPts val="0"/>
              </a:spcBef>
              <a:buNone/>
            </a:pPr>
            <a:endParaRPr>
              <a:solidFill>
                <a:srgbClr val="C9283E"/>
              </a:solidFill>
            </a:endParaRPr>
          </a:p>
        </p:txBody>
      </p:sp>
      <p:grpSp>
        <p:nvGrpSpPr>
          <p:cNvPr id="68" name="Shape 416"/>
          <p:cNvGrpSpPr/>
          <p:nvPr/>
        </p:nvGrpSpPr>
        <p:grpSpPr>
          <a:xfrm>
            <a:off x="9794298" y="1504206"/>
            <a:ext cx="412372" cy="412965"/>
            <a:chOff x="5302225" y="968375"/>
            <a:chExt cx="417650" cy="418250"/>
          </a:xfrm>
          <a:solidFill>
            <a:srgbClr val="C9283E"/>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71" name="Shape 419"/>
          <p:cNvGrpSpPr/>
          <p:nvPr/>
        </p:nvGrpSpPr>
        <p:grpSpPr>
          <a:xfrm>
            <a:off x="10410414" y="1457774"/>
            <a:ext cx="511257" cy="497978"/>
            <a:chOff x="5926225" y="921350"/>
            <a:chExt cx="517800" cy="504350"/>
          </a:xfrm>
          <a:solidFill>
            <a:srgbClr val="C9283E"/>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74" name="Shape 422"/>
          <p:cNvGrpSpPr/>
          <p:nvPr/>
        </p:nvGrpSpPr>
        <p:grpSpPr>
          <a:xfrm>
            <a:off x="11092856" y="1467427"/>
            <a:ext cx="477489" cy="478700"/>
            <a:chOff x="6617400" y="931125"/>
            <a:chExt cx="483600" cy="484825"/>
          </a:xfrm>
          <a:solidFill>
            <a:srgbClr val="C9283E"/>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77" name="Shape 425"/>
          <p:cNvGrpSpPr/>
          <p:nvPr/>
        </p:nvGrpSpPr>
        <p:grpSpPr>
          <a:xfrm>
            <a:off x="5111274" y="2210739"/>
            <a:ext cx="460605" cy="323164"/>
            <a:chOff x="559275" y="1683950"/>
            <a:chExt cx="466500" cy="327300"/>
          </a:xfrm>
          <a:solidFill>
            <a:srgbClr val="C9283E"/>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80" name="Shape 428"/>
          <p:cNvGrpSpPr/>
          <p:nvPr/>
        </p:nvGrpSpPr>
        <p:grpSpPr>
          <a:xfrm>
            <a:off x="5776833" y="2146858"/>
            <a:ext cx="460605" cy="450954"/>
            <a:chOff x="1233350" y="1619250"/>
            <a:chExt cx="466500" cy="456725"/>
          </a:xfrm>
          <a:solidFill>
            <a:srgbClr val="C9283E"/>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85" name="Shape 433"/>
          <p:cNvGrpSpPr/>
          <p:nvPr/>
        </p:nvGrpSpPr>
        <p:grpSpPr>
          <a:xfrm>
            <a:off x="6456855" y="2156483"/>
            <a:ext cx="431675" cy="431675"/>
            <a:chOff x="1922075" y="1629000"/>
            <a:chExt cx="437200" cy="437200"/>
          </a:xfrm>
          <a:solidFill>
            <a:srgbClr val="C9283E"/>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88" name="Shape 436"/>
          <p:cNvGrpSpPr/>
          <p:nvPr/>
        </p:nvGrpSpPr>
        <p:grpSpPr>
          <a:xfrm>
            <a:off x="7120612" y="2154683"/>
            <a:ext cx="435278" cy="435279"/>
            <a:chOff x="2594325" y="1627175"/>
            <a:chExt cx="440850" cy="440850"/>
          </a:xfrm>
          <a:solidFill>
            <a:srgbClr val="C9283E"/>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sp>
        <p:nvSpPr>
          <p:cNvPr id="92" name="Shape 440"/>
          <p:cNvSpPr/>
          <p:nvPr/>
        </p:nvSpPr>
        <p:spPr>
          <a:xfrm>
            <a:off x="7805488" y="2174002"/>
            <a:ext cx="396723" cy="39669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C9283E"/>
          </a:solidFill>
          <a:ln>
            <a:noFill/>
          </a:ln>
        </p:spPr>
        <p:txBody>
          <a:bodyPr lIns="91425" tIns="91425" rIns="91425" bIns="91425" anchor="ctr" anchorCtr="0">
            <a:noAutofit/>
          </a:bodyPr>
          <a:lstStyle/>
          <a:p>
            <a:pPr lvl="0">
              <a:spcBef>
                <a:spcPts val="0"/>
              </a:spcBef>
              <a:buNone/>
            </a:pPr>
            <a:endParaRPr>
              <a:solidFill>
                <a:srgbClr val="C9283E"/>
              </a:solidFill>
            </a:endParaRPr>
          </a:p>
        </p:txBody>
      </p:sp>
      <p:grpSp>
        <p:nvGrpSpPr>
          <p:cNvPr id="93" name="Shape 441"/>
          <p:cNvGrpSpPr/>
          <p:nvPr/>
        </p:nvGrpSpPr>
        <p:grpSpPr>
          <a:xfrm>
            <a:off x="8492729" y="2122123"/>
            <a:ext cx="353278" cy="500396"/>
            <a:chOff x="3984000" y="1594200"/>
            <a:chExt cx="357800" cy="506800"/>
          </a:xfrm>
          <a:solidFill>
            <a:srgbClr val="C9283E"/>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96" name="Shape 444"/>
          <p:cNvGrpSpPr/>
          <p:nvPr/>
        </p:nvGrpSpPr>
        <p:grpSpPr>
          <a:xfrm>
            <a:off x="9102205" y="2229425"/>
            <a:ext cx="465443" cy="285793"/>
            <a:chOff x="4601275" y="1702875"/>
            <a:chExt cx="471400" cy="289450"/>
          </a:xfrm>
          <a:solidFill>
            <a:srgbClr val="C9283E"/>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102" name="Shape 450"/>
          <p:cNvGrpSpPr/>
          <p:nvPr/>
        </p:nvGrpSpPr>
        <p:grpSpPr>
          <a:xfrm>
            <a:off x="9790077" y="2159494"/>
            <a:ext cx="420814" cy="425653"/>
            <a:chOff x="5297950" y="1632050"/>
            <a:chExt cx="426200" cy="431100"/>
          </a:xfrm>
          <a:solidFill>
            <a:srgbClr val="C9283E"/>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105" name="Shape 453"/>
          <p:cNvGrpSpPr/>
          <p:nvPr/>
        </p:nvGrpSpPr>
        <p:grpSpPr>
          <a:xfrm>
            <a:off x="10454426" y="2146858"/>
            <a:ext cx="423234" cy="450954"/>
            <a:chOff x="5970800" y="1619250"/>
            <a:chExt cx="428650" cy="456725"/>
          </a:xfrm>
          <a:solidFill>
            <a:srgbClr val="C9283E"/>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111" name="Shape 459"/>
          <p:cNvGrpSpPr/>
          <p:nvPr/>
        </p:nvGrpSpPr>
        <p:grpSpPr>
          <a:xfrm>
            <a:off x="11100705" y="2141427"/>
            <a:ext cx="474453" cy="432859"/>
            <a:chOff x="6625350" y="1613750"/>
            <a:chExt cx="480525" cy="438400"/>
          </a:xfrm>
          <a:solidFill>
            <a:srgbClr val="C9283E"/>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117" name="Shape 465"/>
          <p:cNvGrpSpPr/>
          <p:nvPr/>
        </p:nvGrpSpPr>
        <p:grpSpPr>
          <a:xfrm>
            <a:off x="5162518" y="2845566"/>
            <a:ext cx="358117" cy="384652"/>
            <a:chOff x="611175" y="2326900"/>
            <a:chExt cx="362700" cy="389575"/>
          </a:xfrm>
          <a:solidFill>
            <a:srgbClr val="C9283E"/>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sp>
        <p:nvSpPr>
          <p:cNvPr id="122" name="Shape 470"/>
          <p:cNvSpPr/>
          <p:nvPr/>
        </p:nvSpPr>
        <p:spPr>
          <a:xfrm>
            <a:off x="5818440" y="2849193"/>
            <a:ext cx="377420" cy="377420"/>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C9283E"/>
          </a:solid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23" name="Shape 471"/>
          <p:cNvSpPr/>
          <p:nvPr/>
        </p:nvSpPr>
        <p:spPr>
          <a:xfrm>
            <a:off x="6484006" y="2849193"/>
            <a:ext cx="377420" cy="377420"/>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C9283E"/>
          </a:solid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24" name="Shape 472"/>
          <p:cNvSpPr/>
          <p:nvPr/>
        </p:nvSpPr>
        <p:spPr>
          <a:xfrm>
            <a:off x="7149573" y="2849193"/>
            <a:ext cx="377420" cy="377420"/>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rgbClr val="C9283E"/>
          </a:solidFill>
          <a:ln>
            <a:noFill/>
          </a:ln>
        </p:spPr>
        <p:txBody>
          <a:bodyPr lIns="91425" tIns="91425" rIns="91425" bIns="91425" anchor="ctr" anchorCtr="0">
            <a:noAutofit/>
          </a:bodyPr>
          <a:lstStyle/>
          <a:p>
            <a:pPr lvl="0">
              <a:spcBef>
                <a:spcPts val="0"/>
              </a:spcBef>
              <a:buNone/>
            </a:pPr>
            <a:endParaRPr>
              <a:solidFill>
                <a:srgbClr val="C9283E"/>
              </a:solidFill>
            </a:endParaRPr>
          </a:p>
        </p:txBody>
      </p:sp>
      <p:grpSp>
        <p:nvGrpSpPr>
          <p:cNvPr id="125" name="Shape 473"/>
          <p:cNvGrpSpPr/>
          <p:nvPr/>
        </p:nvGrpSpPr>
        <p:grpSpPr>
          <a:xfrm>
            <a:off x="7903123" y="2784078"/>
            <a:ext cx="201373" cy="502814"/>
            <a:chOff x="3386850" y="2264625"/>
            <a:chExt cx="203950" cy="509250"/>
          </a:xfrm>
          <a:solidFill>
            <a:srgbClr val="C9283E"/>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128" name="Shape 476"/>
          <p:cNvGrpSpPr/>
          <p:nvPr/>
        </p:nvGrpSpPr>
        <p:grpSpPr>
          <a:xfrm>
            <a:off x="9252333" y="2847985"/>
            <a:ext cx="165185" cy="375001"/>
            <a:chOff x="4753325" y="2329350"/>
            <a:chExt cx="167300" cy="379800"/>
          </a:xfrm>
          <a:solidFill>
            <a:srgbClr val="C9283E"/>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131" name="Shape 479"/>
          <p:cNvGrpSpPr/>
          <p:nvPr/>
        </p:nvGrpSpPr>
        <p:grpSpPr>
          <a:xfrm>
            <a:off x="8583738" y="2786472"/>
            <a:ext cx="171257" cy="498001"/>
            <a:chOff x="4076175" y="2267050"/>
            <a:chExt cx="173450" cy="504375"/>
          </a:xfrm>
          <a:solidFill>
            <a:srgbClr val="C9283E"/>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sp>
        <p:nvSpPr>
          <p:cNvPr id="134" name="Shape 482"/>
          <p:cNvSpPr/>
          <p:nvPr/>
        </p:nvSpPr>
        <p:spPr>
          <a:xfrm>
            <a:off x="9811840" y="2838950"/>
            <a:ext cx="377420" cy="397908"/>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C9283E"/>
          </a:solidFill>
          <a:ln>
            <a:noFill/>
          </a:ln>
        </p:spPr>
        <p:txBody>
          <a:bodyPr lIns="91425" tIns="91425" rIns="91425" bIns="91425" anchor="ctr" anchorCtr="0">
            <a:noAutofit/>
          </a:bodyPr>
          <a:lstStyle/>
          <a:p>
            <a:pPr lvl="0">
              <a:spcBef>
                <a:spcPts val="0"/>
              </a:spcBef>
              <a:buNone/>
            </a:pPr>
            <a:endParaRPr>
              <a:solidFill>
                <a:srgbClr val="C9283E"/>
              </a:solidFill>
            </a:endParaRPr>
          </a:p>
        </p:txBody>
      </p:sp>
      <p:grpSp>
        <p:nvGrpSpPr>
          <p:cNvPr id="135" name="Shape 483"/>
          <p:cNvGrpSpPr/>
          <p:nvPr/>
        </p:nvGrpSpPr>
        <p:grpSpPr>
          <a:xfrm>
            <a:off x="10458647" y="2846159"/>
            <a:ext cx="414791" cy="383443"/>
            <a:chOff x="5975075" y="2327500"/>
            <a:chExt cx="420100" cy="388350"/>
          </a:xfrm>
          <a:solidFill>
            <a:srgbClr val="C9283E"/>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138" name="Shape 486"/>
          <p:cNvGrpSpPr/>
          <p:nvPr/>
        </p:nvGrpSpPr>
        <p:grpSpPr>
          <a:xfrm>
            <a:off x="11204378" y="2834704"/>
            <a:ext cx="254443" cy="414791"/>
            <a:chOff x="6730350" y="2315900"/>
            <a:chExt cx="257700" cy="420100"/>
          </a:xfrm>
          <a:solidFill>
            <a:srgbClr val="C9283E"/>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144" name="Shape 492"/>
          <p:cNvGrpSpPr/>
          <p:nvPr/>
        </p:nvGrpSpPr>
        <p:grpSpPr>
          <a:xfrm>
            <a:off x="5277052" y="3468321"/>
            <a:ext cx="129047" cy="470258"/>
            <a:chOff x="727175" y="2957625"/>
            <a:chExt cx="130700" cy="476275"/>
          </a:xfrm>
          <a:solidFill>
            <a:srgbClr val="C9283E"/>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sp>
        <p:nvSpPr>
          <p:cNvPr id="147" name="Shape 495"/>
          <p:cNvSpPr/>
          <p:nvPr/>
        </p:nvSpPr>
        <p:spPr>
          <a:xfrm>
            <a:off x="6474971" y="3449667"/>
            <a:ext cx="395488" cy="507629"/>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C9283E"/>
          </a:solid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48" name="Shape 496"/>
          <p:cNvSpPr/>
          <p:nvPr/>
        </p:nvSpPr>
        <p:spPr>
          <a:xfrm>
            <a:off x="5860651" y="3449667"/>
            <a:ext cx="293000" cy="507629"/>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C9283E"/>
          </a:solidFill>
          <a:ln>
            <a:noFill/>
          </a:ln>
        </p:spPr>
        <p:txBody>
          <a:bodyPr lIns="91425" tIns="91425" rIns="91425" bIns="91425" anchor="ctr" anchorCtr="0">
            <a:noAutofit/>
          </a:bodyPr>
          <a:lstStyle/>
          <a:p>
            <a:pPr lvl="0">
              <a:spcBef>
                <a:spcPts val="0"/>
              </a:spcBef>
              <a:buNone/>
            </a:pPr>
            <a:endParaRPr>
              <a:solidFill>
                <a:srgbClr val="C9283E"/>
              </a:solidFill>
            </a:endParaRPr>
          </a:p>
        </p:txBody>
      </p:sp>
      <p:grpSp>
        <p:nvGrpSpPr>
          <p:cNvPr id="149" name="Shape 497"/>
          <p:cNvGrpSpPr/>
          <p:nvPr/>
        </p:nvGrpSpPr>
        <p:grpSpPr>
          <a:xfrm>
            <a:off x="7109751" y="3483379"/>
            <a:ext cx="457002" cy="440118"/>
            <a:chOff x="2583325" y="2972875"/>
            <a:chExt cx="462850" cy="445750"/>
          </a:xfrm>
          <a:solidFill>
            <a:srgbClr val="C9283E"/>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152" name="Shape 500"/>
          <p:cNvGrpSpPr/>
          <p:nvPr/>
        </p:nvGrpSpPr>
        <p:grpSpPr>
          <a:xfrm>
            <a:off x="7759634" y="3549113"/>
            <a:ext cx="488350" cy="308674"/>
            <a:chOff x="3241525" y="3039450"/>
            <a:chExt cx="494600" cy="312625"/>
          </a:xfrm>
          <a:solidFill>
            <a:srgbClr val="C9283E"/>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sp>
        <p:nvSpPr>
          <p:cNvPr id="155" name="Shape 503"/>
          <p:cNvSpPr/>
          <p:nvPr/>
        </p:nvSpPr>
        <p:spPr>
          <a:xfrm>
            <a:off x="9125166" y="3493678"/>
            <a:ext cx="419631" cy="419606"/>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C9283E"/>
          </a:solidFill>
          <a:ln>
            <a:noFill/>
          </a:ln>
        </p:spPr>
        <p:txBody>
          <a:bodyPr lIns="91425" tIns="91425" rIns="91425" bIns="91425" anchor="ctr" anchorCtr="0">
            <a:noAutofit/>
          </a:bodyPr>
          <a:lstStyle/>
          <a:p>
            <a:pPr lvl="0">
              <a:spcBef>
                <a:spcPts val="0"/>
              </a:spcBef>
              <a:buNone/>
            </a:pPr>
            <a:endParaRPr>
              <a:solidFill>
                <a:srgbClr val="C9283E"/>
              </a:solidFill>
            </a:endParaRPr>
          </a:p>
        </p:txBody>
      </p:sp>
      <p:grpSp>
        <p:nvGrpSpPr>
          <p:cNvPr id="156" name="Shape 504"/>
          <p:cNvGrpSpPr/>
          <p:nvPr/>
        </p:nvGrpSpPr>
        <p:grpSpPr>
          <a:xfrm>
            <a:off x="9747867" y="3516554"/>
            <a:ext cx="505234" cy="373791"/>
            <a:chOff x="5255200" y="3006475"/>
            <a:chExt cx="511700" cy="378575"/>
          </a:xfrm>
          <a:solidFill>
            <a:srgbClr val="C9283E"/>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159" name="Shape 507"/>
          <p:cNvGrpSpPr/>
          <p:nvPr/>
        </p:nvGrpSpPr>
        <p:grpSpPr>
          <a:xfrm>
            <a:off x="8464983" y="3494857"/>
            <a:ext cx="408770" cy="417185"/>
            <a:chOff x="3955900" y="2984500"/>
            <a:chExt cx="414000" cy="422525"/>
          </a:xfrm>
          <a:solidFill>
            <a:srgbClr val="C9283E"/>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sp>
        <p:nvSpPr>
          <p:cNvPr id="163" name="Shape 511"/>
          <p:cNvSpPr/>
          <p:nvPr/>
        </p:nvSpPr>
        <p:spPr>
          <a:xfrm>
            <a:off x="5115501" y="4189384"/>
            <a:ext cx="456977" cy="35932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rgbClr val="C9283E"/>
          </a:solid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64" name="Shape 512"/>
          <p:cNvSpPr/>
          <p:nvPr/>
        </p:nvSpPr>
        <p:spPr>
          <a:xfrm>
            <a:off x="10506953" y="3474376"/>
            <a:ext cx="318327" cy="458210"/>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rgbClr val="C9283E"/>
          </a:solidFill>
          <a:ln>
            <a:noFill/>
          </a:ln>
        </p:spPr>
        <p:txBody>
          <a:bodyPr lIns="91425" tIns="91425" rIns="91425" bIns="91425" anchor="ctr" anchorCtr="0">
            <a:noAutofit/>
          </a:bodyPr>
          <a:lstStyle/>
          <a:p>
            <a:pPr lvl="0">
              <a:spcBef>
                <a:spcPts val="0"/>
              </a:spcBef>
              <a:buNone/>
            </a:pPr>
            <a:endParaRPr>
              <a:solidFill>
                <a:srgbClr val="C9283E"/>
              </a:solidFill>
            </a:endParaRPr>
          </a:p>
        </p:txBody>
      </p:sp>
      <p:grpSp>
        <p:nvGrpSpPr>
          <p:cNvPr id="165" name="Shape 513"/>
          <p:cNvGrpSpPr/>
          <p:nvPr/>
        </p:nvGrpSpPr>
        <p:grpSpPr>
          <a:xfrm>
            <a:off x="11175449" y="3488810"/>
            <a:ext cx="312303" cy="443745"/>
            <a:chOff x="6701050" y="2978375"/>
            <a:chExt cx="316300" cy="449425"/>
          </a:xfrm>
          <a:solidFill>
            <a:srgbClr val="C9283E"/>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168" name="Shape 516"/>
          <p:cNvGrpSpPr/>
          <p:nvPr/>
        </p:nvGrpSpPr>
        <p:grpSpPr>
          <a:xfrm>
            <a:off x="5784658" y="4219485"/>
            <a:ext cx="444955" cy="299048"/>
            <a:chOff x="1241275" y="3718400"/>
            <a:chExt cx="450650" cy="302875"/>
          </a:xfrm>
          <a:solidFill>
            <a:srgbClr val="C9283E"/>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173" name="Shape 521"/>
          <p:cNvGrpSpPr/>
          <p:nvPr/>
        </p:nvGrpSpPr>
        <p:grpSpPr>
          <a:xfrm>
            <a:off x="6456261" y="4196579"/>
            <a:ext cx="432859" cy="345453"/>
            <a:chOff x="1921475" y="3695200"/>
            <a:chExt cx="438400" cy="349875"/>
          </a:xfrm>
          <a:solidFill>
            <a:srgbClr val="C9283E"/>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177" name="Shape 525"/>
          <p:cNvGrpSpPr/>
          <p:nvPr/>
        </p:nvGrpSpPr>
        <p:grpSpPr>
          <a:xfrm>
            <a:off x="7126043" y="4191148"/>
            <a:ext cx="424418" cy="355723"/>
            <a:chOff x="2599825" y="3689700"/>
            <a:chExt cx="429850" cy="360275"/>
          </a:xfrm>
          <a:solidFill>
            <a:srgbClr val="C9283E"/>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180" name="Shape 528"/>
          <p:cNvGrpSpPr/>
          <p:nvPr/>
        </p:nvGrpSpPr>
        <p:grpSpPr>
          <a:xfrm>
            <a:off x="7812088" y="4154368"/>
            <a:ext cx="383443" cy="400327"/>
            <a:chOff x="3294650" y="3652450"/>
            <a:chExt cx="388350" cy="405450"/>
          </a:xfrm>
          <a:solidFill>
            <a:srgbClr val="C9283E"/>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184" name="Shape 532"/>
          <p:cNvGrpSpPr/>
          <p:nvPr/>
        </p:nvGrpSpPr>
        <p:grpSpPr>
          <a:xfrm>
            <a:off x="8445705" y="4205020"/>
            <a:ext cx="447325" cy="327977"/>
            <a:chOff x="3936375" y="3703750"/>
            <a:chExt cx="453050" cy="332175"/>
          </a:xfrm>
          <a:solidFill>
            <a:srgbClr val="C9283E"/>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190" name="Shape 538"/>
          <p:cNvGrpSpPr/>
          <p:nvPr/>
        </p:nvGrpSpPr>
        <p:grpSpPr>
          <a:xfrm>
            <a:off x="9111263" y="4205020"/>
            <a:ext cx="447325" cy="327977"/>
            <a:chOff x="4610450" y="3703750"/>
            <a:chExt cx="453050" cy="332175"/>
          </a:xfrm>
          <a:solidFill>
            <a:srgbClr val="C9283E"/>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193" name="Shape 541"/>
          <p:cNvGrpSpPr/>
          <p:nvPr/>
        </p:nvGrpSpPr>
        <p:grpSpPr>
          <a:xfrm>
            <a:off x="9792497" y="4171870"/>
            <a:ext cx="415976" cy="394280"/>
            <a:chOff x="5300400" y="3670175"/>
            <a:chExt cx="421300" cy="399325"/>
          </a:xfrm>
          <a:solidFill>
            <a:srgbClr val="C9283E"/>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sp>
        <p:nvSpPr>
          <p:cNvPr id="199" name="Shape 547"/>
          <p:cNvSpPr/>
          <p:nvPr/>
        </p:nvSpPr>
        <p:spPr>
          <a:xfrm>
            <a:off x="10434603" y="4137547"/>
            <a:ext cx="463024" cy="462999"/>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rgbClr val="C9283E"/>
          </a:solidFill>
          <a:ln>
            <a:noFill/>
          </a:ln>
        </p:spPr>
        <p:txBody>
          <a:bodyPr lIns="91425" tIns="91425" rIns="91425" bIns="91425" anchor="ctr" anchorCtr="0">
            <a:noAutofit/>
          </a:bodyPr>
          <a:lstStyle/>
          <a:p>
            <a:pPr lvl="0">
              <a:spcBef>
                <a:spcPts val="0"/>
              </a:spcBef>
              <a:buNone/>
            </a:pPr>
            <a:endParaRPr>
              <a:solidFill>
                <a:srgbClr val="C9283E"/>
              </a:solidFill>
            </a:endParaRPr>
          </a:p>
        </p:txBody>
      </p:sp>
      <p:grpSp>
        <p:nvGrpSpPr>
          <p:cNvPr id="200" name="Shape 548"/>
          <p:cNvGrpSpPr/>
          <p:nvPr/>
        </p:nvGrpSpPr>
        <p:grpSpPr>
          <a:xfrm>
            <a:off x="11129635" y="4167030"/>
            <a:ext cx="403930" cy="403955"/>
            <a:chOff x="6654650" y="3665275"/>
            <a:chExt cx="409100" cy="409125"/>
          </a:xfrm>
          <a:solidFill>
            <a:srgbClr val="C9283E"/>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203" name="Shape 551"/>
          <p:cNvGrpSpPr/>
          <p:nvPr/>
        </p:nvGrpSpPr>
        <p:grpSpPr>
          <a:xfrm>
            <a:off x="5122727" y="4815705"/>
            <a:ext cx="437699" cy="437724"/>
            <a:chOff x="570875" y="4322250"/>
            <a:chExt cx="443300" cy="443325"/>
          </a:xfrm>
          <a:solidFill>
            <a:srgbClr val="C9283E"/>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sp>
        <p:nvSpPr>
          <p:cNvPr id="208" name="Shape 556"/>
          <p:cNvSpPr/>
          <p:nvPr/>
        </p:nvSpPr>
        <p:spPr>
          <a:xfrm>
            <a:off x="5770207" y="4900764"/>
            <a:ext cx="473885" cy="267700"/>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rgbClr val="C9283E"/>
          </a:solidFill>
          <a:ln>
            <a:noFill/>
          </a:ln>
        </p:spPr>
        <p:txBody>
          <a:bodyPr lIns="91425" tIns="91425" rIns="91425" bIns="91425" anchor="ctr" anchorCtr="0">
            <a:noAutofit/>
          </a:bodyPr>
          <a:lstStyle/>
          <a:p>
            <a:pPr lvl="0">
              <a:spcBef>
                <a:spcPts val="0"/>
              </a:spcBef>
              <a:buNone/>
            </a:pPr>
            <a:endParaRPr>
              <a:solidFill>
                <a:srgbClr val="C9283E"/>
              </a:solidFill>
            </a:endParaRPr>
          </a:p>
        </p:txBody>
      </p:sp>
      <p:grpSp>
        <p:nvGrpSpPr>
          <p:cNvPr id="209" name="Shape 557"/>
          <p:cNvGrpSpPr/>
          <p:nvPr/>
        </p:nvGrpSpPr>
        <p:grpSpPr>
          <a:xfrm>
            <a:off x="6513530" y="4783172"/>
            <a:ext cx="318327" cy="502789"/>
            <a:chOff x="1979475" y="4289300"/>
            <a:chExt cx="322400" cy="509225"/>
          </a:xfrm>
          <a:solidFill>
            <a:srgbClr val="C9283E"/>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213" name="Shape 561"/>
          <p:cNvGrpSpPr/>
          <p:nvPr/>
        </p:nvGrpSpPr>
        <p:grpSpPr>
          <a:xfrm>
            <a:off x="7150750" y="4789787"/>
            <a:ext cx="375593" cy="489559"/>
            <a:chOff x="2624850" y="4296000"/>
            <a:chExt cx="380400" cy="495825"/>
          </a:xfrm>
          <a:solidFill>
            <a:srgbClr val="C9283E"/>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sp>
        <p:nvSpPr>
          <p:cNvPr id="217" name="Shape 565"/>
          <p:cNvSpPr/>
          <p:nvPr/>
        </p:nvSpPr>
        <p:spPr>
          <a:xfrm>
            <a:off x="8468660" y="4833845"/>
            <a:ext cx="401511" cy="401536"/>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rgbClr val="C9283E"/>
          </a:solid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18" name="Shape 566"/>
          <p:cNvSpPr/>
          <p:nvPr/>
        </p:nvSpPr>
        <p:spPr>
          <a:xfrm>
            <a:off x="7803094" y="4859170"/>
            <a:ext cx="401511" cy="350884"/>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rgbClr val="C9283E"/>
          </a:solid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19" name="Shape 567"/>
          <p:cNvSpPr/>
          <p:nvPr/>
        </p:nvSpPr>
        <p:spPr>
          <a:xfrm>
            <a:off x="9132399" y="4832042"/>
            <a:ext cx="405164" cy="405140"/>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rgbClr val="C9283E"/>
          </a:solidFill>
          <a:ln>
            <a:noFill/>
          </a:ln>
        </p:spPr>
        <p:txBody>
          <a:bodyPr lIns="91425" tIns="91425" rIns="91425" bIns="91425" anchor="ctr" anchorCtr="0">
            <a:noAutofit/>
          </a:bodyPr>
          <a:lstStyle/>
          <a:p>
            <a:pPr lvl="0">
              <a:spcBef>
                <a:spcPts val="0"/>
              </a:spcBef>
              <a:buNone/>
            </a:pPr>
            <a:endParaRPr>
              <a:solidFill>
                <a:srgbClr val="C9283E"/>
              </a:solidFill>
            </a:endParaRPr>
          </a:p>
        </p:txBody>
      </p:sp>
      <p:grpSp>
        <p:nvGrpSpPr>
          <p:cNvPr id="220" name="Shape 568"/>
          <p:cNvGrpSpPr/>
          <p:nvPr/>
        </p:nvGrpSpPr>
        <p:grpSpPr>
          <a:xfrm>
            <a:off x="9768379" y="4838020"/>
            <a:ext cx="464210" cy="393094"/>
            <a:chOff x="5275975" y="4344850"/>
            <a:chExt cx="470150" cy="398125"/>
          </a:xfrm>
          <a:solidFill>
            <a:srgbClr val="C9283E"/>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sp>
        <p:nvSpPr>
          <p:cNvPr id="224" name="Shape 572"/>
          <p:cNvSpPr/>
          <p:nvPr/>
        </p:nvSpPr>
        <p:spPr>
          <a:xfrm>
            <a:off x="10457510" y="4826020"/>
            <a:ext cx="417210" cy="417185"/>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rgbClr val="C9283E"/>
          </a:solidFill>
          <a:ln>
            <a:noFill/>
          </a:ln>
        </p:spPr>
        <p:txBody>
          <a:bodyPr lIns="91425" tIns="91425" rIns="91425" bIns="91425" anchor="ctr" anchorCtr="0">
            <a:noAutofit/>
          </a:bodyPr>
          <a:lstStyle/>
          <a:p>
            <a:pPr lvl="0">
              <a:spcBef>
                <a:spcPts val="0"/>
              </a:spcBef>
              <a:buNone/>
            </a:pPr>
            <a:endParaRPr>
              <a:solidFill>
                <a:srgbClr val="C9283E"/>
              </a:solidFill>
            </a:endParaRPr>
          </a:p>
        </p:txBody>
      </p:sp>
      <p:grpSp>
        <p:nvGrpSpPr>
          <p:cNvPr id="225" name="Shape 573"/>
          <p:cNvGrpSpPr/>
          <p:nvPr/>
        </p:nvGrpSpPr>
        <p:grpSpPr>
          <a:xfrm>
            <a:off x="11117565" y="4806079"/>
            <a:ext cx="428071" cy="456977"/>
            <a:chOff x="6642425" y="4312500"/>
            <a:chExt cx="433550" cy="462825"/>
          </a:xfrm>
          <a:solidFill>
            <a:srgbClr val="C9283E"/>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sp>
        <p:nvSpPr>
          <p:cNvPr id="229" name="Shape 577"/>
          <p:cNvSpPr/>
          <p:nvPr/>
        </p:nvSpPr>
        <p:spPr>
          <a:xfrm>
            <a:off x="5066676" y="5537991"/>
            <a:ext cx="549814" cy="324373"/>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rgbClr val="C9283E"/>
          </a:solidFill>
          <a:ln>
            <a:noFill/>
          </a:ln>
        </p:spPr>
        <p:txBody>
          <a:bodyPr lIns="91425" tIns="91425" rIns="91425" bIns="91425" anchor="ctr" anchorCtr="0">
            <a:noAutofit/>
          </a:bodyPr>
          <a:lstStyle/>
          <a:p>
            <a:pPr lvl="0">
              <a:spcBef>
                <a:spcPts val="0"/>
              </a:spcBef>
              <a:buNone/>
            </a:pPr>
            <a:endParaRPr>
              <a:solidFill>
                <a:srgbClr val="C9283E"/>
              </a:solidFill>
            </a:endParaRPr>
          </a:p>
        </p:txBody>
      </p:sp>
      <p:grpSp>
        <p:nvGrpSpPr>
          <p:cNvPr id="230" name="Shape 578"/>
          <p:cNvGrpSpPr/>
          <p:nvPr/>
        </p:nvGrpSpPr>
        <p:grpSpPr>
          <a:xfrm>
            <a:off x="5787668" y="5484300"/>
            <a:ext cx="438907" cy="431675"/>
            <a:chOff x="1244325" y="4999400"/>
            <a:chExt cx="444525" cy="437200"/>
          </a:xfrm>
          <a:solidFill>
            <a:srgbClr val="C9283E"/>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236" name="Shape 584"/>
          <p:cNvGrpSpPr/>
          <p:nvPr/>
        </p:nvGrpSpPr>
        <p:grpSpPr>
          <a:xfrm>
            <a:off x="6492425" y="5470428"/>
            <a:ext cx="360537" cy="459396"/>
            <a:chOff x="1958100" y="4985350"/>
            <a:chExt cx="365150" cy="465275"/>
          </a:xfrm>
          <a:solidFill>
            <a:srgbClr val="C9283E"/>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240" name="Shape 588"/>
          <p:cNvGrpSpPr/>
          <p:nvPr/>
        </p:nvGrpSpPr>
        <p:grpSpPr>
          <a:xfrm>
            <a:off x="7131449" y="5487903"/>
            <a:ext cx="413606" cy="425036"/>
            <a:chOff x="2605300" y="5003050"/>
            <a:chExt cx="418900" cy="430475"/>
          </a:xfrm>
          <a:solidFill>
            <a:srgbClr val="C9283E"/>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244" name="Shape 592"/>
          <p:cNvGrpSpPr/>
          <p:nvPr/>
        </p:nvGrpSpPr>
        <p:grpSpPr>
          <a:xfrm>
            <a:off x="7756622" y="5496963"/>
            <a:ext cx="494374" cy="406349"/>
            <a:chOff x="3238475" y="5012225"/>
            <a:chExt cx="500700" cy="411550"/>
          </a:xfrm>
          <a:solidFill>
            <a:srgbClr val="C9283E"/>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250" name="Shape 598"/>
          <p:cNvGrpSpPr/>
          <p:nvPr/>
        </p:nvGrpSpPr>
        <p:grpSpPr>
          <a:xfrm>
            <a:off x="9063623" y="5453545"/>
            <a:ext cx="542605" cy="493164"/>
            <a:chOff x="4562200" y="4968250"/>
            <a:chExt cx="549550" cy="499475"/>
          </a:xfrm>
          <a:solidFill>
            <a:srgbClr val="C9283E"/>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256" name="Shape 604"/>
          <p:cNvGrpSpPr/>
          <p:nvPr/>
        </p:nvGrpSpPr>
        <p:grpSpPr>
          <a:xfrm>
            <a:off x="8481275" y="5481289"/>
            <a:ext cx="376185" cy="437081"/>
            <a:chOff x="3972400" y="4996350"/>
            <a:chExt cx="381000" cy="442675"/>
          </a:xfrm>
          <a:solidFill>
            <a:srgbClr val="C9283E"/>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grpSp>
        <p:nvGrpSpPr>
          <p:cNvPr id="259" name="Shape 607"/>
          <p:cNvGrpSpPr/>
          <p:nvPr/>
        </p:nvGrpSpPr>
        <p:grpSpPr>
          <a:xfrm>
            <a:off x="9734019" y="5444510"/>
            <a:ext cx="532954" cy="511232"/>
            <a:chOff x="5241175" y="4959100"/>
            <a:chExt cx="539775" cy="517775"/>
          </a:xfrm>
          <a:solidFill>
            <a:srgbClr val="C9283E"/>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sp>
        <p:nvSpPr>
          <p:cNvPr id="266" name="Shape 614"/>
          <p:cNvSpPr/>
          <p:nvPr/>
        </p:nvSpPr>
        <p:spPr>
          <a:xfrm>
            <a:off x="10431592" y="5570550"/>
            <a:ext cx="469047" cy="259258"/>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rgbClr val="C9283E"/>
          </a:solidFill>
          <a:ln>
            <a:noFill/>
          </a:ln>
        </p:spPr>
        <p:txBody>
          <a:bodyPr lIns="91425" tIns="91425" rIns="91425" bIns="91425" anchor="ctr" anchorCtr="0">
            <a:noAutofit/>
          </a:bodyPr>
          <a:lstStyle/>
          <a:p>
            <a:pPr lvl="0">
              <a:spcBef>
                <a:spcPts val="0"/>
              </a:spcBef>
              <a:buNone/>
            </a:pPr>
            <a:endParaRPr>
              <a:solidFill>
                <a:srgbClr val="C9283E"/>
              </a:solidFill>
            </a:endParaRPr>
          </a:p>
        </p:txBody>
      </p:sp>
      <p:grpSp>
        <p:nvGrpSpPr>
          <p:cNvPr id="267" name="Shape 615"/>
          <p:cNvGrpSpPr/>
          <p:nvPr/>
        </p:nvGrpSpPr>
        <p:grpSpPr>
          <a:xfrm>
            <a:off x="11159774" y="5520463"/>
            <a:ext cx="341851" cy="393094"/>
            <a:chOff x="6685175" y="5036025"/>
            <a:chExt cx="346225" cy="398125"/>
          </a:xfrm>
          <a:solidFill>
            <a:srgbClr val="C9283E"/>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C9283E"/>
                </a:solidFill>
              </a:endParaRPr>
            </a:p>
          </p:txBody>
        </p:sp>
      </p:grpSp>
      <p:sp>
        <p:nvSpPr>
          <p:cNvPr id="273"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rgbClr val="C9283E"/>
                </a:solidFill>
                <a:latin typeface="+mj-lt"/>
                <a:ea typeface="Bitter"/>
                <a:cs typeface="Bitter"/>
                <a:sym typeface="Bitter"/>
              </a:rPr>
              <a:t>Editable Icons</a:t>
            </a:r>
            <a:r>
              <a:rPr lang="en" sz="1200" dirty="0">
                <a:solidFill>
                  <a:srgbClr val="C9283E"/>
                </a:solidFill>
                <a:latin typeface="+mj-lt"/>
                <a:ea typeface="Bitter"/>
                <a:cs typeface="Bitter"/>
                <a:sym typeface="Bitter"/>
              </a:rPr>
              <a:t>. </a:t>
            </a:r>
          </a:p>
          <a:p>
            <a:pPr lvl="0" rtl="0">
              <a:spcBef>
                <a:spcPts val="0"/>
              </a:spcBef>
              <a:buClr>
                <a:schemeClr val="dk1"/>
              </a:buClr>
              <a:buFont typeface="Arial"/>
              <a:buNone/>
            </a:pPr>
            <a:endParaRPr sz="1200" dirty="0">
              <a:solidFill>
                <a:srgbClr val="C9283E"/>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rgbClr val="C9283E"/>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rgbClr val="C9283E"/>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rgbClr val="C9283E"/>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rgbClr val="C9283E"/>
                </a:solidFill>
                <a:latin typeface="+mj-lt"/>
                <a:ea typeface="Bitter"/>
                <a:cs typeface="Bitter"/>
                <a:sym typeface="Bitter"/>
              </a:rPr>
              <a:t>Change line color, width and style.</a:t>
            </a:r>
          </a:p>
          <a:p>
            <a:pPr lvl="0" rtl="0">
              <a:spcBef>
                <a:spcPts val="0"/>
              </a:spcBef>
              <a:buNone/>
            </a:pPr>
            <a:endParaRPr sz="1200" dirty="0">
              <a:solidFill>
                <a:srgbClr val="C9283E"/>
              </a:solidFill>
              <a:latin typeface="+mj-lt"/>
              <a:ea typeface="Bitter"/>
              <a:cs typeface="Bitter"/>
              <a:sym typeface="Bitter"/>
            </a:endParaRPr>
          </a:p>
          <a:p>
            <a:pPr lvl="0" rtl="0">
              <a:spcBef>
                <a:spcPts val="0"/>
              </a:spcBef>
              <a:buNone/>
            </a:pPr>
            <a:r>
              <a:rPr lang="en" sz="1200" dirty="0">
                <a:solidFill>
                  <a:srgbClr val="C9283E"/>
                </a:solidFill>
                <a:latin typeface="+mj-lt"/>
                <a:ea typeface="Bitter"/>
                <a:cs typeface="Bitter"/>
                <a:sym typeface="Bitter"/>
              </a:rPr>
              <a:t>Isn’t that AW</a:t>
            </a:r>
            <a:r>
              <a:rPr lang="en-US" sz="1200" dirty="0">
                <a:solidFill>
                  <a:srgbClr val="C9283E"/>
                </a:solidFill>
                <a:latin typeface="+mj-lt"/>
                <a:ea typeface="Bitter"/>
                <a:cs typeface="Bitter"/>
                <a:sym typeface="Bitter"/>
              </a:rPr>
              <a:t>E</a:t>
            </a:r>
            <a:r>
              <a:rPr lang="en" sz="1200" dirty="0">
                <a:solidFill>
                  <a:srgbClr val="C9283E"/>
                </a:solidFill>
                <a:latin typeface="+mj-lt"/>
                <a:ea typeface="Bitter"/>
                <a:cs typeface="Bitter"/>
                <a:sym typeface="Bitter"/>
              </a:rPr>
              <a:t>SOME !!!</a:t>
            </a:r>
          </a:p>
          <a:p>
            <a:pPr lvl="0" rtl="0">
              <a:spcBef>
                <a:spcPts val="0"/>
              </a:spcBef>
              <a:buNone/>
            </a:pPr>
            <a:endParaRPr lang="en" sz="1200" dirty="0">
              <a:solidFill>
                <a:srgbClr val="C9283E"/>
              </a:solidFill>
              <a:latin typeface="+mj-lt"/>
              <a:ea typeface="Bitter"/>
              <a:cs typeface="Bitter"/>
              <a:sym typeface="Bitter"/>
            </a:endParaRPr>
          </a:p>
          <a:p>
            <a:pPr lvl="0" rtl="0">
              <a:spcBef>
                <a:spcPts val="0"/>
              </a:spcBef>
              <a:buNone/>
            </a:pPr>
            <a:endParaRPr sz="1200" dirty="0">
              <a:solidFill>
                <a:srgbClr val="C9283E"/>
              </a:solidFill>
              <a:latin typeface="+mj-lt"/>
              <a:ea typeface="Bitter"/>
              <a:cs typeface="Bitter"/>
              <a:sym typeface="Bitter"/>
            </a:endParaRPr>
          </a:p>
          <a:p>
            <a:pPr lvl="0" rtl="0">
              <a:spcBef>
                <a:spcPts val="0"/>
              </a:spcBef>
              <a:buClr>
                <a:schemeClr val="dk1"/>
              </a:buClr>
              <a:buFont typeface="Arial"/>
              <a:buNone/>
            </a:pPr>
            <a:endParaRPr sz="1200" dirty="0">
              <a:solidFill>
                <a:srgbClr val="C9283E"/>
              </a:solidFill>
              <a:latin typeface="+mj-lt"/>
              <a:ea typeface="Bitter"/>
              <a:cs typeface="Bitter"/>
              <a:sym typeface="Bitter"/>
            </a:endParaRPr>
          </a:p>
          <a:p>
            <a:pPr lvl="0" rtl="0">
              <a:spcBef>
                <a:spcPts val="0"/>
              </a:spcBef>
              <a:buNone/>
            </a:pPr>
            <a:endParaRPr sz="1200" dirty="0">
              <a:solidFill>
                <a:srgbClr val="C9283E"/>
              </a:solidFill>
              <a:latin typeface="+mj-lt"/>
              <a:ea typeface="Bitter"/>
              <a:cs typeface="Bitter"/>
              <a:sym typeface="Bitter"/>
            </a:endParaRPr>
          </a:p>
        </p:txBody>
      </p:sp>
      <p:sp>
        <p:nvSpPr>
          <p:cNvPr id="274"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rgbClr val="C9283E"/>
                </a:solidFill>
                <a:latin typeface="+mj-lt"/>
                <a:ea typeface="Bitter"/>
                <a:cs typeface="Bitter"/>
                <a:sym typeface="Bitter"/>
              </a:rPr>
              <a:t>ENJOY THESE EDITABLE ICONS</a:t>
            </a:r>
            <a:endParaRPr lang="en" dirty="0">
              <a:solidFill>
                <a:srgbClr val="C9283E"/>
              </a:solidFill>
              <a:latin typeface="+mj-lt"/>
              <a:ea typeface="Bitter"/>
              <a:cs typeface="Bitter"/>
              <a:sym typeface="Bitter"/>
            </a:endParaRPr>
          </a:p>
          <a:p>
            <a:pPr lvl="0" rtl="0">
              <a:spcBef>
                <a:spcPts val="0"/>
              </a:spcBef>
              <a:buNone/>
            </a:pPr>
            <a:endParaRPr dirty="0">
              <a:solidFill>
                <a:srgbClr val="C9283E"/>
              </a:solidFill>
              <a:latin typeface="+mj-lt"/>
              <a:ea typeface="Bitter"/>
              <a:cs typeface="Bitter"/>
              <a:sym typeface="Bitter"/>
            </a:endParaRPr>
          </a:p>
          <a:p>
            <a:pPr lvl="0" rtl="0">
              <a:spcBef>
                <a:spcPts val="0"/>
              </a:spcBef>
              <a:buClr>
                <a:schemeClr val="dk1"/>
              </a:buClr>
              <a:buFont typeface="Arial"/>
              <a:buNone/>
            </a:pPr>
            <a:endParaRPr dirty="0">
              <a:solidFill>
                <a:srgbClr val="C9283E"/>
              </a:solidFill>
              <a:latin typeface="+mj-lt"/>
              <a:ea typeface="Bitter"/>
              <a:cs typeface="Bitter"/>
              <a:sym typeface="Bitter"/>
            </a:endParaRPr>
          </a:p>
          <a:p>
            <a:pPr lvl="0" rtl="0">
              <a:spcBef>
                <a:spcPts val="0"/>
              </a:spcBef>
              <a:buNone/>
            </a:pPr>
            <a:endParaRPr dirty="0">
              <a:solidFill>
                <a:srgbClr val="C9283E"/>
              </a:solidFill>
              <a:latin typeface="+mj-lt"/>
              <a:ea typeface="Bitter"/>
              <a:cs typeface="Bitter"/>
              <a:sym typeface="Bitter"/>
            </a:endParaRPr>
          </a:p>
        </p:txBody>
      </p:sp>
      <p:sp>
        <p:nvSpPr>
          <p:cNvPr id="275" name="Rectangle 274">
            <a:extLst>
              <a:ext uri="{FF2B5EF4-FFF2-40B4-BE49-F238E27FC236}">
                <a16:creationId xmlns:a16="http://schemas.microsoft.com/office/drawing/2014/main" id="{D44C8436-A5B3-4464-96A5-57E339DDFA32}"/>
              </a:ext>
            </a:extLst>
          </p:cNvPr>
          <p:cNvSpPr/>
          <p:nvPr/>
        </p:nvSpPr>
        <p:spPr>
          <a:xfrm>
            <a:off x="238061" y="2927685"/>
            <a:ext cx="4379500" cy="3216265"/>
          </a:xfrm>
          <a:prstGeom prst="rect">
            <a:avLst/>
          </a:prstGeom>
        </p:spPr>
        <p:txBody>
          <a:bodyPr wrap="square">
            <a:spAutoFit/>
          </a:bodyPr>
          <a:lstStyle/>
          <a:p>
            <a:r>
              <a:rPr lang="en-US" sz="1600" dirty="0">
                <a:solidFill>
                  <a:srgbClr val="F0433A"/>
                </a:solidFill>
              </a:rPr>
              <a:t>Presentation Template by: Slidehood.com</a:t>
            </a:r>
          </a:p>
          <a:p>
            <a:endParaRPr lang="en-US" sz="1600" b="1" dirty="0" smtClean="0">
              <a:solidFill>
                <a:srgbClr val="F0433A"/>
              </a:solidFill>
            </a:endParaRPr>
          </a:p>
          <a:p>
            <a:r>
              <a:rPr lang="en-US" sz="1600" b="1" dirty="0" smtClean="0">
                <a:solidFill>
                  <a:srgbClr val="F0433A"/>
                </a:solidFill>
              </a:rPr>
              <a:t>Special </a:t>
            </a:r>
            <a:r>
              <a:rPr lang="en-US" sz="1600" b="1" dirty="0">
                <a:solidFill>
                  <a:srgbClr val="F0433A"/>
                </a:solidFill>
              </a:rPr>
              <a:t>thanks and credits  to</a:t>
            </a:r>
            <a:r>
              <a:rPr lang="en-US" sz="1600" b="1" dirty="0" smtClean="0">
                <a:solidFill>
                  <a:srgbClr val="F0433A"/>
                </a:solidFill>
              </a:rPr>
              <a:t>:</a:t>
            </a:r>
          </a:p>
          <a:p>
            <a:endParaRPr lang="en-US" sz="1600" dirty="0" smtClean="0">
              <a:solidFill>
                <a:srgbClr val="F0433A"/>
              </a:solidFill>
            </a:endParaRPr>
          </a:p>
          <a:p>
            <a:pPr marL="285750" indent="-285750">
              <a:buFont typeface="Arial" panose="020B0604020202020204" pitchFamily="34" charset="0"/>
              <a:buChar char="•"/>
            </a:pPr>
            <a:r>
              <a:rPr lang="en-US" sz="1500" dirty="0" smtClean="0">
                <a:solidFill>
                  <a:srgbClr val="F0433A"/>
                </a:solidFill>
              </a:rPr>
              <a:t>Photographs by Unsplash.com, Pixabay.com </a:t>
            </a:r>
          </a:p>
          <a:p>
            <a:pPr marL="285750" indent="-285750">
              <a:buFont typeface="Arial" panose="020B0604020202020204" pitchFamily="34" charset="0"/>
              <a:buChar char="•"/>
            </a:pPr>
            <a:r>
              <a:rPr lang="en-US" sz="1500" dirty="0" smtClean="0">
                <a:solidFill>
                  <a:srgbClr val="F0433A"/>
                </a:solidFill>
              </a:rPr>
              <a:t>&amp; Pexels.com  </a:t>
            </a:r>
          </a:p>
          <a:p>
            <a:pPr marL="285750" indent="-285750">
              <a:buFont typeface="Arial" panose="020B0604020202020204" pitchFamily="34" charset="0"/>
              <a:buChar char="•"/>
            </a:pPr>
            <a:endParaRPr lang="en-US" sz="1500" dirty="0" smtClean="0">
              <a:solidFill>
                <a:srgbClr val="F0433A"/>
              </a:solidFill>
            </a:endParaRPr>
          </a:p>
          <a:p>
            <a:pPr marL="285750" indent="-285750">
              <a:buFont typeface="Arial" panose="020B0604020202020204" pitchFamily="34" charset="0"/>
              <a:buChar char="•"/>
            </a:pPr>
            <a:r>
              <a:rPr lang="en-US" sz="1500" dirty="0" smtClean="0">
                <a:solidFill>
                  <a:srgbClr val="F0433A"/>
                </a:solidFill>
              </a:rPr>
              <a:t>Inspiration and Icons by: Slidescarnival.com</a:t>
            </a:r>
          </a:p>
          <a:p>
            <a:pPr marL="285750" indent="-285750">
              <a:buFont typeface="Arial" panose="020B0604020202020204" pitchFamily="34" charset="0"/>
              <a:buChar char="•"/>
            </a:pPr>
            <a:endParaRPr lang="en-US" sz="1500" dirty="0" smtClean="0">
              <a:solidFill>
                <a:srgbClr val="F0433A"/>
              </a:solidFill>
            </a:endParaRPr>
          </a:p>
          <a:p>
            <a:endParaRPr lang="en-US" sz="1600" dirty="0" smtClean="0">
              <a:solidFill>
                <a:srgbClr val="F0433A"/>
              </a:solidFill>
            </a:endParaRPr>
          </a:p>
          <a:p>
            <a:r>
              <a:rPr lang="en-US" sz="1600" dirty="0" smtClean="0">
                <a:solidFill>
                  <a:srgbClr val="F0433A"/>
                </a:solidFill>
              </a:rPr>
              <a:t>Without </a:t>
            </a:r>
            <a:r>
              <a:rPr lang="en-US" sz="1600" dirty="0">
                <a:solidFill>
                  <a:srgbClr val="F0433A"/>
                </a:solidFill>
              </a:rPr>
              <a:t>these wonderful websites it would have been impossible to make these presentation templates for you guys.</a:t>
            </a:r>
          </a:p>
        </p:txBody>
      </p:sp>
    </p:spTree>
    <p:extLst>
      <p:ext uri="{BB962C8B-B14F-4D97-AF65-F5344CB8AC3E}">
        <p14:creationId xmlns:p14="http://schemas.microsoft.com/office/powerpoint/2010/main" val="1408151605"/>
      </p:ext>
    </p:extLst>
  </p:cSld>
  <p:clrMapOvr>
    <a:masterClrMapping/>
  </p:clrMapOvr>
  <p:timing>
    <p:tnLst>
      <p:par>
        <p:cTn id="1" dur="indefinite" restart="never" nodeType="tmRoot"/>
      </p:par>
    </p:tnLst>
  </p:timing>
</p:sld>
</file>

<file path=ppt/theme/theme1.xml><?xml version="1.0" encoding="utf-8"?>
<a:theme xmlns:a="http://schemas.openxmlformats.org/drawingml/2006/main" name="Office Theme">
  <a:themeElements>
    <a:clrScheme name="Red Violet">
      <a:dk1>
        <a:sysClr val="windowText" lastClr="000000"/>
      </a:dk1>
      <a:lt1>
        <a:sysClr val="window" lastClr="FFFFFF"/>
      </a:lt1>
      <a:dk2>
        <a:srgbClr val="454551"/>
      </a:dk2>
      <a:lt2>
        <a:srgbClr val="D8D9DC"/>
      </a:lt2>
      <a:accent1>
        <a:srgbClr val="E32D91"/>
      </a:accent1>
      <a:accent2>
        <a:srgbClr val="C830CC"/>
      </a:accent2>
      <a:accent3>
        <a:srgbClr val="4EA6DC"/>
      </a:accent3>
      <a:accent4>
        <a:srgbClr val="4775E7"/>
      </a:accent4>
      <a:accent5>
        <a:srgbClr val="8971E1"/>
      </a:accent5>
      <a:accent6>
        <a:srgbClr val="D54773"/>
      </a:accent6>
      <a:hlink>
        <a:srgbClr val="6B9F25"/>
      </a:hlink>
      <a:folHlink>
        <a:srgbClr val="8C8C8C"/>
      </a:folHlink>
    </a:clrScheme>
    <a:fontScheme name="Custom 7">
      <a:majorFont>
        <a:latin typeface="Roboto Medium"/>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Override1.xml><?xml version="1.0" encoding="utf-8"?>
<a:themeOverride xmlns:a="http://schemas.openxmlformats.org/drawingml/2006/main">
  <a:clrScheme name="Red Violet">
    <a:dk1>
      <a:sysClr val="windowText" lastClr="000000"/>
    </a:dk1>
    <a:lt1>
      <a:sysClr val="window" lastClr="FFFFFF"/>
    </a:lt1>
    <a:dk2>
      <a:srgbClr val="454551"/>
    </a:dk2>
    <a:lt2>
      <a:srgbClr val="D8D9DC"/>
    </a:lt2>
    <a:accent1>
      <a:srgbClr val="E32D91"/>
    </a:accent1>
    <a:accent2>
      <a:srgbClr val="C830CC"/>
    </a:accent2>
    <a:accent3>
      <a:srgbClr val="4EA6DC"/>
    </a:accent3>
    <a:accent4>
      <a:srgbClr val="4775E7"/>
    </a:accent4>
    <a:accent5>
      <a:srgbClr val="8971E1"/>
    </a:accent5>
    <a:accent6>
      <a:srgbClr val="D54773"/>
    </a:accent6>
    <a:hlink>
      <a:srgbClr val="6B9F25"/>
    </a:hlink>
    <a:folHlink>
      <a:srgbClr val="8C8C8C"/>
    </a:folHlink>
  </a:clrScheme>
</a:themeOverride>
</file>

<file path=docProps/app.xml><?xml version="1.0" encoding="utf-8"?>
<Properties xmlns="http://schemas.openxmlformats.org/officeDocument/2006/extended-properties" xmlns:vt="http://schemas.openxmlformats.org/officeDocument/2006/docPropsVTypes">
  <TotalTime>1254</TotalTime>
  <Words>1205</Words>
  <Application>Microsoft Office PowerPoint</Application>
  <PresentationFormat>Widescreen</PresentationFormat>
  <Paragraphs>116</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Lato</vt:lpstr>
      <vt:lpstr>Muli</vt:lpstr>
      <vt:lpstr>Roboto</vt:lpstr>
      <vt:lpstr>Roboto Medium</vt:lpstr>
      <vt:lpstr>Office Theme</vt:lpstr>
      <vt:lpstr>PowerPoint Presentation</vt:lpstr>
      <vt:lpstr>PowerPoint Presentation</vt:lpstr>
      <vt:lpstr>YOUR FIRST HEADLINE</vt:lpstr>
      <vt:lpstr>PowerPoint Presentation</vt:lpstr>
      <vt:lpstr>PowerPoint Presentation</vt:lpstr>
      <vt:lpstr>PowerPoint Presentation</vt:lpstr>
      <vt:lpstr>YOU CAN ALSO SPLIT YOUR CONTENT</vt:lpstr>
      <vt:lpstr>IN THREE OR FOUR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152</cp:revision>
  <dcterms:created xsi:type="dcterms:W3CDTF">2017-08-02T20:41:11Z</dcterms:created>
  <dcterms:modified xsi:type="dcterms:W3CDTF">2018-05-02T13:28:26Z</dcterms:modified>
</cp:coreProperties>
</file>