
<file path=[Content_Types].xml><?xml version="1.0" encoding="utf-8"?>
<Types xmlns="http://schemas.openxmlformats.org/package/2006/content-types"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theme/theme1.xml" ContentType="application/vnd.openxmlformats-officedocument.theme+xml"/>
  <Override PartName="/ppt/notesMasters/notesMaster1.xml" ContentType="application/vnd.openxmlformats-officedocument.presentationml.notesMaster+xml"/>
  <Override PartName="/ppt/theme/theme2.xml" ContentType="application/vnd.openxmlformats-officedocument.theme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87" r:id="rId1"/>
  </p:sldMasterIdLst>
  <p:notesMasterIdLst>
    <p:notesMasterId r:id="rId13"/>
  </p:notesMasterIdLst>
  <p:sldIdLst>
    <p:sldId id="1864" r:id="rId2"/>
    <p:sldId id="1846" r:id="rId3"/>
    <p:sldId id="1845" r:id="rId4"/>
    <p:sldId id="1848" r:id="rId5"/>
    <p:sldId id="1849" r:id="rId6"/>
    <p:sldId id="1865" r:id="rId7"/>
    <p:sldId id="1852" r:id="rId8"/>
    <p:sldId id="1862" r:id="rId9"/>
    <p:sldId id="1858" r:id="rId10"/>
    <p:sldId id="1859" r:id="rId11"/>
    <p:sldId id="1860" r:id="rId12"/>
  </p:sldIdLst>
  <p:sldSz cx="12192000" cy="6858000"/>
  <p:notesSz cx="6858000" cy="9144000"/>
  <p:defaultTextStyle>
    <a:defPPr>
      <a:defRPr lang="en-US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1pPr>
    <a:lvl2pPr marL="4572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2pPr>
    <a:lvl3pPr marL="9144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3pPr>
    <a:lvl4pPr marL="13716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4pPr>
    <a:lvl5pPr marL="18288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480" userDrawn="1">
          <p15:clr>
            <a:srgbClr val="A4A3A4"/>
          </p15:clr>
        </p15:guide>
        <p15:guide id="3" pos="7200" userDrawn="1">
          <p15:clr>
            <a:srgbClr val="A4A3A4"/>
          </p15:clr>
        </p15:guide>
        <p15:guide id="4" pos="4368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0E6DC"/>
    <a:srgbClr val="ECE0D4"/>
    <a:srgbClr val="D1B497"/>
    <a:srgbClr val="E3D1BF"/>
    <a:srgbClr val="AA673C"/>
    <a:srgbClr val="6A6967"/>
    <a:srgbClr val="C19C84"/>
    <a:srgbClr val="F8EBE0"/>
    <a:srgbClr val="FF2625"/>
    <a:srgbClr val="007788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552" autoAdjust="0"/>
    <p:restoredTop sz="94648" autoAdjust="0"/>
  </p:normalViewPr>
  <p:slideViewPr>
    <p:cSldViewPr snapToGrid="0">
      <p:cViewPr>
        <p:scale>
          <a:sx n="100" d="100"/>
          <a:sy n="100" d="100"/>
        </p:scale>
        <p:origin x="58" y="-149"/>
      </p:cViewPr>
      <p:guideLst>
        <p:guide orient="horz" pos="2160"/>
        <p:guide pos="480"/>
        <p:guide pos="7200"/>
        <p:guide pos="4368"/>
      </p:guideLst>
    </p:cSldViewPr>
  </p:slideViewPr>
  <p:outlineViewPr>
    <p:cViewPr>
      <p:scale>
        <a:sx n="33" d="100"/>
        <a:sy n="33" d="100"/>
      </p:scale>
      <p:origin x="0" y="-1795"/>
    </p:cViewPr>
  </p:outlin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notesMaster" Target="notesMasters/notesMaster1.xml"/><Relationship Id="rId18" Type="http://schemas.openxmlformats.org/officeDocument/2006/relationships/customXml" Target="../customXml/item1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theme" Target="theme/theme1.xml"/><Relationship Id="rId20" Type="http://schemas.openxmlformats.org/officeDocument/2006/relationships/customXml" Target="../customXml/item3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customXml" Target="../customXml/item2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22" name="Rectangle 2">
            <a:extLst>
              <a:ext uri="{FF2B5EF4-FFF2-40B4-BE49-F238E27FC236}">
                <a16:creationId xmlns:a16="http://schemas.microsoft.com/office/drawing/2014/main" id="{D9F622F8-1824-4338-8C3C-5529D3BDEF4A}"/>
              </a:ext>
            </a:extLst>
          </p:cNvPr>
          <p:cNvSpPr>
            <a:spLocks noGrp="1" noChangeArrowheads="1"/>
          </p:cNvSpPr>
          <p:nvPr>
            <p:ph type="hdr" sz="quarter"/>
          </p:nvPr>
        </p:nvSpPr>
        <p:spPr bwMode="auto">
          <a:xfrm>
            <a:off x="0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Segoe UI" panose="020B0502040204020203" pitchFamily="34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3" name="Rectangle 3">
            <a:extLst>
              <a:ext uri="{FF2B5EF4-FFF2-40B4-BE49-F238E27FC236}">
                <a16:creationId xmlns:a16="http://schemas.microsoft.com/office/drawing/2014/main" id="{618DDD53-BB38-4118-BC75-9CE27D49C550}"/>
              </a:ext>
            </a:extLst>
          </p:cNvPr>
          <p:cNvSpPr>
            <a:spLocks noGrp="1" noChangeArrowheads="1"/>
          </p:cNvSpPr>
          <p:nvPr>
            <p:ph type="dt" idx="1"/>
          </p:nvPr>
        </p:nvSpPr>
        <p:spPr bwMode="auto">
          <a:xfrm>
            <a:off x="3884613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 algn="r">
              <a:defRPr sz="1200" smtClean="0">
                <a:latin typeface="Segoe UI" panose="020B0502040204020203" pitchFamily="34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14340" name="Rectangle 4">
            <a:extLst>
              <a:ext uri="{FF2B5EF4-FFF2-40B4-BE49-F238E27FC236}">
                <a16:creationId xmlns:a16="http://schemas.microsoft.com/office/drawing/2014/main" id="{6C03B6F7-B1AE-4118-ABA2-FFEC9B8F0E9C}"/>
              </a:ext>
            </a:extLst>
          </p:cNvPr>
          <p:cNvSpPr>
            <a:spLocks noGrp="1" noRot="1" noChangeAspect="1" noChangeArrowheads="1" noTextEdit="1"/>
          </p:cNvSpPr>
          <p:nvPr>
            <p:ph type="sldImg" idx="2"/>
          </p:nvPr>
        </p:nvSpPr>
        <p:spPr bwMode="auto">
          <a:xfrm>
            <a:off x="381000" y="685800"/>
            <a:ext cx="6096000" cy="3429000"/>
          </a:xfrm>
          <a:prstGeom prst="rect">
            <a:avLst/>
          </a:prstGeom>
          <a:noFill/>
          <a:ln w="9525"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0725" name="Rectangle 5">
            <a:extLst>
              <a:ext uri="{FF2B5EF4-FFF2-40B4-BE49-F238E27FC236}">
                <a16:creationId xmlns:a16="http://schemas.microsoft.com/office/drawing/2014/main" id="{646F5356-BDE8-43C1-9587-85323D02B191}"/>
              </a:ext>
            </a:extLst>
          </p:cNvPr>
          <p:cNvSpPr>
            <a:spLocks noGrp="1" noChangeArrowheads="1"/>
          </p:cNvSpPr>
          <p:nvPr>
            <p:ph type="body" sz="quarter" idx="3"/>
          </p:nvPr>
        </p:nvSpPr>
        <p:spPr bwMode="auto">
          <a:xfrm>
            <a:off x="685800" y="4343400"/>
            <a:ext cx="5486400" cy="41148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en-US" noProof="0" dirty="0"/>
              <a:t>Click to 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30726" name="Rectangle 6">
            <a:extLst>
              <a:ext uri="{FF2B5EF4-FFF2-40B4-BE49-F238E27FC236}">
                <a16:creationId xmlns:a16="http://schemas.microsoft.com/office/drawing/2014/main" id="{89912C35-11A9-4DA7-8476-F1823F658CAA}"/>
              </a:ext>
            </a:extLst>
          </p:cNvPr>
          <p:cNvSpPr>
            <a:spLocks noGrp="1" noChangeArrowheads="1"/>
          </p:cNvSpPr>
          <p:nvPr>
            <p:ph type="ftr" sz="quarter" idx="4"/>
          </p:nvPr>
        </p:nvSpPr>
        <p:spPr bwMode="auto">
          <a:xfrm>
            <a:off x="0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Segoe UI" panose="020B0502040204020203" pitchFamily="34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7" name="Rectangle 7">
            <a:extLst>
              <a:ext uri="{FF2B5EF4-FFF2-40B4-BE49-F238E27FC236}">
                <a16:creationId xmlns:a16="http://schemas.microsoft.com/office/drawing/2014/main" id="{7180ED79-CEC3-4FB9-B511-8597B20A0C10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 bwMode="auto">
          <a:xfrm>
            <a:off x="3884613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>
                <a:latin typeface="Segoe UI" panose="020B0502040204020203" pitchFamily="34" charset="0"/>
              </a:defRPr>
            </a:lvl1pPr>
          </a:lstStyle>
          <a:p>
            <a:fld id="{6DEB7EE2-04A2-4FB2-9625-C9C73AC4D32F}" type="slidenum">
              <a:rPr lang="en-US" altLang="en-US" smtClean="0"/>
              <a:pPr/>
              <a:t>‹#›</a:t>
            </a:fld>
            <a:endParaRPr lang="en-US" altLang="en-US" dirty="0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Segoe UI" panose="020B0502040204020203" pitchFamily="34" charset="0"/>
        <a:ea typeface="+mn-ea"/>
        <a:cs typeface="+mn-cs"/>
      </a:defRPr>
    </a:lvl1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2" name="Rectangle 7">
            <a:extLst>
              <a:ext uri="{FF2B5EF4-FFF2-40B4-BE49-F238E27FC236}">
                <a16:creationId xmlns:a16="http://schemas.microsoft.com/office/drawing/2014/main" id="{FA4671F7-4D2C-4B1E-AED7-24676BE8B496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9pPr>
          </a:lstStyle>
          <a:p>
            <a:pPr eaLnBrk="1" hangingPunct="1"/>
            <a:fld id="{947842D7-C728-4EBD-982B-B8BE79E4DBBE}" type="slidenum">
              <a:rPr lang="en-US" altLang="en-US">
                <a:latin typeface="Segoe UI" panose="020B0502040204020203" pitchFamily="34" charset="0"/>
              </a:rPr>
              <a:pPr eaLnBrk="1" hangingPunct="1"/>
              <a:t>1</a:t>
            </a:fld>
            <a:endParaRPr lang="en-US" altLang="en-US" dirty="0">
              <a:latin typeface="Segoe UI" panose="020B0502040204020203" pitchFamily="34" charset="0"/>
            </a:endParaRPr>
          </a:p>
        </p:txBody>
      </p:sp>
      <p:sp>
        <p:nvSpPr>
          <p:cNvPr id="15363" name="Rectangle 2">
            <a:extLst>
              <a:ext uri="{FF2B5EF4-FFF2-40B4-BE49-F238E27FC236}">
                <a16:creationId xmlns:a16="http://schemas.microsoft.com/office/drawing/2014/main" id="{D8E83BD0-7AE4-4323-9047-FC368929C520}"/>
              </a:ext>
            </a:extLst>
          </p:cNvPr>
          <p:cNvSpPr>
            <a:spLocks noGrp="1" noRot="1" noChangeAspect="1" noChangeArrowheads="1" noTextEdit="1"/>
          </p:cNvSpPr>
          <p:nvPr>
            <p:ph type="sldImg"/>
          </p:nvPr>
        </p:nvSpPr>
        <p:spPr>
          <a:ln/>
        </p:spPr>
      </p:sp>
      <p:sp>
        <p:nvSpPr>
          <p:cNvPr id="15364" name="Rectangle 3">
            <a:extLst>
              <a:ext uri="{FF2B5EF4-FFF2-40B4-BE49-F238E27FC236}">
                <a16:creationId xmlns:a16="http://schemas.microsoft.com/office/drawing/2014/main" id="{FDECF5EC-C5EC-4723-8F4F-A75A20018F65}"/>
              </a:ext>
            </a:extLst>
          </p:cNvPr>
          <p:cNvSpPr>
            <a:spLocks noGrp="1" noChangeArrowheads="1"/>
          </p:cNvSpPr>
          <p:nvPr>
            <p:ph type="body" idx="1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/>
          <a:p>
            <a:pPr eaLnBrk="1" hangingPunct="1"/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95081483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3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632278876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4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383417986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71910175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10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4095288264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11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37968502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" descr="Chart, background pattern&#10;&#10;Description automatically generated">
            <a:extLst>
              <a:ext uri="{FF2B5EF4-FFF2-40B4-BE49-F238E27FC236}">
                <a16:creationId xmlns:a16="http://schemas.microsoft.com/office/drawing/2014/main" id="{F3386FAC-ADFA-41EF-9C49-66952E35CA9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0"/>
            <a:ext cx="3516198" cy="6858000"/>
          </a:xfrm>
          <a:prstGeom prst="rect">
            <a:avLst/>
          </a:prstGeom>
        </p:spPr>
      </p:pic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69BE3FD0-1382-4F0E-A01F-F6C205E7DCD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4612641" y="3554917"/>
            <a:ext cx="6438912" cy="763083"/>
          </a:xfrm>
        </p:spPr>
        <p:txBody>
          <a:bodyPr>
            <a:noAutofit/>
          </a:bodyPr>
          <a:lstStyle>
            <a:lvl1pPr marL="0" indent="0">
              <a:buNone/>
              <a:defRPr sz="4000">
                <a:latin typeface="+mj-lt"/>
              </a:defRPr>
            </a:lvl1pPr>
            <a:lvl2pPr>
              <a:buNone/>
              <a:defRPr/>
            </a:lvl2pPr>
            <a:lvl3pPr>
              <a:buNone/>
              <a:defRPr/>
            </a:lvl3pPr>
            <a:lvl4pPr>
              <a:buNone/>
              <a:defRPr/>
            </a:lvl4pPr>
            <a:lvl5pPr>
              <a:buNone/>
              <a:defRPr/>
            </a:lvl5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7" name="Rectangle 2">
            <a:extLst>
              <a:ext uri="{FF2B5EF4-FFF2-40B4-BE49-F238E27FC236}">
                <a16:creationId xmlns:a16="http://schemas.microsoft.com/office/drawing/2014/main" id="{2E0BC0C9-E1C8-43B4-B02D-558783360CD4}"/>
              </a:ext>
            </a:extLst>
          </p:cNvPr>
          <p:cNvSpPr>
            <a:spLocks noGrp="1" noChangeArrowheads="1"/>
          </p:cNvSpPr>
          <p:nvPr>
            <p:ph type="ctrTitle" idx="4294967295"/>
          </p:nvPr>
        </p:nvSpPr>
        <p:spPr>
          <a:xfrm>
            <a:off x="4612640" y="2311400"/>
            <a:ext cx="5156200" cy="1117600"/>
          </a:xfrm>
        </p:spPr>
        <p:txBody>
          <a:bodyPr anchor="ctr">
            <a:normAutofit fontScale="90000"/>
          </a:bodyPr>
          <a:lstStyle>
            <a:lvl1pPr>
              <a:defRPr>
                <a:latin typeface="+mj-lt"/>
              </a:defRPr>
            </a:lvl1pPr>
          </a:lstStyle>
          <a:p>
            <a:pPr algn="l" eaLnBrk="1" hangingPunct="1"/>
            <a:endParaRPr lang="en-US" altLang="en-US" sz="6600" b="1" dirty="0"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440679267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pos="2808" userDrawn="1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One Photo Conten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Chart, background pattern&#10;&#10;Description automatically generated">
            <a:extLst>
              <a:ext uri="{FF2B5EF4-FFF2-40B4-BE49-F238E27FC236}">
                <a16:creationId xmlns:a16="http://schemas.microsoft.com/office/drawing/2014/main" id="{E9914566-E790-44E9-BF0F-0D38A423F9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6150916"/>
            <a:ext cx="12192000" cy="710520"/>
          </a:xfrm>
          <a:prstGeom prst="rect">
            <a:avLst/>
          </a:prstGeom>
        </p:spPr>
      </p:pic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>
              <a:buNone/>
              <a:defRPr sz="2000" b="1"/>
            </a:lvl1pPr>
            <a:lvl2pPr marL="0">
              <a:defRPr sz="1800"/>
            </a:lvl2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9B1932CF-F265-4AEE-8704-F42C01AFB47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858000" y="715963"/>
            <a:ext cx="4572000" cy="5113336"/>
          </a:xfrm>
        </p:spPr>
        <p:txBody>
          <a:bodyPr/>
          <a:lstStyle>
            <a:lvl1pPr>
              <a:buNone/>
              <a:defRPr/>
            </a:lvl1pPr>
          </a:lstStyle>
          <a:p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1853E6-9C06-4DC2-B8A4-681C3D34BE7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5961"/>
            <a:ext cx="5334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104946878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Photo Conten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Chart, background pattern&#10;&#10;Description automatically generated">
            <a:extLst>
              <a:ext uri="{FF2B5EF4-FFF2-40B4-BE49-F238E27FC236}">
                <a16:creationId xmlns:a16="http://schemas.microsoft.com/office/drawing/2014/main" id="{B4F28166-FA93-42F3-90D5-A5BBE10D86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6150916"/>
            <a:ext cx="12192000" cy="710520"/>
          </a:xfrm>
          <a:prstGeom prst="rect">
            <a:avLst/>
          </a:prstGeom>
        </p:spPr>
      </p:pic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>
              <a:buNone/>
              <a:defRPr sz="2000" b="1"/>
            </a:lvl1pPr>
            <a:lvl2pPr marL="0">
              <a:defRPr sz="1800"/>
            </a:lvl2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</p:txBody>
      </p:sp>
      <p:sp>
        <p:nvSpPr>
          <p:cNvPr id="8" name="Picture Placeholder 13">
            <a:extLst>
              <a:ext uri="{FF2B5EF4-FFF2-40B4-BE49-F238E27FC236}">
                <a16:creationId xmlns:a16="http://schemas.microsoft.com/office/drawing/2014/main" id="{89E410BA-B0FE-4F0E-8BE5-D33CC016635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58000" y="3444081"/>
            <a:ext cx="4572000" cy="2362200"/>
          </a:xfrm>
        </p:spPr>
        <p:txBody>
          <a:bodyPr>
            <a:normAutofit/>
          </a:bodyPr>
          <a:lstStyle>
            <a:lvl1pPr>
              <a:buNone/>
              <a:defRPr sz="1800"/>
            </a:lvl1pPr>
          </a:lstStyle>
          <a:p>
            <a:endParaRPr lang="en-US" dirty="0"/>
          </a:p>
        </p:txBody>
      </p:sp>
      <p:sp>
        <p:nvSpPr>
          <p:cNvPr id="9" name="Picture Placeholder 13">
            <a:extLst>
              <a:ext uri="{FF2B5EF4-FFF2-40B4-BE49-F238E27FC236}">
                <a16:creationId xmlns:a16="http://schemas.microsoft.com/office/drawing/2014/main" id="{827A95C0-AE8D-46E1-9EF9-64504CBEF99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6858000" y="715963"/>
            <a:ext cx="4572000" cy="2362200"/>
          </a:xfrm>
        </p:spPr>
        <p:txBody>
          <a:bodyPr>
            <a:normAutofit/>
          </a:bodyPr>
          <a:lstStyle>
            <a:lvl1pPr>
              <a:buNone/>
              <a:defRPr sz="1800"/>
            </a:lvl1pPr>
          </a:lstStyle>
          <a:p>
            <a:endParaRPr lang="en-US" dirty="0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9AF0AFCE-F48A-4C35-9245-AFC319274E50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5961"/>
            <a:ext cx="5334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586680172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3672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ight Pattern Content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" descr="Chart, background pattern&#10;&#10;Description automatically generated">
            <a:extLst>
              <a:ext uri="{FF2B5EF4-FFF2-40B4-BE49-F238E27FC236}">
                <a16:creationId xmlns:a16="http://schemas.microsoft.com/office/drawing/2014/main" id="{570FCE13-E0EE-4C5A-BDB0-04E8FE4D216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7721600" y="-8164"/>
            <a:ext cx="4470400" cy="6877050"/>
          </a:xfrm>
          <a:prstGeom prst="rect">
            <a:avLst/>
          </a:prstGeom>
        </p:spPr>
      </p:pic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/>
          <a:lstStyle>
            <a:lvl1pPr>
              <a:buNone/>
              <a:defRPr sz="2000" b="1">
                <a:solidFill>
                  <a:schemeClr val="accent6">
                    <a:lumMod val="50000"/>
                  </a:schemeClr>
                </a:solidFill>
              </a:defRPr>
            </a:lvl1pPr>
            <a:lvl2pPr marL="0">
              <a:defRPr sz="1800">
                <a:solidFill>
                  <a:schemeClr val="accent6">
                    <a:lumMod val="50000"/>
                  </a:schemeClr>
                </a:solidFill>
              </a:defRPr>
            </a:lvl2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F23A82FA-1F05-4BAB-8768-A4575B1AEA6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5961"/>
            <a:ext cx="6477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solidFill>
                  <a:schemeClr val="accent2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72072613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eft Pattern Content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Chart, background pattern&#10;&#10;Description automatically generated">
            <a:extLst>
              <a:ext uri="{FF2B5EF4-FFF2-40B4-BE49-F238E27FC236}">
                <a16:creationId xmlns:a16="http://schemas.microsoft.com/office/drawing/2014/main" id="{D02F07F5-7B28-4FAB-AE64-9567EE73DE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-11394" y="-14514"/>
            <a:ext cx="4470400" cy="6877050"/>
          </a:xfrm>
          <a:prstGeom prst="rect">
            <a:avLst/>
          </a:prstGeom>
        </p:spPr>
      </p:pic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5199743" y="1905000"/>
            <a:ext cx="6477000" cy="3276600"/>
          </a:xfrm>
        </p:spPr>
        <p:txBody>
          <a:bodyPr/>
          <a:lstStyle>
            <a:lvl1pPr>
              <a:buNone/>
              <a:defRPr sz="2000" b="1">
                <a:solidFill>
                  <a:schemeClr val="accent6">
                    <a:lumMod val="50000"/>
                  </a:schemeClr>
                </a:solidFill>
              </a:defRPr>
            </a:lvl1pPr>
            <a:lvl2pPr marL="0">
              <a:defRPr sz="1800">
                <a:solidFill>
                  <a:schemeClr val="accent6">
                    <a:lumMod val="50000"/>
                  </a:schemeClr>
                </a:solidFill>
              </a:defRPr>
            </a:lvl2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3E3504F-F7AC-4961-8027-04414EA28A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99742" y="715961"/>
            <a:ext cx="6477000" cy="1189037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 i="0" cap="none" spc="-50" baseline="0">
                <a:ln w="3175">
                  <a:noFill/>
                </a:ln>
                <a:solidFill>
                  <a:schemeClr val="accent2"/>
                </a:solidFill>
                <a:effectLst/>
                <a:ea typeface="+mn-ea"/>
                <a:cs typeface="Segoe UI" pitchFamily="34" charset="0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1898761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2808" userDrawn="1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Break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Shape, arrow&#10;&#10;Description automatically generated">
            <a:extLst>
              <a:ext uri="{FF2B5EF4-FFF2-40B4-BE49-F238E27FC236}">
                <a16:creationId xmlns:a16="http://schemas.microsoft.com/office/drawing/2014/main" id="{028401E1-3B09-44F5-B61D-E811BC24E22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alphaModFix amt="35000"/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</p:spTree>
    <p:extLst>
      <p:ext uri="{BB962C8B-B14F-4D97-AF65-F5344CB8AC3E}">
        <p14:creationId xmlns:p14="http://schemas.microsoft.com/office/powerpoint/2010/main" val="32408829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3" userDrawn="1">
          <p15:clr>
            <a:srgbClr val="5ACBF0"/>
          </p15:clr>
        </p15:guide>
        <p15:guide id="4" orient="horz" pos="2488" userDrawn="1">
          <p15:clr>
            <a:srgbClr val="5ACBF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Black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4">
            <a:extLst>
              <a:ext uri="{FF2B5EF4-FFF2-40B4-BE49-F238E27FC236}">
                <a16:creationId xmlns:a16="http://schemas.microsoft.com/office/drawing/2014/main" id="{1EEF53A4-35A6-4E43-B220-67DA381C591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accent6">
                    <a:lumMod val="50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07724906-4405-47F4-B533-7291B003B0A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2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pPr lvl="0"/>
            <a:r>
              <a:rPr lang="en-US" dirty="0"/>
              <a:t>Click to edit Master text styles</a:t>
            </a:r>
          </a:p>
        </p:txBody>
      </p:sp>
      <p:pic>
        <p:nvPicPr>
          <p:cNvPr id="2" name="Picture 1" descr="Chart, background pattern&#10;&#10;Description automatically generated">
            <a:extLst>
              <a:ext uri="{FF2B5EF4-FFF2-40B4-BE49-F238E27FC236}">
                <a16:creationId xmlns:a16="http://schemas.microsoft.com/office/drawing/2014/main" id="{F2674189-311A-4AD6-ACED-1AF3864279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6150916"/>
            <a:ext cx="12192000" cy="7105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9552310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blue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">
            <a:extLst>
              <a:ext uri="{FF2B5EF4-FFF2-40B4-BE49-F238E27FC236}">
                <a16:creationId xmlns:a16="http://schemas.microsoft.com/office/drawing/2014/main" id="{BC00585D-E155-409A-899A-29BDF4E57FD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6577"/>
            <a:ext cx="10668000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l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2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2D944D9B-AA15-4DB5-AE58-0FA514F6FE87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90699"/>
            <a:ext cx="10668000" cy="685800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accent6">
                    <a:lumMod val="50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pic>
        <p:nvPicPr>
          <p:cNvPr id="2" name="Picture 1" descr="Chart, background pattern&#10;&#10;Description automatically generated">
            <a:extLst>
              <a:ext uri="{FF2B5EF4-FFF2-40B4-BE49-F238E27FC236}">
                <a16:creationId xmlns:a16="http://schemas.microsoft.com/office/drawing/2014/main" id="{75AA916B-1CCB-46CB-9D3B-BAF329AD02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6150916"/>
            <a:ext cx="12192000" cy="7105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99009600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mart Art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CC31B5EA-A920-4B2A-8F05-3C688980E26F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>
          <a:xfrm>
            <a:off x="1223963" y="4943475"/>
            <a:ext cx="2908300" cy="968375"/>
          </a:xfrm>
        </p:spPr>
        <p:txBody>
          <a:bodyPr>
            <a:noAutofit/>
          </a:bodyPr>
          <a:lstStyle>
            <a:lvl1pPr>
              <a:defRPr sz="1400">
                <a:solidFill>
                  <a:schemeClr val="accent6">
                    <a:lumMod val="50000"/>
                  </a:schemeClr>
                </a:solidFill>
              </a:defRPr>
            </a:lvl1pPr>
            <a:lvl2pPr>
              <a:defRPr sz="1400">
                <a:solidFill>
                  <a:schemeClr val="accent6">
                    <a:lumMod val="50000"/>
                  </a:schemeClr>
                </a:solidFill>
              </a:defRPr>
            </a:lvl2pPr>
            <a:lvl3pPr>
              <a:defRPr sz="1400">
                <a:solidFill>
                  <a:schemeClr val="accent6">
                    <a:lumMod val="50000"/>
                  </a:schemeClr>
                </a:solidFill>
              </a:defRPr>
            </a:lvl3pPr>
            <a:lvl4pPr>
              <a:defRPr sz="1400">
                <a:solidFill>
                  <a:schemeClr val="accent6">
                    <a:lumMod val="50000"/>
                  </a:schemeClr>
                </a:solidFill>
              </a:defRPr>
            </a:lvl4pPr>
            <a:lvl5pPr>
              <a:defRPr sz="1400">
                <a:solidFill>
                  <a:schemeClr val="accent6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FE42B32E-80DC-4AC0-B306-CE8E5CCD934F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024063" y="3232150"/>
            <a:ext cx="1308100" cy="1309688"/>
          </a:xfrm>
          <a:solidFill>
            <a:schemeClr val="accent1">
              <a:lumMod val="90000"/>
            </a:schemeClr>
          </a:solidFill>
        </p:spPr>
        <p:txBody>
          <a:bodyPr>
            <a:normAutofit/>
          </a:bodyPr>
          <a:lstStyle>
            <a:lvl1pPr>
              <a:buNone/>
              <a:defRPr sz="1200"/>
            </a:lvl1pPr>
          </a:lstStyle>
          <a:p>
            <a:endParaRPr lang="en-US" dirty="0"/>
          </a:p>
        </p:txBody>
      </p:sp>
      <p:sp>
        <p:nvSpPr>
          <p:cNvPr id="20" name="Picture Placeholder 15">
            <a:extLst>
              <a:ext uri="{FF2B5EF4-FFF2-40B4-BE49-F238E27FC236}">
                <a16:creationId xmlns:a16="http://schemas.microsoft.com/office/drawing/2014/main" id="{A4E97807-A99D-4012-BE47-7B3C54B502FA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5442311" y="3248540"/>
            <a:ext cx="1308100" cy="1309688"/>
          </a:xfrm>
          <a:solidFill>
            <a:schemeClr val="accent1">
              <a:lumMod val="90000"/>
            </a:schemeClr>
          </a:solidFill>
        </p:spPr>
        <p:txBody>
          <a:bodyPr>
            <a:normAutofit/>
          </a:bodyPr>
          <a:lstStyle>
            <a:lvl1pPr>
              <a:buNone/>
              <a:defRPr sz="1200"/>
            </a:lvl1pPr>
          </a:lstStyle>
          <a:p>
            <a:endParaRPr lang="en-US" dirty="0"/>
          </a:p>
        </p:txBody>
      </p:sp>
      <p:sp>
        <p:nvSpPr>
          <p:cNvPr id="21" name="Picture Placeholder 15">
            <a:extLst>
              <a:ext uri="{FF2B5EF4-FFF2-40B4-BE49-F238E27FC236}">
                <a16:creationId xmlns:a16="http://schemas.microsoft.com/office/drawing/2014/main" id="{31025974-D850-4FC0-B6B0-BBF7DFCE1EC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8859074" y="3232150"/>
            <a:ext cx="1308100" cy="1309688"/>
          </a:xfrm>
          <a:solidFill>
            <a:schemeClr val="accent1">
              <a:lumMod val="90000"/>
            </a:schemeClr>
          </a:solidFill>
        </p:spPr>
        <p:txBody>
          <a:bodyPr>
            <a:normAutofit/>
          </a:bodyPr>
          <a:lstStyle>
            <a:lvl1pPr>
              <a:buNone/>
              <a:defRPr sz="1200"/>
            </a:lvl1pPr>
          </a:lstStyle>
          <a:p>
            <a:endParaRPr lang="en-US" dirty="0"/>
          </a:p>
        </p:txBody>
      </p:sp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3E65ED86-A26C-479A-8393-0BFDCBCD43F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83952"/>
            <a:ext cx="10668000" cy="1111648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accent6">
                    <a:lumMod val="50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F858EEFF-117E-4B86-B6B2-CD8F71AA8C4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6577"/>
            <a:ext cx="10668000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l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2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23" name="Text Placeholder 21">
            <a:extLst>
              <a:ext uri="{FF2B5EF4-FFF2-40B4-BE49-F238E27FC236}">
                <a16:creationId xmlns:a16="http://schemas.microsoft.com/office/drawing/2014/main" id="{C073AF55-A66A-4112-A82D-E09A3D14EDB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xfrm>
            <a:off x="4641850" y="4943475"/>
            <a:ext cx="2908300" cy="968375"/>
          </a:xfrm>
        </p:spPr>
        <p:txBody>
          <a:bodyPr>
            <a:noAutofit/>
          </a:bodyPr>
          <a:lstStyle>
            <a:lvl1pPr>
              <a:defRPr sz="1400">
                <a:solidFill>
                  <a:schemeClr val="accent6">
                    <a:lumMod val="50000"/>
                  </a:schemeClr>
                </a:solidFill>
              </a:defRPr>
            </a:lvl1pPr>
            <a:lvl2pPr>
              <a:defRPr sz="1400">
                <a:solidFill>
                  <a:schemeClr val="accent6">
                    <a:lumMod val="50000"/>
                  </a:schemeClr>
                </a:solidFill>
              </a:defRPr>
            </a:lvl2pPr>
            <a:lvl3pPr>
              <a:defRPr sz="1400">
                <a:solidFill>
                  <a:schemeClr val="accent6">
                    <a:lumMod val="50000"/>
                  </a:schemeClr>
                </a:solidFill>
              </a:defRPr>
            </a:lvl3pPr>
            <a:lvl4pPr>
              <a:defRPr sz="1400">
                <a:solidFill>
                  <a:schemeClr val="accent6">
                    <a:lumMod val="50000"/>
                  </a:schemeClr>
                </a:solidFill>
              </a:defRPr>
            </a:lvl4pPr>
            <a:lvl5pPr>
              <a:defRPr sz="1400">
                <a:solidFill>
                  <a:schemeClr val="accent6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24" name="Text Placeholder 21">
            <a:extLst>
              <a:ext uri="{FF2B5EF4-FFF2-40B4-BE49-F238E27FC236}">
                <a16:creationId xmlns:a16="http://schemas.microsoft.com/office/drawing/2014/main" id="{CBC8787E-EB24-4D42-8555-6C6C11DD51B3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>
          <a:xfrm>
            <a:off x="8059737" y="4943475"/>
            <a:ext cx="2908300" cy="968375"/>
          </a:xfrm>
        </p:spPr>
        <p:txBody>
          <a:bodyPr>
            <a:noAutofit/>
          </a:bodyPr>
          <a:lstStyle>
            <a:lvl1pPr>
              <a:defRPr sz="1400">
                <a:solidFill>
                  <a:schemeClr val="accent6">
                    <a:lumMod val="50000"/>
                  </a:schemeClr>
                </a:solidFill>
              </a:defRPr>
            </a:lvl1pPr>
            <a:lvl2pPr>
              <a:defRPr sz="1400">
                <a:solidFill>
                  <a:schemeClr val="accent6">
                    <a:lumMod val="50000"/>
                  </a:schemeClr>
                </a:solidFill>
              </a:defRPr>
            </a:lvl2pPr>
            <a:lvl3pPr>
              <a:defRPr sz="1400">
                <a:solidFill>
                  <a:schemeClr val="accent6">
                    <a:lumMod val="50000"/>
                  </a:schemeClr>
                </a:solidFill>
              </a:defRPr>
            </a:lvl3pPr>
            <a:lvl4pPr>
              <a:defRPr sz="1400">
                <a:solidFill>
                  <a:schemeClr val="accent6">
                    <a:lumMod val="50000"/>
                  </a:schemeClr>
                </a:solidFill>
              </a:defRPr>
            </a:lvl4pPr>
            <a:lvl5pPr>
              <a:defRPr sz="1400">
                <a:solidFill>
                  <a:schemeClr val="accent6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422917410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0A1B9BC-7BE7-4893-90FD-CC95830FD8F2}" type="datetimeFigureOut">
              <a:rPr lang="en-US" smtClean="0"/>
              <a:t>11/10/2020</a:t>
            </a:fld>
            <a:endParaRPr lang="en-US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715270E-046A-4C23-BC98-E307A7DD6BE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3784168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  <a:latin typeface="Segoe UI" panose="020B0502040204020203" pitchFamily="34" charset="0"/>
              </a:defRPr>
            </a:lvl1pPr>
          </a:lstStyle>
          <a:p>
            <a:fld id="{1D364696-E1F3-49EF-AEC8-730A16D9A23F}" type="datetimeFigureOut">
              <a:rPr lang="en-US" altLang="en-US" smtClean="0"/>
              <a:pPr/>
              <a:t>11/10/2020</a:t>
            </a:fld>
            <a:endParaRPr lang="en-US" alt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  <a:latin typeface="Segoe UI" panose="020B0502040204020203" pitchFamily="34" charset="0"/>
              </a:defRPr>
            </a:lvl1pPr>
          </a:lstStyle>
          <a:p>
            <a:endParaRPr lang="en-US" alt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  <a:latin typeface="Segoe UI" panose="020B0502040204020203" pitchFamily="34" charset="0"/>
              </a:defRPr>
            </a:lvl1pPr>
          </a:lstStyle>
          <a:p>
            <a:fld id="{8402A1B0-4691-41D9-84E0-69D594EAA3FE}" type="slidenum">
              <a:rPr lang="en-US" altLang="en-US" smtClean="0"/>
              <a:pPr/>
              <a:t>‹#›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3429690444"/>
      </p:ext>
    </p:extLst>
  </p:cSld>
  <p:clrMap bg1="dk1" tx1="lt1" bg2="dk2" tx2="lt2" accent1="accent1" accent2="accent2" accent3="accent3" accent4="accent4" accent5="accent5" accent6="accent6" hlink="hlink" folHlink="folHlink"/>
  <p:sldLayoutIdLst>
    <p:sldLayoutId id="2147483689" r:id="rId1"/>
    <p:sldLayoutId id="2147483688" r:id="rId2"/>
    <p:sldLayoutId id="2147483702" r:id="rId3"/>
    <p:sldLayoutId id="2147483699" r:id="rId4"/>
    <p:sldLayoutId id="2147483701" r:id="rId5"/>
    <p:sldLayoutId id="2147483700" r:id="rId6"/>
    <p:sldLayoutId id="2147483690" r:id="rId7"/>
    <p:sldLayoutId id="2147483704" r:id="rId8"/>
    <p:sldLayoutId id="2147483691" r:id="rId9"/>
    <p:sldLayoutId id="2147483694" r:id="rId10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6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8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bing.com/search?q=Scott+Momaday" TargetMode="External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9.xml"/><Relationship Id="rId5" Type="http://schemas.openxmlformats.org/officeDocument/2006/relationships/hyperlink" Target="https://www.bing.com/search?q=jim+thorpe+athlete" TargetMode="External"/><Relationship Id="rId4" Type="http://schemas.openxmlformats.org/officeDocument/2006/relationships/hyperlink" Target="https://www.bing.com/search?q=John+Herrington" TargetMode="Externa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bing.com/search?q=joy+harjo" TargetMode="External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3.xml"/><Relationship Id="rId5" Type="http://schemas.openxmlformats.org/officeDocument/2006/relationships/hyperlink" Target="https://www.bing.com/search?q=Allan+Houser" TargetMode="External"/><Relationship Id="rId4" Type="http://schemas.openxmlformats.org/officeDocument/2006/relationships/hyperlink" Target="https://www.bing.com/search?q=r+carlos+nakai" TargetMode="Externa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bing.com/search?q=Native%20American%20authors" TargetMode="External"/><Relationship Id="rId2" Type="http://schemas.openxmlformats.org/officeDocument/2006/relationships/hyperlink" Target="https://www.bing.com/search?q=Native%20American%20artists" TargetMode="External"/><Relationship Id="rId1" Type="http://schemas.openxmlformats.org/officeDocument/2006/relationships/slideLayout" Target="../slideLayouts/slideLayout4.xml"/><Relationship Id="rId5" Type="http://schemas.openxmlformats.org/officeDocument/2006/relationships/hyperlink" Target="https://www.bing.com/search?q=Native%20American%20history" TargetMode="External"/><Relationship Id="rId4" Type="http://schemas.openxmlformats.org/officeDocument/2006/relationships/hyperlink" Target="https://www.bing.com/search?q=Native%20American%20music" TargetMode="Externa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bing.com/search?q=Bing+Hispanic+Heritage+Month+quiz&amp;form=MY01O3&amp;OCID=MY01O3" TargetMode="External"/><Relationship Id="rId1" Type="http://schemas.openxmlformats.org/officeDocument/2006/relationships/slideLayout" Target="../slideLayouts/slideLayout6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7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5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4" name="Rectangle 2">
            <a:extLst>
              <a:ext uri="{FF2B5EF4-FFF2-40B4-BE49-F238E27FC236}">
                <a16:creationId xmlns:a16="http://schemas.microsoft.com/office/drawing/2014/main" id="{ED2DB031-9003-4F74-A88F-FE2A2ABABC72}"/>
              </a:ext>
            </a:extLst>
          </p:cNvPr>
          <p:cNvSpPr>
            <a:spLocks noGrp="1" noChangeArrowheads="1"/>
          </p:cNvSpPr>
          <p:nvPr>
            <p:ph type="ctrTitle" idx="4294967295"/>
          </p:nvPr>
        </p:nvSpPr>
        <p:spPr>
          <a:xfrm>
            <a:off x="4373880" y="2311400"/>
            <a:ext cx="7528560" cy="2235200"/>
          </a:xfrm>
        </p:spPr>
        <p:txBody>
          <a:bodyPr anchor="ctr">
            <a:noAutofit/>
          </a:bodyPr>
          <a:lstStyle/>
          <a:p>
            <a:pPr eaLnBrk="1" hangingPunct="1"/>
            <a:r>
              <a:rPr lang="en-US" altLang="en-US" sz="6000" b="1" dirty="0">
                <a:solidFill>
                  <a:schemeClr val="accent2"/>
                </a:solidFill>
              </a:rPr>
              <a:t>Native American</a:t>
            </a:r>
            <a:br>
              <a:rPr lang="en-US" altLang="en-US" sz="6000" b="1" dirty="0">
                <a:solidFill>
                  <a:schemeClr val="accent2"/>
                </a:solidFill>
              </a:rPr>
            </a:br>
            <a:r>
              <a:rPr lang="en-US" altLang="en-US" sz="6000" b="1" dirty="0">
                <a:solidFill>
                  <a:schemeClr val="accent2"/>
                </a:solidFill>
              </a:rPr>
              <a:t>Heritage Month</a:t>
            </a:r>
            <a:endParaRPr lang="en-US" altLang="en-US" sz="6000" b="1" dirty="0">
              <a:solidFill>
                <a:schemeClr val="accent2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5432652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C56504DE-4F83-437F-BDB6-306374C31C9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Introduction</a:t>
            </a:r>
          </a:p>
          <a:p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3F36812B-2065-4A2B-B59B-8957022687B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 vert="horz" lIns="91440" tIns="45720" rIns="91440" bIns="45720" rtlCol="0" anchor="t">
            <a:normAutofit/>
          </a:bodyPr>
          <a:lstStyle/>
          <a:p>
            <a:pPr marL="0" indent="0" fontAlgn="auto">
              <a:spcAft>
                <a:spcPts val="0"/>
              </a:spcAft>
              <a:buNone/>
            </a:pPr>
            <a:r>
              <a:rPr lang="en-US" altLang="en-US" sz="1800" b="1" dirty="0">
                <a:solidFill>
                  <a:schemeClr val="accent6">
                    <a:lumMod val="50000"/>
                  </a:schemeClr>
                </a:solidFill>
              </a:rPr>
              <a:t>State the significance of Native American Heritage Month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What is Native American Heritage Month?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Why does the United States celebrate it?</a:t>
            </a:r>
          </a:p>
          <a:p>
            <a:pPr marL="457200" lvl="1" indent="0" fontAlgn="auto">
              <a:spcAft>
                <a:spcPts val="0"/>
              </a:spcAft>
              <a:buFont typeface="Arial" panose="020B0604020202020204" pitchFamily="34" charset="0"/>
              <a:buNone/>
            </a:pPr>
            <a:endParaRPr lang="en-US" altLang="en-US" dirty="0">
              <a:solidFill>
                <a:schemeClr val="accent6">
                  <a:lumMod val="50000"/>
                </a:schemeClr>
              </a:solidFill>
            </a:endParaRPr>
          </a:p>
          <a:p>
            <a:pPr marL="0" indent="0" fontAlgn="auto">
              <a:spcAft>
                <a:spcPts val="0"/>
              </a:spcAft>
              <a:buNone/>
            </a:pPr>
            <a:r>
              <a:rPr lang="en-US" altLang="en-US" sz="1800" b="1" dirty="0">
                <a:solidFill>
                  <a:schemeClr val="accent6">
                    <a:lumMod val="50000"/>
                  </a:schemeClr>
                </a:solidFill>
              </a:rPr>
              <a:t>Tell your story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altLang="en-US" sz="1800" b="0" dirty="0">
                <a:solidFill>
                  <a:schemeClr val="accent6">
                    <a:lumMod val="50000"/>
                  </a:schemeClr>
                </a:solidFill>
              </a:rPr>
              <a:t>What does Native American Heritage Month mean to you?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altLang="en-US" sz="1800" b="0" dirty="0">
                <a:solidFill>
                  <a:schemeClr val="accent6">
                    <a:lumMod val="50000"/>
                  </a:schemeClr>
                </a:solidFill>
              </a:rPr>
              <a:t>Why is it important to you?</a:t>
            </a:r>
          </a:p>
        </p:txBody>
      </p:sp>
    </p:spTree>
    <p:extLst>
      <p:ext uri="{BB962C8B-B14F-4D97-AF65-F5344CB8AC3E}">
        <p14:creationId xmlns:p14="http://schemas.microsoft.com/office/powerpoint/2010/main" val="4616692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 algn="ctr"/>
            <a:r>
              <a:rPr lang="en-US" sz="4000" b="1" dirty="0">
                <a:solidFill>
                  <a:schemeClr val="tx1"/>
                </a:solidFill>
              </a:rPr>
              <a:t>Overview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DCBA01B-ECA4-4938-872A-B38BEB13AC0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Give a brief overview of what you’ll cover in your presentation. 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035428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48FBE6B-DC67-4E64-80F4-CADE978D2FE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2"/>
                </a:solidFill>
              </a:rPr>
              <a:t>History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3E90A16C-1235-4DE1-9AE7-2F7599C83F90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762000" y="1600200"/>
            <a:ext cx="10668000" cy="762000"/>
          </a:xfrm>
        </p:spPr>
        <p:txBody>
          <a:bodyPr>
            <a:normAutofit/>
          </a:bodyPr>
          <a:lstStyle/>
          <a:p>
            <a:pPr marL="0" indent="0">
              <a:buNone/>
            </a:pPr>
            <a:r>
              <a:rPr lang="en-US" altLang="en-US" sz="1800" b="0" dirty="0">
                <a:solidFill>
                  <a:schemeClr val="accent6">
                    <a:lumMod val="50000"/>
                  </a:schemeClr>
                </a:solidFill>
                <a:latin typeface="+mj-lt"/>
              </a:rPr>
              <a:t>Make a timeline of important historical events or list historical contributions made by people of Native American heritage. </a:t>
            </a:r>
          </a:p>
        </p:txBody>
      </p:sp>
      <p:graphicFrame>
        <p:nvGraphicFramePr>
          <p:cNvPr id="7" name="Group 85">
            <a:extLst>
              <a:ext uri="{FF2B5EF4-FFF2-40B4-BE49-F238E27FC236}">
                <a16:creationId xmlns:a16="http://schemas.microsoft.com/office/drawing/2014/main" id="{AD3D3348-39B0-440D-88BE-1A8FA9891931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713812470"/>
              </p:ext>
            </p:extLst>
          </p:nvPr>
        </p:nvGraphicFramePr>
        <p:xfrm>
          <a:off x="762000" y="2590800"/>
          <a:ext cx="10668000" cy="2834640"/>
        </p:xfrm>
        <a:graphic>
          <a:graphicData uri="http://schemas.openxmlformats.org/drawingml/2006/table">
            <a:tbl>
              <a:tblPr firstRow="1"/>
              <a:tblGrid>
                <a:gridCol w="1778000">
                  <a:extLst>
                    <a:ext uri="{9D8B030D-6E8A-4147-A177-3AD203B41FA5}">
                      <a16:colId xmlns:a16="http://schemas.microsoft.com/office/drawing/2014/main" val="20000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1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2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3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4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5"/>
                    </a:ext>
                  </a:extLst>
                </a:gridCol>
              </a:tblGrid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1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st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2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nd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3rd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4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5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6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2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0"/>
                  </a:ext>
                </a:extLst>
              </a:tr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1"/>
                  </a:ext>
                </a:extLst>
              </a:tr>
              <a:tr h="173736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6">
                              <a:lumMod val="50000"/>
                            </a:schemeClr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2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9576781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54F60BC-F2C2-4E3E-B238-8214C46CB60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Interesting facts</a:t>
            </a:r>
          </a:p>
          <a:p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F99585A-5E1F-40FA-8E64-BB4F04611657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 vert="horz" lIns="91440" tIns="45720" rIns="91440" bIns="45720" rtlCol="0" anchor="t">
            <a:normAutofit/>
          </a:bodyPr>
          <a:lstStyle/>
          <a:p>
            <a:pPr marL="0" indent="0"/>
            <a:r>
              <a:rPr lang="en-US" sz="1800" dirty="0">
                <a:solidFill>
                  <a:schemeClr val="accent6">
                    <a:lumMod val="50000"/>
                  </a:schemeClr>
                </a:solidFill>
              </a:rPr>
              <a:t>List some interesting facts about Native American Heritage Month. Here are a few examples:</a:t>
            </a:r>
          </a:p>
          <a:p>
            <a:pPr marL="342900" indent="-342900">
              <a:buFont typeface="Arial" panose="020B0604020202020204" pitchFamily="34" charset="0"/>
              <a:buChar char="•"/>
            </a:pP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In 1914, Rev. Red Fox James traveled 4,000 miles to Washington, D.C. to petition the president for a day to honor Native Americans.</a:t>
            </a:r>
          </a:p>
          <a:p>
            <a:pPr marL="342900" indent="-342900">
              <a:buFont typeface="Arial" panose="020B0604020202020204" pitchFamily="34" charset="0"/>
              <a:buChar char="•"/>
            </a:pP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In 1968, California Governor Ronald Reagan designated the fourth Friday in September as American Indian Day.</a:t>
            </a:r>
          </a:p>
          <a:p>
            <a:pPr marL="342900" indent="-342900">
              <a:buFont typeface="Arial" panose="020B0604020202020204" pitchFamily="34" charset="0"/>
              <a:buChar char="•"/>
            </a:pP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In 1990, President George H.W. Bush designated November as National American Indian Heritage Month.</a:t>
            </a:r>
          </a:p>
          <a:p>
            <a:endParaRPr lang="en-US" sz="1800" dirty="0"/>
          </a:p>
        </p:txBody>
      </p:sp>
    </p:spTree>
    <p:extLst>
      <p:ext uri="{BB962C8B-B14F-4D97-AF65-F5344CB8AC3E}">
        <p14:creationId xmlns:p14="http://schemas.microsoft.com/office/powerpoint/2010/main" val="3947833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0E6D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3EA8A48-57B8-480B-912A-B017D739B4D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2"/>
                </a:solidFill>
              </a:rPr>
              <a:t>Native American leaders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B839A9-BE4F-40C7-ABA3-682B626FFB0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pPr eaLnBrk="1" hangingPunct="1"/>
            <a:r>
              <a:rPr lang="en-US" altLang="en-US" dirty="0">
                <a:solidFill>
                  <a:schemeClr val="accent6">
                    <a:lumMod val="50000"/>
                  </a:schemeClr>
                </a:solidFill>
              </a:rPr>
              <a:t>Choose three leaders in Native American history using Bing.com and discuss their lives and accomplishments. Here are some examples: </a:t>
            </a:r>
          </a:p>
          <a:p>
            <a:endParaRPr lang="en-US" dirty="0"/>
          </a:p>
        </p:txBody>
      </p:sp>
      <p:sp>
        <p:nvSpPr>
          <p:cNvPr id="11" name="Picture Placeholder 10" descr="picture placeholder">
            <a:extLst>
              <a:ext uri="{FF2B5EF4-FFF2-40B4-BE49-F238E27FC236}">
                <a16:creationId xmlns:a16="http://schemas.microsoft.com/office/drawing/2014/main" id="{8F2F38A1-CA39-469F-9D61-93A8F850178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" name="Freeform: Shape 4">
            <a:extLst>
              <a:ext uri="{FF2B5EF4-FFF2-40B4-BE49-F238E27FC236}">
                <a16:creationId xmlns:a16="http://schemas.microsoft.com/office/drawing/2014/main" id="{69764EBF-31FA-492E-8998-3077A3B6462E}"/>
              </a:ext>
            </a:extLst>
          </p:cNvPr>
          <p:cNvSpPr/>
          <p:nvPr/>
        </p:nvSpPr>
        <p:spPr>
          <a:xfrm>
            <a:off x="1224262" y="4943696"/>
            <a:ext cx="2908499" cy="967500"/>
          </a:xfrm>
          <a:custGeom>
            <a:avLst/>
            <a:gdLst>
              <a:gd name="connsiteX0" fmla="*/ 0 w 2908499"/>
              <a:gd name="connsiteY0" fmla="*/ 0 h 967500"/>
              <a:gd name="connsiteX1" fmla="*/ 2908499 w 2908499"/>
              <a:gd name="connsiteY1" fmla="*/ 0 h 967500"/>
              <a:gd name="connsiteX2" fmla="*/ 2908499 w 2908499"/>
              <a:gd name="connsiteY2" fmla="*/ 967500 h 967500"/>
              <a:gd name="connsiteX3" fmla="*/ 0 w 2908499"/>
              <a:gd name="connsiteY3" fmla="*/ 967500 h 967500"/>
              <a:gd name="connsiteX4" fmla="*/ 0 w 2908499"/>
              <a:gd name="connsiteY4" fmla="*/ 0 h 967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908499" h="967500">
                <a:moveTo>
                  <a:pt x="0" y="0"/>
                </a:moveTo>
                <a:lnTo>
                  <a:pt x="2908499" y="0"/>
                </a:lnTo>
                <a:lnTo>
                  <a:pt x="2908499" y="967500"/>
                </a:lnTo>
                <a:lnTo>
                  <a:pt x="0" y="967500"/>
                </a:lnTo>
                <a:lnTo>
                  <a:pt x="0" y="0"/>
                </a:lnTo>
                <a:close/>
              </a:path>
            </a:pathLst>
          </a:custGeom>
        </p:spPr>
        <p:style>
          <a:lnRef idx="0">
            <a:schemeClr val="dk1">
              <a:alpha val="0"/>
              <a:hueOff val="0"/>
              <a:satOff val="0"/>
              <a:lumOff val="0"/>
              <a:alphaOff val="0"/>
            </a:schemeClr>
          </a:lnRef>
          <a:fillRef idx="0">
            <a:schemeClr val="lt1">
              <a:alpha val="0"/>
              <a:hueOff val="0"/>
              <a:satOff val="0"/>
              <a:lumOff val="0"/>
              <a:alphaOff val="0"/>
            </a:schemeClr>
          </a:fillRef>
          <a:effectRef idx="0">
            <a:schemeClr val="lt1">
              <a:alpha val="0"/>
              <a:hueOff val="0"/>
              <a:satOff val="0"/>
              <a:lumOff val="0"/>
              <a:alphaOff val="0"/>
            </a:schemeClr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0" tIns="0" rIns="0" bIns="0" numCol="1" spcCol="1270" anchor="t" anchorCtr="0">
            <a:noAutofit/>
          </a:bodyPr>
          <a:lstStyle/>
          <a:p>
            <a:pPr marL="0" lvl="0" indent="0" algn="ctr" defTabSz="622300">
              <a:lnSpc>
                <a:spcPct val="100000"/>
              </a:lnSpc>
              <a:spcBef>
                <a:spcPct val="0"/>
              </a:spcBef>
              <a:spcAft>
                <a:spcPct val="35000"/>
              </a:spcAft>
              <a:buNone/>
            </a:pPr>
            <a:r>
              <a:rPr lang="en-US" altLang="en-US" sz="1400" b="1" kern="1200" dirty="0">
                <a:solidFill>
                  <a:schemeClr val="accent6">
                    <a:lumMod val="50000"/>
                  </a:schemeClr>
                </a:solidFill>
                <a:hlinkClick r:id="rId3"/>
              </a:rPr>
              <a:t>Scott Momaday</a:t>
            </a:r>
            <a:r>
              <a:rPr lang="en-US" altLang="en-US" sz="1400" b="1" kern="1200" dirty="0">
                <a:solidFill>
                  <a:schemeClr val="accent6">
                    <a:lumMod val="50000"/>
                  </a:schemeClr>
                </a:solidFill>
              </a:rPr>
              <a:t> </a:t>
            </a:r>
            <a:r>
              <a:rPr lang="en-US" altLang="en-US" sz="1400" kern="1200" dirty="0">
                <a:solidFill>
                  <a:schemeClr val="accent6">
                    <a:lumMod val="50000"/>
                  </a:schemeClr>
                </a:solidFill>
              </a:rPr>
              <a:t>was the first person of Native American heritage to win the Pulitzer Prize for Fiction.</a:t>
            </a:r>
            <a:endParaRPr lang="en-US" sz="1400" kern="1200" dirty="0">
              <a:solidFill>
                <a:schemeClr val="accent6">
                  <a:lumMod val="50000"/>
                </a:schemeClr>
              </a:solidFill>
            </a:endParaRPr>
          </a:p>
        </p:txBody>
      </p:sp>
      <p:sp>
        <p:nvSpPr>
          <p:cNvPr id="12" name="Picture Placeholder 11" descr="picture placeholder">
            <a:extLst>
              <a:ext uri="{FF2B5EF4-FFF2-40B4-BE49-F238E27FC236}">
                <a16:creationId xmlns:a16="http://schemas.microsoft.com/office/drawing/2014/main" id="{71530503-7406-4363-BD91-233F01DEB21A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8" name="Freeform: Shape 7">
            <a:extLst>
              <a:ext uri="{FF2B5EF4-FFF2-40B4-BE49-F238E27FC236}">
                <a16:creationId xmlns:a16="http://schemas.microsoft.com/office/drawing/2014/main" id="{7D11453A-1865-4EAB-B7E0-024FA352854C}"/>
              </a:ext>
            </a:extLst>
          </p:cNvPr>
          <p:cNvSpPr/>
          <p:nvPr/>
        </p:nvSpPr>
        <p:spPr>
          <a:xfrm>
            <a:off x="4641750" y="4943696"/>
            <a:ext cx="2908499" cy="967500"/>
          </a:xfrm>
          <a:custGeom>
            <a:avLst/>
            <a:gdLst>
              <a:gd name="connsiteX0" fmla="*/ 0 w 2908499"/>
              <a:gd name="connsiteY0" fmla="*/ 0 h 967500"/>
              <a:gd name="connsiteX1" fmla="*/ 2908499 w 2908499"/>
              <a:gd name="connsiteY1" fmla="*/ 0 h 967500"/>
              <a:gd name="connsiteX2" fmla="*/ 2908499 w 2908499"/>
              <a:gd name="connsiteY2" fmla="*/ 967500 h 967500"/>
              <a:gd name="connsiteX3" fmla="*/ 0 w 2908499"/>
              <a:gd name="connsiteY3" fmla="*/ 967500 h 967500"/>
              <a:gd name="connsiteX4" fmla="*/ 0 w 2908499"/>
              <a:gd name="connsiteY4" fmla="*/ 0 h 967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908499" h="967500">
                <a:moveTo>
                  <a:pt x="0" y="0"/>
                </a:moveTo>
                <a:lnTo>
                  <a:pt x="2908499" y="0"/>
                </a:lnTo>
                <a:lnTo>
                  <a:pt x="2908499" y="967500"/>
                </a:lnTo>
                <a:lnTo>
                  <a:pt x="0" y="967500"/>
                </a:lnTo>
                <a:lnTo>
                  <a:pt x="0" y="0"/>
                </a:lnTo>
                <a:close/>
              </a:path>
            </a:pathLst>
          </a:custGeom>
        </p:spPr>
        <p:style>
          <a:lnRef idx="0">
            <a:schemeClr val="dk1">
              <a:alpha val="0"/>
              <a:hueOff val="0"/>
              <a:satOff val="0"/>
              <a:lumOff val="0"/>
              <a:alphaOff val="0"/>
            </a:schemeClr>
          </a:lnRef>
          <a:fillRef idx="0">
            <a:schemeClr val="lt1">
              <a:alpha val="0"/>
              <a:hueOff val="0"/>
              <a:satOff val="0"/>
              <a:lumOff val="0"/>
              <a:alphaOff val="0"/>
            </a:schemeClr>
          </a:fillRef>
          <a:effectRef idx="0">
            <a:schemeClr val="lt1">
              <a:alpha val="0"/>
              <a:hueOff val="0"/>
              <a:satOff val="0"/>
              <a:lumOff val="0"/>
              <a:alphaOff val="0"/>
            </a:schemeClr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0" tIns="0" rIns="0" bIns="0" numCol="1" spcCol="1270" anchor="t" anchorCtr="0">
            <a:noAutofit/>
          </a:bodyPr>
          <a:lstStyle/>
          <a:p>
            <a:pPr marL="0" lvl="0" indent="0" algn="ctr" defTabSz="622300">
              <a:lnSpc>
                <a:spcPct val="100000"/>
              </a:lnSpc>
              <a:spcBef>
                <a:spcPct val="0"/>
              </a:spcBef>
              <a:spcAft>
                <a:spcPct val="35000"/>
              </a:spcAft>
              <a:buNone/>
            </a:pPr>
            <a:r>
              <a:rPr lang="en-US" altLang="en-US" sz="1400" b="1" kern="1200" dirty="0">
                <a:solidFill>
                  <a:schemeClr val="accent6">
                    <a:lumMod val="50000"/>
                  </a:schemeClr>
                </a:solidFill>
                <a:hlinkClick r:id="rId4"/>
              </a:rPr>
              <a:t>John Herrington</a:t>
            </a:r>
            <a:r>
              <a:rPr lang="en-US" altLang="en-US" sz="1400" b="1" kern="1200" dirty="0">
                <a:solidFill>
                  <a:schemeClr val="accent6">
                    <a:lumMod val="50000"/>
                  </a:schemeClr>
                </a:solidFill>
              </a:rPr>
              <a:t> </a:t>
            </a:r>
            <a:r>
              <a:rPr lang="en-US" altLang="en-US" sz="1400" kern="1200" dirty="0">
                <a:solidFill>
                  <a:schemeClr val="accent6">
                    <a:lumMod val="50000"/>
                  </a:schemeClr>
                </a:solidFill>
              </a:rPr>
              <a:t>was the first person of Native American heritage to fly in space. </a:t>
            </a:r>
            <a:endParaRPr lang="en-US" sz="1400" kern="1200" dirty="0">
              <a:solidFill>
                <a:schemeClr val="accent6">
                  <a:lumMod val="50000"/>
                </a:schemeClr>
              </a:solidFill>
            </a:endParaRPr>
          </a:p>
        </p:txBody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3CFB385C-46D8-435C-B83E-1DA804C5C4C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2C5EA7BE-5E78-4EA8-9C6D-F00C129B0C70}"/>
              </a:ext>
            </a:extLst>
          </p:cNvPr>
          <p:cNvSpPr/>
          <p:nvPr/>
        </p:nvSpPr>
        <p:spPr>
          <a:xfrm>
            <a:off x="8059237" y="4943696"/>
            <a:ext cx="2908499" cy="967500"/>
          </a:xfrm>
          <a:custGeom>
            <a:avLst/>
            <a:gdLst>
              <a:gd name="connsiteX0" fmla="*/ 0 w 2908499"/>
              <a:gd name="connsiteY0" fmla="*/ 0 h 967500"/>
              <a:gd name="connsiteX1" fmla="*/ 2908499 w 2908499"/>
              <a:gd name="connsiteY1" fmla="*/ 0 h 967500"/>
              <a:gd name="connsiteX2" fmla="*/ 2908499 w 2908499"/>
              <a:gd name="connsiteY2" fmla="*/ 967500 h 967500"/>
              <a:gd name="connsiteX3" fmla="*/ 0 w 2908499"/>
              <a:gd name="connsiteY3" fmla="*/ 967500 h 967500"/>
              <a:gd name="connsiteX4" fmla="*/ 0 w 2908499"/>
              <a:gd name="connsiteY4" fmla="*/ 0 h 967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908499" h="967500">
                <a:moveTo>
                  <a:pt x="0" y="0"/>
                </a:moveTo>
                <a:lnTo>
                  <a:pt x="2908499" y="0"/>
                </a:lnTo>
                <a:lnTo>
                  <a:pt x="2908499" y="967500"/>
                </a:lnTo>
                <a:lnTo>
                  <a:pt x="0" y="967500"/>
                </a:lnTo>
                <a:lnTo>
                  <a:pt x="0" y="0"/>
                </a:lnTo>
                <a:close/>
              </a:path>
            </a:pathLst>
          </a:custGeom>
        </p:spPr>
        <p:style>
          <a:lnRef idx="0">
            <a:schemeClr val="dk1">
              <a:alpha val="0"/>
              <a:hueOff val="0"/>
              <a:satOff val="0"/>
              <a:lumOff val="0"/>
              <a:alphaOff val="0"/>
            </a:schemeClr>
          </a:lnRef>
          <a:fillRef idx="0">
            <a:schemeClr val="lt1">
              <a:alpha val="0"/>
              <a:hueOff val="0"/>
              <a:satOff val="0"/>
              <a:lumOff val="0"/>
              <a:alphaOff val="0"/>
            </a:schemeClr>
          </a:fillRef>
          <a:effectRef idx="0">
            <a:schemeClr val="lt1">
              <a:alpha val="0"/>
              <a:hueOff val="0"/>
              <a:satOff val="0"/>
              <a:lumOff val="0"/>
              <a:alphaOff val="0"/>
            </a:schemeClr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0" tIns="0" rIns="0" bIns="0" numCol="1" spcCol="1270" anchor="t" anchorCtr="0">
            <a:noAutofit/>
          </a:bodyPr>
          <a:lstStyle/>
          <a:p>
            <a:pPr marL="0" lvl="0" indent="0" algn="ctr" defTabSz="622300">
              <a:lnSpc>
                <a:spcPct val="100000"/>
              </a:lnSpc>
              <a:spcBef>
                <a:spcPct val="0"/>
              </a:spcBef>
              <a:spcAft>
                <a:spcPct val="35000"/>
              </a:spcAft>
              <a:buNone/>
            </a:pPr>
            <a:r>
              <a:rPr lang="en-US" altLang="en-US" sz="1400" b="1" kern="1200" dirty="0">
                <a:solidFill>
                  <a:schemeClr val="accent6">
                    <a:lumMod val="50000"/>
                  </a:schemeClr>
                </a:solidFill>
                <a:hlinkClick r:id="rId5"/>
              </a:rPr>
              <a:t>Jim Thorpe</a:t>
            </a:r>
            <a:r>
              <a:rPr lang="en-US" altLang="en-US" sz="1400" b="1" kern="1200" dirty="0">
                <a:solidFill>
                  <a:schemeClr val="accent6">
                    <a:lumMod val="50000"/>
                  </a:schemeClr>
                </a:solidFill>
              </a:rPr>
              <a:t> </a:t>
            </a:r>
            <a:r>
              <a:rPr lang="en-US" altLang="en-US" sz="1400" kern="1200" dirty="0">
                <a:solidFill>
                  <a:schemeClr val="accent6">
                    <a:lumMod val="50000"/>
                  </a:schemeClr>
                </a:solidFill>
              </a:rPr>
              <a:t>was the first person of Native American heritage to win an Olympic gold medal for the United States.</a:t>
            </a:r>
            <a:endParaRPr lang="en-US" sz="1400" kern="1200" dirty="0">
              <a:solidFill>
                <a:schemeClr val="accent6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1439596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A93F684F-A95B-4972-9A30-74902D59108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Arts and literature</a:t>
            </a:r>
          </a:p>
          <a:p>
            <a:endParaRPr lang="en-US" dirty="0"/>
          </a:p>
        </p:txBody>
      </p:sp>
      <p:sp>
        <p:nvSpPr>
          <p:cNvPr id="9219" name="Rectangle 8">
            <a:extLst>
              <a:ext uri="{FF2B5EF4-FFF2-40B4-BE49-F238E27FC236}">
                <a16:creationId xmlns:a16="http://schemas.microsoft.com/office/drawing/2014/main" id="{A17D04F1-4318-4DD6-B27E-D66AE4D426B2}"/>
              </a:ext>
            </a:extLst>
          </p:cNvPr>
          <p:cNvSpPr>
            <a:spLocks noGrp="1" noChangeArrowheads="1"/>
          </p:cNvSpPr>
          <p:nvPr>
            <p:ph type="body" sz="quarter" idx="11"/>
          </p:nvPr>
        </p:nvSpPr>
        <p:spPr/>
        <p:txBody>
          <a:bodyPr wrap="square" anchor="t">
            <a:normAutofit/>
          </a:bodyPr>
          <a:lstStyle/>
          <a:p>
            <a:pPr marL="0" indent="0" eaLnBrk="1" hangingPunct="1">
              <a:buNone/>
            </a:pPr>
            <a:r>
              <a:rPr lang="en-US" altLang="en-US" sz="1800" b="1" dirty="0"/>
              <a:t>Provide examples of art and literature that are significant to Native American Heritage Month. Here are a few examples: </a:t>
            </a: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en-US" sz="1800" b="0" dirty="0"/>
              <a:t>The </a:t>
            </a:r>
            <a:r>
              <a:rPr lang="en-US" altLang="en-US" sz="1800" dirty="0">
                <a:hlinkClick r:id="rId3"/>
              </a:rPr>
              <a:t>writing</a:t>
            </a:r>
            <a:r>
              <a:rPr lang="en-US" altLang="en-US" sz="1800" b="0" dirty="0"/>
              <a:t> of Joy Harjo</a:t>
            </a: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en-US" sz="1800" b="0" dirty="0"/>
              <a:t>The </a:t>
            </a:r>
            <a:r>
              <a:rPr lang="en-US" altLang="en-US" sz="1800" dirty="0">
                <a:hlinkClick r:id="rId4"/>
              </a:rPr>
              <a:t>music</a:t>
            </a:r>
            <a:r>
              <a:rPr lang="en-US" altLang="en-US" sz="1800" b="0" dirty="0"/>
              <a:t> of R. Carlos Nakai</a:t>
            </a: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en-US" sz="1800" b="0" dirty="0"/>
              <a:t>The </a:t>
            </a:r>
            <a:r>
              <a:rPr lang="en-US" altLang="en-US" sz="1800" dirty="0">
                <a:hlinkClick r:id="rId5"/>
              </a:rPr>
              <a:t>artwork</a:t>
            </a:r>
            <a:r>
              <a:rPr lang="en-US" altLang="en-US" sz="1800" b="0" dirty="0"/>
              <a:t> of Allan Houser</a:t>
            </a:r>
          </a:p>
          <a:p>
            <a:pPr marL="0" indent="0" eaLnBrk="1" hangingPunct="1">
              <a:buNone/>
            </a:pPr>
            <a:endParaRPr lang="en-US" altLang="en-US" sz="1800" dirty="0"/>
          </a:p>
        </p:txBody>
      </p:sp>
      <p:sp>
        <p:nvSpPr>
          <p:cNvPr id="3" name="Picture Placeholder 2" descr="picture placeholder">
            <a:extLst>
              <a:ext uri="{FF2B5EF4-FFF2-40B4-BE49-F238E27FC236}">
                <a16:creationId xmlns:a16="http://schemas.microsoft.com/office/drawing/2014/main" id="{CA9C0D1D-1B02-4A1C-B429-E6ACDCF28FA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solidFill>
            <a:schemeClr val="accent2">
              <a:lumMod val="75000"/>
            </a:schemeClr>
          </a:solidFill>
        </p:spPr>
      </p:sp>
      <p:sp>
        <p:nvSpPr>
          <p:cNvPr id="2" name="Picture Placeholder 1" descr="picture placeholder">
            <a:extLst>
              <a:ext uri="{FF2B5EF4-FFF2-40B4-BE49-F238E27FC236}">
                <a16:creationId xmlns:a16="http://schemas.microsoft.com/office/drawing/2014/main" id="{BEB36963-E220-4B47-87FC-25DF727F18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solidFill>
            <a:schemeClr val="accent2">
              <a:lumMod val="75000"/>
            </a:schemeClr>
          </a:solidFill>
        </p:spPr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2249F8C2-EF43-46A9-AE9B-EB43FC760A6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How we celebrate</a:t>
            </a:r>
          </a:p>
          <a:p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9B8BBDC7-B590-43B7-BBD0-3A247210E1A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pPr marL="0" indent="0" fontAlgn="auto">
              <a:spcAft>
                <a:spcPts val="0"/>
              </a:spcAft>
              <a:buNone/>
            </a:pPr>
            <a:r>
              <a:rPr lang="en-US" altLang="en-US" b="1" dirty="0">
                <a:solidFill>
                  <a:schemeClr val="accent6">
                    <a:lumMod val="50000"/>
                  </a:schemeClr>
                </a:solidFill>
              </a:rPr>
              <a:t>List some ways you can celebrate Native American Heritage Month. Here are a few examples: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sz="1800" dirty="0">
                <a:solidFill>
                  <a:schemeClr val="accent6">
                    <a:lumMod val="50000"/>
                  </a:schemeClr>
                </a:solidFill>
                <a:hlinkClick r:id="rId2"/>
              </a:rPr>
              <a:t>Discover</a:t>
            </a: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 Native American artists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sz="1800" dirty="0">
                <a:solidFill>
                  <a:schemeClr val="accent6">
                    <a:lumMod val="50000"/>
                  </a:schemeClr>
                </a:solidFill>
                <a:hlinkClick r:id="rId3"/>
              </a:rPr>
              <a:t>Read</a:t>
            </a: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 Native American authors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sz="1800" dirty="0">
                <a:solidFill>
                  <a:schemeClr val="accent6">
                    <a:lumMod val="50000"/>
                  </a:schemeClr>
                </a:solidFill>
                <a:hlinkClick r:id="rId4"/>
              </a:rPr>
              <a:t>Listen</a:t>
            </a: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 to Native American music</a:t>
            </a:r>
          </a:p>
          <a:p>
            <a:pPr marL="285750" indent="-285750" fontAlgn="auto">
              <a:spcAft>
                <a:spcPts val="0"/>
              </a:spcAft>
              <a:buFont typeface="Arial" panose="020B0604020202020204" pitchFamily="34" charset="0"/>
              <a:buChar char="•"/>
            </a:pPr>
            <a:r>
              <a:rPr lang="en-US" sz="1800" dirty="0">
                <a:solidFill>
                  <a:schemeClr val="accent6">
                    <a:lumMod val="50000"/>
                  </a:schemeClr>
                </a:solidFill>
                <a:hlinkClick r:id="rId5"/>
              </a:rPr>
              <a:t>Learn</a:t>
            </a:r>
            <a:r>
              <a:rPr lang="en-US" sz="1800" b="0" dirty="0">
                <a:solidFill>
                  <a:schemeClr val="accent6">
                    <a:lumMod val="50000"/>
                  </a:schemeClr>
                </a:solidFill>
              </a:rPr>
              <a:t> Native American history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46236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 algn="ctr"/>
            <a:r>
              <a:rPr lang="en-US" sz="4000" b="1" dirty="0">
                <a:solidFill>
                  <a:schemeClr val="tx1"/>
                </a:solidFill>
              </a:rPr>
              <a:t>Conclusion</a:t>
            </a:r>
            <a:endParaRPr lang="en-US" b="1" dirty="0">
              <a:solidFill>
                <a:schemeClr val="tx1"/>
              </a:solidFill>
            </a:endParaRP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155E1D-F4AD-41A7-B948-E2D246CCFE8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pPr marL="0" indent="0" algn="ctr" fontAlgn="auto">
              <a:spcAft>
                <a:spcPts val="0"/>
              </a:spcAft>
              <a:buNone/>
            </a:pPr>
            <a:r>
              <a:rPr lang="en-US" altLang="en-US" sz="1800" dirty="0"/>
              <a:t>Provide a brief summary of your presentation. Remind the audience what you covered in the previous slides.</a:t>
            </a:r>
          </a:p>
          <a:p>
            <a:pPr marL="0" indent="0" algn="ctr" fontAlgn="auto">
              <a:spcAft>
                <a:spcPts val="0"/>
              </a:spcAft>
              <a:buNone/>
            </a:pPr>
            <a:endParaRPr lang="en-US" altLang="en-US" sz="1800" dirty="0"/>
          </a:p>
          <a:p>
            <a:pPr marL="0" indent="0" algn="ctr" fontAlgn="auto">
              <a:spcAft>
                <a:spcPts val="0"/>
              </a:spcAft>
              <a:buNone/>
            </a:pPr>
            <a:r>
              <a:rPr lang="en-US" sz="1800" dirty="0">
                <a:ea typeface="+mn-lt"/>
                <a:cs typeface="+mn-lt"/>
              </a:rPr>
              <a:t>Take the </a:t>
            </a:r>
            <a:r>
              <a:rPr lang="en-US" sz="1800" b="1" dirty="0">
                <a:solidFill>
                  <a:srgbClr val="996633"/>
                </a:solidFill>
                <a:ea typeface="+mn-lt"/>
                <a:cs typeface="+mn-lt"/>
                <a:hlinkClick r:id="rId2"/>
              </a:rPr>
              <a:t>Bing quiz</a:t>
            </a:r>
            <a:r>
              <a:rPr lang="en-US" sz="1800" dirty="0">
                <a:ea typeface="+mn-lt"/>
                <a:cs typeface="+mn-lt"/>
              </a:rPr>
              <a:t> and test your knowledge about the contributions of some amazing Hispanic/Latino people, past and present.</a:t>
            </a:r>
            <a:endParaRPr lang="en-US" altLang="en-US" sz="1800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447615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68DF32A-D165-40DA-AAE8-A6E9579E2F7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Questions &amp; answers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3BC92DE-1779-4A44-AED9-0261C2497DD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altLang="en-US" sz="1800" dirty="0">
                <a:solidFill>
                  <a:schemeClr val="accent6">
                    <a:lumMod val="50000"/>
                  </a:schemeClr>
                </a:solidFill>
              </a:rPr>
              <a:t>Invite questions from the audience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767161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49B937B-13DA-41FD-83DA-9BC2BD4AB99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99742" y="715961"/>
            <a:ext cx="6477000" cy="1189037"/>
          </a:xfrm>
        </p:spPr>
        <p:txBody>
          <a:bodyPr/>
          <a:lstStyle/>
          <a:p>
            <a:r>
              <a:rPr lang="en-US" dirty="0"/>
              <a:t>Resources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3316BC9-7937-4417-B232-1B37F479601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5199743" y="1905000"/>
            <a:ext cx="6477000" cy="3276600"/>
          </a:xfrm>
        </p:spPr>
        <p:txBody>
          <a:bodyPr>
            <a:normAutofit/>
          </a:bodyPr>
          <a:lstStyle/>
          <a:p>
            <a:r>
              <a:rPr lang="en-US" altLang="en-US" dirty="0"/>
              <a:t>List the resources you used for your research:</a:t>
            </a:r>
          </a:p>
          <a:p>
            <a:pPr lvl="1"/>
            <a:r>
              <a:rPr lang="fr-FR" dirty="0"/>
              <a:t>Source #1</a:t>
            </a:r>
          </a:p>
          <a:p>
            <a:pPr lvl="1"/>
            <a:r>
              <a:rPr lang="fr-FR" dirty="0"/>
              <a:t>Source #2</a:t>
            </a:r>
          </a:p>
          <a:p>
            <a:pPr lvl="1"/>
            <a:r>
              <a:rPr lang="fr-FR" dirty="0"/>
              <a:t>Source #3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924881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Office Theme">
  <a:themeElements>
    <a:clrScheme name="Custom 58">
      <a:dk1>
        <a:srgbClr val="000000"/>
      </a:dk1>
      <a:lt1>
        <a:srgbClr val="FFFFFF"/>
      </a:lt1>
      <a:dk2>
        <a:srgbClr val="000000"/>
      </a:dk2>
      <a:lt2>
        <a:srgbClr val="E6E6E6"/>
      </a:lt2>
      <a:accent1>
        <a:srgbClr val="F0E6DC"/>
      </a:accent1>
      <a:accent2>
        <a:srgbClr val="BB674B"/>
      </a:accent2>
      <a:accent3>
        <a:srgbClr val="516673"/>
      </a:accent3>
      <a:accent4>
        <a:srgbClr val="CE9061"/>
      </a:accent4>
      <a:accent5>
        <a:srgbClr val="B6B9AE"/>
      </a:accent5>
      <a:accent6>
        <a:srgbClr val="AC7528"/>
      </a:accent6>
      <a:hlink>
        <a:srgbClr val="DDAE6D"/>
      </a:hlink>
      <a:folHlink>
        <a:srgbClr val="C8882E"/>
      </a:folHlink>
    </a:clrScheme>
    <a:fontScheme name="Custom 4">
      <a:majorFont>
        <a:latin typeface="Segoe UI"/>
        <a:ea typeface=""/>
        <a:cs typeface=""/>
      </a:majorFont>
      <a:minorFont>
        <a:latin typeface="Segoe UI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Native American Heritage_TM10238373_WAC_LW_v4" id="{CD8DBC1F-6103-47D5-9C71-DE12184EFD6C}" vid="{2507BD49-7026-4E8F-85EA-549F820D09DD}"/>
    </a:ext>
  </a:extLst>
</a:theme>
</file>

<file path=ppt/theme/theme2.xml><?xml version="1.0" encoding="utf-8"?>
<a:theme xmlns:a="http://schemas.openxmlformats.org/drawingml/2006/main" name="Office Theme">
  <a:themeElements>
    <a:clrScheme name="">
      <a:dk1>
        <a:srgbClr val="000000"/>
      </a:dk1>
      <a:lt1>
        <a:srgbClr val="FFFFFF"/>
      </a:lt1>
      <a:dk2>
        <a:srgbClr val="000000"/>
      </a:dk2>
      <a:lt2>
        <a:srgbClr val="808080"/>
      </a:lt2>
      <a:accent1>
        <a:srgbClr val="BBE0E3"/>
      </a:accent1>
      <a:accent2>
        <a:srgbClr val="333399"/>
      </a:accent2>
      <a:accent3>
        <a:srgbClr val="FFFFFF"/>
      </a:accent3>
      <a:accent4>
        <a:srgbClr val="000000"/>
      </a:accent4>
      <a:accent5>
        <a:srgbClr val="DAEDEF"/>
      </a:accent5>
      <a:accent6>
        <a:srgbClr val="2D2D8A"/>
      </a:accent6>
      <a:hlink>
        <a:srgbClr val="009999"/>
      </a:hlink>
      <a:folHlink>
        <a:srgbClr val="99CC0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6e97fa315356fffbdcd9876fe988c2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14b8f0def80e6d70ce3def20c90759a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6372964D-908E-485C-B8D2-CB277C005C1D}"/>
</file>

<file path=customXml/itemProps2.xml><?xml version="1.0" encoding="utf-8"?>
<ds:datastoreItem xmlns:ds="http://schemas.openxmlformats.org/officeDocument/2006/customXml" ds:itemID="{FF48AAC1-C4CE-4FF3-AA8D-E74D22748061}"/>
</file>

<file path=customXml/itemProps3.xml><?xml version="1.0" encoding="utf-8"?>
<ds:datastoreItem xmlns:ds="http://schemas.openxmlformats.org/officeDocument/2006/customXml" ds:itemID="{F87694BC-F79F-405B-BC53-DDA5DE16E747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424</Words>
  <Application>Microsoft Office PowerPoint</Application>
  <PresentationFormat>Widescreen</PresentationFormat>
  <Paragraphs>68</Paragraphs>
  <Slides>11</Slides>
  <Notes>7</Notes>
  <HiddenSlides>0</HiddenSlides>
  <MMClips>0</MMClips>
  <ScaleCrop>false</ScaleCrop>
  <HeadingPairs>
    <vt:vector size="6" baseType="variant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HeadingPairs>
  <TitlesOfParts>
    <vt:vector size="14" baseType="lpstr">
      <vt:lpstr>Arial</vt:lpstr>
      <vt:lpstr>Segoe UI</vt:lpstr>
      <vt:lpstr>Office Theme</vt:lpstr>
      <vt:lpstr>Native American Heritage Month</vt:lpstr>
      <vt:lpstr>Introduction </vt:lpstr>
      <vt:lpstr>Overview</vt:lpstr>
      <vt:lpstr>History</vt:lpstr>
      <vt:lpstr>Interesting facts </vt:lpstr>
      <vt:lpstr>Native American leaders</vt:lpstr>
      <vt:lpstr>Arts and literature </vt:lpstr>
      <vt:lpstr>How we celebrate </vt:lpstr>
      <vt:lpstr>Conclusion</vt:lpstr>
      <vt:lpstr>Questions &amp; answers</vt:lpstr>
      <vt:lpstr>Resources</vt:lpstr>
    </vt:vector>
  </TitlesOfParts>
  <Manager/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subject/>
  <dc:creator/>
  <cp:keywords/>
  <dc:description/>
  <cp:lastModifiedBy/>
  <cp:revision>1</cp:revision>
  <dcterms:created xsi:type="dcterms:W3CDTF">2020-10-29T05:21:03Z</dcterms:created>
  <dcterms:modified xsi:type="dcterms:W3CDTF">2020-11-10T18:12:47Z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