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3" r:id="rId3"/>
  </p:sldMasterIdLst>
  <p:notesMasterIdLst>
    <p:notesMasterId r:id="rId4"/>
  </p:notesMasterIdLst>
  <p:sldIdLst>
    <p:sldId id="256" r:id="rId5"/>
    <p:sldId id="257" r:id="rId6"/>
    <p:sldId id="258" r:id="rId7"/>
    <p:sldId id="259" r:id="rId8"/>
    <p:sldId id="260" r:id="rId9"/>
    <p:sldId id="261" r:id="rId10"/>
    <p:sldId id="262" r:id="rId11"/>
    <p:sldId id="263" r:id="rId12"/>
    <p:sldId id="264" r:id="rId13"/>
    <p:sldId id="265" r:id="rId14"/>
    <p:sldId id="266" r:id="rId15"/>
    <p:sldId id="267" r:id="rId16"/>
    <p:sldId id="268" r:id="rId17"/>
    <p:sldId id="269" r:id="rId18"/>
    <p:sldId id="270" r:id="rId19"/>
    <p:sldId id="271" r:id="rId20"/>
    <p:sldId id="272" r:id="rId21"/>
    <p:sldId id="273" r:id="rId22"/>
    <p:sldId id="274" r:id="rId23"/>
    <p:sldId id="275" r:id="rId24"/>
    <p:sldId id="276" r:id="rId25"/>
  </p:sldIdLst>
  <p:sldSz cy="6858000" cx="12192000"/>
  <p:notesSz cx="6858000" cy="9144000"/>
  <p:embeddedFontLst>
    <p:embeddedFont>
      <p:font typeface="Poppins"/>
      <p:regular r:id="rId26"/>
      <p:bold r:id="rId27"/>
      <p:italic r:id="rId28"/>
      <p:boldItalic r:id="rId29"/>
    </p:embeddedFont>
    <p:embeddedFont>
      <p:font typeface="Barlow Condensed"/>
      <p:regular r:id="rId30"/>
      <p:bold r:id="rId31"/>
      <p:italic r:id="rId32"/>
      <p:boldItalic r:id="rId33"/>
    </p:embeddedFont>
    <p:embeddedFont>
      <p:font typeface="Homemade Apple"/>
      <p:regular r:id="rId34"/>
    </p:embeddedFont>
    <p:embeddedFont>
      <p:font typeface="Questrial"/>
      <p:regular r:id="rId3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6.xml"/><Relationship Id="rId22" Type="http://schemas.openxmlformats.org/officeDocument/2006/relationships/slide" Target="slides/slide18.xml"/><Relationship Id="rId21" Type="http://schemas.openxmlformats.org/officeDocument/2006/relationships/slide" Target="slides/slide17.xml"/><Relationship Id="rId24" Type="http://schemas.openxmlformats.org/officeDocument/2006/relationships/slide" Target="slides/slide20.xml"/><Relationship Id="rId23" Type="http://schemas.openxmlformats.org/officeDocument/2006/relationships/slide" Target="slides/slide19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notesMaster" Target="notesMasters/notesMaster1.xml"/><Relationship Id="rId9" Type="http://schemas.openxmlformats.org/officeDocument/2006/relationships/slide" Target="slides/slide5.xml"/><Relationship Id="rId26" Type="http://schemas.openxmlformats.org/officeDocument/2006/relationships/font" Target="fonts/Poppins-regular.fntdata"/><Relationship Id="rId25" Type="http://schemas.openxmlformats.org/officeDocument/2006/relationships/slide" Target="slides/slide21.xml"/><Relationship Id="rId28" Type="http://schemas.openxmlformats.org/officeDocument/2006/relationships/font" Target="fonts/Poppins-italic.fntdata"/><Relationship Id="rId27" Type="http://schemas.openxmlformats.org/officeDocument/2006/relationships/font" Target="fonts/Poppins-bold.fntdata"/><Relationship Id="rId5" Type="http://schemas.openxmlformats.org/officeDocument/2006/relationships/slide" Target="slides/slide1.xml"/><Relationship Id="rId6" Type="http://schemas.openxmlformats.org/officeDocument/2006/relationships/slide" Target="slides/slide2.xml"/><Relationship Id="rId29" Type="http://schemas.openxmlformats.org/officeDocument/2006/relationships/font" Target="fonts/Poppins-boldItalic.fntdata"/><Relationship Id="rId7" Type="http://schemas.openxmlformats.org/officeDocument/2006/relationships/slide" Target="slides/slide3.xml"/><Relationship Id="rId8" Type="http://schemas.openxmlformats.org/officeDocument/2006/relationships/slide" Target="slides/slide4.xml"/><Relationship Id="rId31" Type="http://schemas.openxmlformats.org/officeDocument/2006/relationships/font" Target="fonts/BarlowCondensed-bold.fntdata"/><Relationship Id="rId30" Type="http://schemas.openxmlformats.org/officeDocument/2006/relationships/font" Target="fonts/BarlowCondensed-regular.fntdata"/><Relationship Id="rId11" Type="http://schemas.openxmlformats.org/officeDocument/2006/relationships/slide" Target="slides/slide7.xml"/><Relationship Id="rId33" Type="http://schemas.openxmlformats.org/officeDocument/2006/relationships/font" Target="fonts/BarlowCondensed-boldItalic.fntdata"/><Relationship Id="rId10" Type="http://schemas.openxmlformats.org/officeDocument/2006/relationships/slide" Target="slides/slide6.xml"/><Relationship Id="rId32" Type="http://schemas.openxmlformats.org/officeDocument/2006/relationships/font" Target="fonts/BarlowCondensed-italic.fntdata"/><Relationship Id="rId13" Type="http://schemas.openxmlformats.org/officeDocument/2006/relationships/slide" Target="slides/slide9.xml"/><Relationship Id="rId35" Type="http://schemas.openxmlformats.org/officeDocument/2006/relationships/font" Target="fonts/Questrial-regular.fntdata"/><Relationship Id="rId12" Type="http://schemas.openxmlformats.org/officeDocument/2006/relationships/slide" Target="slides/slide8.xml"/><Relationship Id="rId34" Type="http://schemas.openxmlformats.org/officeDocument/2006/relationships/font" Target="fonts/HomemadeApple-regular.fntdata"/><Relationship Id="rId15" Type="http://schemas.openxmlformats.org/officeDocument/2006/relationships/slide" Target="slides/slide11.xml"/><Relationship Id="rId14" Type="http://schemas.openxmlformats.org/officeDocument/2006/relationships/slide" Target="slides/slide10.xml"/><Relationship Id="rId17" Type="http://schemas.openxmlformats.org/officeDocument/2006/relationships/slide" Target="slides/slide13.xml"/><Relationship Id="rId16" Type="http://schemas.openxmlformats.org/officeDocument/2006/relationships/slide" Target="slides/slide12.xml"/><Relationship Id="rId19" Type="http://schemas.openxmlformats.org/officeDocument/2006/relationships/slide" Target="slides/slide15.xml"/><Relationship Id="rId18" Type="http://schemas.openxmlformats.org/officeDocument/2006/relationships/slide" Target="slides/slide14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ge5eb92e686_3_4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" name="Google Shape;95;ge5eb92e686_3_4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e5ed2a7358_0_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e5ed2a7358_0_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ge5ed2a7358_0_1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" name="Google Shape;107;ge5ed2a7358_0_1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e5ed2a7358_0_7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" name="Google Shape;113;ge5ed2a7358_0_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e5ed2a7358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" name="Google Shape;119;ge5ed2a7358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ge5ed2a7358_0_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" name="Google Shape;125;ge5ed2a7358_0_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e5ed2a7358_0_1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e5ed2a7358_0_1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ge5ed2a7358_0_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" name="Google Shape;137;ge5ed2a7358_0_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ge5ed2a7358_0_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" name="Google Shape;143;ge5ed2a7358_0_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e5ed2a7358_0_1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9" name="Google Shape;149;ge5ed2a7358_0_1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ge525eba953_0_1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5" name="Google Shape;155;ge525eba953_0_1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e5eb92e686_3_6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" name="Google Shape;161;ge5eb92e686_3_6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ge5eb92e686_3_7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1" name="Google Shape;261;ge5eb92e686_3_7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e53f8f0c4f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e53f8f0c4f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ge5eb92e686_3_2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9" name="Google Shape;329;ge5eb92e686_3_2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1" name="Shape 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2" name="Google Shape;362;ge53f8f0c4f_0_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3" name="Google Shape;363;ge53f8f0c4f_0_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" name="Google Shape;396;ge5eb92e686_3_9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7" name="Google Shape;397;ge5eb92e686_3_9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9" name="Shape 4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0" name="Google Shape;430;ge53f8f0c4f_0_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1" name="Google Shape;431;ge53f8f0c4f_0_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ge5eb92e686_3_9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5" name="Google Shape;465;ge5eb92e686_3_9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7" name="Shape 4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8" name="Google Shape;498;ge53f8f0c4f_0_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9" name="Google Shape;499;ge53f8f0c4f_0_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1" name="Shape 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2" name="Google Shape;532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3" name="Google Shape;533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7.png"/><Relationship Id="rId11" Type="http://schemas.openxmlformats.org/officeDocument/2006/relationships/image" Target="../media/image8.png"/><Relationship Id="rId10" Type="http://schemas.openxmlformats.org/officeDocument/2006/relationships/image" Target="../media/image3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 1">
  <p:cSld name="CUSTOM_21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/>
          <p:nvPr/>
        </p:nvSpPr>
        <p:spPr>
          <a:xfrm>
            <a:off x="7788425" y="547951"/>
            <a:ext cx="1791600" cy="2683500"/>
          </a:xfrm>
          <a:prstGeom prst="roundRect">
            <a:avLst>
              <a:gd fmla="val 9230" name="adj"/>
            </a:avLst>
          </a:prstGeom>
          <a:noFill/>
          <a:ln cap="flat" cmpd="sng" w="19050">
            <a:solidFill>
              <a:schemeClr val="lt1"/>
            </a:solidFill>
            <a:prstDash val="dash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" name="Google Shape;10;p2"/>
          <p:cNvSpPr/>
          <p:nvPr/>
        </p:nvSpPr>
        <p:spPr>
          <a:xfrm>
            <a:off x="7788425" y="3605421"/>
            <a:ext cx="1791600" cy="2683500"/>
          </a:xfrm>
          <a:prstGeom prst="roundRect">
            <a:avLst>
              <a:gd fmla="val 9230" name="adj"/>
            </a:avLst>
          </a:prstGeom>
          <a:noFill/>
          <a:ln cap="flat" cmpd="sng" w="19050">
            <a:solidFill>
              <a:schemeClr val="lt1"/>
            </a:solidFill>
            <a:prstDash val="dash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1" name="Google Shape;11;p2"/>
          <p:cNvSpPr/>
          <p:nvPr/>
        </p:nvSpPr>
        <p:spPr>
          <a:xfrm>
            <a:off x="9992369" y="547951"/>
            <a:ext cx="1791600" cy="2683500"/>
          </a:xfrm>
          <a:prstGeom prst="roundRect">
            <a:avLst>
              <a:gd fmla="val 9230" name="adj"/>
            </a:avLst>
          </a:prstGeom>
          <a:noFill/>
          <a:ln cap="flat" cmpd="sng" w="19050">
            <a:solidFill>
              <a:schemeClr val="lt1"/>
            </a:solidFill>
            <a:prstDash val="dash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9992369" y="3605421"/>
            <a:ext cx="1791600" cy="2683500"/>
          </a:xfrm>
          <a:prstGeom prst="roundRect">
            <a:avLst>
              <a:gd fmla="val 9230" name="adj"/>
            </a:avLst>
          </a:prstGeom>
          <a:noFill/>
          <a:ln cap="flat" cmpd="sng" w="19050">
            <a:solidFill>
              <a:schemeClr val="lt1"/>
            </a:solidFill>
            <a:prstDash val="dash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152150" y="162300"/>
            <a:ext cx="1768800" cy="7710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2010383" y="162300"/>
            <a:ext cx="1768800" cy="7710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3868617" y="162300"/>
            <a:ext cx="1768800" cy="7710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5726850" y="162300"/>
            <a:ext cx="1768800" cy="7710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152150" y="1090275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152150" y="1774318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152150" y="2458361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" name="Google Shape;20;p2"/>
          <p:cNvSpPr/>
          <p:nvPr/>
        </p:nvSpPr>
        <p:spPr>
          <a:xfrm>
            <a:off x="152150" y="3142404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152150" y="3826447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152150" y="4510489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" name="Google Shape;23;p2"/>
          <p:cNvSpPr/>
          <p:nvPr/>
        </p:nvSpPr>
        <p:spPr>
          <a:xfrm>
            <a:off x="2010375" y="1090275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2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" name="Google Shape;24;p2"/>
          <p:cNvSpPr/>
          <p:nvPr/>
        </p:nvSpPr>
        <p:spPr>
          <a:xfrm>
            <a:off x="2010375" y="1774318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2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" name="Google Shape;25;p2"/>
          <p:cNvSpPr/>
          <p:nvPr/>
        </p:nvSpPr>
        <p:spPr>
          <a:xfrm>
            <a:off x="2010375" y="2458361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2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" name="Google Shape;26;p2"/>
          <p:cNvSpPr/>
          <p:nvPr/>
        </p:nvSpPr>
        <p:spPr>
          <a:xfrm>
            <a:off x="2010375" y="3142404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2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2010375" y="3826447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2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2010375" y="4510489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2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3868600" y="1090275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3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3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0" name="Google Shape;30;p2"/>
          <p:cNvSpPr/>
          <p:nvPr/>
        </p:nvSpPr>
        <p:spPr>
          <a:xfrm>
            <a:off x="3868600" y="1774318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3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3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1" name="Google Shape;31;p2"/>
          <p:cNvSpPr/>
          <p:nvPr/>
        </p:nvSpPr>
        <p:spPr>
          <a:xfrm>
            <a:off x="3868600" y="2458361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3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3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" name="Google Shape;32;p2"/>
          <p:cNvSpPr/>
          <p:nvPr/>
        </p:nvSpPr>
        <p:spPr>
          <a:xfrm>
            <a:off x="3868600" y="3142404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3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3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" name="Google Shape;33;p2"/>
          <p:cNvSpPr/>
          <p:nvPr/>
        </p:nvSpPr>
        <p:spPr>
          <a:xfrm>
            <a:off x="3868600" y="3826447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3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3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" name="Google Shape;34;p2"/>
          <p:cNvSpPr/>
          <p:nvPr/>
        </p:nvSpPr>
        <p:spPr>
          <a:xfrm>
            <a:off x="3868600" y="4510489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3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3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5" name="Google Shape;35;p2"/>
          <p:cNvSpPr/>
          <p:nvPr/>
        </p:nvSpPr>
        <p:spPr>
          <a:xfrm>
            <a:off x="5726825" y="1090275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4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4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6" name="Google Shape;36;p2"/>
          <p:cNvSpPr/>
          <p:nvPr/>
        </p:nvSpPr>
        <p:spPr>
          <a:xfrm>
            <a:off x="5726825" y="1774318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4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4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7" name="Google Shape;37;p2"/>
          <p:cNvSpPr/>
          <p:nvPr/>
        </p:nvSpPr>
        <p:spPr>
          <a:xfrm>
            <a:off x="5726825" y="2458361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4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4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8" name="Google Shape;38;p2"/>
          <p:cNvSpPr/>
          <p:nvPr/>
        </p:nvSpPr>
        <p:spPr>
          <a:xfrm>
            <a:off x="5726825" y="3142404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4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4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9" name="Google Shape;39;p2"/>
          <p:cNvSpPr/>
          <p:nvPr/>
        </p:nvSpPr>
        <p:spPr>
          <a:xfrm>
            <a:off x="5726825" y="3826447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4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4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0" name="Google Shape;40;p2"/>
          <p:cNvSpPr/>
          <p:nvPr/>
        </p:nvSpPr>
        <p:spPr>
          <a:xfrm>
            <a:off x="5726825" y="4510489"/>
            <a:ext cx="1768800" cy="507600"/>
          </a:xfrm>
          <a:prstGeom prst="rect">
            <a:avLst/>
          </a:prstGeom>
          <a:solidFill>
            <a:schemeClr val="lt1"/>
          </a:solidFill>
          <a:ln cap="flat" cmpd="sng" w="3810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4"/>
                </a:solidFill>
                <a:latin typeface="Questrial"/>
                <a:ea typeface="Questrial"/>
                <a:cs typeface="Questrial"/>
                <a:sym typeface="Questrial"/>
              </a:rPr>
              <a:t>?</a:t>
            </a:r>
            <a:endParaRPr b="1" sz="1800">
              <a:solidFill>
                <a:schemeClr val="accent4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 1 1">
  <p:cSld name="CUSTOM_21_1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2" name="Google Shape;42;p3"/>
          <p:cNvPicPr preferRelativeResize="0"/>
          <p:nvPr/>
        </p:nvPicPr>
        <p:blipFill rotWithShape="1">
          <a:blip r:embed="rId2">
            <a:alphaModFix amt="58999"/>
          </a:blip>
          <a:srcRect b="51345" l="0" r="0" t="237"/>
          <a:stretch/>
        </p:blipFill>
        <p:spPr>
          <a:xfrm flipH="1" rot="10800000">
            <a:off x="10150" y="-10149"/>
            <a:ext cx="12151427" cy="5005574"/>
          </a:xfrm>
          <a:prstGeom prst="rect">
            <a:avLst/>
          </a:prstGeom>
          <a:noFill/>
          <a:ln>
            <a:noFill/>
          </a:ln>
          <a:effectLst>
            <a:reflection blurRad="0" dir="5400000" dist="38100" endA="0" endPos="42000" fadeDir="5400012" kx="0" rotWithShape="0" algn="bl" stPos="0" sy="-100000" ky="0"/>
          </a:effectLst>
        </p:spPr>
      </p:pic>
      <p:cxnSp>
        <p:nvCxnSpPr>
          <p:cNvPr id="43" name="Google Shape;43;p3"/>
          <p:cNvCxnSpPr/>
          <p:nvPr/>
        </p:nvCxnSpPr>
        <p:spPr>
          <a:xfrm>
            <a:off x="6086975" y="4980575"/>
            <a:ext cx="9000" cy="18588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44" name="Google Shape;44;p3"/>
          <p:cNvCxnSpPr/>
          <p:nvPr/>
        </p:nvCxnSpPr>
        <p:spPr>
          <a:xfrm flipH="1">
            <a:off x="4280275" y="4980575"/>
            <a:ext cx="834600" cy="18879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45" name="Google Shape;45;p3"/>
          <p:cNvCxnSpPr/>
          <p:nvPr/>
        </p:nvCxnSpPr>
        <p:spPr>
          <a:xfrm flipH="1">
            <a:off x="2886700" y="4980575"/>
            <a:ext cx="1204200" cy="18540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46" name="Google Shape;46;p3"/>
          <p:cNvCxnSpPr/>
          <p:nvPr/>
        </p:nvCxnSpPr>
        <p:spPr>
          <a:xfrm flipH="1">
            <a:off x="1470925" y="4980575"/>
            <a:ext cx="1519800" cy="18540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47" name="Google Shape;47;p3"/>
          <p:cNvCxnSpPr/>
          <p:nvPr/>
        </p:nvCxnSpPr>
        <p:spPr>
          <a:xfrm flipH="1">
            <a:off x="18925" y="4980575"/>
            <a:ext cx="1898700" cy="16488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48" name="Google Shape;48;p3"/>
          <p:cNvCxnSpPr/>
          <p:nvPr/>
        </p:nvCxnSpPr>
        <p:spPr>
          <a:xfrm rot="10800000">
            <a:off x="0" y="6105575"/>
            <a:ext cx="121920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49" name="Google Shape;49;p3"/>
          <p:cNvCxnSpPr/>
          <p:nvPr/>
        </p:nvCxnSpPr>
        <p:spPr>
          <a:xfrm rot="10800000">
            <a:off x="0" y="6659600"/>
            <a:ext cx="121920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50" name="Google Shape;50;p3"/>
          <p:cNvCxnSpPr/>
          <p:nvPr/>
        </p:nvCxnSpPr>
        <p:spPr>
          <a:xfrm rot="10800000">
            <a:off x="-4525" y="5550500"/>
            <a:ext cx="121920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51" name="Google Shape;51;p3"/>
          <p:cNvCxnSpPr/>
          <p:nvPr/>
        </p:nvCxnSpPr>
        <p:spPr>
          <a:xfrm rot="10800000">
            <a:off x="0" y="4980575"/>
            <a:ext cx="121920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52" name="Google Shape;52;p3"/>
          <p:cNvCxnSpPr/>
          <p:nvPr/>
        </p:nvCxnSpPr>
        <p:spPr>
          <a:xfrm flipH="1">
            <a:off x="-75" y="4977800"/>
            <a:ext cx="799500" cy="6039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53" name="Google Shape;53;p3"/>
          <p:cNvCxnSpPr/>
          <p:nvPr/>
        </p:nvCxnSpPr>
        <p:spPr>
          <a:xfrm>
            <a:off x="6991875" y="4980575"/>
            <a:ext cx="834600" cy="18879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54" name="Google Shape;54;p3"/>
          <p:cNvCxnSpPr/>
          <p:nvPr/>
        </p:nvCxnSpPr>
        <p:spPr>
          <a:xfrm>
            <a:off x="8092050" y="4980575"/>
            <a:ext cx="1204200" cy="18540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55" name="Google Shape;55;p3"/>
          <p:cNvCxnSpPr/>
          <p:nvPr/>
        </p:nvCxnSpPr>
        <p:spPr>
          <a:xfrm>
            <a:off x="9192225" y="4980575"/>
            <a:ext cx="1519800" cy="18540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56" name="Google Shape;56;p3"/>
          <p:cNvCxnSpPr/>
          <p:nvPr/>
        </p:nvCxnSpPr>
        <p:spPr>
          <a:xfrm>
            <a:off x="10265325" y="4980575"/>
            <a:ext cx="1945800" cy="17631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57" name="Google Shape;57;p3"/>
          <p:cNvCxnSpPr/>
          <p:nvPr/>
        </p:nvCxnSpPr>
        <p:spPr>
          <a:xfrm>
            <a:off x="11383525" y="4998600"/>
            <a:ext cx="827400" cy="6213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sp>
        <p:nvSpPr>
          <p:cNvPr id="58" name="Google Shape;58;p3"/>
          <p:cNvSpPr/>
          <p:nvPr/>
        </p:nvSpPr>
        <p:spPr>
          <a:xfrm>
            <a:off x="922800" y="700500"/>
            <a:ext cx="10346400" cy="54570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128588" rotWithShape="0" algn="bl" dir="2280000" dist="15240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7 Title and text right">
  <p:cSld name="CUSTOM_16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4"/>
          <p:cNvSpPr/>
          <p:nvPr/>
        </p:nvSpPr>
        <p:spPr>
          <a:xfrm>
            <a:off x="-9150" y="9150"/>
            <a:ext cx="12192000" cy="6858000"/>
          </a:xfrm>
          <a:prstGeom prst="rect">
            <a:avLst/>
          </a:prstGeom>
          <a:solidFill>
            <a:srgbClr val="FFFFFF">
              <a:alpha val="731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7 Title and text right 1">
  <p:cSld name="CUSTOM_16_1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2" name="Google Shape;62;p5"/>
          <p:cNvPicPr preferRelativeResize="0"/>
          <p:nvPr/>
        </p:nvPicPr>
        <p:blipFill rotWithShape="1">
          <a:blip r:embed="rId2">
            <a:alphaModFix amt="21000"/>
          </a:blip>
          <a:srcRect b="34883" l="0" r="0" t="240"/>
          <a:stretch/>
        </p:blipFill>
        <p:spPr>
          <a:xfrm flipH="1" rot="10800000">
            <a:off x="-9025" y="-38100"/>
            <a:ext cx="12201000" cy="4995425"/>
          </a:xfrm>
          <a:prstGeom prst="rect">
            <a:avLst/>
          </a:prstGeom>
          <a:noFill/>
          <a:ln>
            <a:noFill/>
          </a:ln>
          <a:effectLst>
            <a:reflection blurRad="0" dir="5400000" dist="38100" endA="0" endPos="30000" fadeDir="5400012" kx="0" rotWithShape="0" algn="bl" stPos="0" sy="-100000" ky="0"/>
          </a:effectLst>
        </p:spPr>
      </p:pic>
      <p:cxnSp>
        <p:nvCxnSpPr>
          <p:cNvPr id="63" name="Google Shape;63;p5"/>
          <p:cNvCxnSpPr/>
          <p:nvPr/>
        </p:nvCxnSpPr>
        <p:spPr>
          <a:xfrm>
            <a:off x="6086975" y="4980575"/>
            <a:ext cx="9000" cy="18588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64" name="Google Shape;64;p5"/>
          <p:cNvCxnSpPr/>
          <p:nvPr/>
        </p:nvCxnSpPr>
        <p:spPr>
          <a:xfrm flipH="1">
            <a:off x="4280275" y="4980575"/>
            <a:ext cx="834600" cy="18879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65" name="Google Shape;65;p5"/>
          <p:cNvCxnSpPr/>
          <p:nvPr/>
        </p:nvCxnSpPr>
        <p:spPr>
          <a:xfrm flipH="1">
            <a:off x="2886700" y="4980575"/>
            <a:ext cx="1204200" cy="18540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66" name="Google Shape;66;p5"/>
          <p:cNvCxnSpPr/>
          <p:nvPr/>
        </p:nvCxnSpPr>
        <p:spPr>
          <a:xfrm flipH="1">
            <a:off x="1470925" y="4980575"/>
            <a:ext cx="1519800" cy="18540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67" name="Google Shape;67;p5"/>
          <p:cNvCxnSpPr/>
          <p:nvPr/>
        </p:nvCxnSpPr>
        <p:spPr>
          <a:xfrm flipH="1">
            <a:off x="18925" y="4980575"/>
            <a:ext cx="1898700" cy="16488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68" name="Google Shape;68;p5"/>
          <p:cNvCxnSpPr/>
          <p:nvPr/>
        </p:nvCxnSpPr>
        <p:spPr>
          <a:xfrm rot="10800000">
            <a:off x="0" y="6105575"/>
            <a:ext cx="121920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69" name="Google Shape;69;p5"/>
          <p:cNvCxnSpPr/>
          <p:nvPr/>
        </p:nvCxnSpPr>
        <p:spPr>
          <a:xfrm rot="10800000">
            <a:off x="0" y="6659600"/>
            <a:ext cx="121920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70" name="Google Shape;70;p5"/>
          <p:cNvCxnSpPr/>
          <p:nvPr/>
        </p:nvCxnSpPr>
        <p:spPr>
          <a:xfrm rot="10800000">
            <a:off x="-4525" y="5550500"/>
            <a:ext cx="121920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71" name="Google Shape;71;p5"/>
          <p:cNvCxnSpPr/>
          <p:nvPr/>
        </p:nvCxnSpPr>
        <p:spPr>
          <a:xfrm rot="10800000">
            <a:off x="0" y="4980575"/>
            <a:ext cx="121920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72" name="Google Shape;72;p5"/>
          <p:cNvCxnSpPr/>
          <p:nvPr/>
        </p:nvCxnSpPr>
        <p:spPr>
          <a:xfrm flipH="1">
            <a:off x="-75" y="4977800"/>
            <a:ext cx="799500" cy="6039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73" name="Google Shape;73;p5"/>
          <p:cNvCxnSpPr/>
          <p:nvPr/>
        </p:nvCxnSpPr>
        <p:spPr>
          <a:xfrm>
            <a:off x="6991875" y="4980575"/>
            <a:ext cx="834600" cy="18879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74" name="Google Shape;74;p5"/>
          <p:cNvCxnSpPr/>
          <p:nvPr/>
        </p:nvCxnSpPr>
        <p:spPr>
          <a:xfrm>
            <a:off x="8092050" y="4980575"/>
            <a:ext cx="1204200" cy="18540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75" name="Google Shape;75;p5"/>
          <p:cNvCxnSpPr/>
          <p:nvPr/>
        </p:nvCxnSpPr>
        <p:spPr>
          <a:xfrm>
            <a:off x="9192225" y="4980575"/>
            <a:ext cx="1519800" cy="18540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76" name="Google Shape;76;p5"/>
          <p:cNvCxnSpPr/>
          <p:nvPr/>
        </p:nvCxnSpPr>
        <p:spPr>
          <a:xfrm>
            <a:off x="10265325" y="4980575"/>
            <a:ext cx="1945800" cy="17631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cxnSp>
        <p:nvCxnSpPr>
          <p:cNvPr id="77" name="Google Shape;77;p5"/>
          <p:cNvCxnSpPr/>
          <p:nvPr/>
        </p:nvCxnSpPr>
        <p:spPr>
          <a:xfrm>
            <a:off x="11383525" y="4998600"/>
            <a:ext cx="827400" cy="6213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cxnSp>
      <p:sp>
        <p:nvSpPr>
          <p:cNvPr id="78" name="Google Shape;78;p5"/>
          <p:cNvSpPr/>
          <p:nvPr/>
        </p:nvSpPr>
        <p:spPr>
          <a:xfrm rot="-1095059">
            <a:off x="2392355" y="1139102"/>
            <a:ext cx="1920619" cy="2848912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5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15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9" name="Google Shape;79;p5"/>
          <p:cNvSpPr/>
          <p:nvPr/>
        </p:nvSpPr>
        <p:spPr>
          <a:xfrm rot="-407326">
            <a:off x="4226121" y="664336"/>
            <a:ext cx="1921170" cy="2849323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5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15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0" name="Google Shape;80;p5"/>
          <p:cNvSpPr/>
          <p:nvPr/>
        </p:nvSpPr>
        <p:spPr>
          <a:xfrm rot="475582">
            <a:off x="6041866" y="664090"/>
            <a:ext cx="1920953" cy="2849077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5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15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1" name="Google Shape;81;p5"/>
          <p:cNvSpPr/>
          <p:nvPr/>
        </p:nvSpPr>
        <p:spPr>
          <a:xfrm rot="1354838">
            <a:off x="7802708" y="1161729"/>
            <a:ext cx="1921177" cy="2849424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5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15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3" name="Google Shape;83;p6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84" name="Google Shape;84;p6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6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86" name="Google Shape;86;p6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87" name="Google Shape;87;p6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88" name="Google Shape;88;p6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89" name="Google Shape;89;p6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0" name="Google Shape;90;p6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1" name="Google Shape;91;p6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92" name="Google Shape;92;p6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chemeClr val="accent1"/>
            </a:gs>
            <a:gs pos="39000">
              <a:schemeClr val="accent2"/>
            </a:gs>
            <a:gs pos="58999">
              <a:schemeClr val="accent3"/>
            </a:gs>
            <a:gs pos="77000">
              <a:schemeClr val="accent4"/>
            </a:gs>
            <a:gs pos="100000">
              <a:schemeClr val="accent4"/>
            </a:gs>
          </a:gsLst>
          <a:lin ang="5400012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" name="Google Shape;7;p1"/>
          <p:cNvSpPr txBox="1"/>
          <p:nvPr/>
        </p:nvSpPr>
        <p:spPr>
          <a:xfrm flipH="1" rot="-5400000">
            <a:off x="11234275" y="2549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hyperlink" Target="http://drive.google.com/file/d/14gTdB9I6psQHKaBTiyZkMvU2RwdFf-uh/view" TargetMode="External"/><Relationship Id="rId4" Type="http://schemas.openxmlformats.org/officeDocument/2006/relationships/image" Target="../media/image1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hyperlink" Target="http://drive.google.com/file/d/19y1ZPfm_J3VJ0F7Cy6do4fVp27vMom7D/view" TargetMode="External"/><Relationship Id="rId4" Type="http://schemas.openxmlformats.org/officeDocument/2006/relationships/image" Target="../media/image1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7.xml"/><Relationship Id="rId3" Type="http://schemas.openxmlformats.org/officeDocument/2006/relationships/hyperlink" Target="http://drive.google.com/file/d/1XSAX8i6YEXpARGUkEAKZQaK36HPZFMeb/view" TargetMode="External"/><Relationship Id="rId4" Type="http://schemas.openxmlformats.org/officeDocument/2006/relationships/image" Target="../media/image1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Relationship Id="rId3" Type="http://schemas.openxmlformats.org/officeDocument/2006/relationships/hyperlink" Target="https://ranallotechteacher.weebly.com/" TargetMode="Externa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://drive.google.com/file/d/1VnEYK4jC13s3r0dIYOUOoNJLmIu2uO4G/view" TargetMode="External"/><Relationship Id="rId4" Type="http://schemas.openxmlformats.org/officeDocument/2006/relationships/image" Target="../media/image1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7"/>
          <p:cNvSpPr txBox="1"/>
          <p:nvPr/>
        </p:nvSpPr>
        <p:spPr>
          <a:xfrm>
            <a:off x="328525" y="3821450"/>
            <a:ext cx="11535000" cy="1230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  <a:reflection blurRad="0" dir="5400000" dist="781050" endA="0" fadeDir="5400012" kx="0" rotWithShape="0" algn="bl" stA="20000" stPos="0" sy="-100000" ky="0"/>
          </a:effectLst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Cardtegories!</a:t>
            </a:r>
            <a:endParaRPr sz="10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8" name="Google Shape;98;p7"/>
          <p:cNvSpPr txBox="1"/>
          <p:nvPr/>
        </p:nvSpPr>
        <p:spPr>
          <a:xfrm>
            <a:off x="-125" y="5562600"/>
            <a:ext cx="12192000" cy="492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Are you ready to play?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8"/>
          <p:cNvSpPr txBox="1"/>
          <p:nvPr/>
        </p:nvSpPr>
        <p:spPr>
          <a:xfrm>
            <a:off x="1704400" y="20886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1. </a:t>
            </a: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Set up the categories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4" name="Google Shape;104;p8"/>
          <p:cNvSpPr txBox="1"/>
          <p:nvPr/>
        </p:nvSpPr>
        <p:spPr>
          <a:xfrm>
            <a:off x="1704350" y="2886450"/>
            <a:ext cx="8882400" cy="184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Decide the name for each category and then hit Ctrl + H (or click on Edit &gt; Find and Replace), in “Find” type: </a:t>
            </a:r>
            <a:r>
              <a:rPr b="1"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 and in “Replace with” type: </a:t>
            </a:r>
            <a:r>
              <a:rPr b="1"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The name of your category, for example: Math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 and click on “Replace all”.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Repeat this for each category, Find: Category B, Replace with: 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Geography - Find: Category C, Replace with: History and the same with Category D.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9"/>
          <p:cNvSpPr txBox="1"/>
          <p:nvPr/>
        </p:nvSpPr>
        <p:spPr>
          <a:xfrm>
            <a:off x="1704400" y="10218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1. Set up the categories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pic>
        <p:nvPicPr>
          <p:cNvPr id="110" name="Google Shape;110;p9" title="Setup Cardtegories! · SlidesMania - Google Slides.webm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04400" y="1817250"/>
            <a:ext cx="8882400" cy="40623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clickEffect" presetClass="entr" presetID="10" presetSubtype="0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filter="fade" transition="in">
                                      <p:cBhvr>
                                        <p:cTn dur="1000"/>
                                        <p:tgtEl>
                                          <p:spTgt spid="1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10"/>
          <p:cNvSpPr txBox="1"/>
          <p:nvPr/>
        </p:nvSpPr>
        <p:spPr>
          <a:xfrm>
            <a:off x="1704400" y="13266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2. Type the questions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16" name="Google Shape;116;p10"/>
          <p:cNvSpPr txBox="1"/>
          <p:nvPr/>
        </p:nvSpPr>
        <p:spPr>
          <a:xfrm>
            <a:off x="1704350" y="2124450"/>
            <a:ext cx="8882400" cy="3786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a question on each white card. Add a minimum of 6 questions per category.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Once you have the questions ready, select everything on the “card” slide (12 shapes) and click on Arrange &gt; Align &gt; Center and Arrange &gt; Align &gt; Middle.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Select the whole deck of cards and hit Ctrl + X (or Right click &gt; Cut), go to the panel slide and paste it (Ctrl + V), now place it on top of its category placeholder. 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Repeat this for every category.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If you want to use more than 6 questions to have as backups in case of incorrect answers (the extra questions will help complete a category) 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6 more questions on the second “card” slide, and simply paste one stack on top of the other on the panel slide.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11"/>
          <p:cNvSpPr txBox="1"/>
          <p:nvPr/>
        </p:nvSpPr>
        <p:spPr>
          <a:xfrm>
            <a:off x="1704400" y="10218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2. Type the questions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pic>
        <p:nvPicPr>
          <p:cNvPr id="122" name="Google Shape;122;p11" title="Setup Cardtegories! · SlidesMania - Google Slides.webm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04400" y="1817250"/>
            <a:ext cx="8882400" cy="40623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clickEffect" presetClass="entr" presetID="10" presetSubtype="0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filter="fade" transition="in">
                                      <p:cBhvr>
                                        <p:cTn dur="1000"/>
                                        <p:tgtEl>
                                          <p:spTgt spid="1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12"/>
          <p:cNvSpPr txBox="1"/>
          <p:nvPr/>
        </p:nvSpPr>
        <p:spPr>
          <a:xfrm>
            <a:off x="1704400" y="20124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3</a:t>
            </a: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. Name the teams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28" name="Google Shape;128;p12"/>
          <p:cNvSpPr txBox="1"/>
          <p:nvPr/>
        </p:nvSpPr>
        <p:spPr>
          <a:xfrm>
            <a:off x="1704350" y="2886450"/>
            <a:ext cx="8882400" cy="184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Let the teams choose their name, and 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hit Ctrl + H (or click on Edit &gt; Find and Replace), in “Find” type: </a:t>
            </a:r>
            <a:r>
              <a:rPr b="1"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 and in “Replace with” type: </a:t>
            </a:r>
            <a:r>
              <a:rPr b="1"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The name chosen by this team, for example: The Avengers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 and click on “Replace all”.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Repeat this for each team, Find: Team 2 name, Replace with: … - Find: Team 3 name, Replace with: ... and the same with Team 4 name.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13"/>
          <p:cNvSpPr txBox="1"/>
          <p:nvPr/>
        </p:nvSpPr>
        <p:spPr>
          <a:xfrm>
            <a:off x="1704400" y="10218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3</a:t>
            </a: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. Name the teams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pic>
        <p:nvPicPr>
          <p:cNvPr id="134" name="Google Shape;134;p13" title="Setup Cardtegories! · SlidesMania - Google Slides.webm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04400" y="1817250"/>
            <a:ext cx="8882400" cy="40623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clickEffect" presetClass="entr" presetID="10" presetSubtype="0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filter="fade" transition="in">
                                      <p:cBhvr>
                                        <p:cTn dur="1000"/>
                                        <p:tgtEl>
                                          <p:spTgt spid="13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14"/>
          <p:cNvSpPr txBox="1"/>
          <p:nvPr/>
        </p:nvSpPr>
        <p:spPr>
          <a:xfrm>
            <a:off x="1704400" y="15552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4</a:t>
            </a: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.1 Time to play!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40" name="Google Shape;140;p14"/>
          <p:cNvSpPr txBox="1"/>
          <p:nvPr/>
        </p:nvSpPr>
        <p:spPr>
          <a:xfrm>
            <a:off x="1704350" y="2429250"/>
            <a:ext cx="8882400" cy="3232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If you are a Google Slides user, I recommend you get </a:t>
            </a:r>
            <a:r>
              <a:rPr lang="en" sz="1800" u="sng">
                <a:solidFill>
                  <a:schemeClr val="hlink"/>
                </a:solidFill>
                <a:latin typeface="Questrial"/>
                <a:ea typeface="Questrial"/>
                <a:cs typeface="Questrial"/>
                <a:sym typeface="Questrial"/>
                <a:hlinkClick r:id="rId3"/>
              </a:rPr>
              <a:t>this Chrome extension or the Bookmarklet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 for a Full Screen effect while in edit (Yes, this deck is to be used in edit). If you use PPT you can “hide” the thumbnails. 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Explain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 simple rules, such as: which team goes first and if you want each team to choose the category they want to play, or if for example, Team 1 decides the category for Team 2, Team 2 for Team 3, Team 4 for Team 1.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Also explain if 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correct answers will allow the team to keep playing and incorrect ones will make them lose their turn, 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or if you want to play rounds of one question for each team.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15"/>
          <p:cNvSpPr txBox="1"/>
          <p:nvPr/>
        </p:nvSpPr>
        <p:spPr>
          <a:xfrm>
            <a:off x="1704400" y="20124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4.2 Time to play!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46" name="Google Shape;146;p15"/>
          <p:cNvSpPr txBox="1"/>
          <p:nvPr/>
        </p:nvSpPr>
        <p:spPr>
          <a:xfrm>
            <a:off x="1704350" y="2886450"/>
            <a:ext cx="8882400" cy="2401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Click on the chosen category and delete its cover to 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reveal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 the question. If the team answers correctly, drag their name tag underneath the category name on the panel. If incorrect, you don’t need to do anything.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Click on the question answered and delete it, so the cover will show again.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Repeat this for each question.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16"/>
          <p:cNvSpPr txBox="1"/>
          <p:nvPr/>
        </p:nvSpPr>
        <p:spPr>
          <a:xfrm>
            <a:off x="1704400" y="10218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4</a:t>
            </a: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. Time to play!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pic>
        <p:nvPicPr>
          <p:cNvPr id="152" name="Google Shape;152;p16" title="Setup Cardtegories! · SlidesMania - Google Slides.webm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04400" y="1817250"/>
            <a:ext cx="8882400" cy="40623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iming>
    <p:tnLst>
      <p:par>
        <p:cTn dur="indefinite" nodeType="tmRoot" restart="never">
          <p:childTnLst>
            <p:seq concurrent="1" nextAc="seek">
              <p:cTn dur="indefinite" id="2" nodeType="mainSeq">
                <p:childTnLst>
                  <p:par>
                    <p:cTn fill="hold">
                      <p:stCondLst>
                        <p:cond delay="indefinite"/>
                      </p:stCondLst>
                      <p:childTnLst>
                        <p:par>
                          <p:cTn fill="hold">
                            <p:stCondLst>
                              <p:cond delay="0"/>
                            </p:stCondLst>
                            <p:childTnLst>
                              <p:par>
                                <p:cTn fill="hold" nodeType="clickEffect" presetClass="entr" presetID="10" presetSubtype="0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filter="fade" transition="in">
                                      <p:cBhvr>
                                        <p:cTn dur="1000"/>
                                        <p:tgtEl>
                                          <p:spTgt spid="15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>
                  <p:tgtEl>
                    <p:sldTgt/>
                  </p:tgtEl>
                </p:cond>
              </p:prevCondLst>
              <p:nextCondLst>
                <p:cond evt="onNext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17"/>
          <p:cNvSpPr txBox="1"/>
          <p:nvPr/>
        </p:nvSpPr>
        <p:spPr>
          <a:xfrm>
            <a:off x="1704400" y="2393475"/>
            <a:ext cx="8882400" cy="744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Tip. Customize colors</a:t>
            </a:r>
            <a:endParaRPr b="1" sz="6000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58" name="Google Shape;158;p17"/>
          <p:cNvSpPr txBox="1"/>
          <p:nvPr/>
        </p:nvSpPr>
        <p:spPr>
          <a:xfrm>
            <a:off x="1704350" y="3267450"/>
            <a:ext cx="8882400" cy="129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If you want to change the colors of this template. 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Click</a:t>
            </a: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 on Slide &gt; Edit Theme, Click on Colors and Change the theme colors.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You’ll need to change accent 1, 2, 3 and 4.</a:t>
            </a:r>
            <a:endParaRPr sz="18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18"/>
          <p:cNvSpPr/>
          <p:nvPr/>
        </p:nvSpPr>
        <p:spPr>
          <a:xfrm>
            <a:off x="243500" y="522092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64" name="Google Shape;164;p18"/>
          <p:cNvSpPr/>
          <p:nvPr/>
        </p:nvSpPr>
        <p:spPr>
          <a:xfrm>
            <a:off x="243500" y="562580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65" name="Google Shape;165;p18"/>
          <p:cNvSpPr/>
          <p:nvPr/>
        </p:nvSpPr>
        <p:spPr>
          <a:xfrm>
            <a:off x="243500" y="603067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66" name="Google Shape;166;p18"/>
          <p:cNvSpPr/>
          <p:nvPr/>
        </p:nvSpPr>
        <p:spPr>
          <a:xfrm>
            <a:off x="243500" y="643555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67" name="Google Shape;167;p18"/>
          <p:cNvSpPr/>
          <p:nvPr/>
        </p:nvSpPr>
        <p:spPr>
          <a:xfrm>
            <a:off x="2100250" y="522092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68" name="Google Shape;168;p18"/>
          <p:cNvSpPr/>
          <p:nvPr/>
        </p:nvSpPr>
        <p:spPr>
          <a:xfrm>
            <a:off x="2100250" y="562580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69" name="Google Shape;169;p18"/>
          <p:cNvSpPr/>
          <p:nvPr/>
        </p:nvSpPr>
        <p:spPr>
          <a:xfrm>
            <a:off x="2100250" y="603067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0" name="Google Shape;170;p18"/>
          <p:cNvSpPr/>
          <p:nvPr/>
        </p:nvSpPr>
        <p:spPr>
          <a:xfrm>
            <a:off x="2100250" y="643555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1" name="Google Shape;171;p18"/>
          <p:cNvSpPr/>
          <p:nvPr/>
        </p:nvSpPr>
        <p:spPr>
          <a:xfrm>
            <a:off x="3957000" y="522092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2" name="Google Shape;172;p18"/>
          <p:cNvSpPr/>
          <p:nvPr/>
        </p:nvSpPr>
        <p:spPr>
          <a:xfrm>
            <a:off x="3957000" y="562580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3" name="Google Shape;173;p18"/>
          <p:cNvSpPr/>
          <p:nvPr/>
        </p:nvSpPr>
        <p:spPr>
          <a:xfrm>
            <a:off x="3957000" y="603067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4" name="Google Shape;174;p18"/>
          <p:cNvSpPr/>
          <p:nvPr/>
        </p:nvSpPr>
        <p:spPr>
          <a:xfrm>
            <a:off x="3957000" y="643555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5" name="Google Shape;175;p18"/>
          <p:cNvSpPr/>
          <p:nvPr/>
        </p:nvSpPr>
        <p:spPr>
          <a:xfrm>
            <a:off x="5813750" y="522092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6" name="Google Shape;176;p18"/>
          <p:cNvSpPr/>
          <p:nvPr/>
        </p:nvSpPr>
        <p:spPr>
          <a:xfrm>
            <a:off x="5813750" y="562580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7" name="Google Shape;177;p18"/>
          <p:cNvSpPr/>
          <p:nvPr/>
        </p:nvSpPr>
        <p:spPr>
          <a:xfrm>
            <a:off x="5813750" y="603067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8" name="Google Shape;178;p18"/>
          <p:cNvSpPr/>
          <p:nvPr/>
        </p:nvSpPr>
        <p:spPr>
          <a:xfrm>
            <a:off x="5813750" y="643555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79" name="Google Shape;179;p18"/>
          <p:cNvSpPr/>
          <p:nvPr/>
        </p:nvSpPr>
        <p:spPr>
          <a:xfrm>
            <a:off x="243500" y="522092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0" name="Google Shape;180;p18"/>
          <p:cNvSpPr/>
          <p:nvPr/>
        </p:nvSpPr>
        <p:spPr>
          <a:xfrm>
            <a:off x="243500" y="562580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1" name="Google Shape;181;p18"/>
          <p:cNvSpPr/>
          <p:nvPr/>
        </p:nvSpPr>
        <p:spPr>
          <a:xfrm>
            <a:off x="243500" y="603067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2" name="Google Shape;182;p18"/>
          <p:cNvSpPr/>
          <p:nvPr/>
        </p:nvSpPr>
        <p:spPr>
          <a:xfrm>
            <a:off x="243500" y="643555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3" name="Google Shape;183;p18"/>
          <p:cNvSpPr/>
          <p:nvPr/>
        </p:nvSpPr>
        <p:spPr>
          <a:xfrm>
            <a:off x="243500" y="522092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4" name="Google Shape;184;p18"/>
          <p:cNvSpPr/>
          <p:nvPr/>
        </p:nvSpPr>
        <p:spPr>
          <a:xfrm>
            <a:off x="243500" y="562580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5" name="Google Shape;185;p18"/>
          <p:cNvSpPr/>
          <p:nvPr/>
        </p:nvSpPr>
        <p:spPr>
          <a:xfrm>
            <a:off x="243500" y="603067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6" name="Google Shape;186;p18"/>
          <p:cNvSpPr/>
          <p:nvPr/>
        </p:nvSpPr>
        <p:spPr>
          <a:xfrm>
            <a:off x="243500" y="643555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7" name="Google Shape;187;p18"/>
          <p:cNvSpPr/>
          <p:nvPr/>
        </p:nvSpPr>
        <p:spPr>
          <a:xfrm>
            <a:off x="243500" y="522092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8" name="Google Shape;188;p18"/>
          <p:cNvSpPr/>
          <p:nvPr/>
        </p:nvSpPr>
        <p:spPr>
          <a:xfrm>
            <a:off x="243500" y="562580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89" name="Google Shape;189;p18"/>
          <p:cNvSpPr/>
          <p:nvPr/>
        </p:nvSpPr>
        <p:spPr>
          <a:xfrm>
            <a:off x="243500" y="603067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0" name="Google Shape;190;p18"/>
          <p:cNvSpPr/>
          <p:nvPr/>
        </p:nvSpPr>
        <p:spPr>
          <a:xfrm>
            <a:off x="243500" y="643555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1" name="Google Shape;191;p18"/>
          <p:cNvSpPr/>
          <p:nvPr/>
        </p:nvSpPr>
        <p:spPr>
          <a:xfrm>
            <a:off x="243500" y="522092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2" name="Google Shape;192;p18"/>
          <p:cNvSpPr/>
          <p:nvPr/>
        </p:nvSpPr>
        <p:spPr>
          <a:xfrm>
            <a:off x="243500" y="562580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3" name="Google Shape;193;p18"/>
          <p:cNvSpPr/>
          <p:nvPr/>
        </p:nvSpPr>
        <p:spPr>
          <a:xfrm>
            <a:off x="243500" y="603067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4" name="Google Shape;194;p18"/>
          <p:cNvSpPr/>
          <p:nvPr/>
        </p:nvSpPr>
        <p:spPr>
          <a:xfrm>
            <a:off x="243500" y="643555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5" name="Google Shape;195;p18"/>
          <p:cNvSpPr/>
          <p:nvPr/>
        </p:nvSpPr>
        <p:spPr>
          <a:xfrm>
            <a:off x="243500" y="522092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6" name="Google Shape;196;p18"/>
          <p:cNvSpPr/>
          <p:nvPr/>
        </p:nvSpPr>
        <p:spPr>
          <a:xfrm>
            <a:off x="243500" y="562580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7" name="Google Shape;197;p18"/>
          <p:cNvSpPr/>
          <p:nvPr/>
        </p:nvSpPr>
        <p:spPr>
          <a:xfrm>
            <a:off x="243500" y="6030675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8" name="Google Shape;198;p18"/>
          <p:cNvSpPr/>
          <p:nvPr/>
        </p:nvSpPr>
        <p:spPr>
          <a:xfrm>
            <a:off x="243500" y="6435550"/>
            <a:ext cx="1542000" cy="306900"/>
          </a:xfrm>
          <a:prstGeom prst="rect">
            <a:avLst/>
          </a:prstGeom>
          <a:solidFill>
            <a:schemeClr val="accen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99" name="Google Shape;199;p18"/>
          <p:cNvSpPr/>
          <p:nvPr/>
        </p:nvSpPr>
        <p:spPr>
          <a:xfrm>
            <a:off x="2100250" y="522092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0" name="Google Shape;200;p18"/>
          <p:cNvSpPr/>
          <p:nvPr/>
        </p:nvSpPr>
        <p:spPr>
          <a:xfrm>
            <a:off x="2100250" y="562580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1" name="Google Shape;201;p18"/>
          <p:cNvSpPr/>
          <p:nvPr/>
        </p:nvSpPr>
        <p:spPr>
          <a:xfrm>
            <a:off x="2100250" y="603067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2" name="Google Shape;202;p18"/>
          <p:cNvSpPr/>
          <p:nvPr/>
        </p:nvSpPr>
        <p:spPr>
          <a:xfrm>
            <a:off x="2100250" y="643555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3" name="Google Shape;203;p18"/>
          <p:cNvSpPr/>
          <p:nvPr/>
        </p:nvSpPr>
        <p:spPr>
          <a:xfrm>
            <a:off x="3957000" y="522092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4" name="Google Shape;204;p18"/>
          <p:cNvSpPr/>
          <p:nvPr/>
        </p:nvSpPr>
        <p:spPr>
          <a:xfrm>
            <a:off x="3957000" y="562580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5" name="Google Shape;205;p18"/>
          <p:cNvSpPr/>
          <p:nvPr/>
        </p:nvSpPr>
        <p:spPr>
          <a:xfrm>
            <a:off x="3957000" y="603067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6" name="Google Shape;206;p18"/>
          <p:cNvSpPr/>
          <p:nvPr/>
        </p:nvSpPr>
        <p:spPr>
          <a:xfrm>
            <a:off x="3957000" y="643555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7" name="Google Shape;207;p18"/>
          <p:cNvSpPr/>
          <p:nvPr/>
        </p:nvSpPr>
        <p:spPr>
          <a:xfrm>
            <a:off x="5813750" y="522092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8" name="Google Shape;208;p18"/>
          <p:cNvSpPr/>
          <p:nvPr/>
        </p:nvSpPr>
        <p:spPr>
          <a:xfrm>
            <a:off x="5813750" y="562580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09" name="Google Shape;209;p18"/>
          <p:cNvSpPr/>
          <p:nvPr/>
        </p:nvSpPr>
        <p:spPr>
          <a:xfrm>
            <a:off x="5813750" y="603067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0" name="Google Shape;210;p18"/>
          <p:cNvSpPr/>
          <p:nvPr/>
        </p:nvSpPr>
        <p:spPr>
          <a:xfrm>
            <a:off x="5813750" y="643555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1" name="Google Shape;211;p18"/>
          <p:cNvSpPr/>
          <p:nvPr/>
        </p:nvSpPr>
        <p:spPr>
          <a:xfrm>
            <a:off x="2100250" y="522092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2" name="Google Shape;212;p18"/>
          <p:cNvSpPr/>
          <p:nvPr/>
        </p:nvSpPr>
        <p:spPr>
          <a:xfrm>
            <a:off x="2100250" y="562580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3" name="Google Shape;213;p18"/>
          <p:cNvSpPr/>
          <p:nvPr/>
        </p:nvSpPr>
        <p:spPr>
          <a:xfrm>
            <a:off x="2100250" y="603067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4" name="Google Shape;214;p18"/>
          <p:cNvSpPr/>
          <p:nvPr/>
        </p:nvSpPr>
        <p:spPr>
          <a:xfrm>
            <a:off x="2100250" y="643555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5" name="Google Shape;215;p18"/>
          <p:cNvSpPr/>
          <p:nvPr/>
        </p:nvSpPr>
        <p:spPr>
          <a:xfrm>
            <a:off x="3957000" y="522092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6" name="Google Shape;216;p18"/>
          <p:cNvSpPr/>
          <p:nvPr/>
        </p:nvSpPr>
        <p:spPr>
          <a:xfrm>
            <a:off x="3957000" y="562580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7" name="Google Shape;217;p18"/>
          <p:cNvSpPr/>
          <p:nvPr/>
        </p:nvSpPr>
        <p:spPr>
          <a:xfrm>
            <a:off x="3957000" y="603067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8" name="Google Shape;218;p18"/>
          <p:cNvSpPr/>
          <p:nvPr/>
        </p:nvSpPr>
        <p:spPr>
          <a:xfrm>
            <a:off x="3957000" y="643555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19" name="Google Shape;219;p18"/>
          <p:cNvSpPr/>
          <p:nvPr/>
        </p:nvSpPr>
        <p:spPr>
          <a:xfrm>
            <a:off x="5813750" y="522092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0" name="Google Shape;220;p18"/>
          <p:cNvSpPr/>
          <p:nvPr/>
        </p:nvSpPr>
        <p:spPr>
          <a:xfrm>
            <a:off x="5813750" y="562580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1" name="Google Shape;221;p18"/>
          <p:cNvSpPr/>
          <p:nvPr/>
        </p:nvSpPr>
        <p:spPr>
          <a:xfrm>
            <a:off x="5813750" y="603067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2" name="Google Shape;222;p18"/>
          <p:cNvSpPr/>
          <p:nvPr/>
        </p:nvSpPr>
        <p:spPr>
          <a:xfrm>
            <a:off x="5813750" y="643555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3" name="Google Shape;223;p18"/>
          <p:cNvSpPr/>
          <p:nvPr/>
        </p:nvSpPr>
        <p:spPr>
          <a:xfrm>
            <a:off x="2100250" y="522092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4" name="Google Shape;224;p18"/>
          <p:cNvSpPr/>
          <p:nvPr/>
        </p:nvSpPr>
        <p:spPr>
          <a:xfrm>
            <a:off x="2100250" y="562580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5" name="Google Shape;225;p18"/>
          <p:cNvSpPr/>
          <p:nvPr/>
        </p:nvSpPr>
        <p:spPr>
          <a:xfrm>
            <a:off x="2100250" y="603067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6" name="Google Shape;226;p18"/>
          <p:cNvSpPr/>
          <p:nvPr/>
        </p:nvSpPr>
        <p:spPr>
          <a:xfrm>
            <a:off x="2100250" y="643555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7" name="Google Shape;227;p18"/>
          <p:cNvSpPr/>
          <p:nvPr/>
        </p:nvSpPr>
        <p:spPr>
          <a:xfrm>
            <a:off x="3957000" y="522092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8" name="Google Shape;228;p18"/>
          <p:cNvSpPr/>
          <p:nvPr/>
        </p:nvSpPr>
        <p:spPr>
          <a:xfrm>
            <a:off x="3957000" y="562580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29" name="Google Shape;229;p18"/>
          <p:cNvSpPr/>
          <p:nvPr/>
        </p:nvSpPr>
        <p:spPr>
          <a:xfrm>
            <a:off x="3957000" y="603067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0" name="Google Shape;230;p18"/>
          <p:cNvSpPr/>
          <p:nvPr/>
        </p:nvSpPr>
        <p:spPr>
          <a:xfrm>
            <a:off x="3957000" y="643555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1" name="Google Shape;231;p18"/>
          <p:cNvSpPr/>
          <p:nvPr/>
        </p:nvSpPr>
        <p:spPr>
          <a:xfrm>
            <a:off x="5813750" y="522092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2" name="Google Shape;232;p18"/>
          <p:cNvSpPr/>
          <p:nvPr/>
        </p:nvSpPr>
        <p:spPr>
          <a:xfrm>
            <a:off x="5813750" y="562580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3" name="Google Shape;233;p18"/>
          <p:cNvSpPr/>
          <p:nvPr/>
        </p:nvSpPr>
        <p:spPr>
          <a:xfrm>
            <a:off x="5813750" y="603067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4" name="Google Shape;234;p18"/>
          <p:cNvSpPr/>
          <p:nvPr/>
        </p:nvSpPr>
        <p:spPr>
          <a:xfrm>
            <a:off x="5813750" y="643555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5" name="Google Shape;235;p18"/>
          <p:cNvSpPr/>
          <p:nvPr/>
        </p:nvSpPr>
        <p:spPr>
          <a:xfrm>
            <a:off x="2100250" y="522092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6" name="Google Shape;236;p18"/>
          <p:cNvSpPr/>
          <p:nvPr/>
        </p:nvSpPr>
        <p:spPr>
          <a:xfrm>
            <a:off x="2100250" y="562580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7" name="Google Shape;237;p18"/>
          <p:cNvSpPr/>
          <p:nvPr/>
        </p:nvSpPr>
        <p:spPr>
          <a:xfrm>
            <a:off x="2100250" y="603067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8" name="Google Shape;238;p18"/>
          <p:cNvSpPr/>
          <p:nvPr/>
        </p:nvSpPr>
        <p:spPr>
          <a:xfrm>
            <a:off x="2100250" y="643555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39" name="Google Shape;239;p18"/>
          <p:cNvSpPr/>
          <p:nvPr/>
        </p:nvSpPr>
        <p:spPr>
          <a:xfrm>
            <a:off x="3957000" y="522092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0" name="Google Shape;240;p18"/>
          <p:cNvSpPr/>
          <p:nvPr/>
        </p:nvSpPr>
        <p:spPr>
          <a:xfrm>
            <a:off x="3957000" y="562580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1" name="Google Shape;241;p18"/>
          <p:cNvSpPr/>
          <p:nvPr/>
        </p:nvSpPr>
        <p:spPr>
          <a:xfrm>
            <a:off x="3957000" y="603067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2" name="Google Shape;242;p18"/>
          <p:cNvSpPr/>
          <p:nvPr/>
        </p:nvSpPr>
        <p:spPr>
          <a:xfrm>
            <a:off x="3957000" y="643555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3" name="Google Shape;243;p18"/>
          <p:cNvSpPr/>
          <p:nvPr/>
        </p:nvSpPr>
        <p:spPr>
          <a:xfrm>
            <a:off x="5813750" y="522092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4" name="Google Shape;244;p18"/>
          <p:cNvSpPr/>
          <p:nvPr/>
        </p:nvSpPr>
        <p:spPr>
          <a:xfrm>
            <a:off x="5813750" y="562580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5" name="Google Shape;245;p18"/>
          <p:cNvSpPr/>
          <p:nvPr/>
        </p:nvSpPr>
        <p:spPr>
          <a:xfrm>
            <a:off x="5813750" y="603067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6" name="Google Shape;246;p18"/>
          <p:cNvSpPr/>
          <p:nvPr/>
        </p:nvSpPr>
        <p:spPr>
          <a:xfrm>
            <a:off x="5813750" y="643555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7" name="Google Shape;247;p18"/>
          <p:cNvSpPr/>
          <p:nvPr/>
        </p:nvSpPr>
        <p:spPr>
          <a:xfrm>
            <a:off x="2100250" y="522092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8" name="Google Shape;248;p18"/>
          <p:cNvSpPr/>
          <p:nvPr/>
        </p:nvSpPr>
        <p:spPr>
          <a:xfrm>
            <a:off x="2100250" y="562580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49" name="Google Shape;249;p18"/>
          <p:cNvSpPr/>
          <p:nvPr/>
        </p:nvSpPr>
        <p:spPr>
          <a:xfrm>
            <a:off x="2100250" y="6030675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0" name="Google Shape;250;p18"/>
          <p:cNvSpPr/>
          <p:nvPr/>
        </p:nvSpPr>
        <p:spPr>
          <a:xfrm>
            <a:off x="2100250" y="6435550"/>
            <a:ext cx="1542000" cy="306900"/>
          </a:xfrm>
          <a:prstGeom prst="rect">
            <a:avLst/>
          </a:prstGeom>
          <a:solidFill>
            <a:schemeClr val="accent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1" name="Google Shape;251;p18"/>
          <p:cNvSpPr/>
          <p:nvPr/>
        </p:nvSpPr>
        <p:spPr>
          <a:xfrm>
            <a:off x="3957000" y="522092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2" name="Google Shape;252;p18"/>
          <p:cNvSpPr/>
          <p:nvPr/>
        </p:nvSpPr>
        <p:spPr>
          <a:xfrm>
            <a:off x="3957000" y="562580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3" name="Google Shape;253;p18"/>
          <p:cNvSpPr/>
          <p:nvPr/>
        </p:nvSpPr>
        <p:spPr>
          <a:xfrm>
            <a:off x="3957000" y="6030675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4" name="Google Shape;254;p18"/>
          <p:cNvSpPr/>
          <p:nvPr/>
        </p:nvSpPr>
        <p:spPr>
          <a:xfrm>
            <a:off x="3957000" y="6435550"/>
            <a:ext cx="1542000" cy="306900"/>
          </a:xfrm>
          <a:prstGeom prst="rect">
            <a:avLst/>
          </a:prstGeom>
          <a:solidFill>
            <a:schemeClr val="accent3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5" name="Google Shape;255;p18"/>
          <p:cNvSpPr/>
          <p:nvPr/>
        </p:nvSpPr>
        <p:spPr>
          <a:xfrm>
            <a:off x="5813750" y="522092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1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6" name="Google Shape;256;p18"/>
          <p:cNvSpPr/>
          <p:nvPr/>
        </p:nvSpPr>
        <p:spPr>
          <a:xfrm>
            <a:off x="5813750" y="562580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2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7" name="Google Shape;257;p18"/>
          <p:cNvSpPr/>
          <p:nvPr/>
        </p:nvSpPr>
        <p:spPr>
          <a:xfrm>
            <a:off x="5813750" y="6030675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3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58" name="Google Shape;258;p18"/>
          <p:cNvSpPr/>
          <p:nvPr/>
        </p:nvSpPr>
        <p:spPr>
          <a:xfrm>
            <a:off x="5813750" y="6435550"/>
            <a:ext cx="1542000" cy="306900"/>
          </a:xfrm>
          <a:prstGeom prst="rect">
            <a:avLst/>
          </a:prstGeom>
          <a:solidFill>
            <a:schemeClr val="accent4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Team 4 name</a:t>
            </a:r>
            <a:endParaRPr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3" name="Google Shape;263;p19"/>
          <p:cNvGrpSpPr/>
          <p:nvPr/>
        </p:nvGrpSpPr>
        <p:grpSpPr>
          <a:xfrm>
            <a:off x="10794300" y="359528"/>
            <a:ext cx="2033400" cy="3015600"/>
            <a:chOff x="10715675" y="312803"/>
            <a:chExt cx="2033400" cy="3015600"/>
          </a:xfrm>
        </p:grpSpPr>
        <p:sp>
          <p:nvSpPr>
            <p:cNvPr id="264" name="Google Shape;264;p19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65" name="Google Shape;265;p19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66" name="Google Shape;266;p19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267" name="Google Shape;267;p19"/>
          <p:cNvSpPr/>
          <p:nvPr/>
        </p:nvSpPr>
        <p:spPr>
          <a:xfrm>
            <a:off x="10794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268" name="Google Shape;268;p19"/>
          <p:cNvGrpSpPr/>
          <p:nvPr/>
        </p:nvGrpSpPr>
        <p:grpSpPr>
          <a:xfrm>
            <a:off x="8508300" y="359528"/>
            <a:ext cx="2033400" cy="3015600"/>
            <a:chOff x="10715675" y="312803"/>
            <a:chExt cx="2033400" cy="3015600"/>
          </a:xfrm>
        </p:grpSpPr>
        <p:sp>
          <p:nvSpPr>
            <p:cNvPr id="269" name="Google Shape;269;p19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70" name="Google Shape;270;p19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71" name="Google Shape;271;p19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272" name="Google Shape;272;p19"/>
          <p:cNvSpPr/>
          <p:nvPr/>
        </p:nvSpPr>
        <p:spPr>
          <a:xfrm>
            <a:off x="8508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273" name="Google Shape;273;p19"/>
          <p:cNvGrpSpPr/>
          <p:nvPr/>
        </p:nvGrpSpPr>
        <p:grpSpPr>
          <a:xfrm>
            <a:off x="6222300" y="359528"/>
            <a:ext cx="2033400" cy="3015600"/>
            <a:chOff x="10715675" y="312803"/>
            <a:chExt cx="2033400" cy="3015600"/>
          </a:xfrm>
        </p:grpSpPr>
        <p:sp>
          <p:nvSpPr>
            <p:cNvPr id="274" name="Google Shape;274;p19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75" name="Google Shape;275;p19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76" name="Google Shape;276;p19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277" name="Google Shape;277;p19"/>
          <p:cNvSpPr/>
          <p:nvPr/>
        </p:nvSpPr>
        <p:spPr>
          <a:xfrm>
            <a:off x="6222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278" name="Google Shape;278;p19"/>
          <p:cNvGrpSpPr/>
          <p:nvPr/>
        </p:nvGrpSpPr>
        <p:grpSpPr>
          <a:xfrm>
            <a:off x="3936300" y="338666"/>
            <a:ext cx="2033400" cy="3015600"/>
            <a:chOff x="10715675" y="312803"/>
            <a:chExt cx="2033400" cy="3015600"/>
          </a:xfrm>
        </p:grpSpPr>
        <p:sp>
          <p:nvSpPr>
            <p:cNvPr id="279" name="Google Shape;279;p19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80" name="Google Shape;280;p19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81" name="Google Shape;281;p19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282" name="Google Shape;282;p19"/>
          <p:cNvSpPr/>
          <p:nvPr/>
        </p:nvSpPr>
        <p:spPr>
          <a:xfrm>
            <a:off x="39363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283" name="Google Shape;283;p19"/>
          <p:cNvGrpSpPr/>
          <p:nvPr/>
        </p:nvGrpSpPr>
        <p:grpSpPr>
          <a:xfrm>
            <a:off x="1650300" y="338653"/>
            <a:ext cx="2033400" cy="3015600"/>
            <a:chOff x="10715675" y="312803"/>
            <a:chExt cx="2033400" cy="3015600"/>
          </a:xfrm>
        </p:grpSpPr>
        <p:sp>
          <p:nvSpPr>
            <p:cNvPr id="284" name="Google Shape;284;p19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85" name="Google Shape;285;p19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86" name="Google Shape;286;p19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287" name="Google Shape;287;p19"/>
          <p:cNvSpPr/>
          <p:nvPr/>
        </p:nvSpPr>
        <p:spPr>
          <a:xfrm>
            <a:off x="1650300" y="3482878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288" name="Google Shape;288;p19"/>
          <p:cNvGrpSpPr/>
          <p:nvPr/>
        </p:nvGrpSpPr>
        <p:grpSpPr>
          <a:xfrm>
            <a:off x="-635700" y="338666"/>
            <a:ext cx="2033400" cy="3015600"/>
            <a:chOff x="10715675" y="312803"/>
            <a:chExt cx="2033400" cy="3015600"/>
          </a:xfrm>
        </p:grpSpPr>
        <p:sp>
          <p:nvSpPr>
            <p:cNvPr id="289" name="Google Shape;289;p19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90" name="Google Shape;290;p19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91" name="Google Shape;291;p19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Double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click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 to t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ype 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292" name="Google Shape;292;p19"/>
          <p:cNvSpPr/>
          <p:nvPr/>
        </p:nvSpPr>
        <p:spPr>
          <a:xfrm>
            <a:off x="-6357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7" name="Google Shape;297;p20"/>
          <p:cNvGrpSpPr/>
          <p:nvPr/>
        </p:nvGrpSpPr>
        <p:grpSpPr>
          <a:xfrm>
            <a:off x="10794300" y="359528"/>
            <a:ext cx="2033400" cy="3015600"/>
            <a:chOff x="10715675" y="312803"/>
            <a:chExt cx="2033400" cy="3015600"/>
          </a:xfrm>
        </p:grpSpPr>
        <p:sp>
          <p:nvSpPr>
            <p:cNvPr id="298" name="Google Shape;298;p20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299" name="Google Shape;299;p20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00" name="Google Shape;300;p20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01" name="Google Shape;301;p20"/>
          <p:cNvSpPr/>
          <p:nvPr/>
        </p:nvSpPr>
        <p:spPr>
          <a:xfrm>
            <a:off x="10794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02" name="Google Shape;302;p20"/>
          <p:cNvGrpSpPr/>
          <p:nvPr/>
        </p:nvGrpSpPr>
        <p:grpSpPr>
          <a:xfrm>
            <a:off x="8508300" y="359528"/>
            <a:ext cx="2033400" cy="3015600"/>
            <a:chOff x="10715675" y="312803"/>
            <a:chExt cx="2033400" cy="3015600"/>
          </a:xfrm>
        </p:grpSpPr>
        <p:sp>
          <p:nvSpPr>
            <p:cNvPr id="303" name="Google Shape;303;p20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04" name="Google Shape;304;p20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05" name="Google Shape;305;p20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06" name="Google Shape;306;p20"/>
          <p:cNvSpPr/>
          <p:nvPr/>
        </p:nvSpPr>
        <p:spPr>
          <a:xfrm>
            <a:off x="8508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07" name="Google Shape;307;p20"/>
          <p:cNvGrpSpPr/>
          <p:nvPr/>
        </p:nvGrpSpPr>
        <p:grpSpPr>
          <a:xfrm>
            <a:off x="6222300" y="359528"/>
            <a:ext cx="2033400" cy="3015600"/>
            <a:chOff x="10715675" y="312803"/>
            <a:chExt cx="2033400" cy="3015600"/>
          </a:xfrm>
        </p:grpSpPr>
        <p:sp>
          <p:nvSpPr>
            <p:cNvPr id="308" name="Google Shape;308;p20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09" name="Google Shape;309;p20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10" name="Google Shape;310;p20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11" name="Google Shape;311;p20"/>
          <p:cNvSpPr/>
          <p:nvPr/>
        </p:nvSpPr>
        <p:spPr>
          <a:xfrm>
            <a:off x="6222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12" name="Google Shape;312;p20"/>
          <p:cNvGrpSpPr/>
          <p:nvPr/>
        </p:nvGrpSpPr>
        <p:grpSpPr>
          <a:xfrm>
            <a:off x="3936300" y="338666"/>
            <a:ext cx="2033400" cy="3015600"/>
            <a:chOff x="10715675" y="312803"/>
            <a:chExt cx="2033400" cy="3015600"/>
          </a:xfrm>
        </p:grpSpPr>
        <p:sp>
          <p:nvSpPr>
            <p:cNvPr id="313" name="Google Shape;313;p20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14" name="Google Shape;314;p20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15" name="Google Shape;315;p20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16" name="Google Shape;316;p20"/>
          <p:cNvSpPr/>
          <p:nvPr/>
        </p:nvSpPr>
        <p:spPr>
          <a:xfrm>
            <a:off x="39363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17" name="Google Shape;317;p20"/>
          <p:cNvGrpSpPr/>
          <p:nvPr/>
        </p:nvGrpSpPr>
        <p:grpSpPr>
          <a:xfrm>
            <a:off x="1650300" y="338653"/>
            <a:ext cx="2033400" cy="3015600"/>
            <a:chOff x="10715675" y="312803"/>
            <a:chExt cx="2033400" cy="3015600"/>
          </a:xfrm>
        </p:grpSpPr>
        <p:sp>
          <p:nvSpPr>
            <p:cNvPr id="318" name="Google Shape;318;p20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19" name="Google Shape;319;p20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20" name="Google Shape;320;p20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21" name="Google Shape;321;p20"/>
          <p:cNvSpPr/>
          <p:nvPr/>
        </p:nvSpPr>
        <p:spPr>
          <a:xfrm>
            <a:off x="1650300" y="3482878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22" name="Google Shape;322;p20"/>
          <p:cNvGrpSpPr/>
          <p:nvPr/>
        </p:nvGrpSpPr>
        <p:grpSpPr>
          <a:xfrm>
            <a:off x="-635700" y="338666"/>
            <a:ext cx="2033400" cy="3015600"/>
            <a:chOff x="10715675" y="312803"/>
            <a:chExt cx="2033400" cy="3015600"/>
          </a:xfrm>
        </p:grpSpPr>
        <p:sp>
          <p:nvSpPr>
            <p:cNvPr id="323" name="Google Shape;323;p20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24" name="Google Shape;324;p20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A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25" name="Google Shape;325;p20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Double click to type 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26" name="Google Shape;326;p20"/>
          <p:cNvSpPr/>
          <p:nvPr/>
        </p:nvSpPr>
        <p:spPr>
          <a:xfrm>
            <a:off x="-6357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1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A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2"/>
        </a:solidFill>
      </p:bgPr>
    </p:bg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1" name="Google Shape;331;p21"/>
          <p:cNvGrpSpPr/>
          <p:nvPr/>
        </p:nvGrpSpPr>
        <p:grpSpPr>
          <a:xfrm>
            <a:off x="10794300" y="359528"/>
            <a:ext cx="2033400" cy="3015600"/>
            <a:chOff x="10715675" y="312803"/>
            <a:chExt cx="2033400" cy="3015600"/>
          </a:xfrm>
        </p:grpSpPr>
        <p:sp>
          <p:nvSpPr>
            <p:cNvPr id="332" name="Google Shape;332;p21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33" name="Google Shape;333;p21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34" name="Google Shape;334;p21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35" name="Google Shape;335;p21"/>
          <p:cNvSpPr/>
          <p:nvPr/>
        </p:nvSpPr>
        <p:spPr>
          <a:xfrm>
            <a:off x="10794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36" name="Google Shape;336;p21"/>
          <p:cNvGrpSpPr/>
          <p:nvPr/>
        </p:nvGrpSpPr>
        <p:grpSpPr>
          <a:xfrm>
            <a:off x="8508300" y="359528"/>
            <a:ext cx="2033400" cy="3015600"/>
            <a:chOff x="10715675" y="312803"/>
            <a:chExt cx="2033400" cy="3015600"/>
          </a:xfrm>
        </p:grpSpPr>
        <p:sp>
          <p:nvSpPr>
            <p:cNvPr id="337" name="Google Shape;337;p21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38" name="Google Shape;338;p21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39" name="Google Shape;339;p21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40" name="Google Shape;340;p21"/>
          <p:cNvSpPr/>
          <p:nvPr/>
        </p:nvSpPr>
        <p:spPr>
          <a:xfrm>
            <a:off x="8508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41" name="Google Shape;341;p21"/>
          <p:cNvGrpSpPr/>
          <p:nvPr/>
        </p:nvGrpSpPr>
        <p:grpSpPr>
          <a:xfrm>
            <a:off x="6222300" y="359528"/>
            <a:ext cx="2033400" cy="3015600"/>
            <a:chOff x="10715675" y="312803"/>
            <a:chExt cx="2033400" cy="3015600"/>
          </a:xfrm>
        </p:grpSpPr>
        <p:sp>
          <p:nvSpPr>
            <p:cNvPr id="342" name="Google Shape;342;p21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43" name="Google Shape;343;p21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44" name="Google Shape;344;p21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45" name="Google Shape;345;p21"/>
          <p:cNvSpPr/>
          <p:nvPr/>
        </p:nvSpPr>
        <p:spPr>
          <a:xfrm>
            <a:off x="6222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46" name="Google Shape;346;p21"/>
          <p:cNvGrpSpPr/>
          <p:nvPr/>
        </p:nvGrpSpPr>
        <p:grpSpPr>
          <a:xfrm>
            <a:off x="3936300" y="338666"/>
            <a:ext cx="2033400" cy="3015600"/>
            <a:chOff x="10715675" y="312803"/>
            <a:chExt cx="2033400" cy="3015600"/>
          </a:xfrm>
        </p:grpSpPr>
        <p:sp>
          <p:nvSpPr>
            <p:cNvPr id="347" name="Google Shape;347;p21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48" name="Google Shape;348;p21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49" name="Google Shape;349;p21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50" name="Google Shape;350;p21"/>
          <p:cNvSpPr/>
          <p:nvPr/>
        </p:nvSpPr>
        <p:spPr>
          <a:xfrm>
            <a:off x="39363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51" name="Google Shape;351;p21"/>
          <p:cNvGrpSpPr/>
          <p:nvPr/>
        </p:nvGrpSpPr>
        <p:grpSpPr>
          <a:xfrm>
            <a:off x="1650300" y="338653"/>
            <a:ext cx="2033400" cy="3015600"/>
            <a:chOff x="10715675" y="312803"/>
            <a:chExt cx="2033400" cy="3015600"/>
          </a:xfrm>
        </p:grpSpPr>
        <p:sp>
          <p:nvSpPr>
            <p:cNvPr id="352" name="Google Shape;352;p21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53" name="Google Shape;353;p21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54" name="Google Shape;354;p21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55" name="Google Shape;355;p21"/>
          <p:cNvSpPr/>
          <p:nvPr/>
        </p:nvSpPr>
        <p:spPr>
          <a:xfrm>
            <a:off x="1650300" y="3482878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56" name="Google Shape;356;p21"/>
          <p:cNvGrpSpPr/>
          <p:nvPr/>
        </p:nvGrpSpPr>
        <p:grpSpPr>
          <a:xfrm>
            <a:off x="-635700" y="338666"/>
            <a:ext cx="2033400" cy="3015600"/>
            <a:chOff x="10715675" y="312803"/>
            <a:chExt cx="2033400" cy="3015600"/>
          </a:xfrm>
        </p:grpSpPr>
        <p:sp>
          <p:nvSpPr>
            <p:cNvPr id="357" name="Google Shape;357;p21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58" name="Google Shape;358;p21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59" name="Google Shape;359;p21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Double click to type 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60" name="Google Shape;360;p21"/>
          <p:cNvSpPr/>
          <p:nvPr/>
        </p:nvSpPr>
        <p:spPr>
          <a:xfrm>
            <a:off x="-6357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2"/>
        </a:solidFill>
      </p:bgPr>
    </p:bg>
    <p:spTree>
      <p:nvGrpSpPr>
        <p:cNvPr id="364" name="Shape 3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5" name="Google Shape;365;p22"/>
          <p:cNvGrpSpPr/>
          <p:nvPr/>
        </p:nvGrpSpPr>
        <p:grpSpPr>
          <a:xfrm>
            <a:off x="10794300" y="359528"/>
            <a:ext cx="2033400" cy="3015600"/>
            <a:chOff x="10715675" y="312803"/>
            <a:chExt cx="2033400" cy="3015600"/>
          </a:xfrm>
        </p:grpSpPr>
        <p:sp>
          <p:nvSpPr>
            <p:cNvPr id="366" name="Google Shape;366;p22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67" name="Google Shape;367;p22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68" name="Google Shape;368;p22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69" name="Google Shape;369;p22"/>
          <p:cNvSpPr/>
          <p:nvPr/>
        </p:nvSpPr>
        <p:spPr>
          <a:xfrm>
            <a:off x="10794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70" name="Google Shape;370;p22"/>
          <p:cNvGrpSpPr/>
          <p:nvPr/>
        </p:nvGrpSpPr>
        <p:grpSpPr>
          <a:xfrm>
            <a:off x="8508300" y="359528"/>
            <a:ext cx="2033400" cy="3015600"/>
            <a:chOff x="10715675" y="312803"/>
            <a:chExt cx="2033400" cy="3015600"/>
          </a:xfrm>
        </p:grpSpPr>
        <p:sp>
          <p:nvSpPr>
            <p:cNvPr id="371" name="Google Shape;371;p22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72" name="Google Shape;372;p22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73" name="Google Shape;373;p22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74" name="Google Shape;374;p22"/>
          <p:cNvSpPr/>
          <p:nvPr/>
        </p:nvSpPr>
        <p:spPr>
          <a:xfrm>
            <a:off x="8508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75" name="Google Shape;375;p22"/>
          <p:cNvGrpSpPr/>
          <p:nvPr/>
        </p:nvGrpSpPr>
        <p:grpSpPr>
          <a:xfrm>
            <a:off x="6222300" y="359528"/>
            <a:ext cx="2033400" cy="3015600"/>
            <a:chOff x="10715675" y="312803"/>
            <a:chExt cx="2033400" cy="3015600"/>
          </a:xfrm>
        </p:grpSpPr>
        <p:sp>
          <p:nvSpPr>
            <p:cNvPr id="376" name="Google Shape;376;p22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77" name="Google Shape;377;p22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78" name="Google Shape;378;p22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79" name="Google Shape;379;p22"/>
          <p:cNvSpPr/>
          <p:nvPr/>
        </p:nvSpPr>
        <p:spPr>
          <a:xfrm>
            <a:off x="6222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80" name="Google Shape;380;p22"/>
          <p:cNvGrpSpPr/>
          <p:nvPr/>
        </p:nvGrpSpPr>
        <p:grpSpPr>
          <a:xfrm>
            <a:off x="3936300" y="338666"/>
            <a:ext cx="2033400" cy="3015600"/>
            <a:chOff x="10715675" y="312803"/>
            <a:chExt cx="2033400" cy="3015600"/>
          </a:xfrm>
        </p:grpSpPr>
        <p:sp>
          <p:nvSpPr>
            <p:cNvPr id="381" name="Google Shape;381;p22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82" name="Google Shape;382;p22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83" name="Google Shape;383;p22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84" name="Google Shape;384;p22"/>
          <p:cNvSpPr/>
          <p:nvPr/>
        </p:nvSpPr>
        <p:spPr>
          <a:xfrm>
            <a:off x="39363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85" name="Google Shape;385;p22"/>
          <p:cNvGrpSpPr/>
          <p:nvPr/>
        </p:nvGrpSpPr>
        <p:grpSpPr>
          <a:xfrm>
            <a:off x="1650300" y="338653"/>
            <a:ext cx="2033400" cy="3015600"/>
            <a:chOff x="10715675" y="312803"/>
            <a:chExt cx="2033400" cy="3015600"/>
          </a:xfrm>
        </p:grpSpPr>
        <p:sp>
          <p:nvSpPr>
            <p:cNvPr id="386" name="Google Shape;386;p22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87" name="Google Shape;387;p22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88" name="Google Shape;388;p22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89" name="Google Shape;389;p22"/>
          <p:cNvSpPr/>
          <p:nvPr/>
        </p:nvSpPr>
        <p:spPr>
          <a:xfrm>
            <a:off x="1650300" y="3482878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90" name="Google Shape;390;p22"/>
          <p:cNvGrpSpPr/>
          <p:nvPr/>
        </p:nvGrpSpPr>
        <p:grpSpPr>
          <a:xfrm>
            <a:off x="-635700" y="338666"/>
            <a:ext cx="2033400" cy="3015600"/>
            <a:chOff x="10715675" y="312803"/>
            <a:chExt cx="2033400" cy="3015600"/>
          </a:xfrm>
        </p:grpSpPr>
        <p:sp>
          <p:nvSpPr>
            <p:cNvPr id="391" name="Google Shape;391;p22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92" name="Google Shape;392;p22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2"/>
            </a:solidFill>
            <a:ln cap="flat" cmpd="sng" w="381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B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393" name="Google Shape;393;p22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Double click to type 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394" name="Google Shape;394;p22"/>
          <p:cNvSpPr/>
          <p:nvPr/>
        </p:nvSpPr>
        <p:spPr>
          <a:xfrm>
            <a:off x="-6357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2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B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3"/>
        </a:solidFill>
      </p:bgPr>
    </p:bg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9" name="Google Shape;399;p23"/>
          <p:cNvGrpSpPr/>
          <p:nvPr/>
        </p:nvGrpSpPr>
        <p:grpSpPr>
          <a:xfrm>
            <a:off x="10794300" y="359528"/>
            <a:ext cx="2033400" cy="3015600"/>
            <a:chOff x="10715675" y="312803"/>
            <a:chExt cx="2033400" cy="3015600"/>
          </a:xfrm>
        </p:grpSpPr>
        <p:sp>
          <p:nvSpPr>
            <p:cNvPr id="400" name="Google Shape;400;p23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01" name="Google Shape;401;p23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02" name="Google Shape;402;p23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03" name="Google Shape;403;p23"/>
          <p:cNvSpPr/>
          <p:nvPr/>
        </p:nvSpPr>
        <p:spPr>
          <a:xfrm>
            <a:off x="10794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04" name="Google Shape;404;p23"/>
          <p:cNvGrpSpPr/>
          <p:nvPr/>
        </p:nvGrpSpPr>
        <p:grpSpPr>
          <a:xfrm>
            <a:off x="8508300" y="359528"/>
            <a:ext cx="2033400" cy="3015600"/>
            <a:chOff x="10715675" y="312803"/>
            <a:chExt cx="2033400" cy="3015600"/>
          </a:xfrm>
        </p:grpSpPr>
        <p:sp>
          <p:nvSpPr>
            <p:cNvPr id="405" name="Google Shape;405;p23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06" name="Google Shape;406;p23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07" name="Google Shape;407;p23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08" name="Google Shape;408;p23"/>
          <p:cNvSpPr/>
          <p:nvPr/>
        </p:nvSpPr>
        <p:spPr>
          <a:xfrm>
            <a:off x="8508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09" name="Google Shape;409;p23"/>
          <p:cNvGrpSpPr/>
          <p:nvPr/>
        </p:nvGrpSpPr>
        <p:grpSpPr>
          <a:xfrm>
            <a:off x="6222300" y="359528"/>
            <a:ext cx="2033400" cy="3015600"/>
            <a:chOff x="10715675" y="312803"/>
            <a:chExt cx="2033400" cy="3015600"/>
          </a:xfrm>
        </p:grpSpPr>
        <p:sp>
          <p:nvSpPr>
            <p:cNvPr id="410" name="Google Shape;410;p23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11" name="Google Shape;411;p23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12" name="Google Shape;412;p23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13" name="Google Shape;413;p23"/>
          <p:cNvSpPr/>
          <p:nvPr/>
        </p:nvSpPr>
        <p:spPr>
          <a:xfrm>
            <a:off x="6222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14" name="Google Shape;414;p23"/>
          <p:cNvGrpSpPr/>
          <p:nvPr/>
        </p:nvGrpSpPr>
        <p:grpSpPr>
          <a:xfrm>
            <a:off x="3936300" y="338666"/>
            <a:ext cx="2033400" cy="3015600"/>
            <a:chOff x="10715675" y="312803"/>
            <a:chExt cx="2033400" cy="3015600"/>
          </a:xfrm>
        </p:grpSpPr>
        <p:sp>
          <p:nvSpPr>
            <p:cNvPr id="415" name="Google Shape;415;p23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16" name="Google Shape;416;p23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17" name="Google Shape;417;p23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18" name="Google Shape;418;p23"/>
          <p:cNvSpPr/>
          <p:nvPr/>
        </p:nvSpPr>
        <p:spPr>
          <a:xfrm>
            <a:off x="39363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19" name="Google Shape;419;p23"/>
          <p:cNvGrpSpPr/>
          <p:nvPr/>
        </p:nvGrpSpPr>
        <p:grpSpPr>
          <a:xfrm>
            <a:off x="1650300" y="338653"/>
            <a:ext cx="2033400" cy="3015600"/>
            <a:chOff x="10715675" y="312803"/>
            <a:chExt cx="2033400" cy="3015600"/>
          </a:xfrm>
        </p:grpSpPr>
        <p:sp>
          <p:nvSpPr>
            <p:cNvPr id="420" name="Google Shape;420;p23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21" name="Google Shape;421;p23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22" name="Google Shape;422;p23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23" name="Google Shape;423;p23"/>
          <p:cNvSpPr/>
          <p:nvPr/>
        </p:nvSpPr>
        <p:spPr>
          <a:xfrm>
            <a:off x="1650300" y="3482878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24" name="Google Shape;424;p23"/>
          <p:cNvGrpSpPr/>
          <p:nvPr/>
        </p:nvGrpSpPr>
        <p:grpSpPr>
          <a:xfrm>
            <a:off x="-635700" y="338666"/>
            <a:ext cx="2033400" cy="3015600"/>
            <a:chOff x="10715675" y="312803"/>
            <a:chExt cx="2033400" cy="3015600"/>
          </a:xfrm>
        </p:grpSpPr>
        <p:sp>
          <p:nvSpPr>
            <p:cNvPr id="425" name="Google Shape;425;p23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26" name="Google Shape;426;p23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27" name="Google Shape;427;p23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Double click to type 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28" name="Google Shape;428;p23"/>
          <p:cNvSpPr/>
          <p:nvPr/>
        </p:nvSpPr>
        <p:spPr>
          <a:xfrm>
            <a:off x="-6357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3"/>
        </a:solidFill>
      </p:bgPr>
    </p:bg>
    <p:spTree>
      <p:nvGrpSpPr>
        <p:cNvPr id="432" name="Shape 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3" name="Google Shape;433;p24"/>
          <p:cNvGrpSpPr/>
          <p:nvPr/>
        </p:nvGrpSpPr>
        <p:grpSpPr>
          <a:xfrm>
            <a:off x="10794300" y="359528"/>
            <a:ext cx="2033400" cy="3015600"/>
            <a:chOff x="10715675" y="312803"/>
            <a:chExt cx="2033400" cy="3015600"/>
          </a:xfrm>
        </p:grpSpPr>
        <p:sp>
          <p:nvSpPr>
            <p:cNvPr id="434" name="Google Shape;434;p24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35" name="Google Shape;435;p24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36" name="Google Shape;436;p24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37" name="Google Shape;437;p24"/>
          <p:cNvSpPr/>
          <p:nvPr/>
        </p:nvSpPr>
        <p:spPr>
          <a:xfrm>
            <a:off x="10794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38" name="Google Shape;438;p24"/>
          <p:cNvGrpSpPr/>
          <p:nvPr/>
        </p:nvGrpSpPr>
        <p:grpSpPr>
          <a:xfrm>
            <a:off x="8508300" y="359528"/>
            <a:ext cx="2033400" cy="3015600"/>
            <a:chOff x="10715675" y="312803"/>
            <a:chExt cx="2033400" cy="3015600"/>
          </a:xfrm>
        </p:grpSpPr>
        <p:sp>
          <p:nvSpPr>
            <p:cNvPr id="439" name="Google Shape;439;p24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40" name="Google Shape;440;p24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41" name="Google Shape;441;p24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42" name="Google Shape;442;p24"/>
          <p:cNvSpPr/>
          <p:nvPr/>
        </p:nvSpPr>
        <p:spPr>
          <a:xfrm>
            <a:off x="8508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43" name="Google Shape;443;p24"/>
          <p:cNvGrpSpPr/>
          <p:nvPr/>
        </p:nvGrpSpPr>
        <p:grpSpPr>
          <a:xfrm>
            <a:off x="6222300" y="359528"/>
            <a:ext cx="2033400" cy="3015600"/>
            <a:chOff x="10715675" y="312803"/>
            <a:chExt cx="2033400" cy="3015600"/>
          </a:xfrm>
        </p:grpSpPr>
        <p:sp>
          <p:nvSpPr>
            <p:cNvPr id="444" name="Google Shape;444;p24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45" name="Google Shape;445;p24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46" name="Google Shape;446;p24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47" name="Google Shape;447;p24"/>
          <p:cNvSpPr/>
          <p:nvPr/>
        </p:nvSpPr>
        <p:spPr>
          <a:xfrm>
            <a:off x="6222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48" name="Google Shape;448;p24"/>
          <p:cNvGrpSpPr/>
          <p:nvPr/>
        </p:nvGrpSpPr>
        <p:grpSpPr>
          <a:xfrm>
            <a:off x="3936300" y="338666"/>
            <a:ext cx="2033400" cy="3015600"/>
            <a:chOff x="10715675" y="312803"/>
            <a:chExt cx="2033400" cy="3015600"/>
          </a:xfrm>
        </p:grpSpPr>
        <p:sp>
          <p:nvSpPr>
            <p:cNvPr id="449" name="Google Shape;449;p24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50" name="Google Shape;450;p24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51" name="Google Shape;451;p24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52" name="Google Shape;452;p24"/>
          <p:cNvSpPr/>
          <p:nvPr/>
        </p:nvSpPr>
        <p:spPr>
          <a:xfrm>
            <a:off x="39363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53" name="Google Shape;453;p24"/>
          <p:cNvGrpSpPr/>
          <p:nvPr/>
        </p:nvGrpSpPr>
        <p:grpSpPr>
          <a:xfrm>
            <a:off x="1650300" y="338653"/>
            <a:ext cx="2033400" cy="3015600"/>
            <a:chOff x="10715675" y="312803"/>
            <a:chExt cx="2033400" cy="3015600"/>
          </a:xfrm>
        </p:grpSpPr>
        <p:sp>
          <p:nvSpPr>
            <p:cNvPr id="454" name="Google Shape;454;p24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55" name="Google Shape;455;p24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56" name="Google Shape;456;p24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57" name="Google Shape;457;p24"/>
          <p:cNvSpPr/>
          <p:nvPr/>
        </p:nvSpPr>
        <p:spPr>
          <a:xfrm>
            <a:off x="1650300" y="3482878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58" name="Google Shape;458;p24"/>
          <p:cNvGrpSpPr/>
          <p:nvPr/>
        </p:nvGrpSpPr>
        <p:grpSpPr>
          <a:xfrm>
            <a:off x="-635700" y="338666"/>
            <a:ext cx="2033400" cy="3015600"/>
            <a:chOff x="10715675" y="312803"/>
            <a:chExt cx="2033400" cy="3015600"/>
          </a:xfrm>
        </p:grpSpPr>
        <p:sp>
          <p:nvSpPr>
            <p:cNvPr id="459" name="Google Shape;459;p24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60" name="Google Shape;460;p24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3"/>
            </a:solidFill>
            <a:ln cap="flat" cmpd="sng" w="381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C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61" name="Google Shape;461;p24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Double click to type 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62" name="Google Shape;462;p24"/>
          <p:cNvSpPr/>
          <p:nvPr/>
        </p:nvSpPr>
        <p:spPr>
          <a:xfrm>
            <a:off x="-6357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3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C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4"/>
        </a:solidFill>
      </p:bgPr>
    </p:bg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7" name="Google Shape;467;p25"/>
          <p:cNvGrpSpPr/>
          <p:nvPr/>
        </p:nvGrpSpPr>
        <p:grpSpPr>
          <a:xfrm>
            <a:off x="10794300" y="359528"/>
            <a:ext cx="2033400" cy="3015600"/>
            <a:chOff x="10715675" y="312803"/>
            <a:chExt cx="2033400" cy="3015600"/>
          </a:xfrm>
        </p:grpSpPr>
        <p:sp>
          <p:nvSpPr>
            <p:cNvPr id="468" name="Google Shape;468;p25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69" name="Google Shape;469;p25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70" name="Google Shape;470;p25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71" name="Google Shape;471;p25"/>
          <p:cNvSpPr/>
          <p:nvPr/>
        </p:nvSpPr>
        <p:spPr>
          <a:xfrm>
            <a:off x="10794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72" name="Google Shape;472;p25"/>
          <p:cNvGrpSpPr/>
          <p:nvPr/>
        </p:nvGrpSpPr>
        <p:grpSpPr>
          <a:xfrm>
            <a:off x="8508300" y="359528"/>
            <a:ext cx="2033400" cy="3015600"/>
            <a:chOff x="10715675" y="312803"/>
            <a:chExt cx="2033400" cy="3015600"/>
          </a:xfrm>
        </p:grpSpPr>
        <p:sp>
          <p:nvSpPr>
            <p:cNvPr id="473" name="Google Shape;473;p25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74" name="Google Shape;474;p25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75" name="Google Shape;475;p25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76" name="Google Shape;476;p25"/>
          <p:cNvSpPr/>
          <p:nvPr/>
        </p:nvSpPr>
        <p:spPr>
          <a:xfrm>
            <a:off x="8508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77" name="Google Shape;477;p25"/>
          <p:cNvGrpSpPr/>
          <p:nvPr/>
        </p:nvGrpSpPr>
        <p:grpSpPr>
          <a:xfrm>
            <a:off x="6222300" y="359528"/>
            <a:ext cx="2033400" cy="3015600"/>
            <a:chOff x="10715675" y="312803"/>
            <a:chExt cx="2033400" cy="3015600"/>
          </a:xfrm>
        </p:grpSpPr>
        <p:sp>
          <p:nvSpPr>
            <p:cNvPr id="478" name="Google Shape;478;p25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79" name="Google Shape;479;p25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80" name="Google Shape;480;p25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81" name="Google Shape;481;p25"/>
          <p:cNvSpPr/>
          <p:nvPr/>
        </p:nvSpPr>
        <p:spPr>
          <a:xfrm>
            <a:off x="6222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82" name="Google Shape;482;p25"/>
          <p:cNvGrpSpPr/>
          <p:nvPr/>
        </p:nvGrpSpPr>
        <p:grpSpPr>
          <a:xfrm>
            <a:off x="3936300" y="338666"/>
            <a:ext cx="2033400" cy="3015600"/>
            <a:chOff x="10715675" y="312803"/>
            <a:chExt cx="2033400" cy="3015600"/>
          </a:xfrm>
        </p:grpSpPr>
        <p:sp>
          <p:nvSpPr>
            <p:cNvPr id="483" name="Google Shape;483;p25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84" name="Google Shape;484;p25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85" name="Google Shape;485;p25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86" name="Google Shape;486;p25"/>
          <p:cNvSpPr/>
          <p:nvPr/>
        </p:nvSpPr>
        <p:spPr>
          <a:xfrm>
            <a:off x="39363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87" name="Google Shape;487;p25"/>
          <p:cNvGrpSpPr/>
          <p:nvPr/>
        </p:nvGrpSpPr>
        <p:grpSpPr>
          <a:xfrm>
            <a:off x="1650300" y="338653"/>
            <a:ext cx="2033400" cy="3015600"/>
            <a:chOff x="10715675" y="312803"/>
            <a:chExt cx="2033400" cy="3015600"/>
          </a:xfrm>
        </p:grpSpPr>
        <p:sp>
          <p:nvSpPr>
            <p:cNvPr id="488" name="Google Shape;488;p25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89" name="Google Shape;489;p25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90" name="Google Shape;490;p25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91" name="Google Shape;491;p25"/>
          <p:cNvSpPr/>
          <p:nvPr/>
        </p:nvSpPr>
        <p:spPr>
          <a:xfrm>
            <a:off x="1650300" y="3482878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492" name="Google Shape;492;p25"/>
          <p:cNvGrpSpPr/>
          <p:nvPr/>
        </p:nvGrpSpPr>
        <p:grpSpPr>
          <a:xfrm>
            <a:off x="-635700" y="338666"/>
            <a:ext cx="2033400" cy="3015600"/>
            <a:chOff x="10715675" y="312803"/>
            <a:chExt cx="2033400" cy="3015600"/>
          </a:xfrm>
        </p:grpSpPr>
        <p:sp>
          <p:nvSpPr>
            <p:cNvPr id="493" name="Google Shape;493;p25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94" name="Google Shape;494;p25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495" name="Google Shape;495;p25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Double click to type 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496" name="Google Shape;496;p25"/>
          <p:cNvSpPr/>
          <p:nvPr/>
        </p:nvSpPr>
        <p:spPr>
          <a:xfrm>
            <a:off x="-6357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4"/>
        </a:solidFill>
      </p:bgPr>
    </p:bg>
    <p:spTree>
      <p:nvGrpSpPr>
        <p:cNvPr id="500" name="Shape 5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01" name="Google Shape;501;p26"/>
          <p:cNvGrpSpPr/>
          <p:nvPr/>
        </p:nvGrpSpPr>
        <p:grpSpPr>
          <a:xfrm>
            <a:off x="10794300" y="359528"/>
            <a:ext cx="2033400" cy="3015600"/>
            <a:chOff x="10715675" y="312803"/>
            <a:chExt cx="2033400" cy="3015600"/>
          </a:xfrm>
        </p:grpSpPr>
        <p:sp>
          <p:nvSpPr>
            <p:cNvPr id="502" name="Google Shape;502;p26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03" name="Google Shape;503;p26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04" name="Google Shape;504;p26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505" name="Google Shape;505;p26"/>
          <p:cNvSpPr/>
          <p:nvPr/>
        </p:nvSpPr>
        <p:spPr>
          <a:xfrm>
            <a:off x="10794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506" name="Google Shape;506;p26"/>
          <p:cNvGrpSpPr/>
          <p:nvPr/>
        </p:nvGrpSpPr>
        <p:grpSpPr>
          <a:xfrm>
            <a:off x="8508300" y="359528"/>
            <a:ext cx="2033400" cy="3015600"/>
            <a:chOff x="10715675" y="312803"/>
            <a:chExt cx="2033400" cy="3015600"/>
          </a:xfrm>
        </p:grpSpPr>
        <p:sp>
          <p:nvSpPr>
            <p:cNvPr id="507" name="Google Shape;507;p26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08" name="Google Shape;508;p26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09" name="Google Shape;509;p26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510" name="Google Shape;510;p26"/>
          <p:cNvSpPr/>
          <p:nvPr/>
        </p:nvSpPr>
        <p:spPr>
          <a:xfrm>
            <a:off x="8508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511" name="Google Shape;511;p26"/>
          <p:cNvGrpSpPr/>
          <p:nvPr/>
        </p:nvGrpSpPr>
        <p:grpSpPr>
          <a:xfrm>
            <a:off x="6222300" y="359528"/>
            <a:ext cx="2033400" cy="3015600"/>
            <a:chOff x="10715675" y="312803"/>
            <a:chExt cx="2033400" cy="3015600"/>
          </a:xfrm>
        </p:grpSpPr>
        <p:sp>
          <p:nvSpPr>
            <p:cNvPr id="512" name="Google Shape;512;p26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13" name="Google Shape;513;p26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14" name="Google Shape;514;p26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515" name="Google Shape;515;p26"/>
          <p:cNvSpPr/>
          <p:nvPr/>
        </p:nvSpPr>
        <p:spPr>
          <a:xfrm>
            <a:off x="6222300" y="3503753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516" name="Google Shape;516;p26"/>
          <p:cNvGrpSpPr/>
          <p:nvPr/>
        </p:nvGrpSpPr>
        <p:grpSpPr>
          <a:xfrm>
            <a:off x="3936300" y="338666"/>
            <a:ext cx="2033400" cy="3015600"/>
            <a:chOff x="10715675" y="312803"/>
            <a:chExt cx="2033400" cy="3015600"/>
          </a:xfrm>
        </p:grpSpPr>
        <p:sp>
          <p:nvSpPr>
            <p:cNvPr id="517" name="Google Shape;517;p26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18" name="Google Shape;518;p26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19" name="Google Shape;519;p26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520" name="Google Shape;520;p26"/>
          <p:cNvSpPr/>
          <p:nvPr/>
        </p:nvSpPr>
        <p:spPr>
          <a:xfrm>
            <a:off x="39363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521" name="Google Shape;521;p26"/>
          <p:cNvGrpSpPr/>
          <p:nvPr/>
        </p:nvGrpSpPr>
        <p:grpSpPr>
          <a:xfrm>
            <a:off x="1650300" y="338653"/>
            <a:ext cx="2033400" cy="3015600"/>
            <a:chOff x="10715675" y="312803"/>
            <a:chExt cx="2033400" cy="3015600"/>
          </a:xfrm>
        </p:grpSpPr>
        <p:sp>
          <p:nvSpPr>
            <p:cNvPr id="522" name="Google Shape;522;p26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23" name="Google Shape;523;p26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24" name="Google Shape;524;p26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Questrial"/>
                  <a:ea typeface="Questrial"/>
                  <a:cs typeface="Questrial"/>
                  <a:sym typeface="Questrial"/>
                </a:rPr>
                <a:t>Double click to type </a:t>
              </a: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525" name="Google Shape;525;p26"/>
          <p:cNvSpPr/>
          <p:nvPr/>
        </p:nvSpPr>
        <p:spPr>
          <a:xfrm>
            <a:off x="1650300" y="3482878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526" name="Google Shape;526;p26"/>
          <p:cNvGrpSpPr/>
          <p:nvPr/>
        </p:nvGrpSpPr>
        <p:grpSpPr>
          <a:xfrm>
            <a:off x="-635700" y="338666"/>
            <a:ext cx="2033400" cy="3015600"/>
            <a:chOff x="10715675" y="312803"/>
            <a:chExt cx="2033400" cy="3015600"/>
          </a:xfrm>
        </p:grpSpPr>
        <p:sp>
          <p:nvSpPr>
            <p:cNvPr id="527" name="Google Shape;527;p26"/>
            <p:cNvSpPr/>
            <p:nvPr/>
          </p:nvSpPr>
          <p:spPr>
            <a:xfrm>
              <a:off x="10715675" y="312803"/>
              <a:ext cx="2033400" cy="3015600"/>
            </a:xfrm>
            <a:prstGeom prst="roundRect">
              <a:avLst>
                <a:gd fmla="val 9230" name="adj"/>
              </a:avLst>
            </a:prstGeom>
            <a:solidFill>
              <a:schemeClr val="lt1"/>
            </a:solidFill>
            <a:ln cap="flat" cmpd="sng" w="2857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2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28" name="Google Shape;528;p26"/>
            <p:cNvSpPr/>
            <p:nvPr/>
          </p:nvSpPr>
          <p:spPr>
            <a:xfrm>
              <a:off x="10715675" y="524250"/>
              <a:ext cx="2033400" cy="580500"/>
            </a:xfrm>
            <a:prstGeom prst="rect">
              <a:avLst/>
            </a:prstGeom>
            <a:solidFill>
              <a:schemeClr val="accent4"/>
            </a:solidFill>
            <a:ln cap="flat" cmpd="sng" w="381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Questrial"/>
                  <a:ea typeface="Questrial"/>
                  <a:cs typeface="Questrial"/>
                  <a:sym typeface="Questrial"/>
                </a:rPr>
                <a:t>Category D</a:t>
              </a:r>
              <a:endParaRPr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endParaRPr>
            </a:p>
          </p:txBody>
        </p:sp>
        <p:sp>
          <p:nvSpPr>
            <p:cNvPr id="529" name="Google Shape;529;p26"/>
            <p:cNvSpPr txBox="1"/>
            <p:nvPr/>
          </p:nvSpPr>
          <p:spPr>
            <a:xfrm>
              <a:off x="10809725" y="1209675"/>
              <a:ext cx="1845300" cy="201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latin typeface="Questrial"/>
                  <a:ea typeface="Questrial"/>
                  <a:cs typeface="Questrial"/>
                  <a:sym typeface="Questrial"/>
                </a:rPr>
                <a:t>Double click to type your question here.</a:t>
              </a:r>
              <a:endParaRPr sz="1800">
                <a:latin typeface="Questrial"/>
                <a:ea typeface="Questrial"/>
                <a:cs typeface="Questrial"/>
                <a:sym typeface="Questrial"/>
              </a:endParaRPr>
            </a:p>
          </p:txBody>
        </p:sp>
      </p:grpSp>
      <p:sp>
        <p:nvSpPr>
          <p:cNvPr id="530" name="Google Shape;530;p26"/>
          <p:cNvSpPr/>
          <p:nvPr/>
        </p:nvSpPr>
        <p:spPr>
          <a:xfrm>
            <a:off x="-635700" y="3482891"/>
            <a:ext cx="2033400" cy="3015600"/>
          </a:xfrm>
          <a:prstGeom prst="roundRect">
            <a:avLst>
              <a:gd fmla="val 9230" name="adj"/>
            </a:avLst>
          </a:prstGeom>
          <a:solidFill>
            <a:schemeClr val="accent4"/>
          </a:solidFill>
          <a:ln cap="flat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Category D</a:t>
            </a:r>
            <a:endParaRPr sz="24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4" name="Shape 53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000000"/>
      </a:dk2>
      <a:lt2>
        <a:srgbClr val="D9D9D9"/>
      </a:lt2>
      <a:accent1>
        <a:srgbClr val="F72585"/>
      </a:accent1>
      <a:accent2>
        <a:srgbClr val="7209B7"/>
      </a:accent2>
      <a:accent3>
        <a:srgbClr val="480CA8"/>
      </a:accent3>
      <a:accent4>
        <a:srgbClr val="3F37C9"/>
      </a:accent4>
      <a:accent5>
        <a:srgbClr val="B5179E"/>
      </a:accent5>
      <a:accent6>
        <a:srgbClr val="666666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