
<file path=[Content_Types].xml><?xml version="1.0" encoding="utf-8"?>
<Types xmlns="http://schemas.openxmlformats.org/package/2006/content-types">
  <Default ContentType="application/x-fontdata" Extension="fntdata"/>
  <Default ContentType="image/jpeg" Extension="jpeg"/>
  <Default ContentType="image/png" Extension="png"/>
  <Default ContentType="application/vnd.openxmlformats-package.relationships+xml" Extension="rels"/>
  <Default ContentType="image/svg+xml" Extension="svg"/>
  <Default ContentType="application/xml" Extension="xml"/>
  <Override ContentType="application/vnd.openxmlformats-officedocument.extended-properties+xml" PartName="/docProps/app.xml"/>
  <Override ContentType="application/vnd.openxmlformats-package.core-properties+xml" PartName="/docProps/core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1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4.xml"/>
  <Override ContentType="application/vnd.openxmlformats-officedocument.presentationml.slide+xml" PartName="/ppt/slides/slide5.xml"/>
  <Override ContentType="application/vnd.openxmlformats-officedocument.presentationml.slide+xml" PartName="/ppt/slides/slide6.xml"/>
  <Override ContentType="application/vnd.openxmlformats-officedocument.presentationml.slide+xml" PartName="/ppt/slides/slide7.xml"/>
  <Override ContentType="application/vnd.openxmlformats-officedocument.presentationml.slide+xml" PartName="/ppt/slides/slide8.xml"/>
  <Override ContentType="application/vnd.openxmlformats-officedocument.presentationml.slide+xml" PartName="/ppt/slides/slide9.xml"/>
  <Override ContentType="application/vnd.openxmlformats-officedocument.presentationml.slide+xml" PartName="/ppt/slides/slide10.xml"/>
  <Override ContentType="application/vnd.openxmlformats-officedocument.presentationml.slide+xml" PartName="/ppt/slides/slide11.xml"/>
  <Override ContentType="application/vnd.openxmlformats-officedocument.presentationml.slide+xml" PartName="/ppt/slides/slide12.xml"/>
  <Override ContentType="application/vnd.openxmlformats-officedocument.presentationml.slide+xml" PartName="/ppt/slides/slide13.xml"/>
  <Override ContentType="application/vnd.openxmlformats-officedocument.presentationml.slide+xml" PartName="/ppt/slides/slide14.xml"/>
  <Override ContentType="application/vnd.openxmlformats-officedocument.presentationml.slide+xml" PartName="/ppt/slides/slide15.xml"/>
  <Override ContentType="application/vnd.openxmlformats-officedocument.presentationml.slide+xml" PartName="/ppt/slides/slide16.xml"/>
  <Override ContentType="application/vnd.openxmlformats-officedocument.presentationml.slide+xml" PartName="/ppt/slides/slide17.xml"/>
  <Override ContentType="application/vnd.openxmlformats-officedocument.presentationml.slide+xml" PartName="/ppt/slides/slide18.xml"/>
  <Override ContentType="application/vnd.openxmlformats-officedocument.presentationml.slide+xml" PartName="/ppt/slides/slide19.xml"/>
  <Override ContentType="application/vnd.openxmlformats-officedocument.presentationml.tableStyles+xml" PartName="/ppt/tableStyles.xml"/>
  <Override ContentType="application/vnd.openxmlformats-officedocument.theme+xml" PartName="/ppt/theme/theme1.xml"/>
  <Override ContentType="application/vnd.openxmlformats-officedocument.presentationml.viewProps+xml" PartName="/ppt/viewProps.xml"/>
</Types>
</file>

<file path=_rels/.rels><?xml version="1.0" encoding="UTF-8" standalone="yes"?><Relationships xmlns="http://schemas.openxmlformats.org/package/2006/relationships"><Relationship Id="rId1" Target="ppt/presentation.xml" Type="http://schemas.openxmlformats.org/officeDocument/2006/relationships/officeDocument"/><Relationship Id="rId2" Target="docProps/thumbnail.jpeg" Type="http://schemas.openxmlformats.org/package/2006/relationships/metadata/thumbnail"/><Relationship Id="rId3" Target="docProps/core.xml" Type="http://schemas.openxmlformats.org/package/2006/relationships/metadata/core-properties"/><Relationship Id="rId4" Target="docProps/app.xml" Type="http://schemas.openxmlformats.org/officeDocument/2006/relationships/extended-properties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 embedTrueTypeFonts="true">
  <p:sldMasterIdLst>
    <p:sldMasterId id="2147483648" r:id="rId1"/>
  </p:sld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</p:sldIdLst>
  <p:sldSz cx="18288000" cy="10287000"/>
  <p:notesSz cx="6858000" cy="9144000"/>
  <p:embeddedFontLst>
    <p:embeddedFont>
      <p:font typeface="Cloud Bold" charset="1" panose="02000000000000000000"/>
      <p:regular r:id="rId25"/>
    </p:embeddedFont>
    <p:embeddedFont>
      <p:font typeface="Darumadrop One" charset="1" panose="00000000000000000000"/>
      <p:regular r:id="rId26"/>
    </p:embeddedFont>
    <p:embeddedFont>
      <p:font typeface="Cloud" charset="1" panose="02000000000000000000"/>
      <p:regular r:id="rId27"/>
    </p:embeddedFont>
  </p:embeddedFontLst>
  <p:defaultTextStyle>
    <a:defPPr>
      <a:defRPr lang="en-U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220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 lastView="sldThumbnailView">
  <p:normalViewPr>
    <p:restoredLeft sz="15620" autoAdjust="0"/>
    <p:restoredTop sz="94622" autoAdjust="0"/>
  </p:normalViewPr>
  <p:slideViewPr>
    <p:cSldViewPr>
      <p:cViewPr varScale="1">
        <p:scale>
          <a:sx n="74" d="100"/>
          <a:sy n="74" d="100"/>
        </p:scale>
        <p:origin x="-1092" y="-90"/>
      </p:cViewPr>
      <p:guideLst>
        <p:guide orient="horz" pos="2160"/>
        <p:guide pos="2880"/>
      </p:guideLst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00" d="100"/>
        <a:sy n="100" d="100"/>
      </p:scale>
      <p:origin x="0" y="0"/>
    </p:cViewPr>
  </p:notesTextViewPr>
  <p:gridSpacing cx="76200" cy="76200"/>
</p:viewPr>
</file>

<file path=ppt/_rels/presentation.xml.rels><?xml version="1.0" encoding="UTF-8" standalone="yes"?><Relationships xmlns="http://schemas.openxmlformats.org/package/2006/relationships"><Relationship Id="rId1" Target="slideMasters/slideMaster1.xml" Type="http://schemas.openxmlformats.org/officeDocument/2006/relationships/slideMaster"/><Relationship Id="rId10" Target="slides/slide5.xml" Type="http://schemas.openxmlformats.org/officeDocument/2006/relationships/slide"/><Relationship Id="rId11" Target="slides/slide6.xml" Type="http://schemas.openxmlformats.org/officeDocument/2006/relationships/slide"/><Relationship Id="rId12" Target="slides/slide7.xml" Type="http://schemas.openxmlformats.org/officeDocument/2006/relationships/slide"/><Relationship Id="rId13" Target="slides/slide8.xml" Type="http://schemas.openxmlformats.org/officeDocument/2006/relationships/slide"/><Relationship Id="rId14" Target="slides/slide9.xml" Type="http://schemas.openxmlformats.org/officeDocument/2006/relationships/slide"/><Relationship Id="rId15" Target="slides/slide10.xml" Type="http://schemas.openxmlformats.org/officeDocument/2006/relationships/slide"/><Relationship Id="rId16" Target="slides/slide11.xml" Type="http://schemas.openxmlformats.org/officeDocument/2006/relationships/slide"/><Relationship Id="rId17" Target="slides/slide12.xml" Type="http://schemas.openxmlformats.org/officeDocument/2006/relationships/slide"/><Relationship Id="rId18" Target="slides/slide13.xml" Type="http://schemas.openxmlformats.org/officeDocument/2006/relationships/slide"/><Relationship Id="rId19" Target="slides/slide14.xml" Type="http://schemas.openxmlformats.org/officeDocument/2006/relationships/slide"/><Relationship Id="rId2" Target="presProps.xml" Type="http://schemas.openxmlformats.org/officeDocument/2006/relationships/presProps"/><Relationship Id="rId20" Target="slides/slide15.xml" Type="http://schemas.openxmlformats.org/officeDocument/2006/relationships/slide"/><Relationship Id="rId21" Target="slides/slide16.xml" Type="http://schemas.openxmlformats.org/officeDocument/2006/relationships/slide"/><Relationship Id="rId22" Target="slides/slide17.xml" Type="http://schemas.openxmlformats.org/officeDocument/2006/relationships/slide"/><Relationship Id="rId23" Target="slides/slide18.xml" Type="http://schemas.openxmlformats.org/officeDocument/2006/relationships/slide"/><Relationship Id="rId24" Target="slides/slide19.xml" Type="http://schemas.openxmlformats.org/officeDocument/2006/relationships/slide"/><Relationship Id="rId25" Target="fonts/font25.fntdata" Type="http://schemas.openxmlformats.org/officeDocument/2006/relationships/font"/><Relationship Id="rId26" Target="fonts/font26.fntdata" Type="http://schemas.openxmlformats.org/officeDocument/2006/relationships/font"/><Relationship Id="rId27" Target="fonts/font27.fntdata" Type="http://schemas.openxmlformats.org/officeDocument/2006/relationships/font"/><Relationship Id="rId3" Target="viewProps.xml" Type="http://schemas.openxmlformats.org/officeDocument/2006/relationships/viewProps"/><Relationship Id="rId4" Target="theme/theme1.xml" Type="http://schemas.openxmlformats.org/officeDocument/2006/relationships/theme"/><Relationship Id="rId5" Target="tableStyles.xml" Type="http://schemas.openxmlformats.org/officeDocument/2006/relationships/tableStyles"/><Relationship Id="rId6" Target="slides/slide1.xml" Type="http://schemas.openxmlformats.org/officeDocument/2006/relationships/slide"/><Relationship Id="rId7" Target="slides/slide2.xml" Type="http://schemas.openxmlformats.org/officeDocument/2006/relationships/slide"/><Relationship Id="rId8" Target="slides/slide3.xml" Type="http://schemas.openxmlformats.org/officeDocument/2006/relationships/slide"/><Relationship Id="rId9" Target="slides/slide4.xml" Type="http://schemas.openxmlformats.org/officeDocument/2006/relationships/slide"/></Relationships>
</file>

<file path=ppt/slideLayouts/_rels/slideLayout1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2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3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4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5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6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7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8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9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0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_rels/slideLayout11.xml.rels><?xml version="1.0" encoding="UTF-8" standalone="yes"?><Relationships xmlns="http://schemas.openxmlformats.org/package/2006/relationships"><Relationship Id="rId1" Target="../slideMasters/slideMaster1.xml" Type="http://schemas.openxmlformats.org/officeDocument/2006/relationships/slideMaster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ctrTitle"/>
          </p:nvPr>
        </p:nvSpPr>
        <p:spPr>
          <a:xfrm>
            <a:off x="685800" y="2130425"/>
            <a:ext cx="7772400" cy="1470025"/>
          </a:xfrm>
        </p:spPr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Subtitle 2"/>
          <p:cNvSpPr>
            <a:spLocks noGrp="1"/>
          </p:cNvSpPr>
          <p:nvPr>
            <p:ph type="subTitle" idx="1"/>
          </p:nvPr>
        </p:nvSpPr>
        <p:spPr>
          <a:xfrm>
            <a:off x="1371600" y="3886200"/>
            <a:ext cx="6400800" cy="1752600"/>
          </a:xfrm>
        </p:spPr>
        <p:txBody>
          <a:bodyPr/>
          <a:lstStyle>
            <a:lvl1pPr marL="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1pPr>
            <a:lvl2pPr marL="457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914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371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8288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22860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743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3200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3657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en-US" smtClean="0"/>
              <a:t>Click to edit Master subtitle style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le and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/>
        <p:txBody>
          <a:bodyPr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Section Head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722313" y="4406900"/>
            <a:ext cx="7772400" cy="1362075"/>
          </a:xfrm>
        </p:spPr>
        <p:txBody>
          <a:bodyPr anchor="t"/>
          <a:lstStyle>
            <a:lvl1pPr algn="l">
              <a:defRPr sz="4000" b="1" cap="all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722313" y="2906713"/>
            <a:ext cx="7772400" cy="1500187"/>
          </a:xfrm>
        </p:spPr>
        <p:txBody>
          <a:bodyPr anchor="b"/>
          <a:lstStyle>
            <a:lvl1pPr marL="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twoObj" preserve="1">
  <p:cSld name="Two Conten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sz="half" idx="1"/>
          </p:nvPr>
        </p:nvSpPr>
        <p:spPr>
          <a:xfrm>
            <a:off x="457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648200" y="1600200"/>
            <a:ext cx="4038600" cy="4525963"/>
          </a:xfrm>
        </p:spPr>
        <p:txBody>
          <a:bodyPr/>
          <a:lstStyle>
            <a:lvl1pPr>
              <a:defRPr sz="2800"/>
            </a:lvl1pPr>
            <a:lvl2pPr>
              <a:defRPr sz="2400"/>
            </a:lvl2pPr>
            <a:lvl3pPr>
              <a:defRPr sz="2000"/>
            </a:lvl3pPr>
            <a:lvl4pPr>
              <a:defRPr sz="1800"/>
            </a:lvl4pPr>
            <a:lvl5pPr>
              <a:defRPr sz="1800"/>
            </a:lvl5pPr>
            <a:lvl6pPr>
              <a:defRPr sz="1800"/>
            </a:lvl6pPr>
            <a:lvl7pPr>
              <a:defRPr sz="1800"/>
            </a:lvl7pPr>
            <a:lvl8pPr>
              <a:defRPr sz="1800"/>
            </a:lvl8pPr>
            <a:lvl9pPr>
              <a:defRPr sz="18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twoTxTwoObj" preserve="1">
  <p:cSld name="Comparis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>
            <a:lvl1pPr>
              <a:defRPr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535113"/>
            <a:ext cx="4040188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4" name="Content Placeholder 3"/>
          <p:cNvSpPr>
            <a:spLocks noGrp="1"/>
          </p:cNvSpPr>
          <p:nvPr>
            <p:ph sz="half" idx="2"/>
          </p:nvPr>
        </p:nvSpPr>
        <p:spPr>
          <a:xfrm>
            <a:off x="457200" y="2174875"/>
            <a:ext cx="4040188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5" name="Text Placeholder 4"/>
          <p:cNvSpPr>
            <a:spLocks noGrp="1"/>
          </p:cNvSpPr>
          <p:nvPr>
            <p:ph type="body" sz="quarter" idx="3"/>
          </p:nvPr>
        </p:nvSpPr>
        <p:spPr>
          <a:xfrm>
            <a:off x="4645025" y="1535113"/>
            <a:ext cx="4041775" cy="639762"/>
          </a:xfrm>
        </p:spPr>
        <p:txBody>
          <a:bodyPr anchor="b"/>
          <a:lstStyle>
            <a:lvl1pPr marL="0" indent="0">
              <a:buNone/>
              <a:defRPr sz="2400" b="1"/>
            </a:lvl1pPr>
            <a:lvl2pPr marL="457200" indent="0">
              <a:buNone/>
              <a:defRPr sz="2000" b="1"/>
            </a:lvl2pPr>
            <a:lvl3pPr marL="914400" indent="0">
              <a:buNone/>
              <a:defRPr sz="1800" b="1"/>
            </a:lvl3pPr>
            <a:lvl4pPr marL="1371600" indent="0">
              <a:buNone/>
              <a:defRPr sz="1600" b="1"/>
            </a:lvl4pPr>
            <a:lvl5pPr marL="1828800" indent="0">
              <a:buNone/>
              <a:defRPr sz="1600" b="1"/>
            </a:lvl5pPr>
            <a:lvl6pPr marL="2286000" indent="0">
              <a:buNone/>
              <a:defRPr sz="1600" b="1"/>
            </a:lvl6pPr>
            <a:lvl7pPr marL="2743200" indent="0">
              <a:buNone/>
              <a:defRPr sz="1600" b="1"/>
            </a:lvl7pPr>
            <a:lvl8pPr marL="3200400" indent="0">
              <a:buNone/>
              <a:defRPr sz="1600" b="1"/>
            </a:lvl8pPr>
            <a:lvl9pPr marL="3657600" indent="0">
              <a:buNone/>
              <a:defRPr sz="1600" b="1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6" name="Content Placeholder 5"/>
          <p:cNvSpPr>
            <a:spLocks noGrp="1"/>
          </p:cNvSpPr>
          <p:nvPr>
            <p:ph sz="quarter" idx="4"/>
          </p:nvPr>
        </p:nvSpPr>
        <p:spPr>
          <a:xfrm>
            <a:off x="4645025" y="2174875"/>
            <a:ext cx="4041775" cy="3951288"/>
          </a:xfrm>
        </p:spPr>
        <p:txBody>
          <a:bodyPr/>
          <a:lstStyle>
            <a:lvl1pPr>
              <a:defRPr sz="2400"/>
            </a:lvl1pPr>
            <a:lvl2pPr>
              <a:defRPr sz="2000"/>
            </a:lvl2pPr>
            <a:lvl3pPr>
              <a:defRPr sz="1800"/>
            </a:lvl3pPr>
            <a:lvl4pPr>
              <a:defRPr sz="1600"/>
            </a:lvl4pPr>
            <a:lvl5pPr>
              <a:defRPr sz="1600"/>
            </a:lvl5pPr>
            <a:lvl6pPr>
              <a:defRPr sz="1600"/>
            </a:lvl6pPr>
            <a:lvl7pPr>
              <a:defRPr sz="1600"/>
            </a:lvl7pPr>
            <a:lvl8pPr>
              <a:defRPr sz="1600"/>
            </a:lvl8pPr>
            <a:lvl9pPr>
              <a:defRPr sz="16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7" name="Date Placeholder 6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8" name="Footer Placeholder 7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9" name="Slide Number Placeholder 8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type="titleOnly" preserve="1">
  <p:cSld name="Title Onl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4" name="Footer Placeholder 3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5" name="Slide Number Placeholder 4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3" name="Footer Placeholder 2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type="objTx" preserve="1">
  <p:cSld name="Content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457200" y="273050"/>
            <a:ext cx="3008313" cy="1162050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>
          <a:xfrm>
            <a:off x="3575050" y="273050"/>
            <a:ext cx="5111750" cy="5853113"/>
          </a:xfrm>
        </p:spPr>
        <p:txBody>
          <a:bodyPr/>
          <a:lstStyle>
            <a:lvl1pPr>
              <a:defRPr sz="3200"/>
            </a:lvl1pPr>
            <a:lvl2pPr>
              <a:defRPr sz="2800"/>
            </a:lvl2pPr>
            <a:lvl3pPr>
              <a:defRPr sz="2400"/>
            </a:lvl3pPr>
            <a:lvl4pPr>
              <a:defRPr sz="2000"/>
            </a:lvl4pPr>
            <a:lvl5pPr>
              <a:defRPr sz="2000"/>
            </a:lvl5pPr>
            <a:lvl6pPr>
              <a:defRPr sz="2000"/>
            </a:lvl6pPr>
            <a:lvl7pPr>
              <a:defRPr sz="2000"/>
            </a:lvl7pPr>
            <a:lvl8pPr>
              <a:defRPr sz="2000"/>
            </a:lvl8pPr>
            <a:lvl9pPr>
              <a:defRPr sz="2000"/>
            </a:lvl9pPr>
          </a:lstStyle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457200" y="1435100"/>
            <a:ext cx="3008313" cy="4691063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type="picTx" preserve="1">
  <p:cSld name="Picture with Captio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1792288" y="4800600"/>
            <a:ext cx="5486400" cy="566738"/>
          </a:xfrm>
        </p:spPr>
        <p:txBody>
          <a:bodyPr anchor="b"/>
          <a:lstStyle>
            <a:lvl1pPr algn="l">
              <a:defRPr sz="2000" b="1"/>
            </a:lvl1pPr>
          </a:lstStyle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Picture Placeholder 2"/>
          <p:cNvSpPr>
            <a:spLocks noGrp="1"/>
          </p:cNvSpPr>
          <p:nvPr>
            <p:ph type="pic" idx="1"/>
          </p:nvPr>
        </p:nvSpPr>
        <p:spPr>
          <a:xfrm>
            <a:off x="1792288" y="612775"/>
            <a:ext cx="5486400" cy="4114800"/>
          </a:xfrm>
        </p:spPr>
        <p:txBody>
          <a:bodyPr/>
          <a:lstStyle>
            <a:lvl1pPr marL="0" indent="0">
              <a:buNone/>
              <a:defRPr sz="3200"/>
            </a:lvl1pPr>
            <a:lvl2pPr marL="457200" indent="0">
              <a:buNone/>
              <a:defRPr sz="2800"/>
            </a:lvl2pPr>
            <a:lvl3pPr marL="914400" indent="0">
              <a:buNone/>
              <a:defRPr sz="2400"/>
            </a:lvl3pPr>
            <a:lvl4pPr marL="1371600" indent="0">
              <a:buNone/>
              <a:defRPr sz="2000"/>
            </a:lvl4pPr>
            <a:lvl5pPr marL="1828800" indent="0">
              <a:buNone/>
              <a:defRPr sz="2000"/>
            </a:lvl5pPr>
            <a:lvl6pPr marL="2286000" indent="0">
              <a:buNone/>
              <a:defRPr sz="2000"/>
            </a:lvl6pPr>
            <a:lvl7pPr marL="2743200" indent="0">
              <a:buNone/>
              <a:defRPr sz="2000"/>
            </a:lvl7pPr>
            <a:lvl8pPr marL="3200400" indent="0">
              <a:buNone/>
              <a:defRPr sz="2000"/>
            </a:lvl8pPr>
            <a:lvl9pPr marL="3657600" indent="0">
              <a:buNone/>
              <a:defRPr sz="2000"/>
            </a:lvl9pPr>
          </a:lstStyle>
          <a:p>
            <a:endParaRPr lang="en-US"/>
          </a:p>
        </p:txBody>
      </p:sp>
      <p:sp>
        <p:nvSpPr>
          <p:cNvPr id="4" name="Text Placeholder 3"/>
          <p:cNvSpPr>
            <a:spLocks noGrp="1"/>
          </p:cNvSpPr>
          <p:nvPr>
            <p:ph type="body" sz="half" idx="2"/>
          </p:nvPr>
        </p:nvSpPr>
        <p:spPr>
          <a:xfrm>
            <a:off x="1792288" y="5367338"/>
            <a:ext cx="5486400" cy="804862"/>
          </a:xfrm>
        </p:spPr>
        <p:txBody>
          <a:bodyPr/>
          <a:lstStyle>
            <a:lvl1pPr marL="0" indent="0">
              <a:buNone/>
              <a:defRPr sz="1400"/>
            </a:lvl1pPr>
            <a:lvl2pPr marL="457200" indent="0">
              <a:buNone/>
              <a:defRPr sz="1200"/>
            </a:lvl2pPr>
            <a:lvl3pPr marL="914400" indent="0">
              <a:buNone/>
              <a:defRPr sz="1000"/>
            </a:lvl3pPr>
            <a:lvl4pPr marL="1371600" indent="0">
              <a:buNone/>
              <a:defRPr sz="900"/>
            </a:lvl4pPr>
            <a:lvl5pPr marL="1828800" indent="0">
              <a:buNone/>
              <a:defRPr sz="900"/>
            </a:lvl5pPr>
            <a:lvl6pPr marL="2286000" indent="0">
              <a:buNone/>
              <a:defRPr sz="900"/>
            </a:lvl6pPr>
            <a:lvl7pPr marL="2743200" indent="0">
              <a:buNone/>
              <a:defRPr sz="900"/>
            </a:lvl7pPr>
            <a:lvl8pPr marL="3200400" indent="0">
              <a:buNone/>
              <a:defRPr sz="900"/>
            </a:lvl8pPr>
            <a:lvl9pPr marL="3657600" indent="0">
              <a:buNone/>
              <a:defRPr sz="900"/>
            </a:lvl9pPr>
          </a:lstStyle>
          <a:p>
            <a:pPr lvl="0"/>
            <a:r>
              <a:rPr lang="en-US" smtClean="0"/>
              <a:t>Click to edit Master text styles</a:t>
            </a:r>
          </a:p>
        </p:txBody>
      </p:sp>
      <p:sp>
        <p:nvSpPr>
          <p:cNvPr id="5" name="Date Placeholder 4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type="vertTx" preserve="1">
  <p:cSld name="Title and Vertical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/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/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type="vertTitleAndTx" preserve="1">
  <p:cSld name="Vertical Title and Text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Vertical Title 1"/>
          <p:cNvSpPr>
            <a:spLocks noGrp="1"/>
          </p:cNvSpPr>
          <p:nvPr>
            <p:ph type="title" orient="vert"/>
          </p:nvPr>
        </p:nvSpPr>
        <p:spPr>
          <a:xfrm>
            <a:off x="6629400" y="274638"/>
            <a:ext cx="2057400" cy="5851525"/>
          </a:xfrm>
        </p:spPr>
        <p:txBody>
          <a:bodyPr vert="eaVert"/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Vertical Text Placeholder 2"/>
          <p:cNvSpPr>
            <a:spLocks noGrp="1"/>
          </p:cNvSpPr>
          <p:nvPr>
            <p:ph type="body" orient="vert" idx="1"/>
          </p:nvPr>
        </p:nvSpPr>
        <p:spPr>
          <a:xfrm>
            <a:off x="457200" y="274638"/>
            <a:ext cx="6019800" cy="5851525"/>
          </a:xfrm>
        </p:spPr>
        <p:txBody>
          <a:bodyPr vert="eaVert"/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Ovr>
    <a:masterClrMapping/>
  </p:clrMapOvr>
</p:sldLayout>
</file>

<file path=ppt/slideMasters/_rels/slideMaster1.xml.rels><?xml version="1.0" encoding="UTF-8" standalone="yes"?><Relationships xmlns="http://schemas.openxmlformats.org/package/2006/relationships"><Relationship Id="rId1" Target="../slideLayouts/slideLayout1.xml" Type="http://schemas.openxmlformats.org/officeDocument/2006/relationships/slideLayout"/><Relationship Id="rId10" Target="../slideLayouts/slideLayout10.xml" Type="http://schemas.openxmlformats.org/officeDocument/2006/relationships/slideLayout"/><Relationship Id="rId11" Target="../slideLayouts/slideLayout11.xml" Type="http://schemas.openxmlformats.org/officeDocument/2006/relationships/slideLayout"/><Relationship Id="rId12" Target="../theme/theme1.xml" Type="http://schemas.openxmlformats.org/officeDocument/2006/relationships/theme"/><Relationship Id="rId2" Target="../slideLayouts/slideLayout2.xml" Type="http://schemas.openxmlformats.org/officeDocument/2006/relationships/slideLayout"/><Relationship Id="rId3" Target="../slideLayouts/slideLayout3.xml" Type="http://schemas.openxmlformats.org/officeDocument/2006/relationships/slideLayout"/><Relationship Id="rId4" Target="../slideLayouts/slideLayout4.xml" Type="http://schemas.openxmlformats.org/officeDocument/2006/relationships/slideLayout"/><Relationship Id="rId5" Target="../slideLayouts/slideLayout5.xml" Type="http://schemas.openxmlformats.org/officeDocument/2006/relationships/slideLayout"/><Relationship Id="rId6" Target="../slideLayouts/slideLayout6.xml" Type="http://schemas.openxmlformats.org/officeDocument/2006/relationships/slideLayout"/><Relationship Id="rId7" Target="../slideLayouts/slideLayout7.xml" Type="http://schemas.openxmlformats.org/officeDocument/2006/relationships/slideLayout"/><Relationship Id="rId8" Target="../slideLayouts/slideLayout8.xml" Type="http://schemas.openxmlformats.org/officeDocument/2006/relationships/slideLayout"/><Relationship Id="rId9" Target="../slideLayouts/slideLayout9.xml" Type="http://schemas.openxmlformats.org/officeDocument/2006/relationships/slideLayout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457200" y="274638"/>
            <a:ext cx="8229600" cy="1143000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 smtClean="0"/>
              <a:t>Click to edit Master title style</a:t>
            </a:r>
            <a:endParaRPr lang="en-US"/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457200" y="1600200"/>
            <a:ext cx="8229600" cy="4525963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 smtClean="0"/>
              <a:t>Click to edit Master text styles</a:t>
            </a:r>
          </a:p>
          <a:p>
            <a:pPr lvl="1"/>
            <a:r>
              <a:rPr lang="en-US" smtClean="0"/>
              <a:t>Second level</a:t>
            </a:r>
          </a:p>
          <a:p>
            <a:pPr lvl="2"/>
            <a:r>
              <a:rPr lang="en-US" smtClean="0"/>
              <a:t>Third level</a:t>
            </a:r>
          </a:p>
          <a:p>
            <a:pPr lvl="3"/>
            <a:r>
              <a:rPr lang="en-US" smtClean="0"/>
              <a:t>Fourth level</a:t>
            </a:r>
          </a:p>
          <a:p>
            <a:pPr lvl="4"/>
            <a:r>
              <a:rPr lang="en-US" smtClean="0"/>
              <a:t>Fifth level</a:t>
            </a:r>
            <a:endParaRPr lang="en-US"/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457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1D8BD707-D9CF-40AE-B4C6-C98DA3205C09}" type="datetimeFigureOut">
              <a:rPr lang="en-US" smtClean="0"/>
              <a:pPr/>
              <a:t>8/1/2011</a:t>
            </a:fld>
            <a:endParaRPr lang="en-US"/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3124200" y="6356350"/>
            <a:ext cx="2895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n-US"/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6553200" y="6356350"/>
            <a:ext cx="21336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B6F15528-21DE-4FAA-801E-634DDDAF4B2B}" type="slidenum">
              <a:rPr lang="en-US" smtClean="0"/>
              <a:pPr/>
              <a:t>‹#›</a:t>
            </a:fld>
            <a:endParaRPr lang="en-US"/>
          </a:p>
        </p:txBody>
      </p:sp>
    </p:spTree>
  </p:cSld>
  <p:clrMap bg1="lt1" tx1="dk1" bg2="lt2" tx2="dk2" accent1="accent1" accent2="accent2" accent3="accent3" accent4="accent4" accent5="accent5" accent6="accent6" hlink="hlink" folHlink="folHlink"/>
  <p:sldLayoutIdLst>
    <p:sldLayoutId id="2147483649" r:id="rId1"/>
    <p:sldLayoutId id="2147483650" r:id="rId2"/>
    <p:sldLayoutId id="2147483651" r:id="rId3"/>
    <p:sldLayoutId id="2147483652" r:id="rId4"/>
    <p:sldLayoutId id="2147483653" r:id="rId5"/>
    <p:sldLayoutId id="2147483654" r:id="rId6"/>
    <p:sldLayoutId id="2147483655" r:id="rId7"/>
    <p:sldLayoutId id="2147483656" r:id="rId8"/>
    <p:sldLayoutId id="2147483657" r:id="rId9"/>
    <p:sldLayoutId id="2147483658" r:id="rId10"/>
    <p:sldLayoutId id="2147483659" r:id="rId11"/>
  </p:sldLayoutIdLst>
  <p:txStyles>
    <p:titleStyle>
      <a:lvl1pPr algn="ctr" defTabSz="914400" rtl="0" eaLnBrk="1" latinLnBrk="0" hangingPunct="1"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342900" indent="-342900" algn="l" defTabSz="914400" rtl="0" eaLnBrk="1" latinLnBrk="0" hangingPunct="1">
        <a:spcBef>
          <a:spcPct val="20000"/>
        </a:spcBef>
        <a:buFont typeface="Arial" pitchFamily="34" charset="0"/>
        <a:buChar char="•"/>
        <a:defRPr sz="3200" kern="1200">
          <a:solidFill>
            <a:schemeClr val="tx1"/>
          </a:solidFill>
          <a:latin typeface="+mn-lt"/>
          <a:ea typeface="+mn-ea"/>
          <a:cs typeface="+mn-cs"/>
        </a:defRPr>
      </a:lvl1pPr>
      <a:lvl2pPr marL="742950" indent="-285750" algn="l" defTabSz="914400" rtl="0" eaLnBrk="1" latinLnBrk="0" hangingPunct="1">
        <a:spcBef>
          <a:spcPct val="20000"/>
        </a:spcBef>
        <a:buFont typeface="Arial" pitchFamily="34" charset="0"/>
        <a:buChar char="–"/>
        <a:defRPr sz="28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spcBef>
          <a:spcPct val="20000"/>
        </a:spcBef>
        <a:buFont typeface="Arial" pitchFamily="34" charset="0"/>
        <a:buChar char="–"/>
        <a:defRPr sz="20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spcBef>
          <a:spcPct val="20000"/>
        </a:spcBef>
        <a:buFont typeface="Arial" pitchFamily="34" charset="0"/>
        <a:buChar char="»"/>
        <a:defRPr sz="20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spcBef>
          <a:spcPct val="20000"/>
        </a:spcBef>
        <a:buFont typeface="Arial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9.png" Type="http://schemas.openxmlformats.org/officeDocument/2006/relationships/image"/><Relationship Id="rId11" Target="../media/image10.svg" Type="http://schemas.openxmlformats.org/officeDocument/2006/relationships/image"/><Relationship Id="rId12" Target="../media/image11.png" Type="http://schemas.openxmlformats.org/officeDocument/2006/relationships/image"/><Relationship Id="rId13" Target="../media/image12.svg" Type="http://schemas.openxmlformats.org/officeDocument/2006/relationships/image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3.png" Type="http://schemas.openxmlformats.org/officeDocument/2006/relationships/image"/><Relationship Id="rId5" Target="../media/image4.svg" Type="http://schemas.openxmlformats.org/officeDocument/2006/relationships/image"/><Relationship Id="rId6" Target="../media/image5.png" Type="http://schemas.openxmlformats.org/officeDocument/2006/relationships/image"/><Relationship Id="rId7" Target="../media/image6.svg" Type="http://schemas.openxmlformats.org/officeDocument/2006/relationships/image"/><Relationship Id="rId8" Target="../media/image7.png" Type="http://schemas.openxmlformats.org/officeDocument/2006/relationships/image"/><Relationship Id="rId9" Target="../media/image8.svg" Type="http://schemas.openxmlformats.org/officeDocument/2006/relationships/image"/></Relationships>
</file>

<file path=ppt/slides/_rels/slide2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19.png" Type="http://schemas.openxmlformats.org/officeDocument/2006/relationships/image"/><Relationship Id="rId11" Target="../media/image20.svg" Type="http://schemas.openxmlformats.org/officeDocument/2006/relationships/image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13.png" Type="http://schemas.openxmlformats.org/officeDocument/2006/relationships/image"/><Relationship Id="rId5" Target="../media/image14.svg" Type="http://schemas.openxmlformats.org/officeDocument/2006/relationships/image"/><Relationship Id="rId6" Target="../media/image15.png" Type="http://schemas.openxmlformats.org/officeDocument/2006/relationships/image"/><Relationship Id="rId7" Target="../media/image16.svg" Type="http://schemas.openxmlformats.org/officeDocument/2006/relationships/image"/><Relationship Id="rId8" Target="../media/image17.png" Type="http://schemas.openxmlformats.org/officeDocument/2006/relationships/image"/><Relationship Id="rId9" Target="../media/image18.svg" Type="http://schemas.openxmlformats.org/officeDocument/2006/relationships/image"/></Relationships>
</file>

<file path=ppt/slides/_rels/slide3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27.png" Type="http://schemas.openxmlformats.org/officeDocument/2006/relationships/image"/><Relationship Id="rId11" Target="../media/image28.svg" Type="http://schemas.openxmlformats.org/officeDocument/2006/relationships/image"/><Relationship Id="rId12" Target="../media/image29.png" Type="http://schemas.openxmlformats.org/officeDocument/2006/relationships/image"/><Relationship Id="rId13" Target="../media/image30.svg" Type="http://schemas.openxmlformats.org/officeDocument/2006/relationships/image"/><Relationship Id="rId14" Target="../media/image31.png" Type="http://schemas.openxmlformats.org/officeDocument/2006/relationships/image"/><Relationship Id="rId15" Target="../media/image32.svg" Type="http://schemas.openxmlformats.org/officeDocument/2006/relationships/image"/><Relationship Id="rId16" Target="../media/image33.png" Type="http://schemas.openxmlformats.org/officeDocument/2006/relationships/image"/><Relationship Id="rId17" Target="../media/image34.svg" Type="http://schemas.openxmlformats.org/officeDocument/2006/relationships/image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21.png" Type="http://schemas.openxmlformats.org/officeDocument/2006/relationships/image"/><Relationship Id="rId5" Target="../media/image22.svg" Type="http://schemas.openxmlformats.org/officeDocument/2006/relationships/image"/><Relationship Id="rId6" Target="../media/image23.png" Type="http://schemas.openxmlformats.org/officeDocument/2006/relationships/image"/><Relationship Id="rId7" Target="../media/image24.svg" Type="http://schemas.openxmlformats.org/officeDocument/2006/relationships/image"/><Relationship Id="rId8" Target="../media/image25.png" Type="http://schemas.openxmlformats.org/officeDocument/2006/relationships/image"/><Relationship Id="rId9" Target="../media/image26.svg" Type="http://schemas.openxmlformats.org/officeDocument/2006/relationships/image"/></Relationships>
</file>

<file path=ppt/slides/_rels/slide4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35.jpeg" Type="http://schemas.openxmlformats.org/officeDocument/2006/relationships/image"/><Relationship Id="rId5" Target="../media/image36.png" Type="http://schemas.openxmlformats.org/officeDocument/2006/relationships/image"/><Relationship Id="rId6" Target="../media/image37.svg" Type="http://schemas.openxmlformats.org/officeDocument/2006/relationships/image"/><Relationship Id="rId7" Target="../media/image38.png" Type="http://schemas.openxmlformats.org/officeDocument/2006/relationships/image"/><Relationship Id="rId8" Target="../media/image39.svg" Type="http://schemas.openxmlformats.org/officeDocument/2006/relationships/image"/></Relationships>
</file>

<file path=ppt/slides/_rels/slide5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40.png" Type="http://schemas.openxmlformats.org/officeDocument/2006/relationships/image"/><Relationship Id="rId5" Target="../media/image41.svg" Type="http://schemas.openxmlformats.org/officeDocument/2006/relationships/image"/><Relationship Id="rId6" Target="../media/image9.png" Type="http://schemas.openxmlformats.org/officeDocument/2006/relationships/image"/><Relationship Id="rId7" Target="../media/image10.svg" Type="http://schemas.openxmlformats.org/officeDocument/2006/relationships/image"/></Relationships>
</file>

<file path=ppt/slides/_rels/slide6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48.png" Type="http://schemas.openxmlformats.org/officeDocument/2006/relationships/image"/><Relationship Id="rId11" Target="../media/image49.svg" Type="http://schemas.openxmlformats.org/officeDocument/2006/relationships/image"/><Relationship Id="rId12" Target="../media/image11.png" Type="http://schemas.openxmlformats.org/officeDocument/2006/relationships/image"/><Relationship Id="rId13" Target="../media/image12.svg" Type="http://schemas.openxmlformats.org/officeDocument/2006/relationships/image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42.png" Type="http://schemas.openxmlformats.org/officeDocument/2006/relationships/image"/><Relationship Id="rId5" Target="../media/image43.svg" Type="http://schemas.openxmlformats.org/officeDocument/2006/relationships/image"/><Relationship Id="rId6" Target="../media/image44.png" Type="http://schemas.openxmlformats.org/officeDocument/2006/relationships/image"/><Relationship Id="rId7" Target="../media/image45.svg" Type="http://schemas.openxmlformats.org/officeDocument/2006/relationships/image"/><Relationship Id="rId8" Target="../media/image46.png" Type="http://schemas.openxmlformats.org/officeDocument/2006/relationships/image"/><Relationship Id="rId9" Target="../media/image47.svg" Type="http://schemas.openxmlformats.org/officeDocument/2006/relationships/image"/></Relationships>
</file>

<file path=ppt/slides/_rels/slide7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56.svg" Type="http://schemas.openxmlformats.org/officeDocument/2006/relationships/image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50.jpeg" Type="http://schemas.openxmlformats.org/officeDocument/2006/relationships/image"/><Relationship Id="rId5" Target="../media/image51.png" Type="http://schemas.openxmlformats.org/officeDocument/2006/relationships/image"/><Relationship Id="rId6" Target="../media/image52.svg" Type="http://schemas.openxmlformats.org/officeDocument/2006/relationships/image"/><Relationship Id="rId7" Target="../media/image53.png" Type="http://schemas.openxmlformats.org/officeDocument/2006/relationships/image"/><Relationship Id="rId8" Target="../media/image54.svg" Type="http://schemas.openxmlformats.org/officeDocument/2006/relationships/image"/><Relationship Id="rId9" Target="../media/image55.png" Type="http://schemas.openxmlformats.org/officeDocument/2006/relationships/image"/></Relationships>
</file>

<file path=ppt/slides/_rels/slide8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57.jpeg" Type="http://schemas.openxmlformats.org/officeDocument/2006/relationships/image"/><Relationship Id="rId5" Target="../media/image58.png" Type="http://schemas.openxmlformats.org/officeDocument/2006/relationships/image"/><Relationship Id="rId6" Target="../media/image59.svg" Type="http://schemas.openxmlformats.org/officeDocument/2006/relationships/image"/><Relationship Id="rId7" Target="../media/image60.png" Type="http://schemas.openxmlformats.org/officeDocument/2006/relationships/image"/><Relationship Id="rId8" Target="../media/image61.svg" Type="http://schemas.openxmlformats.org/officeDocument/2006/relationships/image"/></Relationships>
</file>

<file path=ppt/slides/_rels/slide9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62.png" Type="http://schemas.openxmlformats.org/officeDocument/2006/relationships/image"/><Relationship Id="rId5" Target="../media/image63.png" Type="http://schemas.openxmlformats.org/officeDocument/2006/relationships/image"/><Relationship Id="rId6" Target="../media/image64.svg" Type="http://schemas.openxmlformats.org/officeDocument/2006/relationships/image"/><Relationship Id="rId7" Target="../media/image65.png" Type="http://schemas.openxmlformats.org/officeDocument/2006/relationships/image"/><Relationship Id="rId8" Target="../media/image66.svg" Type="http://schemas.openxmlformats.org/officeDocument/2006/relationships/image"/></Relationships>
</file>

<file path=ppt/slides/_rels/slide10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73.svg" Type="http://schemas.openxmlformats.org/officeDocument/2006/relationships/image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67.png" Type="http://schemas.openxmlformats.org/officeDocument/2006/relationships/image"/><Relationship Id="rId5" Target="../media/image68.svg" Type="http://schemas.openxmlformats.org/officeDocument/2006/relationships/image"/><Relationship Id="rId6" Target="../media/image69.png" Type="http://schemas.openxmlformats.org/officeDocument/2006/relationships/image"/><Relationship Id="rId7" Target="../media/image70.svg" Type="http://schemas.openxmlformats.org/officeDocument/2006/relationships/image"/><Relationship Id="rId8" Target="../media/image71.png" Type="http://schemas.openxmlformats.org/officeDocument/2006/relationships/image"/><Relationship Id="rId9" Target="../media/image72.png" Type="http://schemas.openxmlformats.org/officeDocument/2006/relationships/image"/></Relationships>
</file>

<file path=ppt/slides/_rels/slide11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74.png" Type="http://schemas.openxmlformats.org/officeDocument/2006/relationships/image"/><Relationship Id="rId5" Target="../media/image75.svg" Type="http://schemas.openxmlformats.org/officeDocument/2006/relationships/image"/><Relationship Id="rId6" Target="../media/image76.png" Type="http://schemas.openxmlformats.org/officeDocument/2006/relationships/image"/><Relationship Id="rId7" Target="../media/image77.png" Type="http://schemas.openxmlformats.org/officeDocument/2006/relationships/image"/><Relationship Id="rId8" Target="../media/image78.svg" Type="http://schemas.openxmlformats.org/officeDocument/2006/relationships/image"/></Relationships>
</file>

<file path=ppt/slides/_rels/slide12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83.png" Type="http://schemas.openxmlformats.org/officeDocument/2006/relationships/image"/><Relationship Id="rId11" Target="../media/image84.svg" Type="http://schemas.openxmlformats.org/officeDocument/2006/relationships/image"/><Relationship Id="rId12" Target="../media/image85.png" Type="http://schemas.openxmlformats.org/officeDocument/2006/relationships/image"/><Relationship Id="rId13" Target="../media/image86.svg" Type="http://schemas.openxmlformats.org/officeDocument/2006/relationships/image"/><Relationship Id="rId14" Target="../media/image87.png" Type="http://schemas.openxmlformats.org/officeDocument/2006/relationships/image"/><Relationship Id="rId15" Target="../media/image88.svg" Type="http://schemas.openxmlformats.org/officeDocument/2006/relationships/image"/><Relationship Id="rId16" Target="../media/image89.png" Type="http://schemas.openxmlformats.org/officeDocument/2006/relationships/image"/><Relationship Id="rId17" Target="../media/image90.svg" Type="http://schemas.openxmlformats.org/officeDocument/2006/relationships/image"/><Relationship Id="rId18" Target="../media/image91.png" Type="http://schemas.openxmlformats.org/officeDocument/2006/relationships/image"/><Relationship Id="rId19" Target="../media/image92.svg" Type="http://schemas.openxmlformats.org/officeDocument/2006/relationships/image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48.png" Type="http://schemas.openxmlformats.org/officeDocument/2006/relationships/image"/><Relationship Id="rId5" Target="../media/image49.svg" Type="http://schemas.openxmlformats.org/officeDocument/2006/relationships/image"/><Relationship Id="rId6" Target="../media/image79.png" Type="http://schemas.openxmlformats.org/officeDocument/2006/relationships/image"/><Relationship Id="rId7" Target="../media/image80.svg" Type="http://schemas.openxmlformats.org/officeDocument/2006/relationships/image"/><Relationship Id="rId8" Target="../media/image81.png" Type="http://schemas.openxmlformats.org/officeDocument/2006/relationships/image"/><Relationship Id="rId9" Target="../media/image82.svg" Type="http://schemas.openxmlformats.org/officeDocument/2006/relationships/image"/></Relationships>
</file>

<file path=ppt/slides/_rels/slide13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93.png" Type="http://schemas.openxmlformats.org/officeDocument/2006/relationships/image"/><Relationship Id="rId5" Target="../media/image94.svg" Type="http://schemas.openxmlformats.org/officeDocument/2006/relationships/image"/><Relationship Id="rId6" Target="../media/image95.png" Type="http://schemas.openxmlformats.org/officeDocument/2006/relationships/image"/><Relationship Id="rId7" Target="../media/image96.svg" Type="http://schemas.openxmlformats.org/officeDocument/2006/relationships/image"/></Relationships>
</file>

<file path=ppt/slides/_rels/slide14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97.png" Type="http://schemas.openxmlformats.org/officeDocument/2006/relationships/image"/><Relationship Id="rId5" Target="../media/image98.svg" Type="http://schemas.openxmlformats.org/officeDocument/2006/relationships/image"/></Relationships>
</file>

<file path=ppt/slides/_rels/slide15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105.png" Type="http://schemas.openxmlformats.org/officeDocument/2006/relationships/image"/><Relationship Id="rId11" Target="../media/image106.svg" Type="http://schemas.openxmlformats.org/officeDocument/2006/relationships/image"/><Relationship Id="rId12" Target="../media/image107.png" Type="http://schemas.openxmlformats.org/officeDocument/2006/relationships/image"/><Relationship Id="rId13" Target="../media/image108.svg" Type="http://schemas.openxmlformats.org/officeDocument/2006/relationships/image"/><Relationship Id="rId14" Target="../media/image109.png" Type="http://schemas.openxmlformats.org/officeDocument/2006/relationships/image"/><Relationship Id="rId15" Target="../media/image110.svg" Type="http://schemas.openxmlformats.org/officeDocument/2006/relationships/image"/><Relationship Id="rId16" Target="../media/image111.png" Type="http://schemas.openxmlformats.org/officeDocument/2006/relationships/image"/><Relationship Id="rId17" Target="../media/image112.svg" Type="http://schemas.openxmlformats.org/officeDocument/2006/relationships/image"/><Relationship Id="rId18" Target="../media/image113.png" Type="http://schemas.openxmlformats.org/officeDocument/2006/relationships/image"/><Relationship Id="rId19" Target="../media/image114.svg" Type="http://schemas.openxmlformats.org/officeDocument/2006/relationships/image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99.png" Type="http://schemas.openxmlformats.org/officeDocument/2006/relationships/image"/><Relationship Id="rId5" Target="../media/image100.svg" Type="http://schemas.openxmlformats.org/officeDocument/2006/relationships/image"/><Relationship Id="rId6" Target="../media/image101.png" Type="http://schemas.openxmlformats.org/officeDocument/2006/relationships/image"/><Relationship Id="rId7" Target="../media/image102.svg" Type="http://schemas.openxmlformats.org/officeDocument/2006/relationships/image"/><Relationship Id="rId8" Target="../media/image103.png" Type="http://schemas.openxmlformats.org/officeDocument/2006/relationships/image"/><Relationship Id="rId9" Target="../media/image104.svg" Type="http://schemas.openxmlformats.org/officeDocument/2006/relationships/image"/></Relationships>
</file>

<file path=ppt/slides/_rels/slide16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121.svg" Type="http://schemas.openxmlformats.org/officeDocument/2006/relationships/image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115.png" Type="http://schemas.openxmlformats.org/officeDocument/2006/relationships/image"/><Relationship Id="rId5" Target="../media/image116.svg" Type="http://schemas.openxmlformats.org/officeDocument/2006/relationships/image"/><Relationship Id="rId6" Target="../media/image117.png" Type="http://schemas.openxmlformats.org/officeDocument/2006/relationships/image"/><Relationship Id="rId7" Target="../media/image118.png" Type="http://schemas.openxmlformats.org/officeDocument/2006/relationships/image"/><Relationship Id="rId8" Target="../media/image119.svg" Type="http://schemas.openxmlformats.org/officeDocument/2006/relationships/image"/><Relationship Id="rId9" Target="../media/image120.png" Type="http://schemas.openxmlformats.org/officeDocument/2006/relationships/image"/></Relationships>
</file>

<file path=ppt/slides/_rels/slide17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15.png" Type="http://schemas.openxmlformats.org/officeDocument/2006/relationships/image"/><Relationship Id="rId11" Target="../media/image16.svg" Type="http://schemas.openxmlformats.org/officeDocument/2006/relationships/image"/><Relationship Id="rId12" Target="../media/image17.png" Type="http://schemas.openxmlformats.org/officeDocument/2006/relationships/image"/><Relationship Id="rId13" Target="../media/image18.svg" Type="http://schemas.openxmlformats.org/officeDocument/2006/relationships/image"/><Relationship Id="rId14" Target="../media/image21.png" Type="http://schemas.openxmlformats.org/officeDocument/2006/relationships/image"/><Relationship Id="rId15" Target="../media/image22.svg" Type="http://schemas.openxmlformats.org/officeDocument/2006/relationships/image"/><Relationship Id="rId16" Target="../media/image23.png" Type="http://schemas.openxmlformats.org/officeDocument/2006/relationships/image"/><Relationship Id="rId17" Target="../media/image24.svg" Type="http://schemas.openxmlformats.org/officeDocument/2006/relationships/image"/><Relationship Id="rId18" Target="../media/image25.png" Type="http://schemas.openxmlformats.org/officeDocument/2006/relationships/image"/><Relationship Id="rId19" Target="../media/image26.svg" Type="http://schemas.openxmlformats.org/officeDocument/2006/relationships/image"/><Relationship Id="rId2" Target="../media/image1.png" Type="http://schemas.openxmlformats.org/officeDocument/2006/relationships/image"/><Relationship Id="rId20" Target="../media/image27.png" Type="http://schemas.openxmlformats.org/officeDocument/2006/relationships/image"/><Relationship Id="rId21" Target="../media/image28.svg" Type="http://schemas.openxmlformats.org/officeDocument/2006/relationships/image"/><Relationship Id="rId22" Target="../media/image29.png" Type="http://schemas.openxmlformats.org/officeDocument/2006/relationships/image"/><Relationship Id="rId23" Target="../media/image30.svg" Type="http://schemas.openxmlformats.org/officeDocument/2006/relationships/image"/><Relationship Id="rId24" Target="../media/image31.png" Type="http://schemas.openxmlformats.org/officeDocument/2006/relationships/image"/><Relationship Id="rId25" Target="../media/image32.svg" Type="http://schemas.openxmlformats.org/officeDocument/2006/relationships/image"/><Relationship Id="rId26" Target="../media/image33.png" Type="http://schemas.openxmlformats.org/officeDocument/2006/relationships/image"/><Relationship Id="rId27" Target="../media/image34.svg" Type="http://schemas.openxmlformats.org/officeDocument/2006/relationships/image"/><Relationship Id="rId28" Target="../media/image38.png" Type="http://schemas.openxmlformats.org/officeDocument/2006/relationships/image"/><Relationship Id="rId29" Target="../media/image39.svg" Type="http://schemas.openxmlformats.org/officeDocument/2006/relationships/image"/><Relationship Id="rId3" Target="../media/image2.svg" Type="http://schemas.openxmlformats.org/officeDocument/2006/relationships/image"/><Relationship Id="rId30" Target="../media/image9.png" Type="http://schemas.openxmlformats.org/officeDocument/2006/relationships/image"/><Relationship Id="rId31" Target="../media/image10.svg" Type="http://schemas.openxmlformats.org/officeDocument/2006/relationships/image"/><Relationship Id="rId32" Target="../media/image46.png" Type="http://schemas.openxmlformats.org/officeDocument/2006/relationships/image"/><Relationship Id="rId33" Target="../media/image47.svg" Type="http://schemas.openxmlformats.org/officeDocument/2006/relationships/image"/><Relationship Id="rId34" Target="../media/image53.png" Type="http://schemas.openxmlformats.org/officeDocument/2006/relationships/image"/><Relationship Id="rId35" Target="../media/image54.svg" Type="http://schemas.openxmlformats.org/officeDocument/2006/relationships/image"/><Relationship Id="rId36" Target="../media/image63.png" Type="http://schemas.openxmlformats.org/officeDocument/2006/relationships/image"/><Relationship Id="rId37" Target="../media/image64.svg" Type="http://schemas.openxmlformats.org/officeDocument/2006/relationships/image"/><Relationship Id="rId38" Target="../media/image67.png" Type="http://schemas.openxmlformats.org/officeDocument/2006/relationships/image"/><Relationship Id="rId39" Target="../media/image68.svg" Type="http://schemas.openxmlformats.org/officeDocument/2006/relationships/image"/><Relationship Id="rId4" Target="../media/image5.png" Type="http://schemas.openxmlformats.org/officeDocument/2006/relationships/image"/><Relationship Id="rId40" Target="../media/image74.png" Type="http://schemas.openxmlformats.org/officeDocument/2006/relationships/image"/><Relationship Id="rId41" Target="../media/image75.svg" Type="http://schemas.openxmlformats.org/officeDocument/2006/relationships/image"/><Relationship Id="rId42" Target="../media/image77.png" Type="http://schemas.openxmlformats.org/officeDocument/2006/relationships/image"/><Relationship Id="rId43" Target="../media/image78.svg" Type="http://schemas.openxmlformats.org/officeDocument/2006/relationships/image"/><Relationship Id="rId44" Target="../media/image83.png" Type="http://schemas.openxmlformats.org/officeDocument/2006/relationships/image"/><Relationship Id="rId45" Target="../media/image84.svg" Type="http://schemas.openxmlformats.org/officeDocument/2006/relationships/image"/><Relationship Id="rId46" Target="../media/image87.png" Type="http://schemas.openxmlformats.org/officeDocument/2006/relationships/image"/><Relationship Id="rId47" Target="../media/image88.svg" Type="http://schemas.openxmlformats.org/officeDocument/2006/relationships/image"/><Relationship Id="rId48" Target="../media/image89.png" Type="http://schemas.openxmlformats.org/officeDocument/2006/relationships/image"/><Relationship Id="rId49" Target="../media/image90.svg" Type="http://schemas.openxmlformats.org/officeDocument/2006/relationships/image"/><Relationship Id="rId5" Target="../media/image6.svg" Type="http://schemas.openxmlformats.org/officeDocument/2006/relationships/image"/><Relationship Id="rId50" Target="../media/image91.png" Type="http://schemas.openxmlformats.org/officeDocument/2006/relationships/image"/><Relationship Id="rId51" Target="../media/image92.svg" Type="http://schemas.openxmlformats.org/officeDocument/2006/relationships/image"/><Relationship Id="rId52" Target="../media/image48.png" Type="http://schemas.openxmlformats.org/officeDocument/2006/relationships/image"/><Relationship Id="rId53" Target="../media/image49.svg" Type="http://schemas.openxmlformats.org/officeDocument/2006/relationships/image"/><Relationship Id="rId54" Target="../media/image93.png" Type="http://schemas.openxmlformats.org/officeDocument/2006/relationships/image"/><Relationship Id="rId55" Target="../media/image94.svg" Type="http://schemas.openxmlformats.org/officeDocument/2006/relationships/image"/><Relationship Id="rId56" Target="../media/image97.png" Type="http://schemas.openxmlformats.org/officeDocument/2006/relationships/image"/><Relationship Id="rId57" Target="../media/image98.svg" Type="http://schemas.openxmlformats.org/officeDocument/2006/relationships/image"/><Relationship Id="rId58" Target="../media/image101.png" Type="http://schemas.openxmlformats.org/officeDocument/2006/relationships/image"/><Relationship Id="rId59" Target="../media/image102.svg" Type="http://schemas.openxmlformats.org/officeDocument/2006/relationships/image"/><Relationship Id="rId6" Target="../media/image7.png" Type="http://schemas.openxmlformats.org/officeDocument/2006/relationships/image"/><Relationship Id="rId60" Target="../media/image107.png" Type="http://schemas.openxmlformats.org/officeDocument/2006/relationships/image"/><Relationship Id="rId61" Target="../media/image108.svg" Type="http://schemas.openxmlformats.org/officeDocument/2006/relationships/image"/><Relationship Id="rId62" Target="../media/image109.png" Type="http://schemas.openxmlformats.org/officeDocument/2006/relationships/image"/><Relationship Id="rId63" Target="../media/image110.svg" Type="http://schemas.openxmlformats.org/officeDocument/2006/relationships/image"/><Relationship Id="rId64" Target="../media/image111.png" Type="http://schemas.openxmlformats.org/officeDocument/2006/relationships/image"/><Relationship Id="rId65" Target="../media/image112.svg" Type="http://schemas.openxmlformats.org/officeDocument/2006/relationships/image"/><Relationship Id="rId66" Target="../media/image118.png" Type="http://schemas.openxmlformats.org/officeDocument/2006/relationships/image"/><Relationship Id="rId67" Target="../media/image119.svg" Type="http://schemas.openxmlformats.org/officeDocument/2006/relationships/image"/><Relationship Id="rId7" Target="../media/image8.svg" Type="http://schemas.openxmlformats.org/officeDocument/2006/relationships/image"/><Relationship Id="rId8" Target="../media/image13.png" Type="http://schemas.openxmlformats.org/officeDocument/2006/relationships/image"/><Relationship Id="rId9" Target="../media/image14.svg" Type="http://schemas.openxmlformats.org/officeDocument/2006/relationships/image"/></Relationships>
</file>

<file path=ppt/slides/_rels/slide18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10" Target="../media/image72.png" Type="http://schemas.openxmlformats.org/officeDocument/2006/relationships/image"/><Relationship Id="rId11" Target="../media/image73.svg" Type="http://schemas.openxmlformats.org/officeDocument/2006/relationships/image"/><Relationship Id="rId12" Target="../media/image105.png" Type="http://schemas.openxmlformats.org/officeDocument/2006/relationships/image"/><Relationship Id="rId13" Target="../media/image106.svg" Type="http://schemas.openxmlformats.org/officeDocument/2006/relationships/image"/><Relationship Id="rId14" Target="../media/image122.png" Type="http://schemas.openxmlformats.org/officeDocument/2006/relationships/image"/><Relationship Id="rId15" Target="../media/image123.svg" Type="http://schemas.openxmlformats.org/officeDocument/2006/relationships/image"/><Relationship Id="rId16" Target="../media/image3.png" Type="http://schemas.openxmlformats.org/officeDocument/2006/relationships/image"/><Relationship Id="rId17" Target="../media/image4.svg" Type="http://schemas.openxmlformats.org/officeDocument/2006/relationships/image"/><Relationship Id="rId18" Target="../media/image40.png" Type="http://schemas.openxmlformats.org/officeDocument/2006/relationships/image"/><Relationship Id="rId19" Target="../media/image41.svg" Type="http://schemas.openxmlformats.org/officeDocument/2006/relationships/image"/><Relationship Id="rId2" Target="../media/image1.png" Type="http://schemas.openxmlformats.org/officeDocument/2006/relationships/image"/><Relationship Id="rId20" Target="../media/image103.png" Type="http://schemas.openxmlformats.org/officeDocument/2006/relationships/image"/><Relationship Id="rId21" Target="../media/image104.svg" Type="http://schemas.openxmlformats.org/officeDocument/2006/relationships/image"/><Relationship Id="rId22" Target="../media/image120.png" Type="http://schemas.openxmlformats.org/officeDocument/2006/relationships/image"/><Relationship Id="rId23" Target="../media/image121.svg" Type="http://schemas.openxmlformats.org/officeDocument/2006/relationships/image"/><Relationship Id="rId24" Target="../media/image42.png" Type="http://schemas.openxmlformats.org/officeDocument/2006/relationships/image"/><Relationship Id="rId25" Target="../media/image43.svg" Type="http://schemas.openxmlformats.org/officeDocument/2006/relationships/image"/><Relationship Id="rId26" Target="../media/image60.png" Type="http://schemas.openxmlformats.org/officeDocument/2006/relationships/image"/><Relationship Id="rId27" Target="../media/image61.svg" Type="http://schemas.openxmlformats.org/officeDocument/2006/relationships/image"/><Relationship Id="rId28" Target="../media/image81.png" Type="http://schemas.openxmlformats.org/officeDocument/2006/relationships/image"/><Relationship Id="rId29" Target="../media/image82.svg" Type="http://schemas.openxmlformats.org/officeDocument/2006/relationships/image"/><Relationship Id="rId3" Target="../media/image2.svg" Type="http://schemas.openxmlformats.org/officeDocument/2006/relationships/image"/><Relationship Id="rId30" Target="../media/image113.png" Type="http://schemas.openxmlformats.org/officeDocument/2006/relationships/image"/><Relationship Id="rId31" Target="../media/image114.svg" Type="http://schemas.openxmlformats.org/officeDocument/2006/relationships/image"/><Relationship Id="rId32" Target="../media/image51.png" Type="http://schemas.openxmlformats.org/officeDocument/2006/relationships/image"/><Relationship Id="rId33" Target="../media/image52.svg" Type="http://schemas.openxmlformats.org/officeDocument/2006/relationships/image"/><Relationship Id="rId34" Target="../media/image69.png" Type="http://schemas.openxmlformats.org/officeDocument/2006/relationships/image"/><Relationship Id="rId35" Target="../media/image70.svg" Type="http://schemas.openxmlformats.org/officeDocument/2006/relationships/image"/><Relationship Id="rId36" Target="../media/image95.png" Type="http://schemas.openxmlformats.org/officeDocument/2006/relationships/image"/><Relationship Id="rId37" Target="../media/image96.svg" Type="http://schemas.openxmlformats.org/officeDocument/2006/relationships/image"/><Relationship Id="rId38" Target="../media/image99.png" Type="http://schemas.openxmlformats.org/officeDocument/2006/relationships/image"/><Relationship Id="rId39" Target="../media/image100.svg" Type="http://schemas.openxmlformats.org/officeDocument/2006/relationships/image"/><Relationship Id="rId4" Target="../media/image36.png" Type="http://schemas.openxmlformats.org/officeDocument/2006/relationships/image"/><Relationship Id="rId40" Target="../media/image85.png" Type="http://schemas.openxmlformats.org/officeDocument/2006/relationships/image"/><Relationship Id="rId41" Target="../media/image86.svg" Type="http://schemas.openxmlformats.org/officeDocument/2006/relationships/image"/><Relationship Id="rId5" Target="../media/image37.svg" Type="http://schemas.openxmlformats.org/officeDocument/2006/relationships/image"/><Relationship Id="rId6" Target="../media/image58.png" Type="http://schemas.openxmlformats.org/officeDocument/2006/relationships/image"/><Relationship Id="rId7" Target="../media/image59.svg" Type="http://schemas.openxmlformats.org/officeDocument/2006/relationships/image"/><Relationship Id="rId8" Target="../media/image65.png" Type="http://schemas.openxmlformats.org/officeDocument/2006/relationships/image"/><Relationship Id="rId9" Target="../media/image66.svg" Type="http://schemas.openxmlformats.org/officeDocument/2006/relationships/image"/></Relationships>
</file>

<file path=ppt/slides/_rels/slide19.xml.rels><?xml version="1.0" encoding="UTF-8" standalone="yes"?><Relationships xmlns="http://schemas.openxmlformats.org/package/2006/relationships"><Relationship Id="rId1" Target="../slideLayouts/slideLayout7.xml" Type="http://schemas.openxmlformats.org/officeDocument/2006/relationships/slideLayout"/><Relationship Id="rId2" Target="../media/image1.png" Type="http://schemas.openxmlformats.org/officeDocument/2006/relationships/image"/><Relationship Id="rId3" Target="../media/image2.svg" Type="http://schemas.openxmlformats.org/officeDocument/2006/relationships/image"/><Relationship Id="rId4" Target="../media/image124.png" Type="http://schemas.openxmlformats.org/officeDocument/2006/relationships/image"/><Relationship Id="rId5" Target="../media/image125.svg" Type="http://schemas.openxmlformats.org/officeDocument/2006/relationships/image"/><Relationship Id="rId6" Target="../media/image46.png" Type="http://schemas.openxmlformats.org/officeDocument/2006/relationships/image"/><Relationship Id="rId7" Target="../media/image47.svg" Type="http://schemas.openxmlformats.org/officeDocument/2006/relationships/image"/><Relationship Id="rId8" Target="../media/image120.png" Type="http://schemas.openxmlformats.org/officeDocument/2006/relationships/image"/><Relationship Id="rId9" Target="../media/image121.svg" Type="http://schemas.openxmlformats.org/officeDocument/2006/relationships/image"/></Relationships>
</file>

<file path=ppt/slides/slide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23A4DB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361446" y="582560"/>
            <a:ext cx="17565108" cy="9121881"/>
            <a:chOff x="0" y="0"/>
            <a:chExt cx="23420144" cy="12162508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10784431" cy="12162508"/>
            </a:xfrm>
            <a:custGeom>
              <a:avLst/>
              <a:gdLst/>
              <a:ahLst/>
              <a:cxnLst/>
              <a:rect r="r" b="b" t="t" l="l"/>
              <a:pathLst>
                <a:path h="12162508" w="10784431">
                  <a:moveTo>
                    <a:pt x="0" y="0"/>
                  </a:moveTo>
                  <a:lnTo>
                    <a:pt x="10784431" y="0"/>
                  </a:lnTo>
                  <a:lnTo>
                    <a:pt x="10784431" y="12162508"/>
                  </a:lnTo>
                  <a:lnTo>
                    <a:pt x="0" y="1216250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-74550" b="0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 flipH="false" flipV="false" rot="0">
              <a:off x="10657431" y="0"/>
              <a:ext cx="12762712" cy="12162508"/>
            </a:xfrm>
            <a:custGeom>
              <a:avLst/>
              <a:gdLst/>
              <a:ahLst/>
              <a:cxnLst/>
              <a:rect r="r" b="b" t="t" l="l"/>
              <a:pathLst>
                <a:path h="12162508" w="12762712">
                  <a:moveTo>
                    <a:pt x="0" y="0"/>
                  </a:moveTo>
                  <a:lnTo>
                    <a:pt x="12762713" y="0"/>
                  </a:lnTo>
                  <a:lnTo>
                    <a:pt x="12762713" y="12162508"/>
                  </a:lnTo>
                  <a:lnTo>
                    <a:pt x="0" y="1216250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-47494" t="0" r="0" b="0"/>
              </a:stretch>
            </a:blipFill>
          </p:spPr>
        </p:sp>
      </p:grpSp>
      <p:sp>
        <p:nvSpPr>
          <p:cNvPr name="Freeform 5" id="5"/>
          <p:cNvSpPr/>
          <p:nvPr/>
        </p:nvSpPr>
        <p:spPr>
          <a:xfrm flipH="false" flipV="false" rot="-1225099">
            <a:off x="2176436" y="2062615"/>
            <a:ext cx="2138132" cy="2110920"/>
          </a:xfrm>
          <a:custGeom>
            <a:avLst/>
            <a:gdLst/>
            <a:ahLst/>
            <a:cxnLst/>
            <a:rect r="r" b="b" t="t" l="l"/>
            <a:pathLst>
              <a:path h="2110920" w="2138132">
                <a:moveTo>
                  <a:pt x="0" y="0"/>
                </a:moveTo>
                <a:lnTo>
                  <a:pt x="2138133" y="0"/>
                </a:lnTo>
                <a:lnTo>
                  <a:pt x="2138133" y="2110920"/>
                </a:lnTo>
                <a:lnTo>
                  <a:pt x="0" y="2110920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6" id="6"/>
          <p:cNvSpPr/>
          <p:nvPr/>
        </p:nvSpPr>
        <p:spPr>
          <a:xfrm flipH="false" flipV="false" rot="1115541">
            <a:off x="14313600" y="2181219"/>
            <a:ext cx="2564872" cy="2070551"/>
          </a:xfrm>
          <a:custGeom>
            <a:avLst/>
            <a:gdLst/>
            <a:ahLst/>
            <a:cxnLst/>
            <a:rect r="r" b="b" t="t" l="l"/>
            <a:pathLst>
              <a:path h="2070551" w="2564872">
                <a:moveTo>
                  <a:pt x="0" y="0"/>
                </a:moveTo>
                <a:lnTo>
                  <a:pt x="2564872" y="0"/>
                </a:lnTo>
                <a:lnTo>
                  <a:pt x="2564872" y="2070551"/>
                </a:lnTo>
                <a:lnTo>
                  <a:pt x="0" y="2070551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TextBox 7" id="7"/>
          <p:cNvSpPr txBox="true"/>
          <p:nvPr/>
        </p:nvSpPr>
        <p:spPr>
          <a:xfrm rot="0">
            <a:off x="5303373" y="7889562"/>
            <a:ext cx="7681254" cy="66160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5290"/>
              </a:lnSpc>
            </a:pPr>
            <a:r>
              <a:rPr lang="en-US" sz="3778" b="true">
                <a:solidFill>
                  <a:srgbClr val="5BC683"/>
                </a:solidFill>
                <a:latin typeface="Cloud Bold"/>
                <a:ea typeface="Cloud Bold"/>
                <a:cs typeface="Cloud Bold"/>
                <a:sym typeface="Cloud Bold"/>
              </a:rPr>
              <a:t>Welcome to Our Happy Classroom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4096976" y="4642113"/>
            <a:ext cx="10094047" cy="1209808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9125"/>
              </a:lnSpc>
            </a:pPr>
            <a:r>
              <a:rPr lang="en-US" sz="9034" spc="180">
                <a:solidFill>
                  <a:srgbClr val="23A4DB"/>
                </a:solidFill>
                <a:latin typeface="Darumadrop One"/>
                <a:ea typeface="Darumadrop One"/>
                <a:cs typeface="Darumadrop One"/>
                <a:sym typeface="Darumadrop One"/>
              </a:rPr>
              <a:t>BACK TO SCHOOL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601762" y="5734230"/>
            <a:ext cx="17084475" cy="195249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4745"/>
              </a:lnSpc>
            </a:pPr>
            <a:r>
              <a:rPr lang="en-US" sz="14599" spc="291">
                <a:solidFill>
                  <a:srgbClr val="E4462F"/>
                </a:solidFill>
                <a:latin typeface="Darumadrop One"/>
                <a:ea typeface="Darumadrop One"/>
                <a:cs typeface="Darumadrop One"/>
                <a:sym typeface="Darumadrop One"/>
              </a:rPr>
              <a:t>CLASSROOM RULES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5653845" y="914400"/>
            <a:ext cx="6980310" cy="172973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8039"/>
              </a:lnSpc>
            </a:pPr>
            <a:r>
              <a:rPr lang="en-US" sz="5742" spc="57">
                <a:solidFill>
                  <a:srgbClr val="5BC683"/>
                </a:solidFill>
                <a:latin typeface="Darumadrop One"/>
                <a:ea typeface="Darumadrop One"/>
                <a:cs typeface="Darumadrop One"/>
                <a:sym typeface="Darumadrop One"/>
              </a:rPr>
              <a:t>Teacher Jane’s Class</a:t>
            </a:r>
          </a:p>
        </p:txBody>
      </p:sp>
      <p:sp>
        <p:nvSpPr>
          <p:cNvPr name="Freeform 11" id="11"/>
          <p:cNvSpPr/>
          <p:nvPr/>
        </p:nvSpPr>
        <p:spPr>
          <a:xfrm flipH="false" flipV="false" rot="0">
            <a:off x="8056277" y="2328273"/>
            <a:ext cx="2175446" cy="2183385"/>
          </a:xfrm>
          <a:custGeom>
            <a:avLst/>
            <a:gdLst/>
            <a:ahLst/>
            <a:cxnLst/>
            <a:rect r="r" b="b" t="t" l="l"/>
            <a:pathLst>
              <a:path h="2183385" w="2175446">
                <a:moveTo>
                  <a:pt x="0" y="0"/>
                </a:moveTo>
                <a:lnTo>
                  <a:pt x="2175446" y="0"/>
                </a:lnTo>
                <a:lnTo>
                  <a:pt x="2175446" y="2183385"/>
                </a:lnTo>
                <a:lnTo>
                  <a:pt x="0" y="2183385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2" id="12"/>
          <p:cNvSpPr/>
          <p:nvPr/>
        </p:nvSpPr>
        <p:spPr>
          <a:xfrm flipH="false" flipV="false" rot="0">
            <a:off x="5303373" y="2967910"/>
            <a:ext cx="1370387" cy="1188499"/>
          </a:xfrm>
          <a:custGeom>
            <a:avLst/>
            <a:gdLst/>
            <a:ahLst/>
            <a:cxnLst/>
            <a:rect r="r" b="b" t="t" l="l"/>
            <a:pathLst>
              <a:path h="1188499" w="1370387">
                <a:moveTo>
                  <a:pt x="0" y="0"/>
                </a:moveTo>
                <a:lnTo>
                  <a:pt x="1370387" y="0"/>
                </a:lnTo>
                <a:lnTo>
                  <a:pt x="1370387" y="1188500"/>
                </a:lnTo>
                <a:lnTo>
                  <a:pt x="0" y="1188500"/>
                </a:lnTo>
                <a:lnTo>
                  <a:pt x="0" y="0"/>
                </a:lnTo>
                <a:close/>
              </a:path>
            </a:pathLst>
          </a:custGeom>
          <a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13" id="13"/>
          <p:cNvSpPr/>
          <p:nvPr/>
        </p:nvSpPr>
        <p:spPr>
          <a:xfrm flipH="false" flipV="false" rot="0">
            <a:off x="11369035" y="2967910"/>
            <a:ext cx="1393415" cy="1332612"/>
          </a:xfrm>
          <a:custGeom>
            <a:avLst/>
            <a:gdLst/>
            <a:ahLst/>
            <a:cxnLst/>
            <a:rect r="r" b="b" t="t" l="l"/>
            <a:pathLst>
              <a:path h="1332612" w="1393415">
                <a:moveTo>
                  <a:pt x="0" y="0"/>
                </a:moveTo>
                <a:lnTo>
                  <a:pt x="1393415" y="0"/>
                </a:lnTo>
                <a:lnTo>
                  <a:pt x="1393415" y="1332612"/>
                </a:lnTo>
                <a:lnTo>
                  <a:pt x="0" y="1332612"/>
                </a:lnTo>
                <a:lnTo>
                  <a:pt x="0" y="0"/>
                </a:lnTo>
                <a:close/>
              </a:path>
            </a:pathLst>
          </a:custGeom>
          <a:blipFill>
            <a:blip r:embed="rId12">
              <a:extLst>
                <a:ext uri="{96DAC541-7B7A-43D3-8B79-37D633B846F1}">
                  <asvg:svgBlip xmlns:asvg="http://schemas.microsoft.com/office/drawing/2016/SVG/main" r:embed="rId13"/>
                </a:ext>
              </a:extLst>
            </a:blip>
            <a:stretch>
              <a:fillRect l="0" t="0" r="0" b="0"/>
            </a:stretch>
          </a:blipFill>
        </p:spPr>
      </p:sp>
    </p:spTree>
  </p:cSld>
  <p:clrMapOvr>
    <a:masterClrMapping/>
  </p:clrMapOvr>
</p:sld>
</file>

<file path=ppt/slides/slide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980A4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361446" y="582560"/>
            <a:ext cx="17565108" cy="9121881"/>
            <a:chOff x="0" y="0"/>
            <a:chExt cx="23420144" cy="12162508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10784431" cy="12162508"/>
            </a:xfrm>
            <a:custGeom>
              <a:avLst/>
              <a:gdLst/>
              <a:ahLst/>
              <a:cxnLst/>
              <a:rect r="r" b="b" t="t" l="l"/>
              <a:pathLst>
                <a:path h="12162508" w="10784431">
                  <a:moveTo>
                    <a:pt x="0" y="0"/>
                  </a:moveTo>
                  <a:lnTo>
                    <a:pt x="10784431" y="0"/>
                  </a:lnTo>
                  <a:lnTo>
                    <a:pt x="10784431" y="12162508"/>
                  </a:lnTo>
                  <a:lnTo>
                    <a:pt x="0" y="1216250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-74550" b="0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 flipH="false" flipV="false" rot="0">
              <a:off x="10657431" y="0"/>
              <a:ext cx="12762712" cy="12162508"/>
            </a:xfrm>
            <a:custGeom>
              <a:avLst/>
              <a:gdLst/>
              <a:ahLst/>
              <a:cxnLst/>
              <a:rect r="r" b="b" t="t" l="l"/>
              <a:pathLst>
                <a:path h="12162508" w="12762712">
                  <a:moveTo>
                    <a:pt x="0" y="0"/>
                  </a:moveTo>
                  <a:lnTo>
                    <a:pt x="12762713" y="0"/>
                  </a:lnTo>
                  <a:lnTo>
                    <a:pt x="12762713" y="12162508"/>
                  </a:lnTo>
                  <a:lnTo>
                    <a:pt x="0" y="1216250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-47494" t="0" r="0" b="0"/>
              </a:stretch>
            </a:blipFill>
          </p:spPr>
        </p:sp>
      </p:grpSp>
      <p:sp>
        <p:nvSpPr>
          <p:cNvPr name="TextBox 5" id="5"/>
          <p:cNvSpPr txBox="true"/>
          <p:nvPr/>
        </p:nvSpPr>
        <p:spPr>
          <a:xfrm rot="0">
            <a:off x="3368865" y="2139303"/>
            <a:ext cx="11550270" cy="579725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4786"/>
              </a:lnSpc>
            </a:pPr>
            <a:r>
              <a:rPr lang="en-US" sz="16995" spc="339" strike="noStrike" u="none">
                <a:solidFill>
                  <a:srgbClr val="EA6E25"/>
                </a:solidFill>
                <a:latin typeface="Darumadrop One"/>
                <a:ea typeface="Darumadrop One"/>
                <a:cs typeface="Darumadrop One"/>
                <a:sym typeface="Darumadrop One"/>
              </a:rPr>
              <a:t>Welcome Back to School</a:t>
            </a:r>
          </a:p>
        </p:txBody>
      </p:sp>
      <p:sp>
        <p:nvSpPr>
          <p:cNvPr name="Freeform 6" id="6"/>
          <p:cNvSpPr/>
          <p:nvPr/>
        </p:nvSpPr>
        <p:spPr>
          <a:xfrm flipH="false" flipV="false" rot="524873">
            <a:off x="14210031" y="1721936"/>
            <a:ext cx="2614790" cy="2459147"/>
          </a:xfrm>
          <a:custGeom>
            <a:avLst/>
            <a:gdLst/>
            <a:ahLst/>
            <a:cxnLst/>
            <a:rect r="r" b="b" t="t" l="l"/>
            <a:pathLst>
              <a:path h="2459147" w="2614790">
                <a:moveTo>
                  <a:pt x="0" y="0"/>
                </a:moveTo>
                <a:lnTo>
                  <a:pt x="2614790" y="0"/>
                </a:lnTo>
                <a:lnTo>
                  <a:pt x="2614790" y="2459148"/>
                </a:lnTo>
                <a:lnTo>
                  <a:pt x="0" y="2459148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7" id="7"/>
          <p:cNvSpPr/>
          <p:nvPr/>
        </p:nvSpPr>
        <p:spPr>
          <a:xfrm flipH="false" flipV="false" rot="0">
            <a:off x="1696671" y="5143500"/>
            <a:ext cx="3166502" cy="3421564"/>
          </a:xfrm>
          <a:custGeom>
            <a:avLst/>
            <a:gdLst/>
            <a:ahLst/>
            <a:cxnLst/>
            <a:rect r="r" b="b" t="t" l="l"/>
            <a:pathLst>
              <a:path h="3421564" w="3166502">
                <a:moveTo>
                  <a:pt x="0" y="0"/>
                </a:moveTo>
                <a:lnTo>
                  <a:pt x="3166502" y="0"/>
                </a:lnTo>
                <a:lnTo>
                  <a:pt x="3166502" y="3421564"/>
                </a:lnTo>
                <a:lnTo>
                  <a:pt x="0" y="3421564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8" id="8"/>
          <p:cNvSpPr/>
          <p:nvPr/>
        </p:nvSpPr>
        <p:spPr>
          <a:xfrm flipH="false" flipV="false" rot="0">
            <a:off x="2639935" y="1956582"/>
            <a:ext cx="1457860" cy="1989855"/>
          </a:xfrm>
          <a:custGeom>
            <a:avLst/>
            <a:gdLst/>
            <a:ahLst/>
            <a:cxnLst/>
            <a:rect r="r" b="b" t="t" l="l"/>
            <a:pathLst>
              <a:path h="1989855" w="1457860">
                <a:moveTo>
                  <a:pt x="0" y="0"/>
                </a:moveTo>
                <a:lnTo>
                  <a:pt x="1457860" y="0"/>
                </a:lnTo>
                <a:lnTo>
                  <a:pt x="1457860" y="1989855"/>
                </a:lnTo>
                <a:lnTo>
                  <a:pt x="0" y="1989855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-194009" b="-106788"/>
            </a:stretch>
          </a:blipFill>
        </p:spPr>
      </p:sp>
      <p:sp>
        <p:nvSpPr>
          <p:cNvPr name="Freeform 9" id="9"/>
          <p:cNvSpPr/>
          <p:nvPr/>
        </p:nvSpPr>
        <p:spPr>
          <a:xfrm flipH="false" flipV="false" rot="0">
            <a:off x="13621062" y="5844260"/>
            <a:ext cx="2596145" cy="2720804"/>
          </a:xfrm>
          <a:custGeom>
            <a:avLst/>
            <a:gdLst/>
            <a:ahLst/>
            <a:cxnLst/>
            <a:rect r="r" b="b" t="t" l="l"/>
            <a:pathLst>
              <a:path h="2720804" w="2596145">
                <a:moveTo>
                  <a:pt x="0" y="0"/>
                </a:moveTo>
                <a:lnTo>
                  <a:pt x="2596146" y="0"/>
                </a:lnTo>
                <a:lnTo>
                  <a:pt x="2596146" y="2720804"/>
                </a:lnTo>
                <a:lnTo>
                  <a:pt x="0" y="2720804"/>
                </a:lnTo>
                <a:lnTo>
                  <a:pt x="0" y="0"/>
                </a:lnTo>
                <a:close/>
              </a:path>
            </a:pathLst>
          </a:custGeom>
          <a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 l="-65100" t="-51234" r="0" b="0"/>
            </a:stretch>
          </a:blipFill>
        </p:spPr>
      </p:sp>
    </p:spTree>
  </p:cSld>
  <p:clrMapOvr>
    <a:masterClrMapping/>
  </p:clrMapOvr>
</p:sld>
</file>

<file path=ppt/slides/slide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4D232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361446" y="582560"/>
            <a:ext cx="17565108" cy="9121881"/>
            <a:chOff x="0" y="0"/>
            <a:chExt cx="23420144" cy="12162508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10784431" cy="12162508"/>
            </a:xfrm>
            <a:custGeom>
              <a:avLst/>
              <a:gdLst/>
              <a:ahLst/>
              <a:cxnLst/>
              <a:rect r="r" b="b" t="t" l="l"/>
              <a:pathLst>
                <a:path h="12162508" w="10784431">
                  <a:moveTo>
                    <a:pt x="0" y="0"/>
                  </a:moveTo>
                  <a:lnTo>
                    <a:pt x="10784431" y="0"/>
                  </a:lnTo>
                  <a:lnTo>
                    <a:pt x="10784431" y="12162508"/>
                  </a:lnTo>
                  <a:lnTo>
                    <a:pt x="0" y="1216250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-74550" b="0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 flipH="false" flipV="false" rot="0">
              <a:off x="10657431" y="0"/>
              <a:ext cx="12762712" cy="12162508"/>
            </a:xfrm>
            <a:custGeom>
              <a:avLst/>
              <a:gdLst/>
              <a:ahLst/>
              <a:cxnLst/>
              <a:rect r="r" b="b" t="t" l="l"/>
              <a:pathLst>
                <a:path h="12162508" w="12762712">
                  <a:moveTo>
                    <a:pt x="0" y="0"/>
                  </a:moveTo>
                  <a:lnTo>
                    <a:pt x="12762713" y="0"/>
                  </a:lnTo>
                  <a:lnTo>
                    <a:pt x="12762713" y="12162508"/>
                  </a:lnTo>
                  <a:lnTo>
                    <a:pt x="0" y="1216250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-47494" t="0" r="0" b="0"/>
              </a:stretch>
            </a:blipFill>
          </p:spPr>
        </p:sp>
      </p:grpSp>
      <p:sp>
        <p:nvSpPr>
          <p:cNvPr name="Freeform 5" id="5"/>
          <p:cNvSpPr/>
          <p:nvPr/>
        </p:nvSpPr>
        <p:spPr>
          <a:xfrm flipH="false" flipV="false" rot="0">
            <a:off x="14283910" y="6705399"/>
            <a:ext cx="2151274" cy="2057400"/>
          </a:xfrm>
          <a:custGeom>
            <a:avLst/>
            <a:gdLst/>
            <a:ahLst/>
            <a:cxnLst/>
            <a:rect r="r" b="b" t="t" l="l"/>
            <a:pathLst>
              <a:path h="2057400" w="2151274">
                <a:moveTo>
                  <a:pt x="0" y="0"/>
                </a:moveTo>
                <a:lnTo>
                  <a:pt x="2151273" y="0"/>
                </a:lnTo>
                <a:lnTo>
                  <a:pt x="2151273" y="2057400"/>
                </a:lnTo>
                <a:lnTo>
                  <a:pt x="0" y="2057400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6" id="6"/>
          <p:cNvSpPr/>
          <p:nvPr/>
        </p:nvSpPr>
        <p:spPr>
          <a:xfrm flipH="false" flipV="false" rot="0">
            <a:off x="1944796" y="3431857"/>
            <a:ext cx="4439221" cy="5330942"/>
          </a:xfrm>
          <a:custGeom>
            <a:avLst/>
            <a:gdLst/>
            <a:ahLst/>
            <a:cxnLst/>
            <a:rect r="r" b="b" t="t" l="l"/>
            <a:pathLst>
              <a:path h="5330942" w="4439221">
                <a:moveTo>
                  <a:pt x="0" y="0"/>
                </a:moveTo>
                <a:lnTo>
                  <a:pt x="4439221" y="0"/>
                </a:lnTo>
                <a:lnTo>
                  <a:pt x="4439221" y="5330942"/>
                </a:lnTo>
                <a:lnTo>
                  <a:pt x="0" y="5330942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7" id="7"/>
          <p:cNvSpPr/>
          <p:nvPr/>
        </p:nvSpPr>
        <p:spPr>
          <a:xfrm flipH="false" flipV="false" rot="-496040">
            <a:off x="2809566" y="1874510"/>
            <a:ext cx="1679204" cy="1912137"/>
          </a:xfrm>
          <a:custGeom>
            <a:avLst/>
            <a:gdLst/>
            <a:ahLst/>
            <a:cxnLst/>
            <a:rect r="r" b="b" t="t" l="l"/>
            <a:pathLst>
              <a:path h="1912137" w="1679204">
                <a:moveTo>
                  <a:pt x="0" y="0"/>
                </a:moveTo>
                <a:lnTo>
                  <a:pt x="1679204" y="0"/>
                </a:lnTo>
                <a:lnTo>
                  <a:pt x="1679204" y="1912137"/>
                </a:lnTo>
                <a:lnTo>
                  <a:pt x="0" y="1912137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8" id="8"/>
          <p:cNvSpPr/>
          <p:nvPr/>
        </p:nvSpPr>
        <p:spPr>
          <a:xfrm flipH="false" flipV="false" rot="0">
            <a:off x="6965338" y="6705399"/>
            <a:ext cx="2584836" cy="2999041"/>
          </a:xfrm>
          <a:custGeom>
            <a:avLst/>
            <a:gdLst/>
            <a:ahLst/>
            <a:cxnLst/>
            <a:rect r="r" b="b" t="t" l="l"/>
            <a:pathLst>
              <a:path h="2999041" w="2584836">
                <a:moveTo>
                  <a:pt x="0" y="0"/>
                </a:moveTo>
                <a:lnTo>
                  <a:pt x="2584837" y="0"/>
                </a:lnTo>
                <a:lnTo>
                  <a:pt x="2584837" y="2999041"/>
                </a:lnTo>
                <a:lnTo>
                  <a:pt x="0" y="2999041"/>
                </a:lnTo>
                <a:lnTo>
                  <a:pt x="0" y="0"/>
                </a:lnTo>
                <a:close/>
              </a:path>
            </a:pathLst>
          </a:custGeom>
          <a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 l="0" t="0" r="0" b="-25076"/>
            </a:stretch>
          </a:blipFill>
        </p:spPr>
      </p:sp>
      <p:sp>
        <p:nvSpPr>
          <p:cNvPr name="Freeform 9" id="9"/>
          <p:cNvSpPr/>
          <p:nvPr/>
        </p:nvSpPr>
        <p:spPr>
          <a:xfrm flipH="false" flipV="false" rot="0">
            <a:off x="9442043" y="1153102"/>
            <a:ext cx="7579928" cy="5552297"/>
          </a:xfrm>
          <a:custGeom>
            <a:avLst/>
            <a:gdLst/>
            <a:ahLst/>
            <a:cxnLst/>
            <a:rect r="r" b="b" t="t" l="l"/>
            <a:pathLst>
              <a:path h="5552297" w="7579928">
                <a:moveTo>
                  <a:pt x="0" y="0"/>
                </a:moveTo>
                <a:lnTo>
                  <a:pt x="7579928" y="0"/>
                </a:lnTo>
                <a:lnTo>
                  <a:pt x="7579928" y="5552297"/>
                </a:lnTo>
                <a:lnTo>
                  <a:pt x="0" y="5552297"/>
                </a:lnTo>
                <a:lnTo>
                  <a:pt x="0" y="0"/>
                </a:lnTo>
                <a:close/>
              </a:path>
            </a:pathLst>
          </a:custGeom>
          <a:blipFill>
            <a:blip r:embed="rId12">
              <a:extLst>
                <a:ext uri="{96DAC541-7B7A-43D3-8B79-37D633B846F1}">
                  <asvg:svgBlip xmlns:asvg="http://schemas.microsoft.com/office/drawing/2016/SVG/main" r:embed="rId1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10" id="10"/>
          <p:cNvSpPr/>
          <p:nvPr/>
        </p:nvSpPr>
        <p:spPr>
          <a:xfrm flipH="false" flipV="false" rot="0">
            <a:off x="7949770" y="4745284"/>
            <a:ext cx="615972" cy="625064"/>
          </a:xfrm>
          <a:custGeom>
            <a:avLst/>
            <a:gdLst/>
            <a:ahLst/>
            <a:cxnLst/>
            <a:rect r="r" b="b" t="t" l="l"/>
            <a:pathLst>
              <a:path h="625064" w="615972">
                <a:moveTo>
                  <a:pt x="0" y="0"/>
                </a:moveTo>
                <a:lnTo>
                  <a:pt x="615973" y="0"/>
                </a:lnTo>
                <a:lnTo>
                  <a:pt x="615973" y="625065"/>
                </a:lnTo>
                <a:lnTo>
                  <a:pt x="0" y="625065"/>
                </a:lnTo>
                <a:lnTo>
                  <a:pt x="0" y="0"/>
                </a:lnTo>
                <a:close/>
              </a:path>
            </a:pathLst>
          </a:custGeom>
          <a:blipFill>
            <a:blip r:embed="rId14">
              <a:extLst>
                <a:ext uri="{96DAC541-7B7A-43D3-8B79-37D633B846F1}">
                  <asvg:svgBlip xmlns:asvg="http://schemas.microsoft.com/office/drawing/2016/SVG/main" r:embed="rId15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11" id="11"/>
          <p:cNvSpPr/>
          <p:nvPr/>
        </p:nvSpPr>
        <p:spPr>
          <a:xfrm flipH="false" flipV="false" rot="0">
            <a:off x="6657352" y="5391250"/>
            <a:ext cx="307986" cy="312532"/>
          </a:xfrm>
          <a:custGeom>
            <a:avLst/>
            <a:gdLst/>
            <a:ahLst/>
            <a:cxnLst/>
            <a:rect r="r" b="b" t="t" l="l"/>
            <a:pathLst>
              <a:path h="312532" w="307986">
                <a:moveTo>
                  <a:pt x="0" y="0"/>
                </a:moveTo>
                <a:lnTo>
                  <a:pt x="307986" y="0"/>
                </a:lnTo>
                <a:lnTo>
                  <a:pt x="307986" y="312533"/>
                </a:lnTo>
                <a:lnTo>
                  <a:pt x="0" y="312533"/>
                </a:lnTo>
                <a:lnTo>
                  <a:pt x="0" y="0"/>
                </a:lnTo>
                <a:close/>
              </a:path>
            </a:pathLst>
          </a:custGeom>
          <a:blipFill>
            <a:blip r:embed="rId14">
              <a:extLst>
                <a:ext uri="{96DAC541-7B7A-43D3-8B79-37D633B846F1}">
                  <asvg:svgBlip xmlns:asvg="http://schemas.microsoft.com/office/drawing/2016/SVG/main" r:embed="rId15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12" id="12"/>
          <p:cNvSpPr/>
          <p:nvPr/>
        </p:nvSpPr>
        <p:spPr>
          <a:xfrm flipH="false" flipV="false" rot="0">
            <a:off x="7241563" y="5052016"/>
            <a:ext cx="523571" cy="495501"/>
          </a:xfrm>
          <a:custGeom>
            <a:avLst/>
            <a:gdLst/>
            <a:ahLst/>
            <a:cxnLst/>
            <a:rect r="r" b="b" t="t" l="l"/>
            <a:pathLst>
              <a:path h="495501" w="523571">
                <a:moveTo>
                  <a:pt x="0" y="0"/>
                </a:moveTo>
                <a:lnTo>
                  <a:pt x="523571" y="0"/>
                </a:lnTo>
                <a:lnTo>
                  <a:pt x="523571" y="495500"/>
                </a:lnTo>
                <a:lnTo>
                  <a:pt x="0" y="495500"/>
                </a:lnTo>
                <a:lnTo>
                  <a:pt x="0" y="0"/>
                </a:lnTo>
                <a:close/>
              </a:path>
            </a:pathLst>
          </a:custGeom>
          <a:blipFill>
            <a:blip r:embed="rId16">
              <a:extLst>
                <a:ext uri="{96DAC541-7B7A-43D3-8B79-37D633B846F1}">
                  <asvg:svgBlip xmlns:asvg="http://schemas.microsoft.com/office/drawing/2016/SVG/main" r:embed="rId17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13" id="13"/>
          <p:cNvSpPr/>
          <p:nvPr/>
        </p:nvSpPr>
        <p:spPr>
          <a:xfrm flipH="false" flipV="false" rot="2700000">
            <a:off x="8747496" y="4021645"/>
            <a:ext cx="965996" cy="914206"/>
          </a:xfrm>
          <a:custGeom>
            <a:avLst/>
            <a:gdLst/>
            <a:ahLst/>
            <a:cxnLst/>
            <a:rect r="r" b="b" t="t" l="l"/>
            <a:pathLst>
              <a:path h="914206" w="965996">
                <a:moveTo>
                  <a:pt x="0" y="0"/>
                </a:moveTo>
                <a:lnTo>
                  <a:pt x="965996" y="0"/>
                </a:lnTo>
                <a:lnTo>
                  <a:pt x="965996" y="914206"/>
                </a:lnTo>
                <a:lnTo>
                  <a:pt x="0" y="914206"/>
                </a:lnTo>
                <a:lnTo>
                  <a:pt x="0" y="0"/>
                </a:lnTo>
                <a:close/>
              </a:path>
            </a:pathLst>
          </a:custGeom>
          <a:blipFill>
            <a:blip r:embed="rId16">
              <a:extLst>
                <a:ext uri="{96DAC541-7B7A-43D3-8B79-37D633B846F1}">
                  <asvg:svgBlip xmlns:asvg="http://schemas.microsoft.com/office/drawing/2016/SVG/main" r:embed="rId17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TextBox 14" id="14"/>
          <p:cNvSpPr txBox="true"/>
          <p:nvPr/>
        </p:nvSpPr>
        <p:spPr>
          <a:xfrm rot="0">
            <a:off x="10922872" y="2464742"/>
            <a:ext cx="4618269" cy="285047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5684"/>
              </a:lnSpc>
            </a:pPr>
            <a:r>
              <a:rPr lang="en-US" sz="4441">
                <a:solidFill>
                  <a:srgbClr val="FFFFFF"/>
                </a:solidFill>
                <a:latin typeface="Darumadrop One"/>
                <a:ea typeface="Darumadrop One"/>
                <a:cs typeface="Darumadrop One"/>
                <a:sym typeface="Darumadrop One"/>
              </a:rPr>
              <a:t>We're so excited to have you here. Let's have fun and learn together!</a:t>
            </a:r>
          </a:p>
        </p:txBody>
      </p:sp>
    </p:spTree>
  </p:cSld>
  <p:clrMapOvr>
    <a:masterClrMapping/>
  </p:clrMapOvr>
</p:sld>
</file>

<file path=ppt/slides/slide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4462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361446" y="582560"/>
            <a:ext cx="17565108" cy="9121881"/>
            <a:chOff x="0" y="0"/>
            <a:chExt cx="23420144" cy="12162508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10784431" cy="12162508"/>
            </a:xfrm>
            <a:custGeom>
              <a:avLst/>
              <a:gdLst/>
              <a:ahLst/>
              <a:cxnLst/>
              <a:rect r="r" b="b" t="t" l="l"/>
              <a:pathLst>
                <a:path h="12162508" w="10784431">
                  <a:moveTo>
                    <a:pt x="0" y="0"/>
                  </a:moveTo>
                  <a:lnTo>
                    <a:pt x="10784431" y="0"/>
                  </a:lnTo>
                  <a:lnTo>
                    <a:pt x="10784431" y="12162508"/>
                  </a:lnTo>
                  <a:lnTo>
                    <a:pt x="0" y="1216250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-74550" b="0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 flipH="false" flipV="false" rot="0">
              <a:off x="10657431" y="0"/>
              <a:ext cx="12762712" cy="12162508"/>
            </a:xfrm>
            <a:custGeom>
              <a:avLst/>
              <a:gdLst/>
              <a:ahLst/>
              <a:cxnLst/>
              <a:rect r="r" b="b" t="t" l="l"/>
              <a:pathLst>
                <a:path h="12162508" w="12762712">
                  <a:moveTo>
                    <a:pt x="0" y="0"/>
                  </a:moveTo>
                  <a:lnTo>
                    <a:pt x="12762713" y="0"/>
                  </a:lnTo>
                  <a:lnTo>
                    <a:pt x="12762713" y="12162508"/>
                  </a:lnTo>
                  <a:lnTo>
                    <a:pt x="0" y="1216250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-47494" t="0" r="0" b="0"/>
              </a:stretch>
            </a:blipFill>
          </p:spPr>
        </p:sp>
      </p:grpSp>
      <p:grpSp>
        <p:nvGrpSpPr>
          <p:cNvPr name="Group 5" id="5"/>
          <p:cNvGrpSpPr/>
          <p:nvPr/>
        </p:nvGrpSpPr>
        <p:grpSpPr>
          <a:xfrm rot="0">
            <a:off x="9448452" y="1474306"/>
            <a:ext cx="7467000" cy="7091354"/>
            <a:chOff x="0" y="0"/>
            <a:chExt cx="2272030" cy="2157730"/>
          </a:xfrm>
        </p:grpSpPr>
        <p:sp>
          <p:nvSpPr>
            <p:cNvPr name="Freeform 6" id="6"/>
            <p:cNvSpPr/>
            <p:nvPr/>
          </p:nvSpPr>
          <p:spPr>
            <a:xfrm flipH="false" flipV="false" rot="0">
              <a:off x="16510" y="-2540"/>
              <a:ext cx="2273300" cy="2162810"/>
            </a:xfrm>
            <a:custGeom>
              <a:avLst/>
              <a:gdLst/>
              <a:ahLst/>
              <a:cxnLst/>
              <a:rect r="r" b="b" t="t" l="l"/>
              <a:pathLst>
                <a:path h="2162810" w="2273300">
                  <a:moveTo>
                    <a:pt x="83820" y="585470"/>
                  </a:moveTo>
                  <a:cubicBezTo>
                    <a:pt x="66040" y="629920"/>
                    <a:pt x="53340" y="676910"/>
                    <a:pt x="39370" y="722630"/>
                  </a:cubicBezTo>
                  <a:cubicBezTo>
                    <a:pt x="29210" y="755650"/>
                    <a:pt x="21590" y="788670"/>
                    <a:pt x="15240" y="821690"/>
                  </a:cubicBezTo>
                  <a:cubicBezTo>
                    <a:pt x="2540" y="881380"/>
                    <a:pt x="0" y="943610"/>
                    <a:pt x="0" y="1005840"/>
                  </a:cubicBezTo>
                  <a:cubicBezTo>
                    <a:pt x="0" y="1038860"/>
                    <a:pt x="2540" y="1073150"/>
                    <a:pt x="7620" y="1106170"/>
                  </a:cubicBezTo>
                  <a:cubicBezTo>
                    <a:pt x="12700" y="1143000"/>
                    <a:pt x="17780" y="1179830"/>
                    <a:pt x="25400" y="1216660"/>
                  </a:cubicBezTo>
                  <a:cubicBezTo>
                    <a:pt x="34290" y="1261110"/>
                    <a:pt x="41910" y="1304290"/>
                    <a:pt x="58420" y="1346200"/>
                  </a:cubicBezTo>
                  <a:cubicBezTo>
                    <a:pt x="66040" y="1366520"/>
                    <a:pt x="74930" y="1385570"/>
                    <a:pt x="83820" y="1405890"/>
                  </a:cubicBezTo>
                  <a:cubicBezTo>
                    <a:pt x="105410" y="1455420"/>
                    <a:pt x="128270" y="1501140"/>
                    <a:pt x="156210" y="1546860"/>
                  </a:cubicBezTo>
                  <a:cubicBezTo>
                    <a:pt x="165100" y="1562100"/>
                    <a:pt x="175260" y="1577340"/>
                    <a:pt x="185420" y="1592580"/>
                  </a:cubicBezTo>
                  <a:cubicBezTo>
                    <a:pt x="196850" y="1610360"/>
                    <a:pt x="209550" y="1626870"/>
                    <a:pt x="222250" y="1644650"/>
                  </a:cubicBezTo>
                  <a:cubicBezTo>
                    <a:pt x="248920" y="1682750"/>
                    <a:pt x="279400" y="1719580"/>
                    <a:pt x="311150" y="1753870"/>
                  </a:cubicBezTo>
                  <a:cubicBezTo>
                    <a:pt x="322580" y="1766570"/>
                    <a:pt x="334010" y="1778000"/>
                    <a:pt x="345440" y="1789430"/>
                  </a:cubicBezTo>
                  <a:cubicBezTo>
                    <a:pt x="372110" y="1813560"/>
                    <a:pt x="400050" y="1833880"/>
                    <a:pt x="427990" y="1855470"/>
                  </a:cubicBezTo>
                  <a:cubicBezTo>
                    <a:pt x="483870" y="1897380"/>
                    <a:pt x="544830" y="1930400"/>
                    <a:pt x="604520" y="1967230"/>
                  </a:cubicBezTo>
                  <a:cubicBezTo>
                    <a:pt x="665480" y="2005330"/>
                    <a:pt x="727710" y="2038350"/>
                    <a:pt x="792480" y="2067560"/>
                  </a:cubicBezTo>
                  <a:cubicBezTo>
                    <a:pt x="871220" y="2101850"/>
                    <a:pt x="948690" y="2134870"/>
                    <a:pt x="1032510" y="2148840"/>
                  </a:cubicBezTo>
                  <a:cubicBezTo>
                    <a:pt x="1078230" y="2156460"/>
                    <a:pt x="1122680" y="2162810"/>
                    <a:pt x="1168400" y="2161540"/>
                  </a:cubicBezTo>
                  <a:cubicBezTo>
                    <a:pt x="1215390" y="2159000"/>
                    <a:pt x="1262380" y="2153920"/>
                    <a:pt x="1308100" y="2147570"/>
                  </a:cubicBezTo>
                  <a:cubicBezTo>
                    <a:pt x="1374140" y="2138680"/>
                    <a:pt x="1442720" y="2128520"/>
                    <a:pt x="1503680" y="2103120"/>
                  </a:cubicBezTo>
                  <a:cubicBezTo>
                    <a:pt x="1588770" y="2068830"/>
                    <a:pt x="1672590" y="2026920"/>
                    <a:pt x="1747520" y="1974850"/>
                  </a:cubicBezTo>
                  <a:cubicBezTo>
                    <a:pt x="1778000" y="1960880"/>
                    <a:pt x="1807210" y="1946910"/>
                    <a:pt x="1836420" y="1929130"/>
                  </a:cubicBezTo>
                  <a:cubicBezTo>
                    <a:pt x="1844040" y="1925320"/>
                    <a:pt x="1850390" y="1920240"/>
                    <a:pt x="1858010" y="1916430"/>
                  </a:cubicBezTo>
                  <a:cubicBezTo>
                    <a:pt x="1888490" y="1898650"/>
                    <a:pt x="1915160" y="1875790"/>
                    <a:pt x="1943100" y="1852930"/>
                  </a:cubicBezTo>
                  <a:cubicBezTo>
                    <a:pt x="1967230" y="1832610"/>
                    <a:pt x="1987550" y="1809750"/>
                    <a:pt x="2007870" y="1785620"/>
                  </a:cubicBezTo>
                  <a:cubicBezTo>
                    <a:pt x="2030730" y="1760220"/>
                    <a:pt x="2051050" y="1733550"/>
                    <a:pt x="2070100" y="1704340"/>
                  </a:cubicBezTo>
                  <a:cubicBezTo>
                    <a:pt x="2101850" y="1657350"/>
                    <a:pt x="2133600" y="1610360"/>
                    <a:pt x="2162810" y="1562100"/>
                  </a:cubicBezTo>
                  <a:cubicBezTo>
                    <a:pt x="2178050" y="1537970"/>
                    <a:pt x="2190750" y="1511300"/>
                    <a:pt x="2200910" y="1483360"/>
                  </a:cubicBezTo>
                  <a:cubicBezTo>
                    <a:pt x="2222500" y="1427480"/>
                    <a:pt x="2242820" y="1370330"/>
                    <a:pt x="2250440" y="1309370"/>
                  </a:cubicBezTo>
                  <a:cubicBezTo>
                    <a:pt x="2255520" y="1273810"/>
                    <a:pt x="2259330" y="1239520"/>
                    <a:pt x="2261870" y="1203960"/>
                  </a:cubicBezTo>
                  <a:cubicBezTo>
                    <a:pt x="2269490" y="1116330"/>
                    <a:pt x="2272030" y="1028700"/>
                    <a:pt x="2273300" y="939800"/>
                  </a:cubicBezTo>
                  <a:lnTo>
                    <a:pt x="2273300" y="889000"/>
                  </a:lnTo>
                  <a:cubicBezTo>
                    <a:pt x="2272030" y="835660"/>
                    <a:pt x="2261870" y="781050"/>
                    <a:pt x="2245360" y="728980"/>
                  </a:cubicBezTo>
                  <a:cubicBezTo>
                    <a:pt x="2221230" y="654050"/>
                    <a:pt x="2183130" y="584200"/>
                    <a:pt x="2136140" y="520700"/>
                  </a:cubicBezTo>
                  <a:cubicBezTo>
                    <a:pt x="2082800" y="448310"/>
                    <a:pt x="2025650" y="378460"/>
                    <a:pt x="1955800" y="325120"/>
                  </a:cubicBezTo>
                  <a:cubicBezTo>
                    <a:pt x="1915160" y="293370"/>
                    <a:pt x="1875790" y="264160"/>
                    <a:pt x="1832610" y="240030"/>
                  </a:cubicBezTo>
                  <a:cubicBezTo>
                    <a:pt x="1803400" y="223520"/>
                    <a:pt x="1772920" y="207010"/>
                    <a:pt x="1742440" y="191770"/>
                  </a:cubicBezTo>
                  <a:cubicBezTo>
                    <a:pt x="1661160" y="151130"/>
                    <a:pt x="1579880" y="113030"/>
                    <a:pt x="1497330" y="77470"/>
                  </a:cubicBezTo>
                  <a:cubicBezTo>
                    <a:pt x="1418590" y="43180"/>
                    <a:pt x="1336040" y="26670"/>
                    <a:pt x="1253490" y="15240"/>
                  </a:cubicBezTo>
                  <a:cubicBezTo>
                    <a:pt x="1179830" y="5080"/>
                    <a:pt x="1108710" y="0"/>
                    <a:pt x="1037590" y="3810"/>
                  </a:cubicBezTo>
                  <a:cubicBezTo>
                    <a:pt x="952500" y="7620"/>
                    <a:pt x="869950" y="21590"/>
                    <a:pt x="789940" y="41910"/>
                  </a:cubicBezTo>
                  <a:cubicBezTo>
                    <a:pt x="643890" y="76200"/>
                    <a:pt x="506730" y="134620"/>
                    <a:pt x="382270" y="213360"/>
                  </a:cubicBezTo>
                  <a:cubicBezTo>
                    <a:pt x="313690" y="256540"/>
                    <a:pt x="254000" y="313690"/>
                    <a:pt x="204470" y="378460"/>
                  </a:cubicBezTo>
                  <a:cubicBezTo>
                    <a:pt x="156210" y="440690"/>
                    <a:pt x="114300" y="510540"/>
                    <a:pt x="83820" y="585470"/>
                  </a:cubicBezTo>
                  <a:close/>
                </a:path>
              </a:pathLst>
            </a:custGeom>
            <a:blipFill>
              <a:blip r:embed="rId4"/>
              <a:stretch>
                <a:fillRect l="-32504" t="0" r="-9785" b="0"/>
              </a:stretch>
            </a:blipFill>
          </p:spPr>
        </p:sp>
      </p:grpSp>
      <p:sp>
        <p:nvSpPr>
          <p:cNvPr name="TextBox 7" id="7"/>
          <p:cNvSpPr txBox="true"/>
          <p:nvPr/>
        </p:nvSpPr>
        <p:spPr>
          <a:xfrm rot="0">
            <a:off x="1547198" y="6020886"/>
            <a:ext cx="5921529" cy="99885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030"/>
              </a:lnSpc>
            </a:pPr>
            <a:r>
              <a:rPr lang="en-US" sz="2600" strike="noStrike" u="none">
                <a:solidFill>
                  <a:srgbClr val="000000"/>
                </a:solidFill>
                <a:latin typeface="Cloud"/>
                <a:ea typeface="Cloud"/>
                <a:cs typeface="Cloud"/>
                <a:sym typeface="Cloud"/>
              </a:rPr>
              <a:t>In our class, we love to explore, play, and learn new things every day!"</a:t>
            </a:r>
          </a:p>
        </p:txBody>
      </p:sp>
      <p:sp>
        <p:nvSpPr>
          <p:cNvPr name="Freeform 8" id="8"/>
          <p:cNvSpPr/>
          <p:nvPr/>
        </p:nvSpPr>
        <p:spPr>
          <a:xfrm flipH="false" flipV="false" rot="0">
            <a:off x="7084132" y="6486976"/>
            <a:ext cx="2652216" cy="2391816"/>
          </a:xfrm>
          <a:custGeom>
            <a:avLst/>
            <a:gdLst/>
            <a:ahLst/>
            <a:cxnLst/>
            <a:rect r="r" b="b" t="t" l="l"/>
            <a:pathLst>
              <a:path h="2391816" w="2652216">
                <a:moveTo>
                  <a:pt x="0" y="0"/>
                </a:moveTo>
                <a:lnTo>
                  <a:pt x="2652215" y="0"/>
                </a:lnTo>
                <a:lnTo>
                  <a:pt x="2652215" y="2391816"/>
                </a:lnTo>
                <a:lnTo>
                  <a:pt x="0" y="2391816"/>
                </a:lnTo>
                <a:lnTo>
                  <a:pt x="0" y="0"/>
                </a:lnTo>
                <a:close/>
              </a:path>
            </a:pathLst>
          </a:custGeom>
          <a:blipFill>
            <a:blip r:embed="rId5">
              <a:extLst>
                <a:ext uri="{96DAC541-7B7A-43D3-8B79-37D633B846F1}">
                  <asvg:svgBlip xmlns:asvg="http://schemas.microsoft.com/office/drawing/2016/SVG/main" r:embed="rId6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9" id="9"/>
          <p:cNvSpPr/>
          <p:nvPr/>
        </p:nvSpPr>
        <p:spPr>
          <a:xfrm flipH="false" flipV="false" rot="0">
            <a:off x="15005252" y="1234948"/>
            <a:ext cx="1910200" cy="1952806"/>
          </a:xfrm>
          <a:custGeom>
            <a:avLst/>
            <a:gdLst/>
            <a:ahLst/>
            <a:cxnLst/>
            <a:rect r="r" b="b" t="t" l="l"/>
            <a:pathLst>
              <a:path h="1952806" w="1910200">
                <a:moveTo>
                  <a:pt x="0" y="0"/>
                </a:moveTo>
                <a:lnTo>
                  <a:pt x="1910200" y="0"/>
                </a:lnTo>
                <a:lnTo>
                  <a:pt x="1910200" y="1952806"/>
                </a:lnTo>
                <a:lnTo>
                  <a:pt x="0" y="1952806"/>
                </a:lnTo>
                <a:lnTo>
                  <a:pt x="0" y="0"/>
                </a:lnTo>
                <a:close/>
              </a:path>
            </a:pathLst>
          </a:custGeom>
          <a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TextBox 10" id="10"/>
          <p:cNvSpPr txBox="true"/>
          <p:nvPr/>
        </p:nvSpPr>
        <p:spPr>
          <a:xfrm rot="0">
            <a:off x="1547198" y="2465141"/>
            <a:ext cx="7872679" cy="253720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10068"/>
              </a:lnSpc>
            </a:pPr>
            <a:r>
              <a:rPr lang="en-US" sz="8390">
                <a:solidFill>
                  <a:srgbClr val="E4462F"/>
                </a:solidFill>
                <a:latin typeface="Darumadrop One"/>
                <a:ea typeface="Darumadrop One"/>
                <a:cs typeface="Darumadrop One"/>
                <a:sym typeface="Darumadrop One"/>
              </a:rPr>
              <a:t>INTRODUCTION TO MY CLASS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1547198" y="5337039"/>
            <a:ext cx="4279168" cy="5932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888"/>
              </a:lnSpc>
              <a:spcBef>
                <a:spcPct val="0"/>
              </a:spcBef>
            </a:pPr>
            <a:r>
              <a:rPr lang="en-US" b="true" sz="3154" strike="noStrike" u="none">
                <a:solidFill>
                  <a:srgbClr val="000000"/>
                </a:solidFill>
                <a:latin typeface="Cloud Bold"/>
                <a:ea typeface="Cloud Bold"/>
                <a:cs typeface="Cloud Bold"/>
                <a:sym typeface="Cloud Bold"/>
              </a:rPr>
              <a:t>Hi, I'm Ms. Jane.</a:t>
            </a:r>
          </a:p>
        </p:txBody>
      </p:sp>
    </p:spTree>
  </p:cSld>
  <p:clrMapOvr>
    <a:masterClrMapping/>
  </p:clrMapOvr>
</p:sld>
</file>

<file path=ppt/slides/slide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5BC683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361446" y="582560"/>
            <a:ext cx="17565108" cy="9121881"/>
            <a:chOff x="0" y="0"/>
            <a:chExt cx="23420144" cy="12162508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10784431" cy="12162508"/>
            </a:xfrm>
            <a:custGeom>
              <a:avLst/>
              <a:gdLst/>
              <a:ahLst/>
              <a:cxnLst/>
              <a:rect r="r" b="b" t="t" l="l"/>
              <a:pathLst>
                <a:path h="12162508" w="10784431">
                  <a:moveTo>
                    <a:pt x="0" y="0"/>
                  </a:moveTo>
                  <a:lnTo>
                    <a:pt x="10784431" y="0"/>
                  </a:lnTo>
                  <a:lnTo>
                    <a:pt x="10784431" y="12162508"/>
                  </a:lnTo>
                  <a:lnTo>
                    <a:pt x="0" y="1216250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-74550" b="0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 flipH="false" flipV="false" rot="0">
              <a:off x="10657431" y="0"/>
              <a:ext cx="12762712" cy="12162508"/>
            </a:xfrm>
            <a:custGeom>
              <a:avLst/>
              <a:gdLst/>
              <a:ahLst/>
              <a:cxnLst/>
              <a:rect r="r" b="b" t="t" l="l"/>
              <a:pathLst>
                <a:path h="12162508" w="12762712">
                  <a:moveTo>
                    <a:pt x="0" y="0"/>
                  </a:moveTo>
                  <a:lnTo>
                    <a:pt x="12762713" y="0"/>
                  </a:lnTo>
                  <a:lnTo>
                    <a:pt x="12762713" y="12162508"/>
                  </a:lnTo>
                  <a:lnTo>
                    <a:pt x="0" y="1216250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-47494" t="0" r="0" b="0"/>
              </a:stretch>
            </a:blipFill>
          </p:spPr>
        </p:sp>
      </p:grpSp>
      <p:sp>
        <p:nvSpPr>
          <p:cNvPr name="TextBox 5" id="5"/>
          <p:cNvSpPr txBox="true"/>
          <p:nvPr/>
        </p:nvSpPr>
        <p:spPr>
          <a:xfrm rot="0">
            <a:off x="2080247" y="2651055"/>
            <a:ext cx="3998653" cy="427902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1268"/>
              </a:lnSpc>
              <a:spcBef>
                <a:spcPct val="0"/>
              </a:spcBef>
            </a:pPr>
            <a:r>
              <a:rPr lang="en-US" sz="9390" strike="noStrike" u="none">
                <a:solidFill>
                  <a:srgbClr val="EA6E25"/>
                </a:solidFill>
                <a:latin typeface="Darumadrop One"/>
                <a:ea typeface="Darumadrop One"/>
                <a:cs typeface="Darumadrop One"/>
                <a:sym typeface="Darumadrop One"/>
              </a:rPr>
              <a:t>WHAT YOU'LL LEARN</a:t>
            </a:r>
          </a:p>
        </p:txBody>
      </p:sp>
      <p:sp>
        <p:nvSpPr>
          <p:cNvPr name="TextBox 6" id="6"/>
          <p:cNvSpPr txBox="true"/>
          <p:nvPr/>
        </p:nvSpPr>
        <p:spPr>
          <a:xfrm rot="0">
            <a:off x="9561868" y="6369658"/>
            <a:ext cx="6626396" cy="177711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542"/>
              </a:lnSpc>
              <a:spcBef>
                <a:spcPct val="0"/>
              </a:spcBef>
            </a:pPr>
            <a:r>
              <a:rPr lang="en-US" sz="2300" strike="noStrike" u="none">
                <a:solidFill>
                  <a:srgbClr val="000000"/>
                </a:solidFill>
                <a:latin typeface="Cloud"/>
                <a:ea typeface="Cloud"/>
                <a:cs typeface="Cloud"/>
                <a:sym typeface="Cloud"/>
              </a:rPr>
              <a:t>Get ready to unleash your creativity with exciting art projects and sing along to fun songs. We'll paint, draw, and make beautiful crafts while also enjoying music and dance.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7789549" y="5047588"/>
            <a:ext cx="1772319" cy="14287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1268"/>
              </a:lnSpc>
              <a:spcBef>
                <a:spcPct val="0"/>
              </a:spcBef>
            </a:pPr>
            <a:r>
              <a:rPr lang="en-US" sz="9390" strike="noStrike" u="none">
                <a:solidFill>
                  <a:srgbClr val="E980A4"/>
                </a:solidFill>
                <a:latin typeface="Darumadrop One"/>
                <a:ea typeface="Darumadrop One"/>
                <a:cs typeface="Darumadrop One"/>
                <a:sym typeface="Darumadrop One"/>
              </a:rPr>
              <a:t>02</a:t>
            </a:r>
          </a:p>
        </p:txBody>
      </p:sp>
      <p:sp>
        <p:nvSpPr>
          <p:cNvPr name="Freeform 8" id="8"/>
          <p:cNvSpPr/>
          <p:nvPr/>
        </p:nvSpPr>
        <p:spPr>
          <a:xfrm flipH="false" flipV="false" rot="267202">
            <a:off x="5817724" y="6234142"/>
            <a:ext cx="2007453" cy="2585713"/>
          </a:xfrm>
          <a:custGeom>
            <a:avLst/>
            <a:gdLst/>
            <a:ahLst/>
            <a:cxnLst/>
            <a:rect r="r" b="b" t="t" l="l"/>
            <a:pathLst>
              <a:path h="2585713" w="2007453">
                <a:moveTo>
                  <a:pt x="0" y="0"/>
                </a:moveTo>
                <a:lnTo>
                  <a:pt x="2007454" y="0"/>
                </a:lnTo>
                <a:lnTo>
                  <a:pt x="2007454" y="2585712"/>
                </a:lnTo>
                <a:lnTo>
                  <a:pt x="0" y="2585712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9" id="9"/>
          <p:cNvSpPr/>
          <p:nvPr/>
        </p:nvSpPr>
        <p:spPr>
          <a:xfrm flipH="false" flipV="false" rot="0">
            <a:off x="1221908" y="1162227"/>
            <a:ext cx="1716678" cy="1488828"/>
          </a:xfrm>
          <a:custGeom>
            <a:avLst/>
            <a:gdLst/>
            <a:ahLst/>
            <a:cxnLst/>
            <a:rect r="r" b="b" t="t" l="l"/>
            <a:pathLst>
              <a:path h="1488828" w="1716678">
                <a:moveTo>
                  <a:pt x="0" y="0"/>
                </a:moveTo>
                <a:lnTo>
                  <a:pt x="1716678" y="0"/>
                </a:lnTo>
                <a:lnTo>
                  <a:pt x="1716678" y="1488828"/>
                </a:lnTo>
                <a:lnTo>
                  <a:pt x="0" y="1488828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TextBox 10" id="10"/>
          <p:cNvSpPr txBox="true"/>
          <p:nvPr/>
        </p:nvSpPr>
        <p:spPr>
          <a:xfrm rot="0">
            <a:off x="9561868" y="2195252"/>
            <a:ext cx="7383904" cy="59499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4510"/>
              </a:lnSpc>
            </a:pPr>
            <a:r>
              <a:rPr lang="en-US" sz="4100">
                <a:solidFill>
                  <a:srgbClr val="23A4DB"/>
                </a:solidFill>
                <a:latin typeface="Darumadrop One"/>
                <a:ea typeface="Darumadrop One"/>
                <a:cs typeface="Darumadrop One"/>
                <a:sym typeface="Darumadrop One"/>
              </a:rPr>
              <a:t>Discovering Letters &amp; Numbers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9561868" y="2971222"/>
            <a:ext cx="6928320" cy="132943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542"/>
              </a:lnSpc>
            </a:pPr>
            <a:r>
              <a:rPr lang="en-US" sz="2300">
                <a:solidFill>
                  <a:srgbClr val="000000"/>
                </a:solidFill>
                <a:latin typeface="Cloud"/>
                <a:ea typeface="Cloud"/>
                <a:cs typeface="Cloud"/>
                <a:sym typeface="Cloud"/>
              </a:rPr>
              <a:t>We'll have fun learning the alphabet and counting together. You'll enjoy reading stories and exploring the magical world of letters and numbers.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7789549" y="1685347"/>
            <a:ext cx="1772319" cy="14287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1268"/>
              </a:lnSpc>
              <a:spcBef>
                <a:spcPct val="0"/>
              </a:spcBef>
            </a:pPr>
            <a:r>
              <a:rPr lang="en-US" sz="9390" strike="noStrike" u="none">
                <a:solidFill>
                  <a:srgbClr val="23A4DB"/>
                </a:solidFill>
                <a:latin typeface="Darumadrop One"/>
                <a:ea typeface="Darumadrop One"/>
                <a:cs typeface="Darumadrop One"/>
                <a:sym typeface="Darumadrop One"/>
              </a:rPr>
              <a:t>01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9561868" y="5565113"/>
            <a:ext cx="6928320" cy="59499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4510"/>
              </a:lnSpc>
            </a:pPr>
            <a:r>
              <a:rPr lang="en-US" sz="4100">
                <a:solidFill>
                  <a:srgbClr val="E980A4"/>
                </a:solidFill>
                <a:latin typeface="Darumadrop One"/>
                <a:ea typeface="Darumadrop One"/>
                <a:cs typeface="Darumadrop One"/>
                <a:sym typeface="Darumadrop One"/>
              </a:rPr>
              <a:t>Creative Arts &amp; Songs</a:t>
            </a:r>
          </a:p>
        </p:txBody>
      </p:sp>
    </p:spTree>
  </p:cSld>
  <p:clrMapOvr>
    <a:masterClrMapping/>
  </p:clrMapOvr>
  <p:transition spd="fast">
    <p:circle/>
  </p:transition>
</p:sld>
</file>

<file path=ppt/slides/slide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A6E25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361446" y="582560"/>
            <a:ext cx="17565108" cy="9121881"/>
            <a:chOff x="0" y="0"/>
            <a:chExt cx="23420144" cy="12162508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10784431" cy="12162508"/>
            </a:xfrm>
            <a:custGeom>
              <a:avLst/>
              <a:gdLst/>
              <a:ahLst/>
              <a:cxnLst/>
              <a:rect r="r" b="b" t="t" l="l"/>
              <a:pathLst>
                <a:path h="12162508" w="10784431">
                  <a:moveTo>
                    <a:pt x="0" y="0"/>
                  </a:moveTo>
                  <a:lnTo>
                    <a:pt x="10784431" y="0"/>
                  </a:lnTo>
                  <a:lnTo>
                    <a:pt x="10784431" y="12162508"/>
                  </a:lnTo>
                  <a:lnTo>
                    <a:pt x="0" y="1216250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-74550" b="0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 flipH="false" flipV="false" rot="0">
              <a:off x="10657431" y="0"/>
              <a:ext cx="12762712" cy="12162508"/>
            </a:xfrm>
            <a:custGeom>
              <a:avLst/>
              <a:gdLst/>
              <a:ahLst/>
              <a:cxnLst/>
              <a:rect r="r" b="b" t="t" l="l"/>
              <a:pathLst>
                <a:path h="12162508" w="12762712">
                  <a:moveTo>
                    <a:pt x="0" y="0"/>
                  </a:moveTo>
                  <a:lnTo>
                    <a:pt x="12762713" y="0"/>
                  </a:lnTo>
                  <a:lnTo>
                    <a:pt x="12762713" y="12162508"/>
                  </a:lnTo>
                  <a:lnTo>
                    <a:pt x="0" y="1216250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-47494" t="0" r="0" b="0"/>
              </a:stretch>
            </a:blipFill>
          </p:spPr>
        </p:sp>
      </p:grpSp>
      <p:grpSp>
        <p:nvGrpSpPr>
          <p:cNvPr name="Group 5" id="5"/>
          <p:cNvGrpSpPr/>
          <p:nvPr/>
        </p:nvGrpSpPr>
        <p:grpSpPr>
          <a:xfrm rot="-662635">
            <a:off x="1799924" y="1621681"/>
            <a:ext cx="2610491" cy="2970898"/>
            <a:chOff x="0" y="0"/>
            <a:chExt cx="3480655" cy="3961197"/>
          </a:xfrm>
        </p:grpSpPr>
        <p:sp>
          <p:nvSpPr>
            <p:cNvPr name="Freeform 6" id="6"/>
            <p:cNvSpPr/>
            <p:nvPr/>
          </p:nvSpPr>
          <p:spPr>
            <a:xfrm flipH="false" flipV="false" rot="0">
              <a:off x="0" y="531170"/>
              <a:ext cx="3480655" cy="3430027"/>
            </a:xfrm>
            <a:custGeom>
              <a:avLst/>
              <a:gdLst/>
              <a:ahLst/>
              <a:cxnLst/>
              <a:rect r="r" b="b" t="t" l="l"/>
              <a:pathLst>
                <a:path h="3430027" w="3480655">
                  <a:moveTo>
                    <a:pt x="0" y="0"/>
                  </a:moveTo>
                  <a:lnTo>
                    <a:pt x="3480655" y="0"/>
                  </a:lnTo>
                  <a:lnTo>
                    <a:pt x="3480655" y="3430027"/>
                  </a:lnTo>
                  <a:lnTo>
                    <a:pt x="0" y="3430027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4">
                <a:extLst>
                  <a:ext uri="{96DAC541-7B7A-43D3-8B79-37D633B846F1}">
                    <asvg:svgBlip xmlns:asvg="http://schemas.microsoft.com/office/drawing/2016/SVG/main" r:embed="rId5"/>
                  </a:ext>
                </a:extLst>
              </a:blip>
              <a:stretch>
                <a:fillRect l="0" t="0" r="0" b="0"/>
              </a:stretch>
            </a:blipFill>
          </p:spPr>
        </p:sp>
        <p:sp>
          <p:nvSpPr>
            <p:cNvPr name="TextBox 7" id="7"/>
            <p:cNvSpPr txBox="true"/>
            <p:nvPr/>
          </p:nvSpPr>
          <p:spPr>
            <a:xfrm rot="0">
              <a:off x="855672" y="9525"/>
              <a:ext cx="1769310" cy="3685955"/>
            </a:xfrm>
            <a:prstGeom prst="rect">
              <a:avLst/>
            </a:prstGeom>
          </p:spPr>
          <p:txBody>
            <a:bodyPr anchor="t" rtlCol="false" tIns="0" lIns="0" bIns="0" rIns="0">
              <a:spAutoFit/>
            </a:bodyPr>
            <a:lstStyle/>
            <a:p>
              <a:pPr algn="ctr" marL="0" indent="0" lvl="0">
                <a:lnSpc>
                  <a:spcPts val="22248"/>
                </a:lnSpc>
                <a:spcBef>
                  <a:spcPct val="0"/>
                </a:spcBef>
              </a:pPr>
              <a:r>
                <a:rPr lang="en-US" sz="18540" strike="noStrike" u="none">
                  <a:solidFill>
                    <a:srgbClr val="FFFFFF"/>
                  </a:solidFill>
                  <a:latin typeface="Darumadrop One"/>
                  <a:ea typeface="Darumadrop One"/>
                  <a:cs typeface="Darumadrop One"/>
                  <a:sym typeface="Darumadrop One"/>
                </a:rPr>
                <a:t>5</a:t>
              </a:r>
            </a:p>
          </p:txBody>
        </p:sp>
      </p:grpSp>
      <p:sp>
        <p:nvSpPr>
          <p:cNvPr name="Freeform 8" id="8"/>
          <p:cNvSpPr/>
          <p:nvPr/>
        </p:nvSpPr>
        <p:spPr>
          <a:xfrm flipH="false" flipV="false" rot="0">
            <a:off x="2635720" y="6521931"/>
            <a:ext cx="2260843" cy="1960768"/>
          </a:xfrm>
          <a:custGeom>
            <a:avLst/>
            <a:gdLst/>
            <a:ahLst/>
            <a:cxnLst/>
            <a:rect r="r" b="b" t="t" l="l"/>
            <a:pathLst>
              <a:path h="1960768" w="2260843">
                <a:moveTo>
                  <a:pt x="0" y="0"/>
                </a:moveTo>
                <a:lnTo>
                  <a:pt x="2260843" y="0"/>
                </a:lnTo>
                <a:lnTo>
                  <a:pt x="2260843" y="1960768"/>
                </a:lnTo>
                <a:lnTo>
                  <a:pt x="0" y="1960768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9" id="9"/>
          <p:cNvSpPr/>
          <p:nvPr/>
        </p:nvSpPr>
        <p:spPr>
          <a:xfrm flipH="false" flipV="false" rot="0">
            <a:off x="14611359" y="5845798"/>
            <a:ext cx="2088741" cy="3821752"/>
          </a:xfrm>
          <a:custGeom>
            <a:avLst/>
            <a:gdLst/>
            <a:ahLst/>
            <a:cxnLst/>
            <a:rect r="r" b="b" t="t" l="l"/>
            <a:pathLst>
              <a:path h="3821752" w="2088741">
                <a:moveTo>
                  <a:pt x="0" y="0"/>
                </a:moveTo>
                <a:lnTo>
                  <a:pt x="2088740" y="0"/>
                </a:lnTo>
                <a:lnTo>
                  <a:pt x="2088740" y="3821752"/>
                </a:lnTo>
                <a:lnTo>
                  <a:pt x="0" y="3821752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-27913"/>
            </a:stretch>
          </a:blipFill>
        </p:spPr>
      </p:sp>
      <p:sp>
        <p:nvSpPr>
          <p:cNvPr name="Freeform 10" id="10"/>
          <p:cNvSpPr/>
          <p:nvPr/>
        </p:nvSpPr>
        <p:spPr>
          <a:xfrm flipH="false" flipV="false" rot="0">
            <a:off x="9580312" y="1772655"/>
            <a:ext cx="1330735" cy="1410051"/>
          </a:xfrm>
          <a:custGeom>
            <a:avLst/>
            <a:gdLst/>
            <a:ahLst/>
            <a:cxnLst/>
            <a:rect r="r" b="b" t="t" l="l"/>
            <a:pathLst>
              <a:path h="1410051" w="1330735">
                <a:moveTo>
                  <a:pt x="0" y="0"/>
                </a:moveTo>
                <a:lnTo>
                  <a:pt x="1330735" y="0"/>
                </a:lnTo>
                <a:lnTo>
                  <a:pt x="1330735" y="1410050"/>
                </a:lnTo>
                <a:lnTo>
                  <a:pt x="0" y="1410050"/>
                </a:lnTo>
                <a:lnTo>
                  <a:pt x="0" y="0"/>
                </a:lnTo>
                <a:close/>
              </a:path>
            </a:pathLst>
          </a:custGeom>
          <a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11" id="11"/>
          <p:cNvSpPr txBox="true"/>
          <p:nvPr/>
        </p:nvSpPr>
        <p:spPr>
          <a:xfrm rot="0">
            <a:off x="5400129" y="1589137"/>
            <a:ext cx="7487741" cy="437859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1445"/>
              </a:lnSpc>
            </a:pPr>
            <a:r>
              <a:rPr lang="en-US" sz="10500" strike="noStrike" u="none">
                <a:solidFill>
                  <a:srgbClr val="23A4DB"/>
                </a:solidFill>
                <a:latin typeface="Darumadrop One"/>
                <a:ea typeface="Darumadrop One"/>
                <a:cs typeface="Darumadrop One"/>
                <a:sym typeface="Darumadrop One"/>
              </a:rPr>
              <a:t>MY 5 </a:t>
            </a:r>
            <a:r>
              <a:rPr lang="en-US" sz="10500" strike="noStrike" u="none">
                <a:solidFill>
                  <a:srgbClr val="E4462F"/>
                </a:solidFill>
                <a:latin typeface="Darumadrop One"/>
                <a:ea typeface="Darumadrop One"/>
                <a:cs typeface="Darumadrop One"/>
                <a:sym typeface="Darumadrop One"/>
              </a:rPr>
              <a:t>CLASSROOM RULES</a:t>
            </a:r>
          </a:p>
        </p:txBody>
      </p:sp>
      <p:sp>
        <p:nvSpPr>
          <p:cNvPr name="Freeform 12" id="12"/>
          <p:cNvSpPr/>
          <p:nvPr/>
        </p:nvSpPr>
        <p:spPr>
          <a:xfrm flipH="false" flipV="false" rot="0">
            <a:off x="13839794" y="1479845"/>
            <a:ext cx="2860306" cy="2735492"/>
          </a:xfrm>
          <a:custGeom>
            <a:avLst/>
            <a:gdLst/>
            <a:ahLst/>
            <a:cxnLst/>
            <a:rect r="r" b="b" t="t" l="l"/>
            <a:pathLst>
              <a:path h="2735492" w="2860306">
                <a:moveTo>
                  <a:pt x="0" y="0"/>
                </a:moveTo>
                <a:lnTo>
                  <a:pt x="2860305" y="0"/>
                </a:lnTo>
                <a:lnTo>
                  <a:pt x="2860305" y="2735492"/>
                </a:lnTo>
                <a:lnTo>
                  <a:pt x="0" y="2735492"/>
                </a:lnTo>
                <a:lnTo>
                  <a:pt x="0" y="0"/>
                </a:lnTo>
                <a:close/>
              </a:path>
            </a:pathLst>
          </a:custGeom>
          <a:blipFill>
            <a:blip r:embed="rId12">
              <a:extLst>
                <a:ext uri="{96DAC541-7B7A-43D3-8B79-37D633B846F1}">
                  <asvg:svgBlip xmlns:asvg="http://schemas.microsoft.com/office/drawing/2016/SVG/main" r:embed="rId1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13" id="13"/>
          <p:cNvSpPr txBox="true"/>
          <p:nvPr/>
        </p:nvSpPr>
        <p:spPr>
          <a:xfrm rot="0">
            <a:off x="6638248" y="6600261"/>
            <a:ext cx="5011505" cy="168980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486"/>
              </a:lnSpc>
              <a:spcBef>
                <a:spcPct val="0"/>
              </a:spcBef>
            </a:pPr>
            <a:r>
              <a:rPr lang="en-US" sz="2913" strike="noStrike" u="none">
                <a:solidFill>
                  <a:srgbClr val="000000"/>
                </a:solidFill>
                <a:latin typeface="Cloud"/>
                <a:ea typeface="Cloud"/>
                <a:cs typeface="Cloud"/>
                <a:sym typeface="Cloud"/>
              </a:rPr>
              <a:t>In our class, we follow these rules to have a happy and safe place to learn and play.</a:t>
            </a:r>
          </a:p>
        </p:txBody>
      </p:sp>
    </p:spTree>
  </p:cSld>
  <p:clrMapOvr>
    <a:masterClrMapping/>
  </p:clrMapOvr>
  <p:transition spd="fast">
    <p:circle/>
  </p:transition>
</p:sld>
</file>

<file path=ppt/slides/slide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23A4DB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361446" y="582560"/>
            <a:ext cx="17565108" cy="9121881"/>
            <a:chOff x="0" y="0"/>
            <a:chExt cx="23420144" cy="12162508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10784431" cy="12162508"/>
            </a:xfrm>
            <a:custGeom>
              <a:avLst/>
              <a:gdLst/>
              <a:ahLst/>
              <a:cxnLst/>
              <a:rect r="r" b="b" t="t" l="l"/>
              <a:pathLst>
                <a:path h="12162508" w="10784431">
                  <a:moveTo>
                    <a:pt x="0" y="0"/>
                  </a:moveTo>
                  <a:lnTo>
                    <a:pt x="10784431" y="0"/>
                  </a:lnTo>
                  <a:lnTo>
                    <a:pt x="10784431" y="12162508"/>
                  </a:lnTo>
                  <a:lnTo>
                    <a:pt x="0" y="1216250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-74550" b="0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 flipH="false" flipV="false" rot="0">
              <a:off x="10657431" y="0"/>
              <a:ext cx="12762712" cy="12162508"/>
            </a:xfrm>
            <a:custGeom>
              <a:avLst/>
              <a:gdLst/>
              <a:ahLst/>
              <a:cxnLst/>
              <a:rect r="r" b="b" t="t" l="l"/>
              <a:pathLst>
                <a:path h="12162508" w="12762712">
                  <a:moveTo>
                    <a:pt x="0" y="0"/>
                  </a:moveTo>
                  <a:lnTo>
                    <a:pt x="12762713" y="0"/>
                  </a:lnTo>
                  <a:lnTo>
                    <a:pt x="12762713" y="12162508"/>
                  </a:lnTo>
                  <a:lnTo>
                    <a:pt x="0" y="1216250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-47494" t="0" r="0" b="0"/>
              </a:stretch>
            </a:blipFill>
          </p:spPr>
        </p:sp>
      </p:grpSp>
      <p:grpSp>
        <p:nvGrpSpPr>
          <p:cNvPr name="Group 5" id="5"/>
          <p:cNvGrpSpPr/>
          <p:nvPr/>
        </p:nvGrpSpPr>
        <p:grpSpPr>
          <a:xfrm rot="0">
            <a:off x="1203827" y="1443946"/>
            <a:ext cx="9568944" cy="7399108"/>
            <a:chOff x="487680" y="-128270"/>
            <a:chExt cx="18681164" cy="14445059"/>
          </a:xfrm>
        </p:grpSpPr>
        <p:sp>
          <p:nvSpPr>
            <p:cNvPr name="Freeform 6" id="6"/>
            <p:cNvSpPr/>
            <p:nvPr/>
          </p:nvSpPr>
          <p:spPr>
            <a:xfrm flipH="false" flipV="false" rot="0">
              <a:off x="0" y="17991"/>
              <a:ext cx="18378455" cy="14427069"/>
            </a:xfrm>
            <a:custGeom>
              <a:avLst/>
              <a:gdLst/>
              <a:ahLst/>
              <a:cxnLst/>
              <a:rect r="r" b="b" t="t" l="l"/>
              <a:pathLst>
                <a:path h="14427069" w="18378455">
                  <a:moveTo>
                    <a:pt x="13804905" y="1411923"/>
                  </a:moveTo>
                  <a:cubicBezTo>
                    <a:pt x="11250550" y="178119"/>
                    <a:pt x="8274242" y="0"/>
                    <a:pt x="5637556" y="735648"/>
                  </a:cubicBezTo>
                  <a:cubicBezTo>
                    <a:pt x="3801549" y="1236700"/>
                    <a:pt x="2124031" y="2386512"/>
                    <a:pt x="1103113" y="4034479"/>
                  </a:cubicBezTo>
                  <a:cubicBezTo>
                    <a:pt x="91440" y="6061856"/>
                    <a:pt x="0" y="8830674"/>
                    <a:pt x="913749" y="10884116"/>
                  </a:cubicBezTo>
                  <a:cubicBezTo>
                    <a:pt x="1778236" y="12342379"/>
                    <a:pt x="3241690" y="13356067"/>
                    <a:pt x="4818351" y="13873049"/>
                  </a:cubicBezTo>
                  <a:cubicBezTo>
                    <a:pt x="6395012" y="14378808"/>
                    <a:pt x="8084879" y="14427068"/>
                    <a:pt x="9731522" y="14293005"/>
                  </a:cubicBezTo>
                  <a:cubicBezTo>
                    <a:pt x="11522246" y="14127919"/>
                    <a:pt x="13329436" y="13707962"/>
                    <a:pt x="14864931" y="12739166"/>
                  </a:cubicBezTo>
                  <a:cubicBezTo>
                    <a:pt x="16400425" y="11770369"/>
                    <a:pt x="17639525" y="10190464"/>
                    <a:pt x="17925628" y="8355688"/>
                  </a:cubicBezTo>
                  <a:cubicBezTo>
                    <a:pt x="18378455" y="5476813"/>
                    <a:pt x="16361318" y="2645726"/>
                    <a:pt x="13804905" y="1411923"/>
                  </a:cubicBezTo>
                  <a:close/>
                </a:path>
              </a:pathLst>
            </a:custGeom>
            <a:blipFill>
              <a:blip r:embed="rId4"/>
              <a:stretch>
                <a:fillRect l="-35875" t="-17012" r="-2323" b="-43726"/>
              </a:stretch>
            </a:blipFill>
          </p:spPr>
        </p:sp>
      </p:grpSp>
      <p:sp>
        <p:nvSpPr>
          <p:cNvPr name="Freeform 7" id="7"/>
          <p:cNvSpPr/>
          <p:nvPr/>
        </p:nvSpPr>
        <p:spPr>
          <a:xfrm flipH="false" flipV="false" rot="0">
            <a:off x="10772771" y="1745843"/>
            <a:ext cx="2807951" cy="2578210"/>
          </a:xfrm>
          <a:custGeom>
            <a:avLst/>
            <a:gdLst/>
            <a:ahLst/>
            <a:cxnLst/>
            <a:rect r="r" b="b" t="t" l="l"/>
            <a:pathLst>
              <a:path h="2578210" w="2807951">
                <a:moveTo>
                  <a:pt x="0" y="0"/>
                </a:moveTo>
                <a:lnTo>
                  <a:pt x="2807951" y="0"/>
                </a:lnTo>
                <a:lnTo>
                  <a:pt x="2807951" y="2578210"/>
                </a:lnTo>
                <a:lnTo>
                  <a:pt x="0" y="2578210"/>
                </a:lnTo>
                <a:lnTo>
                  <a:pt x="0" y="0"/>
                </a:lnTo>
                <a:close/>
              </a:path>
            </a:pathLst>
          </a:custGeom>
          <a:blipFill>
            <a:blip r:embed="rId5">
              <a:extLst>
                <a:ext uri="{96DAC541-7B7A-43D3-8B79-37D633B846F1}">
                  <asvg:svgBlip xmlns:asvg="http://schemas.microsoft.com/office/drawing/2016/SVG/main" r:embed="rId6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8" id="8"/>
          <p:cNvSpPr/>
          <p:nvPr/>
        </p:nvSpPr>
        <p:spPr>
          <a:xfrm flipH="false" flipV="false" rot="-762542">
            <a:off x="1062791" y="6584425"/>
            <a:ext cx="1419515" cy="2043805"/>
          </a:xfrm>
          <a:custGeom>
            <a:avLst/>
            <a:gdLst/>
            <a:ahLst/>
            <a:cxnLst/>
            <a:rect r="r" b="b" t="t" l="l"/>
            <a:pathLst>
              <a:path h="2043805" w="1419515">
                <a:moveTo>
                  <a:pt x="0" y="0"/>
                </a:moveTo>
                <a:lnTo>
                  <a:pt x="1419515" y="0"/>
                </a:lnTo>
                <a:lnTo>
                  <a:pt x="1419515" y="2043804"/>
                </a:lnTo>
                <a:lnTo>
                  <a:pt x="0" y="2043804"/>
                </a:lnTo>
                <a:lnTo>
                  <a:pt x="0" y="0"/>
                </a:lnTo>
                <a:close/>
              </a:path>
            </a:pathLst>
          </a:custGeom>
          <a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9" id="9"/>
          <p:cNvSpPr/>
          <p:nvPr/>
        </p:nvSpPr>
        <p:spPr>
          <a:xfrm flipH="false" flipV="false" rot="5556657">
            <a:off x="5129960" y="2290534"/>
            <a:ext cx="1716678" cy="1488828"/>
          </a:xfrm>
          <a:custGeom>
            <a:avLst/>
            <a:gdLst/>
            <a:ahLst/>
            <a:cxnLst/>
            <a:rect r="r" b="b" t="t" l="l"/>
            <a:pathLst>
              <a:path h="1488828" w="1716678">
                <a:moveTo>
                  <a:pt x="0" y="0"/>
                </a:moveTo>
                <a:lnTo>
                  <a:pt x="1716678" y="0"/>
                </a:lnTo>
                <a:lnTo>
                  <a:pt x="1716678" y="1488828"/>
                </a:lnTo>
                <a:lnTo>
                  <a:pt x="0" y="1488828"/>
                </a:lnTo>
                <a:lnTo>
                  <a:pt x="0" y="0"/>
                </a:lnTo>
                <a:close/>
              </a:path>
            </a:pathLst>
          </a:custGeom>
          <a:blipFill>
            <a:blip r:embed="rId9">
              <a:extLst>
                <a:ext uri="{96DAC541-7B7A-43D3-8B79-37D633B846F1}">
                  <asvg:svgBlip xmlns:asvg="http://schemas.microsoft.com/office/drawing/2016/SVG/main" r:embed="rId10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10" id="10"/>
          <p:cNvSpPr txBox="true"/>
          <p:nvPr/>
        </p:nvSpPr>
        <p:spPr>
          <a:xfrm rot="0">
            <a:off x="13743480" y="1028700"/>
            <a:ext cx="3515820" cy="143428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1309"/>
              </a:lnSpc>
            </a:pPr>
            <a:r>
              <a:rPr lang="en-US" sz="9424">
                <a:solidFill>
                  <a:srgbClr val="23A4DB"/>
                </a:solidFill>
                <a:latin typeface="Darumadrop One"/>
                <a:ea typeface="Darumadrop One"/>
                <a:cs typeface="Darumadrop One"/>
                <a:sym typeface="Darumadrop One"/>
              </a:rPr>
              <a:t>Rule 1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10772771" y="6939577"/>
            <a:ext cx="6486529" cy="12001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4800"/>
              </a:lnSpc>
            </a:pPr>
            <a:r>
              <a:rPr lang="en-US" sz="3000">
                <a:solidFill>
                  <a:srgbClr val="000000"/>
                </a:solidFill>
                <a:latin typeface="Cloud"/>
                <a:ea typeface="Cloud"/>
                <a:cs typeface="Cloud"/>
                <a:sym typeface="Cloud"/>
              </a:rPr>
              <a:t>We use kind words and actions to help everyone feel happy and safe.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11836747" y="4563081"/>
            <a:ext cx="5422553" cy="20669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16224"/>
              </a:lnSpc>
              <a:spcBef>
                <a:spcPct val="0"/>
              </a:spcBef>
            </a:pPr>
            <a:r>
              <a:rPr lang="en-US" sz="13520" strike="noStrike" u="none">
                <a:solidFill>
                  <a:srgbClr val="E4462F"/>
                </a:solidFill>
                <a:latin typeface="Darumadrop One"/>
                <a:ea typeface="Darumadrop One"/>
                <a:cs typeface="Darumadrop One"/>
                <a:sym typeface="Darumadrop One"/>
              </a:rPr>
              <a:t>Be Kind</a:t>
            </a:r>
          </a:p>
        </p:txBody>
      </p:sp>
    </p:spTree>
  </p:cSld>
  <p:clrMapOvr>
    <a:masterClrMapping/>
  </p:clrMapOvr>
  <p:transition spd="fast">
    <p:circle/>
  </p:transition>
</p:sld>
</file>

<file path=ppt/slides/slide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980A4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361446" y="582560"/>
            <a:ext cx="17565108" cy="9121881"/>
            <a:chOff x="0" y="0"/>
            <a:chExt cx="23420144" cy="12162508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10784431" cy="12162508"/>
            </a:xfrm>
            <a:custGeom>
              <a:avLst/>
              <a:gdLst/>
              <a:ahLst/>
              <a:cxnLst/>
              <a:rect r="r" b="b" t="t" l="l"/>
              <a:pathLst>
                <a:path h="12162508" w="10784431">
                  <a:moveTo>
                    <a:pt x="0" y="0"/>
                  </a:moveTo>
                  <a:lnTo>
                    <a:pt x="10784431" y="0"/>
                  </a:lnTo>
                  <a:lnTo>
                    <a:pt x="10784431" y="12162508"/>
                  </a:lnTo>
                  <a:lnTo>
                    <a:pt x="0" y="1216250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-74550" b="0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 flipH="false" flipV="false" rot="0">
              <a:off x="10657431" y="0"/>
              <a:ext cx="12762712" cy="12162508"/>
            </a:xfrm>
            <a:custGeom>
              <a:avLst/>
              <a:gdLst/>
              <a:ahLst/>
              <a:cxnLst/>
              <a:rect r="r" b="b" t="t" l="l"/>
              <a:pathLst>
                <a:path h="12162508" w="12762712">
                  <a:moveTo>
                    <a:pt x="0" y="0"/>
                  </a:moveTo>
                  <a:lnTo>
                    <a:pt x="12762713" y="0"/>
                  </a:lnTo>
                  <a:lnTo>
                    <a:pt x="12762713" y="12162508"/>
                  </a:lnTo>
                  <a:lnTo>
                    <a:pt x="0" y="1216250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-47494" t="0" r="0" b="0"/>
              </a:stretch>
            </a:blipFill>
          </p:spPr>
        </p:sp>
      </p:grpSp>
      <p:grpSp>
        <p:nvGrpSpPr>
          <p:cNvPr name="Group 5" id="5"/>
          <p:cNvGrpSpPr/>
          <p:nvPr/>
        </p:nvGrpSpPr>
        <p:grpSpPr>
          <a:xfrm rot="0">
            <a:off x="9144000" y="1558647"/>
            <a:ext cx="7840538" cy="7169705"/>
            <a:chOff x="0" y="0"/>
            <a:chExt cx="7049082" cy="6445966"/>
          </a:xfrm>
        </p:grpSpPr>
        <p:sp>
          <p:nvSpPr>
            <p:cNvPr name="Freeform 6" id="6"/>
            <p:cNvSpPr/>
            <p:nvPr/>
          </p:nvSpPr>
          <p:spPr>
            <a:xfrm flipH="false" flipV="false" rot="0">
              <a:off x="0" y="-7620"/>
              <a:ext cx="7054162" cy="6456126"/>
            </a:xfrm>
            <a:custGeom>
              <a:avLst/>
              <a:gdLst/>
              <a:ahLst/>
              <a:cxnLst/>
              <a:rect r="r" b="b" t="t" l="l"/>
              <a:pathLst>
                <a:path h="6456126" w="7054162">
                  <a:moveTo>
                    <a:pt x="4987383" y="6368542"/>
                  </a:moveTo>
                  <a:cubicBezTo>
                    <a:pt x="4946594" y="6378956"/>
                    <a:pt x="4915076" y="6392840"/>
                    <a:pt x="4883557" y="6396312"/>
                  </a:cubicBezTo>
                  <a:cubicBezTo>
                    <a:pt x="4705568" y="6410196"/>
                    <a:pt x="4529434" y="6424081"/>
                    <a:pt x="4351445" y="6436230"/>
                  </a:cubicBezTo>
                  <a:cubicBezTo>
                    <a:pt x="4260597" y="6441437"/>
                    <a:pt x="4169749" y="6446644"/>
                    <a:pt x="4078901" y="6448380"/>
                  </a:cubicBezTo>
                  <a:cubicBezTo>
                    <a:pt x="3980636" y="6451850"/>
                    <a:pt x="3882372" y="6456126"/>
                    <a:pt x="3785962" y="6453586"/>
                  </a:cubicBezTo>
                  <a:cubicBezTo>
                    <a:pt x="3693259" y="6451850"/>
                    <a:pt x="3600557" y="6446644"/>
                    <a:pt x="3511562" y="6431024"/>
                  </a:cubicBezTo>
                  <a:cubicBezTo>
                    <a:pt x="3396612" y="6411932"/>
                    <a:pt x="3279807" y="6411932"/>
                    <a:pt x="3166710" y="6394576"/>
                  </a:cubicBezTo>
                  <a:cubicBezTo>
                    <a:pt x="2871917" y="6349451"/>
                    <a:pt x="2571561" y="6361600"/>
                    <a:pt x="2274914" y="6342509"/>
                  </a:cubicBezTo>
                  <a:cubicBezTo>
                    <a:pt x="2108050" y="6332095"/>
                    <a:pt x="1941186" y="6307797"/>
                    <a:pt x="1774322" y="6286970"/>
                  </a:cubicBezTo>
                  <a:cubicBezTo>
                    <a:pt x="1585209" y="6264407"/>
                    <a:pt x="1396096" y="6238373"/>
                    <a:pt x="1205130" y="6214075"/>
                  </a:cubicBezTo>
                  <a:cubicBezTo>
                    <a:pt x="1066076" y="6196719"/>
                    <a:pt x="925169" y="6179363"/>
                    <a:pt x="786115" y="6162008"/>
                  </a:cubicBezTo>
                  <a:cubicBezTo>
                    <a:pt x="782407" y="6162008"/>
                    <a:pt x="778699" y="6160272"/>
                    <a:pt x="774991" y="6160272"/>
                  </a:cubicBezTo>
                  <a:cubicBezTo>
                    <a:pt x="658186" y="6113411"/>
                    <a:pt x="533965" y="6076964"/>
                    <a:pt x="426431" y="6016219"/>
                  </a:cubicBezTo>
                  <a:cubicBezTo>
                    <a:pt x="244734" y="5912084"/>
                    <a:pt x="166864" y="5745467"/>
                    <a:pt x="159448" y="5549346"/>
                  </a:cubicBezTo>
                  <a:cubicBezTo>
                    <a:pt x="157594" y="5481658"/>
                    <a:pt x="148324" y="5415706"/>
                    <a:pt x="148324" y="5348018"/>
                  </a:cubicBezTo>
                  <a:cubicBezTo>
                    <a:pt x="150178" y="5254296"/>
                    <a:pt x="157594" y="5162310"/>
                    <a:pt x="163156" y="5070324"/>
                  </a:cubicBezTo>
                  <a:cubicBezTo>
                    <a:pt x="177988" y="4796101"/>
                    <a:pt x="185405" y="4521879"/>
                    <a:pt x="163156" y="4247657"/>
                  </a:cubicBezTo>
                  <a:cubicBezTo>
                    <a:pt x="142762" y="4001203"/>
                    <a:pt x="124221" y="3756485"/>
                    <a:pt x="103827" y="3510033"/>
                  </a:cubicBezTo>
                  <a:cubicBezTo>
                    <a:pt x="90848" y="3352094"/>
                    <a:pt x="74162" y="3195891"/>
                    <a:pt x="63038" y="3037953"/>
                  </a:cubicBezTo>
                  <a:cubicBezTo>
                    <a:pt x="55621" y="2933818"/>
                    <a:pt x="57475" y="2827947"/>
                    <a:pt x="50059" y="2723812"/>
                  </a:cubicBezTo>
                  <a:cubicBezTo>
                    <a:pt x="46351" y="2664802"/>
                    <a:pt x="25957" y="2607528"/>
                    <a:pt x="24103" y="2548518"/>
                  </a:cubicBezTo>
                  <a:cubicBezTo>
                    <a:pt x="16686" y="2406200"/>
                    <a:pt x="14832" y="2262146"/>
                    <a:pt x="11124" y="2118092"/>
                  </a:cubicBezTo>
                  <a:cubicBezTo>
                    <a:pt x="9270" y="2062554"/>
                    <a:pt x="0" y="2007015"/>
                    <a:pt x="1854" y="1951476"/>
                  </a:cubicBezTo>
                  <a:cubicBezTo>
                    <a:pt x="3708" y="1864697"/>
                    <a:pt x="14832" y="1777918"/>
                    <a:pt x="16686" y="1691138"/>
                  </a:cubicBezTo>
                  <a:cubicBezTo>
                    <a:pt x="18540" y="1590474"/>
                    <a:pt x="7416" y="1489810"/>
                    <a:pt x="11124" y="1390882"/>
                  </a:cubicBezTo>
                  <a:cubicBezTo>
                    <a:pt x="11124" y="1295425"/>
                    <a:pt x="24103" y="1201703"/>
                    <a:pt x="37081" y="1106246"/>
                  </a:cubicBezTo>
                  <a:cubicBezTo>
                    <a:pt x="40789" y="1073270"/>
                    <a:pt x="66746" y="1043765"/>
                    <a:pt x="74162" y="1010789"/>
                  </a:cubicBezTo>
                  <a:cubicBezTo>
                    <a:pt x="105681" y="847644"/>
                    <a:pt x="139053" y="684498"/>
                    <a:pt x="220631" y="533502"/>
                  </a:cubicBezTo>
                  <a:cubicBezTo>
                    <a:pt x="239172" y="500526"/>
                    <a:pt x="268837" y="471021"/>
                    <a:pt x="296647" y="444988"/>
                  </a:cubicBezTo>
                  <a:cubicBezTo>
                    <a:pt x="305918" y="436310"/>
                    <a:pt x="328166" y="441516"/>
                    <a:pt x="333728" y="441516"/>
                  </a:cubicBezTo>
                  <a:cubicBezTo>
                    <a:pt x="346707" y="418954"/>
                    <a:pt x="354123" y="396391"/>
                    <a:pt x="368955" y="385978"/>
                  </a:cubicBezTo>
                  <a:cubicBezTo>
                    <a:pt x="448679" y="328703"/>
                    <a:pt x="532111" y="287049"/>
                    <a:pt x="635938" y="276636"/>
                  </a:cubicBezTo>
                  <a:cubicBezTo>
                    <a:pt x="713808" y="267958"/>
                    <a:pt x="789823" y="236717"/>
                    <a:pt x="867693" y="219361"/>
                  </a:cubicBezTo>
                  <a:cubicBezTo>
                    <a:pt x="962250" y="198534"/>
                    <a:pt x="1056806" y="174236"/>
                    <a:pt x="1155070" y="162087"/>
                  </a:cubicBezTo>
                  <a:cubicBezTo>
                    <a:pt x="1244065" y="151674"/>
                    <a:pt x="1329351" y="129111"/>
                    <a:pt x="1420199" y="122169"/>
                  </a:cubicBezTo>
                  <a:cubicBezTo>
                    <a:pt x="1512901" y="115226"/>
                    <a:pt x="1605604" y="94399"/>
                    <a:pt x="1700160" y="87457"/>
                  </a:cubicBezTo>
                  <a:cubicBezTo>
                    <a:pt x="1956018" y="70101"/>
                    <a:pt x="2213731" y="57952"/>
                    <a:pt x="2469589" y="44067"/>
                  </a:cubicBezTo>
                  <a:cubicBezTo>
                    <a:pt x="2532627" y="40596"/>
                    <a:pt x="2595664" y="44067"/>
                    <a:pt x="2658701" y="45803"/>
                  </a:cubicBezTo>
                  <a:cubicBezTo>
                    <a:pt x="2690220" y="47538"/>
                    <a:pt x="2721739" y="54481"/>
                    <a:pt x="2755112" y="57952"/>
                  </a:cubicBezTo>
                  <a:cubicBezTo>
                    <a:pt x="2769944" y="59688"/>
                    <a:pt x="2784777" y="54481"/>
                    <a:pt x="2799609" y="54481"/>
                  </a:cubicBezTo>
                  <a:cubicBezTo>
                    <a:pt x="2844106" y="54481"/>
                    <a:pt x="2890457" y="54481"/>
                    <a:pt x="2934955" y="52745"/>
                  </a:cubicBezTo>
                  <a:cubicBezTo>
                    <a:pt x="3020240" y="49274"/>
                    <a:pt x="3107381" y="40596"/>
                    <a:pt x="3192667" y="40596"/>
                  </a:cubicBezTo>
                  <a:cubicBezTo>
                    <a:pt x="3276099" y="40596"/>
                    <a:pt x="3359531" y="45803"/>
                    <a:pt x="3442963" y="49274"/>
                  </a:cubicBezTo>
                  <a:lnTo>
                    <a:pt x="3509709" y="49274"/>
                  </a:lnTo>
                  <a:cubicBezTo>
                    <a:pt x="3611681" y="45803"/>
                    <a:pt x="3711799" y="45803"/>
                    <a:pt x="3813772" y="40596"/>
                  </a:cubicBezTo>
                  <a:cubicBezTo>
                    <a:pt x="3912036" y="35389"/>
                    <a:pt x="4008447" y="23240"/>
                    <a:pt x="4106711" y="18034"/>
                  </a:cubicBezTo>
                  <a:cubicBezTo>
                    <a:pt x="4153062" y="14562"/>
                    <a:pt x="4201268" y="14562"/>
                    <a:pt x="4247619" y="23240"/>
                  </a:cubicBezTo>
                  <a:cubicBezTo>
                    <a:pt x="4318072" y="35389"/>
                    <a:pt x="4384818" y="42332"/>
                    <a:pt x="4455272" y="23240"/>
                  </a:cubicBezTo>
                  <a:cubicBezTo>
                    <a:pt x="4481228" y="16298"/>
                    <a:pt x="4514602" y="28447"/>
                    <a:pt x="4544266" y="31918"/>
                  </a:cubicBezTo>
                  <a:cubicBezTo>
                    <a:pt x="4557244" y="33654"/>
                    <a:pt x="4572077" y="37125"/>
                    <a:pt x="4579493" y="31918"/>
                  </a:cubicBezTo>
                  <a:cubicBezTo>
                    <a:pt x="4629552" y="0"/>
                    <a:pt x="4675903" y="6350"/>
                    <a:pt x="4724109" y="35389"/>
                  </a:cubicBezTo>
                  <a:cubicBezTo>
                    <a:pt x="4729671" y="38861"/>
                    <a:pt x="4744503" y="30183"/>
                    <a:pt x="4755627" y="30183"/>
                  </a:cubicBezTo>
                  <a:cubicBezTo>
                    <a:pt x="4800124" y="30183"/>
                    <a:pt x="4844621" y="30183"/>
                    <a:pt x="4890972" y="31918"/>
                  </a:cubicBezTo>
                  <a:cubicBezTo>
                    <a:pt x="4924346" y="33654"/>
                    <a:pt x="4955864" y="44067"/>
                    <a:pt x="4989237" y="47538"/>
                  </a:cubicBezTo>
                  <a:cubicBezTo>
                    <a:pt x="5061545" y="56216"/>
                    <a:pt x="5135707" y="70101"/>
                    <a:pt x="5209868" y="70101"/>
                  </a:cubicBezTo>
                  <a:cubicBezTo>
                    <a:pt x="5348922" y="71837"/>
                    <a:pt x="5487975" y="77043"/>
                    <a:pt x="5625175" y="104813"/>
                  </a:cubicBezTo>
                  <a:cubicBezTo>
                    <a:pt x="5753104" y="130847"/>
                    <a:pt x="5884741" y="130847"/>
                    <a:pt x="6014524" y="151674"/>
                  </a:cubicBezTo>
                  <a:cubicBezTo>
                    <a:pt x="6092394" y="163823"/>
                    <a:pt x="6172118" y="186385"/>
                    <a:pt x="6238864" y="222833"/>
                  </a:cubicBezTo>
                  <a:cubicBezTo>
                    <a:pt x="6311172" y="261016"/>
                    <a:pt x="6366793" y="323497"/>
                    <a:pt x="6431685" y="375564"/>
                  </a:cubicBezTo>
                  <a:cubicBezTo>
                    <a:pt x="6455787" y="394656"/>
                    <a:pt x="6491014" y="408540"/>
                    <a:pt x="6507700" y="432839"/>
                  </a:cubicBezTo>
                  <a:cubicBezTo>
                    <a:pt x="6555906" y="498791"/>
                    <a:pt x="6598548" y="568214"/>
                    <a:pt x="6641192" y="637638"/>
                  </a:cubicBezTo>
                  <a:cubicBezTo>
                    <a:pt x="6672711" y="687970"/>
                    <a:pt x="6704230" y="740037"/>
                    <a:pt x="6728332" y="792105"/>
                  </a:cubicBezTo>
                  <a:cubicBezTo>
                    <a:pt x="6754289" y="852850"/>
                    <a:pt x="6774683" y="915331"/>
                    <a:pt x="6795077" y="979548"/>
                  </a:cubicBezTo>
                  <a:cubicBezTo>
                    <a:pt x="6826596" y="1080212"/>
                    <a:pt x="6863678" y="1180876"/>
                    <a:pt x="6884071" y="1285011"/>
                  </a:cubicBezTo>
                  <a:cubicBezTo>
                    <a:pt x="6913736" y="1430800"/>
                    <a:pt x="6928569" y="1580061"/>
                    <a:pt x="6950818" y="1727586"/>
                  </a:cubicBezTo>
                  <a:cubicBezTo>
                    <a:pt x="6958233" y="1776182"/>
                    <a:pt x="6967503" y="1824778"/>
                    <a:pt x="6971212" y="1873375"/>
                  </a:cubicBezTo>
                  <a:cubicBezTo>
                    <a:pt x="6982337" y="2012222"/>
                    <a:pt x="6989752" y="2149333"/>
                    <a:pt x="6999022" y="2288180"/>
                  </a:cubicBezTo>
                  <a:cubicBezTo>
                    <a:pt x="7012001" y="2460003"/>
                    <a:pt x="7030541" y="2630090"/>
                    <a:pt x="7039812" y="2801913"/>
                  </a:cubicBezTo>
                  <a:cubicBezTo>
                    <a:pt x="7049082" y="2966794"/>
                    <a:pt x="7054162" y="3133410"/>
                    <a:pt x="7051622" y="3300026"/>
                  </a:cubicBezTo>
                  <a:cubicBezTo>
                    <a:pt x="7047228" y="3577720"/>
                    <a:pt x="7032396" y="3853679"/>
                    <a:pt x="7017563" y="4131372"/>
                  </a:cubicBezTo>
                  <a:cubicBezTo>
                    <a:pt x="7008293" y="4303195"/>
                    <a:pt x="6995314" y="4473282"/>
                    <a:pt x="6976774" y="4643370"/>
                  </a:cubicBezTo>
                  <a:cubicBezTo>
                    <a:pt x="6958233" y="4813457"/>
                    <a:pt x="6930423" y="4981809"/>
                    <a:pt x="6910029" y="5151897"/>
                  </a:cubicBezTo>
                  <a:cubicBezTo>
                    <a:pt x="6895196" y="5269917"/>
                    <a:pt x="6891488" y="5387936"/>
                    <a:pt x="6874801" y="5504221"/>
                  </a:cubicBezTo>
                  <a:cubicBezTo>
                    <a:pt x="6859970" y="5610091"/>
                    <a:pt x="6804348" y="5703813"/>
                    <a:pt x="6730186" y="5781914"/>
                  </a:cubicBezTo>
                  <a:cubicBezTo>
                    <a:pt x="6669003" y="5847867"/>
                    <a:pt x="6620797" y="5922497"/>
                    <a:pt x="6557760" y="5986714"/>
                  </a:cubicBezTo>
                  <a:cubicBezTo>
                    <a:pt x="6502139" y="6043988"/>
                    <a:pt x="6440955" y="6101262"/>
                    <a:pt x="6344545" y="6102998"/>
                  </a:cubicBezTo>
                  <a:cubicBezTo>
                    <a:pt x="6322296" y="6102998"/>
                    <a:pt x="6301901" y="6123825"/>
                    <a:pt x="6279653" y="6134238"/>
                  </a:cubicBezTo>
                  <a:cubicBezTo>
                    <a:pt x="6185097" y="6172421"/>
                    <a:pt x="6086832" y="6205398"/>
                    <a:pt x="5994130" y="6247051"/>
                  </a:cubicBezTo>
                  <a:cubicBezTo>
                    <a:pt x="5823558" y="6323417"/>
                    <a:pt x="5640007" y="6335566"/>
                    <a:pt x="5456456" y="6342509"/>
                  </a:cubicBezTo>
                  <a:cubicBezTo>
                    <a:pt x="5386003" y="6345980"/>
                    <a:pt x="5313695" y="6340773"/>
                    <a:pt x="5243241" y="6345980"/>
                  </a:cubicBezTo>
                  <a:cubicBezTo>
                    <a:pt x="5208014" y="6347715"/>
                    <a:pt x="5174642" y="6363336"/>
                    <a:pt x="5141269" y="6370278"/>
                  </a:cubicBezTo>
                  <a:cubicBezTo>
                    <a:pt x="5126436" y="6373749"/>
                    <a:pt x="5111604" y="6372014"/>
                    <a:pt x="5094917" y="6373749"/>
                  </a:cubicBezTo>
                  <a:cubicBezTo>
                    <a:pt x="5072669" y="6375484"/>
                    <a:pt x="5050420" y="6380692"/>
                    <a:pt x="5028172" y="6378956"/>
                  </a:cubicBezTo>
                  <a:cubicBezTo>
                    <a:pt x="5005924" y="6375484"/>
                    <a:pt x="4991091" y="6368542"/>
                    <a:pt x="4987383" y="6368542"/>
                  </a:cubicBezTo>
                  <a:close/>
                </a:path>
              </a:pathLst>
            </a:custGeom>
            <a:blipFill>
              <a:blip r:embed="rId4"/>
              <a:stretch>
                <a:fillRect l="-18543" t="0" r="-18543" b="0"/>
              </a:stretch>
            </a:blipFill>
          </p:spPr>
        </p:sp>
      </p:grpSp>
      <p:sp>
        <p:nvSpPr>
          <p:cNvPr name="TextBox 7" id="7"/>
          <p:cNvSpPr txBox="true"/>
          <p:nvPr/>
        </p:nvSpPr>
        <p:spPr>
          <a:xfrm rot="0">
            <a:off x="1236641" y="3588771"/>
            <a:ext cx="7907359" cy="345433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3249"/>
              </a:lnSpc>
            </a:pPr>
            <a:r>
              <a:rPr lang="en-US" sz="13520">
                <a:solidFill>
                  <a:srgbClr val="23A4DB"/>
                </a:solidFill>
                <a:latin typeface="Darumadrop One"/>
                <a:ea typeface="Darumadrop One"/>
                <a:cs typeface="Darumadrop One"/>
                <a:sym typeface="Darumadrop One"/>
              </a:rPr>
              <a:t>Listen Carefully</a:t>
            </a:r>
          </a:p>
        </p:txBody>
      </p:sp>
      <p:sp>
        <p:nvSpPr>
          <p:cNvPr name="Freeform 8" id="8"/>
          <p:cNvSpPr/>
          <p:nvPr/>
        </p:nvSpPr>
        <p:spPr>
          <a:xfrm flipH="false" flipV="false" rot="737672">
            <a:off x="5300983" y="1775075"/>
            <a:ext cx="3294495" cy="1892837"/>
          </a:xfrm>
          <a:custGeom>
            <a:avLst/>
            <a:gdLst/>
            <a:ahLst/>
            <a:cxnLst/>
            <a:rect r="r" b="b" t="t" l="l"/>
            <a:pathLst>
              <a:path h="1892837" w="3294495">
                <a:moveTo>
                  <a:pt x="0" y="0"/>
                </a:moveTo>
                <a:lnTo>
                  <a:pt x="3294495" y="0"/>
                </a:lnTo>
                <a:lnTo>
                  <a:pt x="3294495" y="1892837"/>
                </a:lnTo>
                <a:lnTo>
                  <a:pt x="0" y="1892837"/>
                </a:lnTo>
                <a:lnTo>
                  <a:pt x="0" y="0"/>
                </a:lnTo>
                <a:close/>
              </a:path>
            </a:pathLst>
          </a:custGeom>
          <a:blipFill>
            <a:blip r:embed="rId5">
              <a:extLst>
                <a:ext uri="{96DAC541-7B7A-43D3-8B79-37D633B846F1}">
                  <asvg:svgBlip xmlns:asvg="http://schemas.microsoft.com/office/drawing/2016/SVG/main" r:embed="rId6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9" id="9"/>
          <p:cNvSpPr/>
          <p:nvPr/>
        </p:nvSpPr>
        <p:spPr>
          <a:xfrm flipH="false" flipV="false" rot="0">
            <a:off x="7723170" y="7563252"/>
            <a:ext cx="937753" cy="1647808"/>
          </a:xfrm>
          <a:custGeom>
            <a:avLst/>
            <a:gdLst/>
            <a:ahLst/>
            <a:cxnLst/>
            <a:rect r="r" b="b" t="t" l="l"/>
            <a:pathLst>
              <a:path h="1647808" w="937753">
                <a:moveTo>
                  <a:pt x="0" y="0"/>
                </a:moveTo>
                <a:lnTo>
                  <a:pt x="937753" y="0"/>
                </a:lnTo>
                <a:lnTo>
                  <a:pt x="937753" y="1647809"/>
                </a:lnTo>
                <a:lnTo>
                  <a:pt x="0" y="1647809"/>
                </a:lnTo>
                <a:lnTo>
                  <a:pt x="0" y="0"/>
                </a:lnTo>
                <a:close/>
              </a:path>
            </a:pathLst>
          </a:custGeom>
          <a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10" id="10"/>
          <p:cNvSpPr txBox="true"/>
          <p:nvPr/>
        </p:nvSpPr>
        <p:spPr>
          <a:xfrm rot="0">
            <a:off x="1236641" y="1028700"/>
            <a:ext cx="3515820" cy="14287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11309"/>
              </a:lnSpc>
            </a:pPr>
            <a:r>
              <a:rPr lang="en-US" sz="9424">
                <a:solidFill>
                  <a:srgbClr val="E980A4"/>
                </a:solidFill>
                <a:latin typeface="Darumadrop One"/>
                <a:ea typeface="Darumadrop One"/>
                <a:cs typeface="Darumadrop One"/>
                <a:sym typeface="Darumadrop One"/>
              </a:rPr>
              <a:t>Rule 2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1236641" y="7187006"/>
            <a:ext cx="6486529" cy="12001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800"/>
              </a:lnSpc>
            </a:pPr>
            <a:r>
              <a:rPr lang="en-US" sz="3000">
                <a:solidFill>
                  <a:srgbClr val="000000"/>
                </a:solidFill>
                <a:latin typeface="Cloud"/>
                <a:ea typeface="Cloud"/>
                <a:cs typeface="Cloud"/>
                <a:sym typeface="Cloud"/>
              </a:rPr>
              <a:t>We listen when someone is talking so we can understand and learn.</a:t>
            </a:r>
          </a:p>
        </p:txBody>
      </p:sp>
    </p:spTree>
  </p:cSld>
  <p:clrMapOvr>
    <a:masterClrMapping/>
  </p:clrMapOvr>
  <p:transition spd="fast">
    <p:circle/>
  </p:transition>
</p:sld>
</file>

<file path=ppt/slides/slide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4D232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361446" y="582560"/>
            <a:ext cx="17565108" cy="9121881"/>
            <a:chOff x="0" y="0"/>
            <a:chExt cx="23420144" cy="12162508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10784431" cy="12162508"/>
            </a:xfrm>
            <a:custGeom>
              <a:avLst/>
              <a:gdLst/>
              <a:ahLst/>
              <a:cxnLst/>
              <a:rect r="r" b="b" t="t" l="l"/>
              <a:pathLst>
                <a:path h="12162508" w="10784431">
                  <a:moveTo>
                    <a:pt x="0" y="0"/>
                  </a:moveTo>
                  <a:lnTo>
                    <a:pt x="10784431" y="0"/>
                  </a:lnTo>
                  <a:lnTo>
                    <a:pt x="10784431" y="12162508"/>
                  </a:lnTo>
                  <a:lnTo>
                    <a:pt x="0" y="1216250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-74550" b="0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 flipH="false" flipV="false" rot="0">
              <a:off x="10657431" y="0"/>
              <a:ext cx="12762712" cy="12162508"/>
            </a:xfrm>
            <a:custGeom>
              <a:avLst/>
              <a:gdLst/>
              <a:ahLst/>
              <a:cxnLst/>
              <a:rect r="r" b="b" t="t" l="l"/>
              <a:pathLst>
                <a:path h="12162508" w="12762712">
                  <a:moveTo>
                    <a:pt x="0" y="0"/>
                  </a:moveTo>
                  <a:lnTo>
                    <a:pt x="12762713" y="0"/>
                  </a:lnTo>
                  <a:lnTo>
                    <a:pt x="12762713" y="12162508"/>
                  </a:lnTo>
                  <a:lnTo>
                    <a:pt x="0" y="1216250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-47494" t="0" r="0" b="0"/>
              </a:stretch>
            </a:blipFill>
          </p:spPr>
        </p:sp>
      </p:grpSp>
      <p:sp>
        <p:nvSpPr>
          <p:cNvPr name="Freeform 5" id="5"/>
          <p:cNvSpPr/>
          <p:nvPr/>
        </p:nvSpPr>
        <p:spPr>
          <a:xfrm flipH="false" flipV="false" rot="0">
            <a:off x="620586" y="2462986"/>
            <a:ext cx="10152185" cy="6795314"/>
          </a:xfrm>
          <a:custGeom>
            <a:avLst/>
            <a:gdLst/>
            <a:ahLst/>
            <a:cxnLst/>
            <a:rect r="r" b="b" t="t" l="l"/>
            <a:pathLst>
              <a:path h="6795314" w="10152185">
                <a:moveTo>
                  <a:pt x="0" y="0"/>
                </a:moveTo>
                <a:lnTo>
                  <a:pt x="10152185" y="0"/>
                </a:lnTo>
                <a:lnTo>
                  <a:pt x="10152185" y="6795314"/>
                </a:lnTo>
                <a:lnTo>
                  <a:pt x="0" y="6795314"/>
                </a:lnTo>
                <a:lnTo>
                  <a:pt x="0" y="0"/>
                </a:lnTo>
                <a:close/>
              </a:path>
            </a:pathLst>
          </a:custGeom>
          <a:blipFill>
            <a:blip r:embed="rId4"/>
            <a:stretch>
              <a:fillRect l="-200" t="0" r="-200" b="0"/>
            </a:stretch>
          </a:blipFill>
        </p:spPr>
      </p:sp>
      <p:sp>
        <p:nvSpPr>
          <p:cNvPr name="TextBox 6" id="6"/>
          <p:cNvSpPr txBox="true"/>
          <p:nvPr/>
        </p:nvSpPr>
        <p:spPr>
          <a:xfrm rot="0">
            <a:off x="13743480" y="1028700"/>
            <a:ext cx="3515820" cy="143428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1309"/>
              </a:lnSpc>
            </a:pPr>
            <a:r>
              <a:rPr lang="en-US" sz="9424">
                <a:solidFill>
                  <a:srgbClr val="EBC722"/>
                </a:solidFill>
                <a:latin typeface="Darumadrop One"/>
                <a:ea typeface="Darumadrop One"/>
                <a:cs typeface="Darumadrop One"/>
                <a:sym typeface="Darumadrop One"/>
              </a:rPr>
              <a:t>Rule 3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10772771" y="6939577"/>
            <a:ext cx="6486529" cy="12001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4800"/>
              </a:lnSpc>
            </a:pPr>
            <a:r>
              <a:rPr lang="en-US" sz="3000">
                <a:solidFill>
                  <a:srgbClr val="000000"/>
                </a:solidFill>
                <a:latin typeface="Cloud"/>
                <a:ea typeface="Cloud"/>
                <a:cs typeface="Cloud"/>
                <a:sym typeface="Cloud"/>
              </a:rPr>
              <a:t>We follow directions the first time to keep our class running smoothly.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9423819" y="3258862"/>
            <a:ext cx="7835481" cy="334203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12709"/>
              </a:lnSpc>
            </a:pPr>
            <a:r>
              <a:rPr lang="en-US" sz="13520">
                <a:solidFill>
                  <a:srgbClr val="E4462F"/>
                </a:solidFill>
                <a:latin typeface="Darumadrop One"/>
                <a:ea typeface="Darumadrop One"/>
                <a:cs typeface="Darumadrop One"/>
                <a:sym typeface="Darumadrop One"/>
              </a:rPr>
              <a:t>Follow Directions</a:t>
            </a:r>
          </a:p>
        </p:txBody>
      </p:sp>
      <p:sp>
        <p:nvSpPr>
          <p:cNvPr name="Freeform 9" id="9"/>
          <p:cNvSpPr/>
          <p:nvPr/>
        </p:nvSpPr>
        <p:spPr>
          <a:xfrm flipH="false" flipV="false" rot="-1929064">
            <a:off x="1995552" y="2138323"/>
            <a:ext cx="2499809" cy="1295355"/>
          </a:xfrm>
          <a:custGeom>
            <a:avLst/>
            <a:gdLst/>
            <a:ahLst/>
            <a:cxnLst/>
            <a:rect r="r" b="b" t="t" l="l"/>
            <a:pathLst>
              <a:path h="1295355" w="2499809">
                <a:moveTo>
                  <a:pt x="0" y="0"/>
                </a:moveTo>
                <a:lnTo>
                  <a:pt x="2499809" y="0"/>
                </a:lnTo>
                <a:lnTo>
                  <a:pt x="2499809" y="1295355"/>
                </a:lnTo>
                <a:lnTo>
                  <a:pt x="0" y="1295355"/>
                </a:lnTo>
                <a:lnTo>
                  <a:pt x="0" y="0"/>
                </a:lnTo>
                <a:close/>
              </a:path>
            </a:pathLst>
          </a:custGeom>
          <a:blipFill>
            <a:blip r:embed="rId5">
              <a:extLst>
                <a:ext uri="{96DAC541-7B7A-43D3-8B79-37D633B846F1}">
                  <asvg:svgBlip xmlns:asvg="http://schemas.microsoft.com/office/drawing/2016/SVG/main" r:embed="rId6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0" id="10"/>
          <p:cNvSpPr/>
          <p:nvPr/>
        </p:nvSpPr>
        <p:spPr>
          <a:xfrm flipH="false" flipV="false" rot="0">
            <a:off x="8002872" y="1362465"/>
            <a:ext cx="2841894" cy="2847071"/>
          </a:xfrm>
          <a:custGeom>
            <a:avLst/>
            <a:gdLst/>
            <a:ahLst/>
            <a:cxnLst/>
            <a:rect r="r" b="b" t="t" l="l"/>
            <a:pathLst>
              <a:path h="2847071" w="2841894">
                <a:moveTo>
                  <a:pt x="0" y="0"/>
                </a:moveTo>
                <a:lnTo>
                  <a:pt x="2841894" y="0"/>
                </a:lnTo>
                <a:lnTo>
                  <a:pt x="2841894" y="2847071"/>
                </a:lnTo>
                <a:lnTo>
                  <a:pt x="0" y="2847071"/>
                </a:lnTo>
                <a:lnTo>
                  <a:pt x="0" y="0"/>
                </a:lnTo>
                <a:close/>
              </a:path>
            </a:pathLst>
          </a:custGeom>
          <a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 l="0" t="0" r="0" b="0"/>
            </a:stretch>
          </a:blipFill>
        </p:spPr>
      </p:sp>
    </p:spTree>
  </p:cSld>
  <p:clrMapOvr>
    <a:masterClrMapping/>
  </p:clrMapOvr>
  <p:transition spd="fast">
    <p:circle/>
  </p:transition>
</p:sld>
</file>

<file path=ppt/slides/slide10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4462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361446" y="582560"/>
            <a:ext cx="17565108" cy="9121881"/>
            <a:chOff x="0" y="0"/>
            <a:chExt cx="23420144" cy="12162508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10784431" cy="12162508"/>
            </a:xfrm>
            <a:custGeom>
              <a:avLst/>
              <a:gdLst/>
              <a:ahLst/>
              <a:cxnLst/>
              <a:rect r="r" b="b" t="t" l="l"/>
              <a:pathLst>
                <a:path h="12162508" w="10784431">
                  <a:moveTo>
                    <a:pt x="0" y="0"/>
                  </a:moveTo>
                  <a:lnTo>
                    <a:pt x="10784431" y="0"/>
                  </a:lnTo>
                  <a:lnTo>
                    <a:pt x="10784431" y="12162508"/>
                  </a:lnTo>
                  <a:lnTo>
                    <a:pt x="0" y="1216250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-74550" b="0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 flipH="false" flipV="false" rot="0">
              <a:off x="10657431" y="0"/>
              <a:ext cx="12762712" cy="12162508"/>
            </a:xfrm>
            <a:custGeom>
              <a:avLst/>
              <a:gdLst/>
              <a:ahLst/>
              <a:cxnLst/>
              <a:rect r="r" b="b" t="t" l="l"/>
              <a:pathLst>
                <a:path h="12162508" w="12762712">
                  <a:moveTo>
                    <a:pt x="0" y="0"/>
                  </a:moveTo>
                  <a:lnTo>
                    <a:pt x="12762713" y="0"/>
                  </a:lnTo>
                  <a:lnTo>
                    <a:pt x="12762713" y="12162508"/>
                  </a:lnTo>
                  <a:lnTo>
                    <a:pt x="0" y="1216250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-47494" t="0" r="0" b="0"/>
              </a:stretch>
            </a:blipFill>
          </p:spPr>
        </p:sp>
      </p:grpSp>
      <p:sp>
        <p:nvSpPr>
          <p:cNvPr name="Freeform 5" id="5"/>
          <p:cNvSpPr/>
          <p:nvPr/>
        </p:nvSpPr>
        <p:spPr>
          <a:xfrm flipH="false" flipV="false" rot="-1894340">
            <a:off x="5969466" y="2207249"/>
            <a:ext cx="3076599" cy="3216976"/>
          </a:xfrm>
          <a:custGeom>
            <a:avLst/>
            <a:gdLst/>
            <a:ahLst/>
            <a:cxnLst/>
            <a:rect r="r" b="b" t="t" l="l"/>
            <a:pathLst>
              <a:path h="3216976" w="3076599">
                <a:moveTo>
                  <a:pt x="0" y="0"/>
                </a:moveTo>
                <a:lnTo>
                  <a:pt x="3076599" y="0"/>
                </a:lnTo>
                <a:lnTo>
                  <a:pt x="3076599" y="3216977"/>
                </a:lnTo>
                <a:lnTo>
                  <a:pt x="0" y="3216977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6" id="6"/>
          <p:cNvSpPr/>
          <p:nvPr/>
        </p:nvSpPr>
        <p:spPr>
          <a:xfrm flipH="false" flipV="false" rot="0">
            <a:off x="9855981" y="2165933"/>
            <a:ext cx="2911289" cy="2768372"/>
          </a:xfrm>
          <a:custGeom>
            <a:avLst/>
            <a:gdLst/>
            <a:ahLst/>
            <a:cxnLst/>
            <a:rect r="r" b="b" t="t" l="l"/>
            <a:pathLst>
              <a:path h="2768372" w="2911289">
                <a:moveTo>
                  <a:pt x="0" y="0"/>
                </a:moveTo>
                <a:lnTo>
                  <a:pt x="2911289" y="0"/>
                </a:lnTo>
                <a:lnTo>
                  <a:pt x="2911289" y="2768371"/>
                </a:lnTo>
                <a:lnTo>
                  <a:pt x="0" y="2768371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7" id="7"/>
          <p:cNvGrpSpPr/>
          <p:nvPr/>
        </p:nvGrpSpPr>
        <p:grpSpPr>
          <a:xfrm rot="0">
            <a:off x="6538706" y="2908024"/>
            <a:ext cx="10197104" cy="6167054"/>
            <a:chOff x="0" y="0"/>
            <a:chExt cx="1524515" cy="922004"/>
          </a:xfrm>
        </p:grpSpPr>
        <p:sp>
          <p:nvSpPr>
            <p:cNvPr name="Freeform 8" id="8"/>
            <p:cNvSpPr/>
            <p:nvPr/>
          </p:nvSpPr>
          <p:spPr>
            <a:xfrm flipH="false" flipV="false" rot="0">
              <a:off x="0" y="0"/>
              <a:ext cx="1524515" cy="922004"/>
            </a:xfrm>
            <a:custGeom>
              <a:avLst/>
              <a:gdLst/>
              <a:ahLst/>
              <a:cxnLst/>
              <a:rect r="r" b="b" t="t" l="l"/>
              <a:pathLst>
                <a:path h="922004" w="1524515">
                  <a:moveTo>
                    <a:pt x="0" y="0"/>
                  </a:moveTo>
                  <a:lnTo>
                    <a:pt x="1524515" y="0"/>
                  </a:lnTo>
                  <a:lnTo>
                    <a:pt x="1524515" y="922004"/>
                  </a:lnTo>
                  <a:lnTo>
                    <a:pt x="0" y="922004"/>
                  </a:lnTo>
                  <a:close/>
                </a:path>
              </a:pathLst>
            </a:custGeom>
            <a:blipFill>
              <a:blip r:embed="rId8"/>
              <a:stretch>
                <a:fillRect l="-12058" t="-30787" r="-13388" b="-7496"/>
              </a:stretch>
            </a:blipFill>
          </p:spPr>
        </p:sp>
      </p:grpSp>
      <p:sp>
        <p:nvSpPr>
          <p:cNvPr name="TextBox 9" id="9"/>
          <p:cNvSpPr txBox="true"/>
          <p:nvPr/>
        </p:nvSpPr>
        <p:spPr>
          <a:xfrm rot="0">
            <a:off x="1236641" y="1028700"/>
            <a:ext cx="3515820" cy="14287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11309"/>
              </a:lnSpc>
            </a:pPr>
            <a:r>
              <a:rPr lang="en-US" sz="9424">
                <a:solidFill>
                  <a:srgbClr val="E4462F"/>
                </a:solidFill>
                <a:latin typeface="Darumadrop One"/>
                <a:ea typeface="Darumadrop One"/>
                <a:cs typeface="Darumadrop One"/>
                <a:sym typeface="Darumadrop One"/>
              </a:rPr>
              <a:t>Rule 4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1236641" y="7111519"/>
            <a:ext cx="5302064" cy="12001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800"/>
              </a:lnSpc>
            </a:pPr>
            <a:r>
              <a:rPr lang="en-US" sz="3000">
                <a:solidFill>
                  <a:srgbClr val="000000"/>
                </a:solidFill>
                <a:latin typeface="Cloud"/>
                <a:ea typeface="Cloud"/>
                <a:cs typeface="Cloud"/>
                <a:sym typeface="Cloud"/>
              </a:rPr>
              <a:t>We wait for our turn to play and share with our friends.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1236641" y="3062342"/>
            <a:ext cx="4847492" cy="345433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3249"/>
              </a:lnSpc>
            </a:pPr>
            <a:r>
              <a:rPr lang="en-US" sz="13520">
                <a:solidFill>
                  <a:srgbClr val="23A4DB"/>
                </a:solidFill>
                <a:latin typeface="Darumadrop One"/>
                <a:ea typeface="Darumadrop One"/>
                <a:cs typeface="Darumadrop One"/>
                <a:sym typeface="Darumadrop One"/>
              </a:rPr>
              <a:t>Take Turns</a:t>
            </a:r>
          </a:p>
        </p:txBody>
      </p:sp>
      <p:sp>
        <p:nvSpPr>
          <p:cNvPr name="Freeform 12" id="12"/>
          <p:cNvSpPr/>
          <p:nvPr/>
        </p:nvSpPr>
        <p:spPr>
          <a:xfrm flipH="true" flipV="false" rot="0">
            <a:off x="14632971" y="2212615"/>
            <a:ext cx="2102839" cy="1147003"/>
          </a:xfrm>
          <a:custGeom>
            <a:avLst/>
            <a:gdLst/>
            <a:ahLst/>
            <a:cxnLst/>
            <a:rect r="r" b="b" t="t" l="l"/>
            <a:pathLst>
              <a:path h="1147003" w="2102839">
                <a:moveTo>
                  <a:pt x="2102839" y="0"/>
                </a:moveTo>
                <a:lnTo>
                  <a:pt x="0" y="0"/>
                </a:lnTo>
                <a:lnTo>
                  <a:pt x="0" y="1147003"/>
                </a:lnTo>
                <a:lnTo>
                  <a:pt x="2102839" y="1147003"/>
                </a:lnTo>
                <a:lnTo>
                  <a:pt x="2102839" y="0"/>
                </a:lnTo>
                <a:close/>
              </a:path>
            </a:pathLst>
          </a:custGeom>
          <a:blipFill>
            <a:blip r:embed="rId9">
              <a:extLst>
                <a:ext uri="{96DAC541-7B7A-43D3-8B79-37D633B846F1}">
                  <asvg:svgBlip xmlns:asvg="http://schemas.microsoft.com/office/drawing/2016/SVG/main" r:embed="rId10"/>
                </a:ext>
              </a:extLst>
            </a:blip>
            <a:stretch>
              <a:fillRect l="0" t="0" r="0" b="0"/>
            </a:stretch>
          </a:blipFill>
        </p:spPr>
      </p:sp>
    </p:spTree>
  </p:cSld>
  <p:clrMapOvr>
    <a:masterClrMapping/>
  </p:clrMapOvr>
  <p:transition spd="fast">
    <p:circle/>
  </p:transition>
</p:sld>
</file>

<file path=ppt/slides/slide11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5BC683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361446" y="582560"/>
            <a:ext cx="17565108" cy="9121881"/>
            <a:chOff x="0" y="0"/>
            <a:chExt cx="23420144" cy="12162508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10784431" cy="12162508"/>
            </a:xfrm>
            <a:custGeom>
              <a:avLst/>
              <a:gdLst/>
              <a:ahLst/>
              <a:cxnLst/>
              <a:rect r="r" b="b" t="t" l="l"/>
              <a:pathLst>
                <a:path h="12162508" w="10784431">
                  <a:moveTo>
                    <a:pt x="0" y="0"/>
                  </a:moveTo>
                  <a:lnTo>
                    <a:pt x="10784431" y="0"/>
                  </a:lnTo>
                  <a:lnTo>
                    <a:pt x="10784431" y="12162508"/>
                  </a:lnTo>
                  <a:lnTo>
                    <a:pt x="0" y="1216250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-74550" b="0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 flipH="false" flipV="false" rot="0">
              <a:off x="10657431" y="0"/>
              <a:ext cx="12762712" cy="12162508"/>
            </a:xfrm>
            <a:custGeom>
              <a:avLst/>
              <a:gdLst/>
              <a:ahLst/>
              <a:cxnLst/>
              <a:rect r="r" b="b" t="t" l="l"/>
              <a:pathLst>
                <a:path h="12162508" w="12762712">
                  <a:moveTo>
                    <a:pt x="0" y="0"/>
                  </a:moveTo>
                  <a:lnTo>
                    <a:pt x="12762713" y="0"/>
                  </a:lnTo>
                  <a:lnTo>
                    <a:pt x="12762713" y="12162508"/>
                  </a:lnTo>
                  <a:lnTo>
                    <a:pt x="0" y="1216250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-47494" t="0" r="0" b="0"/>
              </a:stretch>
            </a:blipFill>
          </p:spPr>
        </p:sp>
      </p:grpSp>
      <p:sp>
        <p:nvSpPr>
          <p:cNvPr name="Freeform 5" id="5"/>
          <p:cNvSpPr/>
          <p:nvPr/>
        </p:nvSpPr>
        <p:spPr>
          <a:xfrm flipH="false" flipV="false" rot="-2700000">
            <a:off x="8181615" y="3442977"/>
            <a:ext cx="3259896" cy="2169313"/>
          </a:xfrm>
          <a:custGeom>
            <a:avLst/>
            <a:gdLst/>
            <a:ahLst/>
            <a:cxnLst/>
            <a:rect r="r" b="b" t="t" l="l"/>
            <a:pathLst>
              <a:path h="2169313" w="3259896">
                <a:moveTo>
                  <a:pt x="0" y="0"/>
                </a:moveTo>
                <a:lnTo>
                  <a:pt x="3259897" y="0"/>
                </a:lnTo>
                <a:lnTo>
                  <a:pt x="3259897" y="2169312"/>
                </a:lnTo>
                <a:lnTo>
                  <a:pt x="0" y="2169312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grpSp>
        <p:nvGrpSpPr>
          <p:cNvPr name="Group 6" id="6"/>
          <p:cNvGrpSpPr/>
          <p:nvPr/>
        </p:nvGrpSpPr>
        <p:grpSpPr>
          <a:xfrm rot="-519473">
            <a:off x="2801409" y="1022545"/>
            <a:ext cx="6435260" cy="7788951"/>
            <a:chOff x="0" y="0"/>
            <a:chExt cx="812800" cy="983777"/>
          </a:xfrm>
        </p:grpSpPr>
        <p:sp>
          <p:nvSpPr>
            <p:cNvPr name="Freeform 7" id="7"/>
            <p:cNvSpPr/>
            <p:nvPr/>
          </p:nvSpPr>
          <p:spPr>
            <a:xfrm flipH="false" flipV="false" rot="0">
              <a:off x="0" y="0"/>
              <a:ext cx="812800" cy="983777"/>
            </a:xfrm>
            <a:custGeom>
              <a:avLst/>
              <a:gdLst/>
              <a:ahLst/>
              <a:cxnLst/>
              <a:rect r="r" b="b" t="t" l="l"/>
              <a:pathLst>
                <a:path h="983777" w="812800">
                  <a:moveTo>
                    <a:pt x="0" y="0"/>
                  </a:moveTo>
                  <a:lnTo>
                    <a:pt x="812800" y="0"/>
                  </a:lnTo>
                  <a:lnTo>
                    <a:pt x="812800" y="983777"/>
                  </a:lnTo>
                  <a:lnTo>
                    <a:pt x="0" y="983777"/>
                  </a:lnTo>
                  <a:close/>
                </a:path>
              </a:pathLst>
            </a:custGeom>
            <a:blipFill>
              <a:blip r:embed="rId6"/>
              <a:stretch>
                <a:fillRect l="-10330" t="-8555" r="-145041" b="-10125"/>
              </a:stretch>
            </a:blipFill>
          </p:spPr>
        </p:sp>
      </p:grpSp>
      <p:sp>
        <p:nvSpPr>
          <p:cNvPr name="TextBox 8" id="8"/>
          <p:cNvSpPr txBox="true"/>
          <p:nvPr/>
        </p:nvSpPr>
        <p:spPr>
          <a:xfrm rot="0">
            <a:off x="13463662" y="1028700"/>
            <a:ext cx="3515820" cy="143428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1309"/>
              </a:lnSpc>
            </a:pPr>
            <a:r>
              <a:rPr lang="en-US" sz="9424">
                <a:solidFill>
                  <a:srgbClr val="5BC683"/>
                </a:solidFill>
                <a:latin typeface="Darumadrop One"/>
                <a:ea typeface="Darumadrop One"/>
                <a:cs typeface="Darumadrop One"/>
                <a:sym typeface="Darumadrop One"/>
              </a:rPr>
              <a:t>Rule 5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10990982" y="6939577"/>
            <a:ext cx="5988499" cy="12001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4800"/>
              </a:lnSpc>
            </a:pPr>
            <a:r>
              <a:rPr lang="en-US" sz="3000">
                <a:solidFill>
                  <a:srgbClr val="000000"/>
                </a:solidFill>
                <a:latin typeface="Cloud"/>
                <a:ea typeface="Cloud"/>
                <a:cs typeface="Cloud"/>
                <a:sym typeface="Cloud"/>
              </a:rPr>
              <a:t>We arrive on time to make the most of our learning and playtime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9144000" y="3258862"/>
            <a:ext cx="7835481" cy="334203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12709"/>
              </a:lnSpc>
            </a:pPr>
            <a:r>
              <a:rPr lang="en-US" sz="13520">
                <a:solidFill>
                  <a:srgbClr val="E4462F"/>
                </a:solidFill>
                <a:latin typeface="Darumadrop One"/>
                <a:ea typeface="Darumadrop One"/>
                <a:cs typeface="Darumadrop One"/>
                <a:sym typeface="Darumadrop One"/>
              </a:rPr>
              <a:t>Be On Time</a:t>
            </a:r>
          </a:p>
        </p:txBody>
      </p:sp>
      <p:sp>
        <p:nvSpPr>
          <p:cNvPr name="Freeform 11" id="11"/>
          <p:cNvSpPr/>
          <p:nvPr/>
        </p:nvSpPr>
        <p:spPr>
          <a:xfrm flipH="false" flipV="false" rot="0">
            <a:off x="1155921" y="4917020"/>
            <a:ext cx="2191803" cy="3851411"/>
          </a:xfrm>
          <a:custGeom>
            <a:avLst/>
            <a:gdLst/>
            <a:ahLst/>
            <a:cxnLst/>
            <a:rect r="r" b="b" t="t" l="l"/>
            <a:pathLst>
              <a:path h="3851411" w="2191803">
                <a:moveTo>
                  <a:pt x="0" y="0"/>
                </a:moveTo>
                <a:lnTo>
                  <a:pt x="2191803" y="0"/>
                </a:lnTo>
                <a:lnTo>
                  <a:pt x="2191803" y="3851411"/>
                </a:lnTo>
                <a:lnTo>
                  <a:pt x="0" y="3851411"/>
                </a:lnTo>
                <a:lnTo>
                  <a:pt x="0" y="0"/>
                </a:lnTo>
                <a:close/>
              </a:path>
            </a:pathLst>
          </a:custGeom>
          <a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 l="0" t="0" r="0" b="0"/>
            </a:stretch>
          </a:blipFill>
        </p:spPr>
      </p:sp>
    </p:spTree>
  </p:cSld>
  <p:clrMapOvr>
    <a:masterClrMapping/>
  </p:clrMapOvr>
  <p:transition spd="fast">
    <p:circle/>
  </p:transition>
</p:sld>
</file>

<file path=ppt/slides/slide12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A6E25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361446" y="582560"/>
            <a:ext cx="17565108" cy="9121881"/>
            <a:chOff x="0" y="0"/>
            <a:chExt cx="23420144" cy="12162508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10784431" cy="12162508"/>
            </a:xfrm>
            <a:custGeom>
              <a:avLst/>
              <a:gdLst/>
              <a:ahLst/>
              <a:cxnLst/>
              <a:rect r="r" b="b" t="t" l="l"/>
              <a:pathLst>
                <a:path h="12162508" w="10784431">
                  <a:moveTo>
                    <a:pt x="0" y="0"/>
                  </a:moveTo>
                  <a:lnTo>
                    <a:pt x="10784431" y="0"/>
                  </a:lnTo>
                  <a:lnTo>
                    <a:pt x="10784431" y="12162508"/>
                  </a:lnTo>
                  <a:lnTo>
                    <a:pt x="0" y="1216250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-74550" b="0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 flipH="false" flipV="false" rot="0">
              <a:off x="10657431" y="0"/>
              <a:ext cx="12762712" cy="12162508"/>
            </a:xfrm>
            <a:custGeom>
              <a:avLst/>
              <a:gdLst/>
              <a:ahLst/>
              <a:cxnLst/>
              <a:rect r="r" b="b" t="t" l="l"/>
              <a:pathLst>
                <a:path h="12162508" w="12762712">
                  <a:moveTo>
                    <a:pt x="0" y="0"/>
                  </a:moveTo>
                  <a:lnTo>
                    <a:pt x="12762713" y="0"/>
                  </a:lnTo>
                  <a:lnTo>
                    <a:pt x="12762713" y="12162508"/>
                  </a:lnTo>
                  <a:lnTo>
                    <a:pt x="0" y="1216250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-47494" t="0" r="0" b="0"/>
              </a:stretch>
            </a:blipFill>
          </p:spPr>
        </p:sp>
      </p:grpSp>
      <p:sp>
        <p:nvSpPr>
          <p:cNvPr name="Freeform 5" id="5"/>
          <p:cNvSpPr/>
          <p:nvPr/>
        </p:nvSpPr>
        <p:spPr>
          <a:xfrm flipH="false" flipV="false" rot="0">
            <a:off x="9685087" y="1763130"/>
            <a:ext cx="1330735" cy="1410051"/>
          </a:xfrm>
          <a:custGeom>
            <a:avLst/>
            <a:gdLst/>
            <a:ahLst/>
            <a:cxnLst/>
            <a:rect r="r" b="b" t="t" l="l"/>
            <a:pathLst>
              <a:path h="1410051" w="1330735">
                <a:moveTo>
                  <a:pt x="0" y="0"/>
                </a:moveTo>
                <a:lnTo>
                  <a:pt x="1330735" y="0"/>
                </a:lnTo>
                <a:lnTo>
                  <a:pt x="1330735" y="1410050"/>
                </a:lnTo>
                <a:lnTo>
                  <a:pt x="0" y="1410050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6" id="6"/>
          <p:cNvSpPr/>
          <p:nvPr/>
        </p:nvSpPr>
        <p:spPr>
          <a:xfrm flipH="false" flipV="false" rot="515885">
            <a:off x="785264" y="2835342"/>
            <a:ext cx="4806977" cy="3976681"/>
          </a:xfrm>
          <a:custGeom>
            <a:avLst/>
            <a:gdLst/>
            <a:ahLst/>
            <a:cxnLst/>
            <a:rect r="r" b="b" t="t" l="l"/>
            <a:pathLst>
              <a:path h="3976681" w="4806977">
                <a:moveTo>
                  <a:pt x="0" y="0"/>
                </a:moveTo>
                <a:lnTo>
                  <a:pt x="4806978" y="0"/>
                </a:lnTo>
                <a:lnTo>
                  <a:pt x="4806978" y="3976682"/>
                </a:lnTo>
                <a:lnTo>
                  <a:pt x="0" y="3976682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7" id="7"/>
          <p:cNvSpPr txBox="true"/>
          <p:nvPr/>
        </p:nvSpPr>
        <p:spPr>
          <a:xfrm rot="0">
            <a:off x="5400129" y="1801676"/>
            <a:ext cx="7487741" cy="372787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9660"/>
              </a:lnSpc>
            </a:pPr>
            <a:r>
              <a:rPr lang="en-US" sz="10500">
                <a:solidFill>
                  <a:srgbClr val="23A4DB"/>
                </a:solidFill>
                <a:latin typeface="Darumadrop One"/>
                <a:ea typeface="Darumadrop One"/>
                <a:cs typeface="Darumadrop One"/>
                <a:sym typeface="Darumadrop One"/>
              </a:rPr>
              <a:t>MY  5 </a:t>
            </a:r>
            <a:r>
              <a:rPr lang="en-US" sz="10500">
                <a:solidFill>
                  <a:srgbClr val="E4462F"/>
                </a:solidFill>
                <a:latin typeface="Darumadrop One"/>
                <a:ea typeface="Darumadrop One"/>
                <a:cs typeface="Darumadrop One"/>
                <a:sym typeface="Darumadrop One"/>
              </a:rPr>
              <a:t>SPECIAL REMINDERS</a:t>
            </a:r>
          </a:p>
        </p:txBody>
      </p:sp>
      <p:sp>
        <p:nvSpPr>
          <p:cNvPr name="Freeform 8" id="8"/>
          <p:cNvSpPr/>
          <p:nvPr/>
        </p:nvSpPr>
        <p:spPr>
          <a:xfrm flipH="false" flipV="false" rot="1749198">
            <a:off x="13664285" y="5430667"/>
            <a:ext cx="3067733" cy="3374506"/>
          </a:xfrm>
          <a:custGeom>
            <a:avLst/>
            <a:gdLst/>
            <a:ahLst/>
            <a:cxnLst/>
            <a:rect r="r" b="b" t="t" l="l"/>
            <a:pathLst>
              <a:path h="3374506" w="3067733">
                <a:moveTo>
                  <a:pt x="0" y="0"/>
                </a:moveTo>
                <a:lnTo>
                  <a:pt x="3067732" y="0"/>
                </a:lnTo>
                <a:lnTo>
                  <a:pt x="3067732" y="3374506"/>
                </a:lnTo>
                <a:lnTo>
                  <a:pt x="0" y="3374506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9" id="9"/>
          <p:cNvSpPr/>
          <p:nvPr/>
        </p:nvSpPr>
        <p:spPr>
          <a:xfrm flipH="false" flipV="false" rot="1763614">
            <a:off x="11751126" y="2170089"/>
            <a:ext cx="1799545" cy="1799545"/>
          </a:xfrm>
          <a:custGeom>
            <a:avLst/>
            <a:gdLst/>
            <a:ahLst/>
            <a:cxnLst/>
            <a:rect r="r" b="b" t="t" l="l"/>
            <a:pathLst>
              <a:path h="1799545" w="1799545">
                <a:moveTo>
                  <a:pt x="0" y="0"/>
                </a:moveTo>
                <a:lnTo>
                  <a:pt x="1799545" y="0"/>
                </a:lnTo>
                <a:lnTo>
                  <a:pt x="1799545" y="1799545"/>
                </a:lnTo>
                <a:lnTo>
                  <a:pt x="0" y="1799545"/>
                </a:lnTo>
                <a:lnTo>
                  <a:pt x="0" y="0"/>
                </a:lnTo>
                <a:close/>
              </a:path>
            </a:pathLst>
          </a:custGeom>
          <a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0" id="10"/>
          <p:cNvSpPr/>
          <p:nvPr/>
        </p:nvSpPr>
        <p:spPr>
          <a:xfrm flipH="false" flipV="false" rot="0">
            <a:off x="5862492" y="5972247"/>
            <a:ext cx="6182017" cy="393401"/>
          </a:xfrm>
          <a:custGeom>
            <a:avLst/>
            <a:gdLst/>
            <a:ahLst/>
            <a:cxnLst/>
            <a:rect r="r" b="b" t="t" l="l"/>
            <a:pathLst>
              <a:path h="393401" w="6182017">
                <a:moveTo>
                  <a:pt x="0" y="0"/>
                </a:moveTo>
                <a:lnTo>
                  <a:pt x="6182016" y="0"/>
                </a:lnTo>
                <a:lnTo>
                  <a:pt x="6182016" y="393401"/>
                </a:lnTo>
                <a:lnTo>
                  <a:pt x="0" y="393401"/>
                </a:lnTo>
                <a:lnTo>
                  <a:pt x="0" y="0"/>
                </a:lnTo>
                <a:close/>
              </a:path>
            </a:pathLst>
          </a:custGeom>
          <a:blipFill>
            <a:blip r:embed="rId12">
              <a:extLst>
                <a:ext uri="{96DAC541-7B7A-43D3-8B79-37D633B846F1}">
                  <asvg:svgBlip xmlns:asvg="http://schemas.microsoft.com/office/drawing/2016/SVG/main" r:embed="rId1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1" id="11"/>
          <p:cNvSpPr/>
          <p:nvPr/>
        </p:nvSpPr>
        <p:spPr>
          <a:xfrm flipH="false" flipV="false" rot="-1987031">
            <a:off x="2830305" y="7394260"/>
            <a:ext cx="1263101" cy="1228653"/>
          </a:xfrm>
          <a:custGeom>
            <a:avLst/>
            <a:gdLst/>
            <a:ahLst/>
            <a:cxnLst/>
            <a:rect r="r" b="b" t="t" l="l"/>
            <a:pathLst>
              <a:path h="1228653" w="1263101">
                <a:moveTo>
                  <a:pt x="0" y="0"/>
                </a:moveTo>
                <a:lnTo>
                  <a:pt x="1263102" y="0"/>
                </a:lnTo>
                <a:lnTo>
                  <a:pt x="1263102" y="1228654"/>
                </a:lnTo>
                <a:lnTo>
                  <a:pt x="0" y="1228654"/>
                </a:lnTo>
                <a:lnTo>
                  <a:pt x="0" y="0"/>
                </a:lnTo>
                <a:close/>
              </a:path>
            </a:pathLst>
          </a:custGeom>
          <a:blipFill>
            <a:blip r:embed="rId14">
              <a:extLst>
                <a:ext uri="{96DAC541-7B7A-43D3-8B79-37D633B846F1}">
                  <asvg:svgBlip xmlns:asvg="http://schemas.microsoft.com/office/drawing/2016/SVG/main" r:embed="rId1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2" id="12"/>
          <p:cNvSpPr/>
          <p:nvPr/>
        </p:nvSpPr>
        <p:spPr>
          <a:xfrm flipH="false" flipV="false" rot="823576">
            <a:off x="15110645" y="2398178"/>
            <a:ext cx="1515374" cy="1474046"/>
          </a:xfrm>
          <a:custGeom>
            <a:avLst/>
            <a:gdLst/>
            <a:ahLst/>
            <a:cxnLst/>
            <a:rect r="r" b="b" t="t" l="l"/>
            <a:pathLst>
              <a:path h="1474046" w="1515374">
                <a:moveTo>
                  <a:pt x="0" y="0"/>
                </a:moveTo>
                <a:lnTo>
                  <a:pt x="1515374" y="0"/>
                </a:lnTo>
                <a:lnTo>
                  <a:pt x="1515374" y="1474046"/>
                </a:lnTo>
                <a:lnTo>
                  <a:pt x="0" y="1474046"/>
                </a:lnTo>
                <a:lnTo>
                  <a:pt x="0" y="0"/>
                </a:lnTo>
                <a:close/>
              </a:path>
            </a:pathLst>
          </a:custGeom>
          <a:blipFill>
            <a:blip r:embed="rId16">
              <a:extLst>
                <a:ext uri="{96DAC541-7B7A-43D3-8B79-37D633B846F1}">
                  <asvg:svgBlip xmlns:asvg="http://schemas.microsoft.com/office/drawing/2016/SVG/main" r:embed="rId1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13" id="13"/>
          <p:cNvSpPr txBox="true"/>
          <p:nvPr/>
        </p:nvSpPr>
        <p:spPr>
          <a:xfrm rot="0">
            <a:off x="6862659" y="6318699"/>
            <a:ext cx="4562681" cy="188986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5040"/>
              </a:lnSpc>
            </a:pPr>
            <a:r>
              <a:rPr lang="en-US" sz="2913">
                <a:solidFill>
                  <a:srgbClr val="000000"/>
                </a:solidFill>
                <a:latin typeface="Cloud"/>
                <a:ea typeface="Cloud"/>
                <a:cs typeface="Cloud"/>
                <a:sym typeface="Cloud"/>
              </a:rPr>
              <a:t>Remember these special tips to make our classroom a wonderful place to be.</a:t>
            </a:r>
          </a:p>
        </p:txBody>
      </p:sp>
      <p:sp>
        <p:nvSpPr>
          <p:cNvPr name="Freeform 14" id="14"/>
          <p:cNvSpPr/>
          <p:nvPr/>
        </p:nvSpPr>
        <p:spPr>
          <a:xfrm flipH="false" flipV="false" rot="181944">
            <a:off x="3656966" y="1347054"/>
            <a:ext cx="1338974" cy="1356857"/>
          </a:xfrm>
          <a:custGeom>
            <a:avLst/>
            <a:gdLst/>
            <a:ahLst/>
            <a:cxnLst/>
            <a:rect r="r" b="b" t="t" l="l"/>
            <a:pathLst>
              <a:path h="1356857" w="1338974">
                <a:moveTo>
                  <a:pt x="0" y="0"/>
                </a:moveTo>
                <a:lnTo>
                  <a:pt x="1338975" y="0"/>
                </a:lnTo>
                <a:lnTo>
                  <a:pt x="1338975" y="1356857"/>
                </a:lnTo>
                <a:lnTo>
                  <a:pt x="0" y="1356857"/>
                </a:lnTo>
                <a:lnTo>
                  <a:pt x="0" y="0"/>
                </a:lnTo>
                <a:close/>
              </a:path>
            </a:pathLst>
          </a:custGeom>
          <a:blipFill>
            <a:blip r:embed="rId18">
              <a:extLst>
                <a:ext uri="{96DAC541-7B7A-43D3-8B79-37D633B846F1}">
                  <asvg:svgBlip xmlns:asvg="http://schemas.microsoft.com/office/drawing/2016/SVG/main" r:embed="rId19"/>
                </a:ext>
              </a:extLst>
            </a:blip>
            <a:stretch>
              <a:fillRect l="0" t="0" r="0" b="0"/>
            </a:stretch>
          </a:blipFill>
        </p:spPr>
      </p:sp>
    </p:spTree>
  </p:cSld>
  <p:clrMapOvr>
    <a:masterClrMapping/>
  </p:clrMapOvr>
  <p:transition spd="fast">
    <p:circle/>
  </p:transition>
</p:sld>
</file>

<file path=ppt/slides/slide13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23A4DB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361446" y="582560"/>
            <a:ext cx="17565108" cy="9121881"/>
            <a:chOff x="0" y="0"/>
            <a:chExt cx="23420144" cy="12162508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10784431" cy="12162508"/>
            </a:xfrm>
            <a:custGeom>
              <a:avLst/>
              <a:gdLst/>
              <a:ahLst/>
              <a:cxnLst/>
              <a:rect r="r" b="b" t="t" l="l"/>
              <a:pathLst>
                <a:path h="12162508" w="10784431">
                  <a:moveTo>
                    <a:pt x="0" y="0"/>
                  </a:moveTo>
                  <a:lnTo>
                    <a:pt x="10784431" y="0"/>
                  </a:lnTo>
                  <a:lnTo>
                    <a:pt x="10784431" y="12162508"/>
                  </a:lnTo>
                  <a:lnTo>
                    <a:pt x="0" y="1216250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-74550" b="0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 flipH="false" flipV="false" rot="0">
              <a:off x="10657431" y="0"/>
              <a:ext cx="12762712" cy="12162508"/>
            </a:xfrm>
            <a:custGeom>
              <a:avLst/>
              <a:gdLst/>
              <a:ahLst/>
              <a:cxnLst/>
              <a:rect r="r" b="b" t="t" l="l"/>
              <a:pathLst>
                <a:path h="12162508" w="12762712">
                  <a:moveTo>
                    <a:pt x="0" y="0"/>
                  </a:moveTo>
                  <a:lnTo>
                    <a:pt x="12762713" y="0"/>
                  </a:lnTo>
                  <a:lnTo>
                    <a:pt x="12762713" y="12162508"/>
                  </a:lnTo>
                  <a:lnTo>
                    <a:pt x="0" y="1216250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-47494" t="0" r="0" b="0"/>
              </a:stretch>
            </a:blipFill>
          </p:spPr>
        </p:sp>
      </p:grpSp>
      <p:sp>
        <p:nvSpPr>
          <p:cNvPr name="Freeform 5" id="5"/>
          <p:cNvSpPr/>
          <p:nvPr/>
        </p:nvSpPr>
        <p:spPr>
          <a:xfrm flipH="false" flipV="false" rot="1014068">
            <a:off x="15168290" y="5756938"/>
            <a:ext cx="2306542" cy="3786860"/>
          </a:xfrm>
          <a:custGeom>
            <a:avLst/>
            <a:gdLst/>
            <a:ahLst/>
            <a:cxnLst/>
            <a:rect r="r" b="b" t="t" l="l"/>
            <a:pathLst>
              <a:path h="3786860" w="2306542">
                <a:moveTo>
                  <a:pt x="0" y="0"/>
                </a:moveTo>
                <a:lnTo>
                  <a:pt x="2306542" y="0"/>
                </a:lnTo>
                <a:lnTo>
                  <a:pt x="2306542" y="3786860"/>
                </a:lnTo>
                <a:lnTo>
                  <a:pt x="0" y="3786860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6" id="6"/>
          <p:cNvSpPr txBox="true"/>
          <p:nvPr/>
        </p:nvSpPr>
        <p:spPr>
          <a:xfrm rot="0">
            <a:off x="9548063" y="1521753"/>
            <a:ext cx="2464620" cy="10886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8023"/>
              </a:lnSpc>
            </a:pPr>
            <a:r>
              <a:rPr lang="en-US" sz="8536">
                <a:solidFill>
                  <a:srgbClr val="E4462F"/>
                </a:solidFill>
                <a:latin typeface="Darumadrop One"/>
                <a:ea typeface="Darumadrop One"/>
                <a:cs typeface="Darumadrop One"/>
                <a:sym typeface="Darumadrop One"/>
              </a:rPr>
              <a:t>01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9548063" y="3091414"/>
            <a:ext cx="2464620" cy="10886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8023"/>
              </a:lnSpc>
            </a:pPr>
            <a:r>
              <a:rPr lang="en-US" sz="8536">
                <a:solidFill>
                  <a:srgbClr val="E4462F"/>
                </a:solidFill>
                <a:latin typeface="Darumadrop One"/>
                <a:ea typeface="Darumadrop One"/>
                <a:cs typeface="Darumadrop One"/>
                <a:sym typeface="Darumadrop One"/>
              </a:rPr>
              <a:t>02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9548063" y="4661074"/>
            <a:ext cx="2464620" cy="10886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8023"/>
              </a:lnSpc>
            </a:pPr>
            <a:r>
              <a:rPr lang="en-US" sz="8536">
                <a:solidFill>
                  <a:srgbClr val="E4462F"/>
                </a:solidFill>
                <a:latin typeface="Darumadrop One"/>
                <a:ea typeface="Darumadrop One"/>
                <a:cs typeface="Darumadrop One"/>
                <a:sym typeface="Darumadrop One"/>
              </a:rPr>
              <a:t>03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9548063" y="6230734"/>
            <a:ext cx="2464620" cy="10886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8023"/>
              </a:lnSpc>
            </a:pPr>
            <a:r>
              <a:rPr lang="en-US" sz="8536">
                <a:solidFill>
                  <a:srgbClr val="E4462F"/>
                </a:solidFill>
                <a:latin typeface="Darumadrop One"/>
                <a:ea typeface="Darumadrop One"/>
                <a:cs typeface="Darumadrop One"/>
                <a:sym typeface="Darumadrop One"/>
              </a:rPr>
              <a:t>04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9548063" y="7800394"/>
            <a:ext cx="2464620" cy="10886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8023"/>
              </a:lnSpc>
            </a:pPr>
            <a:r>
              <a:rPr lang="en-US" sz="8536">
                <a:solidFill>
                  <a:srgbClr val="E4462F"/>
                </a:solidFill>
                <a:latin typeface="Darumadrop One"/>
                <a:ea typeface="Darumadrop One"/>
                <a:cs typeface="Darumadrop One"/>
                <a:sym typeface="Darumadrop One"/>
              </a:rPr>
              <a:t>05</a:t>
            </a:r>
          </a:p>
        </p:txBody>
      </p:sp>
      <p:sp>
        <p:nvSpPr>
          <p:cNvPr name="TextBox 11" id="11"/>
          <p:cNvSpPr txBox="true"/>
          <p:nvPr/>
        </p:nvSpPr>
        <p:spPr>
          <a:xfrm rot="0">
            <a:off x="1599707" y="1668197"/>
            <a:ext cx="7193441" cy="438531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11445"/>
              </a:lnSpc>
            </a:pPr>
            <a:r>
              <a:rPr lang="en-US" sz="10500">
                <a:solidFill>
                  <a:srgbClr val="E980A4"/>
                </a:solidFill>
                <a:latin typeface="Darumadrop One"/>
                <a:ea typeface="Darumadrop One"/>
                <a:cs typeface="Darumadrop One"/>
                <a:sym typeface="Darumadrop One"/>
              </a:rPr>
              <a:t>MY 5 SPECIAL REMINDERS</a:t>
            </a:r>
          </a:p>
        </p:txBody>
      </p:sp>
      <p:sp>
        <p:nvSpPr>
          <p:cNvPr name="TextBox 12" id="12"/>
          <p:cNvSpPr txBox="true"/>
          <p:nvPr/>
        </p:nvSpPr>
        <p:spPr>
          <a:xfrm rot="0">
            <a:off x="11840205" y="1808891"/>
            <a:ext cx="3508028" cy="5504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486"/>
              </a:lnSpc>
              <a:spcBef>
                <a:spcPct val="0"/>
              </a:spcBef>
            </a:pPr>
            <a:r>
              <a:rPr lang="en-US" sz="2913" strike="noStrike" u="none">
                <a:solidFill>
                  <a:srgbClr val="000000"/>
                </a:solidFill>
                <a:latin typeface="Cloud"/>
                <a:ea typeface="Cloud"/>
                <a:cs typeface="Cloud"/>
                <a:sym typeface="Cloud"/>
              </a:rPr>
              <a:t>Always Try Your Best</a:t>
            </a:r>
          </a:p>
        </p:txBody>
      </p:sp>
      <p:sp>
        <p:nvSpPr>
          <p:cNvPr name="TextBox 13" id="13"/>
          <p:cNvSpPr txBox="true"/>
          <p:nvPr/>
        </p:nvSpPr>
        <p:spPr>
          <a:xfrm rot="0">
            <a:off x="11840205" y="3380932"/>
            <a:ext cx="2872680" cy="5504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486"/>
              </a:lnSpc>
              <a:spcBef>
                <a:spcPct val="0"/>
              </a:spcBef>
            </a:pPr>
            <a:r>
              <a:rPr lang="en-US" sz="2913">
                <a:solidFill>
                  <a:srgbClr val="000000"/>
                </a:solidFill>
                <a:latin typeface="Cloud"/>
                <a:ea typeface="Cloud"/>
                <a:cs typeface="Cloud"/>
                <a:sym typeface="Cloud"/>
              </a:rPr>
              <a:t>Be a Good Friend</a:t>
            </a:r>
          </a:p>
        </p:txBody>
      </p:sp>
      <p:sp>
        <p:nvSpPr>
          <p:cNvPr name="TextBox 14" id="14"/>
          <p:cNvSpPr txBox="true"/>
          <p:nvPr/>
        </p:nvSpPr>
        <p:spPr>
          <a:xfrm rot="0">
            <a:off x="11840205" y="4952974"/>
            <a:ext cx="3001119" cy="5504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486"/>
              </a:lnSpc>
              <a:spcBef>
                <a:spcPct val="0"/>
              </a:spcBef>
            </a:pPr>
            <a:r>
              <a:rPr lang="en-US" sz="2913">
                <a:solidFill>
                  <a:srgbClr val="000000"/>
                </a:solidFill>
                <a:latin typeface="Cloud"/>
                <a:ea typeface="Cloud"/>
                <a:cs typeface="Cloud"/>
                <a:sym typeface="Cloud"/>
              </a:rPr>
              <a:t>Use Inside Voices</a:t>
            </a:r>
          </a:p>
        </p:txBody>
      </p:sp>
      <p:sp>
        <p:nvSpPr>
          <p:cNvPr name="TextBox 15" id="15"/>
          <p:cNvSpPr txBox="true"/>
          <p:nvPr/>
        </p:nvSpPr>
        <p:spPr>
          <a:xfrm rot="0">
            <a:off x="11840205" y="6525015"/>
            <a:ext cx="2074962" cy="5504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486"/>
              </a:lnSpc>
              <a:spcBef>
                <a:spcPct val="0"/>
              </a:spcBef>
            </a:pPr>
            <a:r>
              <a:rPr lang="en-US" sz="2913">
                <a:solidFill>
                  <a:srgbClr val="000000"/>
                </a:solidFill>
                <a:latin typeface="Cloud"/>
                <a:ea typeface="Cloud"/>
                <a:cs typeface="Cloud"/>
                <a:sym typeface="Cloud"/>
              </a:rPr>
              <a:t>Ask for Help</a:t>
            </a:r>
          </a:p>
        </p:txBody>
      </p:sp>
      <p:sp>
        <p:nvSpPr>
          <p:cNvPr name="TextBox 16" id="16"/>
          <p:cNvSpPr txBox="true"/>
          <p:nvPr/>
        </p:nvSpPr>
        <p:spPr>
          <a:xfrm rot="0">
            <a:off x="11840205" y="8097057"/>
            <a:ext cx="1616571" cy="5504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486"/>
              </a:lnSpc>
              <a:spcBef>
                <a:spcPct val="0"/>
              </a:spcBef>
            </a:pPr>
            <a:r>
              <a:rPr lang="en-US" sz="2913">
                <a:solidFill>
                  <a:srgbClr val="000000"/>
                </a:solidFill>
                <a:latin typeface="Cloud"/>
                <a:ea typeface="Cloud"/>
                <a:cs typeface="Cloud"/>
                <a:sym typeface="Cloud"/>
              </a:rPr>
              <a:t>Have Fun!</a:t>
            </a:r>
          </a:p>
        </p:txBody>
      </p:sp>
      <p:sp>
        <p:nvSpPr>
          <p:cNvPr name="TextBox 17" id="17"/>
          <p:cNvSpPr txBox="true"/>
          <p:nvPr/>
        </p:nvSpPr>
        <p:spPr>
          <a:xfrm rot="0">
            <a:off x="1599707" y="6288066"/>
            <a:ext cx="4562681" cy="167441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486"/>
              </a:lnSpc>
              <a:spcBef>
                <a:spcPct val="0"/>
              </a:spcBef>
            </a:pPr>
            <a:r>
              <a:rPr lang="en-US" sz="2913">
                <a:solidFill>
                  <a:srgbClr val="000000"/>
                </a:solidFill>
                <a:latin typeface="Cloud"/>
                <a:ea typeface="Cloud"/>
                <a:cs typeface="Cloud"/>
                <a:sym typeface="Cloud"/>
              </a:rPr>
              <a:t>Remember these special tips to make our classroom a wonderful place to be.</a:t>
            </a:r>
          </a:p>
        </p:txBody>
      </p:sp>
      <p:sp>
        <p:nvSpPr>
          <p:cNvPr name="Freeform 18" id="18"/>
          <p:cNvSpPr/>
          <p:nvPr/>
        </p:nvSpPr>
        <p:spPr>
          <a:xfrm flipH="false" flipV="false" rot="0">
            <a:off x="6709850" y="2769632"/>
            <a:ext cx="1208455" cy="1451201"/>
          </a:xfrm>
          <a:custGeom>
            <a:avLst/>
            <a:gdLst/>
            <a:ahLst/>
            <a:cxnLst/>
            <a:rect r="r" b="b" t="t" l="l"/>
            <a:pathLst>
              <a:path h="1451201" w="1208455">
                <a:moveTo>
                  <a:pt x="0" y="0"/>
                </a:moveTo>
                <a:lnTo>
                  <a:pt x="1208455" y="0"/>
                </a:lnTo>
                <a:lnTo>
                  <a:pt x="1208455" y="1451201"/>
                </a:lnTo>
                <a:lnTo>
                  <a:pt x="0" y="1451201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</p:spTree>
  </p:cSld>
  <p:clrMapOvr>
    <a:masterClrMapping/>
  </p:clrMapOvr>
  <p:transition spd="fast">
    <p:circle/>
  </p:transition>
</p:sld>
</file>

<file path=ppt/slides/slide14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980A4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361446" y="582560"/>
            <a:ext cx="17565108" cy="9121881"/>
            <a:chOff x="0" y="0"/>
            <a:chExt cx="23420144" cy="12162508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10784431" cy="12162508"/>
            </a:xfrm>
            <a:custGeom>
              <a:avLst/>
              <a:gdLst/>
              <a:ahLst/>
              <a:cxnLst/>
              <a:rect r="r" b="b" t="t" l="l"/>
              <a:pathLst>
                <a:path h="12162508" w="10784431">
                  <a:moveTo>
                    <a:pt x="0" y="0"/>
                  </a:moveTo>
                  <a:lnTo>
                    <a:pt x="10784431" y="0"/>
                  </a:lnTo>
                  <a:lnTo>
                    <a:pt x="10784431" y="12162508"/>
                  </a:lnTo>
                  <a:lnTo>
                    <a:pt x="0" y="1216250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-74550" b="0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 flipH="false" flipV="false" rot="0">
              <a:off x="10657431" y="0"/>
              <a:ext cx="12762712" cy="12162508"/>
            </a:xfrm>
            <a:custGeom>
              <a:avLst/>
              <a:gdLst/>
              <a:ahLst/>
              <a:cxnLst/>
              <a:rect r="r" b="b" t="t" l="l"/>
              <a:pathLst>
                <a:path h="12162508" w="12762712">
                  <a:moveTo>
                    <a:pt x="0" y="0"/>
                  </a:moveTo>
                  <a:lnTo>
                    <a:pt x="12762713" y="0"/>
                  </a:lnTo>
                  <a:lnTo>
                    <a:pt x="12762713" y="12162508"/>
                  </a:lnTo>
                  <a:lnTo>
                    <a:pt x="0" y="1216250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-47494" t="0" r="0" b="0"/>
              </a:stretch>
            </a:blipFill>
          </p:spPr>
        </p:sp>
      </p:grpSp>
      <p:graphicFrame>
        <p:nvGraphicFramePr>
          <p:cNvPr name="Table 5" id="5"/>
          <p:cNvGraphicFramePr>
            <a:graphicFrameLocks noGrp="true"/>
          </p:cNvGraphicFramePr>
          <p:nvPr/>
        </p:nvGraphicFramePr>
        <p:xfrm>
          <a:off x="1300971" y="2747613"/>
          <a:ext cx="15958329" cy="6230366"/>
        </p:xfrm>
        <a:graphic>
          <a:graphicData uri="http://schemas.openxmlformats.org/drawingml/2006/table">
            <a:tbl>
              <a:tblPr/>
              <a:tblGrid>
                <a:gridCol w="2633096"/>
                <a:gridCol w="2748543"/>
                <a:gridCol w="2748543"/>
                <a:gridCol w="2748543"/>
                <a:gridCol w="2748543"/>
                <a:gridCol w="2331060"/>
              </a:tblGrid>
              <a:tr h="685939"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788"/>
                        </a:lnSpc>
                        <a:defRPr/>
                      </a:pPr>
                      <a:r>
                        <a:rPr lang="en-US" sz="2706">
                          <a:solidFill>
                            <a:srgbClr val="000000"/>
                          </a:solidFill>
                          <a:latin typeface="Darumadrop One"/>
                          <a:ea typeface="Darumadrop One"/>
                          <a:cs typeface="Darumadrop One"/>
                          <a:sym typeface="Darumadrop One"/>
                        </a:rPr>
                        <a:t>Time</a:t>
                      </a: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788"/>
                        </a:lnSpc>
                        <a:defRPr/>
                      </a:pPr>
                      <a:r>
                        <a:rPr lang="en-US" sz="2706">
                          <a:solidFill>
                            <a:srgbClr val="000000"/>
                          </a:solidFill>
                          <a:latin typeface="Darumadrop One"/>
                          <a:ea typeface="Darumadrop One"/>
                          <a:cs typeface="Darumadrop One"/>
                          <a:sym typeface="Darumadrop One"/>
                        </a:rPr>
                        <a:t>Mon</a:t>
                      </a: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788"/>
                        </a:lnSpc>
                        <a:defRPr/>
                      </a:pPr>
                      <a:r>
                        <a:rPr lang="en-US" sz="2706">
                          <a:solidFill>
                            <a:srgbClr val="000000"/>
                          </a:solidFill>
                          <a:latin typeface="Darumadrop One"/>
                          <a:ea typeface="Darumadrop One"/>
                          <a:cs typeface="Darumadrop One"/>
                          <a:sym typeface="Darumadrop One"/>
                        </a:rPr>
                        <a:t>Tue</a:t>
                      </a: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788"/>
                        </a:lnSpc>
                        <a:defRPr/>
                      </a:pPr>
                      <a:r>
                        <a:rPr lang="en-US" sz="2706">
                          <a:solidFill>
                            <a:srgbClr val="000000"/>
                          </a:solidFill>
                          <a:latin typeface="Darumadrop One"/>
                          <a:ea typeface="Darumadrop One"/>
                          <a:cs typeface="Darumadrop One"/>
                          <a:sym typeface="Darumadrop One"/>
                        </a:rPr>
                        <a:t>Wed</a:t>
                      </a: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788"/>
                        </a:lnSpc>
                        <a:defRPr/>
                      </a:pPr>
                      <a:r>
                        <a:rPr lang="en-US" sz="2706">
                          <a:solidFill>
                            <a:srgbClr val="000000"/>
                          </a:solidFill>
                          <a:latin typeface="Darumadrop One"/>
                          <a:ea typeface="Darumadrop One"/>
                          <a:cs typeface="Darumadrop One"/>
                          <a:sym typeface="Darumadrop One"/>
                        </a:rPr>
                        <a:t>Thur</a:t>
                      </a: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788"/>
                        </a:lnSpc>
                        <a:defRPr/>
                      </a:pPr>
                      <a:r>
                        <a:rPr lang="en-US" sz="2706">
                          <a:solidFill>
                            <a:srgbClr val="000000"/>
                          </a:solidFill>
                          <a:latin typeface="Darumadrop One"/>
                          <a:ea typeface="Darumadrop One"/>
                          <a:cs typeface="Darumadrop One"/>
                          <a:sym typeface="Darumadrop One"/>
                        </a:rPr>
                        <a:t>Fri</a:t>
                      </a: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</a:tr>
              <a:tr h="685939"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919"/>
                        </a:lnSpc>
                        <a:defRPr/>
                      </a:pPr>
                      <a:r>
                        <a:rPr lang="en-US" sz="2799">
                          <a:solidFill>
                            <a:srgbClr val="E4462F"/>
                          </a:solidFill>
                          <a:latin typeface="Darumadrop One"/>
                          <a:ea typeface="Darumadrop One"/>
                          <a:cs typeface="Darumadrop One"/>
                          <a:sym typeface="Darumadrop One"/>
                        </a:rPr>
                        <a:t>7:00-8:00</a:t>
                      </a: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359"/>
                        </a:lnSpc>
                        <a:defRPr/>
                      </a:pPr>
                      <a:r>
                        <a:rPr lang="en-US" sz="2400">
                          <a:solidFill>
                            <a:srgbClr val="000000"/>
                          </a:solidFill>
                          <a:latin typeface="Cloud"/>
                          <a:ea typeface="Cloud"/>
                          <a:cs typeface="Cloud"/>
                          <a:sym typeface="Cloud"/>
                        </a:rPr>
                        <a:t>Free Play</a:t>
                      </a: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359"/>
                        </a:lnSpc>
                        <a:defRPr/>
                      </a:pPr>
                      <a:r>
                        <a:rPr lang="en-US" sz="2400">
                          <a:solidFill>
                            <a:srgbClr val="000000"/>
                          </a:solidFill>
                          <a:latin typeface="Cloud"/>
                          <a:ea typeface="Cloud"/>
                          <a:cs typeface="Cloud"/>
                          <a:sym typeface="Cloud"/>
                        </a:rPr>
                        <a:t>Free Play</a:t>
                      </a: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359"/>
                        </a:lnSpc>
                        <a:defRPr/>
                      </a:pPr>
                      <a:r>
                        <a:rPr lang="en-US" sz="2400">
                          <a:solidFill>
                            <a:srgbClr val="000000"/>
                          </a:solidFill>
                          <a:latin typeface="Cloud"/>
                          <a:ea typeface="Cloud"/>
                          <a:cs typeface="Cloud"/>
                          <a:sym typeface="Cloud"/>
                        </a:rPr>
                        <a:t>Free Play</a:t>
                      </a: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359"/>
                        </a:lnSpc>
                        <a:defRPr/>
                      </a:pPr>
                      <a:r>
                        <a:rPr lang="en-US" sz="2400">
                          <a:solidFill>
                            <a:srgbClr val="000000"/>
                          </a:solidFill>
                          <a:latin typeface="Cloud"/>
                          <a:ea typeface="Cloud"/>
                          <a:cs typeface="Cloud"/>
                          <a:sym typeface="Cloud"/>
                        </a:rPr>
                        <a:t>Free Play</a:t>
                      </a: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359"/>
                        </a:lnSpc>
                        <a:defRPr/>
                      </a:pPr>
                      <a:r>
                        <a:rPr lang="en-US" sz="2400">
                          <a:solidFill>
                            <a:srgbClr val="000000"/>
                          </a:solidFill>
                          <a:latin typeface="Cloud"/>
                          <a:ea typeface="Cloud"/>
                          <a:cs typeface="Cloud"/>
                          <a:sym typeface="Cloud"/>
                        </a:rPr>
                        <a:t>Free Play</a:t>
                      </a: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</a:tr>
              <a:tr h="685939"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919"/>
                        </a:lnSpc>
                        <a:defRPr/>
                      </a:pPr>
                      <a:r>
                        <a:rPr lang="en-US" sz="2799">
                          <a:solidFill>
                            <a:srgbClr val="E4462F"/>
                          </a:solidFill>
                          <a:latin typeface="Darumadrop One"/>
                          <a:ea typeface="Darumadrop One"/>
                          <a:cs typeface="Darumadrop One"/>
                          <a:sym typeface="Darumadrop One"/>
                        </a:rPr>
                        <a:t>8:00-9:00</a:t>
                      </a: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359"/>
                        </a:lnSpc>
                        <a:defRPr/>
                      </a:pPr>
                      <a:r>
                        <a:rPr lang="en-US" sz="2400">
                          <a:solidFill>
                            <a:srgbClr val="000000"/>
                          </a:solidFill>
                          <a:latin typeface="Cloud"/>
                          <a:ea typeface="Cloud"/>
                          <a:cs typeface="Cloud"/>
                          <a:sym typeface="Cloud"/>
                        </a:rPr>
                        <a:t>Circle Time</a:t>
                      </a: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359"/>
                        </a:lnSpc>
                        <a:defRPr/>
                      </a:pP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359"/>
                        </a:lnSpc>
                        <a:defRPr/>
                      </a:pPr>
                      <a:r>
                        <a:rPr lang="en-US" sz="2400">
                          <a:solidFill>
                            <a:srgbClr val="000000"/>
                          </a:solidFill>
                          <a:latin typeface="Cloud"/>
                          <a:ea typeface="Cloud"/>
                          <a:cs typeface="Cloud"/>
                          <a:sym typeface="Cloud"/>
                        </a:rPr>
                        <a:t>Group Activity</a:t>
                      </a: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359"/>
                        </a:lnSpc>
                        <a:defRPr/>
                      </a:pP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359"/>
                        </a:lnSpc>
                        <a:defRPr/>
                      </a:pP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</a:tr>
              <a:tr h="685939"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919"/>
                        </a:lnSpc>
                        <a:defRPr/>
                      </a:pPr>
                      <a:r>
                        <a:rPr lang="en-US" sz="2799">
                          <a:solidFill>
                            <a:srgbClr val="E4462F"/>
                          </a:solidFill>
                          <a:latin typeface="Darumadrop One"/>
                          <a:ea typeface="Darumadrop One"/>
                          <a:cs typeface="Darumadrop One"/>
                          <a:sym typeface="Darumadrop One"/>
                        </a:rPr>
                        <a:t>9:00-10:00</a:t>
                      </a: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359"/>
                        </a:lnSpc>
                        <a:defRPr/>
                      </a:pP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359"/>
                        </a:lnSpc>
                        <a:defRPr/>
                      </a:pPr>
                      <a:r>
                        <a:rPr lang="en-US" sz="2400">
                          <a:solidFill>
                            <a:srgbClr val="000000"/>
                          </a:solidFill>
                          <a:latin typeface="Cloud"/>
                          <a:ea typeface="Cloud"/>
                          <a:cs typeface="Cloud"/>
                          <a:sym typeface="Cloud"/>
                        </a:rPr>
                        <a:t>Snack Time</a:t>
                      </a: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359"/>
                        </a:lnSpc>
                        <a:defRPr/>
                      </a:pP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359"/>
                        </a:lnSpc>
                        <a:defRPr/>
                      </a:pPr>
                      <a:r>
                        <a:rPr lang="en-US" sz="2400">
                          <a:solidFill>
                            <a:srgbClr val="000000"/>
                          </a:solidFill>
                          <a:latin typeface="Cloud"/>
                          <a:ea typeface="Cloud"/>
                          <a:cs typeface="Cloud"/>
                          <a:sym typeface="Cloud"/>
                        </a:rPr>
                        <a:t>Snack Time</a:t>
                      </a: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359"/>
                        </a:lnSpc>
                        <a:defRPr/>
                      </a:pP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</a:tr>
              <a:tr h="1057367"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919"/>
                        </a:lnSpc>
                        <a:defRPr/>
                      </a:pPr>
                      <a:r>
                        <a:rPr lang="en-US" sz="2799">
                          <a:solidFill>
                            <a:srgbClr val="E4462F"/>
                          </a:solidFill>
                          <a:latin typeface="Darumadrop One"/>
                          <a:ea typeface="Darumadrop One"/>
                          <a:cs typeface="Darumadrop One"/>
                          <a:sym typeface="Darumadrop One"/>
                        </a:rPr>
                        <a:t>10:00-11:00</a:t>
                      </a: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359"/>
                        </a:lnSpc>
                        <a:defRPr/>
                      </a:pPr>
                      <a:r>
                        <a:rPr lang="en-US" sz="2400">
                          <a:solidFill>
                            <a:srgbClr val="000000"/>
                          </a:solidFill>
                          <a:latin typeface="Cloud"/>
                          <a:ea typeface="Cloud"/>
                          <a:cs typeface="Cloud"/>
                          <a:sym typeface="Cloud"/>
                        </a:rPr>
                        <a:t>Learning Centers</a:t>
                      </a: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359"/>
                        </a:lnSpc>
                        <a:defRPr/>
                      </a:pP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359"/>
                        </a:lnSpc>
                        <a:defRPr/>
                      </a:pPr>
                      <a:r>
                        <a:rPr lang="en-US" sz="2400">
                          <a:solidFill>
                            <a:srgbClr val="000000"/>
                          </a:solidFill>
                          <a:latin typeface="Cloud"/>
                          <a:ea typeface="Cloud"/>
                          <a:cs typeface="Cloud"/>
                          <a:sym typeface="Cloud"/>
                        </a:rPr>
                        <a:t>Art &amp; Craft</a:t>
                      </a: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359"/>
                        </a:lnSpc>
                        <a:defRPr/>
                      </a:pP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359"/>
                        </a:lnSpc>
                        <a:defRPr/>
                      </a:pPr>
                      <a:r>
                        <a:rPr lang="en-US" sz="2400">
                          <a:solidFill>
                            <a:srgbClr val="000000"/>
                          </a:solidFill>
                          <a:latin typeface="Cloud"/>
                          <a:ea typeface="Cloud"/>
                          <a:cs typeface="Cloud"/>
                          <a:sym typeface="Cloud"/>
                        </a:rPr>
                        <a:t>Art &amp; Craft</a:t>
                      </a: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</a:tr>
              <a:tr h="1057367"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919"/>
                        </a:lnSpc>
                        <a:defRPr/>
                      </a:pPr>
                      <a:r>
                        <a:rPr lang="en-US" sz="2799">
                          <a:solidFill>
                            <a:srgbClr val="E4462F"/>
                          </a:solidFill>
                          <a:latin typeface="Darumadrop One"/>
                          <a:ea typeface="Darumadrop One"/>
                          <a:cs typeface="Darumadrop One"/>
                          <a:sym typeface="Darumadrop One"/>
                        </a:rPr>
                        <a:t>11:00-12:00</a:t>
                      </a: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359"/>
                        </a:lnSpc>
                        <a:defRPr/>
                      </a:pP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359"/>
                        </a:lnSpc>
                        <a:defRPr/>
                      </a:pPr>
                      <a:r>
                        <a:rPr lang="en-US" sz="2400">
                          <a:solidFill>
                            <a:srgbClr val="000000"/>
                          </a:solidFill>
                          <a:latin typeface="Cloud"/>
                          <a:ea typeface="Cloud"/>
                          <a:cs typeface="Cloud"/>
                          <a:sym typeface="Cloud"/>
                        </a:rPr>
                        <a:t>Movement</a:t>
                      </a: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359"/>
                        </a:lnSpc>
                        <a:defRPr/>
                      </a:pPr>
                      <a:r>
                        <a:rPr lang="en-US" sz="2400">
                          <a:solidFill>
                            <a:srgbClr val="000000"/>
                          </a:solidFill>
                          <a:latin typeface="Cloud"/>
                          <a:ea typeface="Cloud"/>
                          <a:cs typeface="Cloud"/>
                          <a:sym typeface="Cloud"/>
                        </a:rPr>
                        <a:t>Snack Time</a:t>
                      </a: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359"/>
                        </a:lnSpc>
                        <a:defRPr/>
                      </a:pPr>
                      <a:r>
                        <a:rPr lang="en-US" sz="2400">
                          <a:solidFill>
                            <a:srgbClr val="000000"/>
                          </a:solidFill>
                          <a:latin typeface="Cloud"/>
                          <a:ea typeface="Cloud"/>
                          <a:cs typeface="Cloud"/>
                          <a:sym typeface="Cloud"/>
                        </a:rPr>
                        <a:t>Music</a:t>
                      </a: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359"/>
                        </a:lnSpc>
                        <a:defRPr/>
                      </a:pP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</a:tr>
              <a:tr h="685939"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919"/>
                        </a:lnSpc>
                        <a:defRPr/>
                      </a:pPr>
                      <a:r>
                        <a:rPr lang="en-US" sz="2799">
                          <a:solidFill>
                            <a:srgbClr val="E4462F"/>
                          </a:solidFill>
                          <a:latin typeface="Darumadrop One"/>
                          <a:ea typeface="Darumadrop One"/>
                          <a:cs typeface="Darumadrop One"/>
                          <a:sym typeface="Darumadrop One"/>
                        </a:rPr>
                        <a:t>12:00-1:00</a:t>
                      </a: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359"/>
                        </a:lnSpc>
                        <a:defRPr/>
                      </a:pPr>
                      <a:r>
                        <a:rPr lang="en-US" sz="2400">
                          <a:solidFill>
                            <a:srgbClr val="000000"/>
                          </a:solidFill>
                          <a:latin typeface="Cloud"/>
                          <a:ea typeface="Cloud"/>
                          <a:cs typeface="Cloud"/>
                          <a:sym typeface="Cloud"/>
                        </a:rPr>
                        <a:t>Outdoor Play</a:t>
                      </a: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359"/>
                        </a:lnSpc>
                        <a:defRPr/>
                      </a:pPr>
                      <a:r>
                        <a:rPr lang="en-US" sz="2400">
                          <a:solidFill>
                            <a:srgbClr val="000000"/>
                          </a:solidFill>
                          <a:latin typeface="Cloud"/>
                          <a:ea typeface="Cloud"/>
                          <a:cs typeface="Cloud"/>
                          <a:sym typeface="Cloud"/>
                        </a:rPr>
                        <a:t>Lunch</a:t>
                      </a: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359"/>
                        </a:lnSpc>
                        <a:defRPr/>
                      </a:pP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359"/>
                        </a:lnSpc>
                        <a:defRPr/>
                      </a:pP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359"/>
                        </a:lnSpc>
                        <a:defRPr/>
                      </a:pP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</a:tr>
              <a:tr h="685939"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919"/>
                        </a:lnSpc>
                        <a:defRPr/>
                      </a:pPr>
                      <a:r>
                        <a:rPr lang="en-US" sz="2799">
                          <a:solidFill>
                            <a:srgbClr val="E4462F"/>
                          </a:solidFill>
                          <a:latin typeface="Darumadrop One"/>
                          <a:ea typeface="Darumadrop One"/>
                          <a:cs typeface="Darumadrop One"/>
                          <a:sym typeface="Darumadrop One"/>
                        </a:rPr>
                        <a:t>1:00-2:00</a:t>
                      </a: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359"/>
                        </a:lnSpc>
                        <a:defRPr/>
                      </a:pP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359"/>
                        </a:lnSpc>
                        <a:defRPr/>
                      </a:pPr>
                      <a:r>
                        <a:rPr lang="en-US" sz="2400">
                          <a:solidFill>
                            <a:srgbClr val="000000"/>
                          </a:solidFill>
                          <a:latin typeface="Cloud"/>
                          <a:ea typeface="Cloud"/>
                          <a:cs typeface="Cloud"/>
                          <a:sym typeface="Cloud"/>
                        </a:rPr>
                        <a:t>Free Play</a:t>
                      </a: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359"/>
                        </a:lnSpc>
                        <a:defRPr/>
                      </a:pPr>
                      <a:r>
                        <a:rPr lang="en-US" sz="2400">
                          <a:solidFill>
                            <a:srgbClr val="000000"/>
                          </a:solidFill>
                          <a:latin typeface="Cloud"/>
                          <a:ea typeface="Cloud"/>
                          <a:cs typeface="Cloud"/>
                          <a:sym typeface="Cloud"/>
                        </a:rPr>
                        <a:t>Free Play</a:t>
                      </a: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359"/>
                        </a:lnSpc>
                        <a:defRPr/>
                      </a:pPr>
                      <a:r>
                        <a:rPr lang="en-US" sz="2400">
                          <a:solidFill>
                            <a:srgbClr val="000000"/>
                          </a:solidFill>
                          <a:latin typeface="Cloud"/>
                          <a:ea typeface="Cloud"/>
                          <a:cs typeface="Cloud"/>
                          <a:sym typeface="Cloud"/>
                        </a:rPr>
                        <a:t>Free Play</a:t>
                      </a: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  <a:tc>
                  <a:txBody>
                    <a:bodyPr anchor="t" rtlCol="false"/>
                    <a:lstStyle/>
                    <a:p>
                      <a:pPr algn="l">
                        <a:lnSpc>
                          <a:spcPts val="3359"/>
                        </a:lnSpc>
                        <a:defRPr/>
                      </a:pPr>
                      <a:r>
                        <a:rPr lang="en-US" sz="2400">
                          <a:solidFill>
                            <a:srgbClr val="000000"/>
                          </a:solidFill>
                          <a:latin typeface="Cloud"/>
                          <a:ea typeface="Cloud"/>
                          <a:cs typeface="Cloud"/>
                          <a:sym typeface="Cloud"/>
                        </a:rPr>
                        <a:t>Free Play</a:t>
                      </a:r>
                      <a:endParaRPr lang="en-US" sz="1100"/>
                    </a:p>
                  </a:txBody>
                  <a:tcPr marL="47625" marR="47625" marT="47625" marB="47625" anchor="ctr">
                    <a:lnL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L>
                    <a:lnR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R>
                    <a:lnT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T>
                    <a:lnB cmpd="sng" algn="ctr" cap="flat" w="0">
                      <a:solidFill>
                        <a:srgbClr val="000000"/>
                      </a:solidFill>
                      <a:prstDash val="solid"/>
                      <a:round/>
                      <a:headEnd type="none" w="med" len="med"/>
                      <a:tailEnd type="none" w="med" len="med"/>
                    </a:lnB>
                  </a:tcPr>
                </a:tc>
              </a:tr>
            </a:tbl>
          </a:graphicData>
        </a:graphic>
      </p:graphicFrame>
      <p:sp>
        <p:nvSpPr>
          <p:cNvPr name="Freeform 6" id="6"/>
          <p:cNvSpPr/>
          <p:nvPr/>
        </p:nvSpPr>
        <p:spPr>
          <a:xfrm flipH="false" flipV="false" rot="0">
            <a:off x="1019175" y="1242871"/>
            <a:ext cx="1149726" cy="1014634"/>
          </a:xfrm>
          <a:custGeom>
            <a:avLst/>
            <a:gdLst/>
            <a:ahLst/>
            <a:cxnLst/>
            <a:rect r="r" b="b" t="t" l="l"/>
            <a:pathLst>
              <a:path h="1014634" w="1149726">
                <a:moveTo>
                  <a:pt x="0" y="0"/>
                </a:moveTo>
                <a:lnTo>
                  <a:pt x="1149726" y="0"/>
                </a:lnTo>
                <a:lnTo>
                  <a:pt x="1149726" y="1014634"/>
                </a:lnTo>
                <a:lnTo>
                  <a:pt x="0" y="1014634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TextBox 7" id="7"/>
          <p:cNvSpPr txBox="true"/>
          <p:nvPr/>
        </p:nvSpPr>
        <p:spPr>
          <a:xfrm rot="0">
            <a:off x="1731034" y="895430"/>
            <a:ext cx="8856667" cy="138112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>
              <a:lnSpc>
                <a:spcPts val="10984"/>
              </a:lnSpc>
              <a:spcBef>
                <a:spcPct val="0"/>
              </a:spcBef>
            </a:pPr>
            <a:r>
              <a:rPr lang="en-US" sz="9153">
                <a:solidFill>
                  <a:srgbClr val="5BC683"/>
                </a:solidFill>
                <a:latin typeface="Darumadrop One"/>
                <a:ea typeface="Darumadrop One"/>
                <a:cs typeface="Darumadrop One"/>
                <a:sym typeface="Darumadrop One"/>
              </a:rPr>
              <a:t>Daily Schedule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11357098" y="1466930"/>
            <a:ext cx="5569223" cy="550465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r" marL="0" indent="0" lvl="0">
              <a:lnSpc>
                <a:spcPts val="4486"/>
              </a:lnSpc>
              <a:spcBef>
                <a:spcPct val="0"/>
              </a:spcBef>
            </a:pPr>
            <a:r>
              <a:rPr lang="en-US" sz="2913" strike="noStrike" u="none">
                <a:solidFill>
                  <a:srgbClr val="000000"/>
                </a:solidFill>
                <a:latin typeface="Cloud"/>
                <a:ea typeface="Cloud"/>
                <a:cs typeface="Cloud"/>
                <a:sym typeface="Cloud"/>
              </a:rPr>
              <a:t>Here’s what our day will look like.</a:t>
            </a:r>
          </a:p>
        </p:txBody>
      </p:sp>
    </p:spTree>
  </p:cSld>
  <p:clrMapOvr>
    <a:masterClrMapping/>
  </p:clrMapOvr>
  <p:transition spd="fast">
    <p:circle/>
  </p:transition>
</p:sld>
</file>

<file path=ppt/slides/slide15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F4D232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361446" y="582560"/>
            <a:ext cx="17565108" cy="9121881"/>
            <a:chOff x="0" y="0"/>
            <a:chExt cx="23420144" cy="12162508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10784431" cy="12162508"/>
            </a:xfrm>
            <a:custGeom>
              <a:avLst/>
              <a:gdLst/>
              <a:ahLst/>
              <a:cxnLst/>
              <a:rect r="r" b="b" t="t" l="l"/>
              <a:pathLst>
                <a:path h="12162508" w="10784431">
                  <a:moveTo>
                    <a:pt x="0" y="0"/>
                  </a:moveTo>
                  <a:lnTo>
                    <a:pt x="10784431" y="0"/>
                  </a:lnTo>
                  <a:lnTo>
                    <a:pt x="10784431" y="12162508"/>
                  </a:lnTo>
                  <a:lnTo>
                    <a:pt x="0" y="1216250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-74550" b="0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 flipH="false" flipV="false" rot="0">
              <a:off x="10657431" y="0"/>
              <a:ext cx="12762712" cy="12162508"/>
            </a:xfrm>
            <a:custGeom>
              <a:avLst/>
              <a:gdLst/>
              <a:ahLst/>
              <a:cxnLst/>
              <a:rect r="r" b="b" t="t" l="l"/>
              <a:pathLst>
                <a:path h="12162508" w="12762712">
                  <a:moveTo>
                    <a:pt x="0" y="0"/>
                  </a:moveTo>
                  <a:lnTo>
                    <a:pt x="12762713" y="0"/>
                  </a:lnTo>
                  <a:lnTo>
                    <a:pt x="12762713" y="12162508"/>
                  </a:lnTo>
                  <a:lnTo>
                    <a:pt x="0" y="1216250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-47494" t="0" r="0" b="0"/>
              </a:stretch>
            </a:blipFill>
          </p:spPr>
        </p:sp>
      </p:grpSp>
      <p:sp>
        <p:nvSpPr>
          <p:cNvPr name="TextBox 5" id="5"/>
          <p:cNvSpPr txBox="true"/>
          <p:nvPr/>
        </p:nvSpPr>
        <p:spPr>
          <a:xfrm rot="0">
            <a:off x="4109083" y="2888521"/>
            <a:ext cx="10069834" cy="395965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5392"/>
              </a:lnSpc>
            </a:pPr>
            <a:r>
              <a:rPr lang="en-US" sz="14121">
                <a:solidFill>
                  <a:srgbClr val="23A4DB"/>
                </a:solidFill>
                <a:latin typeface="Darumadrop One"/>
                <a:ea typeface="Darumadrop One"/>
                <a:cs typeface="Darumadrop One"/>
                <a:sym typeface="Darumadrop One"/>
              </a:rPr>
              <a:t>QUESTIONS &amp; ANSWERS</a:t>
            </a:r>
          </a:p>
        </p:txBody>
      </p:sp>
      <p:sp>
        <p:nvSpPr>
          <p:cNvPr name="Freeform 6" id="6"/>
          <p:cNvSpPr/>
          <p:nvPr/>
        </p:nvSpPr>
        <p:spPr>
          <a:xfrm flipH="false" flipV="false" rot="0">
            <a:off x="1310777" y="5781067"/>
            <a:ext cx="3036418" cy="2992252"/>
          </a:xfrm>
          <a:custGeom>
            <a:avLst/>
            <a:gdLst/>
            <a:ahLst/>
            <a:cxnLst/>
            <a:rect r="r" b="b" t="t" l="l"/>
            <a:pathLst>
              <a:path h="2992252" w="3036418">
                <a:moveTo>
                  <a:pt x="0" y="0"/>
                </a:moveTo>
                <a:lnTo>
                  <a:pt x="3036418" y="0"/>
                </a:lnTo>
                <a:lnTo>
                  <a:pt x="3036418" y="2992251"/>
                </a:lnTo>
                <a:lnTo>
                  <a:pt x="0" y="2992251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7" id="7"/>
          <p:cNvSpPr/>
          <p:nvPr/>
        </p:nvSpPr>
        <p:spPr>
          <a:xfrm flipH="false" flipV="false" rot="0">
            <a:off x="13986527" y="1355352"/>
            <a:ext cx="2847601" cy="3151269"/>
          </a:xfrm>
          <a:custGeom>
            <a:avLst/>
            <a:gdLst/>
            <a:ahLst/>
            <a:cxnLst/>
            <a:rect r="r" b="b" t="t" l="l"/>
            <a:pathLst>
              <a:path h="3151269" w="2847601">
                <a:moveTo>
                  <a:pt x="0" y="0"/>
                </a:moveTo>
                <a:lnTo>
                  <a:pt x="2847601" y="0"/>
                </a:lnTo>
                <a:lnTo>
                  <a:pt x="2847601" y="3151269"/>
                </a:lnTo>
                <a:lnTo>
                  <a:pt x="0" y="3151269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8" id="8"/>
          <p:cNvSpPr/>
          <p:nvPr/>
        </p:nvSpPr>
        <p:spPr>
          <a:xfrm flipH="false" flipV="false" rot="364888">
            <a:off x="13811867" y="5955304"/>
            <a:ext cx="3447433" cy="2977328"/>
          </a:xfrm>
          <a:custGeom>
            <a:avLst/>
            <a:gdLst/>
            <a:ahLst/>
            <a:cxnLst/>
            <a:rect r="r" b="b" t="t" l="l"/>
            <a:pathLst>
              <a:path h="2977328" w="3447433">
                <a:moveTo>
                  <a:pt x="0" y="0"/>
                </a:moveTo>
                <a:lnTo>
                  <a:pt x="3447433" y="0"/>
                </a:lnTo>
                <a:lnTo>
                  <a:pt x="3447433" y="2977328"/>
                </a:lnTo>
                <a:lnTo>
                  <a:pt x="0" y="2977328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9" id="9"/>
          <p:cNvSpPr/>
          <p:nvPr/>
        </p:nvSpPr>
        <p:spPr>
          <a:xfrm flipH="false" flipV="false" rot="-598351">
            <a:off x="1759673" y="1585184"/>
            <a:ext cx="1972611" cy="1983430"/>
          </a:xfrm>
          <a:custGeom>
            <a:avLst/>
            <a:gdLst/>
            <a:ahLst/>
            <a:cxnLst/>
            <a:rect r="r" b="b" t="t" l="l"/>
            <a:pathLst>
              <a:path h="1983430" w="1972611">
                <a:moveTo>
                  <a:pt x="0" y="0"/>
                </a:moveTo>
                <a:lnTo>
                  <a:pt x="1972611" y="0"/>
                </a:lnTo>
                <a:lnTo>
                  <a:pt x="1972611" y="1983430"/>
                </a:lnTo>
                <a:lnTo>
                  <a:pt x="0" y="1983430"/>
                </a:lnTo>
                <a:lnTo>
                  <a:pt x="0" y="0"/>
                </a:lnTo>
                <a:close/>
              </a:path>
            </a:pathLst>
          </a:custGeom>
          <a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0" id="10"/>
          <p:cNvSpPr/>
          <p:nvPr/>
        </p:nvSpPr>
        <p:spPr>
          <a:xfrm flipH="false" flipV="false" rot="5400000">
            <a:off x="9193598" y="6885333"/>
            <a:ext cx="2080019" cy="2439254"/>
          </a:xfrm>
          <a:custGeom>
            <a:avLst/>
            <a:gdLst/>
            <a:ahLst/>
            <a:cxnLst/>
            <a:rect r="r" b="b" t="t" l="l"/>
            <a:pathLst>
              <a:path h="2439254" w="2080019">
                <a:moveTo>
                  <a:pt x="0" y="0"/>
                </a:moveTo>
                <a:lnTo>
                  <a:pt x="2080019" y="0"/>
                </a:lnTo>
                <a:lnTo>
                  <a:pt x="2080019" y="2439254"/>
                </a:lnTo>
                <a:lnTo>
                  <a:pt x="0" y="2439254"/>
                </a:lnTo>
                <a:lnTo>
                  <a:pt x="0" y="0"/>
                </a:lnTo>
                <a:close/>
              </a:path>
            </a:pathLst>
          </a:custGeom>
          <a:blipFill>
            <a:blip r:embed="rId12">
              <a:extLst>
                <a:ext uri="{96DAC541-7B7A-43D3-8B79-37D633B846F1}">
                  <asvg:svgBlip xmlns:asvg="http://schemas.microsoft.com/office/drawing/2016/SVG/main" r:embed="rId1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1" id="11"/>
          <p:cNvSpPr/>
          <p:nvPr/>
        </p:nvSpPr>
        <p:spPr>
          <a:xfrm flipH="false" flipV="false" rot="740108">
            <a:off x="6709773" y="1318432"/>
            <a:ext cx="1067456" cy="1639947"/>
          </a:xfrm>
          <a:custGeom>
            <a:avLst/>
            <a:gdLst/>
            <a:ahLst/>
            <a:cxnLst/>
            <a:rect r="r" b="b" t="t" l="l"/>
            <a:pathLst>
              <a:path h="1639947" w="1067456">
                <a:moveTo>
                  <a:pt x="0" y="0"/>
                </a:moveTo>
                <a:lnTo>
                  <a:pt x="1067456" y="0"/>
                </a:lnTo>
                <a:lnTo>
                  <a:pt x="1067456" y="1639947"/>
                </a:lnTo>
                <a:lnTo>
                  <a:pt x="0" y="1639947"/>
                </a:lnTo>
                <a:lnTo>
                  <a:pt x="0" y="0"/>
                </a:lnTo>
                <a:close/>
              </a:path>
            </a:pathLst>
          </a:custGeom>
          <a:blipFill>
            <a:blip r:embed="rId14">
              <a:extLst>
                <a:ext uri="{96DAC541-7B7A-43D3-8B79-37D633B846F1}">
                  <asvg:svgBlip xmlns:asvg="http://schemas.microsoft.com/office/drawing/2016/SVG/main" r:embed="rId1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2" id="12"/>
          <p:cNvSpPr/>
          <p:nvPr/>
        </p:nvSpPr>
        <p:spPr>
          <a:xfrm flipH="false" flipV="false" rot="-1660259">
            <a:off x="6026479" y="7420614"/>
            <a:ext cx="954256" cy="1366667"/>
          </a:xfrm>
          <a:custGeom>
            <a:avLst/>
            <a:gdLst/>
            <a:ahLst/>
            <a:cxnLst/>
            <a:rect r="r" b="b" t="t" l="l"/>
            <a:pathLst>
              <a:path h="1366667" w="954256">
                <a:moveTo>
                  <a:pt x="0" y="0"/>
                </a:moveTo>
                <a:lnTo>
                  <a:pt x="954256" y="0"/>
                </a:lnTo>
                <a:lnTo>
                  <a:pt x="954256" y="1366667"/>
                </a:lnTo>
                <a:lnTo>
                  <a:pt x="0" y="1366667"/>
                </a:lnTo>
                <a:lnTo>
                  <a:pt x="0" y="0"/>
                </a:lnTo>
                <a:close/>
              </a:path>
            </a:pathLst>
          </a:custGeom>
          <a:blipFill>
            <a:blip r:embed="rId16">
              <a:extLst>
                <a:ext uri="{96DAC541-7B7A-43D3-8B79-37D633B846F1}">
                  <asvg:svgBlip xmlns:asvg="http://schemas.microsoft.com/office/drawing/2016/SVG/main" r:embed="rId1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3" id="13"/>
          <p:cNvSpPr/>
          <p:nvPr/>
        </p:nvSpPr>
        <p:spPr>
          <a:xfrm flipH="false" flipV="false" rot="-560729">
            <a:off x="11352683" y="1329959"/>
            <a:ext cx="449735" cy="1616893"/>
          </a:xfrm>
          <a:custGeom>
            <a:avLst/>
            <a:gdLst/>
            <a:ahLst/>
            <a:cxnLst/>
            <a:rect r="r" b="b" t="t" l="l"/>
            <a:pathLst>
              <a:path h="1616893" w="449735">
                <a:moveTo>
                  <a:pt x="0" y="0"/>
                </a:moveTo>
                <a:lnTo>
                  <a:pt x="449736" y="0"/>
                </a:lnTo>
                <a:lnTo>
                  <a:pt x="449736" y="1616893"/>
                </a:lnTo>
                <a:lnTo>
                  <a:pt x="0" y="1616893"/>
                </a:lnTo>
                <a:lnTo>
                  <a:pt x="0" y="0"/>
                </a:lnTo>
                <a:close/>
              </a:path>
            </a:pathLst>
          </a:custGeom>
          <a:blipFill>
            <a:blip r:embed="rId18">
              <a:extLst>
                <a:ext uri="{96DAC541-7B7A-43D3-8B79-37D633B846F1}">
                  <asvg:svgBlip xmlns:asvg="http://schemas.microsoft.com/office/drawing/2016/SVG/main" r:embed="rId19"/>
                </a:ext>
              </a:extLst>
            </a:blip>
            <a:stretch>
              <a:fillRect l="0" t="0" r="0" b="0"/>
            </a:stretch>
          </a:blipFill>
        </p:spPr>
      </p:sp>
    </p:spTree>
  </p:cSld>
  <p:clrMapOvr>
    <a:masterClrMapping/>
  </p:clrMapOvr>
  <p:transition spd="fast">
    <p:circle/>
  </p:transition>
</p:sld>
</file>

<file path=ppt/slides/slide16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4462F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361446" y="582560"/>
            <a:ext cx="17565108" cy="9121881"/>
            <a:chOff x="0" y="0"/>
            <a:chExt cx="23420144" cy="12162508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10784431" cy="12162508"/>
            </a:xfrm>
            <a:custGeom>
              <a:avLst/>
              <a:gdLst/>
              <a:ahLst/>
              <a:cxnLst/>
              <a:rect r="r" b="b" t="t" l="l"/>
              <a:pathLst>
                <a:path h="12162508" w="10784431">
                  <a:moveTo>
                    <a:pt x="0" y="0"/>
                  </a:moveTo>
                  <a:lnTo>
                    <a:pt x="10784431" y="0"/>
                  </a:lnTo>
                  <a:lnTo>
                    <a:pt x="10784431" y="12162508"/>
                  </a:lnTo>
                  <a:lnTo>
                    <a:pt x="0" y="1216250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-74550" b="0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 flipH="false" flipV="false" rot="0">
              <a:off x="10657431" y="0"/>
              <a:ext cx="12762712" cy="12162508"/>
            </a:xfrm>
            <a:custGeom>
              <a:avLst/>
              <a:gdLst/>
              <a:ahLst/>
              <a:cxnLst/>
              <a:rect r="r" b="b" t="t" l="l"/>
              <a:pathLst>
                <a:path h="12162508" w="12762712">
                  <a:moveTo>
                    <a:pt x="0" y="0"/>
                  </a:moveTo>
                  <a:lnTo>
                    <a:pt x="12762713" y="0"/>
                  </a:lnTo>
                  <a:lnTo>
                    <a:pt x="12762713" y="12162508"/>
                  </a:lnTo>
                  <a:lnTo>
                    <a:pt x="0" y="1216250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-47494" t="0" r="0" b="0"/>
              </a:stretch>
            </a:blipFill>
          </p:spPr>
        </p:sp>
      </p:grpSp>
      <p:sp>
        <p:nvSpPr>
          <p:cNvPr name="Freeform 5" id="5"/>
          <p:cNvSpPr/>
          <p:nvPr/>
        </p:nvSpPr>
        <p:spPr>
          <a:xfrm flipH="false" flipV="false" rot="-4187032">
            <a:off x="7879756" y="5053114"/>
            <a:ext cx="3797580" cy="3970853"/>
          </a:xfrm>
          <a:custGeom>
            <a:avLst/>
            <a:gdLst/>
            <a:ahLst/>
            <a:cxnLst/>
            <a:rect r="r" b="b" t="t" l="l"/>
            <a:pathLst>
              <a:path h="3970853" w="3797580">
                <a:moveTo>
                  <a:pt x="0" y="0"/>
                </a:moveTo>
                <a:lnTo>
                  <a:pt x="3797580" y="0"/>
                </a:lnTo>
                <a:lnTo>
                  <a:pt x="3797580" y="3970853"/>
                </a:lnTo>
                <a:lnTo>
                  <a:pt x="0" y="3970853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6" id="6"/>
          <p:cNvSpPr txBox="true"/>
          <p:nvPr/>
        </p:nvSpPr>
        <p:spPr>
          <a:xfrm rot="0">
            <a:off x="1477377" y="1866785"/>
            <a:ext cx="10748974" cy="3847247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14836"/>
              </a:lnSpc>
            </a:pPr>
            <a:r>
              <a:rPr lang="en-US" sz="14546">
                <a:solidFill>
                  <a:srgbClr val="E980A4"/>
                </a:solidFill>
                <a:latin typeface="Darumadrop One"/>
                <a:ea typeface="Darumadrop One"/>
                <a:cs typeface="Darumadrop One"/>
                <a:sym typeface="Darumadrop One"/>
              </a:rPr>
              <a:t>Thank you</a:t>
            </a:r>
          </a:p>
          <a:p>
            <a:pPr algn="l">
              <a:lnSpc>
                <a:spcPts val="14836"/>
              </a:lnSpc>
            </a:pPr>
            <a:r>
              <a:rPr lang="en-US" sz="14546">
                <a:solidFill>
                  <a:srgbClr val="E980A4"/>
                </a:solidFill>
                <a:latin typeface="Darumadrop One"/>
                <a:ea typeface="Darumadrop One"/>
                <a:cs typeface="Darumadrop One"/>
                <a:sym typeface="Darumadrop One"/>
              </a:rPr>
              <a:t>for listening!</a:t>
            </a:r>
          </a:p>
        </p:txBody>
      </p:sp>
      <p:grpSp>
        <p:nvGrpSpPr>
          <p:cNvPr name="Group 7" id="7"/>
          <p:cNvGrpSpPr/>
          <p:nvPr/>
        </p:nvGrpSpPr>
        <p:grpSpPr>
          <a:xfrm rot="0">
            <a:off x="9299136" y="1028700"/>
            <a:ext cx="8627418" cy="8675740"/>
            <a:chOff x="0" y="0"/>
            <a:chExt cx="1336613" cy="1344099"/>
          </a:xfrm>
        </p:grpSpPr>
        <p:sp>
          <p:nvSpPr>
            <p:cNvPr name="Freeform 8" id="8"/>
            <p:cNvSpPr/>
            <p:nvPr/>
          </p:nvSpPr>
          <p:spPr>
            <a:xfrm flipH="true" flipV="false" rot="0">
              <a:off x="0" y="0"/>
              <a:ext cx="1336613" cy="1344099"/>
            </a:xfrm>
            <a:custGeom>
              <a:avLst/>
              <a:gdLst/>
              <a:ahLst/>
              <a:cxnLst/>
              <a:rect r="r" b="b" t="t" l="l"/>
              <a:pathLst>
                <a:path h="1344099" w="1336613">
                  <a:moveTo>
                    <a:pt x="1336613" y="0"/>
                  </a:moveTo>
                  <a:lnTo>
                    <a:pt x="0" y="0"/>
                  </a:lnTo>
                  <a:lnTo>
                    <a:pt x="0" y="1344099"/>
                  </a:lnTo>
                  <a:lnTo>
                    <a:pt x="1336613" y="1344099"/>
                  </a:lnTo>
                  <a:close/>
                </a:path>
              </a:pathLst>
            </a:custGeom>
            <a:blipFill>
              <a:blip r:embed="rId6"/>
              <a:stretch>
                <a:fillRect l="-38322" t="-3963" r="-56603" b="-25263"/>
              </a:stretch>
            </a:blipFill>
          </p:spPr>
        </p:sp>
      </p:grpSp>
      <p:sp>
        <p:nvSpPr>
          <p:cNvPr name="Freeform 9" id="9"/>
          <p:cNvSpPr/>
          <p:nvPr/>
        </p:nvSpPr>
        <p:spPr>
          <a:xfrm flipH="false" flipV="false" rot="0">
            <a:off x="10190726" y="1613946"/>
            <a:ext cx="2309327" cy="2057400"/>
          </a:xfrm>
          <a:custGeom>
            <a:avLst/>
            <a:gdLst/>
            <a:ahLst/>
            <a:cxnLst/>
            <a:rect r="r" b="b" t="t" l="l"/>
            <a:pathLst>
              <a:path h="2057400" w="2309327">
                <a:moveTo>
                  <a:pt x="0" y="0"/>
                </a:moveTo>
                <a:lnTo>
                  <a:pt x="2309326" y="0"/>
                </a:lnTo>
                <a:lnTo>
                  <a:pt x="2309326" y="2057400"/>
                </a:lnTo>
                <a:lnTo>
                  <a:pt x="0" y="2057400"/>
                </a:lnTo>
                <a:lnTo>
                  <a:pt x="0" y="0"/>
                </a:lnTo>
                <a:close/>
              </a:path>
            </a:pathLst>
          </a:custGeom>
          <a:blipFill>
            <a:blip r:embed="rId7">
              <a:extLst>
                <a:ext uri="{96DAC541-7B7A-43D3-8B79-37D633B846F1}">
                  <asvg:svgBlip xmlns:asvg="http://schemas.microsoft.com/office/drawing/2016/SVG/main" r:embed="rId8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0" id="10"/>
          <p:cNvSpPr/>
          <p:nvPr/>
        </p:nvSpPr>
        <p:spPr>
          <a:xfrm flipH="false" flipV="false" rot="-825624">
            <a:off x="2505526" y="6324900"/>
            <a:ext cx="1849717" cy="2428029"/>
          </a:xfrm>
          <a:custGeom>
            <a:avLst/>
            <a:gdLst/>
            <a:ahLst/>
            <a:cxnLst/>
            <a:rect r="r" b="b" t="t" l="l"/>
            <a:pathLst>
              <a:path h="2428029" w="1849717">
                <a:moveTo>
                  <a:pt x="0" y="0"/>
                </a:moveTo>
                <a:lnTo>
                  <a:pt x="1849717" y="0"/>
                </a:lnTo>
                <a:lnTo>
                  <a:pt x="1849717" y="2428029"/>
                </a:lnTo>
                <a:lnTo>
                  <a:pt x="0" y="2428029"/>
                </a:lnTo>
                <a:lnTo>
                  <a:pt x="0" y="0"/>
                </a:lnTo>
                <a:close/>
              </a:path>
            </a:pathLst>
          </a:custGeom>
          <a:blipFill>
            <a:blip r:embed="rId9">
              <a:extLst>
                <a:ext uri="{96DAC541-7B7A-43D3-8B79-37D633B846F1}">
                  <asvg:svgBlip xmlns:asvg="http://schemas.microsoft.com/office/drawing/2016/SVG/main" r:embed="rId10"/>
                </a:ext>
              </a:extLst>
            </a:blip>
            <a:stretch>
              <a:fillRect l="0" t="0" r="0" b="0"/>
            </a:stretch>
          </a:blipFill>
        </p:spPr>
      </p:sp>
    </p:spTree>
  </p:cSld>
  <p:clrMapOvr>
    <a:masterClrMapping/>
  </p:clrMapOvr>
  <p:transition spd="fast">
    <p:circle/>
  </p:transition>
</p:sld>
</file>

<file path=ppt/slides/slide17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5BC683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361446" y="582560"/>
            <a:ext cx="17565108" cy="9121881"/>
            <a:chOff x="0" y="0"/>
            <a:chExt cx="23420144" cy="12162508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10784431" cy="12162508"/>
            </a:xfrm>
            <a:custGeom>
              <a:avLst/>
              <a:gdLst/>
              <a:ahLst/>
              <a:cxnLst/>
              <a:rect r="r" b="b" t="t" l="l"/>
              <a:pathLst>
                <a:path h="12162508" w="10784431">
                  <a:moveTo>
                    <a:pt x="0" y="0"/>
                  </a:moveTo>
                  <a:lnTo>
                    <a:pt x="10784431" y="0"/>
                  </a:lnTo>
                  <a:lnTo>
                    <a:pt x="10784431" y="12162508"/>
                  </a:lnTo>
                  <a:lnTo>
                    <a:pt x="0" y="1216250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-74550" b="0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 flipH="false" flipV="false" rot="0">
              <a:off x="10657431" y="0"/>
              <a:ext cx="12762712" cy="12162508"/>
            </a:xfrm>
            <a:custGeom>
              <a:avLst/>
              <a:gdLst/>
              <a:ahLst/>
              <a:cxnLst/>
              <a:rect r="r" b="b" t="t" l="l"/>
              <a:pathLst>
                <a:path h="12162508" w="12762712">
                  <a:moveTo>
                    <a:pt x="0" y="0"/>
                  </a:moveTo>
                  <a:lnTo>
                    <a:pt x="12762713" y="0"/>
                  </a:lnTo>
                  <a:lnTo>
                    <a:pt x="12762713" y="12162508"/>
                  </a:lnTo>
                  <a:lnTo>
                    <a:pt x="0" y="1216250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-47494" t="0" r="0" b="0"/>
              </a:stretch>
            </a:blipFill>
          </p:spPr>
        </p:sp>
      </p:grpSp>
      <p:grpSp>
        <p:nvGrpSpPr>
          <p:cNvPr name="Group 5" id="5"/>
          <p:cNvGrpSpPr/>
          <p:nvPr/>
        </p:nvGrpSpPr>
        <p:grpSpPr>
          <a:xfrm rot="0">
            <a:off x="1528115" y="7033036"/>
            <a:ext cx="1698451" cy="708101"/>
            <a:chOff x="0" y="0"/>
            <a:chExt cx="414885" cy="172970"/>
          </a:xfrm>
        </p:grpSpPr>
        <p:sp>
          <p:nvSpPr>
            <p:cNvPr name="Freeform 6" id="6"/>
            <p:cNvSpPr/>
            <p:nvPr/>
          </p:nvSpPr>
          <p:spPr>
            <a:xfrm flipH="false" flipV="false" rot="0">
              <a:off x="0" y="0"/>
              <a:ext cx="414885" cy="172970"/>
            </a:xfrm>
            <a:custGeom>
              <a:avLst/>
              <a:gdLst/>
              <a:ahLst/>
              <a:cxnLst/>
              <a:rect r="r" b="b" t="t" l="l"/>
              <a:pathLst>
                <a:path h="172970" w="414885">
                  <a:moveTo>
                    <a:pt x="0" y="0"/>
                  </a:moveTo>
                  <a:lnTo>
                    <a:pt x="414885" y="0"/>
                  </a:lnTo>
                  <a:lnTo>
                    <a:pt x="414885" y="172970"/>
                  </a:lnTo>
                  <a:lnTo>
                    <a:pt x="0" y="172970"/>
                  </a:lnTo>
                  <a:close/>
                </a:path>
              </a:pathLst>
            </a:custGeom>
            <a:solidFill>
              <a:srgbClr val="23A4DB"/>
            </a:solidFill>
            <a:ln cap="sq">
              <a:noFill/>
              <a:prstDash val="solid"/>
              <a:miter/>
            </a:ln>
          </p:spPr>
        </p:sp>
        <p:sp>
          <p:nvSpPr>
            <p:cNvPr name="TextBox 7" id="7"/>
            <p:cNvSpPr txBox="true"/>
            <p:nvPr/>
          </p:nvSpPr>
          <p:spPr>
            <a:xfrm>
              <a:off x="0" y="-85725"/>
              <a:ext cx="414885" cy="25869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3200"/>
                </a:lnSpc>
                <a:spcBef>
                  <a:spcPct val="0"/>
                </a:spcBef>
              </a:pPr>
              <a:r>
                <a:rPr lang="en-US" sz="2000">
                  <a:solidFill>
                    <a:srgbClr val="000000"/>
                  </a:solidFill>
                  <a:latin typeface="Cloud"/>
                  <a:ea typeface="Cloud"/>
                  <a:cs typeface="Cloud"/>
                  <a:sym typeface="Cloud"/>
                </a:rPr>
                <a:t>#23A4DB</a:t>
              </a:r>
            </a:p>
          </p:txBody>
        </p:sp>
      </p:grpSp>
      <p:grpSp>
        <p:nvGrpSpPr>
          <p:cNvPr name="Group 8" id="8"/>
          <p:cNvGrpSpPr/>
          <p:nvPr/>
        </p:nvGrpSpPr>
        <p:grpSpPr>
          <a:xfrm rot="0">
            <a:off x="1528115" y="8045937"/>
            <a:ext cx="1698451" cy="708101"/>
            <a:chOff x="0" y="0"/>
            <a:chExt cx="414885" cy="172970"/>
          </a:xfrm>
        </p:grpSpPr>
        <p:sp>
          <p:nvSpPr>
            <p:cNvPr name="Freeform 9" id="9"/>
            <p:cNvSpPr/>
            <p:nvPr/>
          </p:nvSpPr>
          <p:spPr>
            <a:xfrm flipH="false" flipV="false" rot="0">
              <a:off x="0" y="0"/>
              <a:ext cx="414885" cy="172970"/>
            </a:xfrm>
            <a:custGeom>
              <a:avLst/>
              <a:gdLst/>
              <a:ahLst/>
              <a:cxnLst/>
              <a:rect r="r" b="b" t="t" l="l"/>
              <a:pathLst>
                <a:path h="172970" w="414885">
                  <a:moveTo>
                    <a:pt x="0" y="0"/>
                  </a:moveTo>
                  <a:lnTo>
                    <a:pt x="414885" y="0"/>
                  </a:lnTo>
                  <a:lnTo>
                    <a:pt x="414885" y="172970"/>
                  </a:lnTo>
                  <a:lnTo>
                    <a:pt x="0" y="172970"/>
                  </a:lnTo>
                  <a:close/>
                </a:path>
              </a:pathLst>
            </a:custGeom>
            <a:solidFill>
              <a:srgbClr val="F4D232"/>
            </a:solidFill>
            <a:ln cap="sq">
              <a:noFill/>
              <a:prstDash val="solid"/>
              <a:miter/>
            </a:ln>
          </p:spPr>
        </p:sp>
        <p:sp>
          <p:nvSpPr>
            <p:cNvPr name="TextBox 10" id="10"/>
            <p:cNvSpPr txBox="true"/>
            <p:nvPr/>
          </p:nvSpPr>
          <p:spPr>
            <a:xfrm>
              <a:off x="0" y="-85725"/>
              <a:ext cx="414885" cy="25869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3200"/>
                </a:lnSpc>
                <a:spcBef>
                  <a:spcPct val="0"/>
                </a:spcBef>
              </a:pPr>
              <a:r>
                <a:rPr lang="en-US" sz="2000">
                  <a:solidFill>
                    <a:srgbClr val="000000"/>
                  </a:solidFill>
                  <a:latin typeface="Cloud"/>
                  <a:ea typeface="Cloud"/>
                  <a:cs typeface="Cloud"/>
                  <a:sym typeface="Cloud"/>
                </a:rPr>
                <a:t>#F4D232</a:t>
              </a:r>
            </a:p>
          </p:txBody>
        </p:sp>
      </p:grpSp>
      <p:grpSp>
        <p:nvGrpSpPr>
          <p:cNvPr name="Group 11" id="11"/>
          <p:cNvGrpSpPr/>
          <p:nvPr/>
        </p:nvGrpSpPr>
        <p:grpSpPr>
          <a:xfrm rot="0">
            <a:off x="3417612" y="7033036"/>
            <a:ext cx="1698451" cy="708101"/>
            <a:chOff x="0" y="0"/>
            <a:chExt cx="414885" cy="172970"/>
          </a:xfrm>
        </p:grpSpPr>
        <p:sp>
          <p:nvSpPr>
            <p:cNvPr name="Freeform 12" id="12"/>
            <p:cNvSpPr/>
            <p:nvPr/>
          </p:nvSpPr>
          <p:spPr>
            <a:xfrm flipH="false" flipV="false" rot="0">
              <a:off x="0" y="0"/>
              <a:ext cx="414885" cy="172970"/>
            </a:xfrm>
            <a:custGeom>
              <a:avLst/>
              <a:gdLst/>
              <a:ahLst/>
              <a:cxnLst/>
              <a:rect r="r" b="b" t="t" l="l"/>
              <a:pathLst>
                <a:path h="172970" w="414885">
                  <a:moveTo>
                    <a:pt x="0" y="0"/>
                  </a:moveTo>
                  <a:lnTo>
                    <a:pt x="414885" y="0"/>
                  </a:lnTo>
                  <a:lnTo>
                    <a:pt x="414885" y="172970"/>
                  </a:lnTo>
                  <a:lnTo>
                    <a:pt x="0" y="172970"/>
                  </a:lnTo>
                  <a:close/>
                </a:path>
              </a:pathLst>
            </a:custGeom>
            <a:solidFill>
              <a:srgbClr val="5BC683"/>
            </a:solidFill>
            <a:ln cap="sq">
              <a:noFill/>
              <a:prstDash val="solid"/>
              <a:miter/>
            </a:ln>
          </p:spPr>
        </p:sp>
        <p:sp>
          <p:nvSpPr>
            <p:cNvPr name="TextBox 13" id="13"/>
            <p:cNvSpPr txBox="true"/>
            <p:nvPr/>
          </p:nvSpPr>
          <p:spPr>
            <a:xfrm>
              <a:off x="0" y="-85725"/>
              <a:ext cx="414885" cy="25869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3200"/>
                </a:lnSpc>
                <a:spcBef>
                  <a:spcPct val="0"/>
                </a:spcBef>
              </a:pPr>
              <a:r>
                <a:rPr lang="en-US" sz="2000">
                  <a:solidFill>
                    <a:srgbClr val="000000"/>
                  </a:solidFill>
                  <a:latin typeface="Cloud"/>
                  <a:ea typeface="Cloud"/>
                  <a:cs typeface="Cloud"/>
                  <a:sym typeface="Cloud"/>
                </a:rPr>
                <a:t>#5BC683</a:t>
              </a:r>
            </a:p>
          </p:txBody>
        </p:sp>
      </p:grpSp>
      <p:grpSp>
        <p:nvGrpSpPr>
          <p:cNvPr name="Group 14" id="14"/>
          <p:cNvGrpSpPr/>
          <p:nvPr/>
        </p:nvGrpSpPr>
        <p:grpSpPr>
          <a:xfrm rot="0">
            <a:off x="5306563" y="7033036"/>
            <a:ext cx="1698451" cy="708101"/>
            <a:chOff x="0" y="0"/>
            <a:chExt cx="414885" cy="172970"/>
          </a:xfrm>
        </p:grpSpPr>
        <p:sp>
          <p:nvSpPr>
            <p:cNvPr name="Freeform 15" id="15"/>
            <p:cNvSpPr/>
            <p:nvPr/>
          </p:nvSpPr>
          <p:spPr>
            <a:xfrm flipH="false" flipV="false" rot="0">
              <a:off x="0" y="0"/>
              <a:ext cx="414885" cy="172970"/>
            </a:xfrm>
            <a:custGeom>
              <a:avLst/>
              <a:gdLst/>
              <a:ahLst/>
              <a:cxnLst/>
              <a:rect r="r" b="b" t="t" l="l"/>
              <a:pathLst>
                <a:path h="172970" w="414885">
                  <a:moveTo>
                    <a:pt x="0" y="0"/>
                  </a:moveTo>
                  <a:lnTo>
                    <a:pt x="414885" y="0"/>
                  </a:lnTo>
                  <a:lnTo>
                    <a:pt x="414885" y="172970"/>
                  </a:lnTo>
                  <a:lnTo>
                    <a:pt x="0" y="172970"/>
                  </a:lnTo>
                  <a:close/>
                </a:path>
              </a:pathLst>
            </a:custGeom>
            <a:solidFill>
              <a:srgbClr val="E980A4"/>
            </a:solidFill>
            <a:ln cap="sq">
              <a:noFill/>
              <a:prstDash val="solid"/>
              <a:miter/>
            </a:ln>
          </p:spPr>
        </p:sp>
        <p:sp>
          <p:nvSpPr>
            <p:cNvPr name="TextBox 16" id="16"/>
            <p:cNvSpPr txBox="true"/>
            <p:nvPr/>
          </p:nvSpPr>
          <p:spPr>
            <a:xfrm>
              <a:off x="0" y="-85725"/>
              <a:ext cx="414885" cy="25869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3200"/>
                </a:lnSpc>
                <a:spcBef>
                  <a:spcPct val="0"/>
                </a:spcBef>
              </a:pPr>
              <a:r>
                <a:rPr lang="en-US" sz="2000">
                  <a:solidFill>
                    <a:srgbClr val="000000"/>
                  </a:solidFill>
                  <a:latin typeface="Cloud"/>
                  <a:ea typeface="Cloud"/>
                  <a:cs typeface="Cloud"/>
                  <a:sym typeface="Cloud"/>
                </a:rPr>
                <a:t>#E980A4</a:t>
              </a:r>
            </a:p>
          </p:txBody>
        </p:sp>
      </p:grpSp>
      <p:grpSp>
        <p:nvGrpSpPr>
          <p:cNvPr name="Group 17" id="17"/>
          <p:cNvGrpSpPr/>
          <p:nvPr/>
        </p:nvGrpSpPr>
        <p:grpSpPr>
          <a:xfrm rot="0">
            <a:off x="3417612" y="8045937"/>
            <a:ext cx="1698451" cy="708101"/>
            <a:chOff x="0" y="0"/>
            <a:chExt cx="414885" cy="172970"/>
          </a:xfrm>
        </p:grpSpPr>
        <p:sp>
          <p:nvSpPr>
            <p:cNvPr name="Freeform 18" id="18"/>
            <p:cNvSpPr/>
            <p:nvPr/>
          </p:nvSpPr>
          <p:spPr>
            <a:xfrm flipH="false" flipV="false" rot="0">
              <a:off x="0" y="0"/>
              <a:ext cx="414885" cy="172970"/>
            </a:xfrm>
            <a:custGeom>
              <a:avLst/>
              <a:gdLst/>
              <a:ahLst/>
              <a:cxnLst/>
              <a:rect r="r" b="b" t="t" l="l"/>
              <a:pathLst>
                <a:path h="172970" w="414885">
                  <a:moveTo>
                    <a:pt x="0" y="0"/>
                  </a:moveTo>
                  <a:lnTo>
                    <a:pt x="414885" y="0"/>
                  </a:lnTo>
                  <a:lnTo>
                    <a:pt x="414885" y="172970"/>
                  </a:lnTo>
                  <a:lnTo>
                    <a:pt x="0" y="172970"/>
                  </a:lnTo>
                  <a:close/>
                </a:path>
              </a:pathLst>
            </a:custGeom>
            <a:solidFill>
              <a:srgbClr val="E4462F"/>
            </a:solidFill>
            <a:ln cap="sq">
              <a:noFill/>
              <a:prstDash val="solid"/>
              <a:miter/>
            </a:ln>
          </p:spPr>
        </p:sp>
        <p:sp>
          <p:nvSpPr>
            <p:cNvPr name="TextBox 19" id="19"/>
            <p:cNvSpPr txBox="true"/>
            <p:nvPr/>
          </p:nvSpPr>
          <p:spPr>
            <a:xfrm>
              <a:off x="0" y="-85725"/>
              <a:ext cx="414885" cy="25869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3200"/>
                </a:lnSpc>
                <a:spcBef>
                  <a:spcPct val="0"/>
                </a:spcBef>
              </a:pPr>
              <a:r>
                <a:rPr lang="en-US" sz="2000">
                  <a:solidFill>
                    <a:srgbClr val="000000"/>
                  </a:solidFill>
                  <a:latin typeface="Cloud"/>
                  <a:ea typeface="Cloud"/>
                  <a:cs typeface="Cloud"/>
                  <a:sym typeface="Cloud"/>
                </a:rPr>
                <a:t>#E4462F</a:t>
              </a:r>
            </a:p>
          </p:txBody>
        </p:sp>
      </p:grpSp>
      <p:grpSp>
        <p:nvGrpSpPr>
          <p:cNvPr name="Group 20" id="20"/>
          <p:cNvGrpSpPr/>
          <p:nvPr/>
        </p:nvGrpSpPr>
        <p:grpSpPr>
          <a:xfrm rot="0">
            <a:off x="5306563" y="8045937"/>
            <a:ext cx="1698451" cy="708101"/>
            <a:chOff x="0" y="0"/>
            <a:chExt cx="414885" cy="172970"/>
          </a:xfrm>
        </p:grpSpPr>
        <p:sp>
          <p:nvSpPr>
            <p:cNvPr name="Freeform 21" id="21"/>
            <p:cNvSpPr/>
            <p:nvPr/>
          </p:nvSpPr>
          <p:spPr>
            <a:xfrm flipH="false" flipV="false" rot="0">
              <a:off x="0" y="0"/>
              <a:ext cx="414885" cy="172970"/>
            </a:xfrm>
            <a:custGeom>
              <a:avLst/>
              <a:gdLst/>
              <a:ahLst/>
              <a:cxnLst/>
              <a:rect r="r" b="b" t="t" l="l"/>
              <a:pathLst>
                <a:path h="172970" w="414885">
                  <a:moveTo>
                    <a:pt x="0" y="0"/>
                  </a:moveTo>
                  <a:lnTo>
                    <a:pt x="414885" y="0"/>
                  </a:lnTo>
                  <a:lnTo>
                    <a:pt x="414885" y="172970"/>
                  </a:lnTo>
                  <a:lnTo>
                    <a:pt x="0" y="172970"/>
                  </a:lnTo>
                  <a:close/>
                </a:path>
              </a:pathLst>
            </a:custGeom>
            <a:solidFill>
              <a:srgbClr val="EA6E25"/>
            </a:solidFill>
            <a:ln cap="sq">
              <a:noFill/>
              <a:prstDash val="solid"/>
              <a:miter/>
            </a:ln>
          </p:spPr>
        </p:sp>
        <p:sp>
          <p:nvSpPr>
            <p:cNvPr name="TextBox 22" id="22"/>
            <p:cNvSpPr txBox="true"/>
            <p:nvPr/>
          </p:nvSpPr>
          <p:spPr>
            <a:xfrm>
              <a:off x="0" y="-85725"/>
              <a:ext cx="414885" cy="258695"/>
            </a:xfrm>
            <a:prstGeom prst="rect">
              <a:avLst/>
            </a:prstGeom>
          </p:spPr>
          <p:txBody>
            <a:bodyPr anchor="ctr" rtlCol="false" tIns="50800" lIns="50800" bIns="50800" rIns="50800"/>
            <a:lstStyle/>
            <a:p>
              <a:pPr algn="ctr" marL="0" indent="0" lvl="0">
                <a:lnSpc>
                  <a:spcPts val="3200"/>
                </a:lnSpc>
                <a:spcBef>
                  <a:spcPct val="0"/>
                </a:spcBef>
              </a:pPr>
              <a:r>
                <a:rPr lang="en-US" sz="2000">
                  <a:solidFill>
                    <a:srgbClr val="000000"/>
                  </a:solidFill>
                  <a:latin typeface="Cloud"/>
                  <a:ea typeface="Cloud"/>
                  <a:cs typeface="Cloud"/>
                  <a:sym typeface="Cloud"/>
                </a:rPr>
                <a:t>#EA6E25</a:t>
              </a:r>
            </a:p>
          </p:txBody>
        </p:sp>
      </p:grpSp>
      <p:sp>
        <p:nvSpPr>
          <p:cNvPr name="TextBox 23" id="23"/>
          <p:cNvSpPr txBox="true"/>
          <p:nvPr/>
        </p:nvSpPr>
        <p:spPr>
          <a:xfrm rot="0">
            <a:off x="4826021" y="895102"/>
            <a:ext cx="8635957" cy="13108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0399"/>
              </a:lnSpc>
              <a:spcBef>
                <a:spcPct val="0"/>
              </a:spcBef>
            </a:pPr>
            <a:r>
              <a:rPr lang="en-US" sz="8666" strike="noStrike" u="none">
                <a:solidFill>
                  <a:srgbClr val="E4462F"/>
                </a:solidFill>
                <a:latin typeface="Darumadrop One"/>
                <a:ea typeface="Darumadrop One"/>
                <a:cs typeface="Darumadrop One"/>
                <a:sym typeface="Darumadrop One"/>
              </a:rPr>
              <a:t>Resource Page</a:t>
            </a:r>
          </a:p>
        </p:txBody>
      </p:sp>
      <p:sp>
        <p:nvSpPr>
          <p:cNvPr name="TextBox 24" id="24"/>
          <p:cNvSpPr txBox="true"/>
          <p:nvPr/>
        </p:nvSpPr>
        <p:spPr>
          <a:xfrm rot="0">
            <a:off x="2590508" y="2271341"/>
            <a:ext cx="13106983" cy="46863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39"/>
              </a:lnSpc>
              <a:spcBef>
                <a:spcPct val="0"/>
              </a:spcBef>
            </a:pPr>
            <a:r>
              <a:rPr lang="en-US" sz="2399" strike="noStrike" u="none">
                <a:solidFill>
                  <a:srgbClr val="000000"/>
                </a:solidFill>
                <a:latin typeface="Cloud"/>
                <a:ea typeface="Cloud"/>
                <a:cs typeface="Cloud"/>
                <a:sym typeface="Cloud"/>
              </a:rPr>
              <a:t>Use these design resources in your Canva Presentation.</a:t>
            </a:r>
          </a:p>
        </p:txBody>
      </p:sp>
      <p:sp>
        <p:nvSpPr>
          <p:cNvPr name="TextBox 25" id="25"/>
          <p:cNvSpPr txBox="true"/>
          <p:nvPr/>
        </p:nvSpPr>
        <p:spPr>
          <a:xfrm rot="0">
            <a:off x="1528115" y="5856156"/>
            <a:ext cx="4363202" cy="38417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200"/>
              </a:lnSpc>
              <a:spcBef>
                <a:spcPct val="0"/>
              </a:spcBef>
            </a:pPr>
            <a:r>
              <a:rPr lang="en-US" sz="2000" strike="noStrike" u="none">
                <a:solidFill>
                  <a:srgbClr val="000000"/>
                </a:solidFill>
                <a:latin typeface="Cloud"/>
                <a:ea typeface="Cloud"/>
                <a:cs typeface="Cloud"/>
                <a:sym typeface="Cloud"/>
              </a:rPr>
              <a:t>You can find these fonts online too.</a:t>
            </a:r>
          </a:p>
        </p:txBody>
      </p:sp>
      <p:sp>
        <p:nvSpPr>
          <p:cNvPr name="TextBox 26" id="26"/>
          <p:cNvSpPr txBox="true"/>
          <p:nvPr/>
        </p:nvSpPr>
        <p:spPr>
          <a:xfrm rot="0">
            <a:off x="1528115" y="6411780"/>
            <a:ext cx="3396902" cy="44980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1">
              <a:lnSpc>
                <a:spcPts val="3551"/>
              </a:lnSpc>
              <a:spcBef>
                <a:spcPct val="0"/>
              </a:spcBef>
            </a:pPr>
            <a:r>
              <a:rPr lang="en-US" sz="2911" strike="noStrike" u="none">
                <a:solidFill>
                  <a:srgbClr val="000000"/>
                </a:solidFill>
                <a:latin typeface="Darumadrop One"/>
                <a:ea typeface="Darumadrop One"/>
                <a:cs typeface="Darumadrop One"/>
                <a:sym typeface="Darumadrop One"/>
              </a:rPr>
              <a:t>Colors</a:t>
            </a:r>
          </a:p>
        </p:txBody>
      </p:sp>
      <p:sp>
        <p:nvSpPr>
          <p:cNvPr name="TextBox 27" id="27"/>
          <p:cNvSpPr txBox="true"/>
          <p:nvPr/>
        </p:nvSpPr>
        <p:spPr>
          <a:xfrm rot="0">
            <a:off x="1528115" y="3237403"/>
            <a:ext cx="4608698" cy="784224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3200"/>
              </a:lnSpc>
              <a:spcBef>
                <a:spcPct val="0"/>
              </a:spcBef>
            </a:pPr>
            <a:r>
              <a:rPr lang="en-US" sz="2000" strike="noStrike" u="none">
                <a:solidFill>
                  <a:srgbClr val="000000"/>
                </a:solidFill>
                <a:latin typeface="Cloud"/>
                <a:ea typeface="Cloud"/>
                <a:cs typeface="Cloud"/>
                <a:sym typeface="Cloud"/>
              </a:rPr>
              <a:t>This presentation template</a:t>
            </a:r>
          </a:p>
          <a:p>
            <a:pPr algn="l" marL="0" indent="0" lvl="0">
              <a:lnSpc>
                <a:spcPts val="3200"/>
              </a:lnSpc>
              <a:spcBef>
                <a:spcPct val="0"/>
              </a:spcBef>
            </a:pPr>
            <a:r>
              <a:rPr lang="en-US" sz="2000" strike="noStrike" u="none">
                <a:solidFill>
                  <a:srgbClr val="000000"/>
                </a:solidFill>
                <a:latin typeface="Cloud"/>
                <a:ea typeface="Cloud"/>
                <a:cs typeface="Cloud"/>
                <a:sym typeface="Cloud"/>
              </a:rPr>
              <a:t>uses the following free fonts:</a:t>
            </a:r>
          </a:p>
        </p:txBody>
      </p:sp>
      <p:sp>
        <p:nvSpPr>
          <p:cNvPr name="TextBox 28" id="28"/>
          <p:cNvSpPr txBox="true"/>
          <p:nvPr/>
        </p:nvSpPr>
        <p:spPr>
          <a:xfrm rot="0">
            <a:off x="1528115" y="4069252"/>
            <a:ext cx="1889496" cy="156845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0">
              <a:lnSpc>
                <a:spcPts val="4224"/>
              </a:lnSpc>
            </a:pPr>
            <a:r>
              <a:rPr lang="en-US" sz="2499" strike="noStrike" u="none">
                <a:solidFill>
                  <a:srgbClr val="000000"/>
                </a:solidFill>
                <a:latin typeface="Darumadrop One"/>
                <a:ea typeface="Darumadrop One"/>
                <a:cs typeface="Darumadrop One"/>
                <a:sym typeface="Darumadrop One"/>
              </a:rPr>
              <a:t>Titles</a:t>
            </a:r>
          </a:p>
          <a:p>
            <a:pPr algn="l" marL="0" indent="0" lvl="0">
              <a:lnSpc>
                <a:spcPts val="4224"/>
              </a:lnSpc>
            </a:pPr>
            <a:r>
              <a:rPr lang="en-US" sz="2499" strike="noStrike" u="none">
                <a:solidFill>
                  <a:srgbClr val="000000"/>
                </a:solidFill>
                <a:latin typeface="Darumadrop One"/>
                <a:ea typeface="Darumadrop One"/>
                <a:cs typeface="Darumadrop One"/>
                <a:sym typeface="Darumadrop One"/>
              </a:rPr>
              <a:t>Headers</a:t>
            </a:r>
          </a:p>
          <a:p>
            <a:pPr algn="l" marL="0" indent="0" lvl="0">
              <a:lnSpc>
                <a:spcPts val="4224"/>
              </a:lnSpc>
            </a:pPr>
            <a:r>
              <a:rPr lang="en-US" sz="2499" strike="noStrike" u="none">
                <a:solidFill>
                  <a:srgbClr val="000000"/>
                </a:solidFill>
                <a:latin typeface="Darumadrop One"/>
                <a:ea typeface="Darumadrop One"/>
                <a:cs typeface="Darumadrop One"/>
                <a:sym typeface="Darumadrop One"/>
              </a:rPr>
              <a:t>Body Copy</a:t>
            </a:r>
          </a:p>
        </p:txBody>
      </p:sp>
      <p:sp>
        <p:nvSpPr>
          <p:cNvPr name="TextBox 29" id="29"/>
          <p:cNvSpPr txBox="true"/>
          <p:nvPr/>
        </p:nvSpPr>
        <p:spPr>
          <a:xfrm rot="0">
            <a:off x="3226566" y="3991287"/>
            <a:ext cx="2429373" cy="1649729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>
              <a:lnSpc>
                <a:spcPts val="4560"/>
              </a:lnSpc>
            </a:pPr>
            <a:r>
              <a:rPr lang="en-US" sz="2000">
                <a:solidFill>
                  <a:srgbClr val="000000"/>
                </a:solidFill>
                <a:latin typeface="Cloud"/>
                <a:ea typeface="Cloud"/>
                <a:cs typeface="Cloud"/>
                <a:sym typeface="Cloud"/>
              </a:rPr>
              <a:t>Darumadrop One</a:t>
            </a:r>
          </a:p>
          <a:p>
            <a:pPr algn="l">
              <a:lnSpc>
                <a:spcPts val="4560"/>
              </a:lnSpc>
            </a:pPr>
            <a:r>
              <a:rPr lang="en-US" sz="2000">
                <a:solidFill>
                  <a:srgbClr val="000000"/>
                </a:solidFill>
                <a:latin typeface="Cloud"/>
                <a:ea typeface="Cloud"/>
                <a:cs typeface="Cloud"/>
                <a:sym typeface="Cloud"/>
              </a:rPr>
              <a:t>Cloud</a:t>
            </a:r>
          </a:p>
          <a:p>
            <a:pPr algn="l" marL="0" indent="0" lvl="0">
              <a:lnSpc>
                <a:spcPts val="4560"/>
              </a:lnSpc>
            </a:pPr>
            <a:r>
              <a:rPr lang="en-US" sz="2000">
                <a:solidFill>
                  <a:srgbClr val="000000"/>
                </a:solidFill>
                <a:latin typeface="Cloud"/>
                <a:ea typeface="Cloud"/>
                <a:cs typeface="Cloud"/>
                <a:sym typeface="Cloud"/>
              </a:rPr>
              <a:t>Cloud</a:t>
            </a:r>
          </a:p>
        </p:txBody>
      </p:sp>
      <p:sp>
        <p:nvSpPr>
          <p:cNvPr name="TextBox 30" id="30"/>
          <p:cNvSpPr txBox="true"/>
          <p:nvPr/>
        </p:nvSpPr>
        <p:spPr>
          <a:xfrm rot="0">
            <a:off x="1528115" y="2730447"/>
            <a:ext cx="3396902" cy="449806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l" marL="0" indent="0" lvl="1">
              <a:lnSpc>
                <a:spcPts val="3551"/>
              </a:lnSpc>
              <a:spcBef>
                <a:spcPct val="0"/>
              </a:spcBef>
            </a:pPr>
            <a:r>
              <a:rPr lang="en-US" sz="2911" strike="noStrike" u="none">
                <a:solidFill>
                  <a:srgbClr val="000000"/>
                </a:solidFill>
                <a:latin typeface="Darumadrop One"/>
                <a:ea typeface="Darumadrop One"/>
                <a:cs typeface="Darumadrop One"/>
                <a:sym typeface="Darumadrop One"/>
              </a:rPr>
              <a:t>FONTS</a:t>
            </a:r>
          </a:p>
        </p:txBody>
      </p:sp>
      <p:sp>
        <p:nvSpPr>
          <p:cNvPr name="Freeform 31" id="31"/>
          <p:cNvSpPr/>
          <p:nvPr/>
        </p:nvSpPr>
        <p:spPr>
          <a:xfrm flipH="false" flipV="false" rot="0">
            <a:off x="10655162" y="5116002"/>
            <a:ext cx="959616" cy="774671"/>
          </a:xfrm>
          <a:custGeom>
            <a:avLst/>
            <a:gdLst/>
            <a:ahLst/>
            <a:cxnLst/>
            <a:rect r="r" b="b" t="t" l="l"/>
            <a:pathLst>
              <a:path h="774671" w="959616">
                <a:moveTo>
                  <a:pt x="0" y="0"/>
                </a:moveTo>
                <a:lnTo>
                  <a:pt x="959616" y="0"/>
                </a:lnTo>
                <a:lnTo>
                  <a:pt x="959616" y="774671"/>
                </a:lnTo>
                <a:lnTo>
                  <a:pt x="0" y="774671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32" id="32"/>
          <p:cNvSpPr/>
          <p:nvPr/>
        </p:nvSpPr>
        <p:spPr>
          <a:xfrm flipH="false" flipV="false" rot="0">
            <a:off x="9308703" y="5022522"/>
            <a:ext cx="958135" cy="961632"/>
          </a:xfrm>
          <a:custGeom>
            <a:avLst/>
            <a:gdLst/>
            <a:ahLst/>
            <a:cxnLst/>
            <a:rect r="r" b="b" t="t" l="l"/>
            <a:pathLst>
              <a:path h="961632" w="958135">
                <a:moveTo>
                  <a:pt x="0" y="0"/>
                </a:moveTo>
                <a:lnTo>
                  <a:pt x="958135" y="0"/>
                </a:lnTo>
                <a:lnTo>
                  <a:pt x="958135" y="961631"/>
                </a:lnTo>
                <a:lnTo>
                  <a:pt x="0" y="961631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3" id="33"/>
          <p:cNvSpPr/>
          <p:nvPr/>
        </p:nvSpPr>
        <p:spPr>
          <a:xfrm flipH="false" flipV="false" rot="0">
            <a:off x="8036595" y="7578172"/>
            <a:ext cx="825398" cy="776267"/>
          </a:xfrm>
          <a:custGeom>
            <a:avLst/>
            <a:gdLst/>
            <a:ahLst/>
            <a:cxnLst/>
            <a:rect r="r" b="b" t="t" l="l"/>
            <a:pathLst>
              <a:path h="776267" w="825398">
                <a:moveTo>
                  <a:pt x="0" y="0"/>
                </a:moveTo>
                <a:lnTo>
                  <a:pt x="825399" y="0"/>
                </a:lnTo>
                <a:lnTo>
                  <a:pt x="825399" y="776268"/>
                </a:lnTo>
                <a:lnTo>
                  <a:pt x="0" y="776268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4" id="34"/>
          <p:cNvSpPr/>
          <p:nvPr/>
        </p:nvSpPr>
        <p:spPr>
          <a:xfrm flipH="false" flipV="false" rot="0">
            <a:off x="7978211" y="4994308"/>
            <a:ext cx="942168" cy="1018059"/>
          </a:xfrm>
          <a:custGeom>
            <a:avLst/>
            <a:gdLst/>
            <a:ahLst/>
            <a:cxnLst/>
            <a:rect r="r" b="b" t="t" l="l"/>
            <a:pathLst>
              <a:path h="1018059" w="942168">
                <a:moveTo>
                  <a:pt x="0" y="0"/>
                </a:moveTo>
                <a:lnTo>
                  <a:pt x="942167" y="0"/>
                </a:lnTo>
                <a:lnTo>
                  <a:pt x="942167" y="1018059"/>
                </a:lnTo>
                <a:lnTo>
                  <a:pt x="0" y="1018059"/>
                </a:lnTo>
                <a:lnTo>
                  <a:pt x="0" y="0"/>
                </a:lnTo>
                <a:close/>
              </a:path>
            </a:pathLst>
          </a:custGeom>
          <a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5" id="35"/>
          <p:cNvSpPr/>
          <p:nvPr/>
        </p:nvSpPr>
        <p:spPr>
          <a:xfrm flipH="false" flipV="false" rot="0">
            <a:off x="15879359" y="7511631"/>
            <a:ext cx="947239" cy="909350"/>
          </a:xfrm>
          <a:custGeom>
            <a:avLst/>
            <a:gdLst/>
            <a:ahLst/>
            <a:cxnLst/>
            <a:rect r="r" b="b" t="t" l="l"/>
            <a:pathLst>
              <a:path h="909350" w="947239">
                <a:moveTo>
                  <a:pt x="0" y="0"/>
                </a:moveTo>
                <a:lnTo>
                  <a:pt x="947239" y="0"/>
                </a:lnTo>
                <a:lnTo>
                  <a:pt x="947239" y="909350"/>
                </a:lnTo>
                <a:lnTo>
                  <a:pt x="0" y="909350"/>
                </a:lnTo>
                <a:lnTo>
                  <a:pt x="0" y="0"/>
                </a:lnTo>
                <a:close/>
              </a:path>
            </a:pathLst>
          </a:custGeom>
          <a:blipFill>
            <a:blip r:embed="rId12">
              <a:extLst>
                <a:ext uri="{96DAC541-7B7A-43D3-8B79-37D633B846F1}">
                  <asvg:svgBlip xmlns:asvg="http://schemas.microsoft.com/office/drawing/2016/SVG/main" r:embed="rId1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6" id="36"/>
          <p:cNvSpPr/>
          <p:nvPr/>
        </p:nvSpPr>
        <p:spPr>
          <a:xfrm flipH="false" flipV="false" rot="0">
            <a:off x="16177062" y="6516672"/>
            <a:ext cx="753118" cy="720255"/>
          </a:xfrm>
          <a:custGeom>
            <a:avLst/>
            <a:gdLst/>
            <a:ahLst/>
            <a:cxnLst/>
            <a:rect r="r" b="b" t="t" l="l"/>
            <a:pathLst>
              <a:path h="720255" w="753118">
                <a:moveTo>
                  <a:pt x="0" y="0"/>
                </a:moveTo>
                <a:lnTo>
                  <a:pt x="753119" y="0"/>
                </a:lnTo>
                <a:lnTo>
                  <a:pt x="753119" y="720254"/>
                </a:lnTo>
                <a:lnTo>
                  <a:pt x="0" y="720254"/>
                </a:lnTo>
                <a:lnTo>
                  <a:pt x="0" y="0"/>
                </a:lnTo>
                <a:close/>
              </a:path>
            </a:pathLst>
          </a:custGeom>
          <a:blipFill>
            <a:blip r:embed="rId14">
              <a:extLst>
                <a:ext uri="{96DAC541-7B7A-43D3-8B79-37D633B846F1}">
                  <asvg:svgBlip xmlns:asvg="http://schemas.microsoft.com/office/drawing/2016/SVG/main" r:embed="rId1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7" id="37"/>
          <p:cNvSpPr/>
          <p:nvPr/>
        </p:nvSpPr>
        <p:spPr>
          <a:xfrm flipH="false" flipV="false" rot="0">
            <a:off x="13784676" y="6411941"/>
            <a:ext cx="774199" cy="929715"/>
          </a:xfrm>
          <a:custGeom>
            <a:avLst/>
            <a:gdLst/>
            <a:ahLst/>
            <a:cxnLst/>
            <a:rect r="r" b="b" t="t" l="l"/>
            <a:pathLst>
              <a:path h="929715" w="774199">
                <a:moveTo>
                  <a:pt x="0" y="0"/>
                </a:moveTo>
                <a:lnTo>
                  <a:pt x="774199" y="0"/>
                </a:lnTo>
                <a:lnTo>
                  <a:pt x="774199" y="929716"/>
                </a:lnTo>
                <a:lnTo>
                  <a:pt x="0" y="929716"/>
                </a:lnTo>
                <a:lnTo>
                  <a:pt x="0" y="0"/>
                </a:lnTo>
                <a:close/>
              </a:path>
            </a:pathLst>
          </a:custGeom>
          <a:blipFill>
            <a:blip r:embed="rId16">
              <a:extLst>
                <a:ext uri="{96DAC541-7B7A-43D3-8B79-37D633B846F1}">
                  <asvg:svgBlip xmlns:asvg="http://schemas.microsoft.com/office/drawing/2016/SVG/main" r:embed="rId1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8" id="38"/>
          <p:cNvSpPr/>
          <p:nvPr/>
        </p:nvSpPr>
        <p:spPr>
          <a:xfrm flipH="false" flipV="false" rot="0">
            <a:off x="11286050" y="7611353"/>
            <a:ext cx="623426" cy="709905"/>
          </a:xfrm>
          <a:custGeom>
            <a:avLst/>
            <a:gdLst/>
            <a:ahLst/>
            <a:cxnLst/>
            <a:rect r="r" b="b" t="t" l="l"/>
            <a:pathLst>
              <a:path h="709905" w="623426">
                <a:moveTo>
                  <a:pt x="0" y="0"/>
                </a:moveTo>
                <a:lnTo>
                  <a:pt x="623426" y="0"/>
                </a:lnTo>
                <a:lnTo>
                  <a:pt x="623426" y="709905"/>
                </a:lnTo>
                <a:lnTo>
                  <a:pt x="0" y="709905"/>
                </a:lnTo>
                <a:lnTo>
                  <a:pt x="0" y="0"/>
                </a:lnTo>
                <a:close/>
              </a:path>
            </a:pathLst>
          </a:custGeom>
          <a:blipFill>
            <a:blip r:embed="rId18">
              <a:extLst>
                <a:ext uri="{96DAC541-7B7A-43D3-8B79-37D633B846F1}">
                  <asvg:svgBlip xmlns:asvg="http://schemas.microsoft.com/office/drawing/2016/SVG/main" r:embed="rId1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39" id="39"/>
          <p:cNvSpPr/>
          <p:nvPr/>
        </p:nvSpPr>
        <p:spPr>
          <a:xfrm flipH="false" flipV="false" rot="0">
            <a:off x="12260870" y="3696607"/>
            <a:ext cx="622964" cy="722790"/>
          </a:xfrm>
          <a:custGeom>
            <a:avLst/>
            <a:gdLst/>
            <a:ahLst/>
            <a:cxnLst/>
            <a:rect r="r" b="b" t="t" l="l"/>
            <a:pathLst>
              <a:path h="722790" w="622964">
                <a:moveTo>
                  <a:pt x="0" y="0"/>
                </a:moveTo>
                <a:lnTo>
                  <a:pt x="622963" y="0"/>
                </a:lnTo>
                <a:lnTo>
                  <a:pt x="622963" y="722790"/>
                </a:lnTo>
                <a:lnTo>
                  <a:pt x="0" y="722790"/>
                </a:lnTo>
                <a:lnTo>
                  <a:pt x="0" y="0"/>
                </a:lnTo>
                <a:close/>
              </a:path>
            </a:pathLst>
          </a:custGeom>
          <a:blipFill>
            <a:blip r:embed="rId20">
              <a:extLst>
                <a:ext uri="{96DAC541-7B7A-43D3-8B79-37D633B846F1}">
                  <asvg:svgBlip xmlns:asvg="http://schemas.microsoft.com/office/drawing/2016/SVG/main" r:embed="rId21"/>
                </a:ext>
              </a:extLst>
            </a:blip>
            <a:stretch>
              <a:fillRect l="0" t="0" r="0" b="-25076"/>
            </a:stretch>
          </a:blipFill>
        </p:spPr>
      </p:sp>
      <p:sp>
        <p:nvSpPr>
          <p:cNvPr name="Freeform 40" id="40"/>
          <p:cNvSpPr/>
          <p:nvPr/>
        </p:nvSpPr>
        <p:spPr>
          <a:xfrm flipH="false" flipV="false" rot="0">
            <a:off x="13478741" y="7606122"/>
            <a:ext cx="983436" cy="720367"/>
          </a:xfrm>
          <a:custGeom>
            <a:avLst/>
            <a:gdLst/>
            <a:ahLst/>
            <a:cxnLst/>
            <a:rect r="r" b="b" t="t" l="l"/>
            <a:pathLst>
              <a:path h="720367" w="983436">
                <a:moveTo>
                  <a:pt x="0" y="0"/>
                </a:moveTo>
                <a:lnTo>
                  <a:pt x="983436" y="0"/>
                </a:lnTo>
                <a:lnTo>
                  <a:pt x="983436" y="720367"/>
                </a:lnTo>
                <a:lnTo>
                  <a:pt x="0" y="720367"/>
                </a:lnTo>
                <a:lnTo>
                  <a:pt x="0" y="0"/>
                </a:lnTo>
                <a:close/>
              </a:path>
            </a:pathLst>
          </a:custGeom>
          <a:blipFill>
            <a:blip r:embed="rId22">
              <a:extLst>
                <a:ext uri="{96DAC541-7B7A-43D3-8B79-37D633B846F1}">
                  <asvg:svgBlip xmlns:asvg="http://schemas.microsoft.com/office/drawing/2016/SVG/main" r:embed="rId23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41" id="41"/>
          <p:cNvSpPr/>
          <p:nvPr/>
        </p:nvSpPr>
        <p:spPr>
          <a:xfrm flipH="false" flipV="false" rot="0">
            <a:off x="9277536" y="7707536"/>
            <a:ext cx="510011" cy="517539"/>
          </a:xfrm>
          <a:custGeom>
            <a:avLst/>
            <a:gdLst/>
            <a:ahLst/>
            <a:cxnLst/>
            <a:rect r="r" b="b" t="t" l="l"/>
            <a:pathLst>
              <a:path h="517539" w="510011">
                <a:moveTo>
                  <a:pt x="0" y="0"/>
                </a:moveTo>
                <a:lnTo>
                  <a:pt x="510011" y="0"/>
                </a:lnTo>
                <a:lnTo>
                  <a:pt x="510011" y="517539"/>
                </a:lnTo>
                <a:lnTo>
                  <a:pt x="0" y="517539"/>
                </a:lnTo>
                <a:lnTo>
                  <a:pt x="0" y="0"/>
                </a:lnTo>
                <a:close/>
              </a:path>
            </a:pathLst>
          </a:custGeom>
          <a:blipFill>
            <a:blip r:embed="rId24">
              <a:extLst>
                <a:ext uri="{96DAC541-7B7A-43D3-8B79-37D633B846F1}">
                  <asvg:svgBlip xmlns:asvg="http://schemas.microsoft.com/office/drawing/2016/SVG/main" r:embed="rId25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42" id="42"/>
          <p:cNvSpPr/>
          <p:nvPr/>
        </p:nvSpPr>
        <p:spPr>
          <a:xfrm flipH="false" flipV="false" rot="0">
            <a:off x="7872011" y="6543269"/>
            <a:ext cx="704850" cy="667061"/>
          </a:xfrm>
          <a:custGeom>
            <a:avLst/>
            <a:gdLst/>
            <a:ahLst/>
            <a:cxnLst/>
            <a:rect r="r" b="b" t="t" l="l"/>
            <a:pathLst>
              <a:path h="667061" w="704850">
                <a:moveTo>
                  <a:pt x="0" y="0"/>
                </a:moveTo>
                <a:lnTo>
                  <a:pt x="704850" y="0"/>
                </a:lnTo>
                <a:lnTo>
                  <a:pt x="704850" y="667061"/>
                </a:lnTo>
                <a:lnTo>
                  <a:pt x="0" y="667061"/>
                </a:lnTo>
                <a:lnTo>
                  <a:pt x="0" y="0"/>
                </a:lnTo>
                <a:close/>
              </a:path>
            </a:pathLst>
          </a:custGeom>
          <a:blipFill>
            <a:blip r:embed="rId26">
              <a:extLst>
                <a:ext uri="{96DAC541-7B7A-43D3-8B79-37D633B846F1}">
                  <asvg:svgBlip xmlns:asvg="http://schemas.microsoft.com/office/drawing/2016/SVG/main" r:embed="rId27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43" id="43"/>
          <p:cNvSpPr/>
          <p:nvPr/>
        </p:nvSpPr>
        <p:spPr>
          <a:xfrm flipH="false" flipV="false" rot="0">
            <a:off x="12325018" y="7588982"/>
            <a:ext cx="738182" cy="754647"/>
          </a:xfrm>
          <a:custGeom>
            <a:avLst/>
            <a:gdLst/>
            <a:ahLst/>
            <a:cxnLst/>
            <a:rect r="r" b="b" t="t" l="l"/>
            <a:pathLst>
              <a:path h="754647" w="738182">
                <a:moveTo>
                  <a:pt x="0" y="0"/>
                </a:moveTo>
                <a:lnTo>
                  <a:pt x="738181" y="0"/>
                </a:lnTo>
                <a:lnTo>
                  <a:pt x="738181" y="754647"/>
                </a:lnTo>
                <a:lnTo>
                  <a:pt x="0" y="754647"/>
                </a:lnTo>
                <a:lnTo>
                  <a:pt x="0" y="0"/>
                </a:lnTo>
                <a:close/>
              </a:path>
            </a:pathLst>
          </a:custGeom>
          <a:blipFill>
            <a:blip r:embed="rId28">
              <a:extLst>
                <a:ext uri="{96DAC541-7B7A-43D3-8B79-37D633B846F1}">
                  <asvg:svgBlip xmlns:asvg="http://schemas.microsoft.com/office/drawing/2016/SVG/main" r:embed="rId29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44" id="44"/>
          <p:cNvSpPr/>
          <p:nvPr/>
        </p:nvSpPr>
        <p:spPr>
          <a:xfrm flipH="false" flipV="false" rot="0">
            <a:off x="11376993" y="6548936"/>
            <a:ext cx="756079" cy="655727"/>
          </a:xfrm>
          <a:custGeom>
            <a:avLst/>
            <a:gdLst/>
            <a:ahLst/>
            <a:cxnLst/>
            <a:rect r="r" b="b" t="t" l="l"/>
            <a:pathLst>
              <a:path h="655727" w="756079">
                <a:moveTo>
                  <a:pt x="0" y="0"/>
                </a:moveTo>
                <a:lnTo>
                  <a:pt x="756079" y="0"/>
                </a:lnTo>
                <a:lnTo>
                  <a:pt x="756079" y="655726"/>
                </a:lnTo>
                <a:lnTo>
                  <a:pt x="0" y="655726"/>
                </a:lnTo>
                <a:lnTo>
                  <a:pt x="0" y="0"/>
                </a:lnTo>
                <a:close/>
              </a:path>
            </a:pathLst>
          </a:custGeom>
          <a:blipFill>
            <a:blip r:embed="rId30">
              <a:extLst>
                <a:ext uri="{96DAC541-7B7A-43D3-8B79-37D633B846F1}">
                  <asvg:svgBlip xmlns:asvg="http://schemas.microsoft.com/office/drawing/2016/SVG/main" r:embed="rId31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45" id="45"/>
          <p:cNvSpPr/>
          <p:nvPr/>
        </p:nvSpPr>
        <p:spPr>
          <a:xfrm flipH="false" flipV="false" rot="0">
            <a:off x="7975169" y="3462781"/>
            <a:ext cx="650624" cy="1190442"/>
          </a:xfrm>
          <a:custGeom>
            <a:avLst/>
            <a:gdLst/>
            <a:ahLst/>
            <a:cxnLst/>
            <a:rect r="r" b="b" t="t" l="l"/>
            <a:pathLst>
              <a:path h="1190442" w="650624">
                <a:moveTo>
                  <a:pt x="0" y="0"/>
                </a:moveTo>
                <a:lnTo>
                  <a:pt x="650624" y="0"/>
                </a:lnTo>
                <a:lnTo>
                  <a:pt x="650624" y="1190442"/>
                </a:lnTo>
                <a:lnTo>
                  <a:pt x="0" y="1190442"/>
                </a:lnTo>
                <a:lnTo>
                  <a:pt x="0" y="0"/>
                </a:lnTo>
                <a:close/>
              </a:path>
            </a:pathLst>
          </a:custGeom>
          <a:blipFill>
            <a:blip r:embed="rId32">
              <a:extLst>
                <a:ext uri="{96DAC541-7B7A-43D3-8B79-37D633B846F1}">
                  <asvg:svgBlip xmlns:asvg="http://schemas.microsoft.com/office/drawing/2016/SVG/main" r:embed="rId33"/>
                </a:ext>
              </a:extLst>
            </a:blip>
            <a:stretch>
              <a:fillRect l="0" t="0" r="0" b="-27913"/>
            </a:stretch>
          </a:blipFill>
        </p:spPr>
      </p:sp>
      <p:sp>
        <p:nvSpPr>
          <p:cNvPr name="Freeform 46" id="46"/>
          <p:cNvSpPr/>
          <p:nvPr/>
        </p:nvSpPr>
        <p:spPr>
          <a:xfrm flipH="false" flipV="false" rot="0">
            <a:off x="10108703" y="3607924"/>
            <a:ext cx="625199" cy="900156"/>
          </a:xfrm>
          <a:custGeom>
            <a:avLst/>
            <a:gdLst/>
            <a:ahLst/>
            <a:cxnLst/>
            <a:rect r="r" b="b" t="t" l="l"/>
            <a:pathLst>
              <a:path h="900156" w="625199">
                <a:moveTo>
                  <a:pt x="0" y="0"/>
                </a:moveTo>
                <a:lnTo>
                  <a:pt x="625199" y="0"/>
                </a:lnTo>
                <a:lnTo>
                  <a:pt x="625199" y="900156"/>
                </a:lnTo>
                <a:lnTo>
                  <a:pt x="0" y="900156"/>
                </a:lnTo>
                <a:lnTo>
                  <a:pt x="0" y="0"/>
                </a:lnTo>
                <a:close/>
              </a:path>
            </a:pathLst>
          </a:custGeom>
          <a:blipFill>
            <a:blip r:embed="rId34">
              <a:extLst>
                <a:ext uri="{96DAC541-7B7A-43D3-8B79-37D633B846F1}">
                  <asvg:svgBlip xmlns:asvg="http://schemas.microsoft.com/office/drawing/2016/SVG/main" r:embed="rId3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47" id="47"/>
          <p:cNvSpPr/>
          <p:nvPr/>
        </p:nvSpPr>
        <p:spPr>
          <a:xfrm flipH="false" flipV="false" rot="-155577">
            <a:off x="14214731" y="3772745"/>
            <a:ext cx="1100994" cy="570515"/>
          </a:xfrm>
          <a:custGeom>
            <a:avLst/>
            <a:gdLst/>
            <a:ahLst/>
            <a:cxnLst/>
            <a:rect r="r" b="b" t="t" l="l"/>
            <a:pathLst>
              <a:path h="570515" w="1100994">
                <a:moveTo>
                  <a:pt x="0" y="0"/>
                </a:moveTo>
                <a:lnTo>
                  <a:pt x="1100994" y="0"/>
                </a:lnTo>
                <a:lnTo>
                  <a:pt x="1100994" y="570515"/>
                </a:lnTo>
                <a:lnTo>
                  <a:pt x="0" y="570515"/>
                </a:lnTo>
                <a:lnTo>
                  <a:pt x="0" y="0"/>
                </a:lnTo>
                <a:close/>
              </a:path>
            </a:pathLst>
          </a:custGeom>
          <a:blipFill>
            <a:blip r:embed="rId36">
              <a:extLst>
                <a:ext uri="{96DAC541-7B7A-43D3-8B79-37D633B846F1}">
                  <asvg:svgBlip xmlns:asvg="http://schemas.microsoft.com/office/drawing/2016/SVG/main" r:embed="rId3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48" id="48"/>
          <p:cNvSpPr/>
          <p:nvPr/>
        </p:nvSpPr>
        <p:spPr>
          <a:xfrm flipH="false" flipV="false" rot="0">
            <a:off x="16289436" y="5077769"/>
            <a:ext cx="813996" cy="851136"/>
          </a:xfrm>
          <a:custGeom>
            <a:avLst/>
            <a:gdLst/>
            <a:ahLst/>
            <a:cxnLst/>
            <a:rect r="r" b="b" t="t" l="l"/>
            <a:pathLst>
              <a:path h="851136" w="813996">
                <a:moveTo>
                  <a:pt x="0" y="0"/>
                </a:moveTo>
                <a:lnTo>
                  <a:pt x="813996" y="0"/>
                </a:lnTo>
                <a:lnTo>
                  <a:pt x="813996" y="851136"/>
                </a:lnTo>
                <a:lnTo>
                  <a:pt x="0" y="851136"/>
                </a:lnTo>
                <a:lnTo>
                  <a:pt x="0" y="0"/>
                </a:lnTo>
                <a:close/>
              </a:path>
            </a:pathLst>
          </a:custGeom>
          <a:blipFill>
            <a:blip r:embed="rId38">
              <a:extLst>
                <a:ext uri="{96DAC541-7B7A-43D3-8B79-37D633B846F1}">
                  <asvg:svgBlip xmlns:asvg="http://schemas.microsoft.com/office/drawing/2016/SVG/main" r:embed="rId3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49" id="49"/>
          <p:cNvSpPr/>
          <p:nvPr/>
        </p:nvSpPr>
        <p:spPr>
          <a:xfrm flipH="false" flipV="false" rot="0">
            <a:off x="12003102" y="5166959"/>
            <a:ext cx="1010973" cy="672756"/>
          </a:xfrm>
          <a:custGeom>
            <a:avLst/>
            <a:gdLst/>
            <a:ahLst/>
            <a:cxnLst/>
            <a:rect r="r" b="b" t="t" l="l"/>
            <a:pathLst>
              <a:path h="672756" w="1010973">
                <a:moveTo>
                  <a:pt x="0" y="0"/>
                </a:moveTo>
                <a:lnTo>
                  <a:pt x="1010973" y="0"/>
                </a:lnTo>
                <a:lnTo>
                  <a:pt x="1010973" y="672757"/>
                </a:lnTo>
                <a:lnTo>
                  <a:pt x="0" y="672757"/>
                </a:lnTo>
                <a:lnTo>
                  <a:pt x="0" y="0"/>
                </a:lnTo>
                <a:close/>
              </a:path>
            </a:pathLst>
          </a:custGeom>
          <a:blipFill>
            <a:blip r:embed="rId40">
              <a:extLst>
                <a:ext uri="{96DAC541-7B7A-43D3-8B79-37D633B846F1}">
                  <asvg:svgBlip xmlns:asvg="http://schemas.microsoft.com/office/drawing/2016/SVG/main" r:embed="rId4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0" id="50"/>
          <p:cNvSpPr/>
          <p:nvPr/>
        </p:nvSpPr>
        <p:spPr>
          <a:xfrm flipH="false" flipV="false" rot="0">
            <a:off x="14583300" y="5055954"/>
            <a:ext cx="509203" cy="894766"/>
          </a:xfrm>
          <a:custGeom>
            <a:avLst/>
            <a:gdLst/>
            <a:ahLst/>
            <a:cxnLst/>
            <a:rect r="r" b="b" t="t" l="l"/>
            <a:pathLst>
              <a:path h="894766" w="509203">
                <a:moveTo>
                  <a:pt x="0" y="0"/>
                </a:moveTo>
                <a:lnTo>
                  <a:pt x="509203" y="0"/>
                </a:lnTo>
                <a:lnTo>
                  <a:pt x="509203" y="894766"/>
                </a:lnTo>
                <a:lnTo>
                  <a:pt x="0" y="894766"/>
                </a:lnTo>
                <a:lnTo>
                  <a:pt x="0" y="0"/>
                </a:lnTo>
                <a:close/>
              </a:path>
            </a:pathLst>
          </a:custGeom>
          <a:blipFill>
            <a:blip r:embed="rId42">
              <a:extLst>
                <a:ext uri="{96DAC541-7B7A-43D3-8B79-37D633B846F1}">
                  <asvg:svgBlip xmlns:asvg="http://schemas.microsoft.com/office/drawing/2016/SVG/main" r:embed="rId4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1" id="51"/>
          <p:cNvSpPr/>
          <p:nvPr/>
        </p:nvSpPr>
        <p:spPr>
          <a:xfrm flipH="false" flipV="false" rot="0">
            <a:off x="13402399" y="5107049"/>
            <a:ext cx="792576" cy="792576"/>
          </a:xfrm>
          <a:custGeom>
            <a:avLst/>
            <a:gdLst/>
            <a:ahLst/>
            <a:cxnLst/>
            <a:rect r="r" b="b" t="t" l="l"/>
            <a:pathLst>
              <a:path h="792576" w="792576">
                <a:moveTo>
                  <a:pt x="0" y="0"/>
                </a:moveTo>
                <a:lnTo>
                  <a:pt x="792576" y="0"/>
                </a:lnTo>
                <a:lnTo>
                  <a:pt x="792576" y="792577"/>
                </a:lnTo>
                <a:lnTo>
                  <a:pt x="0" y="792577"/>
                </a:lnTo>
                <a:lnTo>
                  <a:pt x="0" y="0"/>
                </a:lnTo>
                <a:close/>
              </a:path>
            </a:pathLst>
          </a:custGeom>
          <a:blipFill>
            <a:blip r:embed="rId44">
              <a:extLst>
                <a:ext uri="{96DAC541-7B7A-43D3-8B79-37D633B846F1}">
                  <asvg:svgBlip xmlns:asvg="http://schemas.microsoft.com/office/drawing/2016/SVG/main" r:embed="rId4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2" id="52"/>
          <p:cNvSpPr/>
          <p:nvPr/>
        </p:nvSpPr>
        <p:spPr>
          <a:xfrm flipH="false" flipV="false" rot="0">
            <a:off x="15089814" y="6606230"/>
            <a:ext cx="556310" cy="541137"/>
          </a:xfrm>
          <a:custGeom>
            <a:avLst/>
            <a:gdLst/>
            <a:ahLst/>
            <a:cxnLst/>
            <a:rect r="r" b="b" t="t" l="l"/>
            <a:pathLst>
              <a:path h="541137" w="556310">
                <a:moveTo>
                  <a:pt x="0" y="0"/>
                </a:moveTo>
                <a:lnTo>
                  <a:pt x="556310" y="0"/>
                </a:lnTo>
                <a:lnTo>
                  <a:pt x="556310" y="541138"/>
                </a:lnTo>
                <a:lnTo>
                  <a:pt x="0" y="541138"/>
                </a:lnTo>
                <a:lnTo>
                  <a:pt x="0" y="0"/>
                </a:lnTo>
                <a:close/>
              </a:path>
            </a:pathLst>
          </a:custGeom>
          <a:blipFill>
            <a:blip r:embed="rId46">
              <a:extLst>
                <a:ext uri="{96DAC541-7B7A-43D3-8B79-37D633B846F1}">
                  <asvg:svgBlip xmlns:asvg="http://schemas.microsoft.com/office/drawing/2016/SVG/main" r:embed="rId4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3" id="53"/>
          <p:cNvSpPr/>
          <p:nvPr/>
        </p:nvSpPr>
        <p:spPr>
          <a:xfrm flipH="false" flipV="false" rot="0">
            <a:off x="10203089" y="7641698"/>
            <a:ext cx="667419" cy="649216"/>
          </a:xfrm>
          <a:custGeom>
            <a:avLst/>
            <a:gdLst/>
            <a:ahLst/>
            <a:cxnLst/>
            <a:rect r="r" b="b" t="t" l="l"/>
            <a:pathLst>
              <a:path h="649216" w="667419">
                <a:moveTo>
                  <a:pt x="0" y="0"/>
                </a:moveTo>
                <a:lnTo>
                  <a:pt x="667419" y="0"/>
                </a:lnTo>
                <a:lnTo>
                  <a:pt x="667419" y="649216"/>
                </a:lnTo>
                <a:lnTo>
                  <a:pt x="0" y="649216"/>
                </a:lnTo>
                <a:lnTo>
                  <a:pt x="0" y="0"/>
                </a:lnTo>
                <a:close/>
              </a:path>
            </a:pathLst>
          </a:custGeom>
          <a:blipFill>
            <a:blip r:embed="rId48">
              <a:extLst>
                <a:ext uri="{96DAC541-7B7A-43D3-8B79-37D633B846F1}">
                  <asvg:svgBlip xmlns:asvg="http://schemas.microsoft.com/office/drawing/2016/SVG/main" r:embed="rId4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4" id="54"/>
          <p:cNvSpPr/>
          <p:nvPr/>
        </p:nvSpPr>
        <p:spPr>
          <a:xfrm flipH="false" flipV="false" rot="0">
            <a:off x="12664011" y="6577998"/>
            <a:ext cx="589726" cy="597602"/>
          </a:xfrm>
          <a:custGeom>
            <a:avLst/>
            <a:gdLst/>
            <a:ahLst/>
            <a:cxnLst/>
            <a:rect r="r" b="b" t="t" l="l"/>
            <a:pathLst>
              <a:path h="597602" w="589726">
                <a:moveTo>
                  <a:pt x="0" y="0"/>
                </a:moveTo>
                <a:lnTo>
                  <a:pt x="589726" y="0"/>
                </a:lnTo>
                <a:lnTo>
                  <a:pt x="589726" y="597602"/>
                </a:lnTo>
                <a:lnTo>
                  <a:pt x="0" y="597602"/>
                </a:lnTo>
                <a:lnTo>
                  <a:pt x="0" y="0"/>
                </a:lnTo>
                <a:close/>
              </a:path>
            </a:pathLst>
          </a:custGeom>
          <a:blipFill>
            <a:blip r:embed="rId50">
              <a:extLst>
                <a:ext uri="{96DAC541-7B7A-43D3-8B79-37D633B846F1}">
                  <asvg:svgBlip xmlns:asvg="http://schemas.microsoft.com/office/drawing/2016/SVG/main" r:embed="rId5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5" id="55"/>
          <p:cNvSpPr/>
          <p:nvPr/>
        </p:nvSpPr>
        <p:spPr>
          <a:xfrm flipH="false" flipV="false" rot="0">
            <a:off x="14877720" y="7655791"/>
            <a:ext cx="586098" cy="621031"/>
          </a:xfrm>
          <a:custGeom>
            <a:avLst/>
            <a:gdLst/>
            <a:ahLst/>
            <a:cxnLst/>
            <a:rect r="r" b="b" t="t" l="l"/>
            <a:pathLst>
              <a:path h="621031" w="586098">
                <a:moveTo>
                  <a:pt x="0" y="0"/>
                </a:moveTo>
                <a:lnTo>
                  <a:pt x="586097" y="0"/>
                </a:lnTo>
                <a:lnTo>
                  <a:pt x="586097" y="621030"/>
                </a:lnTo>
                <a:lnTo>
                  <a:pt x="0" y="621030"/>
                </a:lnTo>
                <a:lnTo>
                  <a:pt x="0" y="0"/>
                </a:lnTo>
                <a:close/>
              </a:path>
            </a:pathLst>
          </a:custGeom>
          <a:blipFill>
            <a:blip r:embed="rId52">
              <a:extLst>
                <a:ext uri="{96DAC541-7B7A-43D3-8B79-37D633B846F1}">
                  <asvg:svgBlip xmlns:asvg="http://schemas.microsoft.com/office/drawing/2016/SVG/main" r:embed="rId5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6" id="56"/>
          <p:cNvSpPr/>
          <p:nvPr/>
        </p:nvSpPr>
        <p:spPr>
          <a:xfrm flipH="false" flipV="false" rot="0">
            <a:off x="11158110" y="3500981"/>
            <a:ext cx="678553" cy="1114042"/>
          </a:xfrm>
          <a:custGeom>
            <a:avLst/>
            <a:gdLst/>
            <a:ahLst/>
            <a:cxnLst/>
            <a:rect r="r" b="b" t="t" l="l"/>
            <a:pathLst>
              <a:path h="1114042" w="678553">
                <a:moveTo>
                  <a:pt x="0" y="0"/>
                </a:moveTo>
                <a:lnTo>
                  <a:pt x="678552" y="0"/>
                </a:lnTo>
                <a:lnTo>
                  <a:pt x="678552" y="1114042"/>
                </a:lnTo>
                <a:lnTo>
                  <a:pt x="0" y="1114042"/>
                </a:lnTo>
                <a:lnTo>
                  <a:pt x="0" y="0"/>
                </a:lnTo>
                <a:close/>
              </a:path>
            </a:pathLst>
          </a:custGeom>
          <a:blipFill>
            <a:blip r:embed="rId54">
              <a:extLst>
                <a:ext uri="{96DAC541-7B7A-43D3-8B79-37D633B846F1}">
                  <asvg:svgBlip xmlns:asvg="http://schemas.microsoft.com/office/drawing/2016/SVG/main" r:embed="rId5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7" id="57"/>
          <p:cNvSpPr/>
          <p:nvPr/>
        </p:nvSpPr>
        <p:spPr>
          <a:xfrm flipH="false" flipV="false" rot="0">
            <a:off x="9050001" y="3778031"/>
            <a:ext cx="634495" cy="559942"/>
          </a:xfrm>
          <a:custGeom>
            <a:avLst/>
            <a:gdLst/>
            <a:ahLst/>
            <a:cxnLst/>
            <a:rect r="r" b="b" t="t" l="l"/>
            <a:pathLst>
              <a:path h="559942" w="634495">
                <a:moveTo>
                  <a:pt x="0" y="0"/>
                </a:moveTo>
                <a:lnTo>
                  <a:pt x="634495" y="0"/>
                </a:lnTo>
                <a:lnTo>
                  <a:pt x="634495" y="559942"/>
                </a:lnTo>
                <a:lnTo>
                  <a:pt x="0" y="559942"/>
                </a:lnTo>
                <a:lnTo>
                  <a:pt x="0" y="0"/>
                </a:lnTo>
                <a:close/>
              </a:path>
            </a:pathLst>
          </a:custGeom>
          <a:blipFill>
            <a:blip r:embed="rId56">
              <a:extLst>
                <a:ext uri="{96DAC541-7B7A-43D3-8B79-37D633B846F1}">
                  <asvg:svgBlip xmlns:asvg="http://schemas.microsoft.com/office/drawing/2016/SVG/main" r:embed="rId57"/>
                </a:ext>
              </a:extLst>
            </a:blip>
            <a:stretch>
              <a:fillRect l="0" t="0" r="0" b="0"/>
            </a:stretch>
          </a:blipFill>
          <a:ln cap="sq">
            <a:noFill/>
            <a:prstDash val="solid"/>
            <a:miter/>
          </a:ln>
        </p:spPr>
      </p:sp>
      <p:sp>
        <p:nvSpPr>
          <p:cNvPr name="Freeform 58" id="58"/>
          <p:cNvSpPr/>
          <p:nvPr/>
        </p:nvSpPr>
        <p:spPr>
          <a:xfrm flipH="false" flipV="false" rot="0">
            <a:off x="9107800" y="6535894"/>
            <a:ext cx="616108" cy="681810"/>
          </a:xfrm>
          <a:custGeom>
            <a:avLst/>
            <a:gdLst/>
            <a:ahLst/>
            <a:cxnLst/>
            <a:rect r="r" b="b" t="t" l="l"/>
            <a:pathLst>
              <a:path h="681810" w="616108">
                <a:moveTo>
                  <a:pt x="0" y="0"/>
                </a:moveTo>
                <a:lnTo>
                  <a:pt x="616108" y="0"/>
                </a:lnTo>
                <a:lnTo>
                  <a:pt x="616108" y="681810"/>
                </a:lnTo>
                <a:lnTo>
                  <a:pt x="0" y="681810"/>
                </a:lnTo>
                <a:lnTo>
                  <a:pt x="0" y="0"/>
                </a:lnTo>
                <a:close/>
              </a:path>
            </a:pathLst>
          </a:custGeom>
          <a:blipFill>
            <a:blip r:embed="rId58">
              <a:extLst>
                <a:ext uri="{96DAC541-7B7A-43D3-8B79-37D633B846F1}">
                  <asvg:svgBlip xmlns:asvg="http://schemas.microsoft.com/office/drawing/2016/SVG/main" r:embed="rId5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59" id="59"/>
          <p:cNvSpPr/>
          <p:nvPr/>
        </p:nvSpPr>
        <p:spPr>
          <a:xfrm flipH="false" flipV="false" rot="5400000">
            <a:off x="15831384" y="3520840"/>
            <a:ext cx="916106" cy="1074324"/>
          </a:xfrm>
          <a:custGeom>
            <a:avLst/>
            <a:gdLst/>
            <a:ahLst/>
            <a:cxnLst/>
            <a:rect r="r" b="b" t="t" l="l"/>
            <a:pathLst>
              <a:path h="1074324" w="916106">
                <a:moveTo>
                  <a:pt x="0" y="0"/>
                </a:moveTo>
                <a:lnTo>
                  <a:pt x="916105" y="0"/>
                </a:lnTo>
                <a:lnTo>
                  <a:pt x="916105" y="1074324"/>
                </a:lnTo>
                <a:lnTo>
                  <a:pt x="0" y="1074324"/>
                </a:lnTo>
                <a:lnTo>
                  <a:pt x="0" y="0"/>
                </a:lnTo>
                <a:close/>
              </a:path>
            </a:pathLst>
          </a:custGeom>
          <a:blipFill>
            <a:blip r:embed="rId60">
              <a:extLst>
                <a:ext uri="{96DAC541-7B7A-43D3-8B79-37D633B846F1}">
                  <asvg:svgBlip xmlns:asvg="http://schemas.microsoft.com/office/drawing/2016/SVG/main" r:embed="rId6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60" id="60"/>
          <p:cNvSpPr/>
          <p:nvPr/>
        </p:nvSpPr>
        <p:spPr>
          <a:xfrm flipH="false" flipV="false" rot="0">
            <a:off x="13308041" y="3696860"/>
            <a:ext cx="470141" cy="722284"/>
          </a:xfrm>
          <a:custGeom>
            <a:avLst/>
            <a:gdLst/>
            <a:ahLst/>
            <a:cxnLst/>
            <a:rect r="r" b="b" t="t" l="l"/>
            <a:pathLst>
              <a:path h="722284" w="470141">
                <a:moveTo>
                  <a:pt x="0" y="0"/>
                </a:moveTo>
                <a:lnTo>
                  <a:pt x="470141" y="0"/>
                </a:lnTo>
                <a:lnTo>
                  <a:pt x="470141" y="722284"/>
                </a:lnTo>
                <a:lnTo>
                  <a:pt x="0" y="722284"/>
                </a:lnTo>
                <a:lnTo>
                  <a:pt x="0" y="0"/>
                </a:lnTo>
                <a:close/>
              </a:path>
            </a:pathLst>
          </a:custGeom>
          <a:blipFill>
            <a:blip r:embed="rId62">
              <a:extLst>
                <a:ext uri="{96DAC541-7B7A-43D3-8B79-37D633B846F1}">
                  <asvg:svgBlip xmlns:asvg="http://schemas.microsoft.com/office/drawing/2016/SVG/main" r:embed="rId6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61" id="61"/>
          <p:cNvSpPr/>
          <p:nvPr/>
        </p:nvSpPr>
        <p:spPr>
          <a:xfrm flipH="false" flipV="false" rot="0">
            <a:off x="15480828" y="5202376"/>
            <a:ext cx="420284" cy="601923"/>
          </a:xfrm>
          <a:custGeom>
            <a:avLst/>
            <a:gdLst/>
            <a:ahLst/>
            <a:cxnLst/>
            <a:rect r="r" b="b" t="t" l="l"/>
            <a:pathLst>
              <a:path h="601923" w="420284">
                <a:moveTo>
                  <a:pt x="0" y="0"/>
                </a:moveTo>
                <a:lnTo>
                  <a:pt x="420284" y="0"/>
                </a:lnTo>
                <a:lnTo>
                  <a:pt x="420284" y="601923"/>
                </a:lnTo>
                <a:lnTo>
                  <a:pt x="0" y="601923"/>
                </a:lnTo>
                <a:lnTo>
                  <a:pt x="0" y="0"/>
                </a:lnTo>
                <a:close/>
              </a:path>
            </a:pathLst>
          </a:custGeom>
          <a:blipFill>
            <a:blip r:embed="rId64">
              <a:extLst>
                <a:ext uri="{96DAC541-7B7A-43D3-8B79-37D633B846F1}">
                  <asvg:svgBlip xmlns:asvg="http://schemas.microsoft.com/office/drawing/2016/SVG/main" r:embed="rId6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62" id="62"/>
          <p:cNvSpPr/>
          <p:nvPr/>
        </p:nvSpPr>
        <p:spPr>
          <a:xfrm flipH="false" flipV="false" rot="0">
            <a:off x="10254847" y="6613443"/>
            <a:ext cx="591207" cy="526712"/>
          </a:xfrm>
          <a:custGeom>
            <a:avLst/>
            <a:gdLst/>
            <a:ahLst/>
            <a:cxnLst/>
            <a:rect r="r" b="b" t="t" l="l"/>
            <a:pathLst>
              <a:path h="526712" w="591207">
                <a:moveTo>
                  <a:pt x="0" y="0"/>
                </a:moveTo>
                <a:lnTo>
                  <a:pt x="591207" y="0"/>
                </a:lnTo>
                <a:lnTo>
                  <a:pt x="591207" y="526712"/>
                </a:lnTo>
                <a:lnTo>
                  <a:pt x="0" y="526712"/>
                </a:lnTo>
                <a:lnTo>
                  <a:pt x="0" y="0"/>
                </a:lnTo>
                <a:close/>
              </a:path>
            </a:pathLst>
          </a:custGeom>
          <a:blipFill>
            <a:blip r:embed="rId66">
              <a:extLst>
                <a:ext uri="{96DAC541-7B7A-43D3-8B79-37D633B846F1}">
                  <asvg:svgBlip xmlns:asvg="http://schemas.microsoft.com/office/drawing/2016/SVG/main" r:embed="rId67"/>
                </a:ext>
              </a:extLst>
            </a:blip>
            <a:stretch>
              <a:fillRect l="0" t="0" r="0" b="0"/>
            </a:stretch>
          </a:blipFill>
        </p:spPr>
      </p:sp>
    </p:spTree>
  </p:cSld>
  <p:clrMapOvr>
    <a:masterClrMapping/>
  </p:clrMapOvr>
  <p:transition spd="fast">
    <p:circle/>
  </p:transition>
</p:sld>
</file>

<file path=ppt/slides/slide18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EA6E25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361446" y="582560"/>
            <a:ext cx="17565108" cy="9121881"/>
            <a:chOff x="0" y="0"/>
            <a:chExt cx="23420144" cy="12162508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10784431" cy="12162508"/>
            </a:xfrm>
            <a:custGeom>
              <a:avLst/>
              <a:gdLst/>
              <a:ahLst/>
              <a:cxnLst/>
              <a:rect r="r" b="b" t="t" l="l"/>
              <a:pathLst>
                <a:path h="12162508" w="10784431">
                  <a:moveTo>
                    <a:pt x="0" y="0"/>
                  </a:moveTo>
                  <a:lnTo>
                    <a:pt x="10784431" y="0"/>
                  </a:lnTo>
                  <a:lnTo>
                    <a:pt x="10784431" y="12162508"/>
                  </a:lnTo>
                  <a:lnTo>
                    <a:pt x="0" y="1216250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-74550" b="0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 flipH="false" flipV="false" rot="0">
              <a:off x="10657431" y="0"/>
              <a:ext cx="12762712" cy="12162508"/>
            </a:xfrm>
            <a:custGeom>
              <a:avLst/>
              <a:gdLst/>
              <a:ahLst/>
              <a:cxnLst/>
              <a:rect r="r" b="b" t="t" l="l"/>
              <a:pathLst>
                <a:path h="12162508" w="12762712">
                  <a:moveTo>
                    <a:pt x="0" y="0"/>
                  </a:moveTo>
                  <a:lnTo>
                    <a:pt x="12762713" y="0"/>
                  </a:lnTo>
                  <a:lnTo>
                    <a:pt x="12762713" y="12162508"/>
                  </a:lnTo>
                  <a:lnTo>
                    <a:pt x="0" y="1216250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-47494" t="0" r="0" b="0"/>
              </a:stretch>
            </a:blipFill>
          </p:spPr>
        </p:sp>
      </p:grpSp>
      <p:sp>
        <p:nvSpPr>
          <p:cNvPr name="Freeform 5" id="5"/>
          <p:cNvSpPr/>
          <p:nvPr/>
        </p:nvSpPr>
        <p:spPr>
          <a:xfrm flipH="false" flipV="false" rot="0">
            <a:off x="10830760" y="3147076"/>
            <a:ext cx="1690140" cy="1524199"/>
          </a:xfrm>
          <a:custGeom>
            <a:avLst/>
            <a:gdLst/>
            <a:ahLst/>
            <a:cxnLst/>
            <a:rect r="r" b="b" t="t" l="l"/>
            <a:pathLst>
              <a:path h="1524199" w="1690140">
                <a:moveTo>
                  <a:pt x="0" y="0"/>
                </a:moveTo>
                <a:lnTo>
                  <a:pt x="1690141" y="0"/>
                </a:lnTo>
                <a:lnTo>
                  <a:pt x="1690141" y="1524199"/>
                </a:lnTo>
                <a:lnTo>
                  <a:pt x="0" y="1524199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6" id="6"/>
          <p:cNvSpPr/>
          <p:nvPr/>
        </p:nvSpPr>
        <p:spPr>
          <a:xfrm flipH="false" flipV="false" rot="0">
            <a:off x="3143662" y="3254323"/>
            <a:ext cx="2279548" cy="1309704"/>
          </a:xfrm>
          <a:custGeom>
            <a:avLst/>
            <a:gdLst/>
            <a:ahLst/>
            <a:cxnLst/>
            <a:rect r="r" b="b" t="t" l="l"/>
            <a:pathLst>
              <a:path h="1309704" w="2279548">
                <a:moveTo>
                  <a:pt x="0" y="0"/>
                </a:moveTo>
                <a:lnTo>
                  <a:pt x="2279548" y="0"/>
                </a:lnTo>
                <a:lnTo>
                  <a:pt x="2279548" y="1309704"/>
                </a:lnTo>
                <a:lnTo>
                  <a:pt x="0" y="1309704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7" id="7"/>
          <p:cNvSpPr/>
          <p:nvPr/>
        </p:nvSpPr>
        <p:spPr>
          <a:xfrm flipH="false" flipV="false" rot="0">
            <a:off x="8619766" y="3251501"/>
            <a:ext cx="1312956" cy="1315348"/>
          </a:xfrm>
          <a:custGeom>
            <a:avLst/>
            <a:gdLst/>
            <a:ahLst/>
            <a:cxnLst/>
            <a:rect r="r" b="b" t="t" l="l"/>
            <a:pathLst>
              <a:path h="1315348" w="1312956">
                <a:moveTo>
                  <a:pt x="0" y="0"/>
                </a:moveTo>
                <a:lnTo>
                  <a:pt x="1312956" y="0"/>
                </a:lnTo>
                <a:lnTo>
                  <a:pt x="1312956" y="1315348"/>
                </a:lnTo>
                <a:lnTo>
                  <a:pt x="0" y="1315348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8" id="8"/>
          <p:cNvSpPr/>
          <p:nvPr/>
        </p:nvSpPr>
        <p:spPr>
          <a:xfrm flipH="true" flipV="false" rot="0">
            <a:off x="13418939" y="3438612"/>
            <a:ext cx="1725398" cy="941126"/>
          </a:xfrm>
          <a:custGeom>
            <a:avLst/>
            <a:gdLst/>
            <a:ahLst/>
            <a:cxnLst/>
            <a:rect r="r" b="b" t="t" l="l"/>
            <a:pathLst>
              <a:path h="941126" w="1725398">
                <a:moveTo>
                  <a:pt x="1725399" y="0"/>
                </a:moveTo>
                <a:lnTo>
                  <a:pt x="0" y="0"/>
                </a:lnTo>
                <a:lnTo>
                  <a:pt x="0" y="941126"/>
                </a:lnTo>
                <a:lnTo>
                  <a:pt x="1725399" y="941126"/>
                </a:lnTo>
                <a:lnTo>
                  <a:pt x="1725399" y="0"/>
                </a:lnTo>
                <a:close/>
              </a:path>
            </a:pathLst>
          </a:custGeom>
          <a:blipFill>
            <a:blip r:embed="rId10">
              <a:extLst>
                <a:ext uri="{96DAC541-7B7A-43D3-8B79-37D633B846F1}">
                  <asvg:svgBlip xmlns:asvg="http://schemas.microsoft.com/office/drawing/2016/SVG/main" r:embed="rId1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9" id="9"/>
          <p:cNvSpPr/>
          <p:nvPr/>
        </p:nvSpPr>
        <p:spPr>
          <a:xfrm flipH="false" flipV="false" rot="0">
            <a:off x="6321249" y="3205096"/>
            <a:ext cx="1400478" cy="1408159"/>
          </a:xfrm>
          <a:custGeom>
            <a:avLst/>
            <a:gdLst/>
            <a:ahLst/>
            <a:cxnLst/>
            <a:rect r="r" b="b" t="t" l="l"/>
            <a:pathLst>
              <a:path h="1408159" w="1400478">
                <a:moveTo>
                  <a:pt x="0" y="0"/>
                </a:moveTo>
                <a:lnTo>
                  <a:pt x="1400478" y="0"/>
                </a:lnTo>
                <a:lnTo>
                  <a:pt x="1400478" y="1408159"/>
                </a:lnTo>
                <a:lnTo>
                  <a:pt x="0" y="1408159"/>
                </a:lnTo>
                <a:lnTo>
                  <a:pt x="0" y="0"/>
                </a:lnTo>
                <a:close/>
              </a:path>
            </a:pathLst>
          </a:custGeom>
          <a:blipFill>
            <a:blip r:embed="rId12">
              <a:extLst>
                <a:ext uri="{96DAC541-7B7A-43D3-8B79-37D633B846F1}">
                  <asvg:svgBlip xmlns:asvg="http://schemas.microsoft.com/office/drawing/2016/SVG/main" r:embed="rId1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0" id="10"/>
          <p:cNvSpPr/>
          <p:nvPr/>
        </p:nvSpPr>
        <p:spPr>
          <a:xfrm flipH="false" flipV="false" rot="0">
            <a:off x="3278339" y="5341553"/>
            <a:ext cx="1883897" cy="1217199"/>
          </a:xfrm>
          <a:custGeom>
            <a:avLst/>
            <a:gdLst/>
            <a:ahLst/>
            <a:cxnLst/>
            <a:rect r="r" b="b" t="t" l="l"/>
            <a:pathLst>
              <a:path h="1217199" w="1883897">
                <a:moveTo>
                  <a:pt x="0" y="0"/>
                </a:moveTo>
                <a:lnTo>
                  <a:pt x="1883897" y="0"/>
                </a:lnTo>
                <a:lnTo>
                  <a:pt x="1883897" y="1217199"/>
                </a:lnTo>
                <a:lnTo>
                  <a:pt x="0" y="1217199"/>
                </a:lnTo>
                <a:lnTo>
                  <a:pt x="0" y="0"/>
                </a:lnTo>
                <a:close/>
              </a:path>
            </a:pathLst>
          </a:custGeom>
          <a:blipFill>
            <a:blip r:embed="rId14">
              <a:extLst>
                <a:ext uri="{96DAC541-7B7A-43D3-8B79-37D633B846F1}">
                  <asvg:svgBlip xmlns:asvg="http://schemas.microsoft.com/office/drawing/2016/SVG/main" r:embed="rId1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1" id="11"/>
          <p:cNvSpPr/>
          <p:nvPr/>
        </p:nvSpPr>
        <p:spPr>
          <a:xfrm flipH="false" flipV="false" rot="0">
            <a:off x="11137855" y="5411962"/>
            <a:ext cx="1408254" cy="1390331"/>
          </a:xfrm>
          <a:custGeom>
            <a:avLst/>
            <a:gdLst/>
            <a:ahLst/>
            <a:cxnLst/>
            <a:rect r="r" b="b" t="t" l="l"/>
            <a:pathLst>
              <a:path h="1390331" w="1408254">
                <a:moveTo>
                  <a:pt x="0" y="0"/>
                </a:moveTo>
                <a:lnTo>
                  <a:pt x="1408254" y="0"/>
                </a:lnTo>
                <a:lnTo>
                  <a:pt x="1408254" y="1390330"/>
                </a:lnTo>
                <a:lnTo>
                  <a:pt x="0" y="1390330"/>
                </a:lnTo>
                <a:lnTo>
                  <a:pt x="0" y="0"/>
                </a:lnTo>
                <a:close/>
              </a:path>
            </a:pathLst>
          </a:custGeom>
          <a:blipFill>
            <a:blip r:embed="rId16">
              <a:extLst>
                <a:ext uri="{96DAC541-7B7A-43D3-8B79-37D633B846F1}">
                  <asvg:svgBlip xmlns:asvg="http://schemas.microsoft.com/office/drawing/2016/SVG/main" r:embed="rId1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2" id="12"/>
          <p:cNvSpPr/>
          <p:nvPr/>
        </p:nvSpPr>
        <p:spPr>
          <a:xfrm flipH="false" flipV="false" rot="0">
            <a:off x="9022588" y="5261627"/>
            <a:ext cx="1312830" cy="1690999"/>
          </a:xfrm>
          <a:custGeom>
            <a:avLst/>
            <a:gdLst/>
            <a:ahLst/>
            <a:cxnLst/>
            <a:rect r="r" b="b" t="t" l="l"/>
            <a:pathLst>
              <a:path h="1690999" w="1312830">
                <a:moveTo>
                  <a:pt x="0" y="0"/>
                </a:moveTo>
                <a:lnTo>
                  <a:pt x="1312830" y="0"/>
                </a:lnTo>
                <a:lnTo>
                  <a:pt x="1312830" y="1691000"/>
                </a:lnTo>
                <a:lnTo>
                  <a:pt x="0" y="1691000"/>
                </a:lnTo>
                <a:lnTo>
                  <a:pt x="0" y="0"/>
                </a:lnTo>
                <a:close/>
              </a:path>
            </a:pathLst>
          </a:custGeom>
          <a:blipFill>
            <a:blip r:embed="rId18">
              <a:extLst>
                <a:ext uri="{96DAC541-7B7A-43D3-8B79-37D633B846F1}">
                  <asvg:svgBlip xmlns:asvg="http://schemas.microsoft.com/office/drawing/2016/SVG/main" r:embed="rId1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3" id="13"/>
          <p:cNvSpPr/>
          <p:nvPr/>
        </p:nvSpPr>
        <p:spPr>
          <a:xfrm flipH="false" flipV="false" rot="0">
            <a:off x="13348547" y="5250247"/>
            <a:ext cx="1984353" cy="1713759"/>
          </a:xfrm>
          <a:custGeom>
            <a:avLst/>
            <a:gdLst/>
            <a:ahLst/>
            <a:cxnLst/>
            <a:rect r="r" b="b" t="t" l="l"/>
            <a:pathLst>
              <a:path h="1713759" w="1984353">
                <a:moveTo>
                  <a:pt x="0" y="0"/>
                </a:moveTo>
                <a:lnTo>
                  <a:pt x="1984353" y="0"/>
                </a:lnTo>
                <a:lnTo>
                  <a:pt x="1984353" y="1713760"/>
                </a:lnTo>
                <a:lnTo>
                  <a:pt x="0" y="1713760"/>
                </a:lnTo>
                <a:lnTo>
                  <a:pt x="0" y="0"/>
                </a:lnTo>
                <a:close/>
              </a:path>
            </a:pathLst>
          </a:custGeom>
          <a:blipFill>
            <a:blip r:embed="rId20">
              <a:extLst>
                <a:ext uri="{96DAC541-7B7A-43D3-8B79-37D633B846F1}">
                  <asvg:svgBlip xmlns:asvg="http://schemas.microsoft.com/office/drawing/2016/SVG/main" r:embed="rId2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4" id="14"/>
          <p:cNvSpPr/>
          <p:nvPr/>
        </p:nvSpPr>
        <p:spPr>
          <a:xfrm flipH="false" flipV="false" rot="0">
            <a:off x="7097633" y="5370391"/>
            <a:ext cx="1122517" cy="1473471"/>
          </a:xfrm>
          <a:custGeom>
            <a:avLst/>
            <a:gdLst/>
            <a:ahLst/>
            <a:cxnLst/>
            <a:rect r="r" b="b" t="t" l="l"/>
            <a:pathLst>
              <a:path h="1473471" w="1122517">
                <a:moveTo>
                  <a:pt x="0" y="0"/>
                </a:moveTo>
                <a:lnTo>
                  <a:pt x="1122517" y="0"/>
                </a:lnTo>
                <a:lnTo>
                  <a:pt x="1122517" y="1473471"/>
                </a:lnTo>
                <a:lnTo>
                  <a:pt x="0" y="1473471"/>
                </a:lnTo>
                <a:lnTo>
                  <a:pt x="0" y="0"/>
                </a:lnTo>
                <a:close/>
              </a:path>
            </a:pathLst>
          </a:custGeom>
          <a:blipFill>
            <a:blip r:embed="rId22">
              <a:extLst>
                <a:ext uri="{96DAC541-7B7A-43D3-8B79-37D633B846F1}">
                  <asvg:svgBlip xmlns:asvg="http://schemas.microsoft.com/office/drawing/2016/SVG/main" r:embed="rId2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5" id="15"/>
          <p:cNvSpPr/>
          <p:nvPr/>
        </p:nvSpPr>
        <p:spPr>
          <a:xfrm flipH="false" flipV="false" rot="0">
            <a:off x="3408124" y="7486769"/>
            <a:ext cx="1417898" cy="1397274"/>
          </a:xfrm>
          <a:custGeom>
            <a:avLst/>
            <a:gdLst/>
            <a:ahLst/>
            <a:cxnLst/>
            <a:rect r="r" b="b" t="t" l="l"/>
            <a:pathLst>
              <a:path h="1397274" w="1417898">
                <a:moveTo>
                  <a:pt x="0" y="0"/>
                </a:moveTo>
                <a:lnTo>
                  <a:pt x="1417897" y="0"/>
                </a:lnTo>
                <a:lnTo>
                  <a:pt x="1417897" y="1397274"/>
                </a:lnTo>
                <a:lnTo>
                  <a:pt x="0" y="1397274"/>
                </a:lnTo>
                <a:lnTo>
                  <a:pt x="0" y="0"/>
                </a:lnTo>
                <a:close/>
              </a:path>
            </a:pathLst>
          </a:custGeom>
          <a:blipFill>
            <a:blip r:embed="rId24">
              <a:extLst>
                <a:ext uri="{96DAC541-7B7A-43D3-8B79-37D633B846F1}">
                  <asvg:svgBlip xmlns:asvg="http://schemas.microsoft.com/office/drawing/2016/SVG/main" r:embed="rId2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6" id="16"/>
          <p:cNvSpPr/>
          <p:nvPr/>
        </p:nvSpPr>
        <p:spPr>
          <a:xfrm flipH="false" flipV="false" rot="0">
            <a:off x="7243672" y="7579897"/>
            <a:ext cx="689179" cy="1211018"/>
          </a:xfrm>
          <a:custGeom>
            <a:avLst/>
            <a:gdLst/>
            <a:ahLst/>
            <a:cxnLst/>
            <a:rect r="r" b="b" t="t" l="l"/>
            <a:pathLst>
              <a:path h="1211018" w="689179">
                <a:moveTo>
                  <a:pt x="0" y="0"/>
                </a:moveTo>
                <a:lnTo>
                  <a:pt x="689179" y="0"/>
                </a:lnTo>
                <a:lnTo>
                  <a:pt x="689179" y="1211018"/>
                </a:lnTo>
                <a:lnTo>
                  <a:pt x="0" y="1211018"/>
                </a:lnTo>
                <a:lnTo>
                  <a:pt x="0" y="0"/>
                </a:lnTo>
                <a:close/>
              </a:path>
            </a:pathLst>
          </a:custGeom>
          <a:blipFill>
            <a:blip r:embed="rId26">
              <a:extLst>
                <a:ext uri="{96DAC541-7B7A-43D3-8B79-37D633B846F1}">
                  <asvg:svgBlip xmlns:asvg="http://schemas.microsoft.com/office/drawing/2016/SVG/main" r:embed="rId2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7" id="17"/>
          <p:cNvSpPr/>
          <p:nvPr/>
        </p:nvSpPr>
        <p:spPr>
          <a:xfrm flipH="false" flipV="false" rot="0">
            <a:off x="5324896" y="7404461"/>
            <a:ext cx="1419900" cy="1561890"/>
          </a:xfrm>
          <a:custGeom>
            <a:avLst/>
            <a:gdLst/>
            <a:ahLst/>
            <a:cxnLst/>
            <a:rect r="r" b="b" t="t" l="l"/>
            <a:pathLst>
              <a:path h="1561890" w="1419900">
                <a:moveTo>
                  <a:pt x="0" y="0"/>
                </a:moveTo>
                <a:lnTo>
                  <a:pt x="1419901" y="0"/>
                </a:lnTo>
                <a:lnTo>
                  <a:pt x="1419901" y="1561890"/>
                </a:lnTo>
                <a:lnTo>
                  <a:pt x="0" y="1561890"/>
                </a:lnTo>
                <a:lnTo>
                  <a:pt x="0" y="0"/>
                </a:lnTo>
                <a:close/>
              </a:path>
            </a:pathLst>
          </a:custGeom>
          <a:blipFill>
            <a:blip r:embed="rId28">
              <a:extLst>
                <a:ext uri="{96DAC541-7B7A-43D3-8B79-37D633B846F1}">
                  <asvg:svgBlip xmlns:asvg="http://schemas.microsoft.com/office/drawing/2016/SVG/main" r:embed="rId2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8" id="18"/>
          <p:cNvSpPr/>
          <p:nvPr/>
        </p:nvSpPr>
        <p:spPr>
          <a:xfrm flipH="false" flipV="false" rot="0">
            <a:off x="5964673" y="5411962"/>
            <a:ext cx="330522" cy="1188297"/>
          </a:xfrm>
          <a:custGeom>
            <a:avLst/>
            <a:gdLst/>
            <a:ahLst/>
            <a:cxnLst/>
            <a:rect r="r" b="b" t="t" l="l"/>
            <a:pathLst>
              <a:path h="1188297" w="330522">
                <a:moveTo>
                  <a:pt x="0" y="0"/>
                </a:moveTo>
                <a:lnTo>
                  <a:pt x="330523" y="0"/>
                </a:lnTo>
                <a:lnTo>
                  <a:pt x="330523" y="1188297"/>
                </a:lnTo>
                <a:lnTo>
                  <a:pt x="0" y="1188297"/>
                </a:lnTo>
                <a:lnTo>
                  <a:pt x="0" y="0"/>
                </a:lnTo>
                <a:close/>
              </a:path>
            </a:pathLst>
          </a:custGeom>
          <a:blipFill>
            <a:blip r:embed="rId30">
              <a:extLst>
                <a:ext uri="{96DAC541-7B7A-43D3-8B79-37D633B846F1}">
                  <asvg:svgBlip xmlns:asvg="http://schemas.microsoft.com/office/drawing/2016/SVG/main" r:embed="rId3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19" id="19"/>
          <p:cNvSpPr/>
          <p:nvPr/>
        </p:nvSpPr>
        <p:spPr>
          <a:xfrm flipH="false" flipV="false" rot="0">
            <a:off x="8431726" y="7354402"/>
            <a:ext cx="1810107" cy="1662007"/>
          </a:xfrm>
          <a:custGeom>
            <a:avLst/>
            <a:gdLst/>
            <a:ahLst/>
            <a:cxnLst/>
            <a:rect r="r" b="b" t="t" l="l"/>
            <a:pathLst>
              <a:path h="1662007" w="1810107">
                <a:moveTo>
                  <a:pt x="0" y="0"/>
                </a:moveTo>
                <a:lnTo>
                  <a:pt x="1810108" y="0"/>
                </a:lnTo>
                <a:lnTo>
                  <a:pt x="1810108" y="1662008"/>
                </a:lnTo>
                <a:lnTo>
                  <a:pt x="0" y="1662008"/>
                </a:lnTo>
                <a:lnTo>
                  <a:pt x="0" y="0"/>
                </a:lnTo>
                <a:close/>
              </a:path>
            </a:pathLst>
          </a:custGeom>
          <a:blipFill>
            <a:blip r:embed="rId32">
              <a:extLst>
                <a:ext uri="{96DAC541-7B7A-43D3-8B79-37D633B846F1}">
                  <asvg:svgBlip xmlns:asvg="http://schemas.microsoft.com/office/drawing/2016/SVG/main" r:embed="rId33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0" id="20"/>
          <p:cNvSpPr/>
          <p:nvPr/>
        </p:nvSpPr>
        <p:spPr>
          <a:xfrm flipH="false" flipV="false" rot="0">
            <a:off x="10740709" y="7718540"/>
            <a:ext cx="981936" cy="933732"/>
          </a:xfrm>
          <a:custGeom>
            <a:avLst/>
            <a:gdLst/>
            <a:ahLst/>
            <a:cxnLst/>
            <a:rect r="r" b="b" t="t" l="l"/>
            <a:pathLst>
              <a:path h="933732" w="981936">
                <a:moveTo>
                  <a:pt x="0" y="0"/>
                </a:moveTo>
                <a:lnTo>
                  <a:pt x="981936" y="0"/>
                </a:lnTo>
                <a:lnTo>
                  <a:pt x="981936" y="933732"/>
                </a:lnTo>
                <a:lnTo>
                  <a:pt x="0" y="933732"/>
                </a:lnTo>
                <a:lnTo>
                  <a:pt x="0" y="0"/>
                </a:lnTo>
                <a:close/>
              </a:path>
            </a:pathLst>
          </a:custGeom>
          <a:blipFill>
            <a:blip r:embed="rId34">
              <a:extLst>
                <a:ext uri="{96DAC541-7B7A-43D3-8B79-37D633B846F1}">
                  <asvg:svgBlip xmlns:asvg="http://schemas.microsoft.com/office/drawing/2016/SVG/main" r:embed="rId3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1" id="21"/>
          <p:cNvSpPr/>
          <p:nvPr/>
        </p:nvSpPr>
        <p:spPr>
          <a:xfrm flipH="false" flipV="false" rot="0">
            <a:off x="14014801" y="7652143"/>
            <a:ext cx="888125" cy="1066526"/>
          </a:xfrm>
          <a:custGeom>
            <a:avLst/>
            <a:gdLst/>
            <a:ahLst/>
            <a:cxnLst/>
            <a:rect r="r" b="b" t="t" l="l"/>
            <a:pathLst>
              <a:path h="1066526" w="888125">
                <a:moveTo>
                  <a:pt x="0" y="0"/>
                </a:moveTo>
                <a:lnTo>
                  <a:pt x="888125" y="0"/>
                </a:lnTo>
                <a:lnTo>
                  <a:pt x="888125" y="1066526"/>
                </a:lnTo>
                <a:lnTo>
                  <a:pt x="0" y="1066526"/>
                </a:lnTo>
                <a:lnTo>
                  <a:pt x="0" y="0"/>
                </a:lnTo>
                <a:close/>
              </a:path>
            </a:pathLst>
          </a:custGeom>
          <a:blipFill>
            <a:blip r:embed="rId36">
              <a:extLst>
                <a:ext uri="{96DAC541-7B7A-43D3-8B79-37D633B846F1}">
                  <asvg:svgBlip xmlns:asvg="http://schemas.microsoft.com/office/drawing/2016/SVG/main" r:embed="rId37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2" id="22"/>
          <p:cNvSpPr/>
          <p:nvPr/>
        </p:nvSpPr>
        <p:spPr>
          <a:xfrm flipH="false" flipV="false" rot="0">
            <a:off x="12221520" y="7547617"/>
            <a:ext cx="1294406" cy="1275578"/>
          </a:xfrm>
          <a:custGeom>
            <a:avLst/>
            <a:gdLst/>
            <a:ahLst/>
            <a:cxnLst/>
            <a:rect r="r" b="b" t="t" l="l"/>
            <a:pathLst>
              <a:path h="1275578" w="1294406">
                <a:moveTo>
                  <a:pt x="0" y="0"/>
                </a:moveTo>
                <a:lnTo>
                  <a:pt x="1294406" y="0"/>
                </a:lnTo>
                <a:lnTo>
                  <a:pt x="1294406" y="1275578"/>
                </a:lnTo>
                <a:lnTo>
                  <a:pt x="0" y="1275578"/>
                </a:lnTo>
                <a:lnTo>
                  <a:pt x="0" y="0"/>
                </a:lnTo>
                <a:close/>
              </a:path>
            </a:pathLst>
          </a:custGeom>
          <a:blipFill>
            <a:blip r:embed="rId38">
              <a:extLst>
                <a:ext uri="{96DAC541-7B7A-43D3-8B79-37D633B846F1}">
                  <asvg:svgBlip xmlns:asvg="http://schemas.microsoft.com/office/drawing/2016/SVG/main" r:embed="rId39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Freeform 23" id="23"/>
          <p:cNvSpPr/>
          <p:nvPr/>
        </p:nvSpPr>
        <p:spPr>
          <a:xfrm flipH="false" flipV="false" rot="0">
            <a:off x="3286221" y="6700801"/>
            <a:ext cx="1955224" cy="124423"/>
          </a:xfrm>
          <a:custGeom>
            <a:avLst/>
            <a:gdLst/>
            <a:ahLst/>
            <a:cxnLst/>
            <a:rect r="r" b="b" t="t" l="l"/>
            <a:pathLst>
              <a:path h="124423" w="1955224">
                <a:moveTo>
                  <a:pt x="0" y="0"/>
                </a:moveTo>
                <a:lnTo>
                  <a:pt x="1955224" y="0"/>
                </a:lnTo>
                <a:lnTo>
                  <a:pt x="1955224" y="124424"/>
                </a:lnTo>
                <a:lnTo>
                  <a:pt x="0" y="124424"/>
                </a:lnTo>
                <a:lnTo>
                  <a:pt x="0" y="0"/>
                </a:lnTo>
                <a:close/>
              </a:path>
            </a:pathLst>
          </a:custGeom>
          <a:blipFill>
            <a:blip r:embed="rId40">
              <a:extLst>
                <a:ext uri="{96DAC541-7B7A-43D3-8B79-37D633B846F1}">
                  <asvg:svgBlip xmlns:asvg="http://schemas.microsoft.com/office/drawing/2016/SVG/main" r:embed="rId41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24" id="24"/>
          <p:cNvSpPr txBox="true"/>
          <p:nvPr/>
        </p:nvSpPr>
        <p:spPr>
          <a:xfrm rot="0">
            <a:off x="4826021" y="895102"/>
            <a:ext cx="8635957" cy="131084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0399"/>
              </a:lnSpc>
              <a:spcBef>
                <a:spcPct val="0"/>
              </a:spcBef>
            </a:pPr>
            <a:r>
              <a:rPr lang="en-US" sz="8666" strike="noStrike" u="none">
                <a:solidFill>
                  <a:srgbClr val="E4462F"/>
                </a:solidFill>
                <a:latin typeface="Darumadrop One"/>
                <a:ea typeface="Darumadrop One"/>
                <a:cs typeface="Darumadrop One"/>
                <a:sym typeface="Darumadrop One"/>
              </a:rPr>
              <a:t>Resource Page</a:t>
            </a:r>
          </a:p>
        </p:txBody>
      </p:sp>
      <p:sp>
        <p:nvSpPr>
          <p:cNvPr name="TextBox 25" id="25"/>
          <p:cNvSpPr txBox="true"/>
          <p:nvPr/>
        </p:nvSpPr>
        <p:spPr>
          <a:xfrm rot="0">
            <a:off x="2590508" y="2271341"/>
            <a:ext cx="13106983" cy="468630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3839"/>
              </a:lnSpc>
              <a:spcBef>
                <a:spcPct val="0"/>
              </a:spcBef>
            </a:pPr>
            <a:r>
              <a:rPr lang="en-US" sz="2399" strike="noStrike" u="none">
                <a:solidFill>
                  <a:srgbClr val="000000"/>
                </a:solidFill>
                <a:latin typeface="Cloud"/>
                <a:ea typeface="Cloud"/>
                <a:cs typeface="Cloud"/>
                <a:sym typeface="Cloud"/>
              </a:rPr>
              <a:t>Use these design resources in your Canva Presentation.</a:t>
            </a:r>
          </a:p>
        </p:txBody>
      </p:sp>
    </p:spTree>
  </p:cSld>
  <p:clrMapOvr>
    <a:masterClrMapping/>
  </p:clrMapOvr>
  <p:transition spd="fast">
    <p:circle/>
  </p:transition>
</p:sld>
</file>

<file path=ppt/slides/slide19.xml><?xml version="1.0" encoding="utf-8"?>
<p:sld xmlns:p="http://schemas.openxmlformats.org/presentationml/2006/main" xmlns:a="http://schemas.openxmlformats.org/drawingml/2006/main" xmlns:r="http://schemas.openxmlformats.org/officeDocument/2006/relationships">
  <p:cSld>
    <p:bg>
      <p:bgPr>
        <a:solidFill>
          <a:srgbClr val="23A4DB"/>
        </a:solidFill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name="Group 2" id="2"/>
          <p:cNvGrpSpPr/>
          <p:nvPr/>
        </p:nvGrpSpPr>
        <p:grpSpPr>
          <a:xfrm rot="0">
            <a:off x="361446" y="582560"/>
            <a:ext cx="17565108" cy="9121881"/>
            <a:chOff x="0" y="0"/>
            <a:chExt cx="23420144" cy="12162508"/>
          </a:xfrm>
        </p:grpSpPr>
        <p:sp>
          <p:nvSpPr>
            <p:cNvPr name="Freeform 3" id="3"/>
            <p:cNvSpPr/>
            <p:nvPr/>
          </p:nvSpPr>
          <p:spPr>
            <a:xfrm flipH="false" flipV="false" rot="0">
              <a:off x="0" y="0"/>
              <a:ext cx="10784431" cy="12162508"/>
            </a:xfrm>
            <a:custGeom>
              <a:avLst/>
              <a:gdLst/>
              <a:ahLst/>
              <a:cxnLst/>
              <a:rect r="r" b="b" t="t" l="l"/>
              <a:pathLst>
                <a:path h="12162508" w="10784431">
                  <a:moveTo>
                    <a:pt x="0" y="0"/>
                  </a:moveTo>
                  <a:lnTo>
                    <a:pt x="10784431" y="0"/>
                  </a:lnTo>
                  <a:lnTo>
                    <a:pt x="10784431" y="12162508"/>
                  </a:lnTo>
                  <a:lnTo>
                    <a:pt x="0" y="1216250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0" t="0" r="-74550" b="0"/>
              </a:stretch>
            </a:blipFill>
          </p:spPr>
        </p:sp>
        <p:sp>
          <p:nvSpPr>
            <p:cNvPr name="Freeform 4" id="4"/>
            <p:cNvSpPr/>
            <p:nvPr/>
          </p:nvSpPr>
          <p:spPr>
            <a:xfrm flipH="false" flipV="false" rot="0">
              <a:off x="10657431" y="0"/>
              <a:ext cx="12762712" cy="12162508"/>
            </a:xfrm>
            <a:custGeom>
              <a:avLst/>
              <a:gdLst/>
              <a:ahLst/>
              <a:cxnLst/>
              <a:rect r="r" b="b" t="t" l="l"/>
              <a:pathLst>
                <a:path h="12162508" w="12762712">
                  <a:moveTo>
                    <a:pt x="0" y="0"/>
                  </a:moveTo>
                  <a:lnTo>
                    <a:pt x="12762713" y="0"/>
                  </a:lnTo>
                  <a:lnTo>
                    <a:pt x="12762713" y="12162508"/>
                  </a:lnTo>
                  <a:lnTo>
                    <a:pt x="0" y="12162508"/>
                  </a:lnTo>
                  <a:lnTo>
                    <a:pt x="0" y="0"/>
                  </a:lnTo>
                  <a:close/>
                </a:path>
              </a:pathLst>
            </a:custGeom>
            <a:blipFill>
              <a:blip r:embed="rId2">
                <a:extLst>
                  <a:ext uri="{96DAC541-7B7A-43D3-8B79-37D633B846F1}">
                    <asvg:svgBlip xmlns:asvg="http://schemas.microsoft.com/office/drawing/2016/SVG/main" r:embed="rId3"/>
                  </a:ext>
                </a:extLst>
              </a:blip>
              <a:stretch>
                <a:fillRect l="-47494" t="0" r="0" b="0"/>
              </a:stretch>
            </a:blipFill>
          </p:spPr>
        </p:sp>
      </p:grpSp>
      <p:sp>
        <p:nvSpPr>
          <p:cNvPr name="Freeform 5" id="5"/>
          <p:cNvSpPr/>
          <p:nvPr/>
        </p:nvSpPr>
        <p:spPr>
          <a:xfrm flipH="false" flipV="false" rot="0">
            <a:off x="6099715" y="4616992"/>
            <a:ext cx="6088570" cy="1522142"/>
          </a:xfrm>
          <a:custGeom>
            <a:avLst/>
            <a:gdLst/>
            <a:ahLst/>
            <a:cxnLst/>
            <a:rect r="r" b="b" t="t" l="l"/>
            <a:pathLst>
              <a:path h="1522142" w="6088570">
                <a:moveTo>
                  <a:pt x="0" y="0"/>
                </a:moveTo>
                <a:lnTo>
                  <a:pt x="6088570" y="0"/>
                </a:lnTo>
                <a:lnTo>
                  <a:pt x="6088570" y="1522143"/>
                </a:lnTo>
                <a:lnTo>
                  <a:pt x="0" y="1522143"/>
                </a:lnTo>
                <a:lnTo>
                  <a:pt x="0" y="0"/>
                </a:lnTo>
                <a:close/>
              </a:path>
            </a:pathLst>
          </a:custGeom>
          <a:blipFill>
            <a:blip r:embed="rId4">
              <a:extLst>
                <a:ext uri="{96DAC541-7B7A-43D3-8B79-37D633B846F1}">
                  <asvg:svgBlip xmlns:asvg="http://schemas.microsoft.com/office/drawing/2016/SVG/main" r:embed="rId5"/>
                </a:ext>
              </a:extLst>
            </a:blip>
            <a:stretch>
              <a:fillRect l="0" t="0" r="0" b="0"/>
            </a:stretch>
          </a:blipFill>
        </p:spPr>
      </p:sp>
      <p:sp>
        <p:nvSpPr>
          <p:cNvPr name="TextBox 6" id="6"/>
          <p:cNvSpPr txBox="true"/>
          <p:nvPr/>
        </p:nvSpPr>
        <p:spPr>
          <a:xfrm rot="0">
            <a:off x="4977293" y="887727"/>
            <a:ext cx="8333414" cy="1929022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15235"/>
              </a:lnSpc>
              <a:spcBef>
                <a:spcPct val="0"/>
              </a:spcBef>
            </a:pPr>
            <a:r>
              <a:rPr lang="en-US" sz="12696" strike="noStrike" u="none">
                <a:solidFill>
                  <a:srgbClr val="E980A4"/>
                </a:solidFill>
                <a:latin typeface="Darumadrop One"/>
                <a:ea typeface="Darumadrop One"/>
                <a:cs typeface="Darumadrop One"/>
                <a:sym typeface="Darumadrop One"/>
              </a:rPr>
              <a:t>CREDITS</a:t>
            </a:r>
          </a:p>
        </p:txBody>
      </p:sp>
      <p:sp>
        <p:nvSpPr>
          <p:cNvPr name="TextBox 7" id="7"/>
          <p:cNvSpPr txBox="true"/>
          <p:nvPr/>
        </p:nvSpPr>
        <p:spPr>
          <a:xfrm rot="0">
            <a:off x="4174464" y="2918723"/>
            <a:ext cx="9939073" cy="1050761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232"/>
              </a:lnSpc>
              <a:spcBef>
                <a:spcPct val="0"/>
              </a:spcBef>
            </a:pPr>
            <a:r>
              <a:rPr lang="en-US" sz="2645" strike="noStrike" u="none">
                <a:solidFill>
                  <a:srgbClr val="000000"/>
                </a:solidFill>
                <a:latin typeface="Cloud"/>
                <a:ea typeface="Cloud"/>
                <a:cs typeface="Cloud"/>
                <a:sym typeface="Cloud"/>
              </a:rPr>
              <a:t>This presentation template is free for</a:t>
            </a:r>
          </a:p>
          <a:p>
            <a:pPr algn="ctr" marL="0" indent="0" lvl="0">
              <a:lnSpc>
                <a:spcPts val="4232"/>
              </a:lnSpc>
              <a:spcBef>
                <a:spcPct val="0"/>
              </a:spcBef>
            </a:pPr>
            <a:r>
              <a:rPr lang="en-US" sz="2645" strike="noStrike" u="none">
                <a:solidFill>
                  <a:srgbClr val="000000"/>
                </a:solidFill>
                <a:latin typeface="Cloud"/>
                <a:ea typeface="Cloud"/>
                <a:cs typeface="Cloud"/>
                <a:sym typeface="Cloud"/>
              </a:rPr>
              <a:t>everyone to use thanks to the following:</a:t>
            </a:r>
          </a:p>
        </p:txBody>
      </p:sp>
      <p:sp>
        <p:nvSpPr>
          <p:cNvPr name="TextBox 8" id="8"/>
          <p:cNvSpPr txBox="true"/>
          <p:nvPr/>
        </p:nvSpPr>
        <p:spPr>
          <a:xfrm rot="0">
            <a:off x="6099715" y="7942162"/>
            <a:ext cx="6088570" cy="49325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099"/>
              </a:lnSpc>
              <a:spcBef>
                <a:spcPct val="0"/>
              </a:spcBef>
            </a:pPr>
            <a:r>
              <a:rPr lang="en-US" sz="2562" strike="noStrike" u="none">
                <a:solidFill>
                  <a:srgbClr val="000000"/>
                </a:solidFill>
                <a:latin typeface="Cloud"/>
                <a:ea typeface="Cloud"/>
                <a:cs typeface="Cloud"/>
                <a:sym typeface="Cloud"/>
              </a:rPr>
              <a:t>for the photos</a:t>
            </a:r>
          </a:p>
        </p:txBody>
      </p:sp>
      <p:sp>
        <p:nvSpPr>
          <p:cNvPr name="TextBox 9" id="9"/>
          <p:cNvSpPr txBox="true"/>
          <p:nvPr/>
        </p:nvSpPr>
        <p:spPr>
          <a:xfrm rot="0">
            <a:off x="6181371" y="7176674"/>
            <a:ext cx="5925258" cy="62261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583"/>
              </a:lnSpc>
              <a:spcBef>
                <a:spcPct val="0"/>
              </a:spcBef>
            </a:pPr>
            <a:r>
              <a:rPr lang="en-US" sz="5093" strike="noStrike" u="none">
                <a:solidFill>
                  <a:srgbClr val="23A4DB"/>
                </a:solidFill>
                <a:latin typeface="Darumadrop One"/>
                <a:ea typeface="Darumadrop One"/>
                <a:cs typeface="Darumadrop One"/>
                <a:sym typeface="Darumadrop One"/>
              </a:rPr>
              <a:t>Pexels &amp; Pixabay</a:t>
            </a:r>
          </a:p>
        </p:txBody>
      </p:sp>
      <p:sp>
        <p:nvSpPr>
          <p:cNvPr name="TextBox 10" id="10"/>
          <p:cNvSpPr txBox="true"/>
          <p:nvPr/>
        </p:nvSpPr>
        <p:spPr>
          <a:xfrm rot="0">
            <a:off x="5672036" y="6283372"/>
            <a:ext cx="6943928" cy="493253"/>
          </a:xfrm>
          <a:prstGeom prst="rect">
            <a:avLst/>
          </a:prstGeom>
        </p:spPr>
        <p:txBody>
          <a:bodyPr anchor="t" rtlCol="false" tIns="0" lIns="0" bIns="0" rIns="0">
            <a:spAutoFit/>
          </a:bodyPr>
          <a:lstStyle/>
          <a:p>
            <a:pPr algn="ctr" marL="0" indent="0" lvl="0">
              <a:lnSpc>
                <a:spcPts val="4099"/>
              </a:lnSpc>
              <a:spcBef>
                <a:spcPct val="0"/>
              </a:spcBef>
            </a:pPr>
            <a:r>
              <a:rPr lang="en-US" sz="2562" strike="noStrike" u="none">
                <a:solidFill>
                  <a:srgbClr val="000000"/>
                </a:solidFill>
                <a:latin typeface="Cloud"/>
                <a:ea typeface="Cloud"/>
                <a:cs typeface="Cloud"/>
                <a:sym typeface="Cloud"/>
              </a:rPr>
              <a:t>for the presentation template</a:t>
            </a:r>
          </a:p>
        </p:txBody>
      </p:sp>
      <p:sp>
        <p:nvSpPr>
          <p:cNvPr name="Freeform 11" id="11"/>
          <p:cNvSpPr/>
          <p:nvPr/>
        </p:nvSpPr>
        <p:spPr>
          <a:xfrm flipH="false" flipV="false" rot="0">
            <a:off x="1914539" y="2632183"/>
            <a:ext cx="2824030" cy="5167104"/>
          </a:xfrm>
          <a:custGeom>
            <a:avLst/>
            <a:gdLst/>
            <a:ahLst/>
            <a:cxnLst/>
            <a:rect r="r" b="b" t="t" l="l"/>
            <a:pathLst>
              <a:path h="5167104" w="2824030">
                <a:moveTo>
                  <a:pt x="0" y="0"/>
                </a:moveTo>
                <a:lnTo>
                  <a:pt x="2824029" y="0"/>
                </a:lnTo>
                <a:lnTo>
                  <a:pt x="2824029" y="5167104"/>
                </a:lnTo>
                <a:lnTo>
                  <a:pt x="0" y="5167104"/>
                </a:lnTo>
                <a:lnTo>
                  <a:pt x="0" y="0"/>
                </a:lnTo>
                <a:close/>
              </a:path>
            </a:pathLst>
          </a:custGeom>
          <a:blipFill>
            <a:blip r:embed="rId6">
              <a:extLst>
                <a:ext uri="{96DAC541-7B7A-43D3-8B79-37D633B846F1}">
                  <asvg:svgBlip xmlns:asvg="http://schemas.microsoft.com/office/drawing/2016/SVG/main" r:embed="rId7"/>
                </a:ext>
              </a:extLst>
            </a:blip>
            <a:stretch>
              <a:fillRect l="0" t="0" r="0" b="-27913"/>
            </a:stretch>
          </a:blipFill>
        </p:spPr>
      </p:sp>
      <p:sp>
        <p:nvSpPr>
          <p:cNvPr name="Freeform 12" id="12"/>
          <p:cNvSpPr/>
          <p:nvPr/>
        </p:nvSpPr>
        <p:spPr>
          <a:xfrm flipH="false" flipV="false" rot="-329715">
            <a:off x="13496933" y="3359614"/>
            <a:ext cx="3075383" cy="4036899"/>
          </a:xfrm>
          <a:custGeom>
            <a:avLst/>
            <a:gdLst/>
            <a:ahLst/>
            <a:cxnLst/>
            <a:rect r="r" b="b" t="t" l="l"/>
            <a:pathLst>
              <a:path h="4036899" w="3075383">
                <a:moveTo>
                  <a:pt x="0" y="0"/>
                </a:moveTo>
                <a:lnTo>
                  <a:pt x="3075383" y="0"/>
                </a:lnTo>
                <a:lnTo>
                  <a:pt x="3075383" y="4036899"/>
                </a:lnTo>
                <a:lnTo>
                  <a:pt x="0" y="4036899"/>
                </a:lnTo>
                <a:lnTo>
                  <a:pt x="0" y="0"/>
                </a:lnTo>
                <a:close/>
              </a:path>
            </a:pathLst>
          </a:custGeom>
          <a:blipFill>
            <a:blip r:embed="rId8">
              <a:extLst>
                <a:ext uri="{96DAC541-7B7A-43D3-8B79-37D633B846F1}">
                  <asvg:svgBlip xmlns:asvg="http://schemas.microsoft.com/office/drawing/2016/SVG/main" r:embed="rId9"/>
                </a:ext>
              </a:extLst>
            </a:blip>
            <a:stretch>
              <a:fillRect l="0" t="0" r="0" b="0"/>
            </a:stretch>
          </a:blipFill>
        </p:spPr>
      </p:sp>
    </p:spTree>
  </p:cSld>
  <p:clrMapOvr>
    <a:masterClrMapping/>
  </p:clrMapOvr>
  <p:transition spd="fast">
    <p:circle/>
  </p:transition>
</p:sld>
</file>

<file path=ppt/theme/theme1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</a:majorFont>
      <a:minorFont>
        <a:latin typeface="Calibri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shade val="51000"/>
                <a:satMod val="130000"/>
              </a:schemeClr>
            </a:gs>
            <a:gs pos="80000">
              <a:schemeClr val="phClr">
                <a:shade val="93000"/>
                <a:satMod val="130000"/>
              </a:schemeClr>
            </a:gs>
            <a:gs pos="100000">
              <a:schemeClr val="phClr">
                <a:shade val="94000"/>
                <a:satMod val="135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  <a:objectDefaults/>
  <a:extraClrSchemeLst/>
</a:theme>
</file>

<file path=docProps/app.xml><?xml version="1.0" encoding="utf-8"?>
<Properties xmlns="http://schemas.openxmlformats.org/officeDocument/2006/extended-properties" xmlns:vt="http://schemas.openxmlformats.org/officeDocument/2006/docPropsVTypes">
  <TotalTime>0</TotalTime>
  <Words>0</Words>
  <Application>Microsoft Office PowerPoint</Application>
  <PresentationFormat>On-screen Show (4:3)</PresentationFormat>
  <Paragraphs>0</Paragraphs>
  <Slides>0</Slides>
  <Notes>0</Notes>
  <HiddenSlides>0</HiddenSlides>
  <MMClips>0</MMClips>
  <ScaleCrop>false</ScaleCrop>
  <HeadingPairs>
    <vt:vector size="4" baseType="variant">
      <vt:variant>
        <vt:lpstr>Theme</vt:lpstr>
      </vt:variant>
      <vt:variant>
        <vt:i4>1</vt:i4>
      </vt:variant>
      <vt:variant>
        <vt:lpstr>Slide Titles</vt:lpstr>
      </vt:variant>
      <vt:variant>
        <vt:i4>0</vt:i4>
      </vt:variant>
    </vt:vector>
  </HeadingPairs>
  <TitlesOfParts>
    <vt:vector size="1" baseType="lpstr">
      <vt:lpstr>Office Theme</vt:lpstr>
    </vt:vector>
  </TitlesOfParts>
  <Company/>
  <LinksUpToDate>false</LinksUpToDate>
  <SharedDoc>false</SharedDoc>
  <HyperlinksChanged>false</HyperlinksChanged>
  <AppVersion>14.0000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xsi="http://www.w3.org/2001/XMLSchema-instance">
  <dcterms:created xsi:type="dcterms:W3CDTF">2006-08-16T00:00:00Z</dcterms:created>
  <dc:identifier>DAGZeJ37hss</dc:identifier>
  <dcterms:modified xsi:type="dcterms:W3CDTF">2011-08-01T06:04:30Z</dcterms:modified>
  <cp:revision>1</cp:revision>
  <dc:title>Copia de Cute Doodle Illustrative Back to School Classroom Rules</dc:title>
</cp:coreProperties>
</file>