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saveSubsetFonts="1">
  <p:sldMasterIdLst>
    <p:sldMasterId id="2147483719" r:id="rId1"/>
    <p:sldMasterId id="2147483690" r:id="rId2"/>
  </p:sldMasterIdLst>
  <p:notesMasterIdLst>
    <p:notesMasterId r:id="rId11"/>
  </p:notesMasterIdLst>
  <p:sldIdLst>
    <p:sldId id="350" r:id="rId3"/>
    <p:sldId id="348" r:id="rId4"/>
    <p:sldId id="349" r:id="rId5"/>
    <p:sldId id="346" r:id="rId6"/>
    <p:sldId id="347" r:id="rId7"/>
    <p:sldId id="351" r:id="rId8"/>
    <p:sldId id="352" r:id="rId9"/>
    <p:sldId id="307" r:id="rId10"/>
  </p:sldIdLst>
  <p:sldSz cx="9144000" cy="6858000" type="screen4x3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21696" autoAdjust="0"/>
    <p:restoredTop sz="96339" autoAdjust="0"/>
  </p:normalViewPr>
  <p:slideViewPr>
    <p:cSldViewPr snapToGrid="0">
      <p:cViewPr>
        <p:scale>
          <a:sx n="117" d="100"/>
          <a:sy n="117" d="100"/>
        </p:scale>
        <p:origin x="1302" y="-16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586FA2CC-75C3-4E43-A6E4-8BB4AFC2C756}" type="datetimeFigureOut">
              <a:rPr lang="en-US" smtClean="0"/>
              <a:t>9/2/2024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1371600" y="1143000"/>
            <a:ext cx="41148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59161351-45AB-40CD-AF62-AF3DF6687339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2307188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59161351-45AB-40CD-AF62-AF3DF6687339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22745390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59161351-45AB-40CD-AF62-AF3DF6687339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08119986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59161351-45AB-40CD-AF62-AF3DF6687339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4667494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59161351-45AB-40CD-AF62-AF3DF6687339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62659523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59161351-45AB-40CD-AF62-AF3DF6687339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72487180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59161351-45AB-40CD-AF62-AF3DF6687339}" type="slidenum">
              <a:rPr lang="en-US" smtClean="0"/>
              <a:t>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53261783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59161351-45AB-40CD-AF62-AF3DF6687339}" type="slidenum">
              <a:rPr lang="en-US" smtClean="0"/>
              <a:t>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80190351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hyperlink" Target="https://www.presentationgo.com/" TargetMode="External"/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solidFill>
          <a:schemeClr val="accent6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Freeform 45">
            <a:extLst>
              <a:ext uri="{FF2B5EF4-FFF2-40B4-BE49-F238E27FC236}">
                <a16:creationId xmlns:a16="http://schemas.microsoft.com/office/drawing/2014/main" id="{24388D88-D4B5-5848-8EE1-1C410BF22022}"/>
              </a:ext>
            </a:extLst>
          </p:cNvPr>
          <p:cNvSpPr/>
          <p:nvPr userDrawn="1"/>
        </p:nvSpPr>
        <p:spPr>
          <a:xfrm>
            <a:off x="536100" y="304862"/>
            <a:ext cx="8607901" cy="6298485"/>
          </a:xfrm>
          <a:custGeom>
            <a:avLst/>
            <a:gdLst>
              <a:gd name="connsiteX0" fmla="*/ 2010618 w 8607901"/>
              <a:gd name="connsiteY0" fmla="*/ 974 h 6298485"/>
              <a:gd name="connsiteX1" fmla="*/ 2205993 w 8607901"/>
              <a:gd name="connsiteY1" fmla="*/ 16238 h 6298485"/>
              <a:gd name="connsiteX2" fmla="*/ 2761234 w 8607901"/>
              <a:gd name="connsiteY2" fmla="*/ 210663 h 6298485"/>
              <a:gd name="connsiteX3" fmla="*/ 2985060 w 8607901"/>
              <a:gd name="connsiteY3" fmla="*/ 485703 h 6298485"/>
              <a:gd name="connsiteX4" fmla="*/ 3062372 w 8607901"/>
              <a:gd name="connsiteY4" fmla="*/ 894409 h 6298485"/>
              <a:gd name="connsiteX5" fmla="*/ 3107786 w 8607901"/>
              <a:gd name="connsiteY5" fmla="*/ 1272589 h 6298485"/>
              <a:gd name="connsiteX6" fmla="*/ 3192667 w 8607901"/>
              <a:gd name="connsiteY6" fmla="*/ 1613722 h 6298485"/>
              <a:gd name="connsiteX7" fmla="*/ 3293768 w 8607901"/>
              <a:gd name="connsiteY7" fmla="*/ 1899431 h 6298485"/>
              <a:gd name="connsiteX8" fmla="*/ 3760344 w 8607901"/>
              <a:gd name="connsiteY8" fmla="*/ 2370971 h 6298485"/>
              <a:gd name="connsiteX9" fmla="*/ 5349294 w 8607901"/>
              <a:gd name="connsiteY9" fmla="*/ 2554726 h 6298485"/>
              <a:gd name="connsiteX10" fmla="*/ 8607901 w 8607901"/>
              <a:gd name="connsiteY10" fmla="*/ 2511832 h 6298485"/>
              <a:gd name="connsiteX11" fmla="*/ 8607901 w 8607901"/>
              <a:gd name="connsiteY11" fmla="*/ 4851061 h 6298485"/>
              <a:gd name="connsiteX12" fmla="*/ 6558173 w 8607901"/>
              <a:gd name="connsiteY12" fmla="*/ 4875968 h 6298485"/>
              <a:gd name="connsiteX13" fmla="*/ 3771156 w 8607901"/>
              <a:gd name="connsiteY13" fmla="*/ 4984442 h 6298485"/>
              <a:gd name="connsiteX14" fmla="*/ 3405140 w 8607901"/>
              <a:gd name="connsiteY14" fmla="*/ 5052017 h 6298485"/>
              <a:gd name="connsiteX15" fmla="*/ 3196452 w 8607901"/>
              <a:gd name="connsiteY15" fmla="*/ 5078691 h 6298485"/>
              <a:gd name="connsiteX16" fmla="*/ 3156444 w 8607901"/>
              <a:gd name="connsiteY16" fmla="*/ 5124630 h 6298485"/>
              <a:gd name="connsiteX17" fmla="*/ 3003442 w 8607901"/>
              <a:gd name="connsiteY17" fmla="*/ 5557936 h 6298485"/>
              <a:gd name="connsiteX18" fmla="*/ 2881257 w 8607901"/>
              <a:gd name="connsiteY18" fmla="*/ 5899958 h 6298485"/>
              <a:gd name="connsiteX19" fmla="*/ 2823949 w 8607901"/>
              <a:gd name="connsiteY19" fmla="*/ 6097939 h 6298485"/>
              <a:gd name="connsiteX20" fmla="*/ 2576334 w 8607901"/>
              <a:gd name="connsiteY20" fmla="*/ 6265690 h 6298485"/>
              <a:gd name="connsiteX21" fmla="*/ 1925939 w 8607901"/>
              <a:gd name="connsiteY21" fmla="*/ 6108609 h 6298485"/>
              <a:gd name="connsiteX22" fmla="*/ 2123815 w 8607901"/>
              <a:gd name="connsiteY22" fmla="*/ 5925446 h 6298485"/>
              <a:gd name="connsiteX23" fmla="*/ 2323313 w 8607901"/>
              <a:gd name="connsiteY23" fmla="*/ 5811340 h 6298485"/>
              <a:gd name="connsiteX24" fmla="*/ 2356292 w 8607901"/>
              <a:gd name="connsiteY24" fmla="*/ 5470208 h 6298485"/>
              <a:gd name="connsiteX25" fmla="*/ 2347642 w 8607901"/>
              <a:gd name="connsiteY25" fmla="*/ 5283489 h 6298485"/>
              <a:gd name="connsiteX26" fmla="*/ 2117327 w 8607901"/>
              <a:gd name="connsiteY26" fmla="*/ 4838624 h 6298485"/>
              <a:gd name="connsiteX27" fmla="*/ 1465852 w 8607901"/>
              <a:gd name="connsiteY27" fmla="*/ 4115755 h 6298485"/>
              <a:gd name="connsiteX28" fmla="*/ 1383674 w 8607901"/>
              <a:gd name="connsiteY28" fmla="*/ 3857609 h 6298485"/>
              <a:gd name="connsiteX29" fmla="*/ 1374483 w 8607901"/>
              <a:gd name="connsiteY29" fmla="*/ 3810188 h 6298485"/>
              <a:gd name="connsiteX30" fmla="*/ 1380971 w 8607901"/>
              <a:gd name="connsiteY30" fmla="*/ 3452755 h 6298485"/>
              <a:gd name="connsiteX31" fmla="*/ 1512347 w 8607901"/>
              <a:gd name="connsiteY31" fmla="*/ 2893783 h 6298485"/>
              <a:gd name="connsiteX32" fmla="*/ 1598310 w 8607901"/>
              <a:gd name="connsiteY32" fmla="*/ 2193736 h 6298485"/>
              <a:gd name="connsiteX33" fmla="*/ 1524782 w 8607901"/>
              <a:gd name="connsiteY33" fmla="*/ 1780287 h 6298485"/>
              <a:gd name="connsiteX34" fmla="*/ 1282033 w 8607901"/>
              <a:gd name="connsiteY34" fmla="*/ 1527772 h 6298485"/>
              <a:gd name="connsiteX35" fmla="*/ 1033337 w 8607901"/>
              <a:gd name="connsiteY35" fmla="*/ 1477387 h 6298485"/>
              <a:gd name="connsiteX36" fmla="*/ 710573 w 8607901"/>
              <a:gd name="connsiteY36" fmla="*/ 1424039 h 6298485"/>
              <a:gd name="connsiteX37" fmla="*/ 427816 w 8607901"/>
              <a:gd name="connsiteY37" fmla="*/ 1358243 h 6298485"/>
              <a:gd name="connsiteX38" fmla="*/ 268326 w 8607901"/>
              <a:gd name="connsiteY38" fmla="*/ 1242951 h 6298485"/>
              <a:gd name="connsiteX39" fmla="*/ 160738 w 8607901"/>
              <a:gd name="connsiteY39" fmla="*/ 1072533 h 6298485"/>
              <a:gd name="connsiteX40" fmla="*/ 2870 w 8607901"/>
              <a:gd name="connsiteY40" fmla="*/ 779118 h 6298485"/>
              <a:gd name="connsiteX41" fmla="*/ 278058 w 8607901"/>
              <a:gd name="connsiteY41" fmla="*/ 645747 h 6298485"/>
              <a:gd name="connsiteX42" fmla="*/ 467824 w 8607901"/>
              <a:gd name="connsiteY42" fmla="*/ 603069 h 6298485"/>
              <a:gd name="connsiteX43" fmla="*/ 930615 w 8607901"/>
              <a:gd name="connsiteY43" fmla="*/ 523935 h 6298485"/>
              <a:gd name="connsiteX44" fmla="*/ 1259867 w 8607901"/>
              <a:gd name="connsiteY44" fmla="*/ 371597 h 6298485"/>
              <a:gd name="connsiteX45" fmla="*/ 1337179 w 8607901"/>
              <a:gd name="connsiteY45" fmla="*/ 280015 h 6298485"/>
              <a:gd name="connsiteX46" fmla="*/ 1493425 w 8607901"/>
              <a:gd name="connsiteY46" fmla="*/ 141903 h 6298485"/>
              <a:gd name="connsiteX47" fmla="*/ 1817270 w 8607901"/>
              <a:gd name="connsiteY47" fmla="*/ 37281 h 6298485"/>
              <a:gd name="connsiteX48" fmla="*/ 2010618 w 8607901"/>
              <a:gd name="connsiteY48" fmla="*/ 974 h 62984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</a:cxnLst>
            <a:rect l="l" t="t" r="r" b="b"/>
            <a:pathLst>
              <a:path w="8607901" h="6298485">
                <a:moveTo>
                  <a:pt x="2010618" y="974"/>
                </a:moveTo>
                <a:cubicBezTo>
                  <a:pt x="2075563" y="-2360"/>
                  <a:pt x="2140845" y="2901"/>
                  <a:pt x="2205993" y="16238"/>
                </a:cubicBezTo>
                <a:cubicBezTo>
                  <a:pt x="2400084" y="55360"/>
                  <a:pt x="2592553" y="100113"/>
                  <a:pt x="2761234" y="210663"/>
                </a:cubicBezTo>
                <a:cubicBezTo>
                  <a:pt x="2863956" y="278237"/>
                  <a:pt x="2939646" y="367744"/>
                  <a:pt x="2985060" y="485703"/>
                </a:cubicBezTo>
                <a:cubicBezTo>
                  <a:pt x="3036421" y="618184"/>
                  <a:pt x="3043990" y="757186"/>
                  <a:pt x="3062372" y="894409"/>
                </a:cubicBezTo>
                <a:cubicBezTo>
                  <a:pt x="3078591" y="1020074"/>
                  <a:pt x="3086160" y="1147814"/>
                  <a:pt x="3107786" y="1272589"/>
                </a:cubicBezTo>
                <a:cubicBezTo>
                  <a:pt x="3127790" y="1387881"/>
                  <a:pt x="3159688" y="1501098"/>
                  <a:pt x="3192667" y="1613722"/>
                </a:cubicBezTo>
                <a:cubicBezTo>
                  <a:pt x="3221322" y="1709749"/>
                  <a:pt x="3253760" y="1806961"/>
                  <a:pt x="3293768" y="1899431"/>
                </a:cubicBezTo>
                <a:cubicBezTo>
                  <a:pt x="3387840" y="2115492"/>
                  <a:pt x="3551655" y="2266941"/>
                  <a:pt x="3760344" y="2370971"/>
                </a:cubicBezTo>
                <a:cubicBezTo>
                  <a:pt x="4244219" y="2610741"/>
                  <a:pt x="4824330" y="2550873"/>
                  <a:pt x="5349294" y="2554726"/>
                </a:cubicBezTo>
                <a:lnTo>
                  <a:pt x="8607901" y="2511832"/>
                </a:lnTo>
                <a:lnTo>
                  <a:pt x="8607901" y="4851061"/>
                </a:lnTo>
                <a:lnTo>
                  <a:pt x="6558173" y="4875968"/>
                </a:lnTo>
                <a:cubicBezTo>
                  <a:pt x="5628266" y="4886341"/>
                  <a:pt x="4689169" y="4807208"/>
                  <a:pt x="3771156" y="4984442"/>
                </a:cubicBezTo>
                <a:cubicBezTo>
                  <a:pt x="3648971" y="5007264"/>
                  <a:pt x="3527326" y="5031270"/>
                  <a:pt x="3405140" y="5052017"/>
                </a:cubicBezTo>
                <a:cubicBezTo>
                  <a:pt x="3336479" y="5064465"/>
                  <a:pt x="3266195" y="5073060"/>
                  <a:pt x="3196452" y="5078691"/>
                </a:cubicBezTo>
                <a:cubicBezTo>
                  <a:pt x="3163473" y="5081655"/>
                  <a:pt x="3160229" y="5101808"/>
                  <a:pt x="3156444" y="5124630"/>
                </a:cubicBezTo>
                <a:cubicBezTo>
                  <a:pt x="3132656" y="5278747"/>
                  <a:pt x="3073726" y="5421602"/>
                  <a:pt x="3003442" y="5557936"/>
                </a:cubicBezTo>
                <a:cubicBezTo>
                  <a:pt x="2947215" y="5667596"/>
                  <a:pt x="2903964" y="5779035"/>
                  <a:pt x="2881257" y="5899958"/>
                </a:cubicBezTo>
                <a:cubicBezTo>
                  <a:pt x="2867741" y="5967532"/>
                  <a:pt x="2851521" y="6035996"/>
                  <a:pt x="2823949" y="6097939"/>
                </a:cubicBezTo>
                <a:cubicBezTo>
                  <a:pt x="2777453" y="6201672"/>
                  <a:pt x="2685003" y="6253242"/>
                  <a:pt x="2576334" y="6265690"/>
                </a:cubicBezTo>
                <a:cubicBezTo>
                  <a:pt x="2464961" y="6278137"/>
                  <a:pt x="1790779" y="6391354"/>
                  <a:pt x="1925939" y="6108609"/>
                </a:cubicBezTo>
                <a:cubicBezTo>
                  <a:pt x="1965947" y="6025622"/>
                  <a:pt x="2038393" y="5959826"/>
                  <a:pt x="2123815" y="5925446"/>
                </a:cubicBezTo>
                <a:cubicBezTo>
                  <a:pt x="2201127" y="5895216"/>
                  <a:pt x="2289793" y="5911220"/>
                  <a:pt x="2323313" y="5811340"/>
                </a:cubicBezTo>
                <a:cubicBezTo>
                  <a:pt x="2360076" y="5699902"/>
                  <a:pt x="2366023" y="5586388"/>
                  <a:pt x="2356292" y="5470208"/>
                </a:cubicBezTo>
                <a:cubicBezTo>
                  <a:pt x="2351426" y="5408265"/>
                  <a:pt x="2352507" y="5345432"/>
                  <a:pt x="2347642" y="5283489"/>
                </a:cubicBezTo>
                <a:cubicBezTo>
                  <a:pt x="2333585" y="5103587"/>
                  <a:pt x="2253570" y="4956879"/>
                  <a:pt x="2117327" y="4838624"/>
                </a:cubicBezTo>
                <a:cubicBezTo>
                  <a:pt x="1853493" y="4610115"/>
                  <a:pt x="1602094" y="4413023"/>
                  <a:pt x="1465852" y="4115755"/>
                </a:cubicBezTo>
                <a:cubicBezTo>
                  <a:pt x="1430710" y="4037807"/>
                  <a:pt x="1402056" y="3951857"/>
                  <a:pt x="1383674" y="3857609"/>
                </a:cubicBezTo>
                <a:cubicBezTo>
                  <a:pt x="1380971" y="3841604"/>
                  <a:pt x="1374483" y="3826192"/>
                  <a:pt x="1374483" y="3810188"/>
                </a:cubicBezTo>
                <a:cubicBezTo>
                  <a:pt x="1375564" y="3691043"/>
                  <a:pt x="1366914" y="3570121"/>
                  <a:pt x="1380971" y="3452755"/>
                </a:cubicBezTo>
                <a:cubicBezTo>
                  <a:pt x="1403678" y="3262479"/>
                  <a:pt x="1454498" y="3077539"/>
                  <a:pt x="1512347" y="2893783"/>
                </a:cubicBezTo>
                <a:cubicBezTo>
                  <a:pt x="1583712" y="2666164"/>
                  <a:pt x="1617232" y="2432617"/>
                  <a:pt x="1598310" y="2193736"/>
                </a:cubicBezTo>
                <a:cubicBezTo>
                  <a:pt x="1586956" y="2053549"/>
                  <a:pt x="1572359" y="1913658"/>
                  <a:pt x="1524782" y="1780287"/>
                </a:cubicBezTo>
                <a:cubicBezTo>
                  <a:pt x="1482071" y="1661143"/>
                  <a:pt x="1411788" y="1563041"/>
                  <a:pt x="1282033" y="1527772"/>
                </a:cubicBezTo>
                <a:cubicBezTo>
                  <a:pt x="1200937" y="1505840"/>
                  <a:pt x="1116056" y="1491614"/>
                  <a:pt x="1033337" y="1477387"/>
                </a:cubicBezTo>
                <a:cubicBezTo>
                  <a:pt x="925749" y="1458419"/>
                  <a:pt x="817080" y="1445082"/>
                  <a:pt x="710573" y="1424039"/>
                </a:cubicBezTo>
                <a:cubicBezTo>
                  <a:pt x="615420" y="1405960"/>
                  <a:pt x="520807" y="1383139"/>
                  <a:pt x="427816" y="1358243"/>
                </a:cubicBezTo>
                <a:cubicBezTo>
                  <a:pt x="360776" y="1340164"/>
                  <a:pt x="308334" y="1296300"/>
                  <a:pt x="268326" y="1242951"/>
                </a:cubicBezTo>
                <a:cubicBezTo>
                  <a:pt x="228319" y="1189603"/>
                  <a:pt x="195339" y="1130624"/>
                  <a:pt x="160738" y="1072533"/>
                </a:cubicBezTo>
                <a:cubicBezTo>
                  <a:pt x="121812" y="1006737"/>
                  <a:pt x="-21999" y="861215"/>
                  <a:pt x="2870" y="779118"/>
                </a:cubicBezTo>
                <a:cubicBezTo>
                  <a:pt x="28281" y="692575"/>
                  <a:pt x="204530" y="665901"/>
                  <a:pt x="278058" y="645747"/>
                </a:cubicBezTo>
                <a:cubicBezTo>
                  <a:pt x="340773" y="628557"/>
                  <a:pt x="404028" y="614331"/>
                  <a:pt x="467824" y="603069"/>
                </a:cubicBezTo>
                <a:cubicBezTo>
                  <a:pt x="621907" y="576395"/>
                  <a:pt x="778153" y="559205"/>
                  <a:pt x="930615" y="523935"/>
                </a:cubicBezTo>
                <a:cubicBezTo>
                  <a:pt x="1048475" y="496372"/>
                  <a:pt x="1160929" y="443913"/>
                  <a:pt x="1259867" y="371597"/>
                </a:cubicBezTo>
                <a:cubicBezTo>
                  <a:pt x="1291765" y="348775"/>
                  <a:pt x="1323663" y="315285"/>
                  <a:pt x="1337179" y="280015"/>
                </a:cubicBezTo>
                <a:cubicBezTo>
                  <a:pt x="1366914" y="203846"/>
                  <a:pt x="1426926" y="166799"/>
                  <a:pt x="1493425" y="141903"/>
                </a:cubicBezTo>
                <a:cubicBezTo>
                  <a:pt x="1599391" y="101892"/>
                  <a:pt x="1709682" y="72550"/>
                  <a:pt x="1817270" y="37281"/>
                </a:cubicBezTo>
                <a:cubicBezTo>
                  <a:pt x="1881066" y="16238"/>
                  <a:pt x="1945673" y="4309"/>
                  <a:pt x="2010618" y="974"/>
                </a:cubicBezTo>
                <a:close/>
              </a:path>
            </a:pathLst>
          </a:custGeom>
          <a:solidFill>
            <a:schemeClr val="bg2"/>
          </a:solidFill>
          <a:ln w="12700">
            <a:miter lim="400000"/>
          </a:ln>
        </p:spPr>
        <p:txBody>
          <a:bodyPr wrap="square" lIns="38100" tIns="38100" rIns="38100" bIns="38100" anchor="ctr">
            <a:noAutofit/>
          </a:bodyPr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8" name="Title 1">
            <a:extLst>
              <a:ext uri="{FF2B5EF4-FFF2-40B4-BE49-F238E27FC236}">
                <a16:creationId xmlns:a16="http://schemas.microsoft.com/office/drawing/2014/main" id="{938FEC7A-5B18-4B66-9EF5-0FC67C8D6310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2214571" y="2564148"/>
            <a:ext cx="6300779" cy="2065543"/>
          </a:xfrm>
          <a:prstGeom prst="rect">
            <a:avLst/>
          </a:prstGeom>
        </p:spPr>
        <p:txBody>
          <a:bodyPr anchor="b"/>
          <a:lstStyle>
            <a:lvl1pPr algn="r">
              <a:defRPr sz="6000"/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B29E4FEF-DBF0-48D1-B1B7-AC8CEFB7F10D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2214571" y="4629691"/>
            <a:ext cx="6300779" cy="574769"/>
          </a:xfrm>
          <a:prstGeom prst="rect">
            <a:avLst/>
          </a:prstGeom>
        </p:spPr>
        <p:txBody>
          <a:bodyPr anchor="t"/>
          <a:lstStyle>
            <a:lvl1pPr marL="0" indent="0" algn="r">
              <a:buNone/>
              <a:defRPr sz="2400">
                <a:solidFill>
                  <a:schemeClr val="bg1">
                    <a:lumMod val="50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s-ES"/>
              <a:t>Haga clic para modificar el estilo de subtítulo del patrón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9CD37997-F225-43D0-99F3-38A3F545A6B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628650" y="6356350"/>
            <a:ext cx="2057400" cy="365125"/>
          </a:xfrm>
          <a:prstGeom prst="rect">
            <a:avLst/>
          </a:prstGeo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  <a:endParaRPr lang="en-US" dirty="0"/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3591AFD2-6F19-4349-B6C5-EA75918EBA6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3028950" y="6356350"/>
            <a:ext cx="3086100" cy="365125"/>
          </a:xfrm>
          <a:prstGeom prst="rect">
            <a:avLst/>
          </a:prstGeo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7EB3B26-5365-416B-8AE3-419320AA083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6457950" y="6356350"/>
            <a:ext cx="2057400" cy="365125"/>
          </a:xfrm>
          <a:prstGeom prst="rect">
            <a:avLst/>
          </a:prstGeo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E1D938BB-204F-405F-99D0-29E0C28153FC}" type="slidenum">
              <a:rPr lang="en-US" smtClean="0"/>
              <a:pPr/>
              <a:t>‹Nº›</a:t>
            </a:fld>
            <a:endParaRPr lang="en-US"/>
          </a:p>
        </p:txBody>
      </p:sp>
      <p:sp>
        <p:nvSpPr>
          <p:cNvPr id="43" name="Shape">
            <a:extLst>
              <a:ext uri="{FF2B5EF4-FFF2-40B4-BE49-F238E27FC236}">
                <a16:creationId xmlns:a16="http://schemas.microsoft.com/office/drawing/2014/main" id="{DDE0B6E5-596C-DB47-AFD2-0F364CE1399D}"/>
              </a:ext>
            </a:extLst>
          </p:cNvPr>
          <p:cNvSpPr/>
          <p:nvPr userDrawn="1"/>
        </p:nvSpPr>
        <p:spPr>
          <a:xfrm>
            <a:off x="2041215" y="638175"/>
            <a:ext cx="1314654" cy="201178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560" h="20440" extrusionOk="0">
                <a:moveTo>
                  <a:pt x="20490" y="9699"/>
                </a:moveTo>
                <a:cubicBezTo>
                  <a:pt x="20818" y="12931"/>
                  <a:pt x="20148" y="17257"/>
                  <a:pt x="15411" y="19115"/>
                </a:cubicBezTo>
                <a:cubicBezTo>
                  <a:pt x="12729" y="20170"/>
                  <a:pt x="8960" y="20528"/>
                  <a:pt x="5907" y="20422"/>
                </a:cubicBezTo>
                <a:cubicBezTo>
                  <a:pt x="4283" y="20363"/>
                  <a:pt x="2376" y="20189"/>
                  <a:pt x="1080" y="19493"/>
                </a:cubicBezTo>
                <a:cubicBezTo>
                  <a:pt x="-782" y="18486"/>
                  <a:pt x="156" y="16686"/>
                  <a:pt x="991" y="15476"/>
                </a:cubicBezTo>
                <a:cubicBezTo>
                  <a:pt x="2257" y="13628"/>
                  <a:pt x="3910" y="11905"/>
                  <a:pt x="5162" y="10057"/>
                </a:cubicBezTo>
                <a:cubicBezTo>
                  <a:pt x="6592" y="7947"/>
                  <a:pt x="7158" y="5673"/>
                  <a:pt x="8320" y="3515"/>
                </a:cubicBezTo>
                <a:cubicBezTo>
                  <a:pt x="8916" y="2412"/>
                  <a:pt x="9646" y="844"/>
                  <a:pt x="11359" y="273"/>
                </a:cubicBezTo>
                <a:cubicBezTo>
                  <a:pt x="15411" y="-1072"/>
                  <a:pt x="18017" y="2886"/>
                  <a:pt x="19045" y="4763"/>
                </a:cubicBezTo>
                <a:cubicBezTo>
                  <a:pt x="19745" y="6060"/>
                  <a:pt x="20312" y="7831"/>
                  <a:pt x="20490" y="9699"/>
                </a:cubicBezTo>
                <a:close/>
              </a:path>
            </a:pathLst>
          </a:custGeom>
          <a:solidFill>
            <a:schemeClr val="tx1">
              <a:lumMod val="50000"/>
              <a:lumOff val="50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44" name="Circle">
            <a:extLst>
              <a:ext uri="{FF2B5EF4-FFF2-40B4-BE49-F238E27FC236}">
                <a16:creationId xmlns:a16="http://schemas.microsoft.com/office/drawing/2014/main" id="{6C60DE0E-8581-B143-B177-C1FE22C06910}"/>
              </a:ext>
            </a:extLst>
          </p:cNvPr>
          <p:cNvSpPr/>
          <p:nvPr userDrawn="1"/>
        </p:nvSpPr>
        <p:spPr>
          <a:xfrm>
            <a:off x="1993591" y="647700"/>
            <a:ext cx="220980" cy="220980"/>
          </a:xfrm>
          <a:prstGeom prst="ellipse">
            <a:avLst/>
          </a:prstGeom>
          <a:solidFill>
            <a:schemeClr val="tx1">
              <a:lumMod val="50000"/>
              <a:lumOff val="50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</p:spTree>
    <p:extLst>
      <p:ext uri="{BB962C8B-B14F-4D97-AF65-F5344CB8AC3E}">
        <p14:creationId xmlns:p14="http://schemas.microsoft.com/office/powerpoint/2010/main" val="556831594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Title 1">
            <a:extLst>
              <a:ext uri="{FF2B5EF4-FFF2-40B4-BE49-F238E27FC236}">
                <a16:creationId xmlns:a16="http://schemas.microsoft.com/office/drawing/2014/main" id="{C89E6CC6-39BF-46E2-B1D0-7967F6F97C8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28650" y="365125"/>
            <a:ext cx="7886700" cy="1325563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29" name="Content Placeholder 2">
            <a:extLst>
              <a:ext uri="{FF2B5EF4-FFF2-40B4-BE49-F238E27FC236}">
                <a16:creationId xmlns:a16="http://schemas.microsoft.com/office/drawing/2014/main" id="{EB79CB35-9B92-4624-B48F-C0CF7A2C5F8B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1169232" y="1825625"/>
            <a:ext cx="7346118" cy="3771877"/>
          </a:xfrm>
          <a:prstGeom prst="rect">
            <a:avLst/>
          </a:prstGeom>
        </p:spPr>
        <p:txBody>
          <a:bodyPr/>
          <a:lstStyle>
            <a:lvl1pPr>
              <a:defRPr>
                <a:solidFill>
                  <a:schemeClr val="accent1">
                    <a:lumMod val="20000"/>
                    <a:lumOff val="80000"/>
                  </a:schemeClr>
                </a:solidFill>
              </a:defRPr>
            </a:lvl1pPr>
            <a:lvl2pPr>
              <a:defRPr>
                <a:solidFill>
                  <a:schemeClr val="accent1">
                    <a:lumMod val="20000"/>
                    <a:lumOff val="80000"/>
                  </a:schemeClr>
                </a:solidFill>
              </a:defRPr>
            </a:lvl2pPr>
            <a:lvl3pPr>
              <a:defRPr>
                <a:solidFill>
                  <a:schemeClr val="accent1">
                    <a:lumMod val="20000"/>
                    <a:lumOff val="80000"/>
                  </a:schemeClr>
                </a:solidFill>
              </a:defRPr>
            </a:lvl3pPr>
            <a:lvl4pPr>
              <a:defRPr>
                <a:solidFill>
                  <a:schemeClr val="accent1">
                    <a:lumMod val="20000"/>
                    <a:lumOff val="80000"/>
                  </a:schemeClr>
                </a:solidFill>
              </a:defRPr>
            </a:lvl4pPr>
            <a:lvl5pPr>
              <a:defRPr>
                <a:solidFill>
                  <a:schemeClr val="accent1">
                    <a:lumMod val="20000"/>
                    <a:lumOff val="80000"/>
                  </a:schemeClr>
                </a:solidFill>
              </a:defRPr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/>
          </a:p>
        </p:txBody>
      </p:sp>
      <p:sp>
        <p:nvSpPr>
          <p:cNvPr id="30" name="Date Placeholder 3">
            <a:extLst>
              <a:ext uri="{FF2B5EF4-FFF2-40B4-BE49-F238E27FC236}">
                <a16:creationId xmlns:a16="http://schemas.microsoft.com/office/drawing/2014/main" id="{6C1CE33F-5189-414B-9B26-A58EC61B34D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1169232" y="6356350"/>
            <a:ext cx="1516817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31" name="Footer Placeholder 4">
            <a:extLst>
              <a:ext uri="{FF2B5EF4-FFF2-40B4-BE49-F238E27FC236}">
                <a16:creationId xmlns:a16="http://schemas.microsoft.com/office/drawing/2014/main" id="{9E161DA4-AA69-44DA-AD82-6A3B9288D56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3028950" y="6356350"/>
            <a:ext cx="30861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32" name="Slide Number Placeholder 5">
            <a:extLst>
              <a:ext uri="{FF2B5EF4-FFF2-40B4-BE49-F238E27FC236}">
                <a16:creationId xmlns:a16="http://schemas.microsoft.com/office/drawing/2014/main" id="{C1571870-B8E8-4979-BDF5-9E965C35F03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6457950" y="6356350"/>
            <a:ext cx="20574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83A218E8-C0C8-4525-BD5F-99356FF4A842}" type="slidenum">
              <a:rPr lang="en-US" smtClean="0"/>
              <a:pPr/>
              <a:t>‹Nº›</a:t>
            </a:fld>
            <a:endParaRPr lang="en-US"/>
          </a:p>
        </p:txBody>
      </p:sp>
      <p:grpSp>
        <p:nvGrpSpPr>
          <p:cNvPr id="13" name="Group 12">
            <a:extLst>
              <a:ext uri="{FF2B5EF4-FFF2-40B4-BE49-F238E27FC236}">
                <a16:creationId xmlns:a16="http://schemas.microsoft.com/office/drawing/2014/main" id="{57271C2C-D25C-4A4E-ACB8-762990B3C011}"/>
              </a:ext>
            </a:extLst>
          </p:cNvPr>
          <p:cNvGrpSpPr/>
          <p:nvPr userDrawn="1"/>
        </p:nvGrpSpPr>
        <p:grpSpPr>
          <a:xfrm>
            <a:off x="180975" y="4924425"/>
            <a:ext cx="8966613" cy="1810572"/>
            <a:chOff x="21234400" y="19024600"/>
            <a:chExt cx="11955484" cy="2414096"/>
          </a:xfrm>
        </p:grpSpPr>
        <p:sp>
          <p:nvSpPr>
            <p:cNvPr id="15" name="Shape">
              <a:extLst>
                <a:ext uri="{FF2B5EF4-FFF2-40B4-BE49-F238E27FC236}">
                  <a16:creationId xmlns:a16="http://schemas.microsoft.com/office/drawing/2014/main" id="{A764E02F-76D0-4841-931E-958F83B29861}"/>
                </a:ext>
              </a:extLst>
            </p:cNvPr>
            <p:cNvSpPr/>
            <p:nvPr/>
          </p:nvSpPr>
          <p:spPr>
            <a:xfrm>
              <a:off x="21234400" y="19024600"/>
              <a:ext cx="11955484" cy="2414096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586" h="21252" extrusionOk="0">
                  <a:moveTo>
                    <a:pt x="21586" y="8405"/>
                  </a:moveTo>
                  <a:lnTo>
                    <a:pt x="3701" y="8617"/>
                  </a:lnTo>
                  <a:cubicBezTo>
                    <a:pt x="3338" y="8606"/>
                    <a:pt x="2937" y="8807"/>
                    <a:pt x="2602" y="7991"/>
                  </a:cubicBezTo>
                  <a:cubicBezTo>
                    <a:pt x="2458" y="7645"/>
                    <a:pt x="2345" y="7130"/>
                    <a:pt x="2279" y="6404"/>
                  </a:cubicBezTo>
                  <a:cubicBezTo>
                    <a:pt x="2251" y="6091"/>
                    <a:pt x="2229" y="5767"/>
                    <a:pt x="2208" y="5442"/>
                  </a:cubicBezTo>
                  <a:cubicBezTo>
                    <a:pt x="2185" y="5062"/>
                    <a:pt x="2164" y="4682"/>
                    <a:pt x="2148" y="4291"/>
                  </a:cubicBezTo>
                  <a:cubicBezTo>
                    <a:pt x="2132" y="3866"/>
                    <a:pt x="2128" y="3441"/>
                    <a:pt x="2116" y="3016"/>
                  </a:cubicBezTo>
                  <a:cubicBezTo>
                    <a:pt x="2105" y="2558"/>
                    <a:pt x="2098" y="2088"/>
                    <a:pt x="2063" y="1641"/>
                  </a:cubicBezTo>
                  <a:cubicBezTo>
                    <a:pt x="2031" y="1239"/>
                    <a:pt x="1981" y="937"/>
                    <a:pt x="1908" y="713"/>
                  </a:cubicBezTo>
                  <a:cubicBezTo>
                    <a:pt x="1791" y="344"/>
                    <a:pt x="1658" y="188"/>
                    <a:pt x="1525" y="53"/>
                  </a:cubicBezTo>
                  <a:cubicBezTo>
                    <a:pt x="1433" y="-36"/>
                    <a:pt x="1343" y="-14"/>
                    <a:pt x="1256" y="121"/>
                  </a:cubicBezTo>
                  <a:cubicBezTo>
                    <a:pt x="1183" y="244"/>
                    <a:pt x="1105" y="333"/>
                    <a:pt x="1032" y="478"/>
                  </a:cubicBezTo>
                  <a:cubicBezTo>
                    <a:pt x="986" y="568"/>
                    <a:pt x="944" y="691"/>
                    <a:pt x="924" y="948"/>
                  </a:cubicBezTo>
                  <a:cubicBezTo>
                    <a:pt x="915" y="1071"/>
                    <a:pt x="892" y="1183"/>
                    <a:pt x="871" y="1261"/>
                  </a:cubicBezTo>
                  <a:cubicBezTo>
                    <a:pt x="802" y="1507"/>
                    <a:pt x="724" y="1686"/>
                    <a:pt x="644" y="1775"/>
                  </a:cubicBezTo>
                  <a:cubicBezTo>
                    <a:pt x="539" y="1898"/>
                    <a:pt x="431" y="1954"/>
                    <a:pt x="323" y="2043"/>
                  </a:cubicBezTo>
                  <a:cubicBezTo>
                    <a:pt x="280" y="2077"/>
                    <a:pt x="236" y="2133"/>
                    <a:pt x="192" y="2189"/>
                  </a:cubicBezTo>
                  <a:cubicBezTo>
                    <a:pt x="142" y="2256"/>
                    <a:pt x="20" y="2345"/>
                    <a:pt x="2" y="2636"/>
                  </a:cubicBezTo>
                  <a:cubicBezTo>
                    <a:pt x="-14" y="2916"/>
                    <a:pt x="85" y="3407"/>
                    <a:pt x="112" y="3620"/>
                  </a:cubicBezTo>
                  <a:cubicBezTo>
                    <a:pt x="135" y="3810"/>
                    <a:pt x="158" y="4011"/>
                    <a:pt x="185" y="4201"/>
                  </a:cubicBezTo>
                  <a:cubicBezTo>
                    <a:pt x="213" y="4380"/>
                    <a:pt x="250" y="4525"/>
                    <a:pt x="296" y="4593"/>
                  </a:cubicBezTo>
                  <a:cubicBezTo>
                    <a:pt x="360" y="4682"/>
                    <a:pt x="426" y="4749"/>
                    <a:pt x="490" y="4816"/>
                  </a:cubicBezTo>
                  <a:cubicBezTo>
                    <a:pt x="564" y="4883"/>
                    <a:pt x="640" y="4928"/>
                    <a:pt x="713" y="4995"/>
                  </a:cubicBezTo>
                  <a:cubicBezTo>
                    <a:pt x="770" y="5040"/>
                    <a:pt x="828" y="5084"/>
                    <a:pt x="885" y="5163"/>
                  </a:cubicBezTo>
                  <a:cubicBezTo>
                    <a:pt x="974" y="5286"/>
                    <a:pt x="1022" y="5610"/>
                    <a:pt x="1052" y="6012"/>
                  </a:cubicBezTo>
                  <a:cubicBezTo>
                    <a:pt x="1084" y="6460"/>
                    <a:pt x="1096" y="6940"/>
                    <a:pt x="1103" y="7410"/>
                  </a:cubicBezTo>
                  <a:cubicBezTo>
                    <a:pt x="1116" y="8215"/>
                    <a:pt x="1094" y="9009"/>
                    <a:pt x="1043" y="9769"/>
                  </a:cubicBezTo>
                  <a:cubicBezTo>
                    <a:pt x="1004" y="10384"/>
                    <a:pt x="967" y="11010"/>
                    <a:pt x="951" y="11658"/>
                  </a:cubicBezTo>
                  <a:cubicBezTo>
                    <a:pt x="942" y="12050"/>
                    <a:pt x="947" y="12463"/>
                    <a:pt x="947" y="12866"/>
                  </a:cubicBezTo>
                  <a:cubicBezTo>
                    <a:pt x="947" y="12922"/>
                    <a:pt x="951" y="12978"/>
                    <a:pt x="954" y="13022"/>
                  </a:cubicBezTo>
                  <a:cubicBezTo>
                    <a:pt x="967" y="13347"/>
                    <a:pt x="986" y="13626"/>
                    <a:pt x="1011" y="13894"/>
                  </a:cubicBezTo>
                  <a:cubicBezTo>
                    <a:pt x="1105" y="14901"/>
                    <a:pt x="1279" y="15560"/>
                    <a:pt x="1463" y="16332"/>
                  </a:cubicBezTo>
                  <a:cubicBezTo>
                    <a:pt x="1557" y="16734"/>
                    <a:pt x="1612" y="17226"/>
                    <a:pt x="1621" y="17830"/>
                  </a:cubicBezTo>
                  <a:cubicBezTo>
                    <a:pt x="1623" y="18042"/>
                    <a:pt x="1623" y="18255"/>
                    <a:pt x="1628" y="18456"/>
                  </a:cubicBezTo>
                  <a:cubicBezTo>
                    <a:pt x="1635" y="18847"/>
                    <a:pt x="1630" y="19227"/>
                    <a:pt x="1605" y="19607"/>
                  </a:cubicBezTo>
                  <a:cubicBezTo>
                    <a:pt x="1582" y="19943"/>
                    <a:pt x="1520" y="19887"/>
                    <a:pt x="1467" y="19999"/>
                  </a:cubicBezTo>
                  <a:cubicBezTo>
                    <a:pt x="1408" y="20111"/>
                    <a:pt x="1357" y="20334"/>
                    <a:pt x="1330" y="20614"/>
                  </a:cubicBezTo>
                  <a:cubicBezTo>
                    <a:pt x="1236" y="21564"/>
                    <a:pt x="1703" y="21184"/>
                    <a:pt x="1779" y="21139"/>
                  </a:cubicBezTo>
                  <a:cubicBezTo>
                    <a:pt x="1855" y="21094"/>
                    <a:pt x="1919" y="20927"/>
                    <a:pt x="1951" y="20569"/>
                  </a:cubicBezTo>
                  <a:cubicBezTo>
                    <a:pt x="1969" y="20357"/>
                    <a:pt x="1981" y="20133"/>
                    <a:pt x="1990" y="19898"/>
                  </a:cubicBezTo>
                  <a:cubicBezTo>
                    <a:pt x="2006" y="19496"/>
                    <a:pt x="2036" y="19116"/>
                    <a:pt x="2075" y="18747"/>
                  </a:cubicBezTo>
                  <a:cubicBezTo>
                    <a:pt x="2123" y="18288"/>
                    <a:pt x="2164" y="17807"/>
                    <a:pt x="2180" y="17282"/>
                  </a:cubicBezTo>
                  <a:cubicBezTo>
                    <a:pt x="2183" y="17204"/>
                    <a:pt x="2185" y="17137"/>
                    <a:pt x="2208" y="17125"/>
                  </a:cubicBezTo>
                  <a:cubicBezTo>
                    <a:pt x="2256" y="17103"/>
                    <a:pt x="2304" y="17081"/>
                    <a:pt x="2352" y="17036"/>
                  </a:cubicBezTo>
                  <a:cubicBezTo>
                    <a:pt x="2437" y="16969"/>
                    <a:pt x="2522" y="16891"/>
                    <a:pt x="2605" y="16812"/>
                  </a:cubicBezTo>
                  <a:cubicBezTo>
                    <a:pt x="3240" y="16220"/>
                    <a:pt x="3889" y="16488"/>
                    <a:pt x="4533" y="16443"/>
                  </a:cubicBezTo>
                  <a:cubicBezTo>
                    <a:pt x="5168" y="16410"/>
                    <a:pt x="5803" y="16365"/>
                    <a:pt x="6438" y="16332"/>
                  </a:cubicBezTo>
                  <a:cubicBezTo>
                    <a:pt x="6984" y="16298"/>
                    <a:pt x="10378" y="16265"/>
                    <a:pt x="21581" y="16231"/>
                  </a:cubicBezTo>
                  <a:lnTo>
                    <a:pt x="21581" y="8405"/>
                  </a:lnTo>
                  <a:close/>
                </a:path>
              </a:pathLst>
            </a:custGeom>
            <a:solidFill>
              <a:schemeClr val="bg2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6" name="Shape">
              <a:extLst>
                <a:ext uri="{FF2B5EF4-FFF2-40B4-BE49-F238E27FC236}">
                  <a16:creationId xmlns:a16="http://schemas.microsoft.com/office/drawing/2014/main" id="{65876FF5-A6FB-D648-9DE3-9A6A6C3E1C8A}"/>
                </a:ext>
              </a:extLst>
            </p:cNvPr>
            <p:cNvSpPr/>
            <p:nvPr/>
          </p:nvSpPr>
          <p:spPr>
            <a:xfrm>
              <a:off x="21805899" y="19151599"/>
              <a:ext cx="503160" cy="770437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0571" h="20442" extrusionOk="0">
                  <a:moveTo>
                    <a:pt x="20506" y="9676"/>
                  </a:moveTo>
                  <a:cubicBezTo>
                    <a:pt x="20818" y="12911"/>
                    <a:pt x="20143" y="17225"/>
                    <a:pt x="15418" y="19112"/>
                  </a:cubicBezTo>
                  <a:cubicBezTo>
                    <a:pt x="12718" y="20156"/>
                    <a:pt x="8980" y="20527"/>
                    <a:pt x="5916" y="20426"/>
                  </a:cubicBezTo>
                  <a:cubicBezTo>
                    <a:pt x="4306" y="20359"/>
                    <a:pt x="2385" y="20190"/>
                    <a:pt x="1087" y="19482"/>
                  </a:cubicBezTo>
                  <a:cubicBezTo>
                    <a:pt x="-782" y="18471"/>
                    <a:pt x="153" y="16685"/>
                    <a:pt x="983" y="15472"/>
                  </a:cubicBezTo>
                  <a:cubicBezTo>
                    <a:pt x="2230" y="13619"/>
                    <a:pt x="3891" y="11900"/>
                    <a:pt x="5189" y="10047"/>
                  </a:cubicBezTo>
                  <a:cubicBezTo>
                    <a:pt x="6643" y="7924"/>
                    <a:pt x="7162" y="5666"/>
                    <a:pt x="8356" y="3510"/>
                  </a:cubicBezTo>
                  <a:cubicBezTo>
                    <a:pt x="8979" y="2398"/>
                    <a:pt x="9706" y="848"/>
                    <a:pt x="11420" y="275"/>
                  </a:cubicBezTo>
                  <a:cubicBezTo>
                    <a:pt x="15470" y="-1073"/>
                    <a:pt x="18118" y="2870"/>
                    <a:pt x="19105" y="4757"/>
                  </a:cubicBezTo>
                  <a:cubicBezTo>
                    <a:pt x="19728" y="6037"/>
                    <a:pt x="20299" y="7789"/>
                    <a:pt x="20506" y="9676"/>
                  </a:cubicBezTo>
                  <a:close/>
                </a:path>
              </a:pathLst>
            </a:custGeom>
            <a:solidFill>
              <a:srgbClr val="BCBEC0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8" name="Circle">
              <a:extLst>
                <a:ext uri="{FF2B5EF4-FFF2-40B4-BE49-F238E27FC236}">
                  <a16:creationId xmlns:a16="http://schemas.microsoft.com/office/drawing/2014/main" id="{AD732ED2-6E96-8D44-BCED-D9355DA943F6}"/>
                </a:ext>
              </a:extLst>
            </p:cNvPr>
            <p:cNvSpPr/>
            <p:nvPr/>
          </p:nvSpPr>
          <p:spPr>
            <a:xfrm>
              <a:off x="21793200" y="19151600"/>
              <a:ext cx="83822" cy="83822"/>
            </a:xfrm>
            <a:prstGeom prst="ellipse">
              <a:avLst/>
            </a:prstGeom>
            <a:solidFill>
              <a:srgbClr val="BCBEC0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9" name="Shape">
              <a:extLst>
                <a:ext uri="{FF2B5EF4-FFF2-40B4-BE49-F238E27FC236}">
                  <a16:creationId xmlns:a16="http://schemas.microsoft.com/office/drawing/2014/main" id="{0B9A63AE-6A3E-1348-BEDE-B90FD1E47273}"/>
                </a:ext>
              </a:extLst>
            </p:cNvPr>
            <p:cNvSpPr/>
            <p:nvPr/>
          </p:nvSpPr>
          <p:spPr>
            <a:xfrm>
              <a:off x="21805899" y="19151599"/>
              <a:ext cx="503160" cy="770437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0571" h="20442" extrusionOk="0">
                  <a:moveTo>
                    <a:pt x="20506" y="9676"/>
                  </a:moveTo>
                  <a:cubicBezTo>
                    <a:pt x="20818" y="12911"/>
                    <a:pt x="20143" y="17225"/>
                    <a:pt x="15418" y="19112"/>
                  </a:cubicBezTo>
                  <a:cubicBezTo>
                    <a:pt x="12718" y="20156"/>
                    <a:pt x="8980" y="20527"/>
                    <a:pt x="5916" y="20426"/>
                  </a:cubicBezTo>
                  <a:cubicBezTo>
                    <a:pt x="4306" y="20359"/>
                    <a:pt x="2385" y="20190"/>
                    <a:pt x="1087" y="19482"/>
                  </a:cubicBezTo>
                  <a:cubicBezTo>
                    <a:pt x="-782" y="18471"/>
                    <a:pt x="153" y="16685"/>
                    <a:pt x="983" y="15472"/>
                  </a:cubicBezTo>
                  <a:cubicBezTo>
                    <a:pt x="2230" y="13619"/>
                    <a:pt x="3891" y="11900"/>
                    <a:pt x="5189" y="10047"/>
                  </a:cubicBezTo>
                  <a:cubicBezTo>
                    <a:pt x="6643" y="7924"/>
                    <a:pt x="7162" y="5666"/>
                    <a:pt x="8356" y="3510"/>
                  </a:cubicBezTo>
                  <a:cubicBezTo>
                    <a:pt x="8979" y="2398"/>
                    <a:pt x="9706" y="848"/>
                    <a:pt x="11420" y="275"/>
                  </a:cubicBezTo>
                  <a:cubicBezTo>
                    <a:pt x="15470" y="-1073"/>
                    <a:pt x="18118" y="2870"/>
                    <a:pt x="19105" y="4757"/>
                  </a:cubicBezTo>
                  <a:cubicBezTo>
                    <a:pt x="19728" y="6037"/>
                    <a:pt x="20299" y="7789"/>
                    <a:pt x="20506" y="9676"/>
                  </a:cubicBezTo>
                  <a:close/>
                </a:path>
              </a:pathLst>
            </a:custGeom>
            <a:solidFill>
              <a:schemeClr val="tx1">
                <a:lumMod val="50000"/>
                <a:lumOff val="50000"/>
              </a:schemeClr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20" name="Circle">
              <a:extLst>
                <a:ext uri="{FF2B5EF4-FFF2-40B4-BE49-F238E27FC236}">
                  <a16:creationId xmlns:a16="http://schemas.microsoft.com/office/drawing/2014/main" id="{6D5B13E0-F6D2-824D-953E-C724A687281A}"/>
                </a:ext>
              </a:extLst>
            </p:cNvPr>
            <p:cNvSpPr/>
            <p:nvPr/>
          </p:nvSpPr>
          <p:spPr>
            <a:xfrm>
              <a:off x="21793200" y="19151600"/>
              <a:ext cx="83822" cy="83822"/>
            </a:xfrm>
            <a:prstGeom prst="ellipse">
              <a:avLst/>
            </a:prstGeom>
            <a:solidFill>
              <a:schemeClr val="tx1">
                <a:lumMod val="50000"/>
                <a:lumOff val="50000"/>
              </a:schemeClr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</p:grpSp>
    </p:spTree>
    <p:extLst>
      <p:ext uri="{BB962C8B-B14F-4D97-AF65-F5344CB8AC3E}">
        <p14:creationId xmlns:p14="http://schemas.microsoft.com/office/powerpoint/2010/main" val="91398008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solidFill>
          <a:schemeClr val="accent6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Title 1">
            <a:extLst>
              <a:ext uri="{FF2B5EF4-FFF2-40B4-BE49-F238E27FC236}">
                <a16:creationId xmlns:a16="http://schemas.microsoft.com/office/drawing/2014/main" id="{946BF2A4-2203-49A4-A0A3-F3320F75E71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28650" y="365125"/>
            <a:ext cx="7886700" cy="1325563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29" name="Content Placeholder 2">
            <a:extLst>
              <a:ext uri="{FF2B5EF4-FFF2-40B4-BE49-F238E27FC236}">
                <a16:creationId xmlns:a16="http://schemas.microsoft.com/office/drawing/2014/main" id="{EE36C935-202C-45E1-AAC2-E76C25781D8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628650" y="1825625"/>
            <a:ext cx="7886700" cy="3675765"/>
          </a:xfrm>
          <a:prstGeom prst="rect">
            <a:avLst/>
          </a:prstGeom>
        </p:spPr>
        <p:txBody>
          <a:bodyPr/>
          <a:lstStyle>
            <a:lvl1pPr>
              <a:defRPr>
                <a:solidFill>
                  <a:schemeClr val="accent6">
                    <a:lumMod val="20000"/>
                    <a:lumOff val="80000"/>
                  </a:schemeClr>
                </a:solidFill>
              </a:defRPr>
            </a:lvl1pPr>
            <a:lvl2pPr>
              <a:defRPr>
                <a:solidFill>
                  <a:schemeClr val="accent6">
                    <a:lumMod val="20000"/>
                    <a:lumOff val="80000"/>
                  </a:schemeClr>
                </a:solidFill>
              </a:defRPr>
            </a:lvl2pPr>
            <a:lvl3pPr>
              <a:defRPr>
                <a:solidFill>
                  <a:schemeClr val="accent6">
                    <a:lumMod val="20000"/>
                    <a:lumOff val="80000"/>
                  </a:schemeClr>
                </a:solidFill>
              </a:defRPr>
            </a:lvl3pPr>
            <a:lvl4pPr>
              <a:defRPr>
                <a:solidFill>
                  <a:schemeClr val="accent6">
                    <a:lumMod val="20000"/>
                    <a:lumOff val="80000"/>
                  </a:schemeClr>
                </a:solidFill>
              </a:defRPr>
            </a:lvl4pPr>
            <a:lvl5pPr>
              <a:defRPr>
                <a:solidFill>
                  <a:schemeClr val="accent6">
                    <a:lumMod val="20000"/>
                    <a:lumOff val="80000"/>
                  </a:schemeClr>
                </a:solidFill>
              </a:defRPr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/>
          </a:p>
        </p:txBody>
      </p:sp>
      <p:sp>
        <p:nvSpPr>
          <p:cNvPr id="30" name="Date Placeholder 3">
            <a:extLst>
              <a:ext uri="{FF2B5EF4-FFF2-40B4-BE49-F238E27FC236}">
                <a16:creationId xmlns:a16="http://schemas.microsoft.com/office/drawing/2014/main" id="{74413308-021A-4482-BA51-2E12E6BAE79E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628650" y="6356350"/>
            <a:ext cx="20574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  <a:endParaRPr lang="en-US" dirty="0"/>
          </a:p>
        </p:txBody>
      </p:sp>
      <p:sp>
        <p:nvSpPr>
          <p:cNvPr id="31" name="Footer Placeholder 4">
            <a:extLst>
              <a:ext uri="{FF2B5EF4-FFF2-40B4-BE49-F238E27FC236}">
                <a16:creationId xmlns:a16="http://schemas.microsoft.com/office/drawing/2014/main" id="{F5ABE93D-47C7-4C5D-9CBC-D68A4B8C5E0A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3028950" y="6356350"/>
            <a:ext cx="30861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32" name="Slide Number Placeholder 5">
            <a:extLst>
              <a:ext uri="{FF2B5EF4-FFF2-40B4-BE49-F238E27FC236}">
                <a16:creationId xmlns:a16="http://schemas.microsoft.com/office/drawing/2014/main" id="{58BE1DA5-7A31-4970-8B1A-A57B63F7BC7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6457950" y="6356350"/>
            <a:ext cx="1411886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83A218E8-C0C8-4525-BD5F-99356FF4A842}" type="slidenum">
              <a:rPr lang="en-US" smtClean="0"/>
              <a:pPr/>
              <a:t>‹Nº›</a:t>
            </a:fld>
            <a:endParaRPr lang="en-US"/>
          </a:p>
        </p:txBody>
      </p:sp>
      <p:sp>
        <p:nvSpPr>
          <p:cNvPr id="12" name="Shape">
            <a:extLst>
              <a:ext uri="{FF2B5EF4-FFF2-40B4-BE49-F238E27FC236}">
                <a16:creationId xmlns:a16="http://schemas.microsoft.com/office/drawing/2014/main" id="{64C07181-FFB2-6D43-B3E5-D523836D9F20}"/>
              </a:ext>
            </a:extLst>
          </p:cNvPr>
          <p:cNvSpPr/>
          <p:nvPr/>
        </p:nvSpPr>
        <p:spPr>
          <a:xfrm>
            <a:off x="0" y="5619750"/>
            <a:ext cx="8835807" cy="1117274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594" h="21545" extrusionOk="0">
                <a:moveTo>
                  <a:pt x="21572" y="7299"/>
                </a:moveTo>
                <a:cubicBezTo>
                  <a:pt x="21556" y="7244"/>
                  <a:pt x="21535" y="7207"/>
                  <a:pt x="21516" y="7207"/>
                </a:cubicBezTo>
                <a:cubicBezTo>
                  <a:pt x="21381" y="7207"/>
                  <a:pt x="21246" y="7207"/>
                  <a:pt x="21111" y="6950"/>
                </a:cubicBezTo>
                <a:cubicBezTo>
                  <a:pt x="21018" y="6785"/>
                  <a:pt x="20925" y="6601"/>
                  <a:pt x="20839" y="6271"/>
                </a:cubicBezTo>
                <a:cubicBezTo>
                  <a:pt x="20743" y="5922"/>
                  <a:pt x="20643" y="5591"/>
                  <a:pt x="20552" y="5169"/>
                </a:cubicBezTo>
                <a:cubicBezTo>
                  <a:pt x="20427" y="4599"/>
                  <a:pt x="20308" y="3975"/>
                  <a:pt x="20189" y="3313"/>
                </a:cubicBezTo>
                <a:cubicBezTo>
                  <a:pt x="20064" y="2616"/>
                  <a:pt x="19940" y="1881"/>
                  <a:pt x="19808" y="1275"/>
                </a:cubicBezTo>
                <a:cubicBezTo>
                  <a:pt x="19691" y="742"/>
                  <a:pt x="19568" y="356"/>
                  <a:pt x="19435" y="191"/>
                </a:cubicBezTo>
                <a:cubicBezTo>
                  <a:pt x="19344" y="62"/>
                  <a:pt x="19251" y="26"/>
                  <a:pt x="19160" y="7"/>
                </a:cubicBezTo>
                <a:cubicBezTo>
                  <a:pt x="19042" y="-11"/>
                  <a:pt x="18925" y="7"/>
                  <a:pt x="18807" y="44"/>
                </a:cubicBezTo>
                <a:lnTo>
                  <a:pt x="0" y="393"/>
                </a:lnTo>
                <a:lnTo>
                  <a:pt x="0" y="13269"/>
                </a:lnTo>
                <a:cubicBezTo>
                  <a:pt x="12377" y="13213"/>
                  <a:pt x="17747" y="13158"/>
                  <a:pt x="18348" y="13103"/>
                </a:cubicBezTo>
                <a:cubicBezTo>
                  <a:pt x="18537" y="13158"/>
                  <a:pt x="18937" y="12699"/>
                  <a:pt x="19100" y="13360"/>
                </a:cubicBezTo>
                <a:cubicBezTo>
                  <a:pt x="19174" y="13673"/>
                  <a:pt x="19254" y="13911"/>
                  <a:pt x="19337" y="14040"/>
                </a:cubicBezTo>
                <a:cubicBezTo>
                  <a:pt x="19426" y="14187"/>
                  <a:pt x="19519" y="14205"/>
                  <a:pt x="19610" y="14297"/>
                </a:cubicBezTo>
                <a:cubicBezTo>
                  <a:pt x="19654" y="14334"/>
                  <a:pt x="19698" y="14352"/>
                  <a:pt x="19742" y="14389"/>
                </a:cubicBezTo>
                <a:cubicBezTo>
                  <a:pt x="19791" y="14444"/>
                  <a:pt x="19838" y="14573"/>
                  <a:pt x="19856" y="14995"/>
                </a:cubicBezTo>
                <a:cubicBezTo>
                  <a:pt x="19866" y="15197"/>
                  <a:pt x="19868" y="15436"/>
                  <a:pt x="19873" y="15656"/>
                </a:cubicBezTo>
                <a:cubicBezTo>
                  <a:pt x="19889" y="16703"/>
                  <a:pt x="19889" y="17713"/>
                  <a:pt x="19815" y="18650"/>
                </a:cubicBezTo>
                <a:cubicBezTo>
                  <a:pt x="19794" y="18907"/>
                  <a:pt x="19777" y="19128"/>
                  <a:pt x="19731" y="19128"/>
                </a:cubicBezTo>
                <a:cubicBezTo>
                  <a:pt x="19675" y="19128"/>
                  <a:pt x="19619" y="19238"/>
                  <a:pt x="19584" y="19660"/>
                </a:cubicBezTo>
                <a:cubicBezTo>
                  <a:pt x="19554" y="20028"/>
                  <a:pt x="19521" y="20377"/>
                  <a:pt x="19521" y="20836"/>
                </a:cubicBezTo>
                <a:cubicBezTo>
                  <a:pt x="19521" y="21111"/>
                  <a:pt x="19531" y="21240"/>
                  <a:pt x="19563" y="21332"/>
                </a:cubicBezTo>
                <a:cubicBezTo>
                  <a:pt x="19654" y="21589"/>
                  <a:pt x="19749" y="21589"/>
                  <a:pt x="19840" y="21460"/>
                </a:cubicBezTo>
                <a:cubicBezTo>
                  <a:pt x="19952" y="21313"/>
                  <a:pt x="20045" y="20818"/>
                  <a:pt x="20106" y="20009"/>
                </a:cubicBezTo>
                <a:cubicBezTo>
                  <a:pt x="20189" y="18889"/>
                  <a:pt x="20236" y="17677"/>
                  <a:pt x="20278" y="16428"/>
                </a:cubicBezTo>
                <a:cubicBezTo>
                  <a:pt x="20294" y="15932"/>
                  <a:pt x="20317" y="15454"/>
                  <a:pt x="20336" y="14977"/>
                </a:cubicBezTo>
                <a:cubicBezTo>
                  <a:pt x="20355" y="14536"/>
                  <a:pt x="20376" y="14095"/>
                  <a:pt x="20390" y="13654"/>
                </a:cubicBezTo>
                <a:cubicBezTo>
                  <a:pt x="20406" y="13122"/>
                  <a:pt x="20376" y="12718"/>
                  <a:pt x="20313" y="12516"/>
                </a:cubicBezTo>
                <a:cubicBezTo>
                  <a:pt x="20285" y="12424"/>
                  <a:pt x="20257" y="12387"/>
                  <a:pt x="20229" y="12313"/>
                </a:cubicBezTo>
                <a:cubicBezTo>
                  <a:pt x="20199" y="12240"/>
                  <a:pt x="20164" y="12222"/>
                  <a:pt x="20143" y="12001"/>
                </a:cubicBezTo>
                <a:cubicBezTo>
                  <a:pt x="20082" y="11395"/>
                  <a:pt x="20043" y="10697"/>
                  <a:pt x="20024" y="9962"/>
                </a:cubicBezTo>
                <a:cubicBezTo>
                  <a:pt x="20003" y="9044"/>
                  <a:pt x="19989" y="8126"/>
                  <a:pt x="19973" y="7207"/>
                </a:cubicBezTo>
                <a:cubicBezTo>
                  <a:pt x="19961" y="6565"/>
                  <a:pt x="19943" y="5922"/>
                  <a:pt x="19905" y="5334"/>
                </a:cubicBezTo>
                <a:cubicBezTo>
                  <a:pt x="19901" y="5242"/>
                  <a:pt x="19898" y="5150"/>
                  <a:pt x="19891" y="5022"/>
                </a:cubicBezTo>
                <a:cubicBezTo>
                  <a:pt x="19901" y="5058"/>
                  <a:pt x="19905" y="5077"/>
                  <a:pt x="19910" y="5114"/>
                </a:cubicBezTo>
                <a:cubicBezTo>
                  <a:pt x="20050" y="5738"/>
                  <a:pt x="20187" y="6399"/>
                  <a:pt x="20329" y="6987"/>
                </a:cubicBezTo>
                <a:cubicBezTo>
                  <a:pt x="20406" y="7299"/>
                  <a:pt x="20490" y="7538"/>
                  <a:pt x="20571" y="7740"/>
                </a:cubicBezTo>
                <a:cubicBezTo>
                  <a:pt x="20641" y="7924"/>
                  <a:pt x="20713" y="8052"/>
                  <a:pt x="20783" y="8144"/>
                </a:cubicBezTo>
                <a:cubicBezTo>
                  <a:pt x="20867" y="8254"/>
                  <a:pt x="20951" y="8365"/>
                  <a:pt x="21034" y="8383"/>
                </a:cubicBezTo>
                <a:cubicBezTo>
                  <a:pt x="21125" y="8401"/>
                  <a:pt x="21216" y="8383"/>
                  <a:pt x="21304" y="8291"/>
                </a:cubicBezTo>
                <a:cubicBezTo>
                  <a:pt x="21383" y="8218"/>
                  <a:pt x="21460" y="8034"/>
                  <a:pt x="21537" y="7869"/>
                </a:cubicBezTo>
                <a:cubicBezTo>
                  <a:pt x="21553" y="7832"/>
                  <a:pt x="21570" y="7740"/>
                  <a:pt x="21584" y="7667"/>
                </a:cubicBezTo>
                <a:cubicBezTo>
                  <a:pt x="21600" y="7520"/>
                  <a:pt x="21598" y="7373"/>
                  <a:pt x="21572" y="7299"/>
                </a:cubicBezTo>
                <a:close/>
              </a:path>
            </a:pathLst>
          </a:custGeom>
          <a:solidFill>
            <a:schemeClr val="bg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</p:spTree>
    <p:extLst>
      <p:ext uri="{BB962C8B-B14F-4D97-AF65-F5344CB8AC3E}">
        <p14:creationId xmlns:p14="http://schemas.microsoft.com/office/powerpoint/2010/main" val="365209166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solidFill>
          <a:schemeClr val="bg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Freeform 28">
            <a:extLst>
              <a:ext uri="{FF2B5EF4-FFF2-40B4-BE49-F238E27FC236}">
                <a16:creationId xmlns:a16="http://schemas.microsoft.com/office/drawing/2014/main" id="{1C8AE6F7-5B2C-594F-9CE7-C66B62E4F14A}"/>
              </a:ext>
            </a:extLst>
          </p:cNvPr>
          <p:cNvSpPr/>
          <p:nvPr userDrawn="1"/>
        </p:nvSpPr>
        <p:spPr>
          <a:xfrm>
            <a:off x="536100" y="304862"/>
            <a:ext cx="8607901" cy="6298485"/>
          </a:xfrm>
          <a:custGeom>
            <a:avLst/>
            <a:gdLst>
              <a:gd name="connsiteX0" fmla="*/ 2010618 w 8607901"/>
              <a:gd name="connsiteY0" fmla="*/ 974 h 6298485"/>
              <a:gd name="connsiteX1" fmla="*/ 2205993 w 8607901"/>
              <a:gd name="connsiteY1" fmla="*/ 16238 h 6298485"/>
              <a:gd name="connsiteX2" fmla="*/ 2761234 w 8607901"/>
              <a:gd name="connsiteY2" fmla="*/ 210663 h 6298485"/>
              <a:gd name="connsiteX3" fmla="*/ 2985060 w 8607901"/>
              <a:gd name="connsiteY3" fmla="*/ 485703 h 6298485"/>
              <a:gd name="connsiteX4" fmla="*/ 3062372 w 8607901"/>
              <a:gd name="connsiteY4" fmla="*/ 894409 h 6298485"/>
              <a:gd name="connsiteX5" fmla="*/ 3107786 w 8607901"/>
              <a:gd name="connsiteY5" fmla="*/ 1272589 h 6298485"/>
              <a:gd name="connsiteX6" fmla="*/ 3192667 w 8607901"/>
              <a:gd name="connsiteY6" fmla="*/ 1613722 h 6298485"/>
              <a:gd name="connsiteX7" fmla="*/ 3293768 w 8607901"/>
              <a:gd name="connsiteY7" fmla="*/ 1899431 h 6298485"/>
              <a:gd name="connsiteX8" fmla="*/ 3760344 w 8607901"/>
              <a:gd name="connsiteY8" fmla="*/ 2370971 h 6298485"/>
              <a:gd name="connsiteX9" fmla="*/ 5349294 w 8607901"/>
              <a:gd name="connsiteY9" fmla="*/ 2554726 h 6298485"/>
              <a:gd name="connsiteX10" fmla="*/ 8607901 w 8607901"/>
              <a:gd name="connsiteY10" fmla="*/ 2511832 h 6298485"/>
              <a:gd name="connsiteX11" fmla="*/ 8607901 w 8607901"/>
              <a:gd name="connsiteY11" fmla="*/ 4851061 h 6298485"/>
              <a:gd name="connsiteX12" fmla="*/ 6558173 w 8607901"/>
              <a:gd name="connsiteY12" fmla="*/ 4875968 h 6298485"/>
              <a:gd name="connsiteX13" fmla="*/ 3771156 w 8607901"/>
              <a:gd name="connsiteY13" fmla="*/ 4984442 h 6298485"/>
              <a:gd name="connsiteX14" fmla="*/ 3405140 w 8607901"/>
              <a:gd name="connsiteY14" fmla="*/ 5052017 h 6298485"/>
              <a:gd name="connsiteX15" fmla="*/ 3196452 w 8607901"/>
              <a:gd name="connsiteY15" fmla="*/ 5078691 h 6298485"/>
              <a:gd name="connsiteX16" fmla="*/ 3156444 w 8607901"/>
              <a:gd name="connsiteY16" fmla="*/ 5124630 h 6298485"/>
              <a:gd name="connsiteX17" fmla="*/ 3003442 w 8607901"/>
              <a:gd name="connsiteY17" fmla="*/ 5557936 h 6298485"/>
              <a:gd name="connsiteX18" fmla="*/ 2881257 w 8607901"/>
              <a:gd name="connsiteY18" fmla="*/ 5899958 h 6298485"/>
              <a:gd name="connsiteX19" fmla="*/ 2823949 w 8607901"/>
              <a:gd name="connsiteY19" fmla="*/ 6097939 h 6298485"/>
              <a:gd name="connsiteX20" fmla="*/ 2576334 w 8607901"/>
              <a:gd name="connsiteY20" fmla="*/ 6265690 h 6298485"/>
              <a:gd name="connsiteX21" fmla="*/ 1925939 w 8607901"/>
              <a:gd name="connsiteY21" fmla="*/ 6108609 h 6298485"/>
              <a:gd name="connsiteX22" fmla="*/ 2123815 w 8607901"/>
              <a:gd name="connsiteY22" fmla="*/ 5925446 h 6298485"/>
              <a:gd name="connsiteX23" fmla="*/ 2323313 w 8607901"/>
              <a:gd name="connsiteY23" fmla="*/ 5811340 h 6298485"/>
              <a:gd name="connsiteX24" fmla="*/ 2356292 w 8607901"/>
              <a:gd name="connsiteY24" fmla="*/ 5470208 h 6298485"/>
              <a:gd name="connsiteX25" fmla="*/ 2347642 w 8607901"/>
              <a:gd name="connsiteY25" fmla="*/ 5283489 h 6298485"/>
              <a:gd name="connsiteX26" fmla="*/ 2117327 w 8607901"/>
              <a:gd name="connsiteY26" fmla="*/ 4838624 h 6298485"/>
              <a:gd name="connsiteX27" fmla="*/ 1465852 w 8607901"/>
              <a:gd name="connsiteY27" fmla="*/ 4115755 h 6298485"/>
              <a:gd name="connsiteX28" fmla="*/ 1383674 w 8607901"/>
              <a:gd name="connsiteY28" fmla="*/ 3857609 h 6298485"/>
              <a:gd name="connsiteX29" fmla="*/ 1374483 w 8607901"/>
              <a:gd name="connsiteY29" fmla="*/ 3810188 h 6298485"/>
              <a:gd name="connsiteX30" fmla="*/ 1380971 w 8607901"/>
              <a:gd name="connsiteY30" fmla="*/ 3452755 h 6298485"/>
              <a:gd name="connsiteX31" fmla="*/ 1512347 w 8607901"/>
              <a:gd name="connsiteY31" fmla="*/ 2893783 h 6298485"/>
              <a:gd name="connsiteX32" fmla="*/ 1598310 w 8607901"/>
              <a:gd name="connsiteY32" fmla="*/ 2193736 h 6298485"/>
              <a:gd name="connsiteX33" fmla="*/ 1524782 w 8607901"/>
              <a:gd name="connsiteY33" fmla="*/ 1780287 h 6298485"/>
              <a:gd name="connsiteX34" fmla="*/ 1282033 w 8607901"/>
              <a:gd name="connsiteY34" fmla="*/ 1527772 h 6298485"/>
              <a:gd name="connsiteX35" fmla="*/ 1033337 w 8607901"/>
              <a:gd name="connsiteY35" fmla="*/ 1477387 h 6298485"/>
              <a:gd name="connsiteX36" fmla="*/ 710573 w 8607901"/>
              <a:gd name="connsiteY36" fmla="*/ 1424039 h 6298485"/>
              <a:gd name="connsiteX37" fmla="*/ 427816 w 8607901"/>
              <a:gd name="connsiteY37" fmla="*/ 1358243 h 6298485"/>
              <a:gd name="connsiteX38" fmla="*/ 268326 w 8607901"/>
              <a:gd name="connsiteY38" fmla="*/ 1242951 h 6298485"/>
              <a:gd name="connsiteX39" fmla="*/ 160738 w 8607901"/>
              <a:gd name="connsiteY39" fmla="*/ 1072533 h 6298485"/>
              <a:gd name="connsiteX40" fmla="*/ 2870 w 8607901"/>
              <a:gd name="connsiteY40" fmla="*/ 779118 h 6298485"/>
              <a:gd name="connsiteX41" fmla="*/ 278058 w 8607901"/>
              <a:gd name="connsiteY41" fmla="*/ 645747 h 6298485"/>
              <a:gd name="connsiteX42" fmla="*/ 467824 w 8607901"/>
              <a:gd name="connsiteY42" fmla="*/ 603069 h 6298485"/>
              <a:gd name="connsiteX43" fmla="*/ 930615 w 8607901"/>
              <a:gd name="connsiteY43" fmla="*/ 523935 h 6298485"/>
              <a:gd name="connsiteX44" fmla="*/ 1259867 w 8607901"/>
              <a:gd name="connsiteY44" fmla="*/ 371597 h 6298485"/>
              <a:gd name="connsiteX45" fmla="*/ 1337179 w 8607901"/>
              <a:gd name="connsiteY45" fmla="*/ 280015 h 6298485"/>
              <a:gd name="connsiteX46" fmla="*/ 1493425 w 8607901"/>
              <a:gd name="connsiteY46" fmla="*/ 141903 h 6298485"/>
              <a:gd name="connsiteX47" fmla="*/ 1817270 w 8607901"/>
              <a:gd name="connsiteY47" fmla="*/ 37281 h 6298485"/>
              <a:gd name="connsiteX48" fmla="*/ 2010618 w 8607901"/>
              <a:gd name="connsiteY48" fmla="*/ 974 h 62984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</a:cxnLst>
            <a:rect l="l" t="t" r="r" b="b"/>
            <a:pathLst>
              <a:path w="8607901" h="6298485">
                <a:moveTo>
                  <a:pt x="2010618" y="974"/>
                </a:moveTo>
                <a:cubicBezTo>
                  <a:pt x="2075563" y="-2360"/>
                  <a:pt x="2140845" y="2901"/>
                  <a:pt x="2205993" y="16238"/>
                </a:cubicBezTo>
                <a:cubicBezTo>
                  <a:pt x="2400084" y="55360"/>
                  <a:pt x="2592553" y="100113"/>
                  <a:pt x="2761234" y="210663"/>
                </a:cubicBezTo>
                <a:cubicBezTo>
                  <a:pt x="2863956" y="278237"/>
                  <a:pt x="2939646" y="367744"/>
                  <a:pt x="2985060" y="485703"/>
                </a:cubicBezTo>
                <a:cubicBezTo>
                  <a:pt x="3036421" y="618184"/>
                  <a:pt x="3043990" y="757186"/>
                  <a:pt x="3062372" y="894409"/>
                </a:cubicBezTo>
                <a:cubicBezTo>
                  <a:pt x="3078591" y="1020074"/>
                  <a:pt x="3086160" y="1147814"/>
                  <a:pt x="3107786" y="1272589"/>
                </a:cubicBezTo>
                <a:cubicBezTo>
                  <a:pt x="3127790" y="1387881"/>
                  <a:pt x="3159688" y="1501098"/>
                  <a:pt x="3192667" y="1613722"/>
                </a:cubicBezTo>
                <a:cubicBezTo>
                  <a:pt x="3221322" y="1709749"/>
                  <a:pt x="3253760" y="1806961"/>
                  <a:pt x="3293768" y="1899431"/>
                </a:cubicBezTo>
                <a:cubicBezTo>
                  <a:pt x="3387840" y="2115492"/>
                  <a:pt x="3551655" y="2266941"/>
                  <a:pt x="3760344" y="2370971"/>
                </a:cubicBezTo>
                <a:cubicBezTo>
                  <a:pt x="4244219" y="2610741"/>
                  <a:pt x="4824330" y="2550873"/>
                  <a:pt x="5349294" y="2554726"/>
                </a:cubicBezTo>
                <a:lnTo>
                  <a:pt x="8607901" y="2511832"/>
                </a:lnTo>
                <a:lnTo>
                  <a:pt x="8607901" y="4851061"/>
                </a:lnTo>
                <a:lnTo>
                  <a:pt x="6558173" y="4875968"/>
                </a:lnTo>
                <a:cubicBezTo>
                  <a:pt x="5628266" y="4886341"/>
                  <a:pt x="4689169" y="4807208"/>
                  <a:pt x="3771156" y="4984442"/>
                </a:cubicBezTo>
                <a:cubicBezTo>
                  <a:pt x="3648971" y="5007264"/>
                  <a:pt x="3527326" y="5031270"/>
                  <a:pt x="3405140" y="5052017"/>
                </a:cubicBezTo>
                <a:cubicBezTo>
                  <a:pt x="3336479" y="5064465"/>
                  <a:pt x="3266195" y="5073060"/>
                  <a:pt x="3196452" y="5078691"/>
                </a:cubicBezTo>
                <a:cubicBezTo>
                  <a:pt x="3163473" y="5081655"/>
                  <a:pt x="3160229" y="5101808"/>
                  <a:pt x="3156444" y="5124630"/>
                </a:cubicBezTo>
                <a:cubicBezTo>
                  <a:pt x="3132656" y="5278747"/>
                  <a:pt x="3073726" y="5421602"/>
                  <a:pt x="3003442" y="5557936"/>
                </a:cubicBezTo>
                <a:cubicBezTo>
                  <a:pt x="2947215" y="5667596"/>
                  <a:pt x="2903964" y="5779035"/>
                  <a:pt x="2881257" y="5899958"/>
                </a:cubicBezTo>
                <a:cubicBezTo>
                  <a:pt x="2867741" y="5967532"/>
                  <a:pt x="2851521" y="6035996"/>
                  <a:pt x="2823949" y="6097939"/>
                </a:cubicBezTo>
                <a:cubicBezTo>
                  <a:pt x="2777453" y="6201672"/>
                  <a:pt x="2685003" y="6253242"/>
                  <a:pt x="2576334" y="6265690"/>
                </a:cubicBezTo>
                <a:cubicBezTo>
                  <a:pt x="2464961" y="6278137"/>
                  <a:pt x="1790779" y="6391354"/>
                  <a:pt x="1925939" y="6108609"/>
                </a:cubicBezTo>
                <a:cubicBezTo>
                  <a:pt x="1965947" y="6025622"/>
                  <a:pt x="2038393" y="5959826"/>
                  <a:pt x="2123815" y="5925446"/>
                </a:cubicBezTo>
                <a:cubicBezTo>
                  <a:pt x="2201127" y="5895216"/>
                  <a:pt x="2289793" y="5911220"/>
                  <a:pt x="2323313" y="5811340"/>
                </a:cubicBezTo>
                <a:cubicBezTo>
                  <a:pt x="2360076" y="5699902"/>
                  <a:pt x="2366023" y="5586388"/>
                  <a:pt x="2356292" y="5470208"/>
                </a:cubicBezTo>
                <a:cubicBezTo>
                  <a:pt x="2351426" y="5408265"/>
                  <a:pt x="2352507" y="5345432"/>
                  <a:pt x="2347642" y="5283489"/>
                </a:cubicBezTo>
                <a:cubicBezTo>
                  <a:pt x="2333585" y="5103587"/>
                  <a:pt x="2253570" y="4956879"/>
                  <a:pt x="2117327" y="4838624"/>
                </a:cubicBezTo>
                <a:cubicBezTo>
                  <a:pt x="1853493" y="4610115"/>
                  <a:pt x="1602094" y="4413023"/>
                  <a:pt x="1465852" y="4115755"/>
                </a:cubicBezTo>
                <a:cubicBezTo>
                  <a:pt x="1430710" y="4037807"/>
                  <a:pt x="1402056" y="3951857"/>
                  <a:pt x="1383674" y="3857609"/>
                </a:cubicBezTo>
                <a:cubicBezTo>
                  <a:pt x="1380971" y="3841604"/>
                  <a:pt x="1374483" y="3826192"/>
                  <a:pt x="1374483" y="3810188"/>
                </a:cubicBezTo>
                <a:cubicBezTo>
                  <a:pt x="1375564" y="3691043"/>
                  <a:pt x="1366914" y="3570121"/>
                  <a:pt x="1380971" y="3452755"/>
                </a:cubicBezTo>
                <a:cubicBezTo>
                  <a:pt x="1403678" y="3262479"/>
                  <a:pt x="1454498" y="3077539"/>
                  <a:pt x="1512347" y="2893783"/>
                </a:cubicBezTo>
                <a:cubicBezTo>
                  <a:pt x="1583712" y="2666164"/>
                  <a:pt x="1617232" y="2432617"/>
                  <a:pt x="1598310" y="2193736"/>
                </a:cubicBezTo>
                <a:cubicBezTo>
                  <a:pt x="1586956" y="2053549"/>
                  <a:pt x="1572359" y="1913658"/>
                  <a:pt x="1524782" y="1780287"/>
                </a:cubicBezTo>
                <a:cubicBezTo>
                  <a:pt x="1482071" y="1661143"/>
                  <a:pt x="1411788" y="1563041"/>
                  <a:pt x="1282033" y="1527772"/>
                </a:cubicBezTo>
                <a:cubicBezTo>
                  <a:pt x="1200937" y="1505840"/>
                  <a:pt x="1116056" y="1491614"/>
                  <a:pt x="1033337" y="1477387"/>
                </a:cubicBezTo>
                <a:cubicBezTo>
                  <a:pt x="925749" y="1458419"/>
                  <a:pt x="817080" y="1445082"/>
                  <a:pt x="710573" y="1424039"/>
                </a:cubicBezTo>
                <a:cubicBezTo>
                  <a:pt x="615420" y="1405960"/>
                  <a:pt x="520807" y="1383139"/>
                  <a:pt x="427816" y="1358243"/>
                </a:cubicBezTo>
                <a:cubicBezTo>
                  <a:pt x="360776" y="1340164"/>
                  <a:pt x="308334" y="1296300"/>
                  <a:pt x="268326" y="1242951"/>
                </a:cubicBezTo>
                <a:cubicBezTo>
                  <a:pt x="228319" y="1189603"/>
                  <a:pt x="195339" y="1130624"/>
                  <a:pt x="160738" y="1072533"/>
                </a:cubicBezTo>
                <a:cubicBezTo>
                  <a:pt x="121812" y="1006737"/>
                  <a:pt x="-21999" y="861215"/>
                  <a:pt x="2870" y="779118"/>
                </a:cubicBezTo>
                <a:cubicBezTo>
                  <a:pt x="28281" y="692575"/>
                  <a:pt x="204530" y="665901"/>
                  <a:pt x="278058" y="645747"/>
                </a:cubicBezTo>
                <a:cubicBezTo>
                  <a:pt x="340773" y="628557"/>
                  <a:pt x="404028" y="614331"/>
                  <a:pt x="467824" y="603069"/>
                </a:cubicBezTo>
                <a:cubicBezTo>
                  <a:pt x="621907" y="576395"/>
                  <a:pt x="778153" y="559205"/>
                  <a:pt x="930615" y="523935"/>
                </a:cubicBezTo>
                <a:cubicBezTo>
                  <a:pt x="1048475" y="496372"/>
                  <a:pt x="1160929" y="443913"/>
                  <a:pt x="1259867" y="371597"/>
                </a:cubicBezTo>
                <a:cubicBezTo>
                  <a:pt x="1291765" y="348775"/>
                  <a:pt x="1323663" y="315285"/>
                  <a:pt x="1337179" y="280015"/>
                </a:cubicBezTo>
                <a:cubicBezTo>
                  <a:pt x="1366914" y="203846"/>
                  <a:pt x="1426926" y="166799"/>
                  <a:pt x="1493425" y="141903"/>
                </a:cubicBezTo>
                <a:cubicBezTo>
                  <a:pt x="1599391" y="101892"/>
                  <a:pt x="1709682" y="72550"/>
                  <a:pt x="1817270" y="37281"/>
                </a:cubicBezTo>
                <a:cubicBezTo>
                  <a:pt x="1881066" y="16238"/>
                  <a:pt x="1945673" y="4309"/>
                  <a:pt x="2010618" y="974"/>
                </a:cubicBez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wrap="square" lIns="38100" tIns="38100" rIns="38100" bIns="38100" anchor="ctr">
            <a:noAutofit/>
          </a:bodyPr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2" name="Date Placeholder 3">
            <a:extLst>
              <a:ext uri="{FF2B5EF4-FFF2-40B4-BE49-F238E27FC236}">
                <a16:creationId xmlns:a16="http://schemas.microsoft.com/office/drawing/2014/main" id="{C3199031-3894-4988-AD6A-1D5A1837ED2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628650" y="6356350"/>
            <a:ext cx="2057400" cy="365125"/>
          </a:xfrm>
          <a:prstGeom prst="rect">
            <a:avLst/>
          </a:prstGeo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3" name="Footer Placeholder 4">
            <a:extLst>
              <a:ext uri="{FF2B5EF4-FFF2-40B4-BE49-F238E27FC236}">
                <a16:creationId xmlns:a16="http://schemas.microsoft.com/office/drawing/2014/main" id="{F5C51C7F-11B2-45E9-BD36-07AB456FB742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3028950" y="6356350"/>
            <a:ext cx="3086100" cy="365125"/>
          </a:xfrm>
          <a:prstGeom prst="rect">
            <a:avLst/>
          </a:prstGeo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4" name="Slide Number Placeholder 5">
            <a:extLst>
              <a:ext uri="{FF2B5EF4-FFF2-40B4-BE49-F238E27FC236}">
                <a16:creationId xmlns:a16="http://schemas.microsoft.com/office/drawing/2014/main" id="{9BE049E1-FD38-4199-B011-6F9B783A5F0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6457950" y="6356350"/>
            <a:ext cx="2057400" cy="365125"/>
          </a:xfrm>
          <a:prstGeom prst="rect">
            <a:avLst/>
          </a:prstGeom>
        </p:spPr>
        <p:txBody>
          <a:bodyPr/>
          <a:lstStyle/>
          <a:p>
            <a:fld id="{9319E888-69DF-4A19-BF5D-F6CF70DE7D06}" type="slidenum">
              <a:rPr lang="en-US" smtClean="0"/>
              <a:t>‹Nº›</a:t>
            </a:fld>
            <a:endParaRPr lang="en-US"/>
          </a:p>
        </p:txBody>
      </p:sp>
      <p:sp>
        <p:nvSpPr>
          <p:cNvPr id="30" name="Shape">
            <a:extLst>
              <a:ext uri="{FF2B5EF4-FFF2-40B4-BE49-F238E27FC236}">
                <a16:creationId xmlns:a16="http://schemas.microsoft.com/office/drawing/2014/main" id="{172E9468-AEFB-2D4C-93E4-1F3679AF5A52}"/>
              </a:ext>
            </a:extLst>
          </p:cNvPr>
          <p:cNvSpPr/>
          <p:nvPr userDrawn="1"/>
        </p:nvSpPr>
        <p:spPr>
          <a:xfrm>
            <a:off x="2041215" y="638175"/>
            <a:ext cx="1314654" cy="201178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560" h="20440" extrusionOk="0">
                <a:moveTo>
                  <a:pt x="20490" y="9699"/>
                </a:moveTo>
                <a:cubicBezTo>
                  <a:pt x="20818" y="12931"/>
                  <a:pt x="20148" y="17257"/>
                  <a:pt x="15411" y="19115"/>
                </a:cubicBezTo>
                <a:cubicBezTo>
                  <a:pt x="12729" y="20170"/>
                  <a:pt x="8960" y="20528"/>
                  <a:pt x="5907" y="20422"/>
                </a:cubicBezTo>
                <a:cubicBezTo>
                  <a:pt x="4283" y="20363"/>
                  <a:pt x="2376" y="20189"/>
                  <a:pt x="1080" y="19493"/>
                </a:cubicBezTo>
                <a:cubicBezTo>
                  <a:pt x="-782" y="18486"/>
                  <a:pt x="156" y="16686"/>
                  <a:pt x="991" y="15476"/>
                </a:cubicBezTo>
                <a:cubicBezTo>
                  <a:pt x="2257" y="13628"/>
                  <a:pt x="3910" y="11905"/>
                  <a:pt x="5162" y="10057"/>
                </a:cubicBezTo>
                <a:cubicBezTo>
                  <a:pt x="6592" y="7947"/>
                  <a:pt x="7158" y="5673"/>
                  <a:pt x="8320" y="3515"/>
                </a:cubicBezTo>
                <a:cubicBezTo>
                  <a:pt x="8916" y="2412"/>
                  <a:pt x="9646" y="844"/>
                  <a:pt x="11359" y="273"/>
                </a:cubicBezTo>
                <a:cubicBezTo>
                  <a:pt x="15411" y="-1072"/>
                  <a:pt x="18017" y="2886"/>
                  <a:pt x="19045" y="4763"/>
                </a:cubicBezTo>
                <a:cubicBezTo>
                  <a:pt x="19745" y="6060"/>
                  <a:pt x="20312" y="7831"/>
                  <a:pt x="20490" y="9699"/>
                </a:cubicBezTo>
                <a:close/>
              </a:path>
            </a:pathLst>
          </a:custGeom>
          <a:solidFill>
            <a:schemeClr val="accent1">
              <a:lumMod val="7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31" name="Circle">
            <a:extLst>
              <a:ext uri="{FF2B5EF4-FFF2-40B4-BE49-F238E27FC236}">
                <a16:creationId xmlns:a16="http://schemas.microsoft.com/office/drawing/2014/main" id="{7A1D71AB-4984-AB42-BACF-F2D7D2795FA2}"/>
              </a:ext>
            </a:extLst>
          </p:cNvPr>
          <p:cNvSpPr/>
          <p:nvPr userDrawn="1"/>
        </p:nvSpPr>
        <p:spPr>
          <a:xfrm>
            <a:off x="1993591" y="647700"/>
            <a:ext cx="220980" cy="220980"/>
          </a:xfrm>
          <a:prstGeom prst="ellipse">
            <a:avLst/>
          </a:prstGeom>
          <a:solidFill>
            <a:schemeClr val="accent1">
              <a:lumMod val="75000"/>
            </a:schemeClr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32" name="Title 1">
            <a:extLst>
              <a:ext uri="{FF2B5EF4-FFF2-40B4-BE49-F238E27FC236}">
                <a16:creationId xmlns:a16="http://schemas.microsoft.com/office/drawing/2014/main" id="{C5A66769-2027-0F46-ACB1-C95EB3CEAB4A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2686050" y="2564148"/>
            <a:ext cx="5829300" cy="2065543"/>
          </a:xfrm>
          <a:prstGeom prst="rect">
            <a:avLst/>
          </a:prstGeom>
        </p:spPr>
        <p:txBody>
          <a:bodyPr anchor="b"/>
          <a:lstStyle>
            <a:lvl1pPr algn="r">
              <a:defRPr sz="6000">
                <a:solidFill>
                  <a:schemeClr val="bg1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3" name="Subtitle 2">
            <a:extLst>
              <a:ext uri="{FF2B5EF4-FFF2-40B4-BE49-F238E27FC236}">
                <a16:creationId xmlns:a16="http://schemas.microsoft.com/office/drawing/2014/main" id="{96BDB3E0-5454-1C4A-9247-69AD0DC05EA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2686050" y="4629691"/>
            <a:ext cx="5829300" cy="574769"/>
          </a:xfrm>
          <a:prstGeom prst="rect">
            <a:avLst/>
          </a:prstGeom>
        </p:spPr>
        <p:txBody>
          <a:bodyPr anchor="t"/>
          <a:lstStyle>
            <a:lvl1pPr marL="0" indent="0" algn="r">
              <a:buNone/>
              <a:defRPr sz="2400">
                <a:solidFill>
                  <a:schemeClr val="accent1">
                    <a:lumMod val="40000"/>
                    <a:lumOff val="60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s-ES"/>
              <a:t>Haga clic para modificar el estilo de subtítulo del patrón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749681419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solidFill>
          <a:schemeClr val="bg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Shape">
            <a:extLst>
              <a:ext uri="{FF2B5EF4-FFF2-40B4-BE49-F238E27FC236}">
                <a16:creationId xmlns:a16="http://schemas.microsoft.com/office/drawing/2014/main" id="{49BCF682-A2C3-2242-A760-D8AB58AF3F33}"/>
              </a:ext>
            </a:extLst>
          </p:cNvPr>
          <p:cNvSpPr/>
          <p:nvPr/>
        </p:nvSpPr>
        <p:spPr>
          <a:xfrm>
            <a:off x="0" y="2724149"/>
            <a:ext cx="8181915" cy="3885515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575" h="21538" extrusionOk="0">
                <a:moveTo>
                  <a:pt x="21497" y="7307"/>
                </a:moveTo>
                <a:cubicBezTo>
                  <a:pt x="21432" y="7254"/>
                  <a:pt x="21359" y="7217"/>
                  <a:pt x="21291" y="7217"/>
                </a:cubicBezTo>
                <a:cubicBezTo>
                  <a:pt x="20781" y="7217"/>
                  <a:pt x="20274" y="7207"/>
                  <a:pt x="19772" y="6959"/>
                </a:cubicBezTo>
                <a:cubicBezTo>
                  <a:pt x="19420" y="6784"/>
                  <a:pt x="19073" y="6610"/>
                  <a:pt x="18747" y="6288"/>
                </a:cubicBezTo>
                <a:cubicBezTo>
                  <a:pt x="18385" y="5934"/>
                  <a:pt x="18016" y="5612"/>
                  <a:pt x="17672" y="5190"/>
                </a:cubicBezTo>
                <a:cubicBezTo>
                  <a:pt x="17205" y="4614"/>
                  <a:pt x="16750" y="3986"/>
                  <a:pt x="16306" y="3337"/>
                </a:cubicBezTo>
                <a:cubicBezTo>
                  <a:pt x="15831" y="2645"/>
                  <a:pt x="15374" y="1906"/>
                  <a:pt x="14871" y="1299"/>
                </a:cubicBezTo>
                <a:cubicBezTo>
                  <a:pt x="14434" y="771"/>
                  <a:pt x="13970" y="385"/>
                  <a:pt x="13477" y="206"/>
                </a:cubicBezTo>
                <a:cubicBezTo>
                  <a:pt x="13138" y="84"/>
                  <a:pt x="12789" y="32"/>
                  <a:pt x="12445" y="10"/>
                </a:cubicBezTo>
                <a:cubicBezTo>
                  <a:pt x="12003" y="-16"/>
                  <a:pt x="11559" y="16"/>
                  <a:pt x="11116" y="42"/>
                </a:cubicBezTo>
                <a:lnTo>
                  <a:pt x="0" y="570"/>
                </a:lnTo>
                <a:lnTo>
                  <a:pt x="0" y="13537"/>
                </a:lnTo>
                <a:cubicBezTo>
                  <a:pt x="1444" y="13500"/>
                  <a:pt x="2886" y="13464"/>
                  <a:pt x="4330" y="13427"/>
                </a:cubicBezTo>
                <a:cubicBezTo>
                  <a:pt x="8690" y="13316"/>
                  <a:pt x="5033" y="13205"/>
                  <a:pt x="9393" y="13094"/>
                </a:cubicBezTo>
                <a:cubicBezTo>
                  <a:pt x="10097" y="13157"/>
                  <a:pt x="11601" y="12682"/>
                  <a:pt x="12214" y="13358"/>
                </a:cubicBezTo>
                <a:cubicBezTo>
                  <a:pt x="12495" y="13669"/>
                  <a:pt x="12792" y="13902"/>
                  <a:pt x="13108" y="14039"/>
                </a:cubicBezTo>
                <a:cubicBezTo>
                  <a:pt x="13442" y="14182"/>
                  <a:pt x="13786" y="14213"/>
                  <a:pt x="14128" y="14287"/>
                </a:cubicBezTo>
                <a:cubicBezTo>
                  <a:pt x="14294" y="14324"/>
                  <a:pt x="14462" y="14335"/>
                  <a:pt x="14628" y="14382"/>
                </a:cubicBezTo>
                <a:cubicBezTo>
                  <a:pt x="14814" y="14440"/>
                  <a:pt x="14987" y="14572"/>
                  <a:pt x="15052" y="14989"/>
                </a:cubicBezTo>
                <a:cubicBezTo>
                  <a:pt x="15085" y="15201"/>
                  <a:pt x="15097" y="15428"/>
                  <a:pt x="15110" y="15649"/>
                </a:cubicBezTo>
                <a:cubicBezTo>
                  <a:pt x="15173" y="16695"/>
                  <a:pt x="15168" y="17714"/>
                  <a:pt x="14891" y="18654"/>
                </a:cubicBezTo>
                <a:cubicBezTo>
                  <a:pt x="14816" y="18907"/>
                  <a:pt x="14751" y="19124"/>
                  <a:pt x="14575" y="19124"/>
                </a:cubicBezTo>
                <a:cubicBezTo>
                  <a:pt x="14364" y="19124"/>
                  <a:pt x="14156" y="19229"/>
                  <a:pt x="14025" y="19652"/>
                </a:cubicBezTo>
                <a:cubicBezTo>
                  <a:pt x="13912" y="20016"/>
                  <a:pt x="13789" y="20370"/>
                  <a:pt x="13784" y="20834"/>
                </a:cubicBezTo>
                <a:cubicBezTo>
                  <a:pt x="13781" y="21109"/>
                  <a:pt x="13819" y="21230"/>
                  <a:pt x="13945" y="21325"/>
                </a:cubicBezTo>
                <a:cubicBezTo>
                  <a:pt x="14284" y="21579"/>
                  <a:pt x="14643" y="21584"/>
                  <a:pt x="14984" y="21457"/>
                </a:cubicBezTo>
                <a:cubicBezTo>
                  <a:pt x="15409" y="21304"/>
                  <a:pt x="15753" y="20808"/>
                  <a:pt x="15981" y="20000"/>
                </a:cubicBezTo>
                <a:cubicBezTo>
                  <a:pt x="16298" y="18886"/>
                  <a:pt x="16466" y="17656"/>
                  <a:pt x="16624" y="16420"/>
                </a:cubicBezTo>
                <a:cubicBezTo>
                  <a:pt x="16687" y="15929"/>
                  <a:pt x="16768" y="15449"/>
                  <a:pt x="16843" y="14963"/>
                </a:cubicBezTo>
                <a:cubicBezTo>
                  <a:pt x="16911" y="14520"/>
                  <a:pt x="16994" y="14087"/>
                  <a:pt x="17041" y="13638"/>
                </a:cubicBezTo>
                <a:cubicBezTo>
                  <a:pt x="17099" y="13099"/>
                  <a:pt x="16986" y="12703"/>
                  <a:pt x="16750" y="12503"/>
                </a:cubicBezTo>
                <a:cubicBezTo>
                  <a:pt x="16647" y="12418"/>
                  <a:pt x="16539" y="12371"/>
                  <a:pt x="16434" y="12297"/>
                </a:cubicBezTo>
                <a:cubicBezTo>
                  <a:pt x="16321" y="12217"/>
                  <a:pt x="16192" y="12207"/>
                  <a:pt x="16112" y="11980"/>
                </a:cubicBezTo>
                <a:cubicBezTo>
                  <a:pt x="15889" y="11367"/>
                  <a:pt x="15733" y="10686"/>
                  <a:pt x="15665" y="9931"/>
                </a:cubicBezTo>
                <a:cubicBezTo>
                  <a:pt x="15585" y="9023"/>
                  <a:pt x="15532" y="8099"/>
                  <a:pt x="15469" y="7180"/>
                </a:cubicBezTo>
                <a:cubicBezTo>
                  <a:pt x="15426" y="6531"/>
                  <a:pt x="15359" y="5903"/>
                  <a:pt x="15218" y="5311"/>
                </a:cubicBezTo>
                <a:cubicBezTo>
                  <a:pt x="15198" y="5222"/>
                  <a:pt x="15188" y="5121"/>
                  <a:pt x="15168" y="4989"/>
                </a:cubicBezTo>
                <a:cubicBezTo>
                  <a:pt x="15203" y="5032"/>
                  <a:pt x="15220" y="5053"/>
                  <a:pt x="15241" y="5074"/>
                </a:cubicBezTo>
                <a:cubicBezTo>
                  <a:pt x="15763" y="5707"/>
                  <a:pt x="16278" y="6367"/>
                  <a:pt x="16810" y="6953"/>
                </a:cubicBezTo>
                <a:cubicBezTo>
                  <a:pt x="17099" y="7270"/>
                  <a:pt x="17411" y="7503"/>
                  <a:pt x="17722" y="7714"/>
                </a:cubicBezTo>
                <a:cubicBezTo>
                  <a:pt x="17981" y="7893"/>
                  <a:pt x="18252" y="8020"/>
                  <a:pt x="18521" y="8120"/>
                </a:cubicBezTo>
                <a:cubicBezTo>
                  <a:pt x="18832" y="8236"/>
                  <a:pt x="19146" y="8342"/>
                  <a:pt x="19463" y="8363"/>
                </a:cubicBezTo>
                <a:cubicBezTo>
                  <a:pt x="19799" y="8390"/>
                  <a:pt x="20141" y="8358"/>
                  <a:pt x="20477" y="8268"/>
                </a:cubicBezTo>
                <a:cubicBezTo>
                  <a:pt x="20771" y="8189"/>
                  <a:pt x="21060" y="8004"/>
                  <a:pt x="21349" y="7851"/>
                </a:cubicBezTo>
                <a:cubicBezTo>
                  <a:pt x="21412" y="7819"/>
                  <a:pt x="21472" y="7730"/>
                  <a:pt x="21525" y="7640"/>
                </a:cubicBezTo>
                <a:cubicBezTo>
                  <a:pt x="21600" y="7529"/>
                  <a:pt x="21590" y="7386"/>
                  <a:pt x="21497" y="7307"/>
                </a:cubicBezTo>
                <a:close/>
              </a:path>
            </a:pathLst>
          </a:custGeom>
          <a:solidFill>
            <a:schemeClr val="accent6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0" name="Title 1">
            <a:extLst>
              <a:ext uri="{FF2B5EF4-FFF2-40B4-BE49-F238E27FC236}">
                <a16:creationId xmlns:a16="http://schemas.microsoft.com/office/drawing/2014/main" id="{DA380202-F3F2-4AC0-8936-ED6BADE056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23888" y="2564148"/>
            <a:ext cx="4877502" cy="2065543"/>
          </a:xfrm>
          <a:prstGeom prst="rect">
            <a:avLst/>
          </a:prstGeom>
        </p:spPr>
        <p:txBody>
          <a:bodyPr anchor="b"/>
          <a:lstStyle>
            <a:lvl1pPr>
              <a:defRPr sz="6000">
                <a:solidFill>
                  <a:schemeClr val="bg1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11" name="Text Placeholder 2">
            <a:extLst>
              <a:ext uri="{FF2B5EF4-FFF2-40B4-BE49-F238E27FC236}">
                <a16:creationId xmlns:a16="http://schemas.microsoft.com/office/drawing/2014/main" id="{557C91EF-9ECF-426B-B335-36ED8057F197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23888" y="4629691"/>
            <a:ext cx="4877502" cy="574769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2400">
                <a:solidFill>
                  <a:schemeClr val="accent6">
                    <a:lumMod val="40000"/>
                    <a:lumOff val="6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12" name="Date Placeholder 3">
            <a:extLst>
              <a:ext uri="{FF2B5EF4-FFF2-40B4-BE49-F238E27FC236}">
                <a16:creationId xmlns:a16="http://schemas.microsoft.com/office/drawing/2014/main" id="{8242CDC6-C80B-4491-B1E2-366FDCB68A50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628650" y="6356350"/>
            <a:ext cx="2057400" cy="365125"/>
          </a:xfrm>
          <a:prstGeom prst="rect">
            <a:avLst/>
          </a:prstGeo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3" name="Footer Placeholder 4">
            <a:extLst>
              <a:ext uri="{FF2B5EF4-FFF2-40B4-BE49-F238E27FC236}">
                <a16:creationId xmlns:a16="http://schemas.microsoft.com/office/drawing/2014/main" id="{854C03DC-D27B-4334-B9C0-FE0B3C2E5722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3028950" y="6356350"/>
            <a:ext cx="3086100" cy="365125"/>
          </a:xfrm>
          <a:prstGeom prst="rect">
            <a:avLst/>
          </a:prstGeo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4" name="Slide Number Placeholder 5">
            <a:extLst>
              <a:ext uri="{FF2B5EF4-FFF2-40B4-BE49-F238E27FC236}">
                <a16:creationId xmlns:a16="http://schemas.microsoft.com/office/drawing/2014/main" id="{71518FF9-282A-4BBA-A731-44ABDF5A332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6457950" y="6356350"/>
            <a:ext cx="2057400" cy="365125"/>
          </a:xfrm>
          <a:prstGeom prst="rect">
            <a:avLst/>
          </a:prstGeom>
        </p:spPr>
        <p:txBody>
          <a:bodyPr/>
          <a:lstStyle/>
          <a:p>
            <a:fld id="{9319E888-69DF-4A19-BF5D-F6CF70DE7D06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23070550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solidFill>
          <a:schemeClr val="accent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Shape">
            <a:extLst>
              <a:ext uri="{FF2B5EF4-FFF2-40B4-BE49-F238E27FC236}">
                <a16:creationId xmlns:a16="http://schemas.microsoft.com/office/drawing/2014/main" id="{1E6EB9AF-93E3-EB41-8A73-6FAC1A319FC8}"/>
              </a:ext>
            </a:extLst>
          </p:cNvPr>
          <p:cNvSpPr/>
          <p:nvPr userDrawn="1"/>
        </p:nvSpPr>
        <p:spPr>
          <a:xfrm>
            <a:off x="0" y="2724149"/>
            <a:ext cx="8181915" cy="3885515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575" h="21538" extrusionOk="0">
                <a:moveTo>
                  <a:pt x="21497" y="7307"/>
                </a:moveTo>
                <a:cubicBezTo>
                  <a:pt x="21432" y="7254"/>
                  <a:pt x="21359" y="7217"/>
                  <a:pt x="21291" y="7217"/>
                </a:cubicBezTo>
                <a:cubicBezTo>
                  <a:pt x="20781" y="7217"/>
                  <a:pt x="20274" y="7207"/>
                  <a:pt x="19772" y="6959"/>
                </a:cubicBezTo>
                <a:cubicBezTo>
                  <a:pt x="19420" y="6784"/>
                  <a:pt x="19073" y="6610"/>
                  <a:pt x="18747" y="6288"/>
                </a:cubicBezTo>
                <a:cubicBezTo>
                  <a:pt x="18385" y="5934"/>
                  <a:pt x="18016" y="5612"/>
                  <a:pt x="17672" y="5190"/>
                </a:cubicBezTo>
                <a:cubicBezTo>
                  <a:pt x="17205" y="4614"/>
                  <a:pt x="16750" y="3986"/>
                  <a:pt x="16306" y="3337"/>
                </a:cubicBezTo>
                <a:cubicBezTo>
                  <a:pt x="15831" y="2645"/>
                  <a:pt x="15374" y="1906"/>
                  <a:pt x="14871" y="1299"/>
                </a:cubicBezTo>
                <a:cubicBezTo>
                  <a:pt x="14434" y="771"/>
                  <a:pt x="13970" y="385"/>
                  <a:pt x="13477" y="206"/>
                </a:cubicBezTo>
                <a:cubicBezTo>
                  <a:pt x="13138" y="84"/>
                  <a:pt x="12789" y="32"/>
                  <a:pt x="12445" y="10"/>
                </a:cubicBezTo>
                <a:cubicBezTo>
                  <a:pt x="12003" y="-16"/>
                  <a:pt x="11559" y="16"/>
                  <a:pt x="11116" y="42"/>
                </a:cubicBezTo>
                <a:lnTo>
                  <a:pt x="0" y="570"/>
                </a:lnTo>
                <a:lnTo>
                  <a:pt x="0" y="13537"/>
                </a:lnTo>
                <a:cubicBezTo>
                  <a:pt x="1444" y="13500"/>
                  <a:pt x="2886" y="13464"/>
                  <a:pt x="4330" y="13427"/>
                </a:cubicBezTo>
                <a:cubicBezTo>
                  <a:pt x="8690" y="13316"/>
                  <a:pt x="5033" y="13205"/>
                  <a:pt x="9393" y="13094"/>
                </a:cubicBezTo>
                <a:cubicBezTo>
                  <a:pt x="10097" y="13157"/>
                  <a:pt x="11601" y="12682"/>
                  <a:pt x="12214" y="13358"/>
                </a:cubicBezTo>
                <a:cubicBezTo>
                  <a:pt x="12495" y="13669"/>
                  <a:pt x="12792" y="13902"/>
                  <a:pt x="13108" y="14039"/>
                </a:cubicBezTo>
                <a:cubicBezTo>
                  <a:pt x="13442" y="14182"/>
                  <a:pt x="13786" y="14213"/>
                  <a:pt x="14128" y="14287"/>
                </a:cubicBezTo>
                <a:cubicBezTo>
                  <a:pt x="14294" y="14324"/>
                  <a:pt x="14462" y="14335"/>
                  <a:pt x="14628" y="14382"/>
                </a:cubicBezTo>
                <a:cubicBezTo>
                  <a:pt x="14814" y="14440"/>
                  <a:pt x="14987" y="14572"/>
                  <a:pt x="15052" y="14989"/>
                </a:cubicBezTo>
                <a:cubicBezTo>
                  <a:pt x="15085" y="15201"/>
                  <a:pt x="15097" y="15428"/>
                  <a:pt x="15110" y="15649"/>
                </a:cubicBezTo>
                <a:cubicBezTo>
                  <a:pt x="15173" y="16695"/>
                  <a:pt x="15168" y="17714"/>
                  <a:pt x="14891" y="18654"/>
                </a:cubicBezTo>
                <a:cubicBezTo>
                  <a:pt x="14816" y="18907"/>
                  <a:pt x="14751" y="19124"/>
                  <a:pt x="14575" y="19124"/>
                </a:cubicBezTo>
                <a:cubicBezTo>
                  <a:pt x="14364" y="19124"/>
                  <a:pt x="14156" y="19229"/>
                  <a:pt x="14025" y="19652"/>
                </a:cubicBezTo>
                <a:cubicBezTo>
                  <a:pt x="13912" y="20016"/>
                  <a:pt x="13789" y="20370"/>
                  <a:pt x="13784" y="20834"/>
                </a:cubicBezTo>
                <a:cubicBezTo>
                  <a:pt x="13781" y="21109"/>
                  <a:pt x="13819" y="21230"/>
                  <a:pt x="13945" y="21325"/>
                </a:cubicBezTo>
                <a:cubicBezTo>
                  <a:pt x="14284" y="21579"/>
                  <a:pt x="14643" y="21584"/>
                  <a:pt x="14984" y="21457"/>
                </a:cubicBezTo>
                <a:cubicBezTo>
                  <a:pt x="15409" y="21304"/>
                  <a:pt x="15753" y="20808"/>
                  <a:pt x="15981" y="20000"/>
                </a:cubicBezTo>
                <a:cubicBezTo>
                  <a:pt x="16298" y="18886"/>
                  <a:pt x="16466" y="17656"/>
                  <a:pt x="16624" y="16420"/>
                </a:cubicBezTo>
                <a:cubicBezTo>
                  <a:pt x="16687" y="15929"/>
                  <a:pt x="16768" y="15449"/>
                  <a:pt x="16843" y="14963"/>
                </a:cubicBezTo>
                <a:cubicBezTo>
                  <a:pt x="16911" y="14520"/>
                  <a:pt x="16994" y="14087"/>
                  <a:pt x="17041" y="13638"/>
                </a:cubicBezTo>
                <a:cubicBezTo>
                  <a:pt x="17099" y="13099"/>
                  <a:pt x="16986" y="12703"/>
                  <a:pt x="16750" y="12503"/>
                </a:cubicBezTo>
                <a:cubicBezTo>
                  <a:pt x="16647" y="12418"/>
                  <a:pt x="16539" y="12371"/>
                  <a:pt x="16434" y="12297"/>
                </a:cubicBezTo>
                <a:cubicBezTo>
                  <a:pt x="16321" y="12217"/>
                  <a:pt x="16192" y="12207"/>
                  <a:pt x="16112" y="11980"/>
                </a:cubicBezTo>
                <a:cubicBezTo>
                  <a:pt x="15889" y="11367"/>
                  <a:pt x="15733" y="10686"/>
                  <a:pt x="15665" y="9931"/>
                </a:cubicBezTo>
                <a:cubicBezTo>
                  <a:pt x="15585" y="9023"/>
                  <a:pt x="15532" y="8099"/>
                  <a:pt x="15469" y="7180"/>
                </a:cubicBezTo>
                <a:cubicBezTo>
                  <a:pt x="15426" y="6531"/>
                  <a:pt x="15359" y="5903"/>
                  <a:pt x="15218" y="5311"/>
                </a:cubicBezTo>
                <a:cubicBezTo>
                  <a:pt x="15198" y="5222"/>
                  <a:pt x="15188" y="5121"/>
                  <a:pt x="15168" y="4989"/>
                </a:cubicBezTo>
                <a:cubicBezTo>
                  <a:pt x="15203" y="5032"/>
                  <a:pt x="15220" y="5053"/>
                  <a:pt x="15241" y="5074"/>
                </a:cubicBezTo>
                <a:cubicBezTo>
                  <a:pt x="15763" y="5707"/>
                  <a:pt x="16278" y="6367"/>
                  <a:pt x="16810" y="6953"/>
                </a:cubicBezTo>
                <a:cubicBezTo>
                  <a:pt x="17099" y="7270"/>
                  <a:pt x="17411" y="7503"/>
                  <a:pt x="17722" y="7714"/>
                </a:cubicBezTo>
                <a:cubicBezTo>
                  <a:pt x="17981" y="7893"/>
                  <a:pt x="18252" y="8020"/>
                  <a:pt x="18521" y="8120"/>
                </a:cubicBezTo>
                <a:cubicBezTo>
                  <a:pt x="18832" y="8236"/>
                  <a:pt x="19146" y="8342"/>
                  <a:pt x="19463" y="8363"/>
                </a:cubicBezTo>
                <a:cubicBezTo>
                  <a:pt x="19799" y="8390"/>
                  <a:pt x="20141" y="8358"/>
                  <a:pt x="20477" y="8268"/>
                </a:cubicBezTo>
                <a:cubicBezTo>
                  <a:pt x="20771" y="8189"/>
                  <a:pt x="21060" y="8004"/>
                  <a:pt x="21349" y="7851"/>
                </a:cubicBezTo>
                <a:cubicBezTo>
                  <a:pt x="21412" y="7819"/>
                  <a:pt x="21472" y="7730"/>
                  <a:pt x="21525" y="7640"/>
                </a:cubicBezTo>
                <a:cubicBezTo>
                  <a:pt x="21600" y="7529"/>
                  <a:pt x="21590" y="7386"/>
                  <a:pt x="21497" y="7307"/>
                </a:cubicBezTo>
                <a:close/>
              </a:path>
            </a:pathLst>
          </a:custGeom>
          <a:solidFill>
            <a:schemeClr val="bg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2" name="Date Placeholder 3">
            <a:extLst>
              <a:ext uri="{FF2B5EF4-FFF2-40B4-BE49-F238E27FC236}">
                <a16:creationId xmlns:a16="http://schemas.microsoft.com/office/drawing/2014/main" id="{F084121D-C173-41BF-A8BF-A7307C52D56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628650" y="6356350"/>
            <a:ext cx="2057400" cy="365125"/>
          </a:xfrm>
          <a:prstGeom prst="rect">
            <a:avLst/>
          </a:prstGeo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  <a:endParaRPr lang="en-US" dirty="0"/>
          </a:p>
        </p:txBody>
      </p:sp>
      <p:sp>
        <p:nvSpPr>
          <p:cNvPr id="13" name="Footer Placeholder 4">
            <a:extLst>
              <a:ext uri="{FF2B5EF4-FFF2-40B4-BE49-F238E27FC236}">
                <a16:creationId xmlns:a16="http://schemas.microsoft.com/office/drawing/2014/main" id="{D7E377AD-FE2F-4ACD-975A-1CA31E6EAF7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3028950" y="6356350"/>
            <a:ext cx="3086100" cy="365125"/>
          </a:xfrm>
          <a:prstGeom prst="rect">
            <a:avLst/>
          </a:prstGeo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14" name="Slide Number Placeholder 5">
            <a:extLst>
              <a:ext uri="{FF2B5EF4-FFF2-40B4-BE49-F238E27FC236}">
                <a16:creationId xmlns:a16="http://schemas.microsoft.com/office/drawing/2014/main" id="{8DD8FB59-3532-4BA9-BBBF-A18CF50441F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6457950" y="6356350"/>
            <a:ext cx="2057400" cy="365125"/>
          </a:xfrm>
          <a:prstGeom prst="rect">
            <a:avLst/>
          </a:prstGeo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9319E888-69DF-4A19-BF5D-F6CF70DE7D06}" type="slidenum">
              <a:rPr lang="en-US" smtClean="0"/>
              <a:pPr/>
              <a:t>‹Nº›</a:t>
            </a:fld>
            <a:endParaRPr lang="en-US"/>
          </a:p>
        </p:txBody>
      </p:sp>
      <p:sp>
        <p:nvSpPr>
          <p:cNvPr id="16" name="Picture Placeholder 15">
            <a:extLst>
              <a:ext uri="{FF2B5EF4-FFF2-40B4-BE49-F238E27FC236}">
                <a16:creationId xmlns:a16="http://schemas.microsoft.com/office/drawing/2014/main" id="{F0164269-1ADE-434F-A924-48F5CBB7B3C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7186612" y="433069"/>
            <a:ext cx="1333500" cy="1333500"/>
          </a:xfrm>
          <a:prstGeom prst="ellipse">
            <a:avLst/>
          </a:prstGeom>
          <a:solidFill>
            <a:schemeClr val="accent6"/>
          </a:solidFill>
        </p:spPr>
        <p:txBody>
          <a:bodyPr>
            <a:normAutofit/>
          </a:bodyPr>
          <a:lstStyle>
            <a:lvl1pPr>
              <a:defRPr sz="1400"/>
            </a:lvl1pPr>
          </a:lstStyle>
          <a:p>
            <a:r>
              <a:rPr lang="es-ES"/>
              <a:t>Haga clic en el icono para agregar una imagen</a:t>
            </a:r>
            <a:endParaRPr lang="en-US"/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88B00100-82A6-46DB-AB35-5266F91AE755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7002462" y="1833004"/>
            <a:ext cx="1701800" cy="319197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9" name="Text Placeholder 17">
            <a:extLst>
              <a:ext uri="{FF2B5EF4-FFF2-40B4-BE49-F238E27FC236}">
                <a16:creationId xmlns:a16="http://schemas.microsoft.com/office/drawing/2014/main" id="{CCE23A20-9D3A-4A2C-8AD2-D6BCBFFE8052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7002462" y="2142871"/>
            <a:ext cx="1701800" cy="319197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20" name="Text Placeholder 17">
            <a:extLst>
              <a:ext uri="{FF2B5EF4-FFF2-40B4-BE49-F238E27FC236}">
                <a16:creationId xmlns:a16="http://schemas.microsoft.com/office/drawing/2014/main" id="{7686557C-B6EC-41CF-A5C6-C78D6675CEFD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7002462" y="2452738"/>
            <a:ext cx="1701800" cy="319197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3" name="Title 1">
            <a:extLst>
              <a:ext uri="{FF2B5EF4-FFF2-40B4-BE49-F238E27FC236}">
                <a16:creationId xmlns:a16="http://schemas.microsoft.com/office/drawing/2014/main" id="{8502EEE8-5449-8A41-97DC-A60CFE8CD61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23888" y="2038368"/>
            <a:ext cx="4877502" cy="2065543"/>
          </a:xfrm>
          <a:prstGeom prst="rect">
            <a:avLst/>
          </a:prstGeom>
        </p:spPr>
        <p:txBody>
          <a:bodyPr anchor="b"/>
          <a:lstStyle>
            <a:lvl1pPr>
              <a:defRPr sz="6000">
                <a:solidFill>
                  <a:schemeClr val="accent1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24" name="Text Placeholder 2">
            <a:extLst>
              <a:ext uri="{FF2B5EF4-FFF2-40B4-BE49-F238E27FC236}">
                <a16:creationId xmlns:a16="http://schemas.microsoft.com/office/drawing/2014/main" id="{3830A6D9-0C20-B94B-A8FF-FA33D96A1691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23888" y="4103910"/>
            <a:ext cx="4877502" cy="932909"/>
          </a:xfrm>
          <a:prstGeom prst="rect">
            <a:avLst/>
          </a:prstGeom>
        </p:spPr>
        <p:txBody>
          <a:bodyPr/>
          <a:lstStyle>
            <a:lvl1pPr marL="0" indent="0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</p:spTree>
    <p:extLst>
      <p:ext uri="{BB962C8B-B14F-4D97-AF65-F5344CB8AC3E}">
        <p14:creationId xmlns:p14="http://schemas.microsoft.com/office/powerpoint/2010/main" val="1891971210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Color and Typograph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Title 1">
            <a:extLst>
              <a:ext uri="{FF2B5EF4-FFF2-40B4-BE49-F238E27FC236}">
                <a16:creationId xmlns:a16="http://schemas.microsoft.com/office/drawing/2014/main" id="{D64FDF5F-B87A-48FB-8836-28911241AE1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28650" y="365125"/>
            <a:ext cx="7886700" cy="1325563"/>
          </a:xfrm>
          <a:prstGeom prst="rect">
            <a:avLst/>
          </a:prstGeom>
        </p:spPr>
        <p:txBody>
          <a:bodyPr/>
          <a:lstStyle/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3DC858C0-70A5-4521-A1D8-C1DA8BB60EF0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628650" y="3709150"/>
            <a:ext cx="7886699" cy="132588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 smtClean="0">
                <a:ln w="3175" cmpd="sng">
                  <a:noFill/>
                </a:ln>
                <a:latin typeface="+mj-lt"/>
                <a:ea typeface="+mj-ea"/>
              </a:defRPr>
            </a:lvl1pPr>
            <a:lvl2pPr>
              <a:defRPr lang="en-US" dirty="0" smtClean="0"/>
            </a:lvl2pPr>
            <a:lvl3pPr>
              <a:defRPr lang="en-US" dirty="0" smtClean="0"/>
            </a:lvl3pPr>
            <a:lvl4pPr>
              <a:defRPr lang="en-US" dirty="0" smtClean="0"/>
            </a:lvl4pPr>
            <a:lvl5pPr>
              <a:defRPr lang="en-US" dirty="0"/>
            </a:lvl5pPr>
          </a:lstStyle>
          <a:p>
            <a:pPr marL="228600" lvl="0" indent="-228600">
              <a:spcBef>
                <a:spcPct val="0"/>
              </a:spcBef>
            </a:pPr>
            <a:r>
              <a:rPr lang="es-ES"/>
              <a:t>Haga clic para modificar los estilos de texto del patrón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268C047-D4C6-4716-A78B-EE5000FD1F52}"/>
              </a:ext>
            </a:extLst>
          </p:cNvPr>
          <p:cNvSpPr txBox="1"/>
          <p:nvPr userDrawn="1"/>
        </p:nvSpPr>
        <p:spPr>
          <a:xfrm>
            <a:off x="3153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/>
              <a:t>Aa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806B303D-5E6A-47BF-AFC1-2852F337BEC7}"/>
              </a:ext>
            </a:extLst>
          </p:cNvPr>
          <p:cNvSpPr>
            <a:spLocks noGrp="1"/>
          </p:cNvSpPr>
          <p:nvPr>
            <p:ph type="body" sz="quarter" idx="11" hasCustomPrompt="1"/>
          </p:nvPr>
        </p:nvSpPr>
        <p:spPr>
          <a:xfrm>
            <a:off x="3173757" y="6125270"/>
            <a:ext cx="2394180" cy="564455"/>
          </a:xfrm>
          <a:prstGeom prst="rect">
            <a:avLst/>
          </a:prstGeo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161" name="TextBox 160">
            <a:extLst>
              <a:ext uri="{FF2B5EF4-FFF2-40B4-BE49-F238E27FC236}">
                <a16:creationId xmlns:a16="http://schemas.microsoft.com/office/drawing/2014/main" id="{CE4C982F-2435-454E-964B-6E2FA8DAE509}"/>
              </a:ext>
            </a:extLst>
          </p:cNvPr>
          <p:cNvSpPr txBox="1"/>
          <p:nvPr userDrawn="1"/>
        </p:nvSpPr>
        <p:spPr>
          <a:xfrm>
            <a:off x="614071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latin typeface="+mj-lt"/>
              </a:rPr>
              <a:t>Aa</a:t>
            </a:r>
          </a:p>
        </p:txBody>
      </p:sp>
      <p:sp>
        <p:nvSpPr>
          <p:cNvPr id="162" name="Text Placeholder 7">
            <a:extLst>
              <a:ext uri="{FF2B5EF4-FFF2-40B4-BE49-F238E27FC236}">
                <a16:creationId xmlns:a16="http://schemas.microsoft.com/office/drawing/2014/main" id="{D8C94DFA-96D0-4436-B11B-F4ECD914841B}"/>
              </a:ext>
            </a:extLst>
          </p:cNvPr>
          <p:cNvSpPr>
            <a:spLocks noGrp="1"/>
          </p:cNvSpPr>
          <p:nvPr>
            <p:ph type="body" sz="quarter" idx="12" hasCustomPrompt="1"/>
          </p:nvPr>
        </p:nvSpPr>
        <p:spPr>
          <a:xfrm>
            <a:off x="6161267" y="6125270"/>
            <a:ext cx="2394180" cy="564455"/>
          </a:xfrm>
          <a:prstGeom prst="rect">
            <a:avLst/>
          </a:prstGeom>
        </p:spPr>
        <p:txBody>
          <a:bodyPr anchor="ctr"/>
          <a:lstStyle>
            <a:lvl1pPr marL="0" indent="0" algn="ctr">
              <a:buNone/>
              <a:defRPr>
                <a:latin typeface="Calibri Light" panose="020F0302020204030204" pitchFamily="34" charset="0"/>
                <a:cs typeface="Calibri Light" panose="020F0302020204030204" pitchFamily="34" charset="0"/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26475A9A-CDDE-42D3-A31B-0620B825F2A0}"/>
              </a:ext>
            </a:extLst>
          </p:cNvPr>
          <p:cNvGrpSpPr/>
          <p:nvPr userDrawn="1"/>
        </p:nvGrpSpPr>
        <p:grpSpPr>
          <a:xfrm>
            <a:off x="628650" y="1946104"/>
            <a:ext cx="7891272" cy="1481328"/>
            <a:chOff x="628650" y="1946104"/>
            <a:chExt cx="7891272" cy="1481328"/>
          </a:xfrm>
        </p:grpSpPr>
        <p:sp>
          <p:nvSpPr>
            <p:cNvPr id="83" name="Rectangle 82">
              <a:extLst>
                <a:ext uri="{FF2B5EF4-FFF2-40B4-BE49-F238E27FC236}">
                  <a16:creationId xmlns:a16="http://schemas.microsoft.com/office/drawing/2014/main" id="{4D825DDC-B1B7-4A22-AE1A-DFFE8C468588}"/>
                </a:ext>
              </a:extLst>
            </p:cNvPr>
            <p:cNvSpPr/>
            <p:nvPr userDrawn="1"/>
          </p:nvSpPr>
          <p:spPr>
            <a:xfrm>
              <a:off x="628650" y="1946104"/>
              <a:ext cx="671123" cy="1481328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4" name="Rectangle 83">
              <a:extLst>
                <a:ext uri="{FF2B5EF4-FFF2-40B4-BE49-F238E27FC236}">
                  <a16:creationId xmlns:a16="http://schemas.microsoft.com/office/drawing/2014/main" id="{CAC08C7C-E3C9-4D9C-80B0-16E41E85987D}"/>
                </a:ext>
              </a:extLst>
            </p:cNvPr>
            <p:cNvSpPr/>
            <p:nvPr userDrawn="1"/>
          </p:nvSpPr>
          <p:spPr>
            <a:xfrm>
              <a:off x="628650" y="1946104"/>
              <a:ext cx="671123" cy="1319832"/>
            </a:xfrm>
            <a:prstGeom prst="rect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5" name="Rectangle 84">
              <a:extLst>
                <a:ext uri="{FF2B5EF4-FFF2-40B4-BE49-F238E27FC236}">
                  <a16:creationId xmlns:a16="http://schemas.microsoft.com/office/drawing/2014/main" id="{BA49656F-2DAE-40AB-AA90-DB2938FC49AC}"/>
                </a:ext>
              </a:extLst>
            </p:cNvPr>
            <p:cNvSpPr/>
            <p:nvPr userDrawn="1"/>
          </p:nvSpPr>
          <p:spPr>
            <a:xfrm>
              <a:off x="628650" y="1946104"/>
              <a:ext cx="671123" cy="1158334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6" name="Rectangle 85">
              <a:extLst>
                <a:ext uri="{FF2B5EF4-FFF2-40B4-BE49-F238E27FC236}">
                  <a16:creationId xmlns:a16="http://schemas.microsoft.com/office/drawing/2014/main" id="{DCD712ED-28B0-410A-9BD1-7616FBF74042}"/>
                </a:ext>
              </a:extLst>
            </p:cNvPr>
            <p:cNvSpPr/>
            <p:nvPr userDrawn="1"/>
          </p:nvSpPr>
          <p:spPr>
            <a:xfrm>
              <a:off x="628650" y="1946104"/>
              <a:ext cx="671123" cy="996838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7" name="Rectangle 86">
              <a:extLst>
                <a:ext uri="{FF2B5EF4-FFF2-40B4-BE49-F238E27FC236}">
                  <a16:creationId xmlns:a16="http://schemas.microsoft.com/office/drawing/2014/main" id="{6849DA16-5630-42C0-B032-CF4E4236809C}"/>
                </a:ext>
              </a:extLst>
            </p:cNvPr>
            <p:cNvSpPr/>
            <p:nvPr userDrawn="1"/>
          </p:nvSpPr>
          <p:spPr>
            <a:xfrm>
              <a:off x="628650" y="1946104"/>
              <a:ext cx="671123" cy="835342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0" name="Rectangle 159">
              <a:extLst>
                <a:ext uri="{FF2B5EF4-FFF2-40B4-BE49-F238E27FC236}">
                  <a16:creationId xmlns:a16="http://schemas.microsoft.com/office/drawing/2014/main" id="{E6F035CF-B43D-439C-AD0F-8D953B579313}"/>
                </a:ext>
              </a:extLst>
            </p:cNvPr>
            <p:cNvSpPr/>
            <p:nvPr userDrawn="1"/>
          </p:nvSpPr>
          <p:spPr>
            <a:xfrm>
              <a:off x="628651" y="1946104"/>
              <a:ext cx="671123" cy="670640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3" name="Rectangle 162">
              <a:extLst>
                <a:ext uri="{FF2B5EF4-FFF2-40B4-BE49-F238E27FC236}">
                  <a16:creationId xmlns:a16="http://schemas.microsoft.com/office/drawing/2014/main" id="{41E5DA4D-2356-4A5A-9A78-37FC3426A8A4}"/>
                </a:ext>
              </a:extLst>
            </p:cNvPr>
            <p:cNvSpPr/>
            <p:nvPr userDrawn="1"/>
          </p:nvSpPr>
          <p:spPr>
            <a:xfrm>
              <a:off x="1430889" y="1946104"/>
              <a:ext cx="671123" cy="1481328"/>
            </a:xfrm>
            <a:prstGeom prst="rect">
              <a:avLst/>
            </a:prstGeom>
            <a:solidFill>
              <a:schemeClr val="tx1">
                <a:lumMod val="95000"/>
                <a:lumOff val="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4" name="Rectangle 163">
              <a:extLst>
                <a:ext uri="{FF2B5EF4-FFF2-40B4-BE49-F238E27FC236}">
                  <a16:creationId xmlns:a16="http://schemas.microsoft.com/office/drawing/2014/main" id="{94FE7071-946A-4F12-893A-526B25468EB3}"/>
                </a:ext>
              </a:extLst>
            </p:cNvPr>
            <p:cNvSpPr/>
            <p:nvPr userDrawn="1"/>
          </p:nvSpPr>
          <p:spPr>
            <a:xfrm>
              <a:off x="1430889" y="1946104"/>
              <a:ext cx="671123" cy="1319832"/>
            </a:xfrm>
            <a:prstGeom prst="rect">
              <a:avLst/>
            </a:prstGeom>
            <a:solidFill>
              <a:schemeClr val="tx1">
                <a:lumMod val="85000"/>
                <a:lumOff val="1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5" name="Rectangle 164">
              <a:extLst>
                <a:ext uri="{FF2B5EF4-FFF2-40B4-BE49-F238E27FC236}">
                  <a16:creationId xmlns:a16="http://schemas.microsoft.com/office/drawing/2014/main" id="{0B4820EC-57AA-49FD-9B74-B858DD1AE71D}"/>
                </a:ext>
              </a:extLst>
            </p:cNvPr>
            <p:cNvSpPr/>
            <p:nvPr userDrawn="1"/>
          </p:nvSpPr>
          <p:spPr>
            <a:xfrm>
              <a:off x="1430889" y="1946104"/>
              <a:ext cx="671123" cy="1158334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6" name="Rectangle 165">
              <a:extLst>
                <a:ext uri="{FF2B5EF4-FFF2-40B4-BE49-F238E27FC236}">
                  <a16:creationId xmlns:a16="http://schemas.microsoft.com/office/drawing/2014/main" id="{829BCA57-159F-4238-A8C6-090DBF3ED9CB}"/>
                </a:ext>
              </a:extLst>
            </p:cNvPr>
            <p:cNvSpPr/>
            <p:nvPr userDrawn="1"/>
          </p:nvSpPr>
          <p:spPr>
            <a:xfrm>
              <a:off x="1430889" y="1946104"/>
              <a:ext cx="671123" cy="996838"/>
            </a:xfrm>
            <a:prstGeom prst="rect">
              <a:avLst/>
            </a:prstGeom>
            <a:solidFill>
              <a:schemeClr val="tx1">
                <a:lumMod val="65000"/>
                <a:lumOff val="3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7" name="Rectangle 166">
              <a:extLst>
                <a:ext uri="{FF2B5EF4-FFF2-40B4-BE49-F238E27FC236}">
                  <a16:creationId xmlns:a16="http://schemas.microsoft.com/office/drawing/2014/main" id="{220D4EDF-EA25-4D8A-B8A4-0AB513B97627}"/>
                </a:ext>
              </a:extLst>
            </p:cNvPr>
            <p:cNvSpPr/>
            <p:nvPr userDrawn="1"/>
          </p:nvSpPr>
          <p:spPr>
            <a:xfrm>
              <a:off x="1430889" y="1946104"/>
              <a:ext cx="671123" cy="835342"/>
            </a:xfrm>
            <a:prstGeom prst="rect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8" name="Rectangle 167">
              <a:extLst>
                <a:ext uri="{FF2B5EF4-FFF2-40B4-BE49-F238E27FC236}">
                  <a16:creationId xmlns:a16="http://schemas.microsoft.com/office/drawing/2014/main" id="{1D4305EB-B3E8-44B7-8B0F-EA03970179FF}"/>
                </a:ext>
              </a:extLst>
            </p:cNvPr>
            <p:cNvSpPr/>
            <p:nvPr userDrawn="1"/>
          </p:nvSpPr>
          <p:spPr>
            <a:xfrm>
              <a:off x="1430889" y="1946104"/>
              <a:ext cx="671123" cy="670640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9" name="Rectangle 168">
              <a:extLst>
                <a:ext uri="{FF2B5EF4-FFF2-40B4-BE49-F238E27FC236}">
                  <a16:creationId xmlns:a16="http://schemas.microsoft.com/office/drawing/2014/main" id="{BF0C67D4-85EB-4EE5-AF2E-00FE916B8A04}"/>
                </a:ext>
              </a:extLst>
            </p:cNvPr>
            <p:cNvSpPr/>
            <p:nvPr userDrawn="1"/>
          </p:nvSpPr>
          <p:spPr>
            <a:xfrm>
              <a:off x="2233127" y="1946104"/>
              <a:ext cx="671123" cy="1481328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0" name="Rectangle 169">
              <a:extLst>
                <a:ext uri="{FF2B5EF4-FFF2-40B4-BE49-F238E27FC236}">
                  <a16:creationId xmlns:a16="http://schemas.microsoft.com/office/drawing/2014/main" id="{7BDDFC57-9EC3-437D-B2FC-B6290981C500}"/>
                </a:ext>
              </a:extLst>
            </p:cNvPr>
            <p:cNvSpPr/>
            <p:nvPr userDrawn="1"/>
          </p:nvSpPr>
          <p:spPr>
            <a:xfrm>
              <a:off x="2233127" y="1946104"/>
              <a:ext cx="671123" cy="1319832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1" name="Rectangle 170">
              <a:extLst>
                <a:ext uri="{FF2B5EF4-FFF2-40B4-BE49-F238E27FC236}">
                  <a16:creationId xmlns:a16="http://schemas.microsoft.com/office/drawing/2014/main" id="{A6BFD32E-3CA9-47B8-A9E9-842EB47B3C34}"/>
                </a:ext>
              </a:extLst>
            </p:cNvPr>
            <p:cNvSpPr/>
            <p:nvPr userDrawn="1"/>
          </p:nvSpPr>
          <p:spPr>
            <a:xfrm>
              <a:off x="2233127" y="1946104"/>
              <a:ext cx="671123" cy="1158334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2" name="Rectangle 171">
              <a:extLst>
                <a:ext uri="{FF2B5EF4-FFF2-40B4-BE49-F238E27FC236}">
                  <a16:creationId xmlns:a16="http://schemas.microsoft.com/office/drawing/2014/main" id="{27F6C923-45B6-4A07-BF72-4EA3A79B94E2}"/>
                </a:ext>
              </a:extLst>
            </p:cNvPr>
            <p:cNvSpPr/>
            <p:nvPr userDrawn="1"/>
          </p:nvSpPr>
          <p:spPr>
            <a:xfrm>
              <a:off x="2233127" y="1946104"/>
              <a:ext cx="671123" cy="996838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3" name="Rectangle 172">
              <a:extLst>
                <a:ext uri="{FF2B5EF4-FFF2-40B4-BE49-F238E27FC236}">
                  <a16:creationId xmlns:a16="http://schemas.microsoft.com/office/drawing/2014/main" id="{6EDAF0FF-ED88-4001-ACE8-F2C99F0F6081}"/>
                </a:ext>
              </a:extLst>
            </p:cNvPr>
            <p:cNvSpPr/>
            <p:nvPr userDrawn="1"/>
          </p:nvSpPr>
          <p:spPr>
            <a:xfrm>
              <a:off x="2233127" y="1946104"/>
              <a:ext cx="671123" cy="835342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4" name="Rectangle 173">
              <a:extLst>
                <a:ext uri="{FF2B5EF4-FFF2-40B4-BE49-F238E27FC236}">
                  <a16:creationId xmlns:a16="http://schemas.microsoft.com/office/drawing/2014/main" id="{9BB3B5D8-C72B-482B-9920-23107B3B85FD}"/>
                </a:ext>
              </a:extLst>
            </p:cNvPr>
            <p:cNvSpPr/>
            <p:nvPr userDrawn="1"/>
          </p:nvSpPr>
          <p:spPr>
            <a:xfrm>
              <a:off x="2233128" y="1946104"/>
              <a:ext cx="671123" cy="670640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5" name="Rectangle 174">
              <a:extLst>
                <a:ext uri="{FF2B5EF4-FFF2-40B4-BE49-F238E27FC236}">
                  <a16:creationId xmlns:a16="http://schemas.microsoft.com/office/drawing/2014/main" id="{2547ECFF-5A99-4BDD-9D82-AF7E2BC6ED91}"/>
                </a:ext>
              </a:extLst>
            </p:cNvPr>
            <p:cNvSpPr/>
            <p:nvPr userDrawn="1"/>
          </p:nvSpPr>
          <p:spPr>
            <a:xfrm>
              <a:off x="3035366" y="1946104"/>
              <a:ext cx="671123" cy="1481328"/>
            </a:xfrm>
            <a:prstGeom prst="rect">
              <a:avLst/>
            </a:prstGeom>
            <a:solidFill>
              <a:schemeClr val="tx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6" name="Rectangle 175">
              <a:extLst>
                <a:ext uri="{FF2B5EF4-FFF2-40B4-BE49-F238E27FC236}">
                  <a16:creationId xmlns:a16="http://schemas.microsoft.com/office/drawing/2014/main" id="{D24D3EB6-7B2A-44AF-9F83-2EB304CB9012}"/>
                </a:ext>
              </a:extLst>
            </p:cNvPr>
            <p:cNvSpPr/>
            <p:nvPr userDrawn="1"/>
          </p:nvSpPr>
          <p:spPr>
            <a:xfrm>
              <a:off x="3035366" y="1946104"/>
              <a:ext cx="671123" cy="1319832"/>
            </a:xfrm>
            <a:prstGeom prst="rect">
              <a:avLst/>
            </a:prstGeom>
            <a:solidFill>
              <a:schemeClr val="tx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7" name="Rectangle 176">
              <a:extLst>
                <a:ext uri="{FF2B5EF4-FFF2-40B4-BE49-F238E27FC236}">
                  <a16:creationId xmlns:a16="http://schemas.microsoft.com/office/drawing/2014/main" id="{F473FD6F-105A-4A5E-BB7B-E748A685D5A6}"/>
                </a:ext>
              </a:extLst>
            </p:cNvPr>
            <p:cNvSpPr/>
            <p:nvPr userDrawn="1"/>
          </p:nvSpPr>
          <p:spPr>
            <a:xfrm>
              <a:off x="3035366" y="1946104"/>
              <a:ext cx="671123" cy="1158334"/>
            </a:xfrm>
            <a:prstGeom prst="rect">
              <a:avLst/>
            </a:prstGeom>
            <a:solidFill>
              <a:schemeClr val="tx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8" name="Rectangle 177">
              <a:extLst>
                <a:ext uri="{FF2B5EF4-FFF2-40B4-BE49-F238E27FC236}">
                  <a16:creationId xmlns:a16="http://schemas.microsoft.com/office/drawing/2014/main" id="{3339347A-FF0E-40C7-89C0-36AFFF6F9E77}"/>
                </a:ext>
              </a:extLst>
            </p:cNvPr>
            <p:cNvSpPr/>
            <p:nvPr userDrawn="1"/>
          </p:nvSpPr>
          <p:spPr>
            <a:xfrm>
              <a:off x="3035366" y="1946104"/>
              <a:ext cx="671123" cy="996838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9" name="Rectangle 178">
              <a:extLst>
                <a:ext uri="{FF2B5EF4-FFF2-40B4-BE49-F238E27FC236}">
                  <a16:creationId xmlns:a16="http://schemas.microsoft.com/office/drawing/2014/main" id="{BC367306-AB93-4C38-8042-A2D897E19657}"/>
                </a:ext>
              </a:extLst>
            </p:cNvPr>
            <p:cNvSpPr/>
            <p:nvPr userDrawn="1"/>
          </p:nvSpPr>
          <p:spPr>
            <a:xfrm>
              <a:off x="3035366" y="1946104"/>
              <a:ext cx="671123" cy="835342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0" name="Rectangle 179">
              <a:extLst>
                <a:ext uri="{FF2B5EF4-FFF2-40B4-BE49-F238E27FC236}">
                  <a16:creationId xmlns:a16="http://schemas.microsoft.com/office/drawing/2014/main" id="{54D63E32-A004-4AFD-BE82-56549F30C11C}"/>
                </a:ext>
              </a:extLst>
            </p:cNvPr>
            <p:cNvSpPr/>
            <p:nvPr userDrawn="1"/>
          </p:nvSpPr>
          <p:spPr>
            <a:xfrm>
              <a:off x="3035367" y="1946104"/>
              <a:ext cx="671123" cy="670640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1" name="Rectangle 180">
              <a:extLst>
                <a:ext uri="{FF2B5EF4-FFF2-40B4-BE49-F238E27FC236}">
                  <a16:creationId xmlns:a16="http://schemas.microsoft.com/office/drawing/2014/main" id="{95194278-6696-4FD2-8D66-10625FBCACA4}"/>
                </a:ext>
              </a:extLst>
            </p:cNvPr>
            <p:cNvSpPr/>
            <p:nvPr userDrawn="1"/>
          </p:nvSpPr>
          <p:spPr>
            <a:xfrm>
              <a:off x="3837605" y="1946104"/>
              <a:ext cx="671123" cy="1481328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2" name="Rectangle 181">
              <a:extLst>
                <a:ext uri="{FF2B5EF4-FFF2-40B4-BE49-F238E27FC236}">
                  <a16:creationId xmlns:a16="http://schemas.microsoft.com/office/drawing/2014/main" id="{C3383B67-395B-4618-94B2-8FFB09170689}"/>
                </a:ext>
              </a:extLst>
            </p:cNvPr>
            <p:cNvSpPr/>
            <p:nvPr userDrawn="1"/>
          </p:nvSpPr>
          <p:spPr>
            <a:xfrm>
              <a:off x="3837605" y="1946104"/>
              <a:ext cx="671123" cy="1319832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3" name="Rectangle 182">
              <a:extLst>
                <a:ext uri="{FF2B5EF4-FFF2-40B4-BE49-F238E27FC236}">
                  <a16:creationId xmlns:a16="http://schemas.microsoft.com/office/drawing/2014/main" id="{ACFCFB25-1D6C-475A-A271-185C58B6D8CD}"/>
                </a:ext>
              </a:extLst>
            </p:cNvPr>
            <p:cNvSpPr/>
            <p:nvPr userDrawn="1"/>
          </p:nvSpPr>
          <p:spPr>
            <a:xfrm>
              <a:off x="3837605" y="1946104"/>
              <a:ext cx="671123" cy="1158334"/>
            </a:xfrm>
            <a:prstGeom prst="rect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4" name="Rectangle 183">
              <a:extLst>
                <a:ext uri="{FF2B5EF4-FFF2-40B4-BE49-F238E27FC236}">
                  <a16:creationId xmlns:a16="http://schemas.microsoft.com/office/drawing/2014/main" id="{73828B87-D0D9-4219-9A26-4E60D6640DC7}"/>
                </a:ext>
              </a:extLst>
            </p:cNvPr>
            <p:cNvSpPr/>
            <p:nvPr userDrawn="1"/>
          </p:nvSpPr>
          <p:spPr>
            <a:xfrm>
              <a:off x="3837605" y="1946104"/>
              <a:ext cx="671123" cy="996838"/>
            </a:xfrm>
            <a:prstGeom prst="rect">
              <a:avLst/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5" name="Rectangle 184">
              <a:extLst>
                <a:ext uri="{FF2B5EF4-FFF2-40B4-BE49-F238E27FC236}">
                  <a16:creationId xmlns:a16="http://schemas.microsoft.com/office/drawing/2014/main" id="{32F1CA9D-A578-4C66-ACB9-661F5482120A}"/>
                </a:ext>
              </a:extLst>
            </p:cNvPr>
            <p:cNvSpPr/>
            <p:nvPr userDrawn="1"/>
          </p:nvSpPr>
          <p:spPr>
            <a:xfrm>
              <a:off x="3837605" y="1946104"/>
              <a:ext cx="671123" cy="835342"/>
            </a:xfrm>
            <a:prstGeom prst="rect">
              <a:avLst/>
            </a:prstGeom>
            <a:solidFill>
              <a:schemeClr val="accent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6" name="Rectangle 185">
              <a:extLst>
                <a:ext uri="{FF2B5EF4-FFF2-40B4-BE49-F238E27FC236}">
                  <a16:creationId xmlns:a16="http://schemas.microsoft.com/office/drawing/2014/main" id="{FBA4A2F3-8BCC-434A-B746-2BDB48D8AB71}"/>
                </a:ext>
              </a:extLst>
            </p:cNvPr>
            <p:cNvSpPr/>
            <p:nvPr userDrawn="1"/>
          </p:nvSpPr>
          <p:spPr>
            <a:xfrm>
              <a:off x="3837605" y="1946104"/>
              <a:ext cx="671123" cy="67064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7" name="Rectangle 186">
              <a:extLst>
                <a:ext uri="{FF2B5EF4-FFF2-40B4-BE49-F238E27FC236}">
                  <a16:creationId xmlns:a16="http://schemas.microsoft.com/office/drawing/2014/main" id="{94CE36C5-39FB-4F90-8E32-674401CD3D3F}"/>
                </a:ext>
              </a:extLst>
            </p:cNvPr>
            <p:cNvSpPr/>
            <p:nvPr userDrawn="1"/>
          </p:nvSpPr>
          <p:spPr>
            <a:xfrm>
              <a:off x="4639843" y="1946104"/>
              <a:ext cx="671123" cy="1481328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8" name="Rectangle 187">
              <a:extLst>
                <a:ext uri="{FF2B5EF4-FFF2-40B4-BE49-F238E27FC236}">
                  <a16:creationId xmlns:a16="http://schemas.microsoft.com/office/drawing/2014/main" id="{A6E16A70-98A2-4827-A41D-0E0D06F225EA}"/>
                </a:ext>
              </a:extLst>
            </p:cNvPr>
            <p:cNvSpPr/>
            <p:nvPr userDrawn="1"/>
          </p:nvSpPr>
          <p:spPr>
            <a:xfrm>
              <a:off x="4639843" y="1946104"/>
              <a:ext cx="671123" cy="1319832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9" name="Rectangle 188">
              <a:extLst>
                <a:ext uri="{FF2B5EF4-FFF2-40B4-BE49-F238E27FC236}">
                  <a16:creationId xmlns:a16="http://schemas.microsoft.com/office/drawing/2014/main" id="{C1D78562-9E82-4152-A4A8-69D145DC1F39}"/>
                </a:ext>
              </a:extLst>
            </p:cNvPr>
            <p:cNvSpPr/>
            <p:nvPr userDrawn="1"/>
          </p:nvSpPr>
          <p:spPr>
            <a:xfrm>
              <a:off x="4639843" y="1946104"/>
              <a:ext cx="671123" cy="1158334"/>
            </a:xfrm>
            <a:prstGeom prst="rect">
              <a:avLst/>
            </a:prstGeom>
            <a:solidFill>
              <a:schemeClr val="accent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0" name="Rectangle 189">
              <a:extLst>
                <a:ext uri="{FF2B5EF4-FFF2-40B4-BE49-F238E27FC236}">
                  <a16:creationId xmlns:a16="http://schemas.microsoft.com/office/drawing/2014/main" id="{5FF04718-41E7-4CBC-B319-0FCB4F715A30}"/>
                </a:ext>
              </a:extLst>
            </p:cNvPr>
            <p:cNvSpPr/>
            <p:nvPr userDrawn="1"/>
          </p:nvSpPr>
          <p:spPr>
            <a:xfrm>
              <a:off x="4639843" y="1946104"/>
              <a:ext cx="671123" cy="996838"/>
            </a:xfrm>
            <a:prstGeom prst="rect">
              <a:avLst/>
            </a:prstGeom>
            <a:solidFill>
              <a:schemeClr val="accent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1" name="Rectangle 190">
              <a:extLst>
                <a:ext uri="{FF2B5EF4-FFF2-40B4-BE49-F238E27FC236}">
                  <a16:creationId xmlns:a16="http://schemas.microsoft.com/office/drawing/2014/main" id="{784528AC-5133-4570-AE06-21420B61A9DB}"/>
                </a:ext>
              </a:extLst>
            </p:cNvPr>
            <p:cNvSpPr/>
            <p:nvPr userDrawn="1"/>
          </p:nvSpPr>
          <p:spPr>
            <a:xfrm>
              <a:off x="4639843" y="1946104"/>
              <a:ext cx="671123" cy="835342"/>
            </a:xfrm>
            <a:prstGeom prst="rect">
              <a:avLst/>
            </a:prstGeom>
            <a:solidFill>
              <a:schemeClr val="accent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2" name="Rectangle 191">
              <a:extLst>
                <a:ext uri="{FF2B5EF4-FFF2-40B4-BE49-F238E27FC236}">
                  <a16:creationId xmlns:a16="http://schemas.microsoft.com/office/drawing/2014/main" id="{AB7BE177-89EB-4FA3-9079-8FA861814FF7}"/>
                </a:ext>
              </a:extLst>
            </p:cNvPr>
            <p:cNvSpPr/>
            <p:nvPr userDrawn="1"/>
          </p:nvSpPr>
          <p:spPr>
            <a:xfrm>
              <a:off x="4639844" y="1946104"/>
              <a:ext cx="671123" cy="67064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3" name="Rectangle 192">
              <a:extLst>
                <a:ext uri="{FF2B5EF4-FFF2-40B4-BE49-F238E27FC236}">
                  <a16:creationId xmlns:a16="http://schemas.microsoft.com/office/drawing/2014/main" id="{C9C8021D-DDA1-4E1E-8E0D-CB3AC805ED0E}"/>
                </a:ext>
              </a:extLst>
            </p:cNvPr>
            <p:cNvSpPr/>
            <p:nvPr userDrawn="1"/>
          </p:nvSpPr>
          <p:spPr>
            <a:xfrm>
              <a:off x="5442082" y="1946104"/>
              <a:ext cx="671123" cy="1481328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4" name="Rectangle 193">
              <a:extLst>
                <a:ext uri="{FF2B5EF4-FFF2-40B4-BE49-F238E27FC236}">
                  <a16:creationId xmlns:a16="http://schemas.microsoft.com/office/drawing/2014/main" id="{08DCABD2-698D-4425-BB59-83846A51C9F3}"/>
                </a:ext>
              </a:extLst>
            </p:cNvPr>
            <p:cNvSpPr/>
            <p:nvPr userDrawn="1"/>
          </p:nvSpPr>
          <p:spPr>
            <a:xfrm>
              <a:off x="5442082" y="1946104"/>
              <a:ext cx="671123" cy="1319832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5" name="Rectangle 194">
              <a:extLst>
                <a:ext uri="{FF2B5EF4-FFF2-40B4-BE49-F238E27FC236}">
                  <a16:creationId xmlns:a16="http://schemas.microsoft.com/office/drawing/2014/main" id="{0F65B3E0-F086-48E1-803B-AB3B20CFB869}"/>
                </a:ext>
              </a:extLst>
            </p:cNvPr>
            <p:cNvSpPr/>
            <p:nvPr userDrawn="1"/>
          </p:nvSpPr>
          <p:spPr>
            <a:xfrm>
              <a:off x="5442082" y="1946104"/>
              <a:ext cx="671123" cy="1158334"/>
            </a:xfrm>
            <a:prstGeom prst="rect">
              <a:avLst/>
            </a:pr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6" name="Rectangle 195">
              <a:extLst>
                <a:ext uri="{FF2B5EF4-FFF2-40B4-BE49-F238E27FC236}">
                  <a16:creationId xmlns:a16="http://schemas.microsoft.com/office/drawing/2014/main" id="{7E6D9187-7623-4588-904C-A809428DC8CD}"/>
                </a:ext>
              </a:extLst>
            </p:cNvPr>
            <p:cNvSpPr/>
            <p:nvPr userDrawn="1"/>
          </p:nvSpPr>
          <p:spPr>
            <a:xfrm>
              <a:off x="5442082" y="1946104"/>
              <a:ext cx="671123" cy="996838"/>
            </a:xfrm>
            <a:prstGeom prst="rect">
              <a:avLst/>
            </a:prstGeom>
            <a:solidFill>
              <a:schemeClr val="accent3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7" name="Rectangle 196">
              <a:extLst>
                <a:ext uri="{FF2B5EF4-FFF2-40B4-BE49-F238E27FC236}">
                  <a16:creationId xmlns:a16="http://schemas.microsoft.com/office/drawing/2014/main" id="{790931BC-3EC0-4505-ACD9-4358033DE4F6}"/>
                </a:ext>
              </a:extLst>
            </p:cNvPr>
            <p:cNvSpPr/>
            <p:nvPr userDrawn="1"/>
          </p:nvSpPr>
          <p:spPr>
            <a:xfrm>
              <a:off x="5442082" y="1946104"/>
              <a:ext cx="671123" cy="835342"/>
            </a:xfrm>
            <a:prstGeom prst="rect">
              <a:avLst/>
            </a:prstGeom>
            <a:solidFill>
              <a:schemeClr val="accent3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8" name="Rectangle 197">
              <a:extLst>
                <a:ext uri="{FF2B5EF4-FFF2-40B4-BE49-F238E27FC236}">
                  <a16:creationId xmlns:a16="http://schemas.microsoft.com/office/drawing/2014/main" id="{A4D4E93C-BC1B-4461-9A45-29B483EC73BF}"/>
                </a:ext>
              </a:extLst>
            </p:cNvPr>
            <p:cNvSpPr/>
            <p:nvPr userDrawn="1"/>
          </p:nvSpPr>
          <p:spPr>
            <a:xfrm>
              <a:off x="5442083" y="1946104"/>
              <a:ext cx="671123" cy="67064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9" name="Rectangle 198">
              <a:extLst>
                <a:ext uri="{FF2B5EF4-FFF2-40B4-BE49-F238E27FC236}">
                  <a16:creationId xmlns:a16="http://schemas.microsoft.com/office/drawing/2014/main" id="{E6E3B6DB-4A45-4C4C-9100-69A6FEAB2F71}"/>
                </a:ext>
              </a:extLst>
            </p:cNvPr>
            <p:cNvSpPr/>
            <p:nvPr userDrawn="1"/>
          </p:nvSpPr>
          <p:spPr>
            <a:xfrm>
              <a:off x="6244321" y="1946104"/>
              <a:ext cx="671123" cy="1481328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0" name="Rectangle 199">
              <a:extLst>
                <a:ext uri="{FF2B5EF4-FFF2-40B4-BE49-F238E27FC236}">
                  <a16:creationId xmlns:a16="http://schemas.microsoft.com/office/drawing/2014/main" id="{7E52722F-33D2-44D1-ADE2-F379ECF8E85C}"/>
                </a:ext>
              </a:extLst>
            </p:cNvPr>
            <p:cNvSpPr/>
            <p:nvPr userDrawn="1"/>
          </p:nvSpPr>
          <p:spPr>
            <a:xfrm>
              <a:off x="6244321" y="1946104"/>
              <a:ext cx="671123" cy="1319832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1" name="Rectangle 200">
              <a:extLst>
                <a:ext uri="{FF2B5EF4-FFF2-40B4-BE49-F238E27FC236}">
                  <a16:creationId xmlns:a16="http://schemas.microsoft.com/office/drawing/2014/main" id="{B146F01B-FAF7-459A-95FC-471FD6F44FE7}"/>
                </a:ext>
              </a:extLst>
            </p:cNvPr>
            <p:cNvSpPr/>
            <p:nvPr userDrawn="1"/>
          </p:nvSpPr>
          <p:spPr>
            <a:xfrm>
              <a:off x="6244321" y="1946104"/>
              <a:ext cx="671123" cy="1158334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2" name="Rectangle 201">
              <a:extLst>
                <a:ext uri="{FF2B5EF4-FFF2-40B4-BE49-F238E27FC236}">
                  <a16:creationId xmlns:a16="http://schemas.microsoft.com/office/drawing/2014/main" id="{CBCD4ABC-5320-4DF8-A422-49658D6A72DF}"/>
                </a:ext>
              </a:extLst>
            </p:cNvPr>
            <p:cNvSpPr/>
            <p:nvPr userDrawn="1"/>
          </p:nvSpPr>
          <p:spPr>
            <a:xfrm>
              <a:off x="6244321" y="1946104"/>
              <a:ext cx="671123" cy="996838"/>
            </a:xfrm>
            <a:prstGeom prst="rect">
              <a:avLst/>
            </a:prstGeom>
            <a:solidFill>
              <a:schemeClr val="accent4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3" name="Rectangle 202">
              <a:extLst>
                <a:ext uri="{FF2B5EF4-FFF2-40B4-BE49-F238E27FC236}">
                  <a16:creationId xmlns:a16="http://schemas.microsoft.com/office/drawing/2014/main" id="{975E9A33-9E0E-4E18-A5DD-86EF652AD6FB}"/>
                </a:ext>
              </a:extLst>
            </p:cNvPr>
            <p:cNvSpPr/>
            <p:nvPr userDrawn="1"/>
          </p:nvSpPr>
          <p:spPr>
            <a:xfrm>
              <a:off x="6244321" y="1946104"/>
              <a:ext cx="671123" cy="835342"/>
            </a:xfrm>
            <a:prstGeom prst="rect">
              <a:avLst/>
            </a:prstGeom>
            <a:solidFill>
              <a:schemeClr val="accent4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4" name="Rectangle 203">
              <a:extLst>
                <a:ext uri="{FF2B5EF4-FFF2-40B4-BE49-F238E27FC236}">
                  <a16:creationId xmlns:a16="http://schemas.microsoft.com/office/drawing/2014/main" id="{86DE6780-4E8C-4FC1-AD40-851153AC9C0E}"/>
                </a:ext>
              </a:extLst>
            </p:cNvPr>
            <p:cNvSpPr/>
            <p:nvPr userDrawn="1"/>
          </p:nvSpPr>
          <p:spPr>
            <a:xfrm>
              <a:off x="6244321" y="1946104"/>
              <a:ext cx="671123" cy="67064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5" name="Rectangle 204">
              <a:extLst>
                <a:ext uri="{FF2B5EF4-FFF2-40B4-BE49-F238E27FC236}">
                  <a16:creationId xmlns:a16="http://schemas.microsoft.com/office/drawing/2014/main" id="{93CF397D-F42D-4CB6-A604-09A609A110BD}"/>
                </a:ext>
              </a:extLst>
            </p:cNvPr>
            <p:cNvSpPr/>
            <p:nvPr userDrawn="1"/>
          </p:nvSpPr>
          <p:spPr>
            <a:xfrm>
              <a:off x="7046559" y="1946104"/>
              <a:ext cx="671123" cy="1481328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6" name="Rectangle 205">
              <a:extLst>
                <a:ext uri="{FF2B5EF4-FFF2-40B4-BE49-F238E27FC236}">
                  <a16:creationId xmlns:a16="http://schemas.microsoft.com/office/drawing/2014/main" id="{057D5D7B-B1AE-46F9-A720-823F6987157D}"/>
                </a:ext>
              </a:extLst>
            </p:cNvPr>
            <p:cNvSpPr/>
            <p:nvPr userDrawn="1"/>
          </p:nvSpPr>
          <p:spPr>
            <a:xfrm>
              <a:off x="7046559" y="1946104"/>
              <a:ext cx="671123" cy="1319832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7" name="Rectangle 206">
              <a:extLst>
                <a:ext uri="{FF2B5EF4-FFF2-40B4-BE49-F238E27FC236}">
                  <a16:creationId xmlns:a16="http://schemas.microsoft.com/office/drawing/2014/main" id="{C3F776C9-C8F5-41AB-A50C-E17AA2489CAC}"/>
                </a:ext>
              </a:extLst>
            </p:cNvPr>
            <p:cNvSpPr/>
            <p:nvPr userDrawn="1"/>
          </p:nvSpPr>
          <p:spPr>
            <a:xfrm>
              <a:off x="7046559" y="1946104"/>
              <a:ext cx="671123" cy="1158334"/>
            </a:xfrm>
            <a:prstGeom prst="rect">
              <a:avLst/>
            </a:pr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8" name="Rectangle 207">
              <a:extLst>
                <a:ext uri="{FF2B5EF4-FFF2-40B4-BE49-F238E27FC236}">
                  <a16:creationId xmlns:a16="http://schemas.microsoft.com/office/drawing/2014/main" id="{1D7A8D87-B1EB-43D5-8080-17E8C01FB2DA}"/>
                </a:ext>
              </a:extLst>
            </p:cNvPr>
            <p:cNvSpPr/>
            <p:nvPr userDrawn="1"/>
          </p:nvSpPr>
          <p:spPr>
            <a:xfrm>
              <a:off x="7046559" y="1946104"/>
              <a:ext cx="671123" cy="996838"/>
            </a:xfrm>
            <a:prstGeom prst="rect">
              <a:avLst/>
            </a:prstGeom>
            <a:solidFill>
              <a:schemeClr val="accent5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9" name="Rectangle 208">
              <a:extLst>
                <a:ext uri="{FF2B5EF4-FFF2-40B4-BE49-F238E27FC236}">
                  <a16:creationId xmlns:a16="http://schemas.microsoft.com/office/drawing/2014/main" id="{EC74B798-98F8-436D-8519-8E6975A11FE1}"/>
                </a:ext>
              </a:extLst>
            </p:cNvPr>
            <p:cNvSpPr/>
            <p:nvPr userDrawn="1"/>
          </p:nvSpPr>
          <p:spPr>
            <a:xfrm>
              <a:off x="7046559" y="1946104"/>
              <a:ext cx="671123" cy="835342"/>
            </a:xfrm>
            <a:prstGeom prst="rect">
              <a:avLst/>
            </a:prstGeom>
            <a:solidFill>
              <a:schemeClr val="accent5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0" name="Rectangle 209">
              <a:extLst>
                <a:ext uri="{FF2B5EF4-FFF2-40B4-BE49-F238E27FC236}">
                  <a16:creationId xmlns:a16="http://schemas.microsoft.com/office/drawing/2014/main" id="{71D3983B-1AF9-4D52-AE43-A0EF0DBE0B61}"/>
                </a:ext>
              </a:extLst>
            </p:cNvPr>
            <p:cNvSpPr/>
            <p:nvPr userDrawn="1"/>
          </p:nvSpPr>
          <p:spPr>
            <a:xfrm>
              <a:off x="7046560" y="1946104"/>
              <a:ext cx="671123" cy="67064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1" name="Rectangle 210">
              <a:extLst>
                <a:ext uri="{FF2B5EF4-FFF2-40B4-BE49-F238E27FC236}">
                  <a16:creationId xmlns:a16="http://schemas.microsoft.com/office/drawing/2014/main" id="{2394C317-F0E7-4FE1-9D1F-8580B23BF1CD}"/>
                </a:ext>
              </a:extLst>
            </p:cNvPr>
            <p:cNvSpPr/>
            <p:nvPr userDrawn="1"/>
          </p:nvSpPr>
          <p:spPr>
            <a:xfrm>
              <a:off x="7848799" y="1946104"/>
              <a:ext cx="671123" cy="1481328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2" name="Rectangle 211">
              <a:extLst>
                <a:ext uri="{FF2B5EF4-FFF2-40B4-BE49-F238E27FC236}">
                  <a16:creationId xmlns:a16="http://schemas.microsoft.com/office/drawing/2014/main" id="{213B29DD-5A5D-44F2-904F-8A6C2779618A}"/>
                </a:ext>
              </a:extLst>
            </p:cNvPr>
            <p:cNvSpPr/>
            <p:nvPr userDrawn="1"/>
          </p:nvSpPr>
          <p:spPr>
            <a:xfrm>
              <a:off x="7848799" y="1946104"/>
              <a:ext cx="671123" cy="1319832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3" name="Rectangle 212">
              <a:extLst>
                <a:ext uri="{FF2B5EF4-FFF2-40B4-BE49-F238E27FC236}">
                  <a16:creationId xmlns:a16="http://schemas.microsoft.com/office/drawing/2014/main" id="{F1DC7031-3EC5-4E19-BB0E-3673D17D72DC}"/>
                </a:ext>
              </a:extLst>
            </p:cNvPr>
            <p:cNvSpPr/>
            <p:nvPr userDrawn="1"/>
          </p:nvSpPr>
          <p:spPr>
            <a:xfrm>
              <a:off x="7848799" y="1946104"/>
              <a:ext cx="671123" cy="1158334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4" name="Rectangle 213">
              <a:extLst>
                <a:ext uri="{FF2B5EF4-FFF2-40B4-BE49-F238E27FC236}">
                  <a16:creationId xmlns:a16="http://schemas.microsoft.com/office/drawing/2014/main" id="{A3313C41-419B-4E5B-A156-8115FB45AE2E}"/>
                </a:ext>
              </a:extLst>
            </p:cNvPr>
            <p:cNvSpPr/>
            <p:nvPr userDrawn="1"/>
          </p:nvSpPr>
          <p:spPr>
            <a:xfrm>
              <a:off x="7848799" y="1946104"/>
              <a:ext cx="671123" cy="996838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5" name="Rectangle 214">
              <a:extLst>
                <a:ext uri="{FF2B5EF4-FFF2-40B4-BE49-F238E27FC236}">
                  <a16:creationId xmlns:a16="http://schemas.microsoft.com/office/drawing/2014/main" id="{93F2405F-A612-4FB4-BEF9-2AD77DF769FB}"/>
                </a:ext>
              </a:extLst>
            </p:cNvPr>
            <p:cNvSpPr/>
            <p:nvPr userDrawn="1"/>
          </p:nvSpPr>
          <p:spPr>
            <a:xfrm>
              <a:off x="7848799" y="1946104"/>
              <a:ext cx="671123" cy="835342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6" name="Rectangle 215">
              <a:extLst>
                <a:ext uri="{FF2B5EF4-FFF2-40B4-BE49-F238E27FC236}">
                  <a16:creationId xmlns:a16="http://schemas.microsoft.com/office/drawing/2014/main" id="{95C345FB-FDED-488A-9DD9-31B2B83CFB1B}"/>
                </a:ext>
              </a:extLst>
            </p:cNvPr>
            <p:cNvSpPr/>
            <p:nvPr userDrawn="1"/>
          </p:nvSpPr>
          <p:spPr>
            <a:xfrm>
              <a:off x="7848799" y="1946104"/>
              <a:ext cx="671123" cy="67064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924929650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En blanc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73C8F66-424B-4BE0-9AB2-2669C9DD0C7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BE5F4461-CFCB-47B7-A030-98DC5B91FDC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3">
            <a:extLst>
              <a:ext uri="{FF2B5EF4-FFF2-40B4-BE49-F238E27FC236}">
                <a16:creationId xmlns:a16="http://schemas.microsoft.com/office/drawing/2014/main" id="{65AB1FCF-C84F-4E4B-88F0-C20F0086D3F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83A218E8-C0C8-4525-BD5F-99356FF4A842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839826806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gradFill>
          <a:gsLst>
            <a:gs pos="0">
              <a:srgbClr val="323A45"/>
            </a:gs>
            <a:gs pos="35000">
              <a:srgbClr val="323A45"/>
            </a:gs>
            <a:gs pos="100000">
              <a:srgbClr val="1C2026"/>
            </a:gs>
          </a:gsLst>
          <a:path path="circle">
            <a:fillToRect l="50000" t="-80000" r="50000" b="18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/>
          <p:cNvSpPr/>
          <p:nvPr userDrawn="1"/>
        </p:nvSpPr>
        <p:spPr>
          <a:xfrm>
            <a:off x="0" y="3152955"/>
            <a:ext cx="9144000" cy="552091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www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800" b="0" i="0" u="none" strike="noStrike" kern="1200" cap="none" spc="0" normalizeH="0" baseline="0" noProof="0">
                <a:ln>
                  <a:noFill/>
                </a:ln>
                <a:solidFill>
                  <a:srgbClr val="A5CD00"/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PresentationGO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com</a:t>
            </a:r>
            <a:endParaRPr kumimoji="0" lang="en-US" sz="2800" b="0" i="0" u="none" strike="noStrike" kern="1200" cap="none" spc="0" normalizeH="0" baseline="0" noProof="0" dirty="0">
              <a:ln>
                <a:noFill/>
              </a:ln>
              <a:solidFill>
                <a:schemeClr val="bg1">
                  <a:lumMod val="50000"/>
                </a:schemeClr>
              </a:solidFill>
              <a:effectLst/>
              <a:uLnTx/>
              <a:uFillTx/>
              <a:latin typeface="+mn-lt"/>
              <a:ea typeface="+mn-ea"/>
              <a:cs typeface="+mn-cs"/>
            </a:endParaRPr>
          </a:p>
        </p:txBody>
      </p:sp>
      <p:sp>
        <p:nvSpPr>
          <p:cNvPr id="6" name="Rectangle 5">
            <a:hlinkClick r:id="rId2"/>
          </p:cNvPr>
          <p:cNvSpPr/>
          <p:nvPr userDrawn="1"/>
        </p:nvSpPr>
        <p:spPr>
          <a:xfrm>
            <a:off x="2048933" y="3071723"/>
            <a:ext cx="5046133" cy="714554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extBox 1"/>
          <p:cNvSpPr txBox="1"/>
          <p:nvPr userDrawn="1"/>
        </p:nvSpPr>
        <p:spPr>
          <a:xfrm>
            <a:off x="2673959" y="5982900"/>
            <a:ext cx="3796079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dirty="0">
                <a:solidFill>
                  <a:srgbClr val="A5CD00"/>
                </a:solidFill>
              </a:rPr>
              <a:t>T</a:t>
            </a:r>
            <a:r>
              <a:rPr lang="en-US" baseline="0" dirty="0">
                <a:solidFill>
                  <a:srgbClr val="A5CD00"/>
                </a:solidFill>
              </a:rPr>
              <a:t>he free PowerPoint and Google Slides template library</a:t>
            </a:r>
            <a:endParaRPr lang="en-US" dirty="0">
              <a:solidFill>
                <a:srgbClr val="A5CD00"/>
              </a:solidFill>
            </a:endParaRPr>
          </a:p>
        </p:txBody>
      </p:sp>
      <p:sp>
        <p:nvSpPr>
          <p:cNvPr id="8" name="TextBox 7"/>
          <p:cNvSpPr txBox="1"/>
          <p:nvPr userDrawn="1"/>
        </p:nvSpPr>
        <p:spPr>
          <a:xfrm>
            <a:off x="3459936" y="2633133"/>
            <a:ext cx="2224135" cy="369332"/>
          </a:xfrm>
          <a:prstGeom prst="rect">
            <a:avLst/>
          </a:prstGeom>
          <a:noFill/>
        </p:spPr>
        <p:txBody>
          <a:bodyPr wrap="none" rtlCol="0" anchor="ctr">
            <a:spAutoFit/>
          </a:bodyPr>
          <a:lstStyle/>
          <a:p>
            <a:pPr algn="ctr"/>
            <a:r>
              <a:rPr lang="en-US">
                <a:solidFill>
                  <a:schemeClr val="bg1"/>
                </a:solidFill>
                <a:effectLst/>
              </a:rPr>
              <a:t>Designed</a:t>
            </a:r>
            <a:r>
              <a:rPr lang="en-US" baseline="0">
                <a:solidFill>
                  <a:schemeClr val="bg1"/>
                </a:solidFill>
                <a:effectLst/>
              </a:rPr>
              <a:t> with         by</a:t>
            </a:r>
            <a:endParaRPr lang="en-US" dirty="0">
              <a:solidFill>
                <a:schemeClr val="bg1"/>
              </a:solidFill>
              <a:effectLst/>
            </a:endParaRPr>
          </a:p>
        </p:txBody>
      </p:sp>
      <p:sp>
        <p:nvSpPr>
          <p:cNvPr id="9" name="Freeform 290"/>
          <p:cNvSpPr/>
          <p:nvPr userDrawn="1"/>
        </p:nvSpPr>
        <p:spPr>
          <a:xfrm>
            <a:off x="4977441" y="2705803"/>
            <a:ext cx="261456" cy="223991"/>
          </a:xfrm>
          <a:custGeom>
            <a:avLst/>
            <a:gdLst/>
            <a:ahLst/>
            <a:cxnLst/>
            <a:rect l="l" t="t" r="r" b="b"/>
            <a:pathLst>
              <a:path w="504825" h="432707">
                <a:moveTo>
                  <a:pt x="134658" y="0"/>
                </a:moveTo>
                <a:cubicBezTo>
                  <a:pt x="146301" y="0"/>
                  <a:pt x="158180" y="2019"/>
                  <a:pt x="170294" y="6057"/>
                </a:cubicBezTo>
                <a:cubicBezTo>
                  <a:pt x="182407" y="10095"/>
                  <a:pt x="193676" y="15541"/>
                  <a:pt x="204099" y="22396"/>
                </a:cubicBezTo>
                <a:cubicBezTo>
                  <a:pt x="214522" y="29251"/>
                  <a:pt x="223490" y="35683"/>
                  <a:pt x="231002" y="41693"/>
                </a:cubicBezTo>
                <a:cubicBezTo>
                  <a:pt x="238514" y="47703"/>
                  <a:pt x="245652" y="54088"/>
                  <a:pt x="252412" y="60849"/>
                </a:cubicBezTo>
                <a:cubicBezTo>
                  <a:pt x="259174" y="54088"/>
                  <a:pt x="266310" y="47703"/>
                  <a:pt x="273823" y="41693"/>
                </a:cubicBezTo>
                <a:cubicBezTo>
                  <a:pt x="281334" y="35683"/>
                  <a:pt x="290303" y="29251"/>
                  <a:pt x="300726" y="22396"/>
                </a:cubicBezTo>
                <a:cubicBezTo>
                  <a:pt x="311149" y="15541"/>
                  <a:pt x="322417" y="10095"/>
                  <a:pt x="334531" y="6057"/>
                </a:cubicBezTo>
                <a:cubicBezTo>
                  <a:pt x="346645" y="2019"/>
                  <a:pt x="358524" y="0"/>
                  <a:pt x="370167" y="0"/>
                </a:cubicBezTo>
                <a:cubicBezTo>
                  <a:pt x="412236" y="0"/>
                  <a:pt x="445197" y="11644"/>
                  <a:pt x="469048" y="34932"/>
                </a:cubicBezTo>
                <a:cubicBezTo>
                  <a:pt x="492899" y="58220"/>
                  <a:pt x="504825" y="90523"/>
                  <a:pt x="504825" y="131840"/>
                </a:cubicBezTo>
                <a:cubicBezTo>
                  <a:pt x="504825" y="173346"/>
                  <a:pt x="483321" y="215602"/>
                  <a:pt x="440313" y="258610"/>
                </a:cubicBezTo>
                <a:lnTo>
                  <a:pt x="264807" y="427636"/>
                </a:lnTo>
                <a:cubicBezTo>
                  <a:pt x="261427" y="431017"/>
                  <a:pt x="257295" y="432707"/>
                  <a:pt x="252412" y="432707"/>
                </a:cubicBezTo>
                <a:cubicBezTo>
                  <a:pt x="247529" y="432707"/>
                  <a:pt x="243398" y="431017"/>
                  <a:pt x="240018" y="427636"/>
                </a:cubicBezTo>
                <a:lnTo>
                  <a:pt x="64230" y="258047"/>
                </a:lnTo>
                <a:cubicBezTo>
                  <a:pt x="62351" y="256544"/>
                  <a:pt x="59770" y="254103"/>
                  <a:pt x="56482" y="250722"/>
                </a:cubicBezTo>
                <a:cubicBezTo>
                  <a:pt x="53196" y="247342"/>
                  <a:pt x="47984" y="241191"/>
                  <a:pt x="40848" y="232270"/>
                </a:cubicBezTo>
                <a:cubicBezTo>
                  <a:pt x="33712" y="223349"/>
                  <a:pt x="27326" y="214194"/>
                  <a:pt x="21692" y="204803"/>
                </a:cubicBezTo>
                <a:cubicBezTo>
                  <a:pt x="16057" y="195413"/>
                  <a:pt x="11035" y="184051"/>
                  <a:pt x="6620" y="170717"/>
                </a:cubicBezTo>
                <a:cubicBezTo>
                  <a:pt x="2207" y="157382"/>
                  <a:pt x="0" y="144423"/>
                  <a:pt x="0" y="131840"/>
                </a:cubicBezTo>
                <a:cubicBezTo>
                  <a:pt x="0" y="90523"/>
                  <a:pt x="11926" y="58220"/>
                  <a:pt x="35777" y="34932"/>
                </a:cubicBezTo>
                <a:cubicBezTo>
                  <a:pt x="59629" y="11644"/>
                  <a:pt x="92588" y="0"/>
                  <a:pt x="134658" y="0"/>
                </a:cubicBezTo>
                <a:close/>
              </a:path>
            </a:pathLst>
          </a:custGeom>
          <a:solidFill>
            <a:srgbClr val="D9002F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35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443236186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hyperlink" Target="http://www.presentationgo.com/" TargetMode="External"/><Relationship Id="rId5" Type="http://schemas.openxmlformats.org/officeDocument/2006/relationships/slideLayout" Target="../slideLayouts/slideLayout5.xml"/><Relationship Id="rId10" Type="http://schemas.openxmlformats.org/officeDocument/2006/relationships/image" Target="../media/image1.png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84955999-3F16-4981-A06E-18A5D24DA22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28650" y="365125"/>
            <a:ext cx="78867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92A96D25-75A9-4D75-AB9A-6EE624DCA6F8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28650" y="1825625"/>
            <a:ext cx="78867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07D9AF7A-EE03-4D7F-A307-7313D622B69B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628650" y="6356350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A4A2F644-5B7A-41CE-AF8F-CD3A5E8C9AC4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3028950" y="6356350"/>
            <a:ext cx="30861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B8BD2754-AA0C-4D86-9E6D-4B555D983ABD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6457950" y="6356350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83A218E8-C0C8-4525-BD5F-99356FF4A842}" type="slidenum">
              <a:rPr lang="en-US" smtClean="0"/>
              <a:t>‹Nº›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A1857C97-E013-43FE-9E82-298502542D0C}"/>
              </a:ext>
            </a:extLst>
          </p:cNvPr>
          <p:cNvGrpSpPr/>
          <p:nvPr userDrawn="1"/>
        </p:nvGrpSpPr>
        <p:grpSpPr>
          <a:xfrm>
            <a:off x="-1654908" y="-73804"/>
            <a:ext cx="1569183" cy="612144"/>
            <a:chOff x="-2096383" y="21447"/>
            <a:chExt cx="1569183" cy="612144"/>
          </a:xfrm>
        </p:grpSpPr>
        <p:sp>
          <p:nvSpPr>
            <p:cNvPr id="8" name="TextBox 7">
              <a:extLst>
                <a:ext uri="{FF2B5EF4-FFF2-40B4-BE49-F238E27FC236}">
                  <a16:creationId xmlns:a16="http://schemas.microsoft.com/office/drawing/2014/main" id="{D6014953-82F7-4EF3-8CFB-C5EA554C47C0}"/>
                </a:ext>
              </a:extLst>
            </p:cNvPr>
            <p:cNvSpPr txBox="1"/>
            <p:nvPr userDrawn="1"/>
          </p:nvSpPr>
          <p:spPr>
            <a:xfrm>
              <a:off x="-2096383" y="21447"/>
              <a:ext cx="365806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By:</a:t>
              </a:r>
            </a:p>
          </p:txBody>
        </p:sp>
        <p:sp>
          <p:nvSpPr>
            <p:cNvPr id="9" name="TextBox 8">
              <a:extLst>
                <a:ext uri="{FF2B5EF4-FFF2-40B4-BE49-F238E27FC236}">
                  <a16:creationId xmlns:a16="http://schemas.microsoft.com/office/drawing/2014/main" id="{73E560A8-6351-4498-893D-9570E04A7A14}"/>
                </a:ext>
              </a:extLst>
            </p:cNvPr>
            <p:cNvSpPr txBox="1"/>
            <p:nvPr userDrawn="1"/>
          </p:nvSpPr>
          <p:spPr>
            <a:xfrm>
              <a:off x="-1002010" y="387370"/>
              <a:ext cx="474810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.com</a:t>
              </a:r>
            </a:p>
          </p:txBody>
        </p:sp>
        <p:pic>
          <p:nvPicPr>
            <p:cNvPr id="10" name="Picture 9">
              <a:extLst>
                <a:ext uri="{FF2B5EF4-FFF2-40B4-BE49-F238E27FC236}">
                  <a16:creationId xmlns:a16="http://schemas.microsoft.com/office/drawing/2014/main" id="{CB872D7E-C6E1-47AE-968B-325FA9FB19D9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0"/>
            <a:stretch>
              <a:fillRect/>
            </a:stretch>
          </p:blipFill>
          <p:spPr>
            <a:xfrm>
              <a:off x="-2018604" y="234547"/>
              <a:ext cx="1405251" cy="185944"/>
            </a:xfrm>
            <a:prstGeom prst="rect">
              <a:avLst/>
            </a:prstGeom>
          </p:spPr>
        </p:pic>
      </p:grpSp>
      <p:sp>
        <p:nvSpPr>
          <p:cNvPr id="11" name="Rectangle 10">
            <a:extLst>
              <a:ext uri="{FF2B5EF4-FFF2-40B4-BE49-F238E27FC236}">
                <a16:creationId xmlns:a16="http://schemas.microsoft.com/office/drawing/2014/main" id="{C3D9864D-2D40-4BCD-B905-77BE8C94187D}"/>
              </a:ext>
            </a:extLst>
          </p:cNvPr>
          <p:cNvSpPr/>
          <p:nvPr userDrawn="1"/>
        </p:nvSpPr>
        <p:spPr>
          <a:xfrm>
            <a:off x="-88899" y="6959601"/>
            <a:ext cx="1625766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100" b="0" i="0" dirty="0">
                <a:solidFill>
                  <a:schemeClr val="accent1"/>
                </a:solidFill>
                <a:effectLst/>
                <a:latin typeface="Open Sans" panose="020B0606030504020204" pitchFamily="34" charset="0"/>
              </a:rPr>
              <a:t>© </a:t>
            </a:r>
            <a:r>
              <a:rPr lang="en-US" sz="1100" b="0" i="0" u="none" strike="noStrike" dirty="0">
                <a:solidFill>
                  <a:schemeClr val="accent1"/>
                </a:solidFill>
                <a:effectLst/>
                <a:latin typeface="Open Sans" panose="020B0606030504020204" pitchFamily="34" charset="0"/>
                <a:hlinkClick r:id="rId11" tooltip="PresentationGo!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presentationgo.com</a:t>
            </a:r>
            <a:endParaRPr lang="en-US" sz="1100" dirty="0">
              <a:solidFill>
                <a:schemeClr val="accent1"/>
              </a:solidFill>
              <a:latin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754791782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12" r:id="rId1"/>
    <p:sldLayoutId id="2147483713" r:id="rId2"/>
    <p:sldLayoutId id="2147483714" r:id="rId3"/>
    <p:sldLayoutId id="2147483715" r:id="rId4"/>
    <p:sldLayoutId id="2147483716" r:id="rId5"/>
    <p:sldLayoutId id="2147483717" r:id="rId6"/>
    <p:sldLayoutId id="2147483718" r:id="rId7"/>
    <p:sldLayoutId id="2147483726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323A4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628650" y="365125"/>
            <a:ext cx="78867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628650" y="1825625"/>
            <a:ext cx="78867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628650" y="6356350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028950" y="6356350"/>
            <a:ext cx="30861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457950" y="6356350"/>
            <a:ext cx="20574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6420858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91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3159D879-5D43-49ED-97E1-B5D8DE30A622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B1419F5F-CE7D-4FAF-AE1D-26E8D61FF104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1249276045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979A0C9-2316-4B6E-8413-C76323A40DC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54BA9CC8-C8C9-4F16-AFB3-7D6A8030C0EB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 phasellus.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qui officia deserunt.</a:t>
            </a:r>
          </a:p>
        </p:txBody>
      </p:sp>
      <p:sp>
        <p:nvSpPr>
          <p:cNvPr id="5" name="Date Placeholder 4">
            <a:extLst>
              <a:ext uri="{FF2B5EF4-FFF2-40B4-BE49-F238E27FC236}">
                <a16:creationId xmlns:a16="http://schemas.microsoft.com/office/drawing/2014/main" id="{903163B7-B913-4A80-B034-20DCCCEA26A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6" name="Footer Placeholder 5">
            <a:extLst>
              <a:ext uri="{FF2B5EF4-FFF2-40B4-BE49-F238E27FC236}">
                <a16:creationId xmlns:a16="http://schemas.microsoft.com/office/drawing/2014/main" id="{7BC43650-1A0A-44F5-A980-FAB4BCD2C03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7" name="Slide Number Placeholder 6">
            <a:extLst>
              <a:ext uri="{FF2B5EF4-FFF2-40B4-BE49-F238E27FC236}">
                <a16:creationId xmlns:a16="http://schemas.microsoft.com/office/drawing/2014/main" id="{EB903AB9-6F41-4A5E-9D22-034E4129D3B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319E888-69DF-4A19-BF5D-F6CF70DE7D06}" type="slidenum">
              <a:rPr lang="en-US" smtClean="0"/>
              <a:pPr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26357855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979A0C9-2316-4B6E-8413-C76323A40DC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54BA9CC8-C8C9-4F16-AFB3-7D6A8030C0EB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 phasellus.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qui officia deserunt.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BCB12DA8-1234-4922-9B38-553A0AD06E6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A38D9739-9C97-4AB7-985F-F26DC4755BD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12E59EF9-F671-42F2-8A2A-0A2B220CAC4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319E888-69DF-4A19-BF5D-F6CF70DE7D06}" type="slidenum">
              <a:rPr lang="en-US" smtClean="0"/>
              <a:pPr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87871387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4917B8E2-FE72-4A43-9A59-DB3A7871870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3CAD636F-EEA9-4A39-AADB-F3D2D783C57A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47FD06FC-D62F-4596-A7D4-F571441E1A5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319E888-69DF-4A19-BF5D-F6CF70DE7D06}" type="slidenum">
              <a:rPr lang="en-US" smtClean="0"/>
              <a:pPr/>
              <a:t>4</a:t>
            </a:fld>
            <a:endParaRPr lang="en-US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7F8F5022-268D-41E7-A02E-D4A6A18EEAC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00520C93-D099-4204-BCD6-F4B5C8F9B65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127878950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7F8F5022-268D-41E7-A02E-D4A6A18EEAC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00520C93-D099-4204-BCD6-F4B5C8F9B65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E3719670-B6F7-4C0A-8E1D-FD6039BA8D3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47C9D14A-06B6-4610-AD78-139C9C8E9B7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4E1E11D9-2B6A-419D-84D0-A3D3BB7C228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319E888-69DF-4A19-BF5D-F6CF70DE7D06}" type="slidenum">
              <a:rPr lang="en-US" smtClean="0"/>
              <a:pPr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6000136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90819375-CFF0-4E34-A5F9-721D92FBFF4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51A47069-4615-48D5-A783-2C5B8AEAFF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B4A4F826-E8AB-4DA0-8B38-6404E7A9D81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9319E888-69DF-4A19-BF5D-F6CF70DE7D06}" type="slidenum">
              <a:rPr lang="en-US" smtClean="0"/>
              <a:pPr/>
              <a:t>6</a:t>
            </a:fld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798534C5-232D-4503-8252-E0A9F83AF17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6CE39371-E7B1-4185-808C-D50B6DD6A26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CA6EE475-10CD-478A-9EBA-55976C53275A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F1DD2598-F372-43E7-ACEA-01FC7EB52BF2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B5220B93-1642-4016-B0F7-BDA1DFE44AB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4F50450A-AD04-406D-804F-9709D82F639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es.</a:t>
            </a:r>
          </a:p>
        </p:txBody>
      </p:sp>
    </p:spTree>
    <p:extLst>
      <p:ext uri="{BB962C8B-B14F-4D97-AF65-F5344CB8AC3E}">
        <p14:creationId xmlns:p14="http://schemas.microsoft.com/office/powerpoint/2010/main" val="370296806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2" name="Text Placeholder 1">
            <a:extLst>
              <a:ext uri="{FF2B5EF4-FFF2-40B4-BE49-F238E27FC236}">
                <a16:creationId xmlns:a16="http://schemas.microsoft.com/office/drawing/2014/main" id="{89C475BB-900F-4B8F-9FFF-D7E95269627E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5225E8A0-1B84-4426-B550-BB544CBB6975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  <p:sp>
        <p:nvSpPr>
          <p:cNvPr id="7" name="Text Placeholder 6">
            <a:extLst>
              <a:ext uri="{FF2B5EF4-FFF2-40B4-BE49-F238E27FC236}">
                <a16:creationId xmlns:a16="http://schemas.microsoft.com/office/drawing/2014/main" id="{2047FA86-807B-4F05-87FF-FC8CD03AAFA4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 Light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Sausage Dog">
      <a:dk1>
        <a:srgbClr val="000000"/>
      </a:dk1>
      <a:lt1>
        <a:sysClr val="window" lastClr="FFFFFF"/>
      </a:lt1>
      <a:dk2>
        <a:srgbClr val="5E5E5E"/>
      </a:dk2>
      <a:lt2>
        <a:srgbClr val="DDDDDD"/>
      </a:lt2>
      <a:accent1>
        <a:srgbClr val="418AB3"/>
      </a:accent1>
      <a:accent2>
        <a:srgbClr val="A6B727"/>
      </a:accent2>
      <a:accent3>
        <a:srgbClr val="F69200"/>
      </a:accent3>
      <a:accent4>
        <a:srgbClr val="838383"/>
      </a:accent4>
      <a:accent5>
        <a:srgbClr val="FEC306"/>
      </a:accent5>
      <a:accent6>
        <a:srgbClr val="DF5327"/>
      </a:accent6>
      <a:hlink>
        <a:srgbClr val="F59E00"/>
      </a:hlink>
      <a:folHlink>
        <a:srgbClr val="B2B2B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181_T_PGO_Sausage-Dog-4x3.pptx" id="{A17A7E42-079C-4A04-A9CF-845F201EE0C1}" vid="{24A657C0-6B82-4D42-9CAD-7D6D2B28E7F8}"/>
    </a:ext>
  </a:extLst>
</a:theme>
</file>

<file path=ppt/theme/theme2.xml><?xml version="1.0" encoding="utf-8"?>
<a:theme xmlns:a="http://schemas.openxmlformats.org/drawingml/2006/main" name="Designed by PresentationGO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181_T_PGO_Sausage-Dog-4x3.pptx" id="{A17A7E42-079C-4A04-A9CF-845F201EE0C1}" vid="{92FDE4B6-AA5E-40B9-9F8C-4C44E1221482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0181_T_PGO_Sausage-Dog-4x3</Template>
  <TotalTime>0</TotalTime>
  <Words>342</Words>
  <Application>Microsoft Office PowerPoint</Application>
  <PresentationFormat>Presentación en pantalla (4:3)</PresentationFormat>
  <Paragraphs>52</Paragraphs>
  <Slides>8</Slides>
  <Notes>8</Notes>
  <HiddenSlides>0</HiddenSlides>
  <MMClips>0</MMClips>
  <ScaleCrop>false</ScaleCrop>
  <HeadingPairs>
    <vt:vector size="6" baseType="variant">
      <vt:variant>
        <vt:lpstr>Fuentes usadas</vt:lpstr>
      </vt:variant>
      <vt:variant>
        <vt:i4>4</vt:i4>
      </vt:variant>
      <vt:variant>
        <vt:lpstr>Tema</vt:lpstr>
      </vt:variant>
      <vt:variant>
        <vt:i4>2</vt:i4>
      </vt:variant>
      <vt:variant>
        <vt:lpstr>Títulos de diapositiva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>Hector Benedi</dc:creator>
  <dc:description>© Copyright PresentationGo.com</dc:description>
  <cp:lastModifiedBy>Hector Benedi</cp:lastModifiedBy>
  <cp:revision>1</cp:revision>
  <dcterms:created xsi:type="dcterms:W3CDTF">2024-09-02T09:57:56Z</dcterms:created>
  <dcterms:modified xsi:type="dcterms:W3CDTF">2024-09-02T09:58:06Z</dcterms:modified>
  <cp:category>Templates</cp:category>
</cp:coreProperties>
</file>