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Lst>
  <p:sldSz cy="6858000" cx="12192000"/>
  <p:notesSz cx="6858000" cy="9144000"/>
  <p:embeddedFontLst>
    <p:embeddedFont>
      <p:font typeface="Abril Fatface"/>
      <p:regular r:id="rId28"/>
    </p:embeddedFont>
    <p:embeddedFont>
      <p:font typeface="Griffy"/>
      <p:regular r:id="rId29"/>
    </p:embeddedFont>
    <p:embeddedFont>
      <p:font typeface="Poppins"/>
      <p:regular r:id="rId30"/>
      <p:bold r:id="rId31"/>
      <p:italic r:id="rId32"/>
      <p:boldItalic r:id="rId33"/>
    </p:embeddedFont>
    <p:embeddedFont>
      <p:font typeface="Epilogue Medium"/>
      <p:regular r:id="rId34"/>
      <p:bold r:id="rId35"/>
      <p:italic r:id="rId36"/>
      <p:boldItalic r:id="rId37"/>
    </p:embeddedFont>
    <p:embeddedFont>
      <p:font typeface="DM Sans"/>
      <p:regular r:id="rId38"/>
      <p:bold r:id="rId39"/>
      <p:italic r:id="rId40"/>
      <p:boldItalic r:id="rId41"/>
    </p:embeddedFont>
    <p:embeddedFont>
      <p:font typeface="Homemade Apple"/>
      <p:regular r:id="rId42"/>
    </p:embeddedFont>
    <p:embeddedFont>
      <p:font typeface="Spicy Rice"/>
      <p:regular r:id="rId43"/>
    </p:embeddedFont>
    <p:embeddedFont>
      <p:font typeface="Questrial"/>
      <p:regular r:id="rId4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italic.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DMSans-boldItalic.fntdata"/><Relationship Id="rId22" Type="http://schemas.openxmlformats.org/officeDocument/2006/relationships/slide" Target="slides/slide17.xml"/><Relationship Id="rId44" Type="http://schemas.openxmlformats.org/officeDocument/2006/relationships/font" Target="fonts/Questrial-regular.fntdata"/><Relationship Id="rId21" Type="http://schemas.openxmlformats.org/officeDocument/2006/relationships/slide" Target="slides/slide16.xml"/><Relationship Id="rId43" Type="http://schemas.openxmlformats.org/officeDocument/2006/relationships/font" Target="fonts/SpicyRice-regular.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AbrilFatface-regular.fntdata"/><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Griffy-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6.xml"/><Relationship Id="rId33" Type="http://schemas.openxmlformats.org/officeDocument/2006/relationships/font" Target="fonts/Poppins-boldItalic.fntdata"/><Relationship Id="rId10" Type="http://schemas.openxmlformats.org/officeDocument/2006/relationships/slide" Target="slides/slide5.xml"/><Relationship Id="rId32" Type="http://schemas.openxmlformats.org/officeDocument/2006/relationships/font" Target="fonts/Poppins-italic.fntdata"/><Relationship Id="rId13" Type="http://schemas.openxmlformats.org/officeDocument/2006/relationships/slide" Target="slides/slide8.xml"/><Relationship Id="rId35" Type="http://schemas.openxmlformats.org/officeDocument/2006/relationships/font" Target="fonts/EpilogueMedium-bold.fntdata"/><Relationship Id="rId12" Type="http://schemas.openxmlformats.org/officeDocument/2006/relationships/slide" Target="slides/slide7.xml"/><Relationship Id="rId34" Type="http://schemas.openxmlformats.org/officeDocument/2006/relationships/font" Target="fonts/EpilogueMedium-regular.fntdata"/><Relationship Id="rId15" Type="http://schemas.openxmlformats.org/officeDocument/2006/relationships/slide" Target="slides/slide10.xml"/><Relationship Id="rId37" Type="http://schemas.openxmlformats.org/officeDocument/2006/relationships/font" Target="fonts/EpilogueMedium-boldItalic.fntdata"/><Relationship Id="rId14" Type="http://schemas.openxmlformats.org/officeDocument/2006/relationships/slide" Target="slides/slide9.xml"/><Relationship Id="rId36" Type="http://schemas.openxmlformats.org/officeDocument/2006/relationships/font" Target="fonts/EpilogueMedium-italic.fntdata"/><Relationship Id="rId17" Type="http://schemas.openxmlformats.org/officeDocument/2006/relationships/slide" Target="slides/slide12.xml"/><Relationship Id="rId39" Type="http://schemas.openxmlformats.org/officeDocument/2006/relationships/font" Target="fonts/DMSans-bold.fntdata"/><Relationship Id="rId16" Type="http://schemas.openxmlformats.org/officeDocument/2006/relationships/slide" Target="slides/slide11.xml"/><Relationship Id="rId38" Type="http://schemas.openxmlformats.org/officeDocument/2006/relationships/font" Target="fonts/DMSans-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4" name="Shape 624"/>
        <p:cNvGrpSpPr/>
        <p:nvPr/>
      </p:nvGrpSpPr>
      <p:grpSpPr>
        <a:xfrm>
          <a:off x="0" y="0"/>
          <a:ext cx="0" cy="0"/>
          <a:chOff x="0" y="0"/>
          <a:chExt cx="0" cy="0"/>
        </a:xfrm>
      </p:grpSpPr>
      <p:sp>
        <p:nvSpPr>
          <p:cNvPr id="625" name="Google Shape;625;p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26" name="Google Shape;626;p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0" name="Shape 630"/>
        <p:cNvGrpSpPr/>
        <p:nvPr/>
      </p:nvGrpSpPr>
      <p:grpSpPr>
        <a:xfrm>
          <a:off x="0" y="0"/>
          <a:ext cx="0" cy="0"/>
          <a:chOff x="0" y="0"/>
          <a:chExt cx="0" cy="0"/>
        </a:xfrm>
      </p:grpSpPr>
      <p:sp>
        <p:nvSpPr>
          <p:cNvPr id="631" name="Google Shape;631;p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32" name="Google Shape;632;p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1" name="Shape 661"/>
        <p:cNvGrpSpPr/>
        <p:nvPr/>
      </p:nvGrpSpPr>
      <p:grpSpPr>
        <a:xfrm>
          <a:off x="0" y="0"/>
          <a:ext cx="0" cy="0"/>
          <a:chOff x="0" y="0"/>
          <a:chExt cx="0" cy="0"/>
        </a:xfrm>
      </p:grpSpPr>
      <p:sp>
        <p:nvSpPr>
          <p:cNvPr id="662" name="Google Shape;662;p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63" name="Google Shape;663;p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0" name="Shape 690"/>
        <p:cNvGrpSpPr/>
        <p:nvPr/>
      </p:nvGrpSpPr>
      <p:grpSpPr>
        <a:xfrm>
          <a:off x="0" y="0"/>
          <a:ext cx="0" cy="0"/>
          <a:chOff x="0" y="0"/>
          <a:chExt cx="0" cy="0"/>
        </a:xfrm>
      </p:grpSpPr>
      <p:sp>
        <p:nvSpPr>
          <p:cNvPr id="691" name="Google Shape;691;p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92" name="Google Shape;692;p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0" name="Shape 720"/>
        <p:cNvGrpSpPr/>
        <p:nvPr/>
      </p:nvGrpSpPr>
      <p:grpSpPr>
        <a:xfrm>
          <a:off x="0" y="0"/>
          <a:ext cx="0" cy="0"/>
          <a:chOff x="0" y="0"/>
          <a:chExt cx="0" cy="0"/>
        </a:xfrm>
      </p:grpSpPr>
      <p:sp>
        <p:nvSpPr>
          <p:cNvPr id="721" name="Google Shape;721;p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22" name="Google Shape;722;p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8" name="Shape 748"/>
        <p:cNvGrpSpPr/>
        <p:nvPr/>
      </p:nvGrpSpPr>
      <p:grpSpPr>
        <a:xfrm>
          <a:off x="0" y="0"/>
          <a:ext cx="0" cy="0"/>
          <a:chOff x="0" y="0"/>
          <a:chExt cx="0" cy="0"/>
        </a:xfrm>
      </p:grpSpPr>
      <p:sp>
        <p:nvSpPr>
          <p:cNvPr id="749" name="Google Shape;749;p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50" name="Google Shape;750;p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8" name="Shape 778"/>
        <p:cNvGrpSpPr/>
        <p:nvPr/>
      </p:nvGrpSpPr>
      <p:grpSpPr>
        <a:xfrm>
          <a:off x="0" y="0"/>
          <a:ext cx="0" cy="0"/>
          <a:chOff x="0" y="0"/>
          <a:chExt cx="0" cy="0"/>
        </a:xfrm>
      </p:grpSpPr>
      <p:sp>
        <p:nvSpPr>
          <p:cNvPr id="779" name="Google Shape;779;p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80" name="Google Shape;780;p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8" name="Shape 798"/>
        <p:cNvGrpSpPr/>
        <p:nvPr/>
      </p:nvGrpSpPr>
      <p:grpSpPr>
        <a:xfrm>
          <a:off x="0" y="0"/>
          <a:ext cx="0" cy="0"/>
          <a:chOff x="0" y="0"/>
          <a:chExt cx="0" cy="0"/>
        </a:xfrm>
      </p:grpSpPr>
      <p:sp>
        <p:nvSpPr>
          <p:cNvPr id="799" name="Google Shape;799;p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00" name="Google Shape;800;p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1" name="Shape 821"/>
        <p:cNvGrpSpPr/>
        <p:nvPr/>
      </p:nvGrpSpPr>
      <p:grpSpPr>
        <a:xfrm>
          <a:off x="0" y="0"/>
          <a:ext cx="0" cy="0"/>
          <a:chOff x="0" y="0"/>
          <a:chExt cx="0" cy="0"/>
        </a:xfrm>
      </p:grpSpPr>
      <p:sp>
        <p:nvSpPr>
          <p:cNvPr id="822" name="Google Shape;822;p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23" name="Google Shape;823;p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7" name="Shape 827"/>
        <p:cNvGrpSpPr/>
        <p:nvPr/>
      </p:nvGrpSpPr>
      <p:grpSpPr>
        <a:xfrm>
          <a:off x="0" y="0"/>
          <a:ext cx="0" cy="0"/>
          <a:chOff x="0" y="0"/>
          <a:chExt cx="0" cy="0"/>
        </a:xfrm>
      </p:grpSpPr>
      <p:sp>
        <p:nvSpPr>
          <p:cNvPr id="828" name="Google Shape;828;p10: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29" name="Google Shape;829;p1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6" name="Shape 856"/>
        <p:cNvGrpSpPr/>
        <p:nvPr/>
      </p:nvGrpSpPr>
      <p:grpSpPr>
        <a:xfrm>
          <a:off x="0" y="0"/>
          <a:ext cx="0" cy="0"/>
          <a:chOff x="0" y="0"/>
          <a:chExt cx="0" cy="0"/>
        </a:xfrm>
      </p:grpSpPr>
      <p:sp>
        <p:nvSpPr>
          <p:cNvPr id="857" name="Google Shape;857;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58" name="Google Shape;858;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5" name="Shape 875"/>
        <p:cNvGrpSpPr/>
        <p:nvPr/>
      </p:nvGrpSpPr>
      <p:grpSpPr>
        <a:xfrm>
          <a:off x="0" y="0"/>
          <a:ext cx="0" cy="0"/>
          <a:chOff x="0" y="0"/>
          <a:chExt cx="0" cy="0"/>
        </a:xfrm>
      </p:grpSpPr>
      <p:sp>
        <p:nvSpPr>
          <p:cNvPr id="876" name="Google Shape;876;p1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77" name="Google Shape;877;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7" name="Shape 897"/>
        <p:cNvGrpSpPr/>
        <p:nvPr/>
      </p:nvGrpSpPr>
      <p:grpSpPr>
        <a:xfrm>
          <a:off x="0" y="0"/>
          <a:ext cx="0" cy="0"/>
          <a:chOff x="0" y="0"/>
          <a:chExt cx="0" cy="0"/>
        </a:xfrm>
      </p:grpSpPr>
      <p:sp>
        <p:nvSpPr>
          <p:cNvPr id="898" name="Google Shape;898;p1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99" name="Google Shape;899;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5" name="Shape 925"/>
        <p:cNvGrpSpPr/>
        <p:nvPr/>
      </p:nvGrpSpPr>
      <p:grpSpPr>
        <a:xfrm>
          <a:off x="0" y="0"/>
          <a:ext cx="0" cy="0"/>
          <a:chOff x="0" y="0"/>
          <a:chExt cx="0" cy="0"/>
        </a:xfrm>
      </p:grpSpPr>
      <p:sp>
        <p:nvSpPr>
          <p:cNvPr id="926" name="Google Shape;926;p1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27" name="Google Shape;927;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2" name="Shape 942"/>
        <p:cNvGrpSpPr/>
        <p:nvPr/>
      </p:nvGrpSpPr>
      <p:grpSpPr>
        <a:xfrm>
          <a:off x="0" y="0"/>
          <a:ext cx="0" cy="0"/>
          <a:chOff x="0" y="0"/>
          <a:chExt cx="0" cy="0"/>
        </a:xfrm>
      </p:grpSpPr>
      <p:sp>
        <p:nvSpPr>
          <p:cNvPr id="943" name="Google Shape;943;p1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44" name="Google Shape;944;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3" name="Shape 1043"/>
        <p:cNvGrpSpPr/>
        <p:nvPr/>
      </p:nvGrpSpPr>
      <p:grpSpPr>
        <a:xfrm>
          <a:off x="0" y="0"/>
          <a:ext cx="0" cy="0"/>
          <a:chOff x="0" y="0"/>
          <a:chExt cx="0" cy="0"/>
        </a:xfrm>
      </p:grpSpPr>
      <p:sp>
        <p:nvSpPr>
          <p:cNvPr id="1044" name="Google Shape;1044;p1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45" name="Google Shape;1045;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4" name="Shape 1074"/>
        <p:cNvGrpSpPr/>
        <p:nvPr/>
      </p:nvGrpSpPr>
      <p:grpSpPr>
        <a:xfrm>
          <a:off x="0" y="0"/>
          <a:ext cx="0" cy="0"/>
          <a:chOff x="0" y="0"/>
          <a:chExt cx="0" cy="0"/>
        </a:xfrm>
      </p:grpSpPr>
      <p:sp>
        <p:nvSpPr>
          <p:cNvPr id="1075" name="Google Shape;1075;p1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76" name="Google Shape;1076;p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87" name="Shape 1087"/>
        <p:cNvGrpSpPr/>
        <p:nvPr/>
      </p:nvGrpSpPr>
      <p:grpSpPr>
        <a:xfrm>
          <a:off x="0" y="0"/>
          <a:ext cx="0" cy="0"/>
          <a:chOff x="0" y="0"/>
          <a:chExt cx="0" cy="0"/>
        </a:xfrm>
      </p:grpSpPr>
      <p:sp>
        <p:nvSpPr>
          <p:cNvPr id="1088" name="Google Shape;1088;p1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89" name="Google Shape;1089;p1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1" name="Shape 1121"/>
        <p:cNvGrpSpPr/>
        <p:nvPr/>
      </p:nvGrpSpPr>
      <p:grpSpPr>
        <a:xfrm>
          <a:off x="0" y="0"/>
          <a:ext cx="0" cy="0"/>
          <a:chOff x="0" y="0"/>
          <a:chExt cx="0" cy="0"/>
        </a:xfrm>
      </p:grpSpPr>
      <p:sp>
        <p:nvSpPr>
          <p:cNvPr id="1122" name="Google Shape;1122;p1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23" name="Google Shape;1123;p1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34" name="Shape 1134"/>
        <p:cNvGrpSpPr/>
        <p:nvPr/>
      </p:nvGrpSpPr>
      <p:grpSpPr>
        <a:xfrm>
          <a:off x="0" y="0"/>
          <a:ext cx="0" cy="0"/>
          <a:chOff x="0" y="0"/>
          <a:chExt cx="0" cy="0"/>
        </a:xfrm>
      </p:grpSpPr>
      <p:sp>
        <p:nvSpPr>
          <p:cNvPr id="1135" name="Google Shape;1135;p20: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36" name="Google Shape;1136;p2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0" name="Shape 1140"/>
        <p:cNvGrpSpPr/>
        <p:nvPr/>
      </p:nvGrpSpPr>
      <p:grpSpPr>
        <a:xfrm>
          <a:off x="0" y="0"/>
          <a:ext cx="0" cy="0"/>
          <a:chOff x="0" y="0"/>
          <a:chExt cx="0" cy="0"/>
        </a:xfrm>
      </p:grpSpPr>
      <p:sp>
        <p:nvSpPr>
          <p:cNvPr id="1141" name="Google Shape;1141;p2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42" name="Google Shape;1142;p2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1" name="Shape 1441"/>
        <p:cNvGrpSpPr/>
        <p:nvPr/>
      </p:nvGrpSpPr>
      <p:grpSpPr>
        <a:xfrm>
          <a:off x="0" y="0"/>
          <a:ext cx="0" cy="0"/>
          <a:chOff x="0" y="0"/>
          <a:chExt cx="0" cy="0"/>
        </a:xfrm>
      </p:grpSpPr>
      <p:sp>
        <p:nvSpPr>
          <p:cNvPr id="1442" name="Google Shape;1442;p2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43" name="Google Shape;1443;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1.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flipH="1" rot="10593467">
            <a:off x="-60506" y="-91593"/>
            <a:ext cx="3295639" cy="2499793"/>
          </a:xfrm>
          <a:custGeom>
            <a:rect b="b" l="l" r="r" t="t"/>
            <a:pathLst>
              <a:path extrusionOk="0" h="2501537" w="3297938">
                <a:moveTo>
                  <a:pt x="130598" y="2501537"/>
                </a:moveTo>
                <a:lnTo>
                  <a:pt x="403712" y="2485363"/>
                </a:lnTo>
                <a:lnTo>
                  <a:pt x="515938" y="2330276"/>
                </a:lnTo>
                <a:cubicBezTo>
                  <a:pt x="875187" y="1868913"/>
                  <a:pt x="1356687" y="1553103"/>
                  <a:pt x="1923568" y="1398827"/>
                </a:cubicBezTo>
                <a:cubicBezTo>
                  <a:pt x="2190011" y="1328691"/>
                  <a:pt x="2451011" y="1235320"/>
                  <a:pt x="2704150" y="1119622"/>
                </a:cubicBezTo>
                <a:cubicBezTo>
                  <a:pt x="2956176" y="1002029"/>
                  <a:pt x="3197064" y="809439"/>
                  <a:pt x="3297938" y="527773"/>
                </a:cubicBezTo>
                <a:lnTo>
                  <a:pt x="3256254" y="0"/>
                </a:lnTo>
                <a:cubicBezTo>
                  <a:pt x="2530085" y="403488"/>
                  <a:pt x="1974165" y="368982"/>
                  <a:pt x="1013152" y="235897"/>
                </a:cubicBezTo>
                <a:cubicBezTo>
                  <a:pt x="532647" y="169353"/>
                  <a:pt x="209499" y="223133"/>
                  <a:pt x="6479" y="293550"/>
                </a:cubicBezTo>
                <a:lnTo>
                  <a:pt x="0" y="29625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 name="Google Shape;12;p2"/>
          <p:cNvSpPr/>
          <p:nvPr/>
        </p:nvSpPr>
        <p:spPr>
          <a:xfrm>
            <a:off x="3396129" y="5345045"/>
            <a:ext cx="5550751" cy="1512955"/>
          </a:xfrm>
          <a:custGeom>
            <a:rect b="b" l="l" r="r" t="t"/>
            <a:pathLst>
              <a:path extrusionOk="0" h="1512955" w="5550751">
                <a:moveTo>
                  <a:pt x="0" y="0"/>
                </a:moveTo>
                <a:lnTo>
                  <a:pt x="1779003" y="63675"/>
                </a:lnTo>
                <a:lnTo>
                  <a:pt x="5290515" y="934744"/>
                </a:lnTo>
                <a:lnTo>
                  <a:pt x="5550751" y="1512955"/>
                </a:lnTo>
                <a:lnTo>
                  <a:pt x="2714970" y="1512955"/>
                </a:lnTo>
                <a:lnTo>
                  <a:pt x="2647527" y="1484338"/>
                </a:lnTo>
                <a:cubicBezTo>
                  <a:pt x="2161061" y="1237310"/>
                  <a:pt x="1911233" y="827453"/>
                  <a:pt x="1490820" y="524362"/>
                </a:cubicBezTo>
                <a:cubicBezTo>
                  <a:pt x="1096515" y="245373"/>
                  <a:pt x="571869" y="60844"/>
                  <a:pt x="0"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 name="Google Shape;13;p2"/>
          <p:cNvSpPr/>
          <p:nvPr/>
        </p:nvSpPr>
        <p:spPr>
          <a:xfrm>
            <a:off x="2924150" y="4527175"/>
            <a:ext cx="6086292" cy="1897522"/>
          </a:xfrm>
          <a:custGeom>
            <a:rect b="b" l="l" r="r" t="t"/>
            <a:pathLst>
              <a:path extrusionOk="0" h="478870" w="1196911">
                <a:moveTo>
                  <a:pt x="1196884" y="478857"/>
                </a:moveTo>
                <a:cubicBezTo>
                  <a:pt x="1154355" y="436338"/>
                  <a:pt x="1097081" y="411839"/>
                  <a:pt x="1036959" y="410468"/>
                </a:cubicBezTo>
                <a:cubicBezTo>
                  <a:pt x="987048" y="409134"/>
                  <a:pt x="937518" y="423231"/>
                  <a:pt x="887607" y="423803"/>
                </a:cubicBezTo>
                <a:cubicBezTo>
                  <a:pt x="790642" y="425041"/>
                  <a:pt x="701965" y="375606"/>
                  <a:pt x="629289" y="316361"/>
                </a:cubicBezTo>
                <a:cubicBezTo>
                  <a:pt x="556613" y="257115"/>
                  <a:pt x="494224" y="186726"/>
                  <a:pt x="416691" y="132814"/>
                </a:cubicBezTo>
                <a:cubicBezTo>
                  <a:pt x="299057" y="50613"/>
                  <a:pt x="144466" y="10513"/>
                  <a:pt x="-28" y="42993"/>
                </a:cubicBezTo>
                <a:cubicBezTo>
                  <a:pt x="-28" y="42993"/>
                  <a:pt x="163707" y="-78260"/>
                  <a:pt x="497463" y="86427"/>
                </a:cubicBezTo>
                <a:cubicBezTo>
                  <a:pt x="831219" y="251114"/>
                  <a:pt x="887988" y="146911"/>
                  <a:pt x="1103538" y="19577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 name="Google Shape;14;p2"/>
          <p:cNvSpPr/>
          <p:nvPr/>
        </p:nvSpPr>
        <p:spPr>
          <a:xfrm>
            <a:off x="7534772" y="3997786"/>
            <a:ext cx="4657228" cy="2860214"/>
          </a:xfrm>
          <a:custGeom>
            <a:rect b="b" l="l" r="r" t="t"/>
            <a:pathLst>
              <a:path extrusionOk="0" h="2860214" w="4657228">
                <a:moveTo>
                  <a:pt x="3126518" y="405"/>
                </a:moveTo>
                <a:cubicBezTo>
                  <a:pt x="3280605" y="-2356"/>
                  <a:pt x="3434591" y="8899"/>
                  <a:pt x="3586410" y="36819"/>
                </a:cubicBezTo>
                <a:cubicBezTo>
                  <a:pt x="3940654" y="101962"/>
                  <a:pt x="4331996" y="262219"/>
                  <a:pt x="4600483" y="513162"/>
                </a:cubicBezTo>
                <a:lnTo>
                  <a:pt x="4657228" y="573090"/>
                </a:lnTo>
                <a:lnTo>
                  <a:pt x="4657228" y="2734041"/>
                </a:lnTo>
                <a:lnTo>
                  <a:pt x="2965201" y="2860214"/>
                </a:lnTo>
                <a:lnTo>
                  <a:pt x="0" y="2860214"/>
                </a:lnTo>
                <a:lnTo>
                  <a:pt x="1810" y="2826305"/>
                </a:lnTo>
                <a:cubicBezTo>
                  <a:pt x="59082" y="2232754"/>
                  <a:pt x="292859" y="1667680"/>
                  <a:pt x="675819" y="1205547"/>
                </a:cubicBezTo>
                <a:cubicBezTo>
                  <a:pt x="1116396" y="681317"/>
                  <a:pt x="1705122" y="302456"/>
                  <a:pt x="2364818" y="118755"/>
                </a:cubicBezTo>
                <a:cubicBezTo>
                  <a:pt x="2612617" y="48545"/>
                  <a:pt x="2869707" y="5008"/>
                  <a:pt x="3126518" y="405"/>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 name="Google Shape;15;p2"/>
          <p:cNvSpPr/>
          <p:nvPr/>
        </p:nvSpPr>
        <p:spPr>
          <a:xfrm flipH="1" rot="-9029169">
            <a:off x="2719571" y="-395767"/>
            <a:ext cx="2344011" cy="2463930"/>
          </a:xfrm>
          <a:custGeom>
            <a:rect b="b" l="l" r="r" t="t"/>
            <a:pathLst>
              <a:path extrusionOk="0" h="2464600" w="2344649">
                <a:moveTo>
                  <a:pt x="0" y="1528300"/>
                </a:moveTo>
                <a:lnTo>
                  <a:pt x="1658831" y="2464600"/>
                </a:lnTo>
                <a:lnTo>
                  <a:pt x="1666654" y="2420216"/>
                </a:lnTo>
                <a:cubicBezTo>
                  <a:pt x="1666654" y="2420216"/>
                  <a:pt x="1788557" y="1980352"/>
                  <a:pt x="2082011" y="1622286"/>
                </a:cubicBezTo>
                <a:cubicBezTo>
                  <a:pt x="2530473" y="1074841"/>
                  <a:pt x="2318178" y="626379"/>
                  <a:pt x="2082012" y="308735"/>
                </a:cubicBezTo>
                <a:lnTo>
                  <a:pt x="995081" y="0"/>
                </a:lnTo>
                <a:lnTo>
                  <a:pt x="164364"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 name="Google Shape;16;p2"/>
          <p:cNvSpPr/>
          <p:nvPr/>
        </p:nvSpPr>
        <p:spPr>
          <a:xfrm flipH="1" rot="-9029169">
            <a:off x="1752998" y="-446542"/>
            <a:ext cx="2742786" cy="2074447"/>
          </a:xfrm>
          <a:custGeom>
            <a:rect b="b" l="l" r="r" t="t"/>
            <a:pathLst>
              <a:path extrusionOk="0" h="2075011" w="2743532">
                <a:moveTo>
                  <a:pt x="0" y="938980"/>
                </a:moveTo>
                <a:lnTo>
                  <a:pt x="2012695" y="2075011"/>
                </a:lnTo>
                <a:lnTo>
                  <a:pt x="2034082" y="2040824"/>
                </a:lnTo>
                <a:cubicBezTo>
                  <a:pt x="2208183" y="1792885"/>
                  <a:pt x="2692290" y="1486696"/>
                  <a:pt x="2743532" y="328788"/>
                </a:cubicBezTo>
                <a:lnTo>
                  <a:pt x="2352682" y="0"/>
                </a:lnTo>
                <a:lnTo>
                  <a:pt x="7263"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 name="Google Shape;17;p2"/>
          <p:cNvSpPr/>
          <p:nvPr/>
        </p:nvSpPr>
        <p:spPr>
          <a:xfrm flipH="1" rot="-9029169">
            <a:off x="858005" y="-255184"/>
            <a:ext cx="3413412" cy="1982920"/>
          </a:xfrm>
          <a:custGeom>
            <a:rect b="b" l="l" r="r" t="t"/>
            <a:pathLst>
              <a:path extrusionOk="0" h="1983459" w="3414340">
                <a:moveTo>
                  <a:pt x="0" y="870751"/>
                </a:moveTo>
                <a:lnTo>
                  <a:pt x="1971372" y="1983459"/>
                </a:lnTo>
                <a:lnTo>
                  <a:pt x="2070555" y="1863026"/>
                </a:lnTo>
                <a:cubicBezTo>
                  <a:pt x="2479879" y="1435707"/>
                  <a:pt x="3094906" y="1196024"/>
                  <a:pt x="3414340" y="691947"/>
                </a:cubicBezTo>
                <a:lnTo>
                  <a:pt x="3385696" y="0"/>
                </a:lnTo>
                <a:lnTo>
                  <a:pt x="3222415"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 name="Google Shape;18;p2"/>
          <p:cNvSpPr/>
          <p:nvPr/>
        </p:nvSpPr>
        <p:spPr>
          <a:xfrm flipH="1" rot="-9029169">
            <a:off x="-86547" y="-38364"/>
            <a:ext cx="3861016" cy="1401410"/>
          </a:xfrm>
          <a:custGeom>
            <a:rect b="b" l="l" r="r" t="t"/>
            <a:pathLst>
              <a:path extrusionOk="0" h="1401791" w="3862066">
                <a:moveTo>
                  <a:pt x="0" y="368701"/>
                </a:moveTo>
                <a:lnTo>
                  <a:pt x="1830315" y="1401791"/>
                </a:lnTo>
                <a:lnTo>
                  <a:pt x="1891135" y="1378989"/>
                </a:lnTo>
                <a:cubicBezTo>
                  <a:pt x="2023876" y="1333733"/>
                  <a:pt x="2161853" y="1295529"/>
                  <a:pt x="2304608" y="1264537"/>
                </a:cubicBezTo>
                <a:cubicBezTo>
                  <a:pt x="2606545" y="1201134"/>
                  <a:pt x="2902315" y="1116727"/>
                  <a:pt x="3189176" y="1012137"/>
                </a:cubicBezTo>
                <a:cubicBezTo>
                  <a:pt x="3474777" y="905832"/>
                  <a:pt x="3747755" y="731732"/>
                  <a:pt x="3862066" y="477106"/>
                </a:cubicBezTo>
                <a:lnTo>
                  <a:pt x="3814830" y="0"/>
                </a:lnTo>
                <a:cubicBezTo>
                  <a:pt x="2991923" y="364753"/>
                  <a:pt x="2361946" y="333560"/>
                  <a:pt x="1272909" y="213251"/>
                </a:cubicBezTo>
                <a:cubicBezTo>
                  <a:pt x="660329" y="145575"/>
                  <a:pt x="273435" y="215566"/>
                  <a:pt x="52154" y="289762"/>
                </a:cubicBezTo>
                <a:lnTo>
                  <a:pt x="42585" y="293254"/>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 name="Google Shape;19;p2"/>
          <p:cNvSpPr/>
          <p:nvPr/>
        </p:nvSpPr>
        <p:spPr>
          <a:xfrm flipH="1" rot="10124778">
            <a:off x="3498171" y="-88663"/>
            <a:ext cx="3742616" cy="2442252"/>
          </a:xfrm>
          <a:custGeom>
            <a:rect b="b" l="l" r="r" t="t"/>
            <a:pathLst>
              <a:path extrusionOk="0" h="2444178" w="3745567">
                <a:moveTo>
                  <a:pt x="1530094" y="2444178"/>
                </a:moveTo>
                <a:lnTo>
                  <a:pt x="3745567" y="2004430"/>
                </a:lnTo>
                <a:lnTo>
                  <a:pt x="1305734" y="0"/>
                </a:lnTo>
                <a:lnTo>
                  <a:pt x="0" y="213801"/>
                </a:lnTo>
                <a:cubicBezTo>
                  <a:pt x="537279" y="405343"/>
                  <a:pt x="842329" y="911849"/>
                  <a:pt x="1048052" y="1401159"/>
                </a:cubicBezTo>
                <a:cubicBezTo>
                  <a:pt x="1176627" y="1706978"/>
                  <a:pt x="1287943" y="2028340"/>
                  <a:pt x="1451469" y="2317412"/>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 name="Google Shape;20;p2"/>
          <p:cNvSpPr/>
          <p:nvPr/>
        </p:nvSpPr>
        <p:spPr>
          <a:xfrm flipH="1" rot="9824388">
            <a:off x="3690245" y="212354"/>
            <a:ext cx="4552507" cy="1732880"/>
          </a:xfrm>
          <a:custGeom>
            <a:rect b="b" l="l" r="r" t="t"/>
            <a:pathLst>
              <a:path extrusionOk="0" h="1732880" w="4552507">
                <a:moveTo>
                  <a:pt x="3159724" y="1732880"/>
                </a:moveTo>
                <a:lnTo>
                  <a:pt x="4552507" y="1326866"/>
                </a:lnTo>
                <a:lnTo>
                  <a:pt x="4405329" y="934324"/>
                </a:lnTo>
                <a:lnTo>
                  <a:pt x="1481347" y="63646"/>
                </a:lnTo>
                <a:lnTo>
                  <a:pt x="0" y="0"/>
                </a:lnTo>
                <a:cubicBezTo>
                  <a:pt x="476186" y="60816"/>
                  <a:pt x="913050" y="245263"/>
                  <a:pt x="1241382" y="524126"/>
                </a:cubicBezTo>
                <a:cubicBezTo>
                  <a:pt x="1641464" y="870360"/>
                  <a:pt x="1856019" y="1355982"/>
                  <a:pt x="2391209" y="1578743"/>
                </a:cubicBezTo>
                <a:cubicBezTo>
                  <a:pt x="2555960" y="1646844"/>
                  <a:pt x="2736238" y="1683679"/>
                  <a:pt x="2922163" y="170802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 name="Google Shape;21;p2"/>
          <p:cNvSpPr/>
          <p:nvPr/>
        </p:nvSpPr>
        <p:spPr>
          <a:xfrm flipH="1" rot="10542008">
            <a:off x="3034062" y="76824"/>
            <a:ext cx="7640498" cy="2146943"/>
          </a:xfrm>
          <a:custGeom>
            <a:rect b="b" l="l" r="r" t="t"/>
            <a:pathLst>
              <a:path extrusionOk="0" h="2146266" w="7638088">
                <a:moveTo>
                  <a:pt x="4860587" y="2146266"/>
                </a:moveTo>
                <a:lnTo>
                  <a:pt x="7638088" y="1935929"/>
                </a:lnTo>
                <a:lnTo>
                  <a:pt x="7307158" y="1091193"/>
                </a:lnTo>
                <a:cubicBezTo>
                  <a:pt x="5879913" y="818863"/>
                  <a:pt x="5504023" y="1399623"/>
                  <a:pt x="3294089" y="481764"/>
                </a:cubicBezTo>
                <a:cubicBezTo>
                  <a:pt x="1084156" y="-436094"/>
                  <a:pt x="0" y="239692"/>
                  <a:pt x="0" y="239692"/>
                </a:cubicBezTo>
                <a:cubicBezTo>
                  <a:pt x="956753" y="58669"/>
                  <a:pt x="1980363" y="282161"/>
                  <a:pt x="2759265" y="740295"/>
                </a:cubicBezTo>
                <a:cubicBezTo>
                  <a:pt x="3272642" y="1040766"/>
                  <a:pt x="3685745" y="1433068"/>
                  <a:pt x="4166962" y="1763267"/>
                </a:cubicBezTo>
                <a:cubicBezTo>
                  <a:pt x="4347419" y="1887089"/>
                  <a:pt x="4542775" y="2003223"/>
                  <a:pt x="4750336" y="209965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 name="Google Shape;22;p2"/>
          <p:cNvSpPr/>
          <p:nvPr/>
        </p:nvSpPr>
        <p:spPr>
          <a:xfrm rot="-921333">
            <a:off x="2187686" y="3545864"/>
            <a:ext cx="3161605" cy="3478512"/>
          </a:xfrm>
          <a:custGeom>
            <a:rect b="b" l="l" r="r" t="t"/>
            <a:pathLst>
              <a:path extrusionOk="0" h="3475993" w="3159315">
                <a:moveTo>
                  <a:pt x="2829098" y="308884"/>
                </a:moveTo>
                <a:cubicBezTo>
                  <a:pt x="3126032" y="626679"/>
                  <a:pt x="3392952" y="1075356"/>
                  <a:pt x="2829098" y="1623063"/>
                </a:cubicBezTo>
                <a:cubicBezTo>
                  <a:pt x="2460136" y="1981301"/>
                  <a:pt x="2306866" y="2421375"/>
                  <a:pt x="2306866" y="2421375"/>
                </a:cubicBezTo>
                <a:cubicBezTo>
                  <a:pt x="2204740" y="2779647"/>
                  <a:pt x="2282255" y="3155526"/>
                  <a:pt x="2522962" y="3469026"/>
                </a:cubicBezTo>
                <a:lnTo>
                  <a:pt x="1952499" y="3475993"/>
                </a:lnTo>
                <a:lnTo>
                  <a:pt x="0" y="2937247"/>
                </a:lnTo>
                <a:lnTo>
                  <a:pt x="418025" y="152213"/>
                </a:lnTo>
                <a:lnTo>
                  <a:pt x="1462492" y="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 name="Google Shape;23;p2"/>
          <p:cNvSpPr/>
          <p:nvPr/>
        </p:nvSpPr>
        <p:spPr>
          <a:xfrm>
            <a:off x="858868" y="3644472"/>
            <a:ext cx="2766571" cy="3213528"/>
          </a:xfrm>
          <a:custGeom>
            <a:rect b="b" l="l" r="r" t="t"/>
            <a:pathLst>
              <a:path extrusionOk="0" h="3213528" w="2766571">
                <a:moveTo>
                  <a:pt x="2375609" y="0"/>
                </a:moveTo>
                <a:lnTo>
                  <a:pt x="2766571" y="328882"/>
                </a:lnTo>
                <a:cubicBezTo>
                  <a:pt x="2715314" y="1487122"/>
                  <a:pt x="2231069" y="1793399"/>
                  <a:pt x="2056918" y="2041409"/>
                </a:cubicBezTo>
                <a:cubicBezTo>
                  <a:pt x="1828485" y="2367067"/>
                  <a:pt x="1714618" y="2789249"/>
                  <a:pt x="1738988" y="3202381"/>
                </a:cubicBezTo>
                <a:lnTo>
                  <a:pt x="1740189" y="3213528"/>
                </a:lnTo>
                <a:lnTo>
                  <a:pt x="0" y="3213528"/>
                </a:lnTo>
                <a:lnTo>
                  <a:pt x="29518" y="196757"/>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 name="Google Shape;24;p2"/>
          <p:cNvSpPr/>
          <p:nvPr/>
        </p:nvSpPr>
        <p:spPr>
          <a:xfrm>
            <a:off x="1" y="3479240"/>
            <a:ext cx="3262812" cy="3378761"/>
          </a:xfrm>
          <a:custGeom>
            <a:rect b="b" l="l" r="r" t="t"/>
            <a:pathLst>
              <a:path extrusionOk="0" h="3378761" w="3262812">
                <a:moveTo>
                  <a:pt x="3234160" y="0"/>
                </a:moveTo>
                <a:lnTo>
                  <a:pt x="3262812" y="692145"/>
                </a:lnTo>
                <a:cubicBezTo>
                  <a:pt x="2897640" y="1268399"/>
                  <a:pt x="2146276" y="1499222"/>
                  <a:pt x="1757226" y="2059559"/>
                </a:cubicBezTo>
                <a:cubicBezTo>
                  <a:pt x="1502383" y="2436695"/>
                  <a:pt x="1441423" y="2907995"/>
                  <a:pt x="1583988" y="3332624"/>
                </a:cubicBezTo>
                <a:lnTo>
                  <a:pt x="1602985" y="3378761"/>
                </a:lnTo>
                <a:lnTo>
                  <a:pt x="0" y="3378761"/>
                </a:lnTo>
                <a:lnTo>
                  <a:pt x="0" y="829986"/>
                </a:lnTo>
                <a:lnTo>
                  <a:pt x="3070832" y="4142"/>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 name="Google Shape;25;p2"/>
          <p:cNvSpPr/>
          <p:nvPr/>
        </p:nvSpPr>
        <p:spPr>
          <a:xfrm>
            <a:off x="1" y="3298402"/>
            <a:ext cx="3275865" cy="2959884"/>
          </a:xfrm>
          <a:custGeom>
            <a:rect b="b" l="l" r="r" t="t"/>
            <a:pathLst>
              <a:path extrusionOk="0" h="2959884" w="3275865">
                <a:moveTo>
                  <a:pt x="3234160" y="0"/>
                </a:moveTo>
                <a:lnTo>
                  <a:pt x="3275865" y="477243"/>
                </a:lnTo>
                <a:cubicBezTo>
                  <a:pt x="3174941" y="731941"/>
                  <a:pt x="2933934" y="906092"/>
                  <a:pt x="2681782" y="1012427"/>
                </a:cubicBezTo>
                <a:cubicBezTo>
                  <a:pt x="2428518" y="1117047"/>
                  <a:pt x="2167388" y="1201479"/>
                  <a:pt x="1900814" y="1264900"/>
                </a:cubicBezTo>
                <a:cubicBezTo>
                  <a:pt x="1018561" y="1481909"/>
                  <a:pt x="343013" y="2052365"/>
                  <a:pt x="13017" y="2921877"/>
                </a:cubicBezTo>
                <a:lnTo>
                  <a:pt x="0" y="2959884"/>
                </a:lnTo>
                <a:lnTo>
                  <a:pt x="0" y="260608"/>
                </a:lnTo>
                <a:lnTo>
                  <a:pt x="64650" y="242456"/>
                </a:lnTo>
                <a:cubicBezTo>
                  <a:pt x="269182" y="191313"/>
                  <a:pt x="569295" y="160661"/>
                  <a:pt x="989946" y="213312"/>
                </a:cubicBezTo>
                <a:cubicBezTo>
                  <a:pt x="1951436" y="333656"/>
                  <a:pt x="2507632" y="364858"/>
                  <a:pt x="3234160" y="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 name="Google Shape;26;p2"/>
          <p:cNvSpPr/>
          <p:nvPr/>
        </p:nvSpPr>
        <p:spPr>
          <a:xfrm rot="543719">
            <a:off x="2764176" y="4038533"/>
            <a:ext cx="4087309" cy="2854615"/>
          </a:xfrm>
          <a:custGeom>
            <a:rect b="b" l="l" r="r" t="t"/>
            <a:pathLst>
              <a:path extrusionOk="0" h="2854669" w="4087386">
                <a:moveTo>
                  <a:pt x="1175998" y="0"/>
                </a:moveTo>
                <a:lnTo>
                  <a:pt x="4087386" y="2507103"/>
                </a:lnTo>
                <a:lnTo>
                  <a:pt x="1923298" y="2854669"/>
                </a:lnTo>
                <a:lnTo>
                  <a:pt x="1881387" y="2830131"/>
                </a:lnTo>
                <a:cubicBezTo>
                  <a:pt x="1793482" y="2773335"/>
                  <a:pt x="1711307" y="2708948"/>
                  <a:pt x="1636653" y="2636284"/>
                </a:cubicBezTo>
                <a:cubicBezTo>
                  <a:pt x="1274685" y="2284184"/>
                  <a:pt x="1129199" y="1784689"/>
                  <a:pt x="943919" y="1322758"/>
                </a:cubicBezTo>
                <a:cubicBezTo>
                  <a:pt x="758636" y="860827"/>
                  <a:pt x="483897" y="382662"/>
                  <a:pt x="0" y="201838"/>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 name="Google Shape;27;p2"/>
          <p:cNvSpPr/>
          <p:nvPr/>
        </p:nvSpPr>
        <p:spPr>
          <a:xfrm>
            <a:off x="8949383" y="4668050"/>
            <a:ext cx="3242617" cy="2189951"/>
          </a:xfrm>
          <a:custGeom>
            <a:rect b="b" l="l" r="r" t="t"/>
            <a:pathLst>
              <a:path extrusionOk="0" h="2189951" w="3242617">
                <a:moveTo>
                  <a:pt x="2194304" y="336"/>
                </a:moveTo>
                <a:cubicBezTo>
                  <a:pt x="2303414" y="-1954"/>
                  <a:pt x="2412453" y="7379"/>
                  <a:pt x="2519957" y="30530"/>
                </a:cubicBezTo>
                <a:cubicBezTo>
                  <a:pt x="2770799" y="84545"/>
                  <a:pt x="3047912" y="217429"/>
                  <a:pt x="3238030" y="425508"/>
                </a:cubicBezTo>
                <a:lnTo>
                  <a:pt x="3242617" y="431180"/>
                </a:lnTo>
                <a:lnTo>
                  <a:pt x="3242617" y="2189951"/>
                </a:lnTo>
                <a:lnTo>
                  <a:pt x="0" y="2189951"/>
                </a:lnTo>
                <a:lnTo>
                  <a:pt x="6649" y="2134239"/>
                </a:lnTo>
                <a:cubicBezTo>
                  <a:pt x="71680" y="1719245"/>
                  <a:pt x="226506" y="1328080"/>
                  <a:pt x="458944" y="999627"/>
                </a:cubicBezTo>
                <a:cubicBezTo>
                  <a:pt x="770920" y="564941"/>
                  <a:pt x="1187802" y="250793"/>
                  <a:pt x="1654938" y="98471"/>
                </a:cubicBezTo>
                <a:cubicBezTo>
                  <a:pt x="1830406" y="40253"/>
                  <a:pt x="2012454" y="4153"/>
                  <a:pt x="2194304" y="336"/>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 name="Google Shape;28;p2"/>
          <p:cNvSpPr/>
          <p:nvPr/>
        </p:nvSpPr>
        <p:spPr>
          <a:xfrm>
            <a:off x="10063944" y="5439915"/>
            <a:ext cx="2128056" cy="1418085"/>
          </a:xfrm>
          <a:custGeom>
            <a:rect b="b" l="l" r="r" t="t"/>
            <a:pathLst>
              <a:path extrusionOk="0" h="1418085" w="2128056">
                <a:moveTo>
                  <a:pt x="1636659" y="1676"/>
                </a:moveTo>
                <a:cubicBezTo>
                  <a:pt x="1776644" y="-4112"/>
                  <a:pt x="1916122" y="5059"/>
                  <a:pt x="2049322" y="29665"/>
                </a:cubicBezTo>
                <a:lnTo>
                  <a:pt x="2128056" y="49330"/>
                </a:lnTo>
                <a:lnTo>
                  <a:pt x="2128056" y="1418085"/>
                </a:lnTo>
                <a:lnTo>
                  <a:pt x="0" y="1418085"/>
                </a:lnTo>
                <a:lnTo>
                  <a:pt x="25423" y="1281892"/>
                </a:lnTo>
                <a:cubicBezTo>
                  <a:pt x="119908" y="899687"/>
                  <a:pt x="344648" y="557367"/>
                  <a:pt x="667439" y="318099"/>
                </a:cubicBezTo>
                <a:cubicBezTo>
                  <a:pt x="933567" y="124109"/>
                  <a:pt x="1286697" y="16147"/>
                  <a:pt x="1636659" y="1676"/>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 name="Google Shape;29;p2"/>
          <p:cNvSpPr/>
          <p:nvPr/>
        </p:nvSpPr>
        <p:spPr>
          <a:xfrm>
            <a:off x="11190023" y="5902226"/>
            <a:ext cx="1001977" cy="955774"/>
          </a:xfrm>
          <a:custGeom>
            <a:rect b="b" l="l" r="r" t="t"/>
            <a:pathLst>
              <a:path extrusionOk="0" h="955774" w="1001977">
                <a:moveTo>
                  <a:pt x="931849" y="0"/>
                </a:moveTo>
                <a:lnTo>
                  <a:pt x="1001977" y="4324"/>
                </a:lnTo>
                <a:lnTo>
                  <a:pt x="1001977" y="955774"/>
                </a:lnTo>
                <a:lnTo>
                  <a:pt x="0" y="955774"/>
                </a:lnTo>
                <a:lnTo>
                  <a:pt x="508" y="953759"/>
                </a:lnTo>
                <a:cubicBezTo>
                  <a:pt x="66045" y="722593"/>
                  <a:pt x="156939" y="498929"/>
                  <a:pt x="311351" y="317378"/>
                </a:cubicBezTo>
                <a:cubicBezTo>
                  <a:pt x="465762" y="135826"/>
                  <a:pt x="699134" y="6741"/>
                  <a:pt x="931849" y="0"/>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 name="Google Shape;30;p2"/>
          <p:cNvSpPr/>
          <p:nvPr/>
        </p:nvSpPr>
        <p:spPr>
          <a:xfrm>
            <a:off x="10065018" y="1997123"/>
            <a:ext cx="2126983" cy="3073019"/>
          </a:xfrm>
          <a:custGeom>
            <a:rect b="b" l="l" r="r" t="t"/>
            <a:pathLst>
              <a:path extrusionOk="0" h="3073019" w="2126983">
                <a:moveTo>
                  <a:pt x="2126983" y="0"/>
                </a:moveTo>
                <a:lnTo>
                  <a:pt x="2126983" y="3073019"/>
                </a:lnTo>
                <a:lnTo>
                  <a:pt x="2087216" y="3070146"/>
                </a:lnTo>
                <a:cubicBezTo>
                  <a:pt x="1410592" y="3002196"/>
                  <a:pt x="756021" y="2650876"/>
                  <a:pt x="367943" y="2092009"/>
                </a:cubicBezTo>
                <a:cubicBezTo>
                  <a:pt x="-46007" y="1495884"/>
                  <a:pt x="-127423" y="669545"/>
                  <a:pt x="209476" y="2663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 name="Google Shape;31;p2"/>
          <p:cNvSpPr/>
          <p:nvPr/>
        </p:nvSpPr>
        <p:spPr>
          <a:xfrm>
            <a:off x="10750016" y="1860364"/>
            <a:ext cx="1441984" cy="2287266"/>
          </a:xfrm>
          <a:custGeom>
            <a:rect b="b" l="l" r="r" t="t"/>
            <a:pathLst>
              <a:path extrusionOk="0" h="2287266" w="1441984">
                <a:moveTo>
                  <a:pt x="1441984" y="0"/>
                </a:moveTo>
                <a:lnTo>
                  <a:pt x="1441984" y="2287266"/>
                </a:lnTo>
                <a:lnTo>
                  <a:pt x="1410981" y="2279585"/>
                </a:lnTo>
                <a:cubicBezTo>
                  <a:pt x="980994" y="2158464"/>
                  <a:pt x="573068" y="1937988"/>
                  <a:pt x="299845" y="1588063"/>
                </a:cubicBezTo>
                <a:cubicBezTo>
                  <a:pt x="-12410" y="1188153"/>
                  <a:pt x="-110984" y="600762"/>
                  <a:pt x="149801" y="164041"/>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 name="Google Shape;32;p2"/>
          <p:cNvSpPr/>
          <p:nvPr/>
        </p:nvSpPr>
        <p:spPr>
          <a:xfrm>
            <a:off x="11325534" y="2011722"/>
            <a:ext cx="866466" cy="1230010"/>
          </a:xfrm>
          <a:custGeom>
            <a:rect b="b" l="l" r="r" t="t"/>
            <a:pathLst>
              <a:path extrusionOk="0" h="1230010" w="866466">
                <a:moveTo>
                  <a:pt x="866466" y="0"/>
                </a:moveTo>
                <a:lnTo>
                  <a:pt x="866466" y="1230010"/>
                </a:lnTo>
                <a:lnTo>
                  <a:pt x="845356" y="1222663"/>
                </a:lnTo>
                <a:cubicBezTo>
                  <a:pt x="488693" y="1075604"/>
                  <a:pt x="201172" y="793874"/>
                  <a:pt x="48018" y="435026"/>
                </a:cubicBezTo>
                <a:cubicBezTo>
                  <a:pt x="-2204" y="314618"/>
                  <a:pt x="-31214" y="162700"/>
                  <a:pt x="54883" y="65063"/>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 name="Google Shape;33;p2"/>
          <p:cNvSpPr/>
          <p:nvPr/>
        </p:nvSpPr>
        <p:spPr>
          <a:xfrm>
            <a:off x="9612346" y="2"/>
            <a:ext cx="2579654" cy="2296435"/>
          </a:xfrm>
          <a:custGeom>
            <a:rect b="b" l="l" r="r" t="t"/>
            <a:pathLst>
              <a:path extrusionOk="0" h="2296435" w="2579654">
                <a:moveTo>
                  <a:pt x="268016" y="0"/>
                </a:moveTo>
                <a:lnTo>
                  <a:pt x="2579654" y="0"/>
                </a:lnTo>
                <a:lnTo>
                  <a:pt x="2579654" y="2234100"/>
                </a:lnTo>
                <a:lnTo>
                  <a:pt x="2452731" y="2259676"/>
                </a:lnTo>
                <a:cubicBezTo>
                  <a:pt x="1985828" y="2336202"/>
                  <a:pt x="1505947" y="2292977"/>
                  <a:pt x="1058497" y="2132508"/>
                </a:cubicBezTo>
                <a:cubicBezTo>
                  <a:pt x="846064" y="2057641"/>
                  <a:pt x="639870" y="1957508"/>
                  <a:pt x="468299" y="1811518"/>
                </a:cubicBezTo>
                <a:cubicBezTo>
                  <a:pt x="426219" y="1775749"/>
                  <a:pt x="386385" y="1737388"/>
                  <a:pt x="349076" y="1696661"/>
                </a:cubicBezTo>
                <a:cubicBezTo>
                  <a:pt x="-84754" y="1223168"/>
                  <a:pt x="-110824" y="520398"/>
                  <a:pt x="251953" y="19960"/>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 name="Google Shape;34;p2"/>
          <p:cNvSpPr/>
          <p:nvPr/>
        </p:nvSpPr>
        <p:spPr>
          <a:xfrm>
            <a:off x="10507179" y="1"/>
            <a:ext cx="1684821" cy="1682506"/>
          </a:xfrm>
          <a:custGeom>
            <a:rect b="b" l="l" r="r" t="t"/>
            <a:pathLst>
              <a:path extrusionOk="0" h="1682506" w="1684821">
                <a:moveTo>
                  <a:pt x="246338" y="0"/>
                </a:moveTo>
                <a:lnTo>
                  <a:pt x="1684821" y="0"/>
                </a:lnTo>
                <a:lnTo>
                  <a:pt x="1684821" y="1681397"/>
                </a:lnTo>
                <a:lnTo>
                  <a:pt x="1599565" y="1682506"/>
                </a:lnTo>
                <a:cubicBezTo>
                  <a:pt x="1395816" y="1681731"/>
                  <a:pt x="1191980" y="1668629"/>
                  <a:pt x="993584" y="1624645"/>
                </a:cubicBezTo>
                <a:cubicBezTo>
                  <a:pt x="729056" y="1566000"/>
                  <a:pt x="472014" y="1449331"/>
                  <a:pt x="281105" y="1256237"/>
                </a:cubicBezTo>
                <a:cubicBezTo>
                  <a:pt x="90195" y="1063146"/>
                  <a:pt x="-26159" y="788947"/>
                  <a:pt x="5035" y="519739"/>
                </a:cubicBezTo>
                <a:cubicBezTo>
                  <a:pt x="23752" y="361117"/>
                  <a:pt x="98618" y="196703"/>
                  <a:pt x="196602" y="6005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 name="Google Shape;35;p2"/>
          <p:cNvSpPr/>
          <p:nvPr/>
        </p:nvSpPr>
        <p:spPr>
          <a:xfrm>
            <a:off x="11469906" y="106877"/>
            <a:ext cx="722095" cy="1219211"/>
          </a:xfrm>
          <a:custGeom>
            <a:rect b="b" l="l" r="r" t="t"/>
            <a:pathLst>
              <a:path extrusionOk="0" h="1219211" w="722095">
                <a:moveTo>
                  <a:pt x="657728" y="8"/>
                </a:moveTo>
                <a:lnTo>
                  <a:pt x="722095" y="4961"/>
                </a:lnTo>
                <a:lnTo>
                  <a:pt x="722095" y="1219211"/>
                </a:lnTo>
                <a:lnTo>
                  <a:pt x="710931" y="1219124"/>
                </a:lnTo>
                <a:cubicBezTo>
                  <a:pt x="621388" y="1212780"/>
                  <a:pt x="533561" y="1189621"/>
                  <a:pt x="452119" y="1150579"/>
                </a:cubicBezTo>
                <a:cubicBezTo>
                  <a:pt x="278367" y="1072906"/>
                  <a:pt x="122084" y="942511"/>
                  <a:pt x="46592" y="769071"/>
                </a:cubicBezTo>
                <a:cubicBezTo>
                  <a:pt x="-28897" y="595630"/>
                  <a:pt x="-15797" y="377269"/>
                  <a:pt x="108981" y="233464"/>
                </a:cubicBezTo>
                <a:cubicBezTo>
                  <a:pt x="204514" y="122100"/>
                  <a:pt x="405611" y="-1206"/>
                  <a:pt x="657728" y="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 name="Google Shape;36;p2"/>
          <p:cNvSpPr/>
          <p:nvPr/>
        </p:nvSpPr>
        <p:spPr>
          <a:xfrm>
            <a:off x="809542" y="195702"/>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 name="Google Shape;37;p2"/>
          <p:cNvSpPr/>
          <p:nvPr/>
        </p:nvSpPr>
        <p:spPr>
          <a:xfrm>
            <a:off x="576900" y="1310175"/>
            <a:ext cx="11038200" cy="4364700"/>
          </a:xfrm>
          <a:prstGeom prst="round2DiagRect">
            <a:avLst>
              <a:gd fmla="val 50000"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 name="Google Shape;38;p2"/>
          <p:cNvSpPr txBox="1"/>
          <p:nvPr>
            <p:ph type="title"/>
          </p:nvPr>
        </p:nvSpPr>
        <p:spPr>
          <a:xfrm>
            <a:off x="1016850" y="2042525"/>
            <a:ext cx="10158300" cy="2555700"/>
          </a:xfrm>
          <a:prstGeom prst="rect">
            <a:avLst/>
          </a:prstGeom>
          <a:noFill/>
          <a:ln>
            <a:noFill/>
          </a:ln>
        </p:spPr>
        <p:txBody>
          <a:bodyPr anchorCtr="0" anchor="ctr" bIns="121900" lIns="121900" spcFirstLastPara="1" rIns="121900" wrap="square" tIns="121900">
            <a:noAutofit/>
          </a:bodyPr>
          <a:lstStyle>
            <a:lvl1pPr lvl="0" rtl="0" algn="ctr">
              <a:lnSpc>
                <a:spcPct val="100000"/>
              </a:lnSpc>
              <a:spcBef>
                <a:spcPts val="0"/>
              </a:spcBef>
              <a:spcAft>
                <a:spcPts val="0"/>
              </a:spcAft>
              <a:buSzPts val="7000"/>
              <a:buNone/>
              <a:defRPr sz="7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sp>
        <p:nvSpPr>
          <p:cNvPr id="39" name="Google Shape;39;p2"/>
          <p:cNvSpPr/>
          <p:nvPr/>
        </p:nvSpPr>
        <p:spPr>
          <a:xfrm>
            <a:off x="10097017" y="3727419"/>
            <a:ext cx="1451496" cy="743635"/>
          </a:xfrm>
          <a:custGeom>
            <a:rect b="b" l="l" r="r" t="t"/>
            <a:pathLst>
              <a:path extrusionOk="0" h="227064" w="443205">
                <a:moveTo>
                  <a:pt x="396116" y="87060"/>
                </a:moveTo>
                <a:cubicBezTo>
                  <a:pt x="386258" y="87060"/>
                  <a:pt x="376637" y="90127"/>
                  <a:pt x="368589" y="95823"/>
                </a:cubicBezTo>
                <a:cubicBezTo>
                  <a:pt x="358378" y="33529"/>
                  <a:pt x="299609" y="-8695"/>
                  <a:pt x="237306" y="1506"/>
                </a:cubicBezTo>
                <a:cubicBezTo>
                  <a:pt x="199034" y="7783"/>
                  <a:pt x="166554" y="33034"/>
                  <a:pt x="151038" y="68581"/>
                </a:cubicBezTo>
                <a:cubicBezTo>
                  <a:pt x="114309" y="57351"/>
                  <a:pt x="75438" y="78030"/>
                  <a:pt x="64217" y="114749"/>
                </a:cubicBezTo>
                <a:cubicBezTo>
                  <a:pt x="64065" y="115235"/>
                  <a:pt x="63922" y="115721"/>
                  <a:pt x="63789" y="116206"/>
                </a:cubicBezTo>
                <a:cubicBezTo>
                  <a:pt x="49377" y="101528"/>
                  <a:pt x="25803" y="101309"/>
                  <a:pt x="11125" y="115721"/>
                </a:cubicBezTo>
                <a:cubicBezTo>
                  <a:pt x="-3553" y="130132"/>
                  <a:pt x="-3772" y="153706"/>
                  <a:pt x="10639" y="168384"/>
                </a:cubicBezTo>
                <a:cubicBezTo>
                  <a:pt x="25051" y="183062"/>
                  <a:pt x="48625" y="183281"/>
                  <a:pt x="63303" y="168870"/>
                </a:cubicBezTo>
                <a:cubicBezTo>
                  <a:pt x="64884" y="167327"/>
                  <a:pt x="66322" y="165632"/>
                  <a:pt x="67599" y="163831"/>
                </a:cubicBezTo>
                <a:cubicBezTo>
                  <a:pt x="78934" y="188444"/>
                  <a:pt x="103556" y="204208"/>
                  <a:pt x="130654" y="204217"/>
                </a:cubicBezTo>
                <a:cubicBezTo>
                  <a:pt x="145570" y="204236"/>
                  <a:pt x="160086" y="199388"/>
                  <a:pt x="171993" y="190406"/>
                </a:cubicBezTo>
                <a:cubicBezTo>
                  <a:pt x="214884" y="236726"/>
                  <a:pt x="287198" y="239508"/>
                  <a:pt x="333518" y="196616"/>
                </a:cubicBezTo>
                <a:cubicBezTo>
                  <a:pt x="343624" y="187263"/>
                  <a:pt x="351958" y="176157"/>
                  <a:pt x="358111" y="163831"/>
                </a:cubicBezTo>
                <a:cubicBezTo>
                  <a:pt x="374370" y="184510"/>
                  <a:pt x="404307" y="188091"/>
                  <a:pt x="424986" y="171832"/>
                </a:cubicBezTo>
                <a:cubicBezTo>
                  <a:pt x="445665" y="155573"/>
                  <a:pt x="449246" y="125636"/>
                  <a:pt x="432987" y="104957"/>
                </a:cubicBezTo>
                <a:cubicBezTo>
                  <a:pt x="424100" y="93661"/>
                  <a:pt x="410585" y="86974"/>
                  <a:pt x="396211" y="8677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 name="Google Shape;40;p2"/>
          <p:cNvSpPr/>
          <p:nvPr/>
        </p:nvSpPr>
        <p:spPr>
          <a:xfrm>
            <a:off x="7685492" y="345556"/>
            <a:ext cx="1451496" cy="743635"/>
          </a:xfrm>
          <a:custGeom>
            <a:rect b="b" l="l" r="r" t="t"/>
            <a:pathLst>
              <a:path extrusionOk="0" h="227064" w="443205">
                <a:moveTo>
                  <a:pt x="396116" y="87060"/>
                </a:moveTo>
                <a:cubicBezTo>
                  <a:pt x="386258" y="87060"/>
                  <a:pt x="376637" y="90127"/>
                  <a:pt x="368589" y="95823"/>
                </a:cubicBezTo>
                <a:cubicBezTo>
                  <a:pt x="358378" y="33529"/>
                  <a:pt x="299609" y="-8695"/>
                  <a:pt x="237306" y="1506"/>
                </a:cubicBezTo>
                <a:cubicBezTo>
                  <a:pt x="199034" y="7783"/>
                  <a:pt x="166554" y="33034"/>
                  <a:pt x="151038" y="68581"/>
                </a:cubicBezTo>
                <a:cubicBezTo>
                  <a:pt x="114309" y="57351"/>
                  <a:pt x="75438" y="78030"/>
                  <a:pt x="64217" y="114749"/>
                </a:cubicBezTo>
                <a:cubicBezTo>
                  <a:pt x="64065" y="115235"/>
                  <a:pt x="63922" y="115721"/>
                  <a:pt x="63789" y="116206"/>
                </a:cubicBezTo>
                <a:cubicBezTo>
                  <a:pt x="49377" y="101528"/>
                  <a:pt x="25803" y="101309"/>
                  <a:pt x="11125" y="115721"/>
                </a:cubicBezTo>
                <a:cubicBezTo>
                  <a:pt x="-3553" y="130132"/>
                  <a:pt x="-3772" y="153706"/>
                  <a:pt x="10639" y="168384"/>
                </a:cubicBezTo>
                <a:cubicBezTo>
                  <a:pt x="25051" y="183062"/>
                  <a:pt x="48625" y="183281"/>
                  <a:pt x="63303" y="168870"/>
                </a:cubicBezTo>
                <a:cubicBezTo>
                  <a:pt x="64884" y="167327"/>
                  <a:pt x="66322" y="165632"/>
                  <a:pt x="67599" y="163831"/>
                </a:cubicBezTo>
                <a:cubicBezTo>
                  <a:pt x="78934" y="188444"/>
                  <a:pt x="103556" y="204208"/>
                  <a:pt x="130654" y="204217"/>
                </a:cubicBezTo>
                <a:cubicBezTo>
                  <a:pt x="145570" y="204236"/>
                  <a:pt x="160086" y="199388"/>
                  <a:pt x="171993" y="190406"/>
                </a:cubicBezTo>
                <a:cubicBezTo>
                  <a:pt x="214884" y="236726"/>
                  <a:pt x="287198" y="239508"/>
                  <a:pt x="333518" y="196616"/>
                </a:cubicBezTo>
                <a:cubicBezTo>
                  <a:pt x="343624" y="187263"/>
                  <a:pt x="351958" y="176157"/>
                  <a:pt x="358111" y="163831"/>
                </a:cubicBezTo>
                <a:cubicBezTo>
                  <a:pt x="374370" y="184510"/>
                  <a:pt x="404307" y="188091"/>
                  <a:pt x="424986" y="171832"/>
                </a:cubicBezTo>
                <a:cubicBezTo>
                  <a:pt x="445665" y="155573"/>
                  <a:pt x="449246" y="125636"/>
                  <a:pt x="432987" y="104957"/>
                </a:cubicBezTo>
                <a:cubicBezTo>
                  <a:pt x="424100" y="93661"/>
                  <a:pt x="410585" y="86974"/>
                  <a:pt x="396211" y="8677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 name="Google Shape;41;p2"/>
          <p:cNvSpPr txBox="1"/>
          <p:nvPr>
            <p:ph idx="1" type="subTitle"/>
          </p:nvPr>
        </p:nvSpPr>
        <p:spPr>
          <a:xfrm>
            <a:off x="873338" y="4861775"/>
            <a:ext cx="10675200" cy="717900"/>
          </a:xfrm>
          <a:prstGeom prst="rect">
            <a:avLst/>
          </a:prstGeom>
          <a:noFill/>
          <a:ln>
            <a:noFill/>
          </a:ln>
        </p:spPr>
        <p:txBody>
          <a:bodyPr anchorCtr="0" anchor="t" bIns="121900" lIns="121900" spcFirstLastPara="1" rIns="121900" wrap="square" tIns="121900">
            <a:noAutofit/>
          </a:bodyPr>
          <a:lstStyle>
            <a:lvl1pPr lvl="0" rtl="0" algn="ctr">
              <a:lnSpc>
                <a:spcPct val="115000"/>
              </a:lnSpc>
              <a:spcBef>
                <a:spcPts val="0"/>
              </a:spcBef>
              <a:spcAft>
                <a:spcPts val="0"/>
              </a:spcAft>
              <a:buSzPts val="2100"/>
              <a:buNone/>
              <a:defRPr sz="2100"/>
            </a:lvl1pPr>
            <a:lvl2pPr lvl="1" rtl="0" algn="ctr">
              <a:lnSpc>
                <a:spcPct val="115000"/>
              </a:lnSpc>
              <a:spcBef>
                <a:spcPts val="2100"/>
              </a:spcBef>
              <a:spcAft>
                <a:spcPts val="0"/>
              </a:spcAft>
              <a:buSzPts val="2100"/>
              <a:buNone/>
              <a:defRPr sz="2100"/>
            </a:lvl2pPr>
            <a:lvl3pPr lvl="2" rtl="0" algn="ctr">
              <a:lnSpc>
                <a:spcPct val="115000"/>
              </a:lnSpc>
              <a:spcBef>
                <a:spcPts val="2100"/>
              </a:spcBef>
              <a:spcAft>
                <a:spcPts val="0"/>
              </a:spcAft>
              <a:buSzPts val="2100"/>
              <a:buNone/>
              <a:defRPr sz="2100"/>
            </a:lvl3pPr>
            <a:lvl4pPr lvl="3" rtl="0" algn="ctr">
              <a:lnSpc>
                <a:spcPct val="115000"/>
              </a:lnSpc>
              <a:spcBef>
                <a:spcPts val="2100"/>
              </a:spcBef>
              <a:spcAft>
                <a:spcPts val="0"/>
              </a:spcAft>
              <a:buSzPts val="2100"/>
              <a:buNone/>
              <a:defRPr sz="2100"/>
            </a:lvl4pPr>
            <a:lvl5pPr lvl="4" rtl="0" algn="ctr">
              <a:lnSpc>
                <a:spcPct val="115000"/>
              </a:lnSpc>
              <a:spcBef>
                <a:spcPts val="2100"/>
              </a:spcBef>
              <a:spcAft>
                <a:spcPts val="0"/>
              </a:spcAft>
              <a:buSzPts val="2100"/>
              <a:buNone/>
              <a:defRPr sz="2100"/>
            </a:lvl5pPr>
            <a:lvl6pPr lvl="5" rtl="0" algn="ctr">
              <a:lnSpc>
                <a:spcPct val="115000"/>
              </a:lnSpc>
              <a:spcBef>
                <a:spcPts val="2100"/>
              </a:spcBef>
              <a:spcAft>
                <a:spcPts val="0"/>
              </a:spcAft>
              <a:buSzPts val="2100"/>
              <a:buNone/>
              <a:defRPr sz="2100"/>
            </a:lvl6pPr>
            <a:lvl7pPr lvl="6" rtl="0" algn="ctr">
              <a:lnSpc>
                <a:spcPct val="115000"/>
              </a:lnSpc>
              <a:spcBef>
                <a:spcPts val="2100"/>
              </a:spcBef>
              <a:spcAft>
                <a:spcPts val="0"/>
              </a:spcAft>
              <a:buSzPts val="2100"/>
              <a:buNone/>
              <a:defRPr sz="2100"/>
            </a:lvl7pPr>
            <a:lvl8pPr lvl="7" rtl="0" algn="ctr">
              <a:lnSpc>
                <a:spcPct val="115000"/>
              </a:lnSpc>
              <a:spcBef>
                <a:spcPts val="2100"/>
              </a:spcBef>
              <a:spcAft>
                <a:spcPts val="0"/>
              </a:spcAft>
              <a:buSzPts val="2100"/>
              <a:buNone/>
              <a:defRPr sz="2100"/>
            </a:lvl8pPr>
            <a:lvl9pPr lvl="8" rtl="0" algn="ctr">
              <a:lnSpc>
                <a:spcPct val="115000"/>
              </a:lnSpc>
              <a:spcBef>
                <a:spcPts val="2100"/>
              </a:spcBef>
              <a:spcAft>
                <a:spcPts val="2100"/>
              </a:spcAft>
              <a:buSzPts val="2100"/>
              <a:buNone/>
              <a:defRPr sz="2100"/>
            </a:lvl9pPr>
          </a:lstStyle>
          <a:p/>
        </p:txBody>
      </p:sp>
      <p:grpSp>
        <p:nvGrpSpPr>
          <p:cNvPr id="42" name="Google Shape;42;p2"/>
          <p:cNvGrpSpPr/>
          <p:nvPr/>
        </p:nvGrpSpPr>
        <p:grpSpPr>
          <a:xfrm>
            <a:off x="10839317" y="1606382"/>
            <a:ext cx="1299439" cy="1291188"/>
            <a:chOff x="6163712" y="4654839"/>
            <a:chExt cx="938901" cy="932940"/>
          </a:xfrm>
        </p:grpSpPr>
        <p:sp>
          <p:nvSpPr>
            <p:cNvPr id="43" name="Google Shape;43;p2"/>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 name="Google Shape;44;p2"/>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 name="Google Shape;45;p2"/>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 name="Google Shape;46;p2"/>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 name="Google Shape;47;p2"/>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 name="Google Shape;48;p2"/>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 name="Google Shape;49;p2"/>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 name="Google Shape;50;p2"/>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 name="Google Shape;51;p2"/>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 name="Google Shape;52;p2"/>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3" name="Google Shape;53;p2"/>
          <p:cNvGrpSpPr/>
          <p:nvPr/>
        </p:nvGrpSpPr>
        <p:grpSpPr>
          <a:xfrm>
            <a:off x="239552" y="1035115"/>
            <a:ext cx="1039363" cy="1032764"/>
            <a:chOff x="6163712" y="4654839"/>
            <a:chExt cx="938901" cy="932940"/>
          </a:xfrm>
        </p:grpSpPr>
        <p:sp>
          <p:nvSpPr>
            <p:cNvPr id="54" name="Google Shape;54;p2"/>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 name="Google Shape;55;p2"/>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 name="Google Shape;56;p2"/>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 name="Google Shape;57;p2"/>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 name="Google Shape;58;p2"/>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 name="Google Shape;59;p2"/>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 name="Google Shape;60;p2"/>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 name="Google Shape;61;p2"/>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 name="Google Shape;62;p2"/>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 name="Google Shape;63;p2"/>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4" name="Google Shape;64;p2"/>
          <p:cNvGrpSpPr/>
          <p:nvPr/>
        </p:nvGrpSpPr>
        <p:grpSpPr>
          <a:xfrm>
            <a:off x="239762" y="4250134"/>
            <a:ext cx="1646456" cy="1636003"/>
            <a:chOff x="6163712" y="4654839"/>
            <a:chExt cx="938901" cy="932940"/>
          </a:xfrm>
        </p:grpSpPr>
        <p:sp>
          <p:nvSpPr>
            <p:cNvPr id="65" name="Google Shape;65;p2"/>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 name="Google Shape;66;p2"/>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 name="Google Shape;67;p2"/>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 name="Google Shape;68;p2"/>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 name="Google Shape;69;p2"/>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 name="Google Shape;70;p2"/>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 name="Google Shape;71;p2"/>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 name="Google Shape;72;p2"/>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 name="Google Shape;73;p2"/>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 name="Google Shape;74;p2"/>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5" name="Google Shape;75;p2"/>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76" name="Shape 76"/>
        <p:cNvGrpSpPr/>
        <p:nvPr/>
      </p:nvGrpSpPr>
      <p:grpSpPr>
        <a:xfrm>
          <a:off x="0" y="0"/>
          <a:ext cx="0" cy="0"/>
          <a:chOff x="0" y="0"/>
          <a:chExt cx="0" cy="0"/>
        </a:xfrm>
      </p:grpSpPr>
      <p:sp>
        <p:nvSpPr>
          <p:cNvPr id="77" name="Google Shape;77;p3"/>
          <p:cNvSpPr/>
          <p:nvPr/>
        </p:nvSpPr>
        <p:spPr>
          <a:xfrm>
            <a:off x="8231040" y="4225246"/>
            <a:ext cx="3960961" cy="2632755"/>
          </a:xfrm>
          <a:custGeom>
            <a:rect b="b" l="l" r="r" t="t"/>
            <a:pathLst>
              <a:path extrusionOk="0" h="2632755" w="3960961">
                <a:moveTo>
                  <a:pt x="2764967" y="68"/>
                </a:moveTo>
                <a:cubicBezTo>
                  <a:pt x="2845464" y="-508"/>
                  <a:pt x="2926150" y="2561"/>
                  <a:pt x="3006859" y="9321"/>
                </a:cubicBezTo>
                <a:cubicBezTo>
                  <a:pt x="3330221" y="38797"/>
                  <a:pt x="3644443" y="134852"/>
                  <a:pt x="3936704" y="290658"/>
                </a:cubicBezTo>
                <a:lnTo>
                  <a:pt x="3960961" y="305102"/>
                </a:lnTo>
                <a:lnTo>
                  <a:pt x="3960961" y="1505326"/>
                </a:lnTo>
                <a:lnTo>
                  <a:pt x="2443241" y="2632755"/>
                </a:lnTo>
                <a:lnTo>
                  <a:pt x="492" y="2632755"/>
                </a:lnTo>
                <a:lnTo>
                  <a:pt x="34" y="2623113"/>
                </a:lnTo>
                <a:cubicBezTo>
                  <a:pt x="-2271" y="2214957"/>
                  <a:pt x="112576" y="1806480"/>
                  <a:pt x="300763" y="1466791"/>
                </a:cubicBezTo>
                <a:cubicBezTo>
                  <a:pt x="523661" y="1080241"/>
                  <a:pt x="817160" y="760353"/>
                  <a:pt x="1158738" y="531750"/>
                </a:cubicBezTo>
                <a:cubicBezTo>
                  <a:pt x="1647215" y="186672"/>
                  <a:pt x="2201483" y="4095"/>
                  <a:pt x="2764967" y="6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 name="Google Shape;78;p3"/>
          <p:cNvSpPr/>
          <p:nvPr/>
        </p:nvSpPr>
        <p:spPr>
          <a:xfrm flipH="1" rot="-9029169">
            <a:off x="2330323" y="-409447"/>
            <a:ext cx="2313798" cy="2234943"/>
          </a:xfrm>
          <a:custGeom>
            <a:rect b="b" l="l" r="r" t="t"/>
            <a:pathLst>
              <a:path extrusionOk="0" h="2235551" w="2314427">
                <a:moveTo>
                  <a:pt x="0" y="1275251"/>
                </a:moveTo>
                <a:lnTo>
                  <a:pt x="1701353" y="2235551"/>
                </a:lnTo>
                <a:lnTo>
                  <a:pt x="1734064" y="2155526"/>
                </a:lnTo>
                <a:cubicBezTo>
                  <a:pt x="1801222" y="2000801"/>
                  <a:pt x="1905061" y="1801319"/>
                  <a:pt x="2051789" y="1622286"/>
                </a:cubicBezTo>
                <a:cubicBezTo>
                  <a:pt x="2500250" y="1074841"/>
                  <a:pt x="2287955" y="626379"/>
                  <a:pt x="2051789" y="308735"/>
                </a:cubicBezTo>
                <a:lnTo>
                  <a:pt x="964858" y="0"/>
                </a:lnTo>
                <a:lnTo>
                  <a:pt x="134141"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 name="Google Shape;79;p3"/>
          <p:cNvSpPr/>
          <p:nvPr/>
        </p:nvSpPr>
        <p:spPr>
          <a:xfrm flipH="1" rot="-9029169">
            <a:off x="1348421" y="-506824"/>
            <a:ext cx="2740159" cy="1888054"/>
          </a:xfrm>
          <a:custGeom>
            <a:rect b="b" l="l" r="r" t="t"/>
            <a:pathLst>
              <a:path extrusionOk="0" h="1888568" w="2740904">
                <a:moveTo>
                  <a:pt x="0" y="670355"/>
                </a:moveTo>
                <a:lnTo>
                  <a:pt x="2158296" y="1888568"/>
                </a:lnTo>
                <a:lnTo>
                  <a:pt x="2208549" y="1831550"/>
                </a:lnTo>
                <a:cubicBezTo>
                  <a:pt x="2420554" y="1586558"/>
                  <a:pt x="2702472" y="1197219"/>
                  <a:pt x="2740904" y="328788"/>
                </a:cubicBezTo>
                <a:lnTo>
                  <a:pt x="2350054" y="0"/>
                </a:lnTo>
                <a:lnTo>
                  <a:pt x="4635"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 name="Google Shape;80;p3"/>
          <p:cNvSpPr/>
          <p:nvPr/>
        </p:nvSpPr>
        <p:spPr>
          <a:xfrm flipH="1" rot="-9029169">
            <a:off x="756162" y="-243874"/>
            <a:ext cx="3089385" cy="1804297"/>
          </a:xfrm>
          <a:custGeom>
            <a:rect b="b" l="l" r="r" t="t"/>
            <a:pathLst>
              <a:path extrusionOk="0" h="1804788" w="3090225">
                <a:moveTo>
                  <a:pt x="0" y="783586"/>
                </a:moveTo>
                <a:lnTo>
                  <a:pt x="1809254" y="1804788"/>
                </a:lnTo>
                <a:lnTo>
                  <a:pt x="1932997" y="1690060"/>
                </a:lnTo>
                <a:cubicBezTo>
                  <a:pt x="2325454" y="1361831"/>
                  <a:pt x="2816425" y="1124013"/>
                  <a:pt x="3090225" y="691947"/>
                </a:cubicBezTo>
                <a:lnTo>
                  <a:pt x="3061581" y="0"/>
                </a:lnTo>
                <a:lnTo>
                  <a:pt x="2898300"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 name="Google Shape;81;p3"/>
          <p:cNvSpPr/>
          <p:nvPr/>
        </p:nvSpPr>
        <p:spPr>
          <a:xfrm flipH="1" rot="-9029169">
            <a:off x="-58073" y="-119254"/>
            <a:ext cx="3431036" cy="1349191"/>
          </a:xfrm>
          <a:custGeom>
            <a:rect b="b" l="l" r="r" t="t"/>
            <a:pathLst>
              <a:path extrusionOk="0" h="1349558" w="3431969">
                <a:moveTo>
                  <a:pt x="0" y="341362"/>
                </a:moveTo>
                <a:lnTo>
                  <a:pt x="1786211" y="1349558"/>
                </a:lnTo>
                <a:lnTo>
                  <a:pt x="2057311" y="1264537"/>
                </a:lnTo>
                <a:cubicBezTo>
                  <a:pt x="2323810" y="1201134"/>
                  <a:pt x="2584864" y="1116727"/>
                  <a:pt x="2838056" y="1012137"/>
                </a:cubicBezTo>
                <a:cubicBezTo>
                  <a:pt x="3090136" y="905832"/>
                  <a:pt x="3331074" y="731731"/>
                  <a:pt x="3431969" y="477106"/>
                </a:cubicBezTo>
                <a:lnTo>
                  <a:pt x="3390276" y="0"/>
                </a:lnTo>
                <a:cubicBezTo>
                  <a:pt x="2663956" y="364753"/>
                  <a:pt x="2107919" y="333560"/>
                  <a:pt x="1146704" y="213251"/>
                </a:cubicBezTo>
                <a:cubicBezTo>
                  <a:pt x="666099" y="153095"/>
                  <a:pt x="342884" y="201712"/>
                  <a:pt x="139820" y="265369"/>
                </a:cubicBezTo>
                <a:lnTo>
                  <a:pt x="16722" y="311735"/>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 name="Google Shape;82;p3"/>
          <p:cNvSpPr/>
          <p:nvPr/>
        </p:nvSpPr>
        <p:spPr>
          <a:xfrm flipH="1" rot="10124778">
            <a:off x="3160270" y="-88145"/>
            <a:ext cx="3507698" cy="2227366"/>
          </a:xfrm>
          <a:custGeom>
            <a:rect b="b" l="l" r="r" t="t"/>
            <a:pathLst>
              <a:path extrusionOk="0" h="2229122" w="3510464">
                <a:moveTo>
                  <a:pt x="1405360" y="2229122"/>
                </a:moveTo>
                <a:lnTo>
                  <a:pt x="3510464" y="1811282"/>
                </a:lnTo>
                <a:lnTo>
                  <a:pt x="1305735" y="0"/>
                </a:lnTo>
                <a:lnTo>
                  <a:pt x="0" y="213801"/>
                </a:lnTo>
                <a:cubicBezTo>
                  <a:pt x="537281" y="405343"/>
                  <a:pt x="842329" y="911849"/>
                  <a:pt x="1048053" y="1401159"/>
                </a:cubicBezTo>
                <a:cubicBezTo>
                  <a:pt x="1150913" y="1645814"/>
                  <a:pt x="1242727" y="1900417"/>
                  <a:pt x="1359064" y="214047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 name="Google Shape;83;p3"/>
          <p:cNvSpPr/>
          <p:nvPr/>
        </p:nvSpPr>
        <p:spPr>
          <a:xfrm flipH="1" rot="9071728">
            <a:off x="3438375" y="172092"/>
            <a:ext cx="4104190" cy="1655013"/>
          </a:xfrm>
          <a:custGeom>
            <a:rect b="b" l="l" r="r" t="t"/>
            <a:pathLst>
              <a:path extrusionOk="0" h="1652691" w="4098431">
                <a:moveTo>
                  <a:pt x="2625967" y="1652691"/>
                </a:moveTo>
                <a:lnTo>
                  <a:pt x="4098431" y="843035"/>
                </a:lnTo>
                <a:lnTo>
                  <a:pt x="1481235" y="63646"/>
                </a:lnTo>
                <a:lnTo>
                  <a:pt x="0" y="0"/>
                </a:lnTo>
                <a:cubicBezTo>
                  <a:pt x="476150" y="60816"/>
                  <a:pt x="912981" y="245263"/>
                  <a:pt x="1241288" y="524128"/>
                </a:cubicBezTo>
                <a:cubicBezTo>
                  <a:pt x="1641339" y="870363"/>
                  <a:pt x="1855877" y="1355986"/>
                  <a:pt x="2391027" y="157874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 name="Google Shape;84;p3"/>
          <p:cNvSpPr/>
          <p:nvPr/>
        </p:nvSpPr>
        <p:spPr>
          <a:xfrm flipH="1" rot="9394541">
            <a:off x="1876069" y="530959"/>
            <a:ext cx="8037509" cy="2110543"/>
          </a:xfrm>
          <a:custGeom>
            <a:rect b="b" l="l" r="r" t="t"/>
            <a:pathLst>
              <a:path extrusionOk="0" h="2110741" w="8038263">
                <a:moveTo>
                  <a:pt x="5560597" y="2110741"/>
                </a:moveTo>
                <a:lnTo>
                  <a:pt x="8038263" y="1033989"/>
                </a:lnTo>
                <a:lnTo>
                  <a:pt x="7934843" y="1024528"/>
                </a:lnTo>
                <a:cubicBezTo>
                  <a:pt x="6702745" y="940695"/>
                  <a:pt x="6086287" y="1284970"/>
                  <a:pt x="3835045" y="481794"/>
                </a:cubicBezTo>
                <a:cubicBezTo>
                  <a:pt x="1262196" y="-436120"/>
                  <a:pt x="0" y="239706"/>
                  <a:pt x="0" y="239706"/>
                </a:cubicBezTo>
                <a:cubicBezTo>
                  <a:pt x="1113872" y="58673"/>
                  <a:pt x="2305578" y="282178"/>
                  <a:pt x="3212392" y="740341"/>
                </a:cubicBezTo>
                <a:cubicBezTo>
                  <a:pt x="3810076" y="1040830"/>
                  <a:pt x="4291018" y="1433157"/>
                  <a:pt x="4851261" y="1763376"/>
                </a:cubicBezTo>
                <a:cubicBezTo>
                  <a:pt x="5061352" y="1887206"/>
                  <a:pt x="5288789" y="2003346"/>
                  <a:pt x="5530436" y="209978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 name="Google Shape;85;p3"/>
          <p:cNvSpPr/>
          <p:nvPr/>
        </p:nvSpPr>
        <p:spPr>
          <a:xfrm>
            <a:off x="2324912" y="4225246"/>
            <a:ext cx="3919575" cy="2632754"/>
          </a:xfrm>
          <a:custGeom>
            <a:rect b="b" l="l" r="r" t="t"/>
            <a:pathLst>
              <a:path extrusionOk="0" h="2632754" w="3919575">
                <a:moveTo>
                  <a:pt x="1200509" y="1061"/>
                </a:moveTo>
                <a:cubicBezTo>
                  <a:pt x="1724745" y="14587"/>
                  <a:pt x="2243453" y="157478"/>
                  <a:pt x="2687036" y="436165"/>
                </a:cubicBezTo>
                <a:cubicBezTo>
                  <a:pt x="3426336" y="900643"/>
                  <a:pt x="3922109" y="1751597"/>
                  <a:pt x="3919566" y="2621325"/>
                </a:cubicBezTo>
                <a:lnTo>
                  <a:pt x="3919091" y="2632754"/>
                </a:lnTo>
                <a:lnTo>
                  <a:pt x="1048079" y="2632754"/>
                </a:lnTo>
                <a:lnTo>
                  <a:pt x="0" y="201244"/>
                </a:lnTo>
                <a:cubicBezTo>
                  <a:pt x="381685" y="58277"/>
                  <a:pt x="792769" y="-9460"/>
                  <a:pt x="1200509" y="1061"/>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 name="Google Shape;86;p3"/>
          <p:cNvSpPr/>
          <p:nvPr/>
        </p:nvSpPr>
        <p:spPr>
          <a:xfrm>
            <a:off x="2703906" y="5440951"/>
            <a:ext cx="2773386" cy="1417049"/>
          </a:xfrm>
          <a:custGeom>
            <a:rect b="b" l="l" r="r" t="t"/>
            <a:pathLst>
              <a:path extrusionOk="0" h="1417049" w="2773386">
                <a:moveTo>
                  <a:pt x="732600" y="299"/>
                </a:moveTo>
                <a:cubicBezTo>
                  <a:pt x="1141748" y="5902"/>
                  <a:pt x="1545873" y="90450"/>
                  <a:pt x="1901954" y="287160"/>
                </a:cubicBezTo>
                <a:cubicBezTo>
                  <a:pt x="2329254" y="523211"/>
                  <a:pt x="2667893" y="945617"/>
                  <a:pt x="2773024" y="1414399"/>
                </a:cubicBezTo>
                <a:lnTo>
                  <a:pt x="2773386" y="1417049"/>
                </a:lnTo>
                <a:lnTo>
                  <a:pt x="143931" y="1417049"/>
                </a:lnTo>
                <a:lnTo>
                  <a:pt x="0" y="68302"/>
                </a:lnTo>
                <a:cubicBezTo>
                  <a:pt x="239814" y="21996"/>
                  <a:pt x="487111" y="-3063"/>
                  <a:pt x="732600" y="29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 name="Google Shape;87;p3"/>
          <p:cNvSpPr/>
          <p:nvPr/>
        </p:nvSpPr>
        <p:spPr>
          <a:xfrm>
            <a:off x="2976497" y="6542447"/>
            <a:ext cx="1476466" cy="315553"/>
          </a:xfrm>
          <a:custGeom>
            <a:rect b="b" l="l" r="r" t="t"/>
            <a:pathLst>
              <a:path extrusionOk="0" h="315553" w="1476466">
                <a:moveTo>
                  <a:pt x="411749" y="114"/>
                </a:moveTo>
                <a:cubicBezTo>
                  <a:pt x="765813" y="-3767"/>
                  <a:pt x="1112686" y="91411"/>
                  <a:pt x="1413668" y="272774"/>
                </a:cubicBezTo>
                <a:lnTo>
                  <a:pt x="1476466" y="315553"/>
                </a:lnTo>
                <a:lnTo>
                  <a:pt x="0" y="315553"/>
                </a:lnTo>
                <a:lnTo>
                  <a:pt x="198757" y="14432"/>
                </a:lnTo>
                <a:cubicBezTo>
                  <a:pt x="269835" y="5629"/>
                  <a:pt x="340936" y="890"/>
                  <a:pt x="411749" y="11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 name="Google Shape;88;p3"/>
          <p:cNvSpPr/>
          <p:nvPr/>
        </p:nvSpPr>
        <p:spPr>
          <a:xfrm>
            <a:off x="1" y="3891024"/>
            <a:ext cx="3593208" cy="2966976"/>
          </a:xfrm>
          <a:custGeom>
            <a:rect b="b" l="l" r="r" t="t"/>
            <a:pathLst>
              <a:path extrusionOk="0" h="2966976" w="3593208">
                <a:moveTo>
                  <a:pt x="686708" y="408"/>
                </a:moveTo>
                <a:cubicBezTo>
                  <a:pt x="1164453" y="-6511"/>
                  <a:pt x="1644379" y="74673"/>
                  <a:pt x="2095423" y="233699"/>
                </a:cubicBezTo>
                <a:cubicBezTo>
                  <a:pt x="2396403" y="339532"/>
                  <a:pt x="2687999" y="481387"/>
                  <a:pt x="2930810" y="688170"/>
                </a:cubicBezTo>
                <a:cubicBezTo>
                  <a:pt x="2990705" y="739134"/>
                  <a:pt x="3047374" y="793774"/>
                  <a:pt x="3100438" y="851830"/>
                </a:cubicBezTo>
                <a:cubicBezTo>
                  <a:pt x="3626156" y="1426805"/>
                  <a:pt x="3727631" y="2239792"/>
                  <a:pt x="3422071" y="2906066"/>
                </a:cubicBezTo>
                <a:lnTo>
                  <a:pt x="3390417" y="2966976"/>
                </a:lnTo>
                <a:lnTo>
                  <a:pt x="0" y="2966976"/>
                </a:lnTo>
                <a:lnTo>
                  <a:pt x="0" y="75964"/>
                </a:lnTo>
                <a:lnTo>
                  <a:pt x="116450" y="51658"/>
                </a:lnTo>
                <a:cubicBezTo>
                  <a:pt x="304861" y="20040"/>
                  <a:pt x="495610" y="3176"/>
                  <a:pt x="686708" y="40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 name="Google Shape;89;p3"/>
          <p:cNvSpPr/>
          <p:nvPr/>
        </p:nvSpPr>
        <p:spPr>
          <a:xfrm>
            <a:off x="2" y="4762995"/>
            <a:ext cx="2324949" cy="2095005"/>
          </a:xfrm>
          <a:custGeom>
            <a:rect b="b" l="l" r="r" t="t"/>
            <a:pathLst>
              <a:path extrusionOk="0" h="2095005" w="2324949">
                <a:moveTo>
                  <a:pt x="59616" y="0"/>
                </a:moveTo>
                <a:cubicBezTo>
                  <a:pt x="348081" y="899"/>
                  <a:pt x="636229" y="19687"/>
                  <a:pt x="917410" y="82170"/>
                </a:cubicBezTo>
                <a:cubicBezTo>
                  <a:pt x="1292324" y="165485"/>
                  <a:pt x="1657098" y="331734"/>
                  <a:pt x="1926928" y="604567"/>
                </a:cubicBezTo>
                <a:cubicBezTo>
                  <a:pt x="2196759" y="877400"/>
                  <a:pt x="2362633" y="1265821"/>
                  <a:pt x="2317603" y="1647110"/>
                </a:cubicBezTo>
                <a:cubicBezTo>
                  <a:pt x="2299964" y="1796098"/>
                  <a:pt x="2251551" y="1938612"/>
                  <a:pt x="2181653" y="2070854"/>
                </a:cubicBezTo>
                <a:lnTo>
                  <a:pt x="2166440" y="2095005"/>
                </a:lnTo>
                <a:lnTo>
                  <a:pt x="0" y="2095005"/>
                </a:lnTo>
                <a:lnTo>
                  <a:pt x="0" y="851"/>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 name="Google Shape;90;p3"/>
          <p:cNvSpPr/>
          <p:nvPr/>
        </p:nvSpPr>
        <p:spPr>
          <a:xfrm>
            <a:off x="2" y="5273398"/>
            <a:ext cx="960475" cy="1584602"/>
          </a:xfrm>
          <a:custGeom>
            <a:rect b="b" l="l" r="r" t="t"/>
            <a:pathLst>
              <a:path extrusionOk="0" h="1584602" w="960475">
                <a:moveTo>
                  <a:pt x="0" y="0"/>
                </a:moveTo>
                <a:lnTo>
                  <a:pt x="79970" y="10769"/>
                </a:lnTo>
                <a:cubicBezTo>
                  <a:pt x="162941" y="27286"/>
                  <a:pt x="243843" y="54193"/>
                  <a:pt x="320701" y="91101"/>
                </a:cubicBezTo>
                <a:cubicBezTo>
                  <a:pt x="565761" y="201062"/>
                  <a:pt x="785306" y="385324"/>
                  <a:pt x="893762" y="631137"/>
                </a:cubicBezTo>
                <a:cubicBezTo>
                  <a:pt x="1002218" y="876950"/>
                  <a:pt x="981955" y="1186184"/>
                  <a:pt x="807070" y="1389961"/>
                </a:cubicBezTo>
                <a:cubicBezTo>
                  <a:pt x="748948" y="1457513"/>
                  <a:pt x="678583" y="1510023"/>
                  <a:pt x="601297" y="1552698"/>
                </a:cubicBezTo>
                <a:lnTo>
                  <a:pt x="537314" y="1584602"/>
                </a:lnTo>
                <a:lnTo>
                  <a:pt x="0" y="1584602"/>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 name="Google Shape;91;p3"/>
          <p:cNvSpPr/>
          <p:nvPr/>
        </p:nvSpPr>
        <p:spPr>
          <a:xfrm>
            <a:off x="267600" y="924350"/>
            <a:ext cx="11656800" cy="5257200"/>
          </a:xfrm>
          <a:prstGeom prst="round2DiagRect">
            <a:avLst>
              <a:gd fmla="val 50000"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 name="Google Shape;92;p3"/>
          <p:cNvSpPr/>
          <p:nvPr/>
        </p:nvSpPr>
        <p:spPr>
          <a:xfrm>
            <a:off x="9631630" y="5075032"/>
            <a:ext cx="2560370" cy="1782969"/>
          </a:xfrm>
          <a:custGeom>
            <a:rect b="b" l="l" r="r" t="t"/>
            <a:pathLst>
              <a:path extrusionOk="0" h="1782969" w="2560370">
                <a:moveTo>
                  <a:pt x="2276956" y="46"/>
                </a:moveTo>
                <a:cubicBezTo>
                  <a:pt x="2343261" y="-347"/>
                  <a:pt x="2409720" y="1752"/>
                  <a:pt x="2476198" y="6375"/>
                </a:cubicBezTo>
                <a:lnTo>
                  <a:pt x="2560370" y="16393"/>
                </a:lnTo>
                <a:lnTo>
                  <a:pt x="2560370" y="1462472"/>
                </a:lnTo>
                <a:lnTo>
                  <a:pt x="2040804" y="1782969"/>
                </a:lnTo>
                <a:lnTo>
                  <a:pt x="0" y="1782969"/>
                </a:lnTo>
                <a:lnTo>
                  <a:pt x="4521" y="1674648"/>
                </a:lnTo>
                <a:cubicBezTo>
                  <a:pt x="25894" y="1436130"/>
                  <a:pt x="114374" y="1202413"/>
                  <a:pt x="247237" y="1003263"/>
                </a:cubicBezTo>
                <a:cubicBezTo>
                  <a:pt x="430834" y="738869"/>
                  <a:pt x="672584" y="520070"/>
                  <a:pt x="953936" y="363709"/>
                </a:cubicBezTo>
                <a:cubicBezTo>
                  <a:pt x="1356285" y="127681"/>
                  <a:pt x="1812826" y="2802"/>
                  <a:pt x="2276956" y="46"/>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 name="Google Shape;93;p3"/>
          <p:cNvSpPr/>
          <p:nvPr/>
        </p:nvSpPr>
        <p:spPr>
          <a:xfrm>
            <a:off x="9648968" y="5676640"/>
            <a:ext cx="2543032" cy="1181360"/>
          </a:xfrm>
          <a:custGeom>
            <a:rect b="b" l="l" r="r" t="t"/>
            <a:pathLst>
              <a:path extrusionOk="0" h="1181360" w="2543032">
                <a:moveTo>
                  <a:pt x="1732407" y="2127"/>
                </a:moveTo>
                <a:cubicBezTo>
                  <a:pt x="1950336" y="-8251"/>
                  <a:pt x="2166780" y="19464"/>
                  <a:pt x="2372438" y="82416"/>
                </a:cubicBezTo>
                <a:lnTo>
                  <a:pt x="2543032" y="145500"/>
                </a:lnTo>
                <a:lnTo>
                  <a:pt x="2543032" y="1181360"/>
                </a:lnTo>
                <a:lnTo>
                  <a:pt x="0" y="1181360"/>
                </a:lnTo>
                <a:lnTo>
                  <a:pt x="78655" y="1048545"/>
                </a:lnTo>
                <a:cubicBezTo>
                  <a:pt x="397140" y="584130"/>
                  <a:pt x="1015126" y="112602"/>
                  <a:pt x="1514328" y="25307"/>
                </a:cubicBezTo>
                <a:cubicBezTo>
                  <a:pt x="1586956" y="13278"/>
                  <a:pt x="1659764" y="5586"/>
                  <a:pt x="1732407" y="2127"/>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 name="Google Shape;94;p3"/>
          <p:cNvSpPr/>
          <p:nvPr/>
        </p:nvSpPr>
        <p:spPr>
          <a:xfrm>
            <a:off x="9862628" y="6334008"/>
            <a:ext cx="2198698" cy="523992"/>
          </a:xfrm>
          <a:custGeom>
            <a:rect b="b" l="l" r="r" t="t"/>
            <a:pathLst>
              <a:path extrusionOk="0" h="523992" w="2198698">
                <a:moveTo>
                  <a:pt x="835650" y="1784"/>
                </a:moveTo>
                <a:cubicBezTo>
                  <a:pt x="881683" y="-809"/>
                  <a:pt x="926812" y="-519"/>
                  <a:pt x="970388" y="2279"/>
                </a:cubicBezTo>
                <a:cubicBezTo>
                  <a:pt x="1275416" y="21863"/>
                  <a:pt x="1775323" y="225284"/>
                  <a:pt x="2156012" y="491586"/>
                </a:cubicBezTo>
                <a:lnTo>
                  <a:pt x="2198698" y="523992"/>
                </a:lnTo>
                <a:lnTo>
                  <a:pt x="0" y="523992"/>
                </a:lnTo>
                <a:lnTo>
                  <a:pt x="1367" y="521197"/>
                </a:lnTo>
                <a:cubicBezTo>
                  <a:pt x="198995" y="157323"/>
                  <a:pt x="536432" y="18639"/>
                  <a:pt x="835650" y="178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 name="Google Shape;95;p3"/>
          <p:cNvSpPr txBox="1"/>
          <p:nvPr>
            <p:ph type="title"/>
          </p:nvPr>
        </p:nvSpPr>
        <p:spPr>
          <a:xfrm>
            <a:off x="5158325" y="1583975"/>
            <a:ext cx="5322600" cy="1324800"/>
          </a:xfrm>
          <a:prstGeom prst="rect">
            <a:avLst/>
          </a:prstGeom>
          <a:noFill/>
          <a:ln>
            <a:noFill/>
          </a:ln>
        </p:spPr>
        <p:txBody>
          <a:bodyPr anchorCtr="0" anchor="t" bIns="121900" lIns="121900" spcFirstLastPara="1" rIns="121900" wrap="square" tIns="121900">
            <a:noAutofit/>
          </a:bodyPr>
          <a:lstStyle>
            <a:lvl1pPr lvl="0" marR="0" rtl="0" algn="r">
              <a:lnSpc>
                <a:spcPct val="100000"/>
              </a:lnSpc>
              <a:spcBef>
                <a:spcPts val="0"/>
              </a:spcBef>
              <a:spcAft>
                <a:spcPts val="0"/>
              </a:spcAft>
              <a:buSzPts val="7000"/>
              <a:buFont typeface="Aldrich"/>
              <a:buNone/>
              <a:defRPr sz="7000"/>
            </a:lvl1pPr>
            <a:lvl2pPr lvl="1" rtl="0" algn="r">
              <a:lnSpc>
                <a:spcPct val="100000"/>
              </a:lnSpc>
              <a:spcBef>
                <a:spcPts val="0"/>
              </a:spcBef>
              <a:spcAft>
                <a:spcPts val="0"/>
              </a:spcAft>
              <a:buSzPts val="7000"/>
              <a:buFont typeface="Abril Fatface"/>
              <a:buNone/>
              <a:defRPr sz="7000">
                <a:latin typeface="Abril Fatface"/>
                <a:ea typeface="Abril Fatface"/>
                <a:cs typeface="Abril Fatface"/>
                <a:sym typeface="Abril Fatface"/>
              </a:defRPr>
            </a:lvl2pPr>
            <a:lvl3pPr lvl="2" rtl="0" algn="r">
              <a:lnSpc>
                <a:spcPct val="100000"/>
              </a:lnSpc>
              <a:spcBef>
                <a:spcPts val="0"/>
              </a:spcBef>
              <a:spcAft>
                <a:spcPts val="0"/>
              </a:spcAft>
              <a:buSzPts val="7000"/>
              <a:buFont typeface="Abril Fatface"/>
              <a:buNone/>
              <a:defRPr sz="7000">
                <a:latin typeface="Abril Fatface"/>
                <a:ea typeface="Abril Fatface"/>
                <a:cs typeface="Abril Fatface"/>
                <a:sym typeface="Abril Fatface"/>
              </a:defRPr>
            </a:lvl3pPr>
            <a:lvl4pPr lvl="3" rtl="0" algn="r">
              <a:lnSpc>
                <a:spcPct val="100000"/>
              </a:lnSpc>
              <a:spcBef>
                <a:spcPts val="0"/>
              </a:spcBef>
              <a:spcAft>
                <a:spcPts val="0"/>
              </a:spcAft>
              <a:buSzPts val="7000"/>
              <a:buFont typeface="Abril Fatface"/>
              <a:buNone/>
              <a:defRPr sz="7000">
                <a:latin typeface="Abril Fatface"/>
                <a:ea typeface="Abril Fatface"/>
                <a:cs typeface="Abril Fatface"/>
                <a:sym typeface="Abril Fatface"/>
              </a:defRPr>
            </a:lvl4pPr>
            <a:lvl5pPr lvl="4" rtl="0" algn="r">
              <a:lnSpc>
                <a:spcPct val="100000"/>
              </a:lnSpc>
              <a:spcBef>
                <a:spcPts val="0"/>
              </a:spcBef>
              <a:spcAft>
                <a:spcPts val="0"/>
              </a:spcAft>
              <a:buSzPts val="7000"/>
              <a:buFont typeface="Abril Fatface"/>
              <a:buNone/>
              <a:defRPr sz="7000">
                <a:latin typeface="Abril Fatface"/>
                <a:ea typeface="Abril Fatface"/>
                <a:cs typeface="Abril Fatface"/>
                <a:sym typeface="Abril Fatface"/>
              </a:defRPr>
            </a:lvl5pPr>
            <a:lvl6pPr lvl="5" rtl="0" algn="r">
              <a:lnSpc>
                <a:spcPct val="100000"/>
              </a:lnSpc>
              <a:spcBef>
                <a:spcPts val="0"/>
              </a:spcBef>
              <a:spcAft>
                <a:spcPts val="0"/>
              </a:spcAft>
              <a:buSzPts val="7000"/>
              <a:buFont typeface="Abril Fatface"/>
              <a:buNone/>
              <a:defRPr sz="7000">
                <a:latin typeface="Abril Fatface"/>
                <a:ea typeface="Abril Fatface"/>
                <a:cs typeface="Abril Fatface"/>
                <a:sym typeface="Abril Fatface"/>
              </a:defRPr>
            </a:lvl6pPr>
            <a:lvl7pPr lvl="6" rtl="0" algn="r">
              <a:lnSpc>
                <a:spcPct val="100000"/>
              </a:lnSpc>
              <a:spcBef>
                <a:spcPts val="0"/>
              </a:spcBef>
              <a:spcAft>
                <a:spcPts val="0"/>
              </a:spcAft>
              <a:buSzPts val="7000"/>
              <a:buFont typeface="Abril Fatface"/>
              <a:buNone/>
              <a:defRPr sz="7000">
                <a:latin typeface="Abril Fatface"/>
                <a:ea typeface="Abril Fatface"/>
                <a:cs typeface="Abril Fatface"/>
                <a:sym typeface="Abril Fatface"/>
              </a:defRPr>
            </a:lvl7pPr>
            <a:lvl8pPr lvl="7" rtl="0" algn="r">
              <a:lnSpc>
                <a:spcPct val="100000"/>
              </a:lnSpc>
              <a:spcBef>
                <a:spcPts val="0"/>
              </a:spcBef>
              <a:spcAft>
                <a:spcPts val="0"/>
              </a:spcAft>
              <a:buSzPts val="7000"/>
              <a:buFont typeface="Abril Fatface"/>
              <a:buNone/>
              <a:defRPr sz="7000">
                <a:latin typeface="Abril Fatface"/>
                <a:ea typeface="Abril Fatface"/>
                <a:cs typeface="Abril Fatface"/>
                <a:sym typeface="Abril Fatface"/>
              </a:defRPr>
            </a:lvl8pPr>
            <a:lvl9pPr lvl="8" rtl="0" algn="r">
              <a:lnSpc>
                <a:spcPct val="100000"/>
              </a:lnSpc>
              <a:spcBef>
                <a:spcPts val="0"/>
              </a:spcBef>
              <a:spcAft>
                <a:spcPts val="0"/>
              </a:spcAft>
              <a:buSzPts val="7000"/>
              <a:buFont typeface="Abril Fatface"/>
              <a:buNone/>
              <a:defRPr sz="7000">
                <a:latin typeface="Abril Fatface"/>
                <a:ea typeface="Abril Fatface"/>
                <a:cs typeface="Abril Fatface"/>
                <a:sym typeface="Abril Fatface"/>
              </a:defRPr>
            </a:lvl9pPr>
          </a:lstStyle>
          <a:p/>
        </p:txBody>
      </p:sp>
      <p:sp>
        <p:nvSpPr>
          <p:cNvPr id="96" name="Google Shape;96;p3"/>
          <p:cNvSpPr txBox="1"/>
          <p:nvPr>
            <p:ph idx="1" type="body"/>
          </p:nvPr>
        </p:nvSpPr>
        <p:spPr>
          <a:xfrm>
            <a:off x="5158300" y="2988275"/>
            <a:ext cx="5322600" cy="2235900"/>
          </a:xfrm>
          <a:prstGeom prst="rect">
            <a:avLst/>
          </a:prstGeom>
          <a:noFill/>
          <a:ln>
            <a:noFill/>
          </a:ln>
        </p:spPr>
        <p:txBody>
          <a:bodyPr anchorCtr="0" anchor="t" bIns="121900" lIns="121900" spcFirstLastPara="1" rIns="121900" wrap="square" tIns="121900">
            <a:noAutofit/>
          </a:bodyPr>
          <a:lstStyle>
            <a:lvl1pPr indent="-349250" lvl="0" marL="457200" rtl="0" algn="r">
              <a:lnSpc>
                <a:spcPct val="115000"/>
              </a:lnSpc>
              <a:spcBef>
                <a:spcPts val="0"/>
              </a:spcBef>
              <a:spcAft>
                <a:spcPts val="0"/>
              </a:spcAft>
              <a:buSzPts val="1900"/>
              <a:buChar char="●"/>
              <a:defRPr/>
            </a:lvl1pPr>
            <a:lvl2pPr indent="-349250" lvl="1" marL="914400" rtl="0" algn="r">
              <a:lnSpc>
                <a:spcPct val="115000"/>
              </a:lnSpc>
              <a:spcBef>
                <a:spcPts val="2100"/>
              </a:spcBef>
              <a:spcAft>
                <a:spcPts val="0"/>
              </a:spcAft>
              <a:buSzPts val="1900"/>
              <a:buChar char="○"/>
              <a:defRPr/>
            </a:lvl2pPr>
            <a:lvl3pPr indent="-349250" lvl="2" marL="1371600" rtl="0" algn="r">
              <a:lnSpc>
                <a:spcPct val="115000"/>
              </a:lnSpc>
              <a:spcBef>
                <a:spcPts val="2100"/>
              </a:spcBef>
              <a:spcAft>
                <a:spcPts val="0"/>
              </a:spcAft>
              <a:buSzPts val="1900"/>
              <a:buChar char="■"/>
              <a:defRPr/>
            </a:lvl3pPr>
            <a:lvl4pPr indent="-349250" lvl="3" marL="1828800" rtl="0" algn="r">
              <a:lnSpc>
                <a:spcPct val="115000"/>
              </a:lnSpc>
              <a:spcBef>
                <a:spcPts val="2100"/>
              </a:spcBef>
              <a:spcAft>
                <a:spcPts val="0"/>
              </a:spcAft>
              <a:buSzPts val="1900"/>
              <a:buChar char="●"/>
              <a:defRPr/>
            </a:lvl4pPr>
            <a:lvl5pPr indent="-349250" lvl="4" marL="2286000" rtl="0" algn="r">
              <a:lnSpc>
                <a:spcPct val="115000"/>
              </a:lnSpc>
              <a:spcBef>
                <a:spcPts val="2100"/>
              </a:spcBef>
              <a:spcAft>
                <a:spcPts val="0"/>
              </a:spcAft>
              <a:buSzPts val="1900"/>
              <a:buChar char="○"/>
              <a:defRPr/>
            </a:lvl5pPr>
            <a:lvl6pPr indent="-349250" lvl="5" marL="2743200" rtl="0" algn="r">
              <a:lnSpc>
                <a:spcPct val="115000"/>
              </a:lnSpc>
              <a:spcBef>
                <a:spcPts val="2100"/>
              </a:spcBef>
              <a:spcAft>
                <a:spcPts val="0"/>
              </a:spcAft>
              <a:buSzPts val="1900"/>
              <a:buChar char="■"/>
              <a:defRPr/>
            </a:lvl6pPr>
            <a:lvl7pPr indent="-349250" lvl="6" marL="3200400" rtl="0" algn="r">
              <a:lnSpc>
                <a:spcPct val="115000"/>
              </a:lnSpc>
              <a:spcBef>
                <a:spcPts val="2100"/>
              </a:spcBef>
              <a:spcAft>
                <a:spcPts val="0"/>
              </a:spcAft>
              <a:buSzPts val="1900"/>
              <a:buChar char="●"/>
              <a:defRPr/>
            </a:lvl7pPr>
            <a:lvl8pPr indent="-349250" lvl="7" marL="3657600" rtl="0" algn="r">
              <a:lnSpc>
                <a:spcPct val="115000"/>
              </a:lnSpc>
              <a:spcBef>
                <a:spcPts val="2100"/>
              </a:spcBef>
              <a:spcAft>
                <a:spcPts val="0"/>
              </a:spcAft>
              <a:buSzPts val="1900"/>
              <a:buChar char="○"/>
              <a:defRPr/>
            </a:lvl8pPr>
            <a:lvl9pPr indent="-349250" lvl="8" marL="4114800" rtl="0" algn="r">
              <a:lnSpc>
                <a:spcPct val="115000"/>
              </a:lnSpc>
              <a:spcBef>
                <a:spcPts val="2100"/>
              </a:spcBef>
              <a:spcAft>
                <a:spcPts val="2100"/>
              </a:spcAft>
              <a:buSzPts val="1900"/>
              <a:buChar char="■"/>
              <a:defRPr/>
            </a:lvl9pPr>
          </a:lstStyle>
          <a:p/>
        </p:txBody>
      </p:sp>
      <p:sp>
        <p:nvSpPr>
          <p:cNvPr id="97" name="Google Shape;97;p3"/>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98" name="Shape 98"/>
        <p:cNvGrpSpPr/>
        <p:nvPr/>
      </p:nvGrpSpPr>
      <p:grpSpPr>
        <a:xfrm>
          <a:off x="0" y="0"/>
          <a:ext cx="0" cy="0"/>
          <a:chOff x="0" y="0"/>
          <a:chExt cx="0" cy="0"/>
        </a:xfrm>
      </p:grpSpPr>
      <p:sp>
        <p:nvSpPr>
          <p:cNvPr id="99" name="Google Shape;99;p4"/>
          <p:cNvSpPr/>
          <p:nvPr/>
        </p:nvSpPr>
        <p:spPr>
          <a:xfrm>
            <a:off x="11554134" y="1801448"/>
            <a:ext cx="637866" cy="1096399"/>
          </a:xfrm>
          <a:custGeom>
            <a:rect b="b" l="l" r="r" t="t"/>
            <a:pathLst>
              <a:path extrusionOk="0" h="1096399" w="637866">
                <a:moveTo>
                  <a:pt x="637866" y="0"/>
                </a:moveTo>
                <a:lnTo>
                  <a:pt x="637866" y="1096399"/>
                </a:lnTo>
                <a:lnTo>
                  <a:pt x="558099" y="1046648"/>
                </a:lnTo>
                <a:cubicBezTo>
                  <a:pt x="335364" y="889994"/>
                  <a:pt x="157414" y="673020"/>
                  <a:pt x="48018" y="416700"/>
                </a:cubicBezTo>
                <a:cubicBezTo>
                  <a:pt x="-2204" y="296292"/>
                  <a:pt x="-31214" y="144374"/>
                  <a:pt x="54883" y="4673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 name="Google Shape;100;p4"/>
          <p:cNvSpPr/>
          <p:nvPr/>
        </p:nvSpPr>
        <p:spPr>
          <a:xfrm>
            <a:off x="9840946" y="2"/>
            <a:ext cx="2351054" cy="2067835"/>
          </a:xfrm>
          <a:custGeom>
            <a:rect b="b" l="l" r="r" t="t"/>
            <a:pathLst>
              <a:path extrusionOk="0" h="2067835" w="2351054">
                <a:moveTo>
                  <a:pt x="129132" y="0"/>
                </a:moveTo>
                <a:lnTo>
                  <a:pt x="2351054" y="0"/>
                </a:lnTo>
                <a:lnTo>
                  <a:pt x="2351054" y="2043977"/>
                </a:lnTo>
                <a:lnTo>
                  <a:pt x="2251968" y="2056548"/>
                </a:lnTo>
                <a:cubicBezTo>
                  <a:pt x="1849381" y="2092859"/>
                  <a:pt x="1442025" y="2041453"/>
                  <a:pt x="1058497" y="1903907"/>
                </a:cubicBezTo>
                <a:cubicBezTo>
                  <a:pt x="846064" y="1829041"/>
                  <a:pt x="639870" y="1728908"/>
                  <a:pt x="468299" y="1582918"/>
                </a:cubicBezTo>
                <a:cubicBezTo>
                  <a:pt x="426219" y="1547149"/>
                  <a:pt x="386385" y="1508789"/>
                  <a:pt x="349076" y="1468061"/>
                </a:cubicBezTo>
                <a:cubicBezTo>
                  <a:pt x="-22778" y="1062210"/>
                  <a:pt x="-95054" y="487911"/>
                  <a:pt x="120339" y="1696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 name="Google Shape;101;p4"/>
          <p:cNvSpPr/>
          <p:nvPr/>
        </p:nvSpPr>
        <p:spPr>
          <a:xfrm>
            <a:off x="10735779" y="1"/>
            <a:ext cx="1456221" cy="1449983"/>
          </a:xfrm>
          <a:custGeom>
            <a:rect b="b" l="l" r="r" t="t"/>
            <a:pathLst>
              <a:path extrusionOk="0" h="1449983" w="1456221">
                <a:moveTo>
                  <a:pt x="97378" y="0"/>
                </a:moveTo>
                <a:lnTo>
                  <a:pt x="1456221" y="0"/>
                </a:lnTo>
                <a:lnTo>
                  <a:pt x="1456221" y="1449983"/>
                </a:lnTo>
                <a:lnTo>
                  <a:pt x="1395992" y="1448335"/>
                </a:lnTo>
                <a:cubicBezTo>
                  <a:pt x="1260530" y="1440965"/>
                  <a:pt x="1125848" y="1425368"/>
                  <a:pt x="993584" y="1396045"/>
                </a:cubicBezTo>
                <a:cubicBezTo>
                  <a:pt x="729056" y="1337400"/>
                  <a:pt x="472014" y="1220731"/>
                  <a:pt x="281105" y="1027637"/>
                </a:cubicBezTo>
                <a:cubicBezTo>
                  <a:pt x="90195" y="834546"/>
                  <a:pt x="-26159" y="560347"/>
                  <a:pt x="5035" y="291139"/>
                </a:cubicBezTo>
                <a:cubicBezTo>
                  <a:pt x="11274" y="238265"/>
                  <a:pt x="23752" y="184747"/>
                  <a:pt x="41245" y="13182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 name="Google Shape;102;p4"/>
          <p:cNvSpPr/>
          <p:nvPr/>
        </p:nvSpPr>
        <p:spPr>
          <a:xfrm>
            <a:off x="11698506" y="1"/>
            <a:ext cx="493495" cy="1045580"/>
          </a:xfrm>
          <a:custGeom>
            <a:rect b="b" l="l" r="r" t="t"/>
            <a:pathLst>
              <a:path extrusionOk="0" h="1045580" w="493495">
                <a:moveTo>
                  <a:pt x="241960" y="0"/>
                </a:moveTo>
                <a:lnTo>
                  <a:pt x="493495" y="0"/>
                </a:lnTo>
                <a:lnTo>
                  <a:pt x="493495" y="1045580"/>
                </a:lnTo>
                <a:lnTo>
                  <a:pt x="452119" y="1028854"/>
                </a:lnTo>
                <a:cubicBezTo>
                  <a:pt x="278367" y="951181"/>
                  <a:pt x="122084" y="820786"/>
                  <a:pt x="46592" y="647346"/>
                </a:cubicBezTo>
                <a:cubicBezTo>
                  <a:pt x="-28897" y="473905"/>
                  <a:pt x="-15797" y="255544"/>
                  <a:pt x="108981" y="111739"/>
                </a:cubicBezTo>
                <a:cubicBezTo>
                  <a:pt x="136276" y="79921"/>
                  <a:pt x="172189" y="47128"/>
                  <a:pt x="215447" y="1654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 name="Google Shape;103;p4"/>
          <p:cNvSpPr/>
          <p:nvPr/>
        </p:nvSpPr>
        <p:spPr>
          <a:xfrm rot="206533">
            <a:off x="-67507" y="4094755"/>
            <a:ext cx="3444300" cy="2858331"/>
          </a:xfrm>
          <a:custGeom>
            <a:rect b="b" l="l" r="r" t="t"/>
            <a:pathLst>
              <a:path extrusionOk="0" h="2860325" w="3446703">
                <a:moveTo>
                  <a:pt x="3405019" y="0"/>
                </a:moveTo>
                <a:lnTo>
                  <a:pt x="3446703" y="527773"/>
                </a:lnTo>
                <a:cubicBezTo>
                  <a:pt x="3345829" y="809439"/>
                  <a:pt x="3104941" y="1002029"/>
                  <a:pt x="2852915" y="1119623"/>
                </a:cubicBezTo>
                <a:cubicBezTo>
                  <a:pt x="2599776" y="1235320"/>
                  <a:pt x="2338776" y="1328691"/>
                  <a:pt x="2072333" y="1398827"/>
                </a:cubicBezTo>
                <a:cubicBezTo>
                  <a:pt x="1316492" y="1604529"/>
                  <a:pt x="712439" y="2097402"/>
                  <a:pt x="347570" y="2839565"/>
                </a:cubicBezTo>
                <a:lnTo>
                  <a:pt x="343420" y="2848749"/>
                </a:lnTo>
                <a:lnTo>
                  <a:pt x="147943" y="2860325"/>
                </a:lnTo>
                <a:lnTo>
                  <a:pt x="0" y="362132"/>
                </a:lnTo>
                <a:lnTo>
                  <a:pt x="24920" y="347863"/>
                </a:lnTo>
                <a:cubicBezTo>
                  <a:pt x="206525" y="257544"/>
                  <a:pt x="561285" y="152717"/>
                  <a:pt x="1161917" y="235897"/>
                </a:cubicBezTo>
                <a:cubicBezTo>
                  <a:pt x="2122930" y="368983"/>
                  <a:pt x="2678850" y="403489"/>
                  <a:pt x="3405019"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 name="Google Shape;104;p4"/>
          <p:cNvSpPr/>
          <p:nvPr/>
        </p:nvSpPr>
        <p:spPr>
          <a:xfrm flipH="1" rot="10800000">
            <a:off x="3548529" y="0"/>
            <a:ext cx="5393051" cy="1162564"/>
          </a:xfrm>
          <a:custGeom>
            <a:rect b="b" l="l" r="r" t="t"/>
            <a:pathLst>
              <a:path extrusionOk="0" h="1162564" w="5393051">
                <a:moveTo>
                  <a:pt x="2192886" y="1162564"/>
                </a:moveTo>
                <a:lnTo>
                  <a:pt x="5393051" y="1162564"/>
                </a:lnTo>
                <a:lnTo>
                  <a:pt x="5290515" y="934744"/>
                </a:lnTo>
                <a:lnTo>
                  <a:pt x="1779003" y="63675"/>
                </a:lnTo>
                <a:lnTo>
                  <a:pt x="0" y="0"/>
                </a:lnTo>
                <a:cubicBezTo>
                  <a:pt x="571869" y="60844"/>
                  <a:pt x="1096514" y="245373"/>
                  <a:pt x="1490821" y="524362"/>
                </a:cubicBezTo>
                <a:cubicBezTo>
                  <a:pt x="1731056" y="697556"/>
                  <a:pt x="1915591" y="905614"/>
                  <a:pt x="2120408" y="109823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 name="Google Shape;105;p4"/>
          <p:cNvSpPr/>
          <p:nvPr/>
        </p:nvSpPr>
        <p:spPr>
          <a:xfrm flipH="1" rot="9525414">
            <a:off x="4809012" y="264930"/>
            <a:ext cx="5017715" cy="1354830"/>
          </a:xfrm>
          <a:custGeom>
            <a:rect b="b" l="l" r="r" t="t"/>
            <a:pathLst>
              <a:path extrusionOk="0" h="1354178" w="5015302">
                <a:moveTo>
                  <a:pt x="3376962" y="1354178"/>
                </a:moveTo>
                <a:lnTo>
                  <a:pt x="5015302" y="719397"/>
                </a:lnTo>
                <a:lnTo>
                  <a:pt x="4907339" y="718277"/>
                </a:lnTo>
                <a:cubicBezTo>
                  <a:pt x="4284065" y="722134"/>
                  <a:pt x="3803375" y="832048"/>
                  <a:pt x="2530255" y="342562"/>
                </a:cubicBezTo>
                <a:cubicBezTo>
                  <a:pt x="832761" y="-310087"/>
                  <a:pt x="0" y="170434"/>
                  <a:pt x="0" y="170434"/>
                </a:cubicBezTo>
                <a:cubicBezTo>
                  <a:pt x="734900" y="41717"/>
                  <a:pt x="1521155" y="200632"/>
                  <a:pt x="2119446" y="526392"/>
                </a:cubicBezTo>
                <a:cubicBezTo>
                  <a:pt x="2513781" y="740043"/>
                  <a:pt x="2831093" y="1018992"/>
                  <a:pt x="3200726" y="1253782"/>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 name="Google Shape;106;p4"/>
          <p:cNvSpPr/>
          <p:nvPr/>
        </p:nvSpPr>
        <p:spPr>
          <a:xfrm rot="-1770831">
            <a:off x="2926056" y="4425147"/>
            <a:ext cx="2389021" cy="2854536"/>
          </a:xfrm>
          <a:custGeom>
            <a:rect b="b" l="l" r="r" t="t"/>
            <a:pathLst>
              <a:path extrusionOk="0" h="2855312" w="2389671">
                <a:moveTo>
                  <a:pt x="2127032" y="308735"/>
                </a:moveTo>
                <a:cubicBezTo>
                  <a:pt x="2363199" y="626378"/>
                  <a:pt x="2575494" y="1074840"/>
                  <a:pt x="2127033" y="1622285"/>
                </a:cubicBezTo>
                <a:cubicBezTo>
                  <a:pt x="1833578" y="1980351"/>
                  <a:pt x="1711676" y="2420215"/>
                  <a:pt x="1711676" y="2420215"/>
                </a:cubicBezTo>
                <a:cubicBezTo>
                  <a:pt x="1681216" y="2554503"/>
                  <a:pt x="1670848" y="2691265"/>
                  <a:pt x="1679883" y="2826287"/>
                </a:cubicBezTo>
                <a:lnTo>
                  <a:pt x="1683228" y="2855312"/>
                </a:lnTo>
                <a:lnTo>
                  <a:pt x="0" y="1905242"/>
                </a:lnTo>
                <a:lnTo>
                  <a:pt x="209385" y="152140"/>
                </a:lnTo>
                <a:lnTo>
                  <a:pt x="1040102" y="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 name="Google Shape;107;p4"/>
          <p:cNvSpPr/>
          <p:nvPr/>
        </p:nvSpPr>
        <p:spPr>
          <a:xfrm rot="-1770831">
            <a:off x="1978221" y="4860517"/>
            <a:ext cx="2746701" cy="2384969"/>
          </a:xfrm>
          <a:custGeom>
            <a:rect b="b" l="l" r="r" t="t"/>
            <a:pathLst>
              <a:path extrusionOk="0" h="2385618" w="2747448">
                <a:moveTo>
                  <a:pt x="2356597" y="0"/>
                </a:moveTo>
                <a:lnTo>
                  <a:pt x="2747448" y="328788"/>
                </a:lnTo>
                <a:cubicBezTo>
                  <a:pt x="2696206" y="1486696"/>
                  <a:pt x="2212099" y="1792885"/>
                  <a:pt x="2037998" y="2040824"/>
                </a:cubicBezTo>
                <a:cubicBezTo>
                  <a:pt x="1972751" y="2133843"/>
                  <a:pt x="1916852" y="2234739"/>
                  <a:pt x="1870856" y="2341050"/>
                </a:cubicBezTo>
                <a:lnTo>
                  <a:pt x="1854063" y="2385618"/>
                </a:lnTo>
                <a:lnTo>
                  <a:pt x="0" y="1339124"/>
                </a:lnTo>
                <a:lnTo>
                  <a:pt x="11179"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8" name="Google Shape;108;p4"/>
          <p:cNvSpPr/>
          <p:nvPr/>
        </p:nvSpPr>
        <p:spPr>
          <a:xfrm rot="-1770831">
            <a:off x="1067184" y="4764896"/>
            <a:ext cx="3431419" cy="2281861"/>
          </a:xfrm>
          <a:custGeom>
            <a:rect b="b" l="l" r="r" t="t"/>
            <a:pathLst>
              <a:path extrusionOk="0" h="2282482" w="3432352">
                <a:moveTo>
                  <a:pt x="3403708" y="0"/>
                </a:moveTo>
                <a:lnTo>
                  <a:pt x="3432352" y="691947"/>
                </a:lnTo>
                <a:cubicBezTo>
                  <a:pt x="3067285" y="1268036"/>
                  <a:pt x="2316136" y="1498792"/>
                  <a:pt x="1927197" y="2058969"/>
                </a:cubicBezTo>
                <a:cubicBezTo>
                  <a:pt x="1890802" y="2112830"/>
                  <a:pt x="1858362" y="2168612"/>
                  <a:pt x="1829906" y="2225905"/>
                </a:cubicBezTo>
                <a:lnTo>
                  <a:pt x="1806314" y="2282482"/>
                </a:lnTo>
                <a:lnTo>
                  <a:pt x="9336" y="1268208"/>
                </a:lnTo>
                <a:lnTo>
                  <a:pt x="0" y="875595"/>
                </a:lnTo>
                <a:lnTo>
                  <a:pt x="3240427" y="4141"/>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 name="Google Shape;109;p4"/>
          <p:cNvSpPr/>
          <p:nvPr/>
        </p:nvSpPr>
        <p:spPr>
          <a:xfrm rot="-3629169">
            <a:off x="-271046" y="4964954"/>
            <a:ext cx="3101393" cy="1671528"/>
          </a:xfrm>
          <a:custGeom>
            <a:rect b="b" l="l" r="r" t="t"/>
            <a:pathLst>
              <a:path extrusionOk="0" h="1671983" w="3102237">
                <a:moveTo>
                  <a:pt x="3060544" y="0"/>
                </a:moveTo>
                <a:lnTo>
                  <a:pt x="3102237" y="477106"/>
                </a:lnTo>
                <a:cubicBezTo>
                  <a:pt x="3001342" y="731732"/>
                  <a:pt x="2760403" y="905833"/>
                  <a:pt x="2508324" y="1012137"/>
                </a:cubicBezTo>
                <a:cubicBezTo>
                  <a:pt x="2255132" y="1116727"/>
                  <a:pt x="1994077" y="1201135"/>
                  <a:pt x="1727580" y="1264537"/>
                </a:cubicBezTo>
                <a:cubicBezTo>
                  <a:pt x="1412580" y="1342018"/>
                  <a:pt x="1123937" y="1464569"/>
                  <a:pt x="867976" y="1629712"/>
                </a:cubicBezTo>
                <a:lnTo>
                  <a:pt x="807272" y="1671983"/>
                </a:lnTo>
                <a:lnTo>
                  <a:pt x="0" y="243019"/>
                </a:lnTo>
                <a:lnTo>
                  <a:pt x="57787" y="210374"/>
                </a:lnTo>
                <a:lnTo>
                  <a:pt x="91187" y="205043"/>
                </a:lnTo>
                <a:cubicBezTo>
                  <a:pt x="277696" y="180546"/>
                  <a:pt x="516593" y="175653"/>
                  <a:pt x="816972" y="213251"/>
                </a:cubicBezTo>
                <a:cubicBezTo>
                  <a:pt x="1778187" y="333560"/>
                  <a:pt x="2334223" y="364753"/>
                  <a:pt x="3060544" y="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 name="Google Shape;110;p4"/>
          <p:cNvSpPr/>
          <p:nvPr/>
        </p:nvSpPr>
        <p:spPr>
          <a:xfrm rot="675222">
            <a:off x="3617184" y="4185207"/>
            <a:ext cx="4092553" cy="2749908"/>
          </a:xfrm>
          <a:custGeom>
            <a:rect b="b" l="l" r="r" t="t"/>
            <a:pathLst>
              <a:path extrusionOk="0" h="2752076" w="4095780">
                <a:moveTo>
                  <a:pt x="0" y="213801"/>
                </a:moveTo>
                <a:lnTo>
                  <a:pt x="1305735" y="0"/>
                </a:lnTo>
                <a:lnTo>
                  <a:pt x="4095780" y="2292145"/>
                </a:lnTo>
                <a:lnTo>
                  <a:pt x="1778619" y="2752076"/>
                </a:lnTo>
                <a:lnTo>
                  <a:pt x="1677208" y="2645740"/>
                </a:lnTo>
                <a:cubicBezTo>
                  <a:pt x="1374235" y="2287916"/>
                  <a:pt x="1228058" y="1829305"/>
                  <a:pt x="1048054" y="1401159"/>
                </a:cubicBezTo>
                <a:cubicBezTo>
                  <a:pt x="842330" y="911849"/>
                  <a:pt x="537281" y="405343"/>
                  <a:pt x="0" y="213801"/>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 name="Google Shape;111;p4"/>
          <p:cNvSpPr/>
          <p:nvPr/>
        </p:nvSpPr>
        <p:spPr>
          <a:xfrm rot="975612">
            <a:off x="3823171" y="4577216"/>
            <a:ext cx="4675867" cy="1854352"/>
          </a:xfrm>
          <a:custGeom>
            <a:rect b="b" l="l" r="r" t="t"/>
            <a:pathLst>
              <a:path extrusionOk="0" h="1854352" w="4675867">
                <a:moveTo>
                  <a:pt x="0" y="0"/>
                </a:moveTo>
                <a:lnTo>
                  <a:pt x="1481347" y="63645"/>
                </a:lnTo>
                <a:lnTo>
                  <a:pt x="4405329" y="934323"/>
                </a:lnTo>
                <a:lnTo>
                  <a:pt x="4675867" y="1655881"/>
                </a:lnTo>
                <a:lnTo>
                  <a:pt x="3995036" y="1854352"/>
                </a:lnTo>
                <a:lnTo>
                  <a:pt x="3830576" y="1817095"/>
                </a:lnTo>
                <a:cubicBezTo>
                  <a:pt x="3700244" y="1790364"/>
                  <a:pt x="3580663" y="1771429"/>
                  <a:pt x="3486994" y="1762360"/>
                </a:cubicBezTo>
                <a:cubicBezTo>
                  <a:pt x="3112323" y="1726080"/>
                  <a:pt x="2720710" y="1714944"/>
                  <a:pt x="2391209" y="1578742"/>
                </a:cubicBezTo>
                <a:cubicBezTo>
                  <a:pt x="1856019" y="1355981"/>
                  <a:pt x="1641464" y="870360"/>
                  <a:pt x="1241383" y="524125"/>
                </a:cubicBezTo>
                <a:cubicBezTo>
                  <a:pt x="913050" y="245262"/>
                  <a:pt x="476186" y="60815"/>
                  <a:pt x="0"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 name="Google Shape;112;p4"/>
          <p:cNvSpPr/>
          <p:nvPr/>
        </p:nvSpPr>
        <p:spPr>
          <a:xfrm flipH="1" rot="-9878667">
            <a:off x="2358864" y="-267513"/>
            <a:ext cx="3109178" cy="3231849"/>
          </a:xfrm>
          <a:custGeom>
            <a:rect b="b" l="l" r="r" t="t"/>
            <a:pathLst>
              <a:path extrusionOk="0" h="3229508" w="3106926">
                <a:moveTo>
                  <a:pt x="0" y="2588216"/>
                </a:moveTo>
                <a:lnTo>
                  <a:pt x="2324141" y="3229508"/>
                </a:lnTo>
                <a:lnTo>
                  <a:pt x="2320898" y="3223455"/>
                </a:lnTo>
                <a:cubicBezTo>
                  <a:pt x="2202336" y="2968687"/>
                  <a:pt x="2177882" y="2690079"/>
                  <a:pt x="2254477" y="2421375"/>
                </a:cubicBezTo>
                <a:cubicBezTo>
                  <a:pt x="2254477" y="2421375"/>
                  <a:pt x="2407747" y="1981301"/>
                  <a:pt x="2776709" y="1623063"/>
                </a:cubicBezTo>
                <a:cubicBezTo>
                  <a:pt x="3340563" y="1075356"/>
                  <a:pt x="3073643" y="626679"/>
                  <a:pt x="2776709" y="308883"/>
                </a:cubicBezTo>
                <a:lnTo>
                  <a:pt x="1410103" y="0"/>
                </a:lnTo>
                <a:lnTo>
                  <a:pt x="365636" y="152213"/>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 name="Google Shape;113;p4"/>
          <p:cNvSpPr/>
          <p:nvPr/>
        </p:nvSpPr>
        <p:spPr>
          <a:xfrm flipH="1" rot="10800000">
            <a:off x="1014695" y="1"/>
            <a:ext cx="2763143" cy="2863136"/>
          </a:xfrm>
          <a:custGeom>
            <a:rect b="b" l="l" r="r" t="t"/>
            <a:pathLst>
              <a:path extrusionOk="0" h="2863136" w="2763143">
                <a:moveTo>
                  <a:pt x="0" y="2863136"/>
                </a:moveTo>
                <a:lnTo>
                  <a:pt x="1746776" y="2863136"/>
                </a:lnTo>
                <a:lnTo>
                  <a:pt x="1747973" y="2848513"/>
                </a:lnTo>
                <a:cubicBezTo>
                  <a:pt x="1785609" y="2555881"/>
                  <a:pt x="1890324" y="2274021"/>
                  <a:pt x="2053490" y="2041408"/>
                </a:cubicBezTo>
                <a:cubicBezTo>
                  <a:pt x="2227641" y="1793398"/>
                  <a:pt x="2711886" y="1487122"/>
                  <a:pt x="2763143" y="328882"/>
                </a:cubicBezTo>
                <a:lnTo>
                  <a:pt x="2372181" y="0"/>
                </a:lnTo>
                <a:lnTo>
                  <a:pt x="26090" y="196757"/>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 name="Google Shape;114;p4"/>
          <p:cNvSpPr/>
          <p:nvPr/>
        </p:nvSpPr>
        <p:spPr>
          <a:xfrm flipH="1" rot="10800000">
            <a:off x="1" y="1"/>
            <a:ext cx="3339012" cy="3028370"/>
          </a:xfrm>
          <a:custGeom>
            <a:rect b="b" l="l" r="r" t="t"/>
            <a:pathLst>
              <a:path extrusionOk="0" h="3028370" w="3339012">
                <a:moveTo>
                  <a:pt x="0" y="3028370"/>
                </a:moveTo>
                <a:lnTo>
                  <a:pt x="1596254" y="3028370"/>
                </a:lnTo>
                <a:lnTo>
                  <a:pt x="1587608" y="2960511"/>
                </a:lnTo>
                <a:cubicBezTo>
                  <a:pt x="1568285" y="2646367"/>
                  <a:pt x="1651396" y="2328941"/>
                  <a:pt x="1833426" y="2059558"/>
                </a:cubicBezTo>
                <a:cubicBezTo>
                  <a:pt x="2222477" y="1499222"/>
                  <a:pt x="2973840" y="1268399"/>
                  <a:pt x="3339012" y="692145"/>
                </a:cubicBezTo>
                <a:lnTo>
                  <a:pt x="3310360" y="0"/>
                </a:lnTo>
                <a:lnTo>
                  <a:pt x="3147032" y="4141"/>
                </a:lnTo>
                <a:lnTo>
                  <a:pt x="0" y="850479"/>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 name="Google Shape;115;p4"/>
          <p:cNvSpPr/>
          <p:nvPr/>
        </p:nvSpPr>
        <p:spPr>
          <a:xfrm flipH="1" rot="10800000">
            <a:off x="1" y="8976"/>
            <a:ext cx="3352065" cy="3200231"/>
          </a:xfrm>
          <a:custGeom>
            <a:rect b="b" l="l" r="r" t="t"/>
            <a:pathLst>
              <a:path extrusionOk="0" h="3200231" w="3352065">
                <a:moveTo>
                  <a:pt x="0" y="3200231"/>
                </a:moveTo>
                <a:lnTo>
                  <a:pt x="23843" y="3112758"/>
                </a:lnTo>
                <a:cubicBezTo>
                  <a:pt x="323760" y="2135662"/>
                  <a:pt x="1031743" y="1497409"/>
                  <a:pt x="1977014" y="1264899"/>
                </a:cubicBezTo>
                <a:cubicBezTo>
                  <a:pt x="2243588" y="1201478"/>
                  <a:pt x="2504718" y="1117047"/>
                  <a:pt x="2757982" y="1012427"/>
                </a:cubicBezTo>
                <a:cubicBezTo>
                  <a:pt x="3010133" y="906092"/>
                  <a:pt x="3251141" y="731941"/>
                  <a:pt x="3352065" y="477242"/>
                </a:cubicBezTo>
                <a:lnTo>
                  <a:pt x="3310360" y="0"/>
                </a:lnTo>
                <a:cubicBezTo>
                  <a:pt x="2583831" y="364857"/>
                  <a:pt x="2027636" y="333655"/>
                  <a:pt x="1066146" y="213312"/>
                </a:cubicBezTo>
                <a:cubicBezTo>
                  <a:pt x="585402" y="153139"/>
                  <a:pt x="262095" y="201770"/>
                  <a:pt x="58973" y="265445"/>
                </a:cubicBezTo>
                <a:lnTo>
                  <a:pt x="0" y="287658"/>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 name="Google Shape;116;p4"/>
          <p:cNvSpPr/>
          <p:nvPr/>
        </p:nvSpPr>
        <p:spPr>
          <a:xfrm flipH="1" rot="10256281">
            <a:off x="2942156" y="-62736"/>
            <a:ext cx="3739985" cy="2557308"/>
          </a:xfrm>
          <a:custGeom>
            <a:rect b="b" l="l" r="r" t="t"/>
            <a:pathLst>
              <a:path extrusionOk="0" h="2557356" w="3740055">
                <a:moveTo>
                  <a:pt x="1564840" y="2557356"/>
                </a:moveTo>
                <a:lnTo>
                  <a:pt x="3740055" y="2208003"/>
                </a:lnTo>
                <a:lnTo>
                  <a:pt x="1175998" y="0"/>
                </a:lnTo>
                <a:lnTo>
                  <a:pt x="0" y="201837"/>
                </a:lnTo>
                <a:cubicBezTo>
                  <a:pt x="483896" y="382662"/>
                  <a:pt x="758636" y="860827"/>
                  <a:pt x="943919" y="1322758"/>
                </a:cubicBezTo>
                <a:cubicBezTo>
                  <a:pt x="1106039" y="1726947"/>
                  <a:pt x="1237692" y="2159897"/>
                  <a:pt x="1510562" y="2497699"/>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 name="Google Shape;117;p4"/>
          <p:cNvSpPr/>
          <p:nvPr/>
        </p:nvSpPr>
        <p:spPr>
          <a:xfrm>
            <a:off x="267600" y="534575"/>
            <a:ext cx="11656800" cy="5875500"/>
          </a:xfrm>
          <a:prstGeom prst="round2DiagRect">
            <a:avLst>
              <a:gd fmla="val 25364"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 name="Google Shape;118;p4"/>
          <p:cNvSpPr txBox="1"/>
          <p:nvPr>
            <p:ph type="title"/>
          </p:nvPr>
        </p:nvSpPr>
        <p:spPr>
          <a:xfrm>
            <a:off x="720400" y="669575"/>
            <a:ext cx="11055900" cy="7635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4000"/>
              <a:buFont typeface="Aldrich"/>
              <a:buNone/>
              <a:defRPr/>
            </a:lvl1pPr>
            <a:lvl2pPr lvl="1"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9" name="Google Shape;119;p4"/>
          <p:cNvSpPr txBox="1"/>
          <p:nvPr>
            <p:ph idx="1" type="body"/>
          </p:nvPr>
        </p:nvSpPr>
        <p:spPr>
          <a:xfrm>
            <a:off x="720400" y="2841595"/>
            <a:ext cx="3294600" cy="1322700"/>
          </a:xfrm>
          <a:prstGeom prst="rect">
            <a:avLst/>
          </a:prstGeom>
          <a:noFill/>
          <a:ln>
            <a:noFill/>
          </a:ln>
        </p:spPr>
        <p:txBody>
          <a:bodyPr anchorCtr="0" anchor="t" bIns="121900" lIns="121900" spcFirstLastPara="1" rIns="121900" wrap="square" tIns="121900">
            <a:noAutofit/>
          </a:bodyPr>
          <a:lstStyle>
            <a:lvl1pPr indent="-349250" lvl="0" marL="457200" rtl="0" algn="l">
              <a:lnSpc>
                <a:spcPct val="115000"/>
              </a:lnSpc>
              <a:spcBef>
                <a:spcPts val="0"/>
              </a:spcBef>
              <a:spcAft>
                <a:spcPts val="0"/>
              </a:spcAft>
              <a:buSzPts val="1900"/>
              <a:buChar char="●"/>
              <a:defRPr/>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120" name="Google Shape;120;p4"/>
          <p:cNvSpPr txBox="1"/>
          <p:nvPr>
            <p:ph idx="2" type="body"/>
          </p:nvPr>
        </p:nvSpPr>
        <p:spPr>
          <a:xfrm>
            <a:off x="4678325" y="2841595"/>
            <a:ext cx="3294600" cy="1322700"/>
          </a:xfrm>
          <a:prstGeom prst="rect">
            <a:avLst/>
          </a:prstGeom>
          <a:noFill/>
          <a:ln>
            <a:noFill/>
          </a:ln>
        </p:spPr>
        <p:txBody>
          <a:bodyPr anchorCtr="0" anchor="t" bIns="121900" lIns="121900" spcFirstLastPara="1" rIns="121900" wrap="square" tIns="121900">
            <a:noAutofit/>
          </a:bodyPr>
          <a:lstStyle>
            <a:lvl1pPr indent="-349250" lvl="0" marL="457200" rtl="0" algn="l">
              <a:lnSpc>
                <a:spcPct val="115000"/>
              </a:lnSpc>
              <a:spcBef>
                <a:spcPts val="0"/>
              </a:spcBef>
              <a:spcAft>
                <a:spcPts val="0"/>
              </a:spcAft>
              <a:buSzPts val="1900"/>
              <a:buChar char="●"/>
              <a:defRPr/>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121" name="Google Shape;121;p4"/>
          <p:cNvSpPr txBox="1"/>
          <p:nvPr>
            <p:ph idx="3" type="body"/>
          </p:nvPr>
        </p:nvSpPr>
        <p:spPr>
          <a:xfrm>
            <a:off x="720400" y="4882654"/>
            <a:ext cx="3294600" cy="1322700"/>
          </a:xfrm>
          <a:prstGeom prst="rect">
            <a:avLst/>
          </a:prstGeom>
          <a:noFill/>
          <a:ln>
            <a:noFill/>
          </a:ln>
        </p:spPr>
        <p:txBody>
          <a:bodyPr anchorCtr="0" anchor="t" bIns="121900" lIns="121900" spcFirstLastPara="1" rIns="121900" wrap="square" tIns="121900">
            <a:noAutofit/>
          </a:bodyPr>
          <a:lstStyle>
            <a:lvl1pPr indent="-349250" lvl="0" marL="457200" rtl="0" algn="l">
              <a:lnSpc>
                <a:spcPct val="115000"/>
              </a:lnSpc>
              <a:spcBef>
                <a:spcPts val="0"/>
              </a:spcBef>
              <a:spcAft>
                <a:spcPts val="0"/>
              </a:spcAft>
              <a:buSzPts val="1900"/>
              <a:buChar char="●"/>
              <a:defRPr/>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122" name="Google Shape;122;p4"/>
          <p:cNvSpPr txBox="1"/>
          <p:nvPr>
            <p:ph idx="4" type="body"/>
          </p:nvPr>
        </p:nvSpPr>
        <p:spPr>
          <a:xfrm>
            <a:off x="4678325" y="4882654"/>
            <a:ext cx="3294600" cy="1322700"/>
          </a:xfrm>
          <a:prstGeom prst="rect">
            <a:avLst/>
          </a:prstGeom>
          <a:noFill/>
          <a:ln>
            <a:noFill/>
          </a:ln>
        </p:spPr>
        <p:txBody>
          <a:bodyPr anchorCtr="0" anchor="t" bIns="121900" lIns="121900" spcFirstLastPara="1" rIns="121900" wrap="square" tIns="121900">
            <a:noAutofit/>
          </a:bodyPr>
          <a:lstStyle>
            <a:lvl1pPr indent="-349250" lvl="0" marL="457200" rtl="0" algn="l">
              <a:lnSpc>
                <a:spcPct val="115000"/>
              </a:lnSpc>
              <a:spcBef>
                <a:spcPts val="0"/>
              </a:spcBef>
              <a:spcAft>
                <a:spcPts val="0"/>
              </a:spcAft>
              <a:buSzPts val="1900"/>
              <a:buChar char="●"/>
              <a:defRPr/>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123" name="Google Shape;123;p4"/>
          <p:cNvSpPr txBox="1"/>
          <p:nvPr>
            <p:ph idx="5" type="title"/>
          </p:nvPr>
        </p:nvSpPr>
        <p:spPr>
          <a:xfrm>
            <a:off x="720400" y="2145825"/>
            <a:ext cx="3294600" cy="6957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3500"/>
              <a:buFont typeface="Aldrich"/>
              <a:buNone/>
              <a:defRPr sz="3500"/>
            </a:lvl1pPr>
            <a:lvl2pPr lvl="1"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24" name="Google Shape;124;p4"/>
          <p:cNvSpPr txBox="1"/>
          <p:nvPr>
            <p:ph idx="6" type="title"/>
          </p:nvPr>
        </p:nvSpPr>
        <p:spPr>
          <a:xfrm>
            <a:off x="4678325" y="2145825"/>
            <a:ext cx="3294600" cy="6957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3500"/>
              <a:buFont typeface="Aldrich"/>
              <a:buNone/>
              <a:defRPr sz="3500"/>
            </a:lvl1pPr>
            <a:lvl2pPr lvl="1"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25" name="Google Shape;125;p4"/>
          <p:cNvSpPr txBox="1"/>
          <p:nvPr>
            <p:ph idx="7" type="title"/>
          </p:nvPr>
        </p:nvSpPr>
        <p:spPr>
          <a:xfrm>
            <a:off x="720400" y="4186884"/>
            <a:ext cx="3294600" cy="6957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3500"/>
              <a:buFont typeface="Aldrich"/>
              <a:buNone/>
              <a:defRPr sz="3500"/>
            </a:lvl1pPr>
            <a:lvl2pPr lvl="1"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26" name="Google Shape;126;p4"/>
          <p:cNvSpPr txBox="1"/>
          <p:nvPr>
            <p:ph idx="8" type="title"/>
          </p:nvPr>
        </p:nvSpPr>
        <p:spPr>
          <a:xfrm>
            <a:off x="4678325" y="4186884"/>
            <a:ext cx="3294600" cy="6957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3500"/>
              <a:buFont typeface="Aldrich"/>
              <a:buNone/>
              <a:defRPr sz="3500"/>
            </a:lvl1pPr>
            <a:lvl2pPr lvl="1"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27" name="Google Shape;127;p4"/>
          <p:cNvSpPr/>
          <p:nvPr/>
        </p:nvSpPr>
        <p:spPr>
          <a:xfrm>
            <a:off x="9260393" y="5962770"/>
            <a:ext cx="1443322" cy="895231"/>
          </a:xfrm>
          <a:custGeom>
            <a:rect b="b" l="l" r="r" t="t"/>
            <a:pathLst>
              <a:path extrusionOk="0" h="895231" w="1443322">
                <a:moveTo>
                  <a:pt x="1013356" y="1"/>
                </a:moveTo>
                <a:cubicBezTo>
                  <a:pt x="1143252" y="-188"/>
                  <a:pt x="1272540" y="25710"/>
                  <a:pt x="1390897" y="80402"/>
                </a:cubicBezTo>
                <a:lnTo>
                  <a:pt x="1443322" y="895231"/>
                </a:lnTo>
                <a:lnTo>
                  <a:pt x="0" y="895231"/>
                </a:lnTo>
                <a:lnTo>
                  <a:pt x="6057" y="857830"/>
                </a:lnTo>
                <a:cubicBezTo>
                  <a:pt x="61735" y="602399"/>
                  <a:pt x="200112" y="365033"/>
                  <a:pt x="406606" y="205792"/>
                </a:cubicBezTo>
                <a:cubicBezTo>
                  <a:pt x="578683" y="73090"/>
                  <a:pt x="796864" y="315"/>
                  <a:pt x="1013356" y="1"/>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28" name="Google Shape;128;p4"/>
          <p:cNvSpPr/>
          <p:nvPr/>
        </p:nvSpPr>
        <p:spPr>
          <a:xfrm>
            <a:off x="9628191" y="6283512"/>
            <a:ext cx="1030970" cy="574489"/>
          </a:xfrm>
          <a:custGeom>
            <a:rect b="b" l="l" r="r" t="t"/>
            <a:pathLst>
              <a:path extrusionOk="0" h="574489" w="1030970">
                <a:moveTo>
                  <a:pt x="678971" y="213"/>
                </a:moveTo>
                <a:cubicBezTo>
                  <a:pt x="769179" y="-2211"/>
                  <a:pt x="858734" y="15940"/>
                  <a:pt x="939198" y="58742"/>
                </a:cubicBezTo>
                <a:lnTo>
                  <a:pt x="1030970" y="574489"/>
                </a:lnTo>
                <a:lnTo>
                  <a:pt x="0" y="574489"/>
                </a:lnTo>
                <a:lnTo>
                  <a:pt x="46443" y="453599"/>
                </a:lnTo>
                <a:cubicBezTo>
                  <a:pt x="98961" y="343986"/>
                  <a:pt x="169582" y="244472"/>
                  <a:pt x="261527" y="164903"/>
                </a:cubicBezTo>
                <a:cubicBezTo>
                  <a:pt x="376458" y="65441"/>
                  <a:pt x="528624" y="4252"/>
                  <a:pt x="678971" y="21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29" name="Google Shape;129;p4"/>
          <p:cNvSpPr/>
          <p:nvPr/>
        </p:nvSpPr>
        <p:spPr>
          <a:xfrm>
            <a:off x="10080073" y="6551276"/>
            <a:ext cx="510799" cy="306724"/>
          </a:xfrm>
          <a:custGeom>
            <a:rect b="b" l="l" r="r" t="t"/>
            <a:pathLst>
              <a:path extrusionOk="0" h="306724" w="510799">
                <a:moveTo>
                  <a:pt x="388024" y="792"/>
                </a:moveTo>
                <a:cubicBezTo>
                  <a:pt x="419192" y="-2200"/>
                  <a:pt x="449415" y="2914"/>
                  <a:pt x="473858" y="22346"/>
                </a:cubicBezTo>
                <a:lnTo>
                  <a:pt x="510799" y="306724"/>
                </a:lnTo>
                <a:lnTo>
                  <a:pt x="0" y="306724"/>
                </a:lnTo>
                <a:lnTo>
                  <a:pt x="52530" y="223435"/>
                </a:lnTo>
                <a:cubicBezTo>
                  <a:pt x="117523" y="141906"/>
                  <a:pt x="200468" y="74691"/>
                  <a:pt x="296514" y="27869"/>
                </a:cubicBezTo>
                <a:cubicBezTo>
                  <a:pt x="324741" y="14880"/>
                  <a:pt x="356856" y="3784"/>
                  <a:pt x="388024" y="792"/>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30" name="Google Shape;130;p4"/>
          <p:cNvSpPr/>
          <p:nvPr/>
        </p:nvSpPr>
        <p:spPr>
          <a:xfrm>
            <a:off x="11411625" y="3380317"/>
            <a:ext cx="780375" cy="1780429"/>
          </a:xfrm>
          <a:custGeom>
            <a:rect b="b" l="l" r="r" t="t"/>
            <a:pathLst>
              <a:path extrusionOk="0" h="1780429" w="780375">
                <a:moveTo>
                  <a:pt x="780375" y="0"/>
                </a:moveTo>
                <a:lnTo>
                  <a:pt x="780375" y="1780429"/>
                </a:lnTo>
                <a:lnTo>
                  <a:pt x="233610" y="1606178"/>
                </a:lnTo>
                <a:cubicBezTo>
                  <a:pt x="121292" y="1513129"/>
                  <a:pt x="44667" y="1384037"/>
                  <a:pt x="16788" y="1240852"/>
                </a:cubicBezTo>
                <a:cubicBezTo>
                  <a:pt x="-10438" y="1098219"/>
                  <a:pt x="-4485" y="951251"/>
                  <a:pt x="34174" y="811298"/>
                </a:cubicBezTo>
                <a:cubicBezTo>
                  <a:pt x="92470" y="578275"/>
                  <a:pt x="219823" y="368306"/>
                  <a:pt x="399498" y="208901"/>
                </a:cubicBezTo>
                <a:cubicBezTo>
                  <a:pt x="490094" y="129586"/>
                  <a:pt x="592957" y="67071"/>
                  <a:pt x="703252" y="23272"/>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31" name="Google Shape;131;p4"/>
          <p:cNvSpPr/>
          <p:nvPr/>
        </p:nvSpPr>
        <p:spPr>
          <a:xfrm>
            <a:off x="11721707" y="3965812"/>
            <a:ext cx="470293" cy="1176920"/>
          </a:xfrm>
          <a:custGeom>
            <a:rect b="b" l="l" r="r" t="t"/>
            <a:pathLst>
              <a:path extrusionOk="0" h="1176920" w="470293">
                <a:moveTo>
                  <a:pt x="470293" y="0"/>
                </a:moveTo>
                <a:lnTo>
                  <a:pt x="470293" y="1176920"/>
                </a:lnTo>
                <a:lnTo>
                  <a:pt x="46595" y="1023597"/>
                </a:lnTo>
                <a:cubicBezTo>
                  <a:pt x="18328" y="942595"/>
                  <a:pt x="2720" y="857707"/>
                  <a:pt x="327" y="771940"/>
                </a:cubicBezTo>
                <a:cubicBezTo>
                  <a:pt x="-7664" y="484189"/>
                  <a:pt x="131079" y="226435"/>
                  <a:pt x="348661" y="70462"/>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32" name="Google Shape;132;p4"/>
          <p:cNvSpPr/>
          <p:nvPr/>
        </p:nvSpPr>
        <p:spPr>
          <a:xfrm>
            <a:off x="11904577" y="4575118"/>
            <a:ext cx="287423" cy="613570"/>
          </a:xfrm>
          <a:custGeom>
            <a:rect b="b" l="l" r="r" t="t"/>
            <a:pathLst>
              <a:path extrusionOk="0" h="613570" w="287423">
                <a:moveTo>
                  <a:pt x="287423" y="0"/>
                </a:moveTo>
                <a:lnTo>
                  <a:pt x="287423" y="613570"/>
                </a:lnTo>
                <a:lnTo>
                  <a:pt x="21421" y="515836"/>
                </a:lnTo>
                <a:cubicBezTo>
                  <a:pt x="-37491" y="369789"/>
                  <a:pt x="31648" y="196328"/>
                  <a:pt x="149058" y="91191"/>
                </a:cubicBezTo>
                <a:cubicBezTo>
                  <a:pt x="178411" y="64907"/>
                  <a:pt x="210155" y="42061"/>
                  <a:pt x="243643" y="2196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33" name="Google Shape;133;p4"/>
          <p:cNvSpPr/>
          <p:nvPr/>
        </p:nvSpPr>
        <p:spPr>
          <a:xfrm>
            <a:off x="10531538" y="4978456"/>
            <a:ext cx="1660462" cy="1879544"/>
          </a:xfrm>
          <a:custGeom>
            <a:rect b="b" l="l" r="r" t="t"/>
            <a:pathLst>
              <a:path extrusionOk="0" h="1879544" w="1660462">
                <a:moveTo>
                  <a:pt x="1201735" y="1028"/>
                </a:moveTo>
                <a:cubicBezTo>
                  <a:pt x="1332817" y="6884"/>
                  <a:pt x="1462782" y="37744"/>
                  <a:pt x="1583863" y="93259"/>
                </a:cubicBezTo>
                <a:lnTo>
                  <a:pt x="1660462" y="133058"/>
                </a:lnTo>
                <a:lnTo>
                  <a:pt x="1660462" y="1879544"/>
                </a:lnTo>
                <a:lnTo>
                  <a:pt x="26174" y="1879544"/>
                </a:lnTo>
                <a:lnTo>
                  <a:pt x="8292" y="1740113"/>
                </a:lnTo>
                <a:cubicBezTo>
                  <a:pt x="-19553" y="1428965"/>
                  <a:pt x="23364" y="1111173"/>
                  <a:pt x="127378" y="816161"/>
                </a:cubicBezTo>
                <a:cubicBezTo>
                  <a:pt x="185060" y="652317"/>
                  <a:pt x="262380" y="493177"/>
                  <a:pt x="375088" y="360833"/>
                </a:cubicBezTo>
                <a:cubicBezTo>
                  <a:pt x="402763" y="328309"/>
                  <a:pt x="432462" y="297525"/>
                  <a:pt x="463983" y="268703"/>
                </a:cubicBezTo>
                <a:cubicBezTo>
                  <a:pt x="672941" y="77613"/>
                  <a:pt x="939572" y="-10686"/>
                  <a:pt x="1201735" y="1028"/>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34" name="Google Shape;134;p4"/>
          <p:cNvSpPr/>
          <p:nvPr/>
        </p:nvSpPr>
        <p:spPr>
          <a:xfrm>
            <a:off x="11009438" y="5669728"/>
            <a:ext cx="1182562" cy="1188272"/>
          </a:xfrm>
          <a:custGeom>
            <a:rect b="b" l="l" r="r" t="t"/>
            <a:pathLst>
              <a:path extrusionOk="0" h="1188272" w="1182562">
                <a:moveTo>
                  <a:pt x="816222" y="67"/>
                </a:moveTo>
                <a:cubicBezTo>
                  <a:pt x="842191" y="-324"/>
                  <a:pt x="868229" y="970"/>
                  <a:pt x="894207" y="4064"/>
                </a:cubicBezTo>
                <a:cubicBezTo>
                  <a:pt x="975414" y="13679"/>
                  <a:pt x="1053041" y="40066"/>
                  <a:pt x="1125093" y="78137"/>
                </a:cubicBezTo>
                <a:lnTo>
                  <a:pt x="1182562" y="114307"/>
                </a:lnTo>
                <a:lnTo>
                  <a:pt x="1182562" y="1188272"/>
                </a:lnTo>
                <a:lnTo>
                  <a:pt x="0" y="1188272"/>
                </a:lnTo>
                <a:lnTo>
                  <a:pt x="712" y="1077643"/>
                </a:lnTo>
                <a:cubicBezTo>
                  <a:pt x="6413" y="973118"/>
                  <a:pt x="18533" y="869207"/>
                  <a:pt x="41237" y="767035"/>
                </a:cubicBezTo>
                <a:cubicBezTo>
                  <a:pt x="86648" y="562689"/>
                  <a:pt x="176854" y="364277"/>
                  <a:pt x="325766" y="217002"/>
                </a:cubicBezTo>
                <a:cubicBezTo>
                  <a:pt x="456064" y="88136"/>
                  <a:pt x="634441" y="2806"/>
                  <a:pt x="816222" y="6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35" name="Google Shape;135;p4"/>
          <p:cNvSpPr/>
          <p:nvPr/>
        </p:nvSpPr>
        <p:spPr>
          <a:xfrm>
            <a:off x="11302847" y="6413458"/>
            <a:ext cx="889153" cy="444542"/>
          </a:xfrm>
          <a:custGeom>
            <a:rect b="b" l="l" r="r" t="t"/>
            <a:pathLst>
              <a:path extrusionOk="0" h="444542" w="889153">
                <a:moveTo>
                  <a:pt x="541710" y="2075"/>
                </a:moveTo>
                <a:cubicBezTo>
                  <a:pt x="614479" y="9362"/>
                  <a:pt x="684384" y="35953"/>
                  <a:pt x="739918" y="83714"/>
                </a:cubicBezTo>
                <a:cubicBezTo>
                  <a:pt x="813403" y="146922"/>
                  <a:pt x="854325" y="236936"/>
                  <a:pt x="885123" y="330546"/>
                </a:cubicBezTo>
                <a:lnTo>
                  <a:pt x="889153" y="343947"/>
                </a:lnTo>
                <a:lnTo>
                  <a:pt x="889153" y="444542"/>
                </a:lnTo>
                <a:lnTo>
                  <a:pt x="0" y="444542"/>
                </a:lnTo>
                <a:lnTo>
                  <a:pt x="31974" y="348812"/>
                </a:lnTo>
                <a:cubicBezTo>
                  <a:pt x="91906" y="216264"/>
                  <a:pt x="192340" y="95169"/>
                  <a:pt x="326321" y="36261"/>
                </a:cubicBezTo>
                <a:cubicBezTo>
                  <a:pt x="393310" y="6806"/>
                  <a:pt x="468942" y="-5212"/>
                  <a:pt x="541710" y="2075"/>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36" name="Google Shape;136;p4"/>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37" name="Shape 137"/>
        <p:cNvGrpSpPr/>
        <p:nvPr/>
      </p:nvGrpSpPr>
      <p:grpSpPr>
        <a:xfrm>
          <a:off x="0" y="0"/>
          <a:ext cx="0" cy="0"/>
          <a:chOff x="0" y="0"/>
          <a:chExt cx="0" cy="0"/>
        </a:xfrm>
      </p:grpSpPr>
      <p:sp>
        <p:nvSpPr>
          <p:cNvPr id="138" name="Google Shape;138;p5"/>
          <p:cNvSpPr/>
          <p:nvPr/>
        </p:nvSpPr>
        <p:spPr>
          <a:xfrm flipH="1" rot="921333">
            <a:off x="7010576" y="3653092"/>
            <a:ext cx="3145247" cy="3473702"/>
          </a:xfrm>
          <a:custGeom>
            <a:rect b="b" l="l" r="r" t="t"/>
            <a:pathLst>
              <a:path extrusionOk="0" h="3471186" w="3142969">
                <a:moveTo>
                  <a:pt x="2812752" y="308884"/>
                </a:moveTo>
                <a:lnTo>
                  <a:pt x="1446148" y="0"/>
                </a:lnTo>
                <a:lnTo>
                  <a:pt x="401680" y="152213"/>
                </a:lnTo>
                <a:lnTo>
                  <a:pt x="0" y="2828347"/>
                </a:lnTo>
                <a:lnTo>
                  <a:pt x="2329751" y="3471186"/>
                </a:lnTo>
                <a:lnTo>
                  <a:pt x="2506617" y="3469026"/>
                </a:lnTo>
                <a:cubicBezTo>
                  <a:pt x="2265909" y="3155526"/>
                  <a:pt x="2188394" y="2779646"/>
                  <a:pt x="2290521" y="2421375"/>
                </a:cubicBezTo>
                <a:cubicBezTo>
                  <a:pt x="2290521" y="2421375"/>
                  <a:pt x="2443790" y="1981301"/>
                  <a:pt x="2812752" y="1623063"/>
                </a:cubicBezTo>
                <a:cubicBezTo>
                  <a:pt x="3376606" y="1075355"/>
                  <a:pt x="3109687" y="626679"/>
                  <a:pt x="2812752" y="308884"/>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9" name="Google Shape;139;p5"/>
          <p:cNvSpPr/>
          <p:nvPr/>
        </p:nvSpPr>
        <p:spPr>
          <a:xfrm flipH="1" rot="-543719">
            <a:off x="4495207" y="4075669"/>
            <a:ext cx="5103140" cy="2819644"/>
          </a:xfrm>
          <a:custGeom>
            <a:rect b="b" l="l" r="r" t="t"/>
            <a:pathLst>
              <a:path extrusionOk="0" h="2819697" w="5103236">
                <a:moveTo>
                  <a:pt x="0" y="201838"/>
                </a:moveTo>
                <a:cubicBezTo>
                  <a:pt x="625400" y="382662"/>
                  <a:pt x="980480" y="860827"/>
                  <a:pt x="1219945" y="1322758"/>
                </a:cubicBezTo>
                <a:cubicBezTo>
                  <a:pt x="1459405" y="1784689"/>
                  <a:pt x="1647436" y="2284184"/>
                  <a:pt x="2115251" y="2636284"/>
                </a:cubicBezTo>
                <a:cubicBezTo>
                  <a:pt x="2163493" y="2672616"/>
                  <a:pt x="2214166" y="2706879"/>
                  <a:pt x="2266979" y="2739158"/>
                </a:cubicBezTo>
                <a:lnTo>
                  <a:pt x="2412677" y="2819697"/>
                </a:lnTo>
                <a:lnTo>
                  <a:pt x="5103236" y="2387568"/>
                </a:lnTo>
                <a:lnTo>
                  <a:pt x="1519889" y="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0" name="Google Shape;140;p5"/>
          <p:cNvSpPr/>
          <p:nvPr/>
        </p:nvSpPr>
        <p:spPr>
          <a:xfrm rot="-10593467">
            <a:off x="9122225" y="-86674"/>
            <a:ext cx="3131298" cy="2446963"/>
          </a:xfrm>
          <a:custGeom>
            <a:rect b="b" l="l" r="r" t="t"/>
            <a:pathLst>
              <a:path extrusionOk="0" h="2448670" w="3133482">
                <a:moveTo>
                  <a:pt x="271878" y="2440281"/>
                </a:moveTo>
                <a:lnTo>
                  <a:pt x="130224" y="2448670"/>
                </a:lnTo>
                <a:lnTo>
                  <a:pt x="0" y="249689"/>
                </a:lnTo>
                <a:lnTo>
                  <a:pt x="17393" y="245477"/>
                </a:lnTo>
                <a:cubicBezTo>
                  <a:pt x="216452" y="203763"/>
                  <a:pt x="488316" y="185989"/>
                  <a:pt x="848695" y="235897"/>
                </a:cubicBezTo>
                <a:cubicBezTo>
                  <a:pt x="1809709" y="368982"/>
                  <a:pt x="2365628" y="403488"/>
                  <a:pt x="3091797" y="0"/>
                </a:cubicBezTo>
                <a:lnTo>
                  <a:pt x="3133482" y="527773"/>
                </a:lnTo>
                <a:cubicBezTo>
                  <a:pt x="3032608" y="809439"/>
                  <a:pt x="2791719" y="1002029"/>
                  <a:pt x="2539693" y="1119622"/>
                </a:cubicBezTo>
                <a:cubicBezTo>
                  <a:pt x="2286554" y="1235320"/>
                  <a:pt x="2025555" y="1328691"/>
                  <a:pt x="1759112" y="1398827"/>
                </a:cubicBezTo>
                <a:cubicBezTo>
                  <a:pt x="1192231" y="1553103"/>
                  <a:pt x="710730" y="1868913"/>
                  <a:pt x="351482" y="2330276"/>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1" name="Google Shape;141;p5"/>
          <p:cNvSpPr/>
          <p:nvPr/>
        </p:nvSpPr>
        <p:spPr>
          <a:xfrm flipH="1">
            <a:off x="900372" y="5301969"/>
            <a:ext cx="7867753" cy="1556031"/>
          </a:xfrm>
          <a:custGeom>
            <a:rect b="b" l="l" r="r" t="t"/>
            <a:pathLst>
              <a:path extrusionOk="0" h="1556031" w="7867753">
                <a:moveTo>
                  <a:pt x="0" y="0"/>
                </a:moveTo>
                <a:cubicBezTo>
                  <a:pt x="807758" y="60844"/>
                  <a:pt x="1548813" y="245373"/>
                  <a:pt x="2105765" y="524362"/>
                </a:cubicBezTo>
                <a:cubicBezTo>
                  <a:pt x="2742009" y="849102"/>
                  <a:pt x="3101653" y="1296406"/>
                  <a:pt x="3892166" y="1534682"/>
                </a:cubicBezTo>
                <a:lnTo>
                  <a:pt x="3970398" y="1556031"/>
                </a:lnTo>
                <a:lnTo>
                  <a:pt x="7867753" y="1556031"/>
                </a:lnTo>
                <a:lnTo>
                  <a:pt x="7472787" y="934744"/>
                </a:lnTo>
                <a:lnTo>
                  <a:pt x="2512819" y="63675"/>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2" name="Google Shape;142;p5"/>
          <p:cNvSpPr/>
          <p:nvPr/>
        </p:nvSpPr>
        <p:spPr>
          <a:xfrm flipH="1">
            <a:off x="837963" y="4484100"/>
            <a:ext cx="8596813" cy="1897522"/>
          </a:xfrm>
          <a:custGeom>
            <a:rect b="b" l="l" r="r" t="t"/>
            <a:pathLst>
              <a:path extrusionOk="0" h="478870" w="1196911">
                <a:moveTo>
                  <a:pt x="1196884" y="478857"/>
                </a:moveTo>
                <a:cubicBezTo>
                  <a:pt x="1154355" y="436338"/>
                  <a:pt x="1097081" y="411839"/>
                  <a:pt x="1036959" y="410468"/>
                </a:cubicBezTo>
                <a:cubicBezTo>
                  <a:pt x="987048" y="409134"/>
                  <a:pt x="937518" y="423231"/>
                  <a:pt x="887607" y="423803"/>
                </a:cubicBezTo>
                <a:cubicBezTo>
                  <a:pt x="790642" y="425041"/>
                  <a:pt x="701965" y="375606"/>
                  <a:pt x="629289" y="316361"/>
                </a:cubicBezTo>
                <a:cubicBezTo>
                  <a:pt x="556613" y="257115"/>
                  <a:pt x="494224" y="186726"/>
                  <a:pt x="416691" y="132814"/>
                </a:cubicBezTo>
                <a:cubicBezTo>
                  <a:pt x="299057" y="50613"/>
                  <a:pt x="144466" y="10513"/>
                  <a:pt x="-28" y="42993"/>
                </a:cubicBezTo>
                <a:cubicBezTo>
                  <a:pt x="-28" y="42993"/>
                  <a:pt x="163707" y="-78260"/>
                  <a:pt x="497463" y="86427"/>
                </a:cubicBezTo>
                <a:cubicBezTo>
                  <a:pt x="831219" y="251114"/>
                  <a:pt x="887988" y="146911"/>
                  <a:pt x="1103538" y="195774"/>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3" name="Google Shape;143;p5"/>
          <p:cNvSpPr/>
          <p:nvPr/>
        </p:nvSpPr>
        <p:spPr>
          <a:xfrm rot="9029169">
            <a:off x="7306763" y="-395457"/>
            <a:ext cx="2338479" cy="2418987"/>
          </a:xfrm>
          <a:custGeom>
            <a:rect b="b" l="l" r="r" t="t"/>
            <a:pathLst>
              <a:path extrusionOk="0" h="2419645" w="2339115">
                <a:moveTo>
                  <a:pt x="1661284" y="2419645"/>
                </a:moveTo>
                <a:lnTo>
                  <a:pt x="0" y="1481961"/>
                </a:lnTo>
                <a:lnTo>
                  <a:pt x="158830" y="152140"/>
                </a:lnTo>
                <a:lnTo>
                  <a:pt x="989547" y="0"/>
                </a:lnTo>
                <a:lnTo>
                  <a:pt x="2076477" y="308735"/>
                </a:lnTo>
                <a:cubicBezTo>
                  <a:pt x="2312644" y="626379"/>
                  <a:pt x="2524939" y="1074841"/>
                  <a:pt x="2076477" y="1622286"/>
                </a:cubicBezTo>
                <a:cubicBezTo>
                  <a:pt x="1801364" y="1957973"/>
                  <a:pt x="1677028" y="2365552"/>
                  <a:pt x="1662561" y="2415189"/>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4" name="Google Shape;144;p5"/>
          <p:cNvSpPr/>
          <p:nvPr/>
        </p:nvSpPr>
        <p:spPr>
          <a:xfrm rot="9029169">
            <a:off x="7872129" y="-455481"/>
            <a:ext cx="2742304" cy="2038068"/>
          </a:xfrm>
          <a:custGeom>
            <a:rect b="b" l="l" r="r" t="t"/>
            <a:pathLst>
              <a:path extrusionOk="0" h="2038622" w="2743050">
                <a:moveTo>
                  <a:pt x="2035376" y="2038622"/>
                </a:moveTo>
                <a:lnTo>
                  <a:pt x="0" y="889788"/>
                </a:lnTo>
                <a:lnTo>
                  <a:pt x="6782" y="196700"/>
                </a:lnTo>
                <a:lnTo>
                  <a:pt x="2352200" y="0"/>
                </a:lnTo>
                <a:lnTo>
                  <a:pt x="2743050" y="328788"/>
                </a:lnTo>
                <a:cubicBezTo>
                  <a:pt x="2698214" y="1341957"/>
                  <a:pt x="2321965" y="1703029"/>
                  <a:pt x="2111969" y="1943566"/>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5" name="Google Shape;145;p5"/>
          <p:cNvSpPr/>
          <p:nvPr/>
        </p:nvSpPr>
        <p:spPr>
          <a:xfrm rot="9029169">
            <a:off x="8099620" y="-252132"/>
            <a:ext cx="3354077" cy="1949162"/>
          </a:xfrm>
          <a:custGeom>
            <a:rect b="b" l="l" r="r" t="t"/>
            <a:pathLst>
              <a:path extrusionOk="0" h="1949692" w="3354989">
                <a:moveTo>
                  <a:pt x="1939829" y="1949692"/>
                </a:moveTo>
                <a:lnTo>
                  <a:pt x="0" y="854789"/>
                </a:lnTo>
                <a:lnTo>
                  <a:pt x="3163064" y="4140"/>
                </a:lnTo>
                <a:lnTo>
                  <a:pt x="3326344" y="0"/>
                </a:lnTo>
                <a:lnTo>
                  <a:pt x="3354989" y="691947"/>
                </a:lnTo>
                <a:cubicBezTo>
                  <a:pt x="3035555" y="1196024"/>
                  <a:pt x="2420527" y="1435707"/>
                  <a:pt x="2011203" y="1863026"/>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6" name="Google Shape;146;p5"/>
          <p:cNvSpPr/>
          <p:nvPr/>
        </p:nvSpPr>
        <p:spPr>
          <a:xfrm rot="9029169">
            <a:off x="8592858" y="-48840"/>
            <a:ext cx="3577152" cy="1441036"/>
          </a:xfrm>
          <a:custGeom>
            <a:rect b="b" l="l" r="r" t="t"/>
            <a:pathLst>
              <a:path extrusionOk="0" h="1441428" w="3578125">
                <a:moveTo>
                  <a:pt x="1704216" y="1441428"/>
                </a:moveTo>
                <a:lnTo>
                  <a:pt x="1731" y="480489"/>
                </a:lnTo>
                <a:lnTo>
                  <a:pt x="0" y="407722"/>
                </a:lnTo>
                <a:cubicBezTo>
                  <a:pt x="0" y="407722"/>
                  <a:pt x="331649" y="92939"/>
                  <a:pt x="1292860" y="213251"/>
                </a:cubicBezTo>
                <a:cubicBezTo>
                  <a:pt x="2254075" y="333559"/>
                  <a:pt x="2810111" y="364753"/>
                  <a:pt x="3536432" y="0"/>
                </a:cubicBezTo>
                <a:lnTo>
                  <a:pt x="3578125" y="477106"/>
                </a:lnTo>
                <a:cubicBezTo>
                  <a:pt x="3477230" y="731731"/>
                  <a:pt x="3236291" y="905832"/>
                  <a:pt x="2984212" y="1012137"/>
                </a:cubicBezTo>
                <a:cubicBezTo>
                  <a:pt x="2731020" y="1116727"/>
                  <a:pt x="2469965" y="1201134"/>
                  <a:pt x="2203468" y="1264537"/>
                </a:cubicBezTo>
                <a:cubicBezTo>
                  <a:pt x="2077467" y="1295529"/>
                  <a:pt x="1955685" y="1333733"/>
                  <a:pt x="1838524" y="137898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7" name="Google Shape;147;p5"/>
          <p:cNvSpPr/>
          <p:nvPr/>
        </p:nvSpPr>
        <p:spPr>
          <a:xfrm rot="-10124778">
            <a:off x="5156930" y="-88845"/>
            <a:ext cx="3699597" cy="2403181"/>
          </a:xfrm>
          <a:custGeom>
            <a:rect b="b" l="l" r="r" t="t"/>
            <a:pathLst>
              <a:path extrusionOk="0" h="2405076" w="3702514">
                <a:moveTo>
                  <a:pt x="3702514" y="1969061"/>
                </a:moveTo>
                <a:lnTo>
                  <a:pt x="1505842" y="2405076"/>
                </a:lnTo>
                <a:lnTo>
                  <a:pt x="1451469" y="2317412"/>
                </a:lnTo>
                <a:cubicBezTo>
                  <a:pt x="1287944" y="2028340"/>
                  <a:pt x="1176628" y="1706978"/>
                  <a:pt x="1048053" y="1401159"/>
                </a:cubicBezTo>
                <a:cubicBezTo>
                  <a:pt x="842329" y="911849"/>
                  <a:pt x="537280" y="405343"/>
                  <a:pt x="0" y="213801"/>
                </a:cubicBezTo>
                <a:lnTo>
                  <a:pt x="1305735" y="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8" name="Google Shape;148;p5"/>
          <p:cNvSpPr/>
          <p:nvPr/>
        </p:nvSpPr>
        <p:spPr>
          <a:xfrm rot="-9824388">
            <a:off x="2928978" y="97323"/>
            <a:ext cx="5750087" cy="1635252"/>
          </a:xfrm>
          <a:custGeom>
            <a:rect b="b" l="l" r="r" t="t"/>
            <a:pathLst>
              <a:path extrusionOk="0" h="1635252" w="5750087">
                <a:moveTo>
                  <a:pt x="5750087" y="933333"/>
                </a:moveTo>
                <a:lnTo>
                  <a:pt x="3341563" y="1635252"/>
                </a:lnTo>
                <a:lnTo>
                  <a:pt x="3288508" y="1624250"/>
                </a:lnTo>
                <a:cubicBezTo>
                  <a:pt x="3232373" y="1610840"/>
                  <a:pt x="3177305" y="1595768"/>
                  <a:pt x="3123503" y="1578743"/>
                </a:cubicBezTo>
                <a:cubicBezTo>
                  <a:pt x="2424415" y="1355982"/>
                  <a:pt x="2144153" y="870361"/>
                  <a:pt x="1621549" y="524126"/>
                </a:cubicBezTo>
                <a:cubicBezTo>
                  <a:pt x="1192667" y="245263"/>
                  <a:pt x="622016" y="60816"/>
                  <a:pt x="0" y="0"/>
                </a:cubicBezTo>
                <a:lnTo>
                  <a:pt x="1935002" y="63646"/>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9" name="Google Shape;149;p5"/>
          <p:cNvSpPr/>
          <p:nvPr/>
        </p:nvSpPr>
        <p:spPr>
          <a:xfrm flipH="1">
            <a:off x="8733484" y="3601398"/>
            <a:ext cx="2766994" cy="3256603"/>
          </a:xfrm>
          <a:custGeom>
            <a:rect b="b" l="l" r="r" t="t"/>
            <a:pathLst>
              <a:path extrusionOk="0" h="3256603" w="2766994">
                <a:moveTo>
                  <a:pt x="2376031" y="0"/>
                </a:moveTo>
                <a:lnTo>
                  <a:pt x="29941" y="196757"/>
                </a:lnTo>
                <a:lnTo>
                  <a:pt x="0" y="3256603"/>
                </a:lnTo>
                <a:lnTo>
                  <a:pt x="1745250" y="3256603"/>
                </a:lnTo>
                <a:lnTo>
                  <a:pt x="1739411" y="3202381"/>
                </a:lnTo>
                <a:cubicBezTo>
                  <a:pt x="1715041" y="2789249"/>
                  <a:pt x="1828908" y="2367067"/>
                  <a:pt x="2057341" y="2041409"/>
                </a:cubicBezTo>
                <a:cubicBezTo>
                  <a:pt x="2231492" y="1793399"/>
                  <a:pt x="2715736" y="1487122"/>
                  <a:pt x="2766994" y="328882"/>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0" name="Google Shape;150;p5"/>
          <p:cNvSpPr/>
          <p:nvPr/>
        </p:nvSpPr>
        <p:spPr>
          <a:xfrm flipH="1">
            <a:off x="9096110" y="3436164"/>
            <a:ext cx="3095890" cy="3421836"/>
          </a:xfrm>
          <a:custGeom>
            <a:rect b="b" l="l" r="r" t="t"/>
            <a:pathLst>
              <a:path extrusionOk="0" h="3421836" w="3095890">
                <a:moveTo>
                  <a:pt x="3067238" y="0"/>
                </a:moveTo>
                <a:lnTo>
                  <a:pt x="2903910" y="4142"/>
                </a:lnTo>
                <a:lnTo>
                  <a:pt x="0" y="785096"/>
                </a:lnTo>
                <a:lnTo>
                  <a:pt x="0" y="3421836"/>
                </a:lnTo>
                <a:lnTo>
                  <a:pt x="1453801" y="3421836"/>
                </a:lnTo>
                <a:lnTo>
                  <a:pt x="1417067" y="3332624"/>
                </a:lnTo>
                <a:cubicBezTo>
                  <a:pt x="1274502" y="2907995"/>
                  <a:pt x="1335462" y="2436695"/>
                  <a:pt x="1590305" y="2059559"/>
                </a:cubicBezTo>
                <a:cubicBezTo>
                  <a:pt x="1979355" y="1499222"/>
                  <a:pt x="2730719" y="1268399"/>
                  <a:pt x="3095890" y="692145"/>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1" name="Google Shape;151;p5"/>
          <p:cNvSpPr/>
          <p:nvPr/>
        </p:nvSpPr>
        <p:spPr>
          <a:xfrm flipH="1">
            <a:off x="9083056" y="3255328"/>
            <a:ext cx="3108944" cy="2584247"/>
          </a:xfrm>
          <a:custGeom>
            <a:rect b="b" l="l" r="r" t="t"/>
            <a:pathLst>
              <a:path extrusionOk="0" h="2584247" w="3108944">
                <a:moveTo>
                  <a:pt x="3067240" y="0"/>
                </a:moveTo>
                <a:cubicBezTo>
                  <a:pt x="2340711" y="364858"/>
                  <a:pt x="1784516" y="333656"/>
                  <a:pt x="823025" y="213312"/>
                </a:cubicBezTo>
                <a:cubicBezTo>
                  <a:pt x="522561" y="175704"/>
                  <a:pt x="283594" y="180598"/>
                  <a:pt x="97033" y="205102"/>
                </a:cubicBezTo>
                <a:lnTo>
                  <a:pt x="0" y="220588"/>
                </a:lnTo>
                <a:lnTo>
                  <a:pt x="0" y="2584247"/>
                </a:lnTo>
                <a:lnTo>
                  <a:pt x="8275" y="2567697"/>
                </a:lnTo>
                <a:cubicBezTo>
                  <a:pt x="373325" y="1896591"/>
                  <a:pt x="977677" y="1450907"/>
                  <a:pt x="1733894" y="1264900"/>
                </a:cubicBezTo>
                <a:cubicBezTo>
                  <a:pt x="2000468" y="1201479"/>
                  <a:pt x="2261597" y="1117047"/>
                  <a:pt x="2514862" y="1012427"/>
                </a:cubicBezTo>
                <a:cubicBezTo>
                  <a:pt x="2767013" y="906092"/>
                  <a:pt x="3008021" y="731941"/>
                  <a:pt x="3108944" y="477243"/>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2" name="Google Shape;152;p5"/>
          <p:cNvSpPr/>
          <p:nvPr/>
        </p:nvSpPr>
        <p:spPr>
          <a:xfrm flipH="1">
            <a:off x="1394908" y="5740914"/>
            <a:ext cx="1474605" cy="1117058"/>
          </a:xfrm>
          <a:custGeom>
            <a:rect b="b" l="l" r="r" t="t"/>
            <a:pathLst>
              <a:path extrusionOk="0" h="1117058" w="1474605">
                <a:moveTo>
                  <a:pt x="1034881" y="1"/>
                </a:moveTo>
                <a:cubicBezTo>
                  <a:pt x="818389" y="316"/>
                  <a:pt x="600208" y="73091"/>
                  <a:pt x="428131" y="205793"/>
                </a:cubicBezTo>
                <a:cubicBezTo>
                  <a:pt x="152806" y="418114"/>
                  <a:pt x="-1423" y="769325"/>
                  <a:pt x="9" y="1117058"/>
                </a:cubicBezTo>
                <a:lnTo>
                  <a:pt x="1273124" y="1046897"/>
                </a:lnTo>
                <a:lnTo>
                  <a:pt x="1474605" y="1046897"/>
                </a:lnTo>
                <a:lnTo>
                  <a:pt x="1412422" y="80403"/>
                </a:lnTo>
                <a:cubicBezTo>
                  <a:pt x="1294064" y="25711"/>
                  <a:pt x="1164776" y="-187"/>
                  <a:pt x="1034881" y="1"/>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53" name="Google Shape;153;p5"/>
          <p:cNvSpPr/>
          <p:nvPr/>
        </p:nvSpPr>
        <p:spPr>
          <a:xfrm flipH="1">
            <a:off x="1425639" y="6150986"/>
            <a:ext cx="1092630" cy="707014"/>
          </a:xfrm>
          <a:custGeom>
            <a:rect b="b" l="l" r="r" t="t"/>
            <a:pathLst>
              <a:path extrusionOk="0" h="707014" w="1092630">
                <a:moveTo>
                  <a:pt x="717050" y="213"/>
                </a:moveTo>
                <a:cubicBezTo>
                  <a:pt x="566702" y="4252"/>
                  <a:pt x="414537" y="65441"/>
                  <a:pt x="299605" y="164903"/>
                </a:cubicBezTo>
                <a:cubicBezTo>
                  <a:pt x="161687" y="284257"/>
                  <a:pt x="71750" y="448486"/>
                  <a:pt x="18919" y="624363"/>
                </a:cubicBezTo>
                <a:lnTo>
                  <a:pt x="0" y="707014"/>
                </a:lnTo>
                <a:lnTo>
                  <a:pt x="1092630" y="707014"/>
                </a:lnTo>
                <a:lnTo>
                  <a:pt x="977277" y="58742"/>
                </a:lnTo>
                <a:cubicBezTo>
                  <a:pt x="896813" y="15940"/>
                  <a:pt x="807259" y="-2211"/>
                  <a:pt x="717050" y="21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54" name="Google Shape;154;p5"/>
          <p:cNvSpPr/>
          <p:nvPr/>
        </p:nvSpPr>
        <p:spPr>
          <a:xfrm flipH="1">
            <a:off x="1500293" y="6418751"/>
            <a:ext cx="588507" cy="439249"/>
          </a:xfrm>
          <a:custGeom>
            <a:rect b="b" l="l" r="r" t="t"/>
            <a:pathLst>
              <a:path extrusionOk="0" h="439249" w="588507">
                <a:moveTo>
                  <a:pt x="448516" y="792"/>
                </a:moveTo>
                <a:cubicBezTo>
                  <a:pt x="417347" y="3784"/>
                  <a:pt x="385233" y="14880"/>
                  <a:pt x="357005" y="27869"/>
                </a:cubicBezTo>
                <a:cubicBezTo>
                  <a:pt x="212937" y="98102"/>
                  <a:pt x="98345" y="214220"/>
                  <a:pt x="29602" y="355702"/>
                </a:cubicBezTo>
                <a:lnTo>
                  <a:pt x="0" y="439249"/>
                </a:lnTo>
                <a:lnTo>
                  <a:pt x="588507" y="439249"/>
                </a:lnTo>
                <a:lnTo>
                  <a:pt x="534350" y="22346"/>
                </a:lnTo>
                <a:cubicBezTo>
                  <a:pt x="509906" y="2914"/>
                  <a:pt x="479684" y="-2200"/>
                  <a:pt x="448516" y="792"/>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55" name="Google Shape;155;p5"/>
          <p:cNvSpPr/>
          <p:nvPr/>
        </p:nvSpPr>
        <p:spPr>
          <a:xfrm flipH="1">
            <a:off x="1" y="3274307"/>
            <a:ext cx="696755" cy="1727265"/>
          </a:xfrm>
          <a:custGeom>
            <a:rect b="b" l="l" r="r" t="t"/>
            <a:pathLst>
              <a:path extrusionOk="0" h="1727265" w="696755">
                <a:moveTo>
                  <a:pt x="696755" y="0"/>
                </a:moveTo>
                <a:lnTo>
                  <a:pt x="543988" y="76253"/>
                </a:lnTo>
                <a:cubicBezTo>
                  <a:pt x="493160" y="107271"/>
                  <a:pt x="444796" y="142729"/>
                  <a:pt x="399498" y="182386"/>
                </a:cubicBezTo>
                <a:cubicBezTo>
                  <a:pt x="219823" y="341791"/>
                  <a:pt x="92470" y="551760"/>
                  <a:pt x="34174" y="784783"/>
                </a:cubicBezTo>
                <a:cubicBezTo>
                  <a:pt x="-4485" y="924736"/>
                  <a:pt x="-10438" y="1071704"/>
                  <a:pt x="16788" y="1214337"/>
                </a:cubicBezTo>
                <a:cubicBezTo>
                  <a:pt x="44667" y="1357522"/>
                  <a:pt x="121292" y="1486614"/>
                  <a:pt x="233610" y="1579663"/>
                </a:cubicBezTo>
                <a:lnTo>
                  <a:pt x="696755" y="1727265"/>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56" name="Google Shape;156;p5"/>
          <p:cNvSpPr/>
          <p:nvPr/>
        </p:nvSpPr>
        <p:spPr>
          <a:xfrm flipH="1">
            <a:off x="1" y="3881729"/>
            <a:ext cx="386673" cy="1098218"/>
          </a:xfrm>
          <a:custGeom>
            <a:rect b="b" l="l" r="r" t="t"/>
            <a:pathLst>
              <a:path extrusionOk="0" h="1098218" w="386673">
                <a:moveTo>
                  <a:pt x="386673" y="0"/>
                </a:moveTo>
                <a:lnTo>
                  <a:pt x="348661" y="22021"/>
                </a:lnTo>
                <a:cubicBezTo>
                  <a:pt x="131078" y="177993"/>
                  <a:pt x="-7664" y="435748"/>
                  <a:pt x="327" y="723498"/>
                </a:cubicBezTo>
                <a:cubicBezTo>
                  <a:pt x="2720" y="809265"/>
                  <a:pt x="18327" y="894153"/>
                  <a:pt x="46595" y="975155"/>
                </a:cubicBezTo>
                <a:lnTo>
                  <a:pt x="386673" y="1098218"/>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57" name="Google Shape;157;p5"/>
          <p:cNvSpPr/>
          <p:nvPr/>
        </p:nvSpPr>
        <p:spPr>
          <a:xfrm flipH="1">
            <a:off x="1" y="4533416"/>
            <a:ext cx="149561" cy="472094"/>
          </a:xfrm>
          <a:custGeom>
            <a:rect b="b" l="l" r="r" t="t"/>
            <a:pathLst>
              <a:path extrusionOk="0" h="472094" w="149561">
                <a:moveTo>
                  <a:pt x="149561" y="0"/>
                </a:moveTo>
                <a:lnTo>
                  <a:pt x="149058" y="368"/>
                </a:lnTo>
                <a:cubicBezTo>
                  <a:pt x="31647" y="105505"/>
                  <a:pt x="-37492" y="278966"/>
                  <a:pt x="21421" y="425013"/>
                </a:cubicBezTo>
                <a:lnTo>
                  <a:pt x="149561" y="472094"/>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58" name="Google Shape;158;p5"/>
          <p:cNvSpPr/>
          <p:nvPr/>
        </p:nvSpPr>
        <p:spPr>
          <a:xfrm flipH="1">
            <a:off x="1" y="4845932"/>
            <a:ext cx="1576842" cy="2012069"/>
          </a:xfrm>
          <a:custGeom>
            <a:rect b="b" l="l" r="r" t="t"/>
            <a:pathLst>
              <a:path extrusionOk="0" h="2012069" w="1576842">
                <a:moveTo>
                  <a:pt x="1201735" y="1028"/>
                </a:moveTo>
                <a:cubicBezTo>
                  <a:pt x="939572" y="-10686"/>
                  <a:pt x="672941" y="77613"/>
                  <a:pt x="463983" y="268703"/>
                </a:cubicBezTo>
                <a:cubicBezTo>
                  <a:pt x="432462" y="297525"/>
                  <a:pt x="402762" y="328309"/>
                  <a:pt x="375087" y="360833"/>
                </a:cubicBezTo>
                <a:cubicBezTo>
                  <a:pt x="262380" y="493177"/>
                  <a:pt x="185059" y="652317"/>
                  <a:pt x="127378" y="816161"/>
                </a:cubicBezTo>
                <a:cubicBezTo>
                  <a:pt x="6028" y="1160341"/>
                  <a:pt x="-32161" y="1535529"/>
                  <a:pt x="28156" y="1894997"/>
                </a:cubicBezTo>
                <a:lnTo>
                  <a:pt x="52591" y="2012069"/>
                </a:lnTo>
                <a:lnTo>
                  <a:pt x="1576842" y="2012069"/>
                </a:lnTo>
                <a:lnTo>
                  <a:pt x="1576842" y="90446"/>
                </a:lnTo>
                <a:lnTo>
                  <a:pt x="1491507" y="56251"/>
                </a:lnTo>
                <a:cubicBezTo>
                  <a:pt x="1397729" y="23877"/>
                  <a:pt x="1300046" y="5420"/>
                  <a:pt x="1201735" y="1028"/>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59" name="Google Shape;159;p5"/>
          <p:cNvSpPr/>
          <p:nvPr/>
        </p:nvSpPr>
        <p:spPr>
          <a:xfrm flipH="1">
            <a:off x="1" y="5537204"/>
            <a:ext cx="1099795" cy="1320797"/>
          </a:xfrm>
          <a:custGeom>
            <a:rect b="b" l="l" r="r" t="t"/>
            <a:pathLst>
              <a:path extrusionOk="0" h="1320797" w="1099795">
                <a:moveTo>
                  <a:pt x="817075" y="67"/>
                </a:moveTo>
                <a:cubicBezTo>
                  <a:pt x="635293" y="2806"/>
                  <a:pt x="456916" y="88136"/>
                  <a:pt x="326618" y="217002"/>
                </a:cubicBezTo>
                <a:cubicBezTo>
                  <a:pt x="177706" y="364277"/>
                  <a:pt x="87500" y="562689"/>
                  <a:pt x="42089" y="767035"/>
                </a:cubicBezTo>
                <a:cubicBezTo>
                  <a:pt x="19385" y="869207"/>
                  <a:pt x="7265" y="973118"/>
                  <a:pt x="1563" y="1077643"/>
                </a:cubicBezTo>
                <a:lnTo>
                  <a:pt x="0" y="1320797"/>
                </a:lnTo>
                <a:lnTo>
                  <a:pt x="1099795" y="1320797"/>
                </a:lnTo>
                <a:lnTo>
                  <a:pt x="1099795" y="66999"/>
                </a:lnTo>
                <a:lnTo>
                  <a:pt x="1013935" y="30429"/>
                </a:lnTo>
                <a:cubicBezTo>
                  <a:pt x="975371" y="17872"/>
                  <a:pt x="935663" y="8871"/>
                  <a:pt x="895059" y="4064"/>
                </a:cubicBezTo>
                <a:cubicBezTo>
                  <a:pt x="869082" y="970"/>
                  <a:pt x="843043" y="-324"/>
                  <a:pt x="817075" y="6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60" name="Google Shape;160;p5"/>
          <p:cNvSpPr/>
          <p:nvPr/>
        </p:nvSpPr>
        <p:spPr>
          <a:xfrm flipH="1">
            <a:off x="1" y="6280933"/>
            <a:ext cx="824255" cy="577067"/>
          </a:xfrm>
          <a:custGeom>
            <a:rect b="b" l="l" r="r" t="t"/>
            <a:pathLst>
              <a:path extrusionOk="0" h="577067" w="824255">
                <a:moveTo>
                  <a:pt x="560432" y="2075"/>
                </a:moveTo>
                <a:cubicBezTo>
                  <a:pt x="487664" y="-5212"/>
                  <a:pt x="412031" y="6806"/>
                  <a:pt x="345042" y="36261"/>
                </a:cubicBezTo>
                <a:cubicBezTo>
                  <a:pt x="211062" y="95169"/>
                  <a:pt x="110628" y="216264"/>
                  <a:pt x="50695" y="348812"/>
                </a:cubicBezTo>
                <a:cubicBezTo>
                  <a:pt x="30557" y="390704"/>
                  <a:pt x="15876" y="434799"/>
                  <a:pt x="6870" y="480023"/>
                </a:cubicBezTo>
                <a:lnTo>
                  <a:pt x="0" y="577067"/>
                </a:lnTo>
                <a:lnTo>
                  <a:pt x="824255" y="577067"/>
                </a:lnTo>
                <a:lnTo>
                  <a:pt x="824255" y="158867"/>
                </a:lnTo>
                <a:lnTo>
                  <a:pt x="822102" y="154998"/>
                </a:lnTo>
                <a:cubicBezTo>
                  <a:pt x="804012" y="128831"/>
                  <a:pt x="783135" y="104783"/>
                  <a:pt x="758640" y="83714"/>
                </a:cubicBezTo>
                <a:cubicBezTo>
                  <a:pt x="703105" y="35953"/>
                  <a:pt x="633201" y="9362"/>
                  <a:pt x="560432" y="2075"/>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161" name="Google Shape;161;p5"/>
          <p:cNvSpPr/>
          <p:nvPr/>
        </p:nvSpPr>
        <p:spPr>
          <a:xfrm flipH="1" rot="3609977">
            <a:off x="2362165" y="331823"/>
            <a:ext cx="4827807" cy="2381663"/>
          </a:xfrm>
          <a:custGeom>
            <a:rect b="b" l="l" r="r" t="t"/>
            <a:pathLst>
              <a:path extrusionOk="0" h="2381589" w="4827656">
                <a:moveTo>
                  <a:pt x="4827656" y="2349600"/>
                </a:moveTo>
                <a:lnTo>
                  <a:pt x="4070047" y="1024908"/>
                </a:lnTo>
                <a:lnTo>
                  <a:pt x="3962500" y="1014398"/>
                </a:lnTo>
                <a:cubicBezTo>
                  <a:pt x="3605277" y="967287"/>
                  <a:pt x="3166824" y="832739"/>
                  <a:pt x="2530262" y="485718"/>
                </a:cubicBezTo>
                <a:cubicBezTo>
                  <a:pt x="832764" y="-439673"/>
                  <a:pt x="0" y="241658"/>
                  <a:pt x="0" y="241658"/>
                </a:cubicBezTo>
                <a:cubicBezTo>
                  <a:pt x="734903" y="59150"/>
                  <a:pt x="1521160" y="284476"/>
                  <a:pt x="2119452" y="746370"/>
                </a:cubicBezTo>
                <a:cubicBezTo>
                  <a:pt x="2513788" y="1049306"/>
                  <a:pt x="2831101" y="1444827"/>
                  <a:pt x="3200735" y="1777736"/>
                </a:cubicBezTo>
                <a:cubicBezTo>
                  <a:pt x="3570368" y="2110638"/>
                  <a:pt x="4021383" y="2388418"/>
                  <a:pt x="4514552" y="2381462"/>
                </a:cubicBezTo>
                <a:cubicBezTo>
                  <a:pt x="4578014" y="2380658"/>
                  <a:pt x="4641355" y="2375105"/>
                  <a:pt x="4704636" y="2367344"/>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 name="Google Shape;162;p5"/>
          <p:cNvSpPr/>
          <p:nvPr/>
        </p:nvSpPr>
        <p:spPr>
          <a:xfrm>
            <a:off x="473738" y="858000"/>
            <a:ext cx="4532100" cy="5142000"/>
          </a:xfrm>
          <a:prstGeom prst="round2DiagRect">
            <a:avLst>
              <a:gd fmla="val 50000" name="adj1"/>
              <a:gd fmla="val 0" name="adj2"/>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3" name="Google Shape;163;p5"/>
          <p:cNvSpPr/>
          <p:nvPr/>
        </p:nvSpPr>
        <p:spPr>
          <a:xfrm>
            <a:off x="5488476" y="858000"/>
            <a:ext cx="6287700" cy="5142000"/>
          </a:xfrm>
          <a:prstGeom prst="round2DiagRect">
            <a:avLst>
              <a:gd fmla="val 50000"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4" name="Google Shape;164;p5"/>
          <p:cNvSpPr txBox="1"/>
          <p:nvPr>
            <p:ph idx="1" type="body"/>
          </p:nvPr>
        </p:nvSpPr>
        <p:spPr>
          <a:xfrm>
            <a:off x="6048925" y="2965625"/>
            <a:ext cx="5425200" cy="2678100"/>
          </a:xfrm>
          <a:prstGeom prst="rect">
            <a:avLst/>
          </a:prstGeom>
          <a:noFill/>
          <a:ln>
            <a:noFill/>
          </a:ln>
        </p:spPr>
        <p:txBody>
          <a:bodyPr anchorCtr="0" anchor="t" bIns="121900" lIns="121900" spcFirstLastPara="1" rIns="121900" wrap="square" tIns="121900">
            <a:noAutofit/>
          </a:bodyPr>
          <a:lstStyle>
            <a:lvl1pPr indent="-349250" lvl="0" marL="457200" rtl="0" algn="l">
              <a:lnSpc>
                <a:spcPct val="115000"/>
              </a:lnSpc>
              <a:spcBef>
                <a:spcPts val="0"/>
              </a:spcBef>
              <a:spcAft>
                <a:spcPts val="0"/>
              </a:spcAft>
              <a:buSzPts val="1900"/>
              <a:buChar char="●"/>
              <a:defRPr/>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165" name="Google Shape;165;p5"/>
          <p:cNvSpPr txBox="1"/>
          <p:nvPr>
            <p:ph type="title"/>
          </p:nvPr>
        </p:nvSpPr>
        <p:spPr>
          <a:xfrm>
            <a:off x="6048925" y="1583975"/>
            <a:ext cx="54252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Aldrich"/>
              <a:buNone/>
              <a:defRPr/>
            </a:lvl1pPr>
            <a:lvl2pPr lvl="1"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6" name="Google Shape;166;p5"/>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67" name="Shape 167"/>
        <p:cNvGrpSpPr/>
        <p:nvPr/>
      </p:nvGrpSpPr>
      <p:grpSpPr>
        <a:xfrm>
          <a:off x="0" y="0"/>
          <a:ext cx="0" cy="0"/>
          <a:chOff x="0" y="0"/>
          <a:chExt cx="0" cy="0"/>
        </a:xfrm>
      </p:grpSpPr>
      <p:sp>
        <p:nvSpPr>
          <p:cNvPr id="168" name="Google Shape;168;p6"/>
          <p:cNvSpPr/>
          <p:nvPr/>
        </p:nvSpPr>
        <p:spPr>
          <a:xfrm>
            <a:off x="8231040" y="4225246"/>
            <a:ext cx="3960961" cy="2632755"/>
          </a:xfrm>
          <a:custGeom>
            <a:rect b="b" l="l" r="r" t="t"/>
            <a:pathLst>
              <a:path extrusionOk="0" h="2632755" w="3960961">
                <a:moveTo>
                  <a:pt x="2764967" y="68"/>
                </a:moveTo>
                <a:cubicBezTo>
                  <a:pt x="2845464" y="-508"/>
                  <a:pt x="2926150" y="2561"/>
                  <a:pt x="3006859" y="9321"/>
                </a:cubicBezTo>
                <a:cubicBezTo>
                  <a:pt x="3330221" y="38797"/>
                  <a:pt x="3644443" y="134852"/>
                  <a:pt x="3936704" y="290658"/>
                </a:cubicBezTo>
                <a:lnTo>
                  <a:pt x="3960961" y="305102"/>
                </a:lnTo>
                <a:lnTo>
                  <a:pt x="3960961" y="1505326"/>
                </a:lnTo>
                <a:lnTo>
                  <a:pt x="2443241" y="2632755"/>
                </a:lnTo>
                <a:lnTo>
                  <a:pt x="492" y="2632755"/>
                </a:lnTo>
                <a:lnTo>
                  <a:pt x="34" y="2623113"/>
                </a:lnTo>
                <a:cubicBezTo>
                  <a:pt x="-2271" y="2214957"/>
                  <a:pt x="112576" y="1806480"/>
                  <a:pt x="300763" y="1466791"/>
                </a:cubicBezTo>
                <a:cubicBezTo>
                  <a:pt x="523661" y="1080241"/>
                  <a:pt x="817160" y="760353"/>
                  <a:pt x="1158738" y="531750"/>
                </a:cubicBezTo>
                <a:cubicBezTo>
                  <a:pt x="1647215" y="186672"/>
                  <a:pt x="2201483" y="4095"/>
                  <a:pt x="2764967" y="6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 name="Google Shape;169;p6"/>
          <p:cNvSpPr/>
          <p:nvPr/>
        </p:nvSpPr>
        <p:spPr>
          <a:xfrm flipH="1" rot="-9029169">
            <a:off x="2330323" y="-409447"/>
            <a:ext cx="2313798" cy="2234943"/>
          </a:xfrm>
          <a:custGeom>
            <a:rect b="b" l="l" r="r" t="t"/>
            <a:pathLst>
              <a:path extrusionOk="0" h="2235551" w="2314427">
                <a:moveTo>
                  <a:pt x="0" y="1275251"/>
                </a:moveTo>
                <a:lnTo>
                  <a:pt x="1701353" y="2235551"/>
                </a:lnTo>
                <a:lnTo>
                  <a:pt x="1734064" y="2155526"/>
                </a:lnTo>
                <a:cubicBezTo>
                  <a:pt x="1801222" y="2000801"/>
                  <a:pt x="1905061" y="1801319"/>
                  <a:pt x="2051789" y="1622286"/>
                </a:cubicBezTo>
                <a:cubicBezTo>
                  <a:pt x="2500250" y="1074841"/>
                  <a:pt x="2287955" y="626379"/>
                  <a:pt x="2051789" y="308735"/>
                </a:cubicBezTo>
                <a:lnTo>
                  <a:pt x="964858" y="0"/>
                </a:lnTo>
                <a:lnTo>
                  <a:pt x="134141"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0" name="Google Shape;170;p6"/>
          <p:cNvSpPr/>
          <p:nvPr/>
        </p:nvSpPr>
        <p:spPr>
          <a:xfrm flipH="1" rot="-9029169">
            <a:off x="1348421" y="-506824"/>
            <a:ext cx="2740159" cy="1888054"/>
          </a:xfrm>
          <a:custGeom>
            <a:rect b="b" l="l" r="r" t="t"/>
            <a:pathLst>
              <a:path extrusionOk="0" h="1888568" w="2740904">
                <a:moveTo>
                  <a:pt x="0" y="670355"/>
                </a:moveTo>
                <a:lnTo>
                  <a:pt x="2158296" y="1888568"/>
                </a:lnTo>
                <a:lnTo>
                  <a:pt x="2208549" y="1831550"/>
                </a:lnTo>
                <a:cubicBezTo>
                  <a:pt x="2420554" y="1586558"/>
                  <a:pt x="2702472" y="1197219"/>
                  <a:pt x="2740904" y="328788"/>
                </a:cubicBezTo>
                <a:lnTo>
                  <a:pt x="2350054" y="0"/>
                </a:lnTo>
                <a:lnTo>
                  <a:pt x="4635"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1" name="Google Shape;171;p6"/>
          <p:cNvSpPr/>
          <p:nvPr/>
        </p:nvSpPr>
        <p:spPr>
          <a:xfrm flipH="1" rot="-9029169">
            <a:off x="756162" y="-243874"/>
            <a:ext cx="3089385" cy="1804297"/>
          </a:xfrm>
          <a:custGeom>
            <a:rect b="b" l="l" r="r" t="t"/>
            <a:pathLst>
              <a:path extrusionOk="0" h="1804788" w="3090225">
                <a:moveTo>
                  <a:pt x="0" y="783586"/>
                </a:moveTo>
                <a:lnTo>
                  <a:pt x="1809254" y="1804788"/>
                </a:lnTo>
                <a:lnTo>
                  <a:pt x="1932997" y="1690060"/>
                </a:lnTo>
                <a:cubicBezTo>
                  <a:pt x="2325454" y="1361831"/>
                  <a:pt x="2816425" y="1124013"/>
                  <a:pt x="3090225" y="691947"/>
                </a:cubicBezTo>
                <a:lnTo>
                  <a:pt x="3061581" y="0"/>
                </a:lnTo>
                <a:lnTo>
                  <a:pt x="2898300"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2" name="Google Shape;172;p6"/>
          <p:cNvSpPr/>
          <p:nvPr/>
        </p:nvSpPr>
        <p:spPr>
          <a:xfrm flipH="1" rot="-9029169">
            <a:off x="-58074" y="-119254"/>
            <a:ext cx="3431035" cy="1349191"/>
          </a:xfrm>
          <a:custGeom>
            <a:rect b="b" l="l" r="r" t="t"/>
            <a:pathLst>
              <a:path extrusionOk="0" h="1349558" w="3431968">
                <a:moveTo>
                  <a:pt x="0" y="341362"/>
                </a:moveTo>
                <a:lnTo>
                  <a:pt x="1786210" y="1349558"/>
                </a:lnTo>
                <a:lnTo>
                  <a:pt x="2057310" y="1264537"/>
                </a:lnTo>
                <a:cubicBezTo>
                  <a:pt x="2323809" y="1201134"/>
                  <a:pt x="2584863" y="1116727"/>
                  <a:pt x="2838056" y="1012137"/>
                </a:cubicBezTo>
                <a:cubicBezTo>
                  <a:pt x="3090135" y="905832"/>
                  <a:pt x="3331073" y="731731"/>
                  <a:pt x="3431968" y="477106"/>
                </a:cubicBezTo>
                <a:lnTo>
                  <a:pt x="3390275" y="0"/>
                </a:lnTo>
                <a:cubicBezTo>
                  <a:pt x="2663954" y="364753"/>
                  <a:pt x="2107918" y="333560"/>
                  <a:pt x="1146703" y="213251"/>
                </a:cubicBezTo>
                <a:cubicBezTo>
                  <a:pt x="666098" y="153095"/>
                  <a:pt x="342883" y="201712"/>
                  <a:pt x="139819" y="265369"/>
                </a:cubicBezTo>
                <a:lnTo>
                  <a:pt x="16723" y="311735"/>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 name="Google Shape;173;p6"/>
          <p:cNvSpPr/>
          <p:nvPr/>
        </p:nvSpPr>
        <p:spPr>
          <a:xfrm flipH="1" rot="10124778">
            <a:off x="3160270" y="-88145"/>
            <a:ext cx="3507698" cy="2227366"/>
          </a:xfrm>
          <a:custGeom>
            <a:rect b="b" l="l" r="r" t="t"/>
            <a:pathLst>
              <a:path extrusionOk="0" h="2229122" w="3510464">
                <a:moveTo>
                  <a:pt x="1405360" y="2229122"/>
                </a:moveTo>
                <a:lnTo>
                  <a:pt x="3510464" y="1811282"/>
                </a:lnTo>
                <a:lnTo>
                  <a:pt x="1305735" y="0"/>
                </a:lnTo>
                <a:lnTo>
                  <a:pt x="0" y="213801"/>
                </a:lnTo>
                <a:cubicBezTo>
                  <a:pt x="537281" y="405343"/>
                  <a:pt x="842329" y="911849"/>
                  <a:pt x="1048053" y="1401159"/>
                </a:cubicBezTo>
                <a:cubicBezTo>
                  <a:pt x="1150913" y="1645814"/>
                  <a:pt x="1242727" y="1900417"/>
                  <a:pt x="1359064" y="214047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 name="Google Shape;174;p6"/>
          <p:cNvSpPr/>
          <p:nvPr/>
        </p:nvSpPr>
        <p:spPr>
          <a:xfrm flipH="1" rot="9071728">
            <a:off x="3438374" y="172092"/>
            <a:ext cx="4104190" cy="1655013"/>
          </a:xfrm>
          <a:custGeom>
            <a:rect b="b" l="l" r="r" t="t"/>
            <a:pathLst>
              <a:path extrusionOk="0" h="1652691" w="4098431">
                <a:moveTo>
                  <a:pt x="2625967" y="1652691"/>
                </a:moveTo>
                <a:lnTo>
                  <a:pt x="4098431" y="843035"/>
                </a:lnTo>
                <a:lnTo>
                  <a:pt x="1481235" y="63646"/>
                </a:lnTo>
                <a:lnTo>
                  <a:pt x="0" y="0"/>
                </a:lnTo>
                <a:cubicBezTo>
                  <a:pt x="476150" y="60816"/>
                  <a:pt x="912981" y="245263"/>
                  <a:pt x="1241288" y="524128"/>
                </a:cubicBezTo>
                <a:cubicBezTo>
                  <a:pt x="1641339" y="870363"/>
                  <a:pt x="1855877" y="1355986"/>
                  <a:pt x="2391027" y="157874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 name="Google Shape;175;p6"/>
          <p:cNvSpPr/>
          <p:nvPr/>
        </p:nvSpPr>
        <p:spPr>
          <a:xfrm flipH="1" rot="9394541">
            <a:off x="1876069" y="530959"/>
            <a:ext cx="8037509" cy="2110543"/>
          </a:xfrm>
          <a:custGeom>
            <a:rect b="b" l="l" r="r" t="t"/>
            <a:pathLst>
              <a:path extrusionOk="0" h="2110741" w="8038263">
                <a:moveTo>
                  <a:pt x="5560597" y="2110741"/>
                </a:moveTo>
                <a:lnTo>
                  <a:pt x="8038263" y="1033989"/>
                </a:lnTo>
                <a:lnTo>
                  <a:pt x="7934843" y="1024528"/>
                </a:lnTo>
                <a:cubicBezTo>
                  <a:pt x="6702745" y="940695"/>
                  <a:pt x="6086287" y="1284970"/>
                  <a:pt x="3835045" y="481794"/>
                </a:cubicBezTo>
                <a:cubicBezTo>
                  <a:pt x="1262196" y="-436120"/>
                  <a:pt x="0" y="239706"/>
                  <a:pt x="0" y="239706"/>
                </a:cubicBezTo>
                <a:cubicBezTo>
                  <a:pt x="1113872" y="58673"/>
                  <a:pt x="2305578" y="282178"/>
                  <a:pt x="3212392" y="740341"/>
                </a:cubicBezTo>
                <a:cubicBezTo>
                  <a:pt x="3810076" y="1040830"/>
                  <a:pt x="4291018" y="1433157"/>
                  <a:pt x="4851261" y="1763376"/>
                </a:cubicBezTo>
                <a:cubicBezTo>
                  <a:pt x="5061352" y="1887206"/>
                  <a:pt x="5288789" y="2003346"/>
                  <a:pt x="5530436" y="209978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 name="Google Shape;176;p6"/>
          <p:cNvSpPr/>
          <p:nvPr/>
        </p:nvSpPr>
        <p:spPr>
          <a:xfrm>
            <a:off x="2324912" y="4225246"/>
            <a:ext cx="3919575" cy="2632754"/>
          </a:xfrm>
          <a:custGeom>
            <a:rect b="b" l="l" r="r" t="t"/>
            <a:pathLst>
              <a:path extrusionOk="0" h="2632754" w="3919575">
                <a:moveTo>
                  <a:pt x="1200509" y="1061"/>
                </a:moveTo>
                <a:cubicBezTo>
                  <a:pt x="1724745" y="14587"/>
                  <a:pt x="2243453" y="157478"/>
                  <a:pt x="2687036" y="436165"/>
                </a:cubicBezTo>
                <a:cubicBezTo>
                  <a:pt x="3426336" y="900643"/>
                  <a:pt x="3922109" y="1751597"/>
                  <a:pt x="3919566" y="2621325"/>
                </a:cubicBezTo>
                <a:lnTo>
                  <a:pt x="3919091" y="2632754"/>
                </a:lnTo>
                <a:lnTo>
                  <a:pt x="1048079" y="2632754"/>
                </a:lnTo>
                <a:lnTo>
                  <a:pt x="0" y="201244"/>
                </a:lnTo>
                <a:cubicBezTo>
                  <a:pt x="381685" y="58277"/>
                  <a:pt x="792769" y="-9460"/>
                  <a:pt x="1200509" y="1061"/>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 name="Google Shape;177;p6"/>
          <p:cNvSpPr/>
          <p:nvPr/>
        </p:nvSpPr>
        <p:spPr>
          <a:xfrm>
            <a:off x="2703906" y="5440951"/>
            <a:ext cx="2773386" cy="1417049"/>
          </a:xfrm>
          <a:custGeom>
            <a:rect b="b" l="l" r="r" t="t"/>
            <a:pathLst>
              <a:path extrusionOk="0" h="1417049" w="2773386">
                <a:moveTo>
                  <a:pt x="732600" y="299"/>
                </a:moveTo>
                <a:cubicBezTo>
                  <a:pt x="1141748" y="5902"/>
                  <a:pt x="1545873" y="90450"/>
                  <a:pt x="1901954" y="287160"/>
                </a:cubicBezTo>
                <a:cubicBezTo>
                  <a:pt x="2329254" y="523211"/>
                  <a:pt x="2667893" y="945617"/>
                  <a:pt x="2773024" y="1414399"/>
                </a:cubicBezTo>
                <a:lnTo>
                  <a:pt x="2773386" y="1417049"/>
                </a:lnTo>
                <a:lnTo>
                  <a:pt x="143931" y="1417049"/>
                </a:lnTo>
                <a:lnTo>
                  <a:pt x="0" y="68302"/>
                </a:lnTo>
                <a:cubicBezTo>
                  <a:pt x="239814" y="21996"/>
                  <a:pt x="487111" y="-3063"/>
                  <a:pt x="732600" y="29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8" name="Google Shape;178;p6"/>
          <p:cNvSpPr/>
          <p:nvPr/>
        </p:nvSpPr>
        <p:spPr>
          <a:xfrm>
            <a:off x="2976497" y="6542447"/>
            <a:ext cx="1476466" cy="315553"/>
          </a:xfrm>
          <a:custGeom>
            <a:rect b="b" l="l" r="r" t="t"/>
            <a:pathLst>
              <a:path extrusionOk="0" h="315553" w="1476466">
                <a:moveTo>
                  <a:pt x="411749" y="114"/>
                </a:moveTo>
                <a:cubicBezTo>
                  <a:pt x="765813" y="-3767"/>
                  <a:pt x="1112686" y="91411"/>
                  <a:pt x="1413668" y="272774"/>
                </a:cubicBezTo>
                <a:lnTo>
                  <a:pt x="1476466" y="315553"/>
                </a:lnTo>
                <a:lnTo>
                  <a:pt x="0" y="315553"/>
                </a:lnTo>
                <a:lnTo>
                  <a:pt x="198757" y="14432"/>
                </a:lnTo>
                <a:cubicBezTo>
                  <a:pt x="269835" y="5629"/>
                  <a:pt x="340936" y="890"/>
                  <a:pt x="411749" y="11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9" name="Google Shape;179;p6"/>
          <p:cNvSpPr/>
          <p:nvPr/>
        </p:nvSpPr>
        <p:spPr>
          <a:xfrm>
            <a:off x="1" y="3891024"/>
            <a:ext cx="3593208" cy="2966976"/>
          </a:xfrm>
          <a:custGeom>
            <a:rect b="b" l="l" r="r" t="t"/>
            <a:pathLst>
              <a:path extrusionOk="0" h="2966976" w="3593208">
                <a:moveTo>
                  <a:pt x="686708" y="408"/>
                </a:moveTo>
                <a:cubicBezTo>
                  <a:pt x="1164453" y="-6511"/>
                  <a:pt x="1644379" y="74673"/>
                  <a:pt x="2095423" y="233699"/>
                </a:cubicBezTo>
                <a:cubicBezTo>
                  <a:pt x="2396403" y="339532"/>
                  <a:pt x="2687999" y="481387"/>
                  <a:pt x="2930810" y="688170"/>
                </a:cubicBezTo>
                <a:cubicBezTo>
                  <a:pt x="2990705" y="739134"/>
                  <a:pt x="3047374" y="793774"/>
                  <a:pt x="3100438" y="851830"/>
                </a:cubicBezTo>
                <a:cubicBezTo>
                  <a:pt x="3626156" y="1426805"/>
                  <a:pt x="3727631" y="2239792"/>
                  <a:pt x="3422071" y="2906066"/>
                </a:cubicBezTo>
                <a:lnTo>
                  <a:pt x="3390417" y="2966976"/>
                </a:lnTo>
                <a:lnTo>
                  <a:pt x="0" y="2966976"/>
                </a:lnTo>
                <a:lnTo>
                  <a:pt x="0" y="75964"/>
                </a:lnTo>
                <a:lnTo>
                  <a:pt x="116450" y="51658"/>
                </a:lnTo>
                <a:cubicBezTo>
                  <a:pt x="304861" y="20040"/>
                  <a:pt x="495610" y="3176"/>
                  <a:pt x="686708" y="40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0" name="Google Shape;180;p6"/>
          <p:cNvSpPr/>
          <p:nvPr/>
        </p:nvSpPr>
        <p:spPr>
          <a:xfrm>
            <a:off x="2" y="4762995"/>
            <a:ext cx="2324949" cy="2095005"/>
          </a:xfrm>
          <a:custGeom>
            <a:rect b="b" l="l" r="r" t="t"/>
            <a:pathLst>
              <a:path extrusionOk="0" h="2095005" w="2324949">
                <a:moveTo>
                  <a:pt x="59616" y="0"/>
                </a:moveTo>
                <a:cubicBezTo>
                  <a:pt x="348081" y="899"/>
                  <a:pt x="636229" y="19687"/>
                  <a:pt x="917410" y="82170"/>
                </a:cubicBezTo>
                <a:cubicBezTo>
                  <a:pt x="1292324" y="165485"/>
                  <a:pt x="1657098" y="331734"/>
                  <a:pt x="1926928" y="604567"/>
                </a:cubicBezTo>
                <a:cubicBezTo>
                  <a:pt x="2196759" y="877400"/>
                  <a:pt x="2362633" y="1265821"/>
                  <a:pt x="2317603" y="1647110"/>
                </a:cubicBezTo>
                <a:cubicBezTo>
                  <a:pt x="2299964" y="1796098"/>
                  <a:pt x="2251551" y="1938612"/>
                  <a:pt x="2181653" y="2070854"/>
                </a:cubicBezTo>
                <a:lnTo>
                  <a:pt x="2166440" y="2095005"/>
                </a:lnTo>
                <a:lnTo>
                  <a:pt x="0" y="2095005"/>
                </a:lnTo>
                <a:lnTo>
                  <a:pt x="0" y="851"/>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1" name="Google Shape;181;p6"/>
          <p:cNvSpPr/>
          <p:nvPr/>
        </p:nvSpPr>
        <p:spPr>
          <a:xfrm>
            <a:off x="2" y="5273398"/>
            <a:ext cx="960475" cy="1584602"/>
          </a:xfrm>
          <a:custGeom>
            <a:rect b="b" l="l" r="r" t="t"/>
            <a:pathLst>
              <a:path extrusionOk="0" h="1584602" w="960475">
                <a:moveTo>
                  <a:pt x="0" y="0"/>
                </a:moveTo>
                <a:lnTo>
                  <a:pt x="79970" y="10769"/>
                </a:lnTo>
                <a:cubicBezTo>
                  <a:pt x="162941" y="27286"/>
                  <a:pt x="243843" y="54193"/>
                  <a:pt x="320701" y="91101"/>
                </a:cubicBezTo>
                <a:cubicBezTo>
                  <a:pt x="565761" y="201062"/>
                  <a:pt x="785306" y="385324"/>
                  <a:pt x="893762" y="631137"/>
                </a:cubicBezTo>
                <a:cubicBezTo>
                  <a:pt x="1002218" y="876950"/>
                  <a:pt x="981955" y="1186184"/>
                  <a:pt x="807070" y="1389961"/>
                </a:cubicBezTo>
                <a:cubicBezTo>
                  <a:pt x="748948" y="1457513"/>
                  <a:pt x="678583" y="1510023"/>
                  <a:pt x="601297" y="1552698"/>
                </a:cubicBezTo>
                <a:lnTo>
                  <a:pt x="537314" y="1584602"/>
                </a:lnTo>
                <a:lnTo>
                  <a:pt x="0" y="1584602"/>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 name="Google Shape;182;p6"/>
          <p:cNvSpPr/>
          <p:nvPr/>
        </p:nvSpPr>
        <p:spPr>
          <a:xfrm>
            <a:off x="267600" y="924350"/>
            <a:ext cx="11656800" cy="5257200"/>
          </a:xfrm>
          <a:prstGeom prst="round2DiagRect">
            <a:avLst>
              <a:gd fmla="val 50000"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 name="Google Shape;183;p6"/>
          <p:cNvSpPr/>
          <p:nvPr/>
        </p:nvSpPr>
        <p:spPr>
          <a:xfrm>
            <a:off x="9631630" y="5075032"/>
            <a:ext cx="2560370" cy="1782969"/>
          </a:xfrm>
          <a:custGeom>
            <a:rect b="b" l="l" r="r" t="t"/>
            <a:pathLst>
              <a:path extrusionOk="0" h="1782969" w="2560370">
                <a:moveTo>
                  <a:pt x="2276956" y="46"/>
                </a:moveTo>
                <a:cubicBezTo>
                  <a:pt x="2343261" y="-347"/>
                  <a:pt x="2409720" y="1752"/>
                  <a:pt x="2476198" y="6375"/>
                </a:cubicBezTo>
                <a:lnTo>
                  <a:pt x="2560370" y="16393"/>
                </a:lnTo>
                <a:lnTo>
                  <a:pt x="2560370" y="1462472"/>
                </a:lnTo>
                <a:lnTo>
                  <a:pt x="2040804" y="1782969"/>
                </a:lnTo>
                <a:lnTo>
                  <a:pt x="0" y="1782969"/>
                </a:lnTo>
                <a:lnTo>
                  <a:pt x="4521" y="1674648"/>
                </a:lnTo>
                <a:cubicBezTo>
                  <a:pt x="25894" y="1436130"/>
                  <a:pt x="114374" y="1202413"/>
                  <a:pt x="247237" y="1003263"/>
                </a:cubicBezTo>
                <a:cubicBezTo>
                  <a:pt x="430834" y="738869"/>
                  <a:pt x="672584" y="520070"/>
                  <a:pt x="953936" y="363709"/>
                </a:cubicBezTo>
                <a:cubicBezTo>
                  <a:pt x="1356285" y="127681"/>
                  <a:pt x="1812826" y="2802"/>
                  <a:pt x="2276956" y="46"/>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4" name="Google Shape;184;p6"/>
          <p:cNvSpPr/>
          <p:nvPr/>
        </p:nvSpPr>
        <p:spPr>
          <a:xfrm>
            <a:off x="9648968" y="5676640"/>
            <a:ext cx="2543032" cy="1181360"/>
          </a:xfrm>
          <a:custGeom>
            <a:rect b="b" l="l" r="r" t="t"/>
            <a:pathLst>
              <a:path extrusionOk="0" h="1181360" w="2543032">
                <a:moveTo>
                  <a:pt x="1732407" y="2127"/>
                </a:moveTo>
                <a:cubicBezTo>
                  <a:pt x="1950336" y="-8251"/>
                  <a:pt x="2166780" y="19464"/>
                  <a:pt x="2372438" y="82416"/>
                </a:cubicBezTo>
                <a:lnTo>
                  <a:pt x="2543032" y="145500"/>
                </a:lnTo>
                <a:lnTo>
                  <a:pt x="2543032" y="1181360"/>
                </a:lnTo>
                <a:lnTo>
                  <a:pt x="0" y="1181360"/>
                </a:lnTo>
                <a:lnTo>
                  <a:pt x="78655" y="1048545"/>
                </a:lnTo>
                <a:cubicBezTo>
                  <a:pt x="397140" y="584130"/>
                  <a:pt x="1015126" y="112602"/>
                  <a:pt x="1514328" y="25307"/>
                </a:cubicBezTo>
                <a:cubicBezTo>
                  <a:pt x="1586956" y="13278"/>
                  <a:pt x="1659764" y="5586"/>
                  <a:pt x="1732407" y="2127"/>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5" name="Google Shape;185;p6"/>
          <p:cNvSpPr/>
          <p:nvPr/>
        </p:nvSpPr>
        <p:spPr>
          <a:xfrm>
            <a:off x="9862628" y="6334008"/>
            <a:ext cx="2198698" cy="523992"/>
          </a:xfrm>
          <a:custGeom>
            <a:rect b="b" l="l" r="r" t="t"/>
            <a:pathLst>
              <a:path extrusionOk="0" h="523992" w="2198698">
                <a:moveTo>
                  <a:pt x="835650" y="1784"/>
                </a:moveTo>
                <a:cubicBezTo>
                  <a:pt x="881683" y="-809"/>
                  <a:pt x="926812" y="-519"/>
                  <a:pt x="970388" y="2279"/>
                </a:cubicBezTo>
                <a:cubicBezTo>
                  <a:pt x="1275416" y="21863"/>
                  <a:pt x="1775323" y="225284"/>
                  <a:pt x="2156012" y="491586"/>
                </a:cubicBezTo>
                <a:lnTo>
                  <a:pt x="2198698" y="523992"/>
                </a:lnTo>
                <a:lnTo>
                  <a:pt x="0" y="523992"/>
                </a:lnTo>
                <a:lnTo>
                  <a:pt x="1367" y="521197"/>
                </a:lnTo>
                <a:cubicBezTo>
                  <a:pt x="198995" y="157323"/>
                  <a:pt x="536432" y="18639"/>
                  <a:pt x="835650" y="178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6" name="Google Shape;186;p6"/>
          <p:cNvSpPr txBox="1"/>
          <p:nvPr>
            <p:ph type="title"/>
          </p:nvPr>
        </p:nvSpPr>
        <p:spPr>
          <a:xfrm>
            <a:off x="1330000" y="1355375"/>
            <a:ext cx="9502200" cy="7635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4000"/>
              <a:buFont typeface="Aldrich"/>
              <a:buNone/>
              <a:defRPr/>
            </a:lvl1pPr>
            <a:lvl2pPr lvl="1"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7" name="Google Shape;187;p6"/>
          <p:cNvSpPr txBox="1"/>
          <p:nvPr>
            <p:ph idx="1" type="body"/>
          </p:nvPr>
        </p:nvSpPr>
        <p:spPr>
          <a:xfrm>
            <a:off x="1394425" y="2436450"/>
            <a:ext cx="9502200" cy="3338400"/>
          </a:xfrm>
          <a:prstGeom prst="rect">
            <a:avLst/>
          </a:prstGeom>
          <a:noFill/>
          <a:ln>
            <a:noFill/>
          </a:ln>
        </p:spPr>
        <p:txBody>
          <a:bodyPr anchorCtr="0" anchor="t" bIns="121900" lIns="121900" spcFirstLastPara="1" rIns="121900" wrap="square" tIns="121900">
            <a:noAutofit/>
          </a:bodyPr>
          <a:lstStyle>
            <a:lvl1pPr indent="-349250" lvl="0" marL="457200" rtl="0" algn="ctr">
              <a:lnSpc>
                <a:spcPct val="115000"/>
              </a:lnSpc>
              <a:spcBef>
                <a:spcPts val="0"/>
              </a:spcBef>
              <a:spcAft>
                <a:spcPts val="0"/>
              </a:spcAft>
              <a:buSzPts val="1900"/>
              <a:buChar char="●"/>
              <a:defRPr/>
            </a:lvl1pPr>
            <a:lvl2pPr indent="-349250" lvl="1" marL="914400" rtl="0" algn="ctr">
              <a:lnSpc>
                <a:spcPct val="115000"/>
              </a:lnSpc>
              <a:spcBef>
                <a:spcPts val="2100"/>
              </a:spcBef>
              <a:spcAft>
                <a:spcPts val="0"/>
              </a:spcAft>
              <a:buSzPts val="1900"/>
              <a:buChar char="○"/>
              <a:defRPr/>
            </a:lvl2pPr>
            <a:lvl3pPr indent="-349250" lvl="2" marL="1371600" rtl="0" algn="ctr">
              <a:lnSpc>
                <a:spcPct val="115000"/>
              </a:lnSpc>
              <a:spcBef>
                <a:spcPts val="2100"/>
              </a:spcBef>
              <a:spcAft>
                <a:spcPts val="0"/>
              </a:spcAft>
              <a:buSzPts val="1900"/>
              <a:buChar char="■"/>
              <a:defRPr/>
            </a:lvl3pPr>
            <a:lvl4pPr indent="-349250" lvl="3" marL="1828800" rtl="0" algn="ctr">
              <a:lnSpc>
                <a:spcPct val="115000"/>
              </a:lnSpc>
              <a:spcBef>
                <a:spcPts val="2100"/>
              </a:spcBef>
              <a:spcAft>
                <a:spcPts val="0"/>
              </a:spcAft>
              <a:buSzPts val="1900"/>
              <a:buChar char="●"/>
              <a:defRPr/>
            </a:lvl4pPr>
            <a:lvl5pPr indent="-349250" lvl="4" marL="2286000" rtl="0" algn="ctr">
              <a:lnSpc>
                <a:spcPct val="115000"/>
              </a:lnSpc>
              <a:spcBef>
                <a:spcPts val="2100"/>
              </a:spcBef>
              <a:spcAft>
                <a:spcPts val="0"/>
              </a:spcAft>
              <a:buSzPts val="1900"/>
              <a:buChar char="○"/>
              <a:defRPr/>
            </a:lvl5pPr>
            <a:lvl6pPr indent="-349250" lvl="5" marL="2743200" rtl="0" algn="ctr">
              <a:lnSpc>
                <a:spcPct val="115000"/>
              </a:lnSpc>
              <a:spcBef>
                <a:spcPts val="2100"/>
              </a:spcBef>
              <a:spcAft>
                <a:spcPts val="0"/>
              </a:spcAft>
              <a:buSzPts val="1900"/>
              <a:buChar char="■"/>
              <a:defRPr/>
            </a:lvl6pPr>
            <a:lvl7pPr indent="-349250" lvl="6" marL="3200400" rtl="0" algn="ctr">
              <a:lnSpc>
                <a:spcPct val="115000"/>
              </a:lnSpc>
              <a:spcBef>
                <a:spcPts val="2100"/>
              </a:spcBef>
              <a:spcAft>
                <a:spcPts val="0"/>
              </a:spcAft>
              <a:buSzPts val="1900"/>
              <a:buChar char="●"/>
              <a:defRPr/>
            </a:lvl7pPr>
            <a:lvl8pPr indent="-349250" lvl="7" marL="3657600" rtl="0" algn="ctr">
              <a:lnSpc>
                <a:spcPct val="115000"/>
              </a:lnSpc>
              <a:spcBef>
                <a:spcPts val="2100"/>
              </a:spcBef>
              <a:spcAft>
                <a:spcPts val="0"/>
              </a:spcAft>
              <a:buSzPts val="1900"/>
              <a:buChar char="○"/>
              <a:defRPr/>
            </a:lvl8pPr>
            <a:lvl9pPr indent="-349250" lvl="8" marL="4114800" rtl="0" algn="ctr">
              <a:lnSpc>
                <a:spcPct val="115000"/>
              </a:lnSpc>
              <a:spcBef>
                <a:spcPts val="2100"/>
              </a:spcBef>
              <a:spcAft>
                <a:spcPts val="2100"/>
              </a:spcAft>
              <a:buSzPts val="1900"/>
              <a:buChar char="■"/>
              <a:defRPr/>
            </a:lvl9pPr>
          </a:lstStyle>
          <a:p/>
        </p:txBody>
      </p:sp>
      <p:sp>
        <p:nvSpPr>
          <p:cNvPr id="188" name="Google Shape;188;p6"/>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89" name="Shape 189"/>
        <p:cNvGrpSpPr/>
        <p:nvPr/>
      </p:nvGrpSpPr>
      <p:grpSpPr>
        <a:xfrm>
          <a:off x="0" y="0"/>
          <a:ext cx="0" cy="0"/>
          <a:chOff x="0" y="0"/>
          <a:chExt cx="0" cy="0"/>
        </a:xfrm>
      </p:grpSpPr>
      <p:sp>
        <p:nvSpPr>
          <p:cNvPr id="190" name="Google Shape;190;p7"/>
          <p:cNvSpPr/>
          <p:nvPr/>
        </p:nvSpPr>
        <p:spPr>
          <a:xfrm>
            <a:off x="8231040" y="4225246"/>
            <a:ext cx="3960961" cy="2632755"/>
          </a:xfrm>
          <a:custGeom>
            <a:rect b="b" l="l" r="r" t="t"/>
            <a:pathLst>
              <a:path extrusionOk="0" h="2632755" w="3960961">
                <a:moveTo>
                  <a:pt x="2764967" y="68"/>
                </a:moveTo>
                <a:cubicBezTo>
                  <a:pt x="2845464" y="-508"/>
                  <a:pt x="2926150" y="2561"/>
                  <a:pt x="3006859" y="9321"/>
                </a:cubicBezTo>
                <a:cubicBezTo>
                  <a:pt x="3330221" y="38797"/>
                  <a:pt x="3644443" y="134852"/>
                  <a:pt x="3936704" y="290658"/>
                </a:cubicBezTo>
                <a:lnTo>
                  <a:pt x="3960961" y="305102"/>
                </a:lnTo>
                <a:lnTo>
                  <a:pt x="3960961" y="1505326"/>
                </a:lnTo>
                <a:lnTo>
                  <a:pt x="2443241" y="2632755"/>
                </a:lnTo>
                <a:lnTo>
                  <a:pt x="492" y="2632755"/>
                </a:lnTo>
                <a:lnTo>
                  <a:pt x="34" y="2623113"/>
                </a:lnTo>
                <a:cubicBezTo>
                  <a:pt x="-2271" y="2214957"/>
                  <a:pt x="112576" y="1806480"/>
                  <a:pt x="300763" y="1466791"/>
                </a:cubicBezTo>
                <a:cubicBezTo>
                  <a:pt x="523661" y="1080241"/>
                  <a:pt x="817160" y="760353"/>
                  <a:pt x="1158738" y="531750"/>
                </a:cubicBezTo>
                <a:cubicBezTo>
                  <a:pt x="1647215" y="186672"/>
                  <a:pt x="2201483" y="4095"/>
                  <a:pt x="2764967" y="6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1" name="Google Shape;191;p7"/>
          <p:cNvSpPr/>
          <p:nvPr/>
        </p:nvSpPr>
        <p:spPr>
          <a:xfrm>
            <a:off x="9631630" y="5075032"/>
            <a:ext cx="2560370" cy="1782969"/>
          </a:xfrm>
          <a:custGeom>
            <a:rect b="b" l="l" r="r" t="t"/>
            <a:pathLst>
              <a:path extrusionOk="0" h="1782969" w="2560370">
                <a:moveTo>
                  <a:pt x="2276956" y="46"/>
                </a:moveTo>
                <a:cubicBezTo>
                  <a:pt x="2343261" y="-347"/>
                  <a:pt x="2409720" y="1752"/>
                  <a:pt x="2476198" y="6375"/>
                </a:cubicBezTo>
                <a:lnTo>
                  <a:pt x="2560370" y="16393"/>
                </a:lnTo>
                <a:lnTo>
                  <a:pt x="2560370" y="1462472"/>
                </a:lnTo>
                <a:lnTo>
                  <a:pt x="2040804" y="1782969"/>
                </a:lnTo>
                <a:lnTo>
                  <a:pt x="0" y="1782969"/>
                </a:lnTo>
                <a:lnTo>
                  <a:pt x="4521" y="1674648"/>
                </a:lnTo>
                <a:cubicBezTo>
                  <a:pt x="25894" y="1436130"/>
                  <a:pt x="114374" y="1202413"/>
                  <a:pt x="247237" y="1003263"/>
                </a:cubicBezTo>
                <a:cubicBezTo>
                  <a:pt x="430834" y="738869"/>
                  <a:pt x="672584" y="520070"/>
                  <a:pt x="953936" y="363709"/>
                </a:cubicBezTo>
                <a:cubicBezTo>
                  <a:pt x="1356285" y="127681"/>
                  <a:pt x="1812826" y="2802"/>
                  <a:pt x="2276956" y="46"/>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2" name="Google Shape;192;p7"/>
          <p:cNvSpPr/>
          <p:nvPr/>
        </p:nvSpPr>
        <p:spPr>
          <a:xfrm>
            <a:off x="9648968" y="5676640"/>
            <a:ext cx="2543032" cy="1181360"/>
          </a:xfrm>
          <a:custGeom>
            <a:rect b="b" l="l" r="r" t="t"/>
            <a:pathLst>
              <a:path extrusionOk="0" h="1181360" w="2543032">
                <a:moveTo>
                  <a:pt x="1732407" y="2127"/>
                </a:moveTo>
                <a:cubicBezTo>
                  <a:pt x="1950336" y="-8251"/>
                  <a:pt x="2166780" y="19464"/>
                  <a:pt x="2372438" y="82416"/>
                </a:cubicBezTo>
                <a:lnTo>
                  <a:pt x="2543032" y="145500"/>
                </a:lnTo>
                <a:lnTo>
                  <a:pt x="2543032" y="1181360"/>
                </a:lnTo>
                <a:lnTo>
                  <a:pt x="0" y="1181360"/>
                </a:lnTo>
                <a:lnTo>
                  <a:pt x="78655" y="1048545"/>
                </a:lnTo>
                <a:cubicBezTo>
                  <a:pt x="397140" y="584130"/>
                  <a:pt x="1015126" y="112602"/>
                  <a:pt x="1514328" y="25307"/>
                </a:cubicBezTo>
                <a:cubicBezTo>
                  <a:pt x="1586956" y="13278"/>
                  <a:pt x="1659764" y="5586"/>
                  <a:pt x="1732407" y="2127"/>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3" name="Google Shape;193;p7"/>
          <p:cNvSpPr/>
          <p:nvPr/>
        </p:nvSpPr>
        <p:spPr>
          <a:xfrm>
            <a:off x="10319828" y="6334008"/>
            <a:ext cx="1872172" cy="523992"/>
          </a:xfrm>
          <a:custGeom>
            <a:rect b="b" l="l" r="r" t="t"/>
            <a:pathLst>
              <a:path extrusionOk="0" h="523992" w="1872172">
                <a:moveTo>
                  <a:pt x="835650" y="1784"/>
                </a:moveTo>
                <a:cubicBezTo>
                  <a:pt x="881683" y="-809"/>
                  <a:pt x="926812" y="-519"/>
                  <a:pt x="970388" y="2279"/>
                </a:cubicBezTo>
                <a:cubicBezTo>
                  <a:pt x="1188266" y="16268"/>
                  <a:pt x="1505570" y="124051"/>
                  <a:pt x="1807837" y="281547"/>
                </a:cubicBezTo>
                <a:lnTo>
                  <a:pt x="1872172" y="317602"/>
                </a:lnTo>
                <a:lnTo>
                  <a:pt x="1872172" y="523992"/>
                </a:lnTo>
                <a:lnTo>
                  <a:pt x="0" y="523992"/>
                </a:lnTo>
                <a:lnTo>
                  <a:pt x="1367" y="521197"/>
                </a:lnTo>
                <a:cubicBezTo>
                  <a:pt x="198995" y="157323"/>
                  <a:pt x="536432" y="18639"/>
                  <a:pt x="835650" y="178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4" name="Google Shape;194;p7"/>
          <p:cNvSpPr/>
          <p:nvPr/>
        </p:nvSpPr>
        <p:spPr>
          <a:xfrm flipH="1" rot="-9029169">
            <a:off x="2330323" y="-409447"/>
            <a:ext cx="2313798" cy="2234943"/>
          </a:xfrm>
          <a:custGeom>
            <a:rect b="b" l="l" r="r" t="t"/>
            <a:pathLst>
              <a:path extrusionOk="0" h="2235551" w="2314427">
                <a:moveTo>
                  <a:pt x="0" y="1275251"/>
                </a:moveTo>
                <a:lnTo>
                  <a:pt x="1701353" y="2235551"/>
                </a:lnTo>
                <a:lnTo>
                  <a:pt x="1734064" y="2155526"/>
                </a:lnTo>
                <a:cubicBezTo>
                  <a:pt x="1801222" y="2000801"/>
                  <a:pt x="1905061" y="1801319"/>
                  <a:pt x="2051789" y="1622286"/>
                </a:cubicBezTo>
                <a:cubicBezTo>
                  <a:pt x="2500250" y="1074841"/>
                  <a:pt x="2287955" y="626379"/>
                  <a:pt x="2051789" y="308735"/>
                </a:cubicBezTo>
                <a:lnTo>
                  <a:pt x="964858" y="0"/>
                </a:lnTo>
                <a:lnTo>
                  <a:pt x="134141"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5" name="Google Shape;195;p7"/>
          <p:cNvSpPr/>
          <p:nvPr/>
        </p:nvSpPr>
        <p:spPr>
          <a:xfrm flipH="1" rot="-9029169">
            <a:off x="1348421" y="-506824"/>
            <a:ext cx="2740159" cy="1888054"/>
          </a:xfrm>
          <a:custGeom>
            <a:rect b="b" l="l" r="r" t="t"/>
            <a:pathLst>
              <a:path extrusionOk="0" h="1888568" w="2740904">
                <a:moveTo>
                  <a:pt x="0" y="670355"/>
                </a:moveTo>
                <a:lnTo>
                  <a:pt x="2158296" y="1888568"/>
                </a:lnTo>
                <a:lnTo>
                  <a:pt x="2208549" y="1831550"/>
                </a:lnTo>
                <a:cubicBezTo>
                  <a:pt x="2420554" y="1586558"/>
                  <a:pt x="2702472" y="1197219"/>
                  <a:pt x="2740904" y="328788"/>
                </a:cubicBezTo>
                <a:lnTo>
                  <a:pt x="2350054" y="0"/>
                </a:lnTo>
                <a:lnTo>
                  <a:pt x="4635"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6" name="Google Shape;196;p7"/>
          <p:cNvSpPr/>
          <p:nvPr/>
        </p:nvSpPr>
        <p:spPr>
          <a:xfrm flipH="1" rot="-9029169">
            <a:off x="756162" y="-243873"/>
            <a:ext cx="3089385" cy="1804297"/>
          </a:xfrm>
          <a:custGeom>
            <a:rect b="b" l="l" r="r" t="t"/>
            <a:pathLst>
              <a:path extrusionOk="0" h="1804788" w="3090225">
                <a:moveTo>
                  <a:pt x="0" y="783586"/>
                </a:moveTo>
                <a:lnTo>
                  <a:pt x="1809254" y="1804788"/>
                </a:lnTo>
                <a:lnTo>
                  <a:pt x="1932997" y="1690060"/>
                </a:lnTo>
                <a:cubicBezTo>
                  <a:pt x="2325454" y="1361831"/>
                  <a:pt x="2816425" y="1124013"/>
                  <a:pt x="3090225" y="691947"/>
                </a:cubicBezTo>
                <a:lnTo>
                  <a:pt x="3061581" y="0"/>
                </a:lnTo>
                <a:lnTo>
                  <a:pt x="2898300"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7" name="Google Shape;197;p7"/>
          <p:cNvSpPr/>
          <p:nvPr/>
        </p:nvSpPr>
        <p:spPr>
          <a:xfrm flipH="1" rot="-9029169">
            <a:off x="-58074" y="-119254"/>
            <a:ext cx="3431036" cy="1349191"/>
          </a:xfrm>
          <a:custGeom>
            <a:rect b="b" l="l" r="r" t="t"/>
            <a:pathLst>
              <a:path extrusionOk="0" h="1349558" w="3431969">
                <a:moveTo>
                  <a:pt x="0" y="341362"/>
                </a:moveTo>
                <a:lnTo>
                  <a:pt x="1786211" y="1349558"/>
                </a:lnTo>
                <a:lnTo>
                  <a:pt x="2057311" y="1264537"/>
                </a:lnTo>
                <a:cubicBezTo>
                  <a:pt x="2323810" y="1201134"/>
                  <a:pt x="2584864" y="1116727"/>
                  <a:pt x="2838056" y="1012137"/>
                </a:cubicBezTo>
                <a:cubicBezTo>
                  <a:pt x="3090136" y="905833"/>
                  <a:pt x="3331074" y="731731"/>
                  <a:pt x="3431969" y="477106"/>
                </a:cubicBezTo>
                <a:lnTo>
                  <a:pt x="3390276" y="0"/>
                </a:lnTo>
                <a:cubicBezTo>
                  <a:pt x="2663955" y="364753"/>
                  <a:pt x="2107919" y="333560"/>
                  <a:pt x="1146704" y="213251"/>
                </a:cubicBezTo>
                <a:cubicBezTo>
                  <a:pt x="666099" y="153095"/>
                  <a:pt x="342884" y="201712"/>
                  <a:pt x="139820" y="265369"/>
                </a:cubicBezTo>
                <a:lnTo>
                  <a:pt x="16722" y="311735"/>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8" name="Google Shape;198;p7"/>
          <p:cNvSpPr/>
          <p:nvPr/>
        </p:nvSpPr>
        <p:spPr>
          <a:xfrm flipH="1" rot="10124778">
            <a:off x="3160270" y="-88145"/>
            <a:ext cx="3507698" cy="2227366"/>
          </a:xfrm>
          <a:custGeom>
            <a:rect b="b" l="l" r="r" t="t"/>
            <a:pathLst>
              <a:path extrusionOk="0" h="2229122" w="3510464">
                <a:moveTo>
                  <a:pt x="1405360" y="2229122"/>
                </a:moveTo>
                <a:lnTo>
                  <a:pt x="3510464" y="1811282"/>
                </a:lnTo>
                <a:lnTo>
                  <a:pt x="1305735" y="0"/>
                </a:lnTo>
                <a:lnTo>
                  <a:pt x="0" y="213801"/>
                </a:lnTo>
                <a:cubicBezTo>
                  <a:pt x="537281" y="405343"/>
                  <a:pt x="842329" y="911849"/>
                  <a:pt x="1048053" y="1401159"/>
                </a:cubicBezTo>
                <a:cubicBezTo>
                  <a:pt x="1150913" y="1645814"/>
                  <a:pt x="1242727" y="1900417"/>
                  <a:pt x="1359064" y="214047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9" name="Google Shape;199;p7"/>
          <p:cNvSpPr/>
          <p:nvPr/>
        </p:nvSpPr>
        <p:spPr>
          <a:xfrm flipH="1" rot="9071728">
            <a:off x="3438374" y="172092"/>
            <a:ext cx="4104190" cy="1655013"/>
          </a:xfrm>
          <a:custGeom>
            <a:rect b="b" l="l" r="r" t="t"/>
            <a:pathLst>
              <a:path extrusionOk="0" h="1652691" w="4098431">
                <a:moveTo>
                  <a:pt x="2625967" y="1652691"/>
                </a:moveTo>
                <a:lnTo>
                  <a:pt x="4098431" y="843035"/>
                </a:lnTo>
                <a:lnTo>
                  <a:pt x="1481235" y="63646"/>
                </a:lnTo>
                <a:lnTo>
                  <a:pt x="0" y="0"/>
                </a:lnTo>
                <a:cubicBezTo>
                  <a:pt x="476150" y="60816"/>
                  <a:pt x="912981" y="245263"/>
                  <a:pt x="1241288" y="524128"/>
                </a:cubicBezTo>
                <a:cubicBezTo>
                  <a:pt x="1641339" y="870363"/>
                  <a:pt x="1855877" y="1355986"/>
                  <a:pt x="2391027" y="157874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0" name="Google Shape;200;p7"/>
          <p:cNvSpPr/>
          <p:nvPr/>
        </p:nvSpPr>
        <p:spPr>
          <a:xfrm flipH="1" rot="9394541">
            <a:off x="1876069" y="530959"/>
            <a:ext cx="8037509" cy="2110543"/>
          </a:xfrm>
          <a:custGeom>
            <a:rect b="b" l="l" r="r" t="t"/>
            <a:pathLst>
              <a:path extrusionOk="0" h="2110741" w="8038263">
                <a:moveTo>
                  <a:pt x="5560597" y="2110741"/>
                </a:moveTo>
                <a:lnTo>
                  <a:pt x="8038263" y="1033989"/>
                </a:lnTo>
                <a:lnTo>
                  <a:pt x="7934843" y="1024528"/>
                </a:lnTo>
                <a:cubicBezTo>
                  <a:pt x="6702745" y="940695"/>
                  <a:pt x="6086287" y="1284970"/>
                  <a:pt x="3835045" y="481794"/>
                </a:cubicBezTo>
                <a:cubicBezTo>
                  <a:pt x="1262196" y="-436120"/>
                  <a:pt x="0" y="239706"/>
                  <a:pt x="0" y="239706"/>
                </a:cubicBezTo>
                <a:cubicBezTo>
                  <a:pt x="1113872" y="58673"/>
                  <a:pt x="2305578" y="282178"/>
                  <a:pt x="3212392" y="740341"/>
                </a:cubicBezTo>
                <a:cubicBezTo>
                  <a:pt x="3810076" y="1040830"/>
                  <a:pt x="4291018" y="1433157"/>
                  <a:pt x="4851261" y="1763376"/>
                </a:cubicBezTo>
                <a:cubicBezTo>
                  <a:pt x="5061352" y="1887206"/>
                  <a:pt x="5288789" y="2003346"/>
                  <a:pt x="5530436" y="209978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1" name="Google Shape;201;p7"/>
          <p:cNvSpPr/>
          <p:nvPr/>
        </p:nvSpPr>
        <p:spPr>
          <a:xfrm>
            <a:off x="2324912" y="4225246"/>
            <a:ext cx="3919575" cy="2632754"/>
          </a:xfrm>
          <a:custGeom>
            <a:rect b="b" l="l" r="r" t="t"/>
            <a:pathLst>
              <a:path extrusionOk="0" h="2632754" w="3919575">
                <a:moveTo>
                  <a:pt x="1200509" y="1061"/>
                </a:moveTo>
                <a:cubicBezTo>
                  <a:pt x="1724745" y="14587"/>
                  <a:pt x="2243453" y="157478"/>
                  <a:pt x="2687036" y="436165"/>
                </a:cubicBezTo>
                <a:cubicBezTo>
                  <a:pt x="3426336" y="900643"/>
                  <a:pt x="3922109" y="1751597"/>
                  <a:pt x="3919566" y="2621325"/>
                </a:cubicBezTo>
                <a:lnTo>
                  <a:pt x="3919091" y="2632754"/>
                </a:lnTo>
                <a:lnTo>
                  <a:pt x="1048079" y="2632754"/>
                </a:lnTo>
                <a:lnTo>
                  <a:pt x="0" y="201244"/>
                </a:lnTo>
                <a:cubicBezTo>
                  <a:pt x="381685" y="58277"/>
                  <a:pt x="792769" y="-9460"/>
                  <a:pt x="1200509" y="1061"/>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2" name="Google Shape;202;p7"/>
          <p:cNvSpPr/>
          <p:nvPr/>
        </p:nvSpPr>
        <p:spPr>
          <a:xfrm>
            <a:off x="2703906" y="5440951"/>
            <a:ext cx="2773386" cy="1417049"/>
          </a:xfrm>
          <a:custGeom>
            <a:rect b="b" l="l" r="r" t="t"/>
            <a:pathLst>
              <a:path extrusionOk="0" h="1417049" w="2773386">
                <a:moveTo>
                  <a:pt x="732600" y="299"/>
                </a:moveTo>
                <a:cubicBezTo>
                  <a:pt x="1141748" y="5902"/>
                  <a:pt x="1545873" y="90450"/>
                  <a:pt x="1901954" y="287160"/>
                </a:cubicBezTo>
                <a:cubicBezTo>
                  <a:pt x="2329254" y="523211"/>
                  <a:pt x="2667893" y="945617"/>
                  <a:pt x="2773024" y="1414399"/>
                </a:cubicBezTo>
                <a:lnTo>
                  <a:pt x="2773386" y="1417049"/>
                </a:lnTo>
                <a:lnTo>
                  <a:pt x="143931" y="1417049"/>
                </a:lnTo>
                <a:lnTo>
                  <a:pt x="0" y="68302"/>
                </a:lnTo>
                <a:cubicBezTo>
                  <a:pt x="239814" y="21996"/>
                  <a:pt x="487111" y="-3063"/>
                  <a:pt x="732600" y="29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3" name="Google Shape;203;p7"/>
          <p:cNvSpPr/>
          <p:nvPr/>
        </p:nvSpPr>
        <p:spPr>
          <a:xfrm>
            <a:off x="2976497" y="6542447"/>
            <a:ext cx="1476466" cy="315553"/>
          </a:xfrm>
          <a:custGeom>
            <a:rect b="b" l="l" r="r" t="t"/>
            <a:pathLst>
              <a:path extrusionOk="0" h="315553" w="1476466">
                <a:moveTo>
                  <a:pt x="411749" y="114"/>
                </a:moveTo>
                <a:cubicBezTo>
                  <a:pt x="765813" y="-3767"/>
                  <a:pt x="1112686" y="91411"/>
                  <a:pt x="1413668" y="272774"/>
                </a:cubicBezTo>
                <a:lnTo>
                  <a:pt x="1476466" y="315553"/>
                </a:lnTo>
                <a:lnTo>
                  <a:pt x="0" y="315553"/>
                </a:lnTo>
                <a:lnTo>
                  <a:pt x="198757" y="14432"/>
                </a:lnTo>
                <a:cubicBezTo>
                  <a:pt x="269835" y="5629"/>
                  <a:pt x="340936" y="890"/>
                  <a:pt x="411749" y="11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4" name="Google Shape;204;p7"/>
          <p:cNvSpPr/>
          <p:nvPr/>
        </p:nvSpPr>
        <p:spPr>
          <a:xfrm>
            <a:off x="1" y="3891024"/>
            <a:ext cx="3593208" cy="2966976"/>
          </a:xfrm>
          <a:custGeom>
            <a:rect b="b" l="l" r="r" t="t"/>
            <a:pathLst>
              <a:path extrusionOk="0" h="2966976" w="3593208">
                <a:moveTo>
                  <a:pt x="686708" y="408"/>
                </a:moveTo>
                <a:cubicBezTo>
                  <a:pt x="1164453" y="-6511"/>
                  <a:pt x="1644379" y="74673"/>
                  <a:pt x="2095423" y="233699"/>
                </a:cubicBezTo>
                <a:cubicBezTo>
                  <a:pt x="2396403" y="339532"/>
                  <a:pt x="2687999" y="481387"/>
                  <a:pt x="2930810" y="688170"/>
                </a:cubicBezTo>
                <a:cubicBezTo>
                  <a:pt x="2990705" y="739134"/>
                  <a:pt x="3047374" y="793774"/>
                  <a:pt x="3100438" y="851830"/>
                </a:cubicBezTo>
                <a:cubicBezTo>
                  <a:pt x="3626156" y="1426805"/>
                  <a:pt x="3727631" y="2239792"/>
                  <a:pt x="3422071" y="2906066"/>
                </a:cubicBezTo>
                <a:lnTo>
                  <a:pt x="3390417" y="2966976"/>
                </a:lnTo>
                <a:lnTo>
                  <a:pt x="0" y="2966976"/>
                </a:lnTo>
                <a:lnTo>
                  <a:pt x="0" y="75964"/>
                </a:lnTo>
                <a:lnTo>
                  <a:pt x="116450" y="51658"/>
                </a:lnTo>
                <a:cubicBezTo>
                  <a:pt x="304861" y="20040"/>
                  <a:pt x="495610" y="3176"/>
                  <a:pt x="686708" y="40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5" name="Google Shape;205;p7"/>
          <p:cNvSpPr/>
          <p:nvPr/>
        </p:nvSpPr>
        <p:spPr>
          <a:xfrm>
            <a:off x="2" y="4762995"/>
            <a:ext cx="2324949" cy="2095005"/>
          </a:xfrm>
          <a:custGeom>
            <a:rect b="b" l="l" r="r" t="t"/>
            <a:pathLst>
              <a:path extrusionOk="0" h="2095005" w="2324949">
                <a:moveTo>
                  <a:pt x="59616" y="0"/>
                </a:moveTo>
                <a:cubicBezTo>
                  <a:pt x="348081" y="899"/>
                  <a:pt x="636229" y="19687"/>
                  <a:pt x="917410" y="82170"/>
                </a:cubicBezTo>
                <a:cubicBezTo>
                  <a:pt x="1292324" y="165485"/>
                  <a:pt x="1657098" y="331734"/>
                  <a:pt x="1926928" y="604567"/>
                </a:cubicBezTo>
                <a:cubicBezTo>
                  <a:pt x="2196759" y="877400"/>
                  <a:pt x="2362633" y="1265821"/>
                  <a:pt x="2317603" y="1647110"/>
                </a:cubicBezTo>
                <a:cubicBezTo>
                  <a:pt x="2299964" y="1796098"/>
                  <a:pt x="2251551" y="1938612"/>
                  <a:pt x="2181653" y="2070854"/>
                </a:cubicBezTo>
                <a:lnTo>
                  <a:pt x="2166440" y="2095005"/>
                </a:lnTo>
                <a:lnTo>
                  <a:pt x="0" y="2095005"/>
                </a:lnTo>
                <a:lnTo>
                  <a:pt x="0" y="851"/>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 name="Google Shape;206;p7"/>
          <p:cNvSpPr/>
          <p:nvPr/>
        </p:nvSpPr>
        <p:spPr>
          <a:xfrm>
            <a:off x="2" y="5273398"/>
            <a:ext cx="960475" cy="1584602"/>
          </a:xfrm>
          <a:custGeom>
            <a:rect b="b" l="l" r="r" t="t"/>
            <a:pathLst>
              <a:path extrusionOk="0" h="1584602" w="960475">
                <a:moveTo>
                  <a:pt x="0" y="0"/>
                </a:moveTo>
                <a:lnTo>
                  <a:pt x="79970" y="10769"/>
                </a:lnTo>
                <a:cubicBezTo>
                  <a:pt x="162941" y="27286"/>
                  <a:pt x="243843" y="54193"/>
                  <a:pt x="320701" y="91101"/>
                </a:cubicBezTo>
                <a:cubicBezTo>
                  <a:pt x="565761" y="201062"/>
                  <a:pt x="785306" y="385324"/>
                  <a:pt x="893762" y="631137"/>
                </a:cubicBezTo>
                <a:cubicBezTo>
                  <a:pt x="1002218" y="876950"/>
                  <a:pt x="981955" y="1186184"/>
                  <a:pt x="807070" y="1389961"/>
                </a:cubicBezTo>
                <a:cubicBezTo>
                  <a:pt x="748948" y="1457513"/>
                  <a:pt x="678583" y="1510023"/>
                  <a:pt x="601297" y="1552698"/>
                </a:cubicBezTo>
                <a:lnTo>
                  <a:pt x="537314" y="1584602"/>
                </a:lnTo>
                <a:lnTo>
                  <a:pt x="0" y="1584602"/>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 name="Google Shape;207;p7"/>
          <p:cNvSpPr/>
          <p:nvPr/>
        </p:nvSpPr>
        <p:spPr>
          <a:xfrm>
            <a:off x="267600" y="534575"/>
            <a:ext cx="11656800" cy="5875500"/>
          </a:xfrm>
          <a:prstGeom prst="round2DiagRect">
            <a:avLst>
              <a:gd fmla="val 25364"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8" name="Google Shape;208;p7"/>
          <p:cNvSpPr txBox="1"/>
          <p:nvPr>
            <p:ph type="title"/>
          </p:nvPr>
        </p:nvSpPr>
        <p:spPr>
          <a:xfrm>
            <a:off x="873350" y="836300"/>
            <a:ext cx="105519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Aldrich"/>
              <a:buNone/>
              <a:defRPr/>
            </a:lvl1pPr>
            <a:lvl2pPr lvl="1"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9" name="Google Shape;209;p7"/>
          <p:cNvSpPr txBox="1"/>
          <p:nvPr>
            <p:ph idx="1" type="body"/>
          </p:nvPr>
        </p:nvSpPr>
        <p:spPr>
          <a:xfrm>
            <a:off x="873350" y="2180175"/>
            <a:ext cx="4960800" cy="3689100"/>
          </a:xfrm>
          <a:prstGeom prst="rect">
            <a:avLst/>
          </a:prstGeom>
          <a:noFill/>
          <a:ln>
            <a:noFill/>
          </a:ln>
        </p:spPr>
        <p:txBody>
          <a:bodyPr anchorCtr="0" anchor="t" bIns="121900" lIns="121900" spcFirstLastPara="1" rIns="121900" wrap="square" tIns="121900">
            <a:noAutofit/>
          </a:bodyPr>
          <a:lstStyle>
            <a:lvl1pPr indent="-349250" lvl="0" marL="457200" rtl="0" algn="l">
              <a:lnSpc>
                <a:spcPct val="115000"/>
              </a:lnSpc>
              <a:spcBef>
                <a:spcPts val="0"/>
              </a:spcBef>
              <a:spcAft>
                <a:spcPts val="0"/>
              </a:spcAft>
              <a:buSzPts val="1900"/>
              <a:buChar char="●"/>
              <a:defRPr/>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210" name="Google Shape;210;p7"/>
          <p:cNvSpPr txBox="1"/>
          <p:nvPr>
            <p:ph idx="2" type="body"/>
          </p:nvPr>
        </p:nvSpPr>
        <p:spPr>
          <a:xfrm>
            <a:off x="6464148" y="2166275"/>
            <a:ext cx="4961100" cy="3689100"/>
          </a:xfrm>
          <a:prstGeom prst="rect">
            <a:avLst/>
          </a:prstGeom>
          <a:noFill/>
          <a:ln>
            <a:noFill/>
          </a:ln>
        </p:spPr>
        <p:txBody>
          <a:bodyPr anchorCtr="0" anchor="t" bIns="121900" lIns="121900" spcFirstLastPara="1" rIns="121900" wrap="square" tIns="121900">
            <a:noAutofit/>
          </a:bodyPr>
          <a:lstStyle>
            <a:lvl1pPr indent="-349250" lvl="0" marL="457200" rtl="0" algn="l">
              <a:lnSpc>
                <a:spcPct val="115000"/>
              </a:lnSpc>
              <a:spcBef>
                <a:spcPts val="0"/>
              </a:spcBef>
              <a:spcAft>
                <a:spcPts val="0"/>
              </a:spcAft>
              <a:buSzPts val="1900"/>
              <a:buChar char="●"/>
              <a:defRPr/>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211" name="Google Shape;211;p7"/>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212" name="Shape 212"/>
        <p:cNvGrpSpPr/>
        <p:nvPr/>
      </p:nvGrpSpPr>
      <p:grpSpPr>
        <a:xfrm>
          <a:off x="0" y="0"/>
          <a:ext cx="0" cy="0"/>
          <a:chOff x="0" y="0"/>
          <a:chExt cx="0" cy="0"/>
        </a:xfrm>
      </p:grpSpPr>
      <p:sp>
        <p:nvSpPr>
          <p:cNvPr id="213" name="Google Shape;213;p8"/>
          <p:cNvSpPr/>
          <p:nvPr/>
        </p:nvSpPr>
        <p:spPr>
          <a:xfrm flipH="1" rot="-9029169">
            <a:off x="2618281" y="-421736"/>
            <a:ext cx="2389061" cy="2854915"/>
          </a:xfrm>
          <a:custGeom>
            <a:rect b="b" l="l" r="r" t="t"/>
            <a:pathLst>
              <a:path extrusionOk="0" h="2855691" w="2389711">
                <a:moveTo>
                  <a:pt x="0" y="1905574"/>
                </a:moveTo>
                <a:lnTo>
                  <a:pt x="1683312" y="2855691"/>
                </a:lnTo>
                <a:lnTo>
                  <a:pt x="1679923" y="2826287"/>
                </a:lnTo>
                <a:cubicBezTo>
                  <a:pt x="1670888" y="2691266"/>
                  <a:pt x="1681256" y="2554504"/>
                  <a:pt x="1711716" y="2420216"/>
                </a:cubicBezTo>
                <a:cubicBezTo>
                  <a:pt x="1711716" y="2420216"/>
                  <a:pt x="1833618" y="1980352"/>
                  <a:pt x="2127073" y="1622286"/>
                </a:cubicBezTo>
                <a:cubicBezTo>
                  <a:pt x="2575534" y="1074841"/>
                  <a:pt x="2363239" y="626379"/>
                  <a:pt x="2127073" y="308735"/>
                </a:cubicBezTo>
                <a:lnTo>
                  <a:pt x="1040143" y="0"/>
                </a:lnTo>
                <a:lnTo>
                  <a:pt x="209425"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4" name="Google Shape;214;p8"/>
          <p:cNvSpPr/>
          <p:nvPr/>
        </p:nvSpPr>
        <p:spPr>
          <a:xfrm flipH="1" rot="-9029169">
            <a:off x="1670459" y="-387451"/>
            <a:ext cx="2746704" cy="2385260"/>
          </a:xfrm>
          <a:custGeom>
            <a:rect b="b" l="l" r="r" t="t"/>
            <a:pathLst>
              <a:path extrusionOk="0" h="2385909" w="2747451">
                <a:moveTo>
                  <a:pt x="0" y="1339475"/>
                </a:moveTo>
                <a:lnTo>
                  <a:pt x="1853956" y="2385909"/>
                </a:lnTo>
                <a:lnTo>
                  <a:pt x="1870859" y="2341050"/>
                </a:lnTo>
                <a:cubicBezTo>
                  <a:pt x="1916855" y="2234738"/>
                  <a:pt x="1972754" y="2133842"/>
                  <a:pt x="2038001" y="2040824"/>
                </a:cubicBezTo>
                <a:cubicBezTo>
                  <a:pt x="2212102" y="1792885"/>
                  <a:pt x="2696209" y="1486696"/>
                  <a:pt x="2747451" y="328788"/>
                </a:cubicBezTo>
                <a:lnTo>
                  <a:pt x="2356601" y="0"/>
                </a:lnTo>
                <a:lnTo>
                  <a:pt x="11182"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5" name="Google Shape;215;p8"/>
          <p:cNvSpPr/>
          <p:nvPr/>
        </p:nvSpPr>
        <p:spPr>
          <a:xfrm flipH="1" rot="-9029169">
            <a:off x="759424" y="-176947"/>
            <a:ext cx="3431419" cy="2282148"/>
          </a:xfrm>
          <a:custGeom>
            <a:rect b="b" l="l" r="r" t="t"/>
            <a:pathLst>
              <a:path extrusionOk="0" h="2282769" w="3432352">
                <a:moveTo>
                  <a:pt x="9345" y="1268568"/>
                </a:moveTo>
                <a:lnTo>
                  <a:pt x="1806194" y="2282769"/>
                </a:lnTo>
                <a:lnTo>
                  <a:pt x="1829906" y="2225905"/>
                </a:lnTo>
                <a:cubicBezTo>
                  <a:pt x="1858362" y="2168612"/>
                  <a:pt x="1890802" y="2112830"/>
                  <a:pt x="1927197" y="2058969"/>
                </a:cubicBezTo>
                <a:cubicBezTo>
                  <a:pt x="2316136" y="1498792"/>
                  <a:pt x="3067285" y="1268035"/>
                  <a:pt x="3432352" y="691947"/>
                </a:cubicBezTo>
                <a:lnTo>
                  <a:pt x="3403708" y="0"/>
                </a:lnTo>
                <a:lnTo>
                  <a:pt x="3240427" y="4141"/>
                </a:lnTo>
                <a:lnTo>
                  <a:pt x="0" y="875595"/>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 name="Google Shape;216;p8"/>
          <p:cNvSpPr/>
          <p:nvPr/>
        </p:nvSpPr>
        <p:spPr>
          <a:xfrm flipH="1" rot="10593467">
            <a:off x="-60506" y="-91593"/>
            <a:ext cx="3295639" cy="2499793"/>
          </a:xfrm>
          <a:custGeom>
            <a:rect b="b" l="l" r="r" t="t"/>
            <a:pathLst>
              <a:path extrusionOk="0" h="2501537" w="3297938">
                <a:moveTo>
                  <a:pt x="130598" y="2501537"/>
                </a:moveTo>
                <a:lnTo>
                  <a:pt x="403712" y="2485363"/>
                </a:lnTo>
                <a:lnTo>
                  <a:pt x="515938" y="2330276"/>
                </a:lnTo>
                <a:cubicBezTo>
                  <a:pt x="875187" y="1868913"/>
                  <a:pt x="1356687" y="1553103"/>
                  <a:pt x="1923568" y="1398827"/>
                </a:cubicBezTo>
                <a:cubicBezTo>
                  <a:pt x="2190011" y="1328691"/>
                  <a:pt x="2451011" y="1235320"/>
                  <a:pt x="2704150" y="1119622"/>
                </a:cubicBezTo>
                <a:cubicBezTo>
                  <a:pt x="2956176" y="1002029"/>
                  <a:pt x="3197064" y="809439"/>
                  <a:pt x="3297938" y="527773"/>
                </a:cubicBezTo>
                <a:lnTo>
                  <a:pt x="3256254" y="0"/>
                </a:lnTo>
                <a:cubicBezTo>
                  <a:pt x="2530085" y="403488"/>
                  <a:pt x="1974165" y="368982"/>
                  <a:pt x="1013152" y="235897"/>
                </a:cubicBezTo>
                <a:cubicBezTo>
                  <a:pt x="532647" y="169353"/>
                  <a:pt x="209499" y="223133"/>
                  <a:pt x="6479" y="293550"/>
                </a:cubicBezTo>
                <a:lnTo>
                  <a:pt x="0" y="29625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 name="Google Shape;217;p8"/>
          <p:cNvSpPr/>
          <p:nvPr/>
        </p:nvSpPr>
        <p:spPr>
          <a:xfrm flipH="1" rot="-9029169">
            <a:off x="-22633" y="-55703"/>
            <a:ext cx="3816163" cy="1380337"/>
          </a:xfrm>
          <a:custGeom>
            <a:rect b="b" l="l" r="r" t="t"/>
            <a:pathLst>
              <a:path extrusionOk="0" h="1380712" w="3817201">
                <a:moveTo>
                  <a:pt x="0" y="338849"/>
                </a:moveTo>
                <a:lnTo>
                  <a:pt x="1845858" y="1380712"/>
                </a:lnTo>
                <a:lnTo>
                  <a:pt x="1910666" y="1356013"/>
                </a:lnTo>
                <a:cubicBezTo>
                  <a:pt x="2039070" y="1311511"/>
                  <a:pt x="2172539" y="1273944"/>
                  <a:pt x="2310630" y="1243468"/>
                </a:cubicBezTo>
                <a:cubicBezTo>
                  <a:pt x="2602702" y="1181122"/>
                  <a:pt x="2888807" y="1098121"/>
                  <a:pt x="3166296" y="995273"/>
                </a:cubicBezTo>
                <a:cubicBezTo>
                  <a:pt x="3442565" y="890740"/>
                  <a:pt x="3706625" y="719540"/>
                  <a:pt x="3817201" y="469156"/>
                </a:cubicBezTo>
                <a:lnTo>
                  <a:pt x="3771508" y="0"/>
                </a:lnTo>
                <a:cubicBezTo>
                  <a:pt x="2975488" y="358676"/>
                  <a:pt x="2366094" y="328002"/>
                  <a:pt x="1312640" y="209698"/>
                </a:cubicBezTo>
                <a:cubicBezTo>
                  <a:pt x="588392" y="128361"/>
                  <a:pt x="190267" y="249249"/>
                  <a:pt x="12166" y="33274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8" name="Google Shape;218;p8"/>
          <p:cNvSpPr/>
          <p:nvPr/>
        </p:nvSpPr>
        <p:spPr>
          <a:xfrm rot="-921333">
            <a:off x="2050058" y="4046480"/>
            <a:ext cx="3086329" cy="3055166"/>
          </a:xfrm>
          <a:custGeom>
            <a:rect b="b" l="l" r="r" t="t"/>
            <a:pathLst>
              <a:path extrusionOk="0" h="3052953" w="3084094">
                <a:moveTo>
                  <a:pt x="2753877" y="308883"/>
                </a:moveTo>
                <a:cubicBezTo>
                  <a:pt x="3050812" y="626679"/>
                  <a:pt x="3317731" y="1075355"/>
                  <a:pt x="2753878" y="1623063"/>
                </a:cubicBezTo>
                <a:cubicBezTo>
                  <a:pt x="2384915" y="1981301"/>
                  <a:pt x="2231646" y="2421375"/>
                  <a:pt x="2231646" y="2421375"/>
                </a:cubicBezTo>
                <a:cubicBezTo>
                  <a:pt x="2180583" y="2600511"/>
                  <a:pt x="2174430" y="2784049"/>
                  <a:pt x="2211131" y="2961990"/>
                </a:cubicBezTo>
                <a:lnTo>
                  <a:pt x="2235569" y="3052953"/>
                </a:lnTo>
                <a:lnTo>
                  <a:pt x="0" y="2436102"/>
                </a:lnTo>
                <a:lnTo>
                  <a:pt x="342805" y="152213"/>
                </a:lnTo>
                <a:lnTo>
                  <a:pt x="1387272" y="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9" name="Google Shape;219;p8"/>
          <p:cNvSpPr/>
          <p:nvPr/>
        </p:nvSpPr>
        <p:spPr>
          <a:xfrm rot="543719">
            <a:off x="2633708" y="4433486"/>
            <a:ext cx="4620843" cy="2495148"/>
          </a:xfrm>
          <a:custGeom>
            <a:rect b="b" l="l" r="r" t="t"/>
            <a:pathLst>
              <a:path extrusionOk="0" h="2495195" w="4620930">
                <a:moveTo>
                  <a:pt x="0" y="201838"/>
                </a:moveTo>
                <a:lnTo>
                  <a:pt x="1519890" y="0"/>
                </a:lnTo>
                <a:lnTo>
                  <a:pt x="4620930" y="2066209"/>
                </a:lnTo>
                <a:lnTo>
                  <a:pt x="1949945" y="2495195"/>
                </a:lnTo>
                <a:lnTo>
                  <a:pt x="1811674" y="2347463"/>
                </a:lnTo>
                <a:cubicBezTo>
                  <a:pt x="1550207" y="2036784"/>
                  <a:pt x="1399541" y="1669206"/>
                  <a:pt x="1219945" y="1322758"/>
                </a:cubicBezTo>
                <a:cubicBezTo>
                  <a:pt x="980481" y="860826"/>
                  <a:pt x="625401" y="382662"/>
                  <a:pt x="0" y="201838"/>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0" name="Google Shape;220;p8"/>
          <p:cNvSpPr/>
          <p:nvPr/>
        </p:nvSpPr>
        <p:spPr>
          <a:xfrm>
            <a:off x="3435366" y="5695744"/>
            <a:ext cx="7617422" cy="1162256"/>
          </a:xfrm>
          <a:custGeom>
            <a:rect b="b" l="l" r="r" t="t"/>
            <a:pathLst>
              <a:path extrusionOk="0" h="1162256" w="7617422">
                <a:moveTo>
                  <a:pt x="0" y="0"/>
                </a:moveTo>
                <a:lnTo>
                  <a:pt x="2512820" y="63675"/>
                </a:lnTo>
                <a:lnTo>
                  <a:pt x="7472788" y="934744"/>
                </a:lnTo>
                <a:lnTo>
                  <a:pt x="7617422" y="1162256"/>
                </a:lnTo>
                <a:lnTo>
                  <a:pt x="3096934" y="1162256"/>
                </a:lnTo>
                <a:lnTo>
                  <a:pt x="2995049" y="1098230"/>
                </a:lnTo>
                <a:cubicBezTo>
                  <a:pt x="2705748" y="905614"/>
                  <a:pt x="2445095" y="697557"/>
                  <a:pt x="2105766" y="524362"/>
                </a:cubicBezTo>
                <a:cubicBezTo>
                  <a:pt x="1548813" y="245373"/>
                  <a:pt x="807759" y="60844"/>
                  <a:pt x="0"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1" name="Google Shape;221;p8"/>
          <p:cNvSpPr/>
          <p:nvPr/>
        </p:nvSpPr>
        <p:spPr>
          <a:xfrm>
            <a:off x="2768714" y="4877875"/>
            <a:ext cx="8596813" cy="1897522"/>
          </a:xfrm>
          <a:custGeom>
            <a:rect b="b" l="l" r="r" t="t"/>
            <a:pathLst>
              <a:path extrusionOk="0" h="478870" w="1196911">
                <a:moveTo>
                  <a:pt x="1196884" y="478857"/>
                </a:moveTo>
                <a:cubicBezTo>
                  <a:pt x="1154355" y="436338"/>
                  <a:pt x="1097081" y="411839"/>
                  <a:pt x="1036959" y="410468"/>
                </a:cubicBezTo>
                <a:cubicBezTo>
                  <a:pt x="987048" y="409134"/>
                  <a:pt x="937518" y="423231"/>
                  <a:pt x="887607" y="423803"/>
                </a:cubicBezTo>
                <a:cubicBezTo>
                  <a:pt x="790642" y="425041"/>
                  <a:pt x="701965" y="375606"/>
                  <a:pt x="629289" y="316361"/>
                </a:cubicBezTo>
                <a:cubicBezTo>
                  <a:pt x="556613" y="257115"/>
                  <a:pt x="494224" y="186726"/>
                  <a:pt x="416691" y="132814"/>
                </a:cubicBezTo>
                <a:cubicBezTo>
                  <a:pt x="299057" y="50613"/>
                  <a:pt x="144466" y="10513"/>
                  <a:pt x="-28" y="42993"/>
                </a:cubicBezTo>
                <a:cubicBezTo>
                  <a:pt x="-28" y="42993"/>
                  <a:pt x="163707" y="-78260"/>
                  <a:pt x="497463" y="86427"/>
                </a:cubicBezTo>
                <a:cubicBezTo>
                  <a:pt x="831219" y="251114"/>
                  <a:pt x="887988" y="146911"/>
                  <a:pt x="1103538" y="195774"/>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2" name="Google Shape;222;p8"/>
          <p:cNvSpPr/>
          <p:nvPr/>
        </p:nvSpPr>
        <p:spPr>
          <a:xfrm flipH="1" rot="10124778">
            <a:off x="3309324" y="-77098"/>
            <a:ext cx="4092860" cy="2750172"/>
          </a:xfrm>
          <a:custGeom>
            <a:rect b="b" l="l" r="r" t="t"/>
            <a:pathLst>
              <a:path extrusionOk="0" h="2752340" w="4096087">
                <a:moveTo>
                  <a:pt x="1778871" y="2752340"/>
                </a:moveTo>
                <a:lnTo>
                  <a:pt x="4096087" y="2292398"/>
                </a:lnTo>
                <a:lnTo>
                  <a:pt x="1305735" y="0"/>
                </a:lnTo>
                <a:lnTo>
                  <a:pt x="0" y="213801"/>
                </a:lnTo>
                <a:cubicBezTo>
                  <a:pt x="537280" y="405343"/>
                  <a:pt x="842330" y="911849"/>
                  <a:pt x="1048053" y="1401159"/>
                </a:cubicBezTo>
                <a:cubicBezTo>
                  <a:pt x="1228058" y="1829305"/>
                  <a:pt x="1374235" y="2287916"/>
                  <a:pt x="1677208" y="2645739"/>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3" name="Google Shape;223;p8"/>
          <p:cNvSpPr/>
          <p:nvPr/>
        </p:nvSpPr>
        <p:spPr>
          <a:xfrm flipH="1" rot="8890605">
            <a:off x="3673504" y="424338"/>
            <a:ext cx="5024994" cy="1674035"/>
          </a:xfrm>
          <a:custGeom>
            <a:rect b="b" l="l" r="r" t="t"/>
            <a:pathLst>
              <a:path extrusionOk="0" h="1673402" w="5023095">
                <a:moveTo>
                  <a:pt x="3560497" y="1673402"/>
                </a:moveTo>
                <a:lnTo>
                  <a:pt x="5023095" y="767540"/>
                </a:lnTo>
                <a:lnTo>
                  <a:pt x="1935170" y="63649"/>
                </a:lnTo>
                <a:lnTo>
                  <a:pt x="0" y="0"/>
                </a:lnTo>
                <a:cubicBezTo>
                  <a:pt x="622070" y="60819"/>
                  <a:pt x="1192771" y="245273"/>
                  <a:pt x="1621690" y="524148"/>
                </a:cubicBezTo>
                <a:cubicBezTo>
                  <a:pt x="2144339" y="870396"/>
                  <a:pt x="2424625" y="1356037"/>
                  <a:pt x="3123775" y="1578808"/>
                </a:cubicBezTo>
                <a:cubicBezTo>
                  <a:pt x="3231386" y="1612860"/>
                  <a:pt x="3344069" y="1639095"/>
                  <a:pt x="3460210" y="165986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4" name="Google Shape;224;p8"/>
          <p:cNvSpPr/>
          <p:nvPr/>
        </p:nvSpPr>
        <p:spPr>
          <a:xfrm>
            <a:off x="706867" y="3995172"/>
            <a:ext cx="2763140" cy="2862828"/>
          </a:xfrm>
          <a:custGeom>
            <a:rect b="b" l="l" r="r" t="t"/>
            <a:pathLst>
              <a:path extrusionOk="0" h="2862828" w="2763140">
                <a:moveTo>
                  <a:pt x="2372178" y="0"/>
                </a:moveTo>
                <a:lnTo>
                  <a:pt x="2763140" y="328882"/>
                </a:lnTo>
                <a:cubicBezTo>
                  <a:pt x="2711883" y="1487122"/>
                  <a:pt x="2227638" y="1793399"/>
                  <a:pt x="2053487" y="2041409"/>
                </a:cubicBezTo>
                <a:cubicBezTo>
                  <a:pt x="1890321" y="2274022"/>
                  <a:pt x="1785606" y="2555881"/>
                  <a:pt x="1747970" y="2848514"/>
                </a:cubicBezTo>
                <a:lnTo>
                  <a:pt x="1746798" y="2862828"/>
                </a:lnTo>
                <a:lnTo>
                  <a:pt x="0" y="2862828"/>
                </a:lnTo>
                <a:lnTo>
                  <a:pt x="26087" y="196757"/>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5" name="Google Shape;225;p8"/>
          <p:cNvSpPr/>
          <p:nvPr/>
        </p:nvSpPr>
        <p:spPr>
          <a:xfrm>
            <a:off x="2" y="3829940"/>
            <a:ext cx="3107381" cy="3028061"/>
          </a:xfrm>
          <a:custGeom>
            <a:rect b="b" l="l" r="r" t="t"/>
            <a:pathLst>
              <a:path extrusionOk="0" h="3028061" w="3107381">
                <a:moveTo>
                  <a:pt x="3078729" y="0"/>
                </a:moveTo>
                <a:lnTo>
                  <a:pt x="3107381" y="692145"/>
                </a:lnTo>
                <a:cubicBezTo>
                  <a:pt x="2742209" y="1268399"/>
                  <a:pt x="1990845" y="1499222"/>
                  <a:pt x="1601795" y="2059559"/>
                </a:cubicBezTo>
                <a:cubicBezTo>
                  <a:pt x="1419765" y="2328942"/>
                  <a:pt x="1336654" y="2646367"/>
                  <a:pt x="1355977" y="2960511"/>
                </a:cubicBezTo>
                <a:lnTo>
                  <a:pt x="1364584" y="3028061"/>
                </a:lnTo>
                <a:lnTo>
                  <a:pt x="0" y="3028061"/>
                </a:lnTo>
                <a:lnTo>
                  <a:pt x="0" y="788186"/>
                </a:lnTo>
                <a:lnTo>
                  <a:pt x="2915401" y="4142"/>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6" name="Google Shape;226;p8"/>
          <p:cNvSpPr/>
          <p:nvPr/>
        </p:nvSpPr>
        <p:spPr>
          <a:xfrm>
            <a:off x="1" y="3649103"/>
            <a:ext cx="3120434" cy="2607225"/>
          </a:xfrm>
          <a:custGeom>
            <a:rect b="b" l="l" r="r" t="t"/>
            <a:pathLst>
              <a:path extrusionOk="0" h="2607225" w="3120434">
                <a:moveTo>
                  <a:pt x="3078730" y="0"/>
                </a:moveTo>
                <a:lnTo>
                  <a:pt x="3120434" y="477243"/>
                </a:lnTo>
                <a:cubicBezTo>
                  <a:pt x="3019511" y="731941"/>
                  <a:pt x="2778503" y="906092"/>
                  <a:pt x="2526351" y="1012427"/>
                </a:cubicBezTo>
                <a:cubicBezTo>
                  <a:pt x="2273087" y="1117047"/>
                  <a:pt x="2011957" y="1201479"/>
                  <a:pt x="1745383" y="1264900"/>
                </a:cubicBezTo>
                <a:cubicBezTo>
                  <a:pt x="989167" y="1450907"/>
                  <a:pt x="384814" y="1896591"/>
                  <a:pt x="19764" y="2567697"/>
                </a:cubicBezTo>
                <a:lnTo>
                  <a:pt x="0" y="2607225"/>
                </a:lnTo>
                <a:lnTo>
                  <a:pt x="0" y="222588"/>
                </a:lnTo>
                <a:lnTo>
                  <a:pt x="2800" y="221975"/>
                </a:lnTo>
                <a:cubicBezTo>
                  <a:pt x="201957" y="184255"/>
                  <a:pt x="473957" y="168182"/>
                  <a:pt x="834515" y="213312"/>
                </a:cubicBezTo>
                <a:cubicBezTo>
                  <a:pt x="1796005" y="333655"/>
                  <a:pt x="2352200" y="364858"/>
                  <a:pt x="3078730" y="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7" name="Google Shape;227;p8"/>
          <p:cNvSpPr/>
          <p:nvPr/>
        </p:nvSpPr>
        <p:spPr>
          <a:xfrm rot="-3609977">
            <a:off x="5700132" y="6703"/>
            <a:ext cx="3827324" cy="2214123"/>
          </a:xfrm>
          <a:custGeom>
            <a:rect b="b" l="l" r="r" t="t"/>
            <a:pathLst>
              <a:path extrusionOk="0" h="2214054" w="3827204">
                <a:moveTo>
                  <a:pt x="2961973" y="701185"/>
                </a:moveTo>
                <a:lnTo>
                  <a:pt x="3827204" y="2214054"/>
                </a:lnTo>
                <a:lnTo>
                  <a:pt x="3811318" y="2207046"/>
                </a:lnTo>
                <a:cubicBezTo>
                  <a:pt x="3590714" y="2096858"/>
                  <a:pt x="3385551" y="1944187"/>
                  <a:pt x="3200735" y="1777736"/>
                </a:cubicBezTo>
                <a:cubicBezTo>
                  <a:pt x="2831102" y="1444828"/>
                  <a:pt x="2513788" y="1049306"/>
                  <a:pt x="2119452" y="746370"/>
                </a:cubicBezTo>
                <a:cubicBezTo>
                  <a:pt x="1521160" y="284476"/>
                  <a:pt x="734903" y="59150"/>
                  <a:pt x="0" y="241658"/>
                </a:cubicBezTo>
                <a:cubicBezTo>
                  <a:pt x="0" y="241658"/>
                  <a:pt x="832764" y="-439673"/>
                  <a:pt x="2530262" y="485718"/>
                </a:cubicBezTo>
                <a:cubicBezTo>
                  <a:pt x="2636356" y="543555"/>
                  <a:pt x="2736946" y="595490"/>
                  <a:pt x="2832575" y="642101"/>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8" name="Google Shape;228;p8"/>
          <p:cNvSpPr/>
          <p:nvPr/>
        </p:nvSpPr>
        <p:spPr>
          <a:xfrm>
            <a:off x="267600" y="534575"/>
            <a:ext cx="11656800" cy="5875500"/>
          </a:xfrm>
          <a:prstGeom prst="round2DiagRect">
            <a:avLst>
              <a:gd fmla="val 25364"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9" name="Google Shape;229;p8"/>
          <p:cNvSpPr txBox="1"/>
          <p:nvPr>
            <p:ph type="title"/>
          </p:nvPr>
        </p:nvSpPr>
        <p:spPr>
          <a:xfrm flipH="1">
            <a:off x="487058" y="1873525"/>
            <a:ext cx="9989400" cy="3160800"/>
          </a:xfrm>
          <a:prstGeom prst="rect">
            <a:avLst/>
          </a:prstGeom>
          <a:noFill/>
          <a:ln>
            <a:noFill/>
          </a:ln>
        </p:spPr>
        <p:txBody>
          <a:bodyPr anchorCtr="0" anchor="ctr" bIns="121900" lIns="121900" spcFirstLastPara="1" rIns="121900" wrap="square" tIns="121900">
            <a:noAutofit/>
          </a:bodyPr>
          <a:lstStyle>
            <a:lvl1pPr lvl="0" rtl="0" algn="ctr">
              <a:lnSpc>
                <a:spcPct val="100000"/>
              </a:lnSpc>
              <a:spcBef>
                <a:spcPts val="0"/>
              </a:spcBef>
              <a:spcAft>
                <a:spcPts val="0"/>
              </a:spcAft>
              <a:buSzPts val="5000"/>
              <a:buNone/>
              <a:defRPr sz="5000"/>
            </a:lvl1pPr>
            <a:lvl2pPr lvl="1" rtl="0" algn="ctr">
              <a:lnSpc>
                <a:spcPct val="100000"/>
              </a:lnSpc>
              <a:spcBef>
                <a:spcPts val="0"/>
              </a:spcBef>
              <a:spcAft>
                <a:spcPts val="0"/>
              </a:spcAft>
              <a:buSzPts val="5000"/>
              <a:buNone/>
              <a:defRPr sz="5000"/>
            </a:lvl2pPr>
            <a:lvl3pPr lvl="2" rtl="0" algn="ctr">
              <a:lnSpc>
                <a:spcPct val="100000"/>
              </a:lnSpc>
              <a:spcBef>
                <a:spcPts val="0"/>
              </a:spcBef>
              <a:spcAft>
                <a:spcPts val="0"/>
              </a:spcAft>
              <a:buSzPts val="5000"/>
              <a:buNone/>
              <a:defRPr sz="5000"/>
            </a:lvl3pPr>
            <a:lvl4pPr lvl="3" rtl="0" algn="ctr">
              <a:lnSpc>
                <a:spcPct val="100000"/>
              </a:lnSpc>
              <a:spcBef>
                <a:spcPts val="0"/>
              </a:spcBef>
              <a:spcAft>
                <a:spcPts val="0"/>
              </a:spcAft>
              <a:buSzPts val="5000"/>
              <a:buNone/>
              <a:defRPr sz="5000"/>
            </a:lvl4pPr>
            <a:lvl5pPr lvl="4" rtl="0" algn="ctr">
              <a:lnSpc>
                <a:spcPct val="100000"/>
              </a:lnSpc>
              <a:spcBef>
                <a:spcPts val="0"/>
              </a:spcBef>
              <a:spcAft>
                <a:spcPts val="0"/>
              </a:spcAft>
              <a:buSzPts val="5000"/>
              <a:buNone/>
              <a:defRPr sz="5000"/>
            </a:lvl5pPr>
            <a:lvl6pPr lvl="5" rtl="0" algn="ctr">
              <a:lnSpc>
                <a:spcPct val="100000"/>
              </a:lnSpc>
              <a:spcBef>
                <a:spcPts val="0"/>
              </a:spcBef>
              <a:spcAft>
                <a:spcPts val="0"/>
              </a:spcAft>
              <a:buSzPts val="5000"/>
              <a:buNone/>
              <a:defRPr sz="5000"/>
            </a:lvl6pPr>
            <a:lvl7pPr lvl="6" rtl="0" algn="ctr">
              <a:lnSpc>
                <a:spcPct val="100000"/>
              </a:lnSpc>
              <a:spcBef>
                <a:spcPts val="0"/>
              </a:spcBef>
              <a:spcAft>
                <a:spcPts val="0"/>
              </a:spcAft>
              <a:buSzPts val="5000"/>
              <a:buNone/>
              <a:defRPr sz="5000"/>
            </a:lvl7pPr>
            <a:lvl8pPr lvl="7" rtl="0" algn="ctr">
              <a:lnSpc>
                <a:spcPct val="100000"/>
              </a:lnSpc>
              <a:spcBef>
                <a:spcPts val="0"/>
              </a:spcBef>
              <a:spcAft>
                <a:spcPts val="0"/>
              </a:spcAft>
              <a:buSzPts val="5000"/>
              <a:buNone/>
              <a:defRPr sz="5000"/>
            </a:lvl8pPr>
            <a:lvl9pPr lvl="8" rtl="0" algn="ctr">
              <a:lnSpc>
                <a:spcPct val="100000"/>
              </a:lnSpc>
              <a:spcBef>
                <a:spcPts val="0"/>
              </a:spcBef>
              <a:spcAft>
                <a:spcPts val="0"/>
              </a:spcAft>
              <a:buSzPts val="5000"/>
              <a:buNone/>
              <a:defRPr sz="5000"/>
            </a:lvl9pPr>
          </a:lstStyle>
          <a:p/>
        </p:txBody>
      </p:sp>
      <p:sp>
        <p:nvSpPr>
          <p:cNvPr id="230" name="Google Shape;230;p8"/>
          <p:cNvSpPr txBox="1"/>
          <p:nvPr>
            <p:ph idx="1" type="subTitle"/>
          </p:nvPr>
        </p:nvSpPr>
        <p:spPr>
          <a:xfrm flipH="1">
            <a:off x="369350" y="5005075"/>
            <a:ext cx="10245600" cy="717900"/>
          </a:xfrm>
          <a:prstGeom prst="rect">
            <a:avLst/>
          </a:prstGeom>
          <a:noFill/>
          <a:ln>
            <a:noFill/>
          </a:ln>
        </p:spPr>
        <p:txBody>
          <a:bodyPr anchorCtr="0" anchor="b" bIns="121900" lIns="121900" spcFirstLastPara="1" rIns="121900" wrap="square" tIns="121900">
            <a:noAutofit/>
          </a:bodyPr>
          <a:lstStyle>
            <a:lvl1pPr lvl="0" rtl="0" algn="ctr">
              <a:lnSpc>
                <a:spcPct val="100000"/>
              </a:lnSpc>
              <a:spcBef>
                <a:spcPts val="0"/>
              </a:spcBef>
              <a:spcAft>
                <a:spcPts val="0"/>
              </a:spcAft>
              <a:buSzPts val="1900"/>
              <a:buNone/>
              <a:defRPr/>
            </a:lvl1pPr>
            <a:lvl2pPr lvl="1" rtl="0" algn="ctr">
              <a:lnSpc>
                <a:spcPct val="100000"/>
              </a:lnSpc>
              <a:spcBef>
                <a:spcPts val="0"/>
              </a:spcBef>
              <a:spcAft>
                <a:spcPts val="0"/>
              </a:spcAft>
              <a:buSzPts val="1900"/>
              <a:buNone/>
              <a:defRPr/>
            </a:lvl2pPr>
            <a:lvl3pPr lvl="2" rtl="0" algn="ctr">
              <a:lnSpc>
                <a:spcPct val="100000"/>
              </a:lnSpc>
              <a:spcBef>
                <a:spcPts val="0"/>
              </a:spcBef>
              <a:spcAft>
                <a:spcPts val="0"/>
              </a:spcAft>
              <a:buSzPts val="1900"/>
              <a:buNone/>
              <a:defRPr/>
            </a:lvl3pPr>
            <a:lvl4pPr lvl="3" rtl="0" algn="ctr">
              <a:lnSpc>
                <a:spcPct val="100000"/>
              </a:lnSpc>
              <a:spcBef>
                <a:spcPts val="0"/>
              </a:spcBef>
              <a:spcAft>
                <a:spcPts val="0"/>
              </a:spcAft>
              <a:buSzPts val="1900"/>
              <a:buNone/>
              <a:defRPr/>
            </a:lvl4pPr>
            <a:lvl5pPr lvl="4" rtl="0" algn="ctr">
              <a:lnSpc>
                <a:spcPct val="100000"/>
              </a:lnSpc>
              <a:spcBef>
                <a:spcPts val="0"/>
              </a:spcBef>
              <a:spcAft>
                <a:spcPts val="0"/>
              </a:spcAft>
              <a:buSzPts val="1900"/>
              <a:buNone/>
              <a:defRPr/>
            </a:lvl5pPr>
            <a:lvl6pPr lvl="5" rtl="0" algn="ctr">
              <a:lnSpc>
                <a:spcPct val="100000"/>
              </a:lnSpc>
              <a:spcBef>
                <a:spcPts val="0"/>
              </a:spcBef>
              <a:spcAft>
                <a:spcPts val="0"/>
              </a:spcAft>
              <a:buSzPts val="1900"/>
              <a:buNone/>
              <a:defRPr/>
            </a:lvl6pPr>
            <a:lvl7pPr lvl="6" rtl="0" algn="ctr">
              <a:lnSpc>
                <a:spcPct val="100000"/>
              </a:lnSpc>
              <a:spcBef>
                <a:spcPts val="0"/>
              </a:spcBef>
              <a:spcAft>
                <a:spcPts val="0"/>
              </a:spcAft>
              <a:buSzPts val="1900"/>
              <a:buNone/>
              <a:defRPr/>
            </a:lvl7pPr>
            <a:lvl8pPr lvl="7" rtl="0" algn="ctr">
              <a:lnSpc>
                <a:spcPct val="100000"/>
              </a:lnSpc>
              <a:spcBef>
                <a:spcPts val="0"/>
              </a:spcBef>
              <a:spcAft>
                <a:spcPts val="0"/>
              </a:spcAft>
              <a:buSzPts val="1900"/>
              <a:buNone/>
              <a:defRPr/>
            </a:lvl8pPr>
            <a:lvl9pPr lvl="8" rtl="0" algn="ctr">
              <a:lnSpc>
                <a:spcPct val="100000"/>
              </a:lnSpc>
              <a:spcBef>
                <a:spcPts val="0"/>
              </a:spcBef>
              <a:spcAft>
                <a:spcPts val="0"/>
              </a:spcAft>
              <a:buSzPts val="1900"/>
              <a:buNone/>
              <a:defRPr/>
            </a:lvl9pPr>
          </a:lstStyle>
          <a:p/>
        </p:txBody>
      </p:sp>
      <p:sp>
        <p:nvSpPr>
          <p:cNvPr id="231" name="Google Shape;231;p8"/>
          <p:cNvSpPr/>
          <p:nvPr/>
        </p:nvSpPr>
        <p:spPr>
          <a:xfrm>
            <a:off x="10293618" y="1619298"/>
            <a:ext cx="1898383" cy="3038135"/>
          </a:xfrm>
          <a:custGeom>
            <a:rect b="b" l="l" r="r" t="t"/>
            <a:pathLst>
              <a:path extrusionOk="0" h="3038135" w="1898383">
                <a:moveTo>
                  <a:pt x="1898383" y="0"/>
                </a:moveTo>
                <a:lnTo>
                  <a:pt x="1898383" y="3038135"/>
                </a:lnTo>
                <a:lnTo>
                  <a:pt x="1685844" y="2992803"/>
                </a:lnTo>
                <a:cubicBezTo>
                  <a:pt x="1159424" y="2850191"/>
                  <a:pt x="678405" y="2535928"/>
                  <a:pt x="367943" y="2088834"/>
                </a:cubicBezTo>
                <a:cubicBezTo>
                  <a:pt x="-46007" y="1492709"/>
                  <a:pt x="-127423" y="666370"/>
                  <a:pt x="209476" y="23455"/>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2" name="Google Shape;232;p8"/>
          <p:cNvSpPr/>
          <p:nvPr/>
        </p:nvSpPr>
        <p:spPr>
          <a:xfrm>
            <a:off x="10978616" y="1660786"/>
            <a:ext cx="1213384" cy="2186519"/>
          </a:xfrm>
          <a:custGeom>
            <a:rect b="b" l="l" r="r" t="t"/>
            <a:pathLst>
              <a:path extrusionOk="0" h="2186519" w="1213384">
                <a:moveTo>
                  <a:pt x="1213384" y="0"/>
                </a:moveTo>
                <a:lnTo>
                  <a:pt x="1213384" y="2186519"/>
                </a:lnTo>
                <a:lnTo>
                  <a:pt x="1050451" y="2121712"/>
                </a:lnTo>
                <a:cubicBezTo>
                  <a:pt x="758890" y="1992889"/>
                  <a:pt x="495004" y="1808988"/>
                  <a:pt x="299845" y="1559042"/>
                </a:cubicBezTo>
                <a:cubicBezTo>
                  <a:pt x="-12410" y="1159132"/>
                  <a:pt x="-110984" y="571741"/>
                  <a:pt x="149801" y="135020"/>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3" name="Google Shape;233;p8"/>
          <p:cNvSpPr/>
          <p:nvPr/>
        </p:nvSpPr>
        <p:spPr>
          <a:xfrm>
            <a:off x="11554134" y="1801448"/>
            <a:ext cx="637866" cy="1096399"/>
          </a:xfrm>
          <a:custGeom>
            <a:rect b="b" l="l" r="r" t="t"/>
            <a:pathLst>
              <a:path extrusionOk="0" h="1096399" w="637866">
                <a:moveTo>
                  <a:pt x="637866" y="0"/>
                </a:moveTo>
                <a:lnTo>
                  <a:pt x="637866" y="1096399"/>
                </a:lnTo>
                <a:lnTo>
                  <a:pt x="558099" y="1046648"/>
                </a:lnTo>
                <a:cubicBezTo>
                  <a:pt x="335364" y="889994"/>
                  <a:pt x="157414" y="673020"/>
                  <a:pt x="48018" y="416700"/>
                </a:cubicBezTo>
                <a:cubicBezTo>
                  <a:pt x="-2204" y="296292"/>
                  <a:pt x="-31214" y="144374"/>
                  <a:pt x="54883" y="4673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4" name="Google Shape;234;p8"/>
          <p:cNvSpPr/>
          <p:nvPr/>
        </p:nvSpPr>
        <p:spPr>
          <a:xfrm>
            <a:off x="9840946" y="2"/>
            <a:ext cx="2351054" cy="2067835"/>
          </a:xfrm>
          <a:custGeom>
            <a:rect b="b" l="l" r="r" t="t"/>
            <a:pathLst>
              <a:path extrusionOk="0" h="2067835" w="2351054">
                <a:moveTo>
                  <a:pt x="129132" y="0"/>
                </a:moveTo>
                <a:lnTo>
                  <a:pt x="2351054" y="0"/>
                </a:lnTo>
                <a:lnTo>
                  <a:pt x="2351054" y="2043977"/>
                </a:lnTo>
                <a:lnTo>
                  <a:pt x="2251968" y="2056548"/>
                </a:lnTo>
                <a:cubicBezTo>
                  <a:pt x="1849381" y="2092859"/>
                  <a:pt x="1442025" y="2041453"/>
                  <a:pt x="1058497" y="1903907"/>
                </a:cubicBezTo>
                <a:cubicBezTo>
                  <a:pt x="846064" y="1829041"/>
                  <a:pt x="639870" y="1728908"/>
                  <a:pt x="468299" y="1582918"/>
                </a:cubicBezTo>
                <a:cubicBezTo>
                  <a:pt x="426219" y="1547149"/>
                  <a:pt x="386385" y="1508789"/>
                  <a:pt x="349076" y="1468061"/>
                </a:cubicBezTo>
                <a:cubicBezTo>
                  <a:pt x="-22778" y="1062210"/>
                  <a:pt x="-95054" y="487911"/>
                  <a:pt x="120339" y="1696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5" name="Google Shape;235;p8"/>
          <p:cNvSpPr/>
          <p:nvPr/>
        </p:nvSpPr>
        <p:spPr>
          <a:xfrm>
            <a:off x="10735779" y="1"/>
            <a:ext cx="1456221" cy="1449983"/>
          </a:xfrm>
          <a:custGeom>
            <a:rect b="b" l="l" r="r" t="t"/>
            <a:pathLst>
              <a:path extrusionOk="0" h="1449983" w="1456221">
                <a:moveTo>
                  <a:pt x="97378" y="0"/>
                </a:moveTo>
                <a:lnTo>
                  <a:pt x="1456221" y="0"/>
                </a:lnTo>
                <a:lnTo>
                  <a:pt x="1456221" y="1449983"/>
                </a:lnTo>
                <a:lnTo>
                  <a:pt x="1395992" y="1448335"/>
                </a:lnTo>
                <a:cubicBezTo>
                  <a:pt x="1260530" y="1440965"/>
                  <a:pt x="1125848" y="1425368"/>
                  <a:pt x="993584" y="1396045"/>
                </a:cubicBezTo>
                <a:cubicBezTo>
                  <a:pt x="729056" y="1337400"/>
                  <a:pt x="472014" y="1220731"/>
                  <a:pt x="281105" y="1027637"/>
                </a:cubicBezTo>
                <a:cubicBezTo>
                  <a:pt x="90195" y="834546"/>
                  <a:pt x="-26159" y="560347"/>
                  <a:pt x="5035" y="291139"/>
                </a:cubicBezTo>
                <a:cubicBezTo>
                  <a:pt x="11274" y="238265"/>
                  <a:pt x="23752" y="184747"/>
                  <a:pt x="41245" y="13182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6" name="Google Shape;236;p8"/>
          <p:cNvSpPr/>
          <p:nvPr/>
        </p:nvSpPr>
        <p:spPr>
          <a:xfrm>
            <a:off x="11698506" y="1"/>
            <a:ext cx="493495" cy="1045580"/>
          </a:xfrm>
          <a:custGeom>
            <a:rect b="b" l="l" r="r" t="t"/>
            <a:pathLst>
              <a:path extrusionOk="0" h="1045580" w="493495">
                <a:moveTo>
                  <a:pt x="241960" y="0"/>
                </a:moveTo>
                <a:lnTo>
                  <a:pt x="493495" y="0"/>
                </a:lnTo>
                <a:lnTo>
                  <a:pt x="493495" y="1045580"/>
                </a:lnTo>
                <a:lnTo>
                  <a:pt x="452119" y="1028854"/>
                </a:lnTo>
                <a:cubicBezTo>
                  <a:pt x="278367" y="951181"/>
                  <a:pt x="122084" y="820786"/>
                  <a:pt x="46592" y="647346"/>
                </a:cubicBezTo>
                <a:cubicBezTo>
                  <a:pt x="-28897" y="473905"/>
                  <a:pt x="-15797" y="255544"/>
                  <a:pt x="108981" y="111739"/>
                </a:cubicBezTo>
                <a:cubicBezTo>
                  <a:pt x="136276" y="79921"/>
                  <a:pt x="172189" y="47128"/>
                  <a:pt x="215447" y="1654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7" name="Google Shape;237;p8"/>
          <p:cNvSpPr/>
          <p:nvPr/>
        </p:nvSpPr>
        <p:spPr>
          <a:xfrm>
            <a:off x="9260393" y="5962770"/>
            <a:ext cx="1443322" cy="895231"/>
          </a:xfrm>
          <a:custGeom>
            <a:rect b="b" l="l" r="r" t="t"/>
            <a:pathLst>
              <a:path extrusionOk="0" h="895231" w="1443322">
                <a:moveTo>
                  <a:pt x="1013356" y="1"/>
                </a:moveTo>
                <a:cubicBezTo>
                  <a:pt x="1143252" y="-188"/>
                  <a:pt x="1272540" y="25710"/>
                  <a:pt x="1390897" y="80402"/>
                </a:cubicBezTo>
                <a:lnTo>
                  <a:pt x="1443322" y="895231"/>
                </a:lnTo>
                <a:lnTo>
                  <a:pt x="0" y="895231"/>
                </a:lnTo>
                <a:lnTo>
                  <a:pt x="6057" y="857830"/>
                </a:lnTo>
                <a:cubicBezTo>
                  <a:pt x="61735" y="602399"/>
                  <a:pt x="200112" y="365033"/>
                  <a:pt x="406606" y="205792"/>
                </a:cubicBezTo>
                <a:cubicBezTo>
                  <a:pt x="578683" y="73090"/>
                  <a:pt x="796864" y="315"/>
                  <a:pt x="1013356" y="1"/>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38" name="Google Shape;238;p8"/>
          <p:cNvSpPr/>
          <p:nvPr/>
        </p:nvSpPr>
        <p:spPr>
          <a:xfrm>
            <a:off x="9628191" y="6283512"/>
            <a:ext cx="1030970" cy="574489"/>
          </a:xfrm>
          <a:custGeom>
            <a:rect b="b" l="l" r="r" t="t"/>
            <a:pathLst>
              <a:path extrusionOk="0" h="574489" w="1030970">
                <a:moveTo>
                  <a:pt x="678971" y="213"/>
                </a:moveTo>
                <a:cubicBezTo>
                  <a:pt x="769179" y="-2211"/>
                  <a:pt x="858734" y="15940"/>
                  <a:pt x="939198" y="58742"/>
                </a:cubicBezTo>
                <a:lnTo>
                  <a:pt x="1030970" y="574489"/>
                </a:lnTo>
                <a:lnTo>
                  <a:pt x="0" y="574489"/>
                </a:lnTo>
                <a:lnTo>
                  <a:pt x="46443" y="453599"/>
                </a:lnTo>
                <a:cubicBezTo>
                  <a:pt x="98961" y="343986"/>
                  <a:pt x="169582" y="244472"/>
                  <a:pt x="261527" y="164903"/>
                </a:cubicBezTo>
                <a:cubicBezTo>
                  <a:pt x="376458" y="65441"/>
                  <a:pt x="528624" y="4252"/>
                  <a:pt x="678971" y="21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39" name="Google Shape;239;p8"/>
          <p:cNvSpPr/>
          <p:nvPr/>
        </p:nvSpPr>
        <p:spPr>
          <a:xfrm>
            <a:off x="10080073" y="6551276"/>
            <a:ext cx="510799" cy="306724"/>
          </a:xfrm>
          <a:custGeom>
            <a:rect b="b" l="l" r="r" t="t"/>
            <a:pathLst>
              <a:path extrusionOk="0" h="306724" w="510799">
                <a:moveTo>
                  <a:pt x="388024" y="792"/>
                </a:moveTo>
                <a:cubicBezTo>
                  <a:pt x="419192" y="-2200"/>
                  <a:pt x="449415" y="2914"/>
                  <a:pt x="473858" y="22346"/>
                </a:cubicBezTo>
                <a:lnTo>
                  <a:pt x="510799" y="306724"/>
                </a:lnTo>
                <a:lnTo>
                  <a:pt x="0" y="306724"/>
                </a:lnTo>
                <a:lnTo>
                  <a:pt x="52530" y="223435"/>
                </a:lnTo>
                <a:cubicBezTo>
                  <a:pt x="117523" y="141906"/>
                  <a:pt x="200468" y="74691"/>
                  <a:pt x="296514" y="27869"/>
                </a:cubicBezTo>
                <a:cubicBezTo>
                  <a:pt x="324741" y="14880"/>
                  <a:pt x="356856" y="3784"/>
                  <a:pt x="388024" y="792"/>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40" name="Google Shape;240;p8"/>
          <p:cNvSpPr/>
          <p:nvPr/>
        </p:nvSpPr>
        <p:spPr>
          <a:xfrm>
            <a:off x="11411625" y="3380317"/>
            <a:ext cx="780375" cy="1780429"/>
          </a:xfrm>
          <a:custGeom>
            <a:rect b="b" l="l" r="r" t="t"/>
            <a:pathLst>
              <a:path extrusionOk="0" h="1780429" w="780375">
                <a:moveTo>
                  <a:pt x="780375" y="0"/>
                </a:moveTo>
                <a:lnTo>
                  <a:pt x="780375" y="1780429"/>
                </a:lnTo>
                <a:lnTo>
                  <a:pt x="233610" y="1606178"/>
                </a:lnTo>
                <a:cubicBezTo>
                  <a:pt x="121292" y="1513129"/>
                  <a:pt x="44667" y="1384037"/>
                  <a:pt x="16788" y="1240852"/>
                </a:cubicBezTo>
                <a:cubicBezTo>
                  <a:pt x="-10438" y="1098219"/>
                  <a:pt x="-4485" y="951251"/>
                  <a:pt x="34174" y="811298"/>
                </a:cubicBezTo>
                <a:cubicBezTo>
                  <a:pt x="92470" y="578275"/>
                  <a:pt x="219823" y="368306"/>
                  <a:pt x="399498" y="208901"/>
                </a:cubicBezTo>
                <a:cubicBezTo>
                  <a:pt x="490094" y="129586"/>
                  <a:pt x="592957" y="67071"/>
                  <a:pt x="703252" y="23272"/>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41" name="Google Shape;241;p8"/>
          <p:cNvSpPr/>
          <p:nvPr/>
        </p:nvSpPr>
        <p:spPr>
          <a:xfrm>
            <a:off x="11721707" y="3965812"/>
            <a:ext cx="470293" cy="1176920"/>
          </a:xfrm>
          <a:custGeom>
            <a:rect b="b" l="l" r="r" t="t"/>
            <a:pathLst>
              <a:path extrusionOk="0" h="1176920" w="470293">
                <a:moveTo>
                  <a:pt x="470293" y="0"/>
                </a:moveTo>
                <a:lnTo>
                  <a:pt x="470293" y="1176920"/>
                </a:lnTo>
                <a:lnTo>
                  <a:pt x="46595" y="1023597"/>
                </a:lnTo>
                <a:cubicBezTo>
                  <a:pt x="18328" y="942595"/>
                  <a:pt x="2720" y="857707"/>
                  <a:pt x="327" y="771940"/>
                </a:cubicBezTo>
                <a:cubicBezTo>
                  <a:pt x="-7664" y="484189"/>
                  <a:pt x="131079" y="226435"/>
                  <a:pt x="348661" y="70462"/>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42" name="Google Shape;242;p8"/>
          <p:cNvSpPr/>
          <p:nvPr/>
        </p:nvSpPr>
        <p:spPr>
          <a:xfrm>
            <a:off x="11958820" y="4604743"/>
            <a:ext cx="233180" cy="564015"/>
          </a:xfrm>
          <a:custGeom>
            <a:rect b="b" l="l" r="r" t="t"/>
            <a:pathLst>
              <a:path extrusionOk="0" h="564015" w="233180">
                <a:moveTo>
                  <a:pt x="233180" y="0"/>
                </a:moveTo>
                <a:lnTo>
                  <a:pt x="233180" y="564015"/>
                </a:lnTo>
                <a:lnTo>
                  <a:pt x="21421" y="486211"/>
                </a:lnTo>
                <a:cubicBezTo>
                  <a:pt x="-37491" y="340164"/>
                  <a:pt x="31648" y="166703"/>
                  <a:pt x="149058" y="61566"/>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43" name="Google Shape;243;p8"/>
          <p:cNvSpPr/>
          <p:nvPr/>
        </p:nvSpPr>
        <p:spPr>
          <a:xfrm>
            <a:off x="10531538" y="4978456"/>
            <a:ext cx="1660462" cy="1879544"/>
          </a:xfrm>
          <a:custGeom>
            <a:rect b="b" l="l" r="r" t="t"/>
            <a:pathLst>
              <a:path extrusionOk="0" h="1879544" w="1660462">
                <a:moveTo>
                  <a:pt x="1201735" y="1028"/>
                </a:moveTo>
                <a:cubicBezTo>
                  <a:pt x="1332817" y="6884"/>
                  <a:pt x="1462782" y="37744"/>
                  <a:pt x="1583863" y="93259"/>
                </a:cubicBezTo>
                <a:lnTo>
                  <a:pt x="1660462" y="133058"/>
                </a:lnTo>
                <a:lnTo>
                  <a:pt x="1660462" y="1879544"/>
                </a:lnTo>
                <a:lnTo>
                  <a:pt x="26174" y="1879544"/>
                </a:lnTo>
                <a:lnTo>
                  <a:pt x="8292" y="1740113"/>
                </a:lnTo>
                <a:cubicBezTo>
                  <a:pt x="-19553" y="1428965"/>
                  <a:pt x="23364" y="1111173"/>
                  <a:pt x="127378" y="816161"/>
                </a:cubicBezTo>
                <a:cubicBezTo>
                  <a:pt x="185060" y="652317"/>
                  <a:pt x="262380" y="493177"/>
                  <a:pt x="375088" y="360833"/>
                </a:cubicBezTo>
                <a:cubicBezTo>
                  <a:pt x="402763" y="328309"/>
                  <a:pt x="432462" y="297525"/>
                  <a:pt x="463983" y="268703"/>
                </a:cubicBezTo>
                <a:cubicBezTo>
                  <a:pt x="672941" y="77613"/>
                  <a:pt x="939572" y="-10686"/>
                  <a:pt x="1201735" y="1028"/>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44" name="Google Shape;244;p8"/>
          <p:cNvSpPr/>
          <p:nvPr/>
        </p:nvSpPr>
        <p:spPr>
          <a:xfrm>
            <a:off x="11009438" y="5669728"/>
            <a:ext cx="1182562" cy="1188272"/>
          </a:xfrm>
          <a:custGeom>
            <a:rect b="b" l="l" r="r" t="t"/>
            <a:pathLst>
              <a:path extrusionOk="0" h="1188272" w="1182562">
                <a:moveTo>
                  <a:pt x="816222" y="67"/>
                </a:moveTo>
                <a:cubicBezTo>
                  <a:pt x="842191" y="-324"/>
                  <a:pt x="868229" y="970"/>
                  <a:pt x="894207" y="4064"/>
                </a:cubicBezTo>
                <a:cubicBezTo>
                  <a:pt x="975414" y="13679"/>
                  <a:pt x="1053041" y="40066"/>
                  <a:pt x="1125093" y="78137"/>
                </a:cubicBezTo>
                <a:lnTo>
                  <a:pt x="1182562" y="114307"/>
                </a:lnTo>
                <a:lnTo>
                  <a:pt x="1182562" y="1188272"/>
                </a:lnTo>
                <a:lnTo>
                  <a:pt x="0" y="1188272"/>
                </a:lnTo>
                <a:lnTo>
                  <a:pt x="712" y="1077643"/>
                </a:lnTo>
                <a:cubicBezTo>
                  <a:pt x="6413" y="973118"/>
                  <a:pt x="18533" y="869207"/>
                  <a:pt x="41237" y="767035"/>
                </a:cubicBezTo>
                <a:cubicBezTo>
                  <a:pt x="86648" y="562689"/>
                  <a:pt x="176854" y="364277"/>
                  <a:pt x="325766" y="217002"/>
                </a:cubicBezTo>
                <a:cubicBezTo>
                  <a:pt x="456064" y="88136"/>
                  <a:pt x="634441" y="2806"/>
                  <a:pt x="816222" y="6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45" name="Google Shape;245;p8"/>
          <p:cNvSpPr/>
          <p:nvPr/>
        </p:nvSpPr>
        <p:spPr>
          <a:xfrm>
            <a:off x="11302847" y="6413458"/>
            <a:ext cx="889153" cy="444542"/>
          </a:xfrm>
          <a:custGeom>
            <a:rect b="b" l="l" r="r" t="t"/>
            <a:pathLst>
              <a:path extrusionOk="0" h="444542" w="889153">
                <a:moveTo>
                  <a:pt x="541710" y="2075"/>
                </a:moveTo>
                <a:cubicBezTo>
                  <a:pt x="614479" y="9362"/>
                  <a:pt x="684384" y="35953"/>
                  <a:pt x="739918" y="83714"/>
                </a:cubicBezTo>
                <a:cubicBezTo>
                  <a:pt x="813403" y="146922"/>
                  <a:pt x="854325" y="236936"/>
                  <a:pt x="885123" y="330546"/>
                </a:cubicBezTo>
                <a:lnTo>
                  <a:pt x="889153" y="343947"/>
                </a:lnTo>
                <a:lnTo>
                  <a:pt x="889153" y="444542"/>
                </a:lnTo>
                <a:lnTo>
                  <a:pt x="0" y="444542"/>
                </a:lnTo>
                <a:lnTo>
                  <a:pt x="31974" y="348812"/>
                </a:lnTo>
                <a:cubicBezTo>
                  <a:pt x="91906" y="216264"/>
                  <a:pt x="192340" y="95169"/>
                  <a:pt x="326321" y="36261"/>
                </a:cubicBezTo>
                <a:cubicBezTo>
                  <a:pt x="393310" y="6806"/>
                  <a:pt x="468942" y="-5212"/>
                  <a:pt x="541710" y="2075"/>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246" name="Google Shape;246;p8"/>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247" name="Shape 247"/>
        <p:cNvGrpSpPr/>
        <p:nvPr/>
      </p:nvGrpSpPr>
      <p:grpSpPr>
        <a:xfrm>
          <a:off x="0" y="0"/>
          <a:ext cx="0" cy="0"/>
          <a:chOff x="0" y="0"/>
          <a:chExt cx="0" cy="0"/>
        </a:xfrm>
      </p:grpSpPr>
      <p:sp>
        <p:nvSpPr>
          <p:cNvPr id="248" name="Google Shape;248;p9"/>
          <p:cNvSpPr/>
          <p:nvPr/>
        </p:nvSpPr>
        <p:spPr>
          <a:xfrm flipH="1">
            <a:off x="1" y="4301446"/>
            <a:ext cx="3555048" cy="2556555"/>
          </a:xfrm>
          <a:custGeom>
            <a:rect b="b" l="l" r="r" t="t"/>
            <a:pathLst>
              <a:path extrusionOk="0" h="2556555" w="3555048">
                <a:moveTo>
                  <a:pt x="2762626" y="68"/>
                </a:moveTo>
                <a:cubicBezTo>
                  <a:pt x="2199142" y="4095"/>
                  <a:pt x="1644874" y="186672"/>
                  <a:pt x="1156397" y="531750"/>
                </a:cubicBezTo>
                <a:cubicBezTo>
                  <a:pt x="814819" y="760353"/>
                  <a:pt x="521320" y="1080241"/>
                  <a:pt x="298422" y="1466791"/>
                </a:cubicBezTo>
                <a:cubicBezTo>
                  <a:pt x="137119" y="1757953"/>
                  <a:pt x="29698" y="2099653"/>
                  <a:pt x="3750" y="2448371"/>
                </a:cubicBezTo>
                <a:lnTo>
                  <a:pt x="0" y="2556555"/>
                </a:lnTo>
                <a:lnTo>
                  <a:pt x="2543479" y="2556555"/>
                </a:lnTo>
                <a:lnTo>
                  <a:pt x="3555048" y="1805117"/>
                </a:lnTo>
                <a:lnTo>
                  <a:pt x="3555048" y="129122"/>
                </a:lnTo>
                <a:lnTo>
                  <a:pt x="3481103" y="102616"/>
                </a:lnTo>
                <a:cubicBezTo>
                  <a:pt x="3325595" y="55442"/>
                  <a:pt x="3166199" y="24059"/>
                  <a:pt x="3004518" y="9321"/>
                </a:cubicBezTo>
                <a:cubicBezTo>
                  <a:pt x="2923809" y="2562"/>
                  <a:pt x="2843123" y="-508"/>
                  <a:pt x="2762626" y="6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9" name="Google Shape;249;p9"/>
          <p:cNvSpPr/>
          <p:nvPr/>
        </p:nvSpPr>
        <p:spPr>
          <a:xfrm flipH="1">
            <a:off x="1" y="5156504"/>
            <a:ext cx="2153617" cy="1701496"/>
          </a:xfrm>
          <a:custGeom>
            <a:rect b="b" l="l" r="r" t="t"/>
            <a:pathLst>
              <a:path extrusionOk="0" h="1701496" w="2153617">
                <a:moveTo>
                  <a:pt x="2153617" y="0"/>
                </a:moveTo>
                <a:lnTo>
                  <a:pt x="2075462" y="3400"/>
                </a:lnTo>
                <a:cubicBezTo>
                  <a:pt x="1680310" y="35477"/>
                  <a:pt x="1295625" y="156126"/>
                  <a:pt x="950754" y="358436"/>
                </a:cubicBezTo>
                <a:cubicBezTo>
                  <a:pt x="669403" y="514797"/>
                  <a:pt x="427653" y="733596"/>
                  <a:pt x="244056" y="997990"/>
                </a:cubicBezTo>
                <a:cubicBezTo>
                  <a:pt x="111194" y="1197140"/>
                  <a:pt x="22713" y="1430857"/>
                  <a:pt x="1340" y="1669375"/>
                </a:cubicBezTo>
                <a:lnTo>
                  <a:pt x="0" y="1701496"/>
                </a:lnTo>
                <a:lnTo>
                  <a:pt x="2153617" y="1701496"/>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0" name="Google Shape;250;p9"/>
          <p:cNvSpPr/>
          <p:nvPr/>
        </p:nvSpPr>
        <p:spPr>
          <a:xfrm flipH="1">
            <a:off x="2" y="5752839"/>
            <a:ext cx="2094333" cy="1105161"/>
          </a:xfrm>
          <a:custGeom>
            <a:rect b="b" l="l" r="r" t="t"/>
            <a:pathLst>
              <a:path extrusionOk="0" h="1105161" w="2094333">
                <a:moveTo>
                  <a:pt x="1687280" y="2128"/>
                </a:moveTo>
                <a:cubicBezTo>
                  <a:pt x="1614637" y="5587"/>
                  <a:pt x="1541829" y="13279"/>
                  <a:pt x="1469201" y="25308"/>
                </a:cubicBezTo>
                <a:cubicBezTo>
                  <a:pt x="969998" y="112603"/>
                  <a:pt x="352012" y="584131"/>
                  <a:pt x="33528" y="1048546"/>
                </a:cubicBezTo>
                <a:lnTo>
                  <a:pt x="0" y="1105161"/>
                </a:lnTo>
                <a:lnTo>
                  <a:pt x="2094333" y="1105161"/>
                </a:lnTo>
                <a:lnTo>
                  <a:pt x="2094333" y="28283"/>
                </a:lnTo>
                <a:lnTo>
                  <a:pt x="1904369" y="4342"/>
                </a:lnTo>
                <a:cubicBezTo>
                  <a:pt x="1832401" y="-559"/>
                  <a:pt x="1759923" y="-1332"/>
                  <a:pt x="1687280" y="2128"/>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1" name="Google Shape;251;p9"/>
          <p:cNvSpPr/>
          <p:nvPr/>
        </p:nvSpPr>
        <p:spPr>
          <a:xfrm flipH="1">
            <a:off x="2" y="6410207"/>
            <a:ext cx="1880395" cy="447793"/>
          </a:xfrm>
          <a:custGeom>
            <a:rect b="b" l="l" r="r" t="t"/>
            <a:pathLst>
              <a:path extrusionOk="0" h="447793" w="1880395">
                <a:moveTo>
                  <a:pt x="790245" y="1785"/>
                </a:moveTo>
                <a:cubicBezTo>
                  <a:pt x="514044" y="17343"/>
                  <a:pt x="205277" y="136709"/>
                  <a:pt x="3969" y="441177"/>
                </a:cubicBezTo>
                <a:lnTo>
                  <a:pt x="0" y="447793"/>
                </a:lnTo>
                <a:lnTo>
                  <a:pt x="1880395" y="447793"/>
                </a:lnTo>
                <a:lnTo>
                  <a:pt x="1880395" y="347656"/>
                </a:lnTo>
                <a:lnTo>
                  <a:pt x="1762431" y="281549"/>
                </a:lnTo>
                <a:cubicBezTo>
                  <a:pt x="1460165" y="124052"/>
                  <a:pt x="1142861" y="16269"/>
                  <a:pt x="924983" y="2280"/>
                </a:cubicBezTo>
                <a:cubicBezTo>
                  <a:pt x="881407" y="-518"/>
                  <a:pt x="836278" y="-809"/>
                  <a:pt x="790245" y="1785"/>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2" name="Google Shape;252;p9"/>
          <p:cNvSpPr/>
          <p:nvPr/>
        </p:nvSpPr>
        <p:spPr>
          <a:xfrm flipH="1" rot="1770831">
            <a:off x="7590352" y="5001814"/>
            <a:ext cx="2317629" cy="2262786"/>
          </a:xfrm>
          <a:custGeom>
            <a:rect b="b" l="l" r="r" t="t"/>
            <a:pathLst>
              <a:path extrusionOk="0" h="2263401" w="2318259">
                <a:moveTo>
                  <a:pt x="2055621" y="308735"/>
                </a:moveTo>
                <a:lnTo>
                  <a:pt x="968691" y="0"/>
                </a:lnTo>
                <a:lnTo>
                  <a:pt x="137974" y="152141"/>
                </a:lnTo>
                <a:lnTo>
                  <a:pt x="0" y="1307338"/>
                </a:lnTo>
                <a:lnTo>
                  <a:pt x="1693847" y="2263401"/>
                </a:lnTo>
                <a:lnTo>
                  <a:pt x="1694310" y="2262158"/>
                </a:lnTo>
                <a:cubicBezTo>
                  <a:pt x="1755816" y="2101821"/>
                  <a:pt x="1872212" y="1846077"/>
                  <a:pt x="2055621" y="1622286"/>
                </a:cubicBezTo>
                <a:cubicBezTo>
                  <a:pt x="2504083" y="1074841"/>
                  <a:pt x="2291788" y="626379"/>
                  <a:pt x="2055621" y="308735"/>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3" name="Google Shape;253;p9"/>
          <p:cNvSpPr/>
          <p:nvPr/>
        </p:nvSpPr>
        <p:spPr>
          <a:xfrm flipH="1" rot="1770831">
            <a:off x="8147344" y="5445541"/>
            <a:ext cx="2740491" cy="1910920"/>
          </a:xfrm>
          <a:custGeom>
            <a:rect b="b" l="l" r="r" t="t"/>
            <a:pathLst>
              <a:path extrusionOk="0" h="1911440" w="2741236">
                <a:moveTo>
                  <a:pt x="2350386" y="0"/>
                </a:moveTo>
                <a:lnTo>
                  <a:pt x="4968" y="196700"/>
                </a:lnTo>
                <a:lnTo>
                  <a:pt x="0" y="704418"/>
                </a:lnTo>
                <a:lnTo>
                  <a:pt x="2138470" y="1911440"/>
                </a:lnTo>
                <a:lnTo>
                  <a:pt x="2208881" y="1831550"/>
                </a:lnTo>
                <a:cubicBezTo>
                  <a:pt x="2420887" y="1586558"/>
                  <a:pt x="2702805" y="1197219"/>
                  <a:pt x="2741236" y="32878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4" name="Google Shape;254;p9"/>
          <p:cNvSpPr/>
          <p:nvPr/>
        </p:nvSpPr>
        <p:spPr>
          <a:xfrm flipH="1" rot="1770831">
            <a:off x="8388156" y="5276452"/>
            <a:ext cx="3130471" cy="1825580"/>
          </a:xfrm>
          <a:custGeom>
            <a:rect b="b" l="l" r="r" t="t"/>
            <a:pathLst>
              <a:path extrusionOk="0" h="1826077" w="3131322">
                <a:moveTo>
                  <a:pt x="3102678" y="0"/>
                </a:moveTo>
                <a:lnTo>
                  <a:pt x="2939396" y="4140"/>
                </a:lnTo>
                <a:lnTo>
                  <a:pt x="0" y="794638"/>
                </a:lnTo>
                <a:lnTo>
                  <a:pt x="1827389" y="1826077"/>
                </a:lnTo>
                <a:lnTo>
                  <a:pt x="1974093" y="1690059"/>
                </a:lnTo>
                <a:cubicBezTo>
                  <a:pt x="2366550" y="1361830"/>
                  <a:pt x="2857521" y="1124014"/>
                  <a:pt x="3131322" y="69194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5" name="Google Shape;255;p9"/>
          <p:cNvSpPr/>
          <p:nvPr/>
        </p:nvSpPr>
        <p:spPr>
          <a:xfrm flipH="1" rot="1770831">
            <a:off x="8867430" y="5590450"/>
            <a:ext cx="3402530" cy="1361421"/>
          </a:xfrm>
          <a:custGeom>
            <a:rect b="b" l="l" r="r" t="t"/>
            <a:pathLst>
              <a:path extrusionOk="0" h="1361791" w="3403455">
                <a:moveTo>
                  <a:pt x="3361762" y="0"/>
                </a:moveTo>
                <a:cubicBezTo>
                  <a:pt x="2635441" y="364753"/>
                  <a:pt x="2079405" y="333559"/>
                  <a:pt x="1118190" y="213251"/>
                </a:cubicBezTo>
                <a:cubicBezTo>
                  <a:pt x="637585" y="153095"/>
                  <a:pt x="314369" y="201713"/>
                  <a:pt x="111306" y="265369"/>
                </a:cubicBezTo>
                <a:lnTo>
                  <a:pt x="60508" y="284503"/>
                </a:lnTo>
                <a:lnTo>
                  <a:pt x="0" y="391705"/>
                </a:lnTo>
                <a:lnTo>
                  <a:pt x="1718691" y="1361791"/>
                </a:lnTo>
                <a:lnTo>
                  <a:pt x="2028798" y="1264537"/>
                </a:lnTo>
                <a:cubicBezTo>
                  <a:pt x="2295295" y="1201134"/>
                  <a:pt x="2556350" y="1116727"/>
                  <a:pt x="2809542" y="1012137"/>
                </a:cubicBezTo>
                <a:cubicBezTo>
                  <a:pt x="3061621" y="905832"/>
                  <a:pt x="3302560" y="731732"/>
                  <a:pt x="3403455" y="477106"/>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6" name="Google Shape;256;p9"/>
          <p:cNvSpPr/>
          <p:nvPr/>
        </p:nvSpPr>
        <p:spPr>
          <a:xfrm flipH="1" rot="-675222">
            <a:off x="5546794" y="4691594"/>
            <a:ext cx="3537486" cy="2254897"/>
          </a:xfrm>
          <a:custGeom>
            <a:rect b="b" l="l" r="r" t="t"/>
            <a:pathLst>
              <a:path extrusionOk="0" h="2256675" w="3540275">
                <a:moveTo>
                  <a:pt x="0" y="213801"/>
                </a:moveTo>
                <a:cubicBezTo>
                  <a:pt x="537280" y="405343"/>
                  <a:pt x="842329" y="911849"/>
                  <a:pt x="1048053" y="1401159"/>
                </a:cubicBezTo>
                <a:cubicBezTo>
                  <a:pt x="1150913" y="1645814"/>
                  <a:pt x="1242727" y="1900417"/>
                  <a:pt x="1359063" y="2140477"/>
                </a:cubicBezTo>
                <a:lnTo>
                  <a:pt x="1419749" y="2256675"/>
                </a:lnTo>
                <a:lnTo>
                  <a:pt x="3540275" y="1835774"/>
                </a:lnTo>
                <a:lnTo>
                  <a:pt x="1305735" y="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7" name="Google Shape;257;p9"/>
          <p:cNvSpPr/>
          <p:nvPr/>
        </p:nvSpPr>
        <p:spPr>
          <a:xfrm flipH="1" rot="-1728272">
            <a:off x="4663853" y="5010098"/>
            <a:ext cx="4144403" cy="1665661"/>
          </a:xfrm>
          <a:custGeom>
            <a:rect b="b" l="l" r="r" t="t"/>
            <a:pathLst>
              <a:path extrusionOk="0" h="1663324" w="4138587">
                <a:moveTo>
                  <a:pt x="0" y="0"/>
                </a:moveTo>
                <a:cubicBezTo>
                  <a:pt x="476150" y="60817"/>
                  <a:pt x="912981" y="245264"/>
                  <a:pt x="1241288" y="524128"/>
                </a:cubicBezTo>
                <a:cubicBezTo>
                  <a:pt x="1641338" y="870363"/>
                  <a:pt x="1855877" y="1355986"/>
                  <a:pt x="2391026" y="1578748"/>
                </a:cubicBezTo>
                <a:cubicBezTo>
                  <a:pt x="2473395" y="1612799"/>
                  <a:pt x="2559646" y="1639033"/>
                  <a:pt x="2648543" y="1659797"/>
                </a:cubicBezTo>
                <a:lnTo>
                  <a:pt x="2668534" y="1663324"/>
                </a:lnTo>
                <a:lnTo>
                  <a:pt x="4138587" y="854993"/>
                </a:lnTo>
                <a:lnTo>
                  <a:pt x="1481234" y="63647"/>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8" name="Google Shape;258;p9"/>
          <p:cNvSpPr/>
          <p:nvPr/>
        </p:nvSpPr>
        <p:spPr>
          <a:xfrm flipH="1" rot="-1405459">
            <a:off x="2271673" y="4198351"/>
            <a:ext cx="8099323" cy="2125346"/>
          </a:xfrm>
          <a:custGeom>
            <a:rect b="b" l="l" r="r" t="t"/>
            <a:pathLst>
              <a:path extrusionOk="0" h="2125545" w="8100082">
                <a:moveTo>
                  <a:pt x="59259" y="212459"/>
                </a:moveTo>
                <a:cubicBezTo>
                  <a:pt x="19721" y="229146"/>
                  <a:pt x="0" y="239706"/>
                  <a:pt x="0" y="239706"/>
                </a:cubicBezTo>
                <a:cubicBezTo>
                  <a:pt x="1113870" y="58672"/>
                  <a:pt x="2305577" y="282177"/>
                  <a:pt x="3212391" y="740340"/>
                </a:cubicBezTo>
                <a:cubicBezTo>
                  <a:pt x="3810075" y="1040829"/>
                  <a:pt x="4291017" y="1433156"/>
                  <a:pt x="4851260" y="1763375"/>
                </a:cubicBezTo>
                <a:cubicBezTo>
                  <a:pt x="5061351" y="1887205"/>
                  <a:pt x="5288788" y="2003346"/>
                  <a:pt x="5530434" y="2099787"/>
                </a:cubicBezTo>
                <a:lnTo>
                  <a:pt x="5601364" y="2125545"/>
                </a:lnTo>
                <a:lnTo>
                  <a:pt x="8100082" y="1039645"/>
                </a:lnTo>
                <a:lnTo>
                  <a:pt x="7934842" y="1024528"/>
                </a:lnTo>
                <a:cubicBezTo>
                  <a:pt x="6702744" y="940694"/>
                  <a:pt x="6086286" y="1284969"/>
                  <a:pt x="3835043" y="481793"/>
                </a:cubicBezTo>
                <a:cubicBezTo>
                  <a:pt x="1583801" y="-321382"/>
                  <a:pt x="336027" y="95652"/>
                  <a:pt x="59259" y="21245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9" name="Google Shape;259;p9"/>
          <p:cNvSpPr/>
          <p:nvPr/>
        </p:nvSpPr>
        <p:spPr>
          <a:xfrm flipH="1" rot="-9029169">
            <a:off x="2330323" y="-409447"/>
            <a:ext cx="2313798" cy="2234943"/>
          </a:xfrm>
          <a:custGeom>
            <a:rect b="b" l="l" r="r" t="t"/>
            <a:pathLst>
              <a:path extrusionOk="0" h="2235551" w="2314427">
                <a:moveTo>
                  <a:pt x="0" y="1275251"/>
                </a:moveTo>
                <a:lnTo>
                  <a:pt x="1701353" y="2235551"/>
                </a:lnTo>
                <a:lnTo>
                  <a:pt x="1734064" y="2155526"/>
                </a:lnTo>
                <a:cubicBezTo>
                  <a:pt x="1801222" y="2000801"/>
                  <a:pt x="1905061" y="1801319"/>
                  <a:pt x="2051789" y="1622286"/>
                </a:cubicBezTo>
                <a:cubicBezTo>
                  <a:pt x="2500250" y="1074841"/>
                  <a:pt x="2287955" y="626379"/>
                  <a:pt x="2051789" y="308735"/>
                </a:cubicBezTo>
                <a:lnTo>
                  <a:pt x="964858" y="0"/>
                </a:lnTo>
                <a:lnTo>
                  <a:pt x="134141"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0" name="Google Shape;260;p9"/>
          <p:cNvSpPr/>
          <p:nvPr/>
        </p:nvSpPr>
        <p:spPr>
          <a:xfrm flipH="1" rot="-9029169">
            <a:off x="1348421" y="-506824"/>
            <a:ext cx="2740159" cy="1888054"/>
          </a:xfrm>
          <a:custGeom>
            <a:rect b="b" l="l" r="r" t="t"/>
            <a:pathLst>
              <a:path extrusionOk="0" h="1888568" w="2740904">
                <a:moveTo>
                  <a:pt x="0" y="670355"/>
                </a:moveTo>
                <a:lnTo>
                  <a:pt x="2158296" y="1888568"/>
                </a:lnTo>
                <a:lnTo>
                  <a:pt x="2208549" y="1831550"/>
                </a:lnTo>
                <a:cubicBezTo>
                  <a:pt x="2420554" y="1586558"/>
                  <a:pt x="2702472" y="1197219"/>
                  <a:pt x="2740904" y="328788"/>
                </a:cubicBezTo>
                <a:lnTo>
                  <a:pt x="2350054" y="0"/>
                </a:lnTo>
                <a:lnTo>
                  <a:pt x="4635"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1" name="Google Shape;261;p9"/>
          <p:cNvSpPr/>
          <p:nvPr/>
        </p:nvSpPr>
        <p:spPr>
          <a:xfrm flipH="1" rot="-9029169">
            <a:off x="756164" y="-243872"/>
            <a:ext cx="3089383" cy="1804296"/>
          </a:xfrm>
          <a:custGeom>
            <a:rect b="b" l="l" r="r" t="t"/>
            <a:pathLst>
              <a:path extrusionOk="0" h="1804787" w="3090223">
                <a:moveTo>
                  <a:pt x="0" y="783585"/>
                </a:moveTo>
                <a:lnTo>
                  <a:pt x="1809253" y="1804787"/>
                </a:lnTo>
                <a:lnTo>
                  <a:pt x="1932995" y="1690060"/>
                </a:lnTo>
                <a:cubicBezTo>
                  <a:pt x="2325452" y="1361831"/>
                  <a:pt x="2816423" y="1124013"/>
                  <a:pt x="3090223" y="691947"/>
                </a:cubicBezTo>
                <a:lnTo>
                  <a:pt x="3061579" y="0"/>
                </a:lnTo>
                <a:lnTo>
                  <a:pt x="2898298"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2" name="Google Shape;262;p9"/>
          <p:cNvSpPr/>
          <p:nvPr/>
        </p:nvSpPr>
        <p:spPr>
          <a:xfrm flipH="1" rot="-9029169">
            <a:off x="-58074" y="-119254"/>
            <a:ext cx="3431036" cy="1349191"/>
          </a:xfrm>
          <a:custGeom>
            <a:rect b="b" l="l" r="r" t="t"/>
            <a:pathLst>
              <a:path extrusionOk="0" h="1349558" w="3431969">
                <a:moveTo>
                  <a:pt x="0" y="341362"/>
                </a:moveTo>
                <a:lnTo>
                  <a:pt x="1786211" y="1349558"/>
                </a:lnTo>
                <a:lnTo>
                  <a:pt x="2057311" y="1264537"/>
                </a:lnTo>
                <a:cubicBezTo>
                  <a:pt x="2323810" y="1201134"/>
                  <a:pt x="2584864" y="1116727"/>
                  <a:pt x="2838056" y="1012137"/>
                </a:cubicBezTo>
                <a:cubicBezTo>
                  <a:pt x="3090136" y="905833"/>
                  <a:pt x="3331074" y="731731"/>
                  <a:pt x="3431969" y="477106"/>
                </a:cubicBezTo>
                <a:lnTo>
                  <a:pt x="3390276" y="0"/>
                </a:lnTo>
                <a:cubicBezTo>
                  <a:pt x="2663955" y="364753"/>
                  <a:pt x="2107919" y="333560"/>
                  <a:pt x="1146704" y="213251"/>
                </a:cubicBezTo>
                <a:cubicBezTo>
                  <a:pt x="666099" y="153095"/>
                  <a:pt x="342884" y="201712"/>
                  <a:pt x="139820" y="265369"/>
                </a:cubicBezTo>
                <a:lnTo>
                  <a:pt x="16722" y="311735"/>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3" name="Google Shape;263;p9"/>
          <p:cNvSpPr/>
          <p:nvPr/>
        </p:nvSpPr>
        <p:spPr>
          <a:xfrm flipH="1" rot="10124778">
            <a:off x="3160272" y="-88145"/>
            <a:ext cx="3507697" cy="2227366"/>
          </a:xfrm>
          <a:custGeom>
            <a:rect b="b" l="l" r="r" t="t"/>
            <a:pathLst>
              <a:path extrusionOk="0" h="2229122" w="3510463">
                <a:moveTo>
                  <a:pt x="1405359" y="2229122"/>
                </a:moveTo>
                <a:lnTo>
                  <a:pt x="3510463" y="1811282"/>
                </a:lnTo>
                <a:lnTo>
                  <a:pt x="1305734" y="0"/>
                </a:lnTo>
                <a:lnTo>
                  <a:pt x="0" y="213801"/>
                </a:lnTo>
                <a:cubicBezTo>
                  <a:pt x="537280" y="405343"/>
                  <a:pt x="842329" y="911849"/>
                  <a:pt x="1048052" y="1401159"/>
                </a:cubicBezTo>
                <a:cubicBezTo>
                  <a:pt x="1150912" y="1645814"/>
                  <a:pt x="1242726" y="1900417"/>
                  <a:pt x="1359063" y="214047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4" name="Google Shape;264;p9"/>
          <p:cNvSpPr/>
          <p:nvPr/>
        </p:nvSpPr>
        <p:spPr>
          <a:xfrm flipH="1" rot="9071728">
            <a:off x="3438374" y="172092"/>
            <a:ext cx="4104190" cy="1655013"/>
          </a:xfrm>
          <a:custGeom>
            <a:rect b="b" l="l" r="r" t="t"/>
            <a:pathLst>
              <a:path extrusionOk="0" h="1652691" w="4098431">
                <a:moveTo>
                  <a:pt x="2625967" y="1652691"/>
                </a:moveTo>
                <a:lnTo>
                  <a:pt x="4098431" y="843035"/>
                </a:lnTo>
                <a:lnTo>
                  <a:pt x="1481235" y="63646"/>
                </a:lnTo>
                <a:lnTo>
                  <a:pt x="0" y="0"/>
                </a:lnTo>
                <a:cubicBezTo>
                  <a:pt x="476150" y="60816"/>
                  <a:pt x="912981" y="245263"/>
                  <a:pt x="1241288" y="524128"/>
                </a:cubicBezTo>
                <a:cubicBezTo>
                  <a:pt x="1641339" y="870363"/>
                  <a:pt x="1855877" y="1355986"/>
                  <a:pt x="2391027" y="157874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5" name="Google Shape;265;p9"/>
          <p:cNvSpPr/>
          <p:nvPr/>
        </p:nvSpPr>
        <p:spPr>
          <a:xfrm flipH="1" rot="9394541">
            <a:off x="1876069" y="530959"/>
            <a:ext cx="8037509" cy="2110543"/>
          </a:xfrm>
          <a:custGeom>
            <a:rect b="b" l="l" r="r" t="t"/>
            <a:pathLst>
              <a:path extrusionOk="0" h="2110741" w="8038263">
                <a:moveTo>
                  <a:pt x="5560597" y="2110741"/>
                </a:moveTo>
                <a:lnTo>
                  <a:pt x="8038263" y="1033989"/>
                </a:lnTo>
                <a:lnTo>
                  <a:pt x="7934843" y="1024528"/>
                </a:lnTo>
                <a:cubicBezTo>
                  <a:pt x="6702745" y="940695"/>
                  <a:pt x="6086287" y="1284970"/>
                  <a:pt x="3835045" y="481794"/>
                </a:cubicBezTo>
                <a:cubicBezTo>
                  <a:pt x="1262196" y="-436120"/>
                  <a:pt x="0" y="239706"/>
                  <a:pt x="0" y="239706"/>
                </a:cubicBezTo>
                <a:cubicBezTo>
                  <a:pt x="1113872" y="58673"/>
                  <a:pt x="2305578" y="282178"/>
                  <a:pt x="3212392" y="740341"/>
                </a:cubicBezTo>
                <a:cubicBezTo>
                  <a:pt x="3810076" y="1040830"/>
                  <a:pt x="4291018" y="1433157"/>
                  <a:pt x="4851261" y="1763376"/>
                </a:cubicBezTo>
                <a:cubicBezTo>
                  <a:pt x="5061352" y="1887206"/>
                  <a:pt x="5288789" y="2003346"/>
                  <a:pt x="5530436" y="209978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6" name="Google Shape;266;p9"/>
          <p:cNvSpPr/>
          <p:nvPr/>
        </p:nvSpPr>
        <p:spPr>
          <a:xfrm>
            <a:off x="267600" y="534575"/>
            <a:ext cx="11656800" cy="5875500"/>
          </a:xfrm>
          <a:prstGeom prst="round2DiagRect">
            <a:avLst>
              <a:gd fmla="val 25364"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7" name="Google Shape;267;p9"/>
          <p:cNvSpPr txBox="1"/>
          <p:nvPr>
            <p:ph idx="1" type="subTitle"/>
          </p:nvPr>
        </p:nvSpPr>
        <p:spPr>
          <a:xfrm>
            <a:off x="1037584" y="1729975"/>
            <a:ext cx="102198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1800"/>
              <a:buNone/>
              <a:defRPr b="1" sz="1800"/>
            </a:lvl1pPr>
            <a:lvl2pPr lvl="1" rtl="0" algn="l">
              <a:lnSpc>
                <a:spcPct val="115000"/>
              </a:lnSpc>
              <a:spcBef>
                <a:spcPts val="2100"/>
              </a:spcBef>
              <a:spcAft>
                <a:spcPts val="0"/>
              </a:spcAft>
              <a:buSzPts val="1800"/>
              <a:buNone/>
              <a:defRPr b="1" sz="1800"/>
            </a:lvl2pPr>
            <a:lvl3pPr lvl="2" rtl="0" algn="l">
              <a:lnSpc>
                <a:spcPct val="115000"/>
              </a:lnSpc>
              <a:spcBef>
                <a:spcPts val="2100"/>
              </a:spcBef>
              <a:spcAft>
                <a:spcPts val="0"/>
              </a:spcAft>
              <a:buSzPts val="1800"/>
              <a:buNone/>
              <a:defRPr b="1" sz="1800"/>
            </a:lvl3pPr>
            <a:lvl4pPr lvl="3" rtl="0" algn="l">
              <a:lnSpc>
                <a:spcPct val="115000"/>
              </a:lnSpc>
              <a:spcBef>
                <a:spcPts val="2100"/>
              </a:spcBef>
              <a:spcAft>
                <a:spcPts val="0"/>
              </a:spcAft>
              <a:buSzPts val="1800"/>
              <a:buNone/>
              <a:defRPr b="1" sz="1800"/>
            </a:lvl4pPr>
            <a:lvl5pPr lvl="4" rtl="0" algn="l">
              <a:lnSpc>
                <a:spcPct val="115000"/>
              </a:lnSpc>
              <a:spcBef>
                <a:spcPts val="2100"/>
              </a:spcBef>
              <a:spcAft>
                <a:spcPts val="0"/>
              </a:spcAft>
              <a:buSzPts val="1800"/>
              <a:buNone/>
              <a:defRPr b="1" sz="1800"/>
            </a:lvl5pPr>
            <a:lvl6pPr lvl="5" rtl="0" algn="l">
              <a:lnSpc>
                <a:spcPct val="115000"/>
              </a:lnSpc>
              <a:spcBef>
                <a:spcPts val="2100"/>
              </a:spcBef>
              <a:spcAft>
                <a:spcPts val="0"/>
              </a:spcAft>
              <a:buSzPts val="1800"/>
              <a:buNone/>
              <a:defRPr b="1" sz="1800"/>
            </a:lvl6pPr>
            <a:lvl7pPr lvl="6" rtl="0" algn="l">
              <a:lnSpc>
                <a:spcPct val="115000"/>
              </a:lnSpc>
              <a:spcBef>
                <a:spcPts val="2100"/>
              </a:spcBef>
              <a:spcAft>
                <a:spcPts val="0"/>
              </a:spcAft>
              <a:buSzPts val="1800"/>
              <a:buNone/>
              <a:defRPr b="1" sz="1800"/>
            </a:lvl7pPr>
            <a:lvl8pPr lvl="7" rtl="0" algn="l">
              <a:lnSpc>
                <a:spcPct val="115000"/>
              </a:lnSpc>
              <a:spcBef>
                <a:spcPts val="2100"/>
              </a:spcBef>
              <a:spcAft>
                <a:spcPts val="0"/>
              </a:spcAft>
              <a:buSzPts val="1800"/>
              <a:buNone/>
              <a:defRPr b="1" sz="1800"/>
            </a:lvl8pPr>
            <a:lvl9pPr lvl="8" rtl="0" algn="l">
              <a:lnSpc>
                <a:spcPct val="115000"/>
              </a:lnSpc>
              <a:spcBef>
                <a:spcPts val="2100"/>
              </a:spcBef>
              <a:spcAft>
                <a:spcPts val="2100"/>
              </a:spcAft>
              <a:buSzPts val="1800"/>
              <a:buNone/>
              <a:defRPr b="1" sz="1800"/>
            </a:lvl9pPr>
          </a:lstStyle>
          <a:p/>
        </p:txBody>
      </p:sp>
      <p:sp>
        <p:nvSpPr>
          <p:cNvPr id="268" name="Google Shape;268;p9"/>
          <p:cNvSpPr txBox="1"/>
          <p:nvPr>
            <p:ph idx="2" type="subTitle"/>
          </p:nvPr>
        </p:nvSpPr>
        <p:spPr>
          <a:xfrm>
            <a:off x="1037584" y="3334868"/>
            <a:ext cx="102198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1800"/>
              <a:buNone/>
              <a:defRPr b="1" sz="1800"/>
            </a:lvl1pPr>
            <a:lvl2pPr lvl="1" rtl="0" algn="l">
              <a:lnSpc>
                <a:spcPct val="115000"/>
              </a:lnSpc>
              <a:spcBef>
                <a:spcPts val="2100"/>
              </a:spcBef>
              <a:spcAft>
                <a:spcPts val="0"/>
              </a:spcAft>
              <a:buSzPts val="1800"/>
              <a:buNone/>
              <a:defRPr b="1" sz="1800"/>
            </a:lvl2pPr>
            <a:lvl3pPr lvl="2" rtl="0" algn="l">
              <a:lnSpc>
                <a:spcPct val="115000"/>
              </a:lnSpc>
              <a:spcBef>
                <a:spcPts val="2100"/>
              </a:spcBef>
              <a:spcAft>
                <a:spcPts val="0"/>
              </a:spcAft>
              <a:buSzPts val="1800"/>
              <a:buNone/>
              <a:defRPr b="1" sz="1800"/>
            </a:lvl3pPr>
            <a:lvl4pPr lvl="3" rtl="0" algn="l">
              <a:lnSpc>
                <a:spcPct val="115000"/>
              </a:lnSpc>
              <a:spcBef>
                <a:spcPts val="2100"/>
              </a:spcBef>
              <a:spcAft>
                <a:spcPts val="0"/>
              </a:spcAft>
              <a:buSzPts val="1800"/>
              <a:buNone/>
              <a:defRPr b="1" sz="1800"/>
            </a:lvl4pPr>
            <a:lvl5pPr lvl="4" rtl="0" algn="l">
              <a:lnSpc>
                <a:spcPct val="115000"/>
              </a:lnSpc>
              <a:spcBef>
                <a:spcPts val="2100"/>
              </a:spcBef>
              <a:spcAft>
                <a:spcPts val="0"/>
              </a:spcAft>
              <a:buSzPts val="1800"/>
              <a:buNone/>
              <a:defRPr b="1" sz="1800"/>
            </a:lvl5pPr>
            <a:lvl6pPr lvl="5" rtl="0" algn="l">
              <a:lnSpc>
                <a:spcPct val="115000"/>
              </a:lnSpc>
              <a:spcBef>
                <a:spcPts val="2100"/>
              </a:spcBef>
              <a:spcAft>
                <a:spcPts val="0"/>
              </a:spcAft>
              <a:buSzPts val="1800"/>
              <a:buNone/>
              <a:defRPr b="1" sz="1800"/>
            </a:lvl6pPr>
            <a:lvl7pPr lvl="6" rtl="0" algn="l">
              <a:lnSpc>
                <a:spcPct val="115000"/>
              </a:lnSpc>
              <a:spcBef>
                <a:spcPts val="2100"/>
              </a:spcBef>
              <a:spcAft>
                <a:spcPts val="0"/>
              </a:spcAft>
              <a:buSzPts val="1800"/>
              <a:buNone/>
              <a:defRPr b="1" sz="1800"/>
            </a:lvl7pPr>
            <a:lvl8pPr lvl="7" rtl="0" algn="l">
              <a:lnSpc>
                <a:spcPct val="115000"/>
              </a:lnSpc>
              <a:spcBef>
                <a:spcPts val="2100"/>
              </a:spcBef>
              <a:spcAft>
                <a:spcPts val="0"/>
              </a:spcAft>
              <a:buSzPts val="1800"/>
              <a:buNone/>
              <a:defRPr b="1" sz="1800"/>
            </a:lvl8pPr>
            <a:lvl9pPr lvl="8" rtl="0" algn="l">
              <a:lnSpc>
                <a:spcPct val="115000"/>
              </a:lnSpc>
              <a:spcBef>
                <a:spcPts val="2100"/>
              </a:spcBef>
              <a:spcAft>
                <a:spcPts val="2100"/>
              </a:spcAft>
              <a:buSzPts val="1800"/>
              <a:buNone/>
              <a:defRPr b="1" sz="1800"/>
            </a:lvl9pPr>
          </a:lstStyle>
          <a:p/>
        </p:txBody>
      </p:sp>
      <p:sp>
        <p:nvSpPr>
          <p:cNvPr id="269" name="Google Shape;269;p9"/>
          <p:cNvSpPr txBox="1"/>
          <p:nvPr>
            <p:ph idx="3" type="subTitle"/>
          </p:nvPr>
        </p:nvSpPr>
        <p:spPr>
          <a:xfrm>
            <a:off x="1037584" y="4939762"/>
            <a:ext cx="102198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1800"/>
              <a:buNone/>
              <a:defRPr b="1" sz="1800"/>
            </a:lvl1pPr>
            <a:lvl2pPr lvl="1" rtl="0" algn="l">
              <a:lnSpc>
                <a:spcPct val="115000"/>
              </a:lnSpc>
              <a:spcBef>
                <a:spcPts val="2100"/>
              </a:spcBef>
              <a:spcAft>
                <a:spcPts val="0"/>
              </a:spcAft>
              <a:buSzPts val="1800"/>
              <a:buNone/>
              <a:defRPr b="1" sz="1800"/>
            </a:lvl2pPr>
            <a:lvl3pPr lvl="2" rtl="0" algn="l">
              <a:lnSpc>
                <a:spcPct val="115000"/>
              </a:lnSpc>
              <a:spcBef>
                <a:spcPts val="2100"/>
              </a:spcBef>
              <a:spcAft>
                <a:spcPts val="0"/>
              </a:spcAft>
              <a:buSzPts val="1800"/>
              <a:buNone/>
              <a:defRPr b="1" sz="1800"/>
            </a:lvl3pPr>
            <a:lvl4pPr lvl="3" rtl="0" algn="l">
              <a:lnSpc>
                <a:spcPct val="115000"/>
              </a:lnSpc>
              <a:spcBef>
                <a:spcPts val="2100"/>
              </a:spcBef>
              <a:spcAft>
                <a:spcPts val="0"/>
              </a:spcAft>
              <a:buSzPts val="1800"/>
              <a:buNone/>
              <a:defRPr b="1" sz="1800"/>
            </a:lvl4pPr>
            <a:lvl5pPr lvl="4" rtl="0" algn="l">
              <a:lnSpc>
                <a:spcPct val="115000"/>
              </a:lnSpc>
              <a:spcBef>
                <a:spcPts val="2100"/>
              </a:spcBef>
              <a:spcAft>
                <a:spcPts val="0"/>
              </a:spcAft>
              <a:buSzPts val="1800"/>
              <a:buNone/>
              <a:defRPr b="1" sz="1800"/>
            </a:lvl5pPr>
            <a:lvl6pPr lvl="5" rtl="0" algn="l">
              <a:lnSpc>
                <a:spcPct val="115000"/>
              </a:lnSpc>
              <a:spcBef>
                <a:spcPts val="2100"/>
              </a:spcBef>
              <a:spcAft>
                <a:spcPts val="0"/>
              </a:spcAft>
              <a:buSzPts val="1800"/>
              <a:buNone/>
              <a:defRPr b="1" sz="1800"/>
            </a:lvl6pPr>
            <a:lvl7pPr lvl="6" rtl="0" algn="l">
              <a:lnSpc>
                <a:spcPct val="115000"/>
              </a:lnSpc>
              <a:spcBef>
                <a:spcPts val="2100"/>
              </a:spcBef>
              <a:spcAft>
                <a:spcPts val="0"/>
              </a:spcAft>
              <a:buSzPts val="1800"/>
              <a:buNone/>
              <a:defRPr b="1" sz="1800"/>
            </a:lvl7pPr>
            <a:lvl8pPr lvl="7" rtl="0" algn="l">
              <a:lnSpc>
                <a:spcPct val="115000"/>
              </a:lnSpc>
              <a:spcBef>
                <a:spcPts val="2100"/>
              </a:spcBef>
              <a:spcAft>
                <a:spcPts val="0"/>
              </a:spcAft>
              <a:buSzPts val="1800"/>
              <a:buNone/>
              <a:defRPr b="1" sz="1800"/>
            </a:lvl8pPr>
            <a:lvl9pPr lvl="8" rtl="0" algn="l">
              <a:lnSpc>
                <a:spcPct val="115000"/>
              </a:lnSpc>
              <a:spcBef>
                <a:spcPts val="2100"/>
              </a:spcBef>
              <a:spcAft>
                <a:spcPts val="2100"/>
              </a:spcAft>
              <a:buSzPts val="1800"/>
              <a:buNone/>
              <a:defRPr b="1" sz="1800"/>
            </a:lvl9pPr>
          </a:lstStyle>
          <a:p/>
        </p:txBody>
      </p:sp>
      <p:sp>
        <p:nvSpPr>
          <p:cNvPr id="270" name="Google Shape;270;p9"/>
          <p:cNvSpPr txBox="1"/>
          <p:nvPr>
            <p:ph type="title"/>
          </p:nvPr>
        </p:nvSpPr>
        <p:spPr>
          <a:xfrm>
            <a:off x="1037575" y="627325"/>
            <a:ext cx="102210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Aldrich"/>
              <a:buNone/>
              <a:defRPr/>
            </a:lvl1pPr>
            <a:lvl2pPr lvl="1"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71" name="Google Shape;271;p9"/>
          <p:cNvSpPr txBox="1"/>
          <p:nvPr>
            <p:ph idx="4" type="body"/>
          </p:nvPr>
        </p:nvSpPr>
        <p:spPr>
          <a:xfrm>
            <a:off x="1037575" y="2167925"/>
            <a:ext cx="10219800" cy="925200"/>
          </a:xfrm>
          <a:prstGeom prst="rect">
            <a:avLst/>
          </a:prstGeom>
          <a:noFill/>
          <a:ln>
            <a:noFill/>
          </a:ln>
        </p:spPr>
        <p:txBody>
          <a:bodyPr anchorCtr="0" anchor="t" bIns="121900" lIns="121900" spcFirstLastPara="1" rIns="121900" wrap="square" tIns="121900">
            <a:noAutofit/>
          </a:bodyPr>
          <a:lstStyle>
            <a:lvl1pPr indent="-317500" lvl="0" marL="457200" rtl="0" algn="l">
              <a:lnSpc>
                <a:spcPct val="115000"/>
              </a:lnSpc>
              <a:spcBef>
                <a:spcPts val="0"/>
              </a:spcBef>
              <a:spcAft>
                <a:spcPts val="0"/>
              </a:spcAft>
              <a:buSzPts val="1400"/>
              <a:buChar char="●"/>
              <a:defRPr sz="1400"/>
            </a:lvl1pPr>
            <a:lvl2pPr indent="-317500" lvl="1" marL="914400" rtl="0" algn="l">
              <a:lnSpc>
                <a:spcPct val="115000"/>
              </a:lnSpc>
              <a:spcBef>
                <a:spcPts val="2100"/>
              </a:spcBef>
              <a:spcAft>
                <a:spcPts val="0"/>
              </a:spcAft>
              <a:buSzPts val="1400"/>
              <a:buChar char="○"/>
              <a:defRPr sz="1400"/>
            </a:lvl2pPr>
            <a:lvl3pPr indent="-317500" lvl="2" marL="1371600" rtl="0" algn="l">
              <a:lnSpc>
                <a:spcPct val="115000"/>
              </a:lnSpc>
              <a:spcBef>
                <a:spcPts val="2100"/>
              </a:spcBef>
              <a:spcAft>
                <a:spcPts val="0"/>
              </a:spcAft>
              <a:buSzPts val="1400"/>
              <a:buChar char="■"/>
              <a:defRPr sz="1400"/>
            </a:lvl3pPr>
            <a:lvl4pPr indent="-317500" lvl="3" marL="1828800" rtl="0" algn="l">
              <a:lnSpc>
                <a:spcPct val="115000"/>
              </a:lnSpc>
              <a:spcBef>
                <a:spcPts val="2100"/>
              </a:spcBef>
              <a:spcAft>
                <a:spcPts val="0"/>
              </a:spcAft>
              <a:buSzPts val="1400"/>
              <a:buChar char="●"/>
              <a:defRPr sz="1400"/>
            </a:lvl4pPr>
            <a:lvl5pPr indent="-317500" lvl="4" marL="2286000" rtl="0" algn="l">
              <a:lnSpc>
                <a:spcPct val="115000"/>
              </a:lnSpc>
              <a:spcBef>
                <a:spcPts val="2100"/>
              </a:spcBef>
              <a:spcAft>
                <a:spcPts val="0"/>
              </a:spcAft>
              <a:buSzPts val="1400"/>
              <a:buChar char="○"/>
              <a:defRPr sz="1400"/>
            </a:lvl5pPr>
            <a:lvl6pPr indent="-317500" lvl="5" marL="2743200" rtl="0" algn="l">
              <a:lnSpc>
                <a:spcPct val="115000"/>
              </a:lnSpc>
              <a:spcBef>
                <a:spcPts val="2100"/>
              </a:spcBef>
              <a:spcAft>
                <a:spcPts val="0"/>
              </a:spcAft>
              <a:buSzPts val="1400"/>
              <a:buChar char="■"/>
              <a:defRPr sz="1400"/>
            </a:lvl6pPr>
            <a:lvl7pPr indent="-317500" lvl="6" marL="3200400" rtl="0" algn="l">
              <a:lnSpc>
                <a:spcPct val="115000"/>
              </a:lnSpc>
              <a:spcBef>
                <a:spcPts val="2100"/>
              </a:spcBef>
              <a:spcAft>
                <a:spcPts val="0"/>
              </a:spcAft>
              <a:buSzPts val="1400"/>
              <a:buChar char="●"/>
              <a:defRPr sz="1400"/>
            </a:lvl7pPr>
            <a:lvl8pPr indent="-317500" lvl="7" marL="3657600" rtl="0" algn="l">
              <a:lnSpc>
                <a:spcPct val="115000"/>
              </a:lnSpc>
              <a:spcBef>
                <a:spcPts val="2100"/>
              </a:spcBef>
              <a:spcAft>
                <a:spcPts val="0"/>
              </a:spcAft>
              <a:buSzPts val="1400"/>
              <a:buChar char="○"/>
              <a:defRPr sz="1400"/>
            </a:lvl8pPr>
            <a:lvl9pPr indent="-317500" lvl="8" marL="4114800" rtl="0" algn="l">
              <a:lnSpc>
                <a:spcPct val="115000"/>
              </a:lnSpc>
              <a:spcBef>
                <a:spcPts val="2100"/>
              </a:spcBef>
              <a:spcAft>
                <a:spcPts val="2100"/>
              </a:spcAft>
              <a:buSzPts val="1400"/>
              <a:buChar char="■"/>
              <a:defRPr sz="1400"/>
            </a:lvl9pPr>
          </a:lstStyle>
          <a:p/>
        </p:txBody>
      </p:sp>
      <p:sp>
        <p:nvSpPr>
          <p:cNvPr id="272" name="Google Shape;272;p9"/>
          <p:cNvSpPr txBox="1"/>
          <p:nvPr>
            <p:ph idx="5" type="body"/>
          </p:nvPr>
        </p:nvSpPr>
        <p:spPr>
          <a:xfrm>
            <a:off x="1037575" y="3761388"/>
            <a:ext cx="10219800" cy="923400"/>
          </a:xfrm>
          <a:prstGeom prst="rect">
            <a:avLst/>
          </a:prstGeom>
          <a:noFill/>
          <a:ln>
            <a:noFill/>
          </a:ln>
        </p:spPr>
        <p:txBody>
          <a:bodyPr anchorCtr="0" anchor="t" bIns="121900" lIns="121900" spcFirstLastPara="1" rIns="121900" wrap="square" tIns="121900">
            <a:noAutofit/>
          </a:bodyPr>
          <a:lstStyle>
            <a:lvl1pPr indent="-317500" lvl="0" marL="457200" rtl="0" algn="l">
              <a:lnSpc>
                <a:spcPct val="115000"/>
              </a:lnSpc>
              <a:spcBef>
                <a:spcPts val="0"/>
              </a:spcBef>
              <a:spcAft>
                <a:spcPts val="0"/>
              </a:spcAft>
              <a:buSzPts val="1400"/>
              <a:buChar char="●"/>
              <a:defRPr sz="1400"/>
            </a:lvl1pPr>
            <a:lvl2pPr indent="-317500" lvl="1" marL="914400" rtl="0" algn="l">
              <a:lnSpc>
                <a:spcPct val="115000"/>
              </a:lnSpc>
              <a:spcBef>
                <a:spcPts val="2100"/>
              </a:spcBef>
              <a:spcAft>
                <a:spcPts val="0"/>
              </a:spcAft>
              <a:buSzPts val="1400"/>
              <a:buChar char="○"/>
              <a:defRPr sz="1400"/>
            </a:lvl2pPr>
            <a:lvl3pPr indent="-317500" lvl="2" marL="1371600" rtl="0" algn="l">
              <a:lnSpc>
                <a:spcPct val="115000"/>
              </a:lnSpc>
              <a:spcBef>
                <a:spcPts val="2100"/>
              </a:spcBef>
              <a:spcAft>
                <a:spcPts val="0"/>
              </a:spcAft>
              <a:buSzPts val="1400"/>
              <a:buChar char="■"/>
              <a:defRPr sz="1400"/>
            </a:lvl3pPr>
            <a:lvl4pPr indent="-317500" lvl="3" marL="1828800" rtl="0" algn="l">
              <a:lnSpc>
                <a:spcPct val="115000"/>
              </a:lnSpc>
              <a:spcBef>
                <a:spcPts val="2100"/>
              </a:spcBef>
              <a:spcAft>
                <a:spcPts val="0"/>
              </a:spcAft>
              <a:buSzPts val="1400"/>
              <a:buChar char="●"/>
              <a:defRPr sz="1400"/>
            </a:lvl4pPr>
            <a:lvl5pPr indent="-317500" lvl="4" marL="2286000" rtl="0" algn="l">
              <a:lnSpc>
                <a:spcPct val="115000"/>
              </a:lnSpc>
              <a:spcBef>
                <a:spcPts val="2100"/>
              </a:spcBef>
              <a:spcAft>
                <a:spcPts val="0"/>
              </a:spcAft>
              <a:buSzPts val="1400"/>
              <a:buChar char="○"/>
              <a:defRPr sz="1400"/>
            </a:lvl5pPr>
            <a:lvl6pPr indent="-317500" lvl="5" marL="2743200" rtl="0" algn="l">
              <a:lnSpc>
                <a:spcPct val="115000"/>
              </a:lnSpc>
              <a:spcBef>
                <a:spcPts val="2100"/>
              </a:spcBef>
              <a:spcAft>
                <a:spcPts val="0"/>
              </a:spcAft>
              <a:buSzPts val="1400"/>
              <a:buChar char="■"/>
              <a:defRPr sz="1400"/>
            </a:lvl6pPr>
            <a:lvl7pPr indent="-317500" lvl="6" marL="3200400" rtl="0" algn="l">
              <a:lnSpc>
                <a:spcPct val="115000"/>
              </a:lnSpc>
              <a:spcBef>
                <a:spcPts val="2100"/>
              </a:spcBef>
              <a:spcAft>
                <a:spcPts val="0"/>
              </a:spcAft>
              <a:buSzPts val="1400"/>
              <a:buChar char="●"/>
              <a:defRPr sz="1400"/>
            </a:lvl7pPr>
            <a:lvl8pPr indent="-317500" lvl="7" marL="3657600" rtl="0" algn="l">
              <a:lnSpc>
                <a:spcPct val="115000"/>
              </a:lnSpc>
              <a:spcBef>
                <a:spcPts val="2100"/>
              </a:spcBef>
              <a:spcAft>
                <a:spcPts val="0"/>
              </a:spcAft>
              <a:buSzPts val="1400"/>
              <a:buChar char="○"/>
              <a:defRPr sz="1400"/>
            </a:lvl8pPr>
            <a:lvl9pPr indent="-317500" lvl="8" marL="4114800" rtl="0" algn="l">
              <a:lnSpc>
                <a:spcPct val="115000"/>
              </a:lnSpc>
              <a:spcBef>
                <a:spcPts val="2100"/>
              </a:spcBef>
              <a:spcAft>
                <a:spcPts val="2100"/>
              </a:spcAft>
              <a:buSzPts val="1400"/>
              <a:buChar char="■"/>
              <a:defRPr sz="1400"/>
            </a:lvl9pPr>
          </a:lstStyle>
          <a:p/>
        </p:txBody>
      </p:sp>
      <p:sp>
        <p:nvSpPr>
          <p:cNvPr id="273" name="Google Shape;273;p9"/>
          <p:cNvSpPr txBox="1"/>
          <p:nvPr>
            <p:ph idx="6" type="body"/>
          </p:nvPr>
        </p:nvSpPr>
        <p:spPr>
          <a:xfrm>
            <a:off x="1037575" y="5353050"/>
            <a:ext cx="10221000" cy="923400"/>
          </a:xfrm>
          <a:prstGeom prst="rect">
            <a:avLst/>
          </a:prstGeom>
          <a:noFill/>
          <a:ln>
            <a:noFill/>
          </a:ln>
        </p:spPr>
        <p:txBody>
          <a:bodyPr anchorCtr="0" anchor="t" bIns="121900" lIns="121900" spcFirstLastPara="1" rIns="121900" wrap="square" tIns="121900">
            <a:noAutofit/>
          </a:bodyPr>
          <a:lstStyle>
            <a:lvl1pPr indent="-317500" lvl="0" marL="457200" rtl="0" algn="l">
              <a:lnSpc>
                <a:spcPct val="115000"/>
              </a:lnSpc>
              <a:spcBef>
                <a:spcPts val="0"/>
              </a:spcBef>
              <a:spcAft>
                <a:spcPts val="0"/>
              </a:spcAft>
              <a:buSzPts val="1400"/>
              <a:buChar char="●"/>
              <a:defRPr sz="1400"/>
            </a:lvl1pPr>
            <a:lvl2pPr indent="-317500" lvl="1" marL="914400" rtl="0" algn="l">
              <a:lnSpc>
                <a:spcPct val="115000"/>
              </a:lnSpc>
              <a:spcBef>
                <a:spcPts val="2100"/>
              </a:spcBef>
              <a:spcAft>
                <a:spcPts val="0"/>
              </a:spcAft>
              <a:buSzPts val="1400"/>
              <a:buChar char="○"/>
              <a:defRPr sz="1400"/>
            </a:lvl2pPr>
            <a:lvl3pPr indent="-317500" lvl="2" marL="1371600" rtl="0" algn="l">
              <a:lnSpc>
                <a:spcPct val="115000"/>
              </a:lnSpc>
              <a:spcBef>
                <a:spcPts val="2100"/>
              </a:spcBef>
              <a:spcAft>
                <a:spcPts val="0"/>
              </a:spcAft>
              <a:buSzPts val="1400"/>
              <a:buChar char="■"/>
              <a:defRPr sz="1400"/>
            </a:lvl3pPr>
            <a:lvl4pPr indent="-317500" lvl="3" marL="1828800" rtl="0" algn="l">
              <a:lnSpc>
                <a:spcPct val="115000"/>
              </a:lnSpc>
              <a:spcBef>
                <a:spcPts val="2100"/>
              </a:spcBef>
              <a:spcAft>
                <a:spcPts val="0"/>
              </a:spcAft>
              <a:buSzPts val="1400"/>
              <a:buChar char="●"/>
              <a:defRPr sz="1400"/>
            </a:lvl4pPr>
            <a:lvl5pPr indent="-317500" lvl="4" marL="2286000" rtl="0" algn="l">
              <a:lnSpc>
                <a:spcPct val="115000"/>
              </a:lnSpc>
              <a:spcBef>
                <a:spcPts val="2100"/>
              </a:spcBef>
              <a:spcAft>
                <a:spcPts val="0"/>
              </a:spcAft>
              <a:buSzPts val="1400"/>
              <a:buChar char="○"/>
              <a:defRPr sz="1400"/>
            </a:lvl5pPr>
            <a:lvl6pPr indent="-317500" lvl="5" marL="2743200" rtl="0" algn="l">
              <a:lnSpc>
                <a:spcPct val="115000"/>
              </a:lnSpc>
              <a:spcBef>
                <a:spcPts val="2100"/>
              </a:spcBef>
              <a:spcAft>
                <a:spcPts val="0"/>
              </a:spcAft>
              <a:buSzPts val="1400"/>
              <a:buChar char="■"/>
              <a:defRPr sz="1400"/>
            </a:lvl6pPr>
            <a:lvl7pPr indent="-317500" lvl="6" marL="3200400" rtl="0" algn="l">
              <a:lnSpc>
                <a:spcPct val="115000"/>
              </a:lnSpc>
              <a:spcBef>
                <a:spcPts val="2100"/>
              </a:spcBef>
              <a:spcAft>
                <a:spcPts val="0"/>
              </a:spcAft>
              <a:buSzPts val="1400"/>
              <a:buChar char="●"/>
              <a:defRPr sz="1400"/>
            </a:lvl7pPr>
            <a:lvl8pPr indent="-317500" lvl="7" marL="3657600" rtl="0" algn="l">
              <a:lnSpc>
                <a:spcPct val="115000"/>
              </a:lnSpc>
              <a:spcBef>
                <a:spcPts val="2100"/>
              </a:spcBef>
              <a:spcAft>
                <a:spcPts val="0"/>
              </a:spcAft>
              <a:buSzPts val="1400"/>
              <a:buChar char="○"/>
              <a:defRPr sz="1400"/>
            </a:lvl8pPr>
            <a:lvl9pPr indent="-317500" lvl="8" marL="4114800" rtl="0" algn="l">
              <a:lnSpc>
                <a:spcPct val="115000"/>
              </a:lnSpc>
              <a:spcBef>
                <a:spcPts val="2100"/>
              </a:spcBef>
              <a:spcAft>
                <a:spcPts val="2100"/>
              </a:spcAft>
              <a:buSzPts val="1400"/>
              <a:buChar char="■"/>
              <a:defRPr sz="1400"/>
            </a:lvl9pPr>
          </a:lstStyle>
          <a:p/>
        </p:txBody>
      </p:sp>
      <p:sp>
        <p:nvSpPr>
          <p:cNvPr id="274" name="Google Shape;274;p9"/>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275" name="Shape 275"/>
        <p:cNvGrpSpPr/>
        <p:nvPr/>
      </p:nvGrpSpPr>
      <p:grpSpPr>
        <a:xfrm>
          <a:off x="0" y="0"/>
          <a:ext cx="0" cy="0"/>
          <a:chOff x="0" y="0"/>
          <a:chExt cx="0" cy="0"/>
        </a:xfrm>
      </p:grpSpPr>
      <p:sp>
        <p:nvSpPr>
          <p:cNvPr id="276" name="Google Shape;276;p10"/>
          <p:cNvSpPr/>
          <p:nvPr/>
        </p:nvSpPr>
        <p:spPr>
          <a:xfrm>
            <a:off x="8231040" y="4225246"/>
            <a:ext cx="3960961" cy="2632755"/>
          </a:xfrm>
          <a:custGeom>
            <a:rect b="b" l="l" r="r" t="t"/>
            <a:pathLst>
              <a:path extrusionOk="0" h="2632755" w="3960961">
                <a:moveTo>
                  <a:pt x="2764967" y="68"/>
                </a:moveTo>
                <a:cubicBezTo>
                  <a:pt x="2845464" y="-508"/>
                  <a:pt x="2926150" y="2561"/>
                  <a:pt x="3006859" y="9321"/>
                </a:cubicBezTo>
                <a:cubicBezTo>
                  <a:pt x="3330221" y="38797"/>
                  <a:pt x="3644443" y="134852"/>
                  <a:pt x="3936704" y="290658"/>
                </a:cubicBezTo>
                <a:lnTo>
                  <a:pt x="3960961" y="305102"/>
                </a:lnTo>
                <a:lnTo>
                  <a:pt x="3960961" y="1505326"/>
                </a:lnTo>
                <a:lnTo>
                  <a:pt x="2443241" y="2632755"/>
                </a:lnTo>
                <a:lnTo>
                  <a:pt x="492" y="2632755"/>
                </a:lnTo>
                <a:lnTo>
                  <a:pt x="34" y="2623113"/>
                </a:lnTo>
                <a:cubicBezTo>
                  <a:pt x="-2271" y="2214957"/>
                  <a:pt x="112576" y="1806480"/>
                  <a:pt x="300763" y="1466791"/>
                </a:cubicBezTo>
                <a:cubicBezTo>
                  <a:pt x="523661" y="1080241"/>
                  <a:pt x="817160" y="760353"/>
                  <a:pt x="1158738" y="531750"/>
                </a:cubicBezTo>
                <a:cubicBezTo>
                  <a:pt x="1647215" y="186672"/>
                  <a:pt x="2201483" y="4095"/>
                  <a:pt x="2764967" y="6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7" name="Google Shape;277;p10"/>
          <p:cNvSpPr/>
          <p:nvPr/>
        </p:nvSpPr>
        <p:spPr>
          <a:xfrm flipH="1" rot="-9029169">
            <a:off x="2330323" y="-409447"/>
            <a:ext cx="2313798" cy="2234943"/>
          </a:xfrm>
          <a:custGeom>
            <a:rect b="b" l="l" r="r" t="t"/>
            <a:pathLst>
              <a:path extrusionOk="0" h="2235551" w="2314427">
                <a:moveTo>
                  <a:pt x="0" y="1275251"/>
                </a:moveTo>
                <a:lnTo>
                  <a:pt x="1701353" y="2235551"/>
                </a:lnTo>
                <a:lnTo>
                  <a:pt x="1734064" y="2155526"/>
                </a:lnTo>
                <a:cubicBezTo>
                  <a:pt x="1801222" y="2000801"/>
                  <a:pt x="1905061" y="1801319"/>
                  <a:pt x="2051789" y="1622286"/>
                </a:cubicBezTo>
                <a:cubicBezTo>
                  <a:pt x="2500250" y="1074841"/>
                  <a:pt x="2287955" y="626379"/>
                  <a:pt x="2051789" y="308735"/>
                </a:cubicBezTo>
                <a:lnTo>
                  <a:pt x="964858" y="0"/>
                </a:lnTo>
                <a:lnTo>
                  <a:pt x="134141"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8" name="Google Shape;278;p10"/>
          <p:cNvSpPr/>
          <p:nvPr/>
        </p:nvSpPr>
        <p:spPr>
          <a:xfrm flipH="1" rot="-9029169">
            <a:off x="1348421" y="-506824"/>
            <a:ext cx="2740159" cy="1888054"/>
          </a:xfrm>
          <a:custGeom>
            <a:rect b="b" l="l" r="r" t="t"/>
            <a:pathLst>
              <a:path extrusionOk="0" h="1888568" w="2740904">
                <a:moveTo>
                  <a:pt x="0" y="670355"/>
                </a:moveTo>
                <a:lnTo>
                  <a:pt x="2158296" y="1888568"/>
                </a:lnTo>
                <a:lnTo>
                  <a:pt x="2208549" y="1831550"/>
                </a:lnTo>
                <a:cubicBezTo>
                  <a:pt x="2420554" y="1586558"/>
                  <a:pt x="2702472" y="1197219"/>
                  <a:pt x="2740904" y="328788"/>
                </a:cubicBezTo>
                <a:lnTo>
                  <a:pt x="2350054" y="0"/>
                </a:lnTo>
                <a:lnTo>
                  <a:pt x="4635"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9" name="Google Shape;279;p10"/>
          <p:cNvSpPr/>
          <p:nvPr/>
        </p:nvSpPr>
        <p:spPr>
          <a:xfrm flipH="1" rot="-9029169">
            <a:off x="756162" y="-243874"/>
            <a:ext cx="3089385" cy="1804297"/>
          </a:xfrm>
          <a:custGeom>
            <a:rect b="b" l="l" r="r" t="t"/>
            <a:pathLst>
              <a:path extrusionOk="0" h="1804788" w="3090225">
                <a:moveTo>
                  <a:pt x="0" y="783586"/>
                </a:moveTo>
                <a:lnTo>
                  <a:pt x="1809254" y="1804788"/>
                </a:lnTo>
                <a:lnTo>
                  <a:pt x="1932997" y="1690060"/>
                </a:lnTo>
                <a:cubicBezTo>
                  <a:pt x="2325454" y="1361831"/>
                  <a:pt x="2816425" y="1124013"/>
                  <a:pt x="3090225" y="691947"/>
                </a:cubicBezTo>
                <a:lnTo>
                  <a:pt x="3061581" y="0"/>
                </a:lnTo>
                <a:lnTo>
                  <a:pt x="2898300"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0" name="Google Shape;280;p10"/>
          <p:cNvSpPr/>
          <p:nvPr/>
        </p:nvSpPr>
        <p:spPr>
          <a:xfrm flipH="1" rot="-9029169">
            <a:off x="-58074" y="-119254"/>
            <a:ext cx="3431036" cy="1349191"/>
          </a:xfrm>
          <a:custGeom>
            <a:rect b="b" l="l" r="r" t="t"/>
            <a:pathLst>
              <a:path extrusionOk="0" h="1349558" w="3431969">
                <a:moveTo>
                  <a:pt x="0" y="341362"/>
                </a:moveTo>
                <a:lnTo>
                  <a:pt x="1786211" y="1349558"/>
                </a:lnTo>
                <a:lnTo>
                  <a:pt x="2057311" y="1264537"/>
                </a:lnTo>
                <a:cubicBezTo>
                  <a:pt x="2323810" y="1201134"/>
                  <a:pt x="2584864" y="1116727"/>
                  <a:pt x="2838056" y="1012137"/>
                </a:cubicBezTo>
                <a:cubicBezTo>
                  <a:pt x="3090136" y="905833"/>
                  <a:pt x="3331074" y="731731"/>
                  <a:pt x="3431969" y="477106"/>
                </a:cubicBezTo>
                <a:lnTo>
                  <a:pt x="3390276" y="0"/>
                </a:lnTo>
                <a:cubicBezTo>
                  <a:pt x="2663955" y="364753"/>
                  <a:pt x="2107919" y="333560"/>
                  <a:pt x="1146704" y="213251"/>
                </a:cubicBezTo>
                <a:cubicBezTo>
                  <a:pt x="666099" y="153095"/>
                  <a:pt x="342884" y="201712"/>
                  <a:pt x="139820" y="265369"/>
                </a:cubicBezTo>
                <a:lnTo>
                  <a:pt x="16722" y="311735"/>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1" name="Google Shape;281;p10"/>
          <p:cNvSpPr/>
          <p:nvPr/>
        </p:nvSpPr>
        <p:spPr>
          <a:xfrm flipH="1" rot="10124778">
            <a:off x="3160272" y="-88145"/>
            <a:ext cx="3507697" cy="2227366"/>
          </a:xfrm>
          <a:custGeom>
            <a:rect b="b" l="l" r="r" t="t"/>
            <a:pathLst>
              <a:path extrusionOk="0" h="2229122" w="3510463">
                <a:moveTo>
                  <a:pt x="1405359" y="2229122"/>
                </a:moveTo>
                <a:lnTo>
                  <a:pt x="3510463" y="1811282"/>
                </a:lnTo>
                <a:lnTo>
                  <a:pt x="1305734" y="0"/>
                </a:lnTo>
                <a:lnTo>
                  <a:pt x="0" y="213801"/>
                </a:lnTo>
                <a:cubicBezTo>
                  <a:pt x="537280" y="405343"/>
                  <a:pt x="842329" y="911849"/>
                  <a:pt x="1048052" y="1401159"/>
                </a:cubicBezTo>
                <a:cubicBezTo>
                  <a:pt x="1150912" y="1645814"/>
                  <a:pt x="1242726" y="1900417"/>
                  <a:pt x="1359063" y="214047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2" name="Google Shape;282;p10"/>
          <p:cNvSpPr/>
          <p:nvPr/>
        </p:nvSpPr>
        <p:spPr>
          <a:xfrm flipH="1" rot="9071728">
            <a:off x="3438374" y="172092"/>
            <a:ext cx="4104190" cy="1655013"/>
          </a:xfrm>
          <a:custGeom>
            <a:rect b="b" l="l" r="r" t="t"/>
            <a:pathLst>
              <a:path extrusionOk="0" h="1652691" w="4098431">
                <a:moveTo>
                  <a:pt x="2625967" y="1652691"/>
                </a:moveTo>
                <a:lnTo>
                  <a:pt x="4098431" y="843035"/>
                </a:lnTo>
                <a:lnTo>
                  <a:pt x="1481235" y="63646"/>
                </a:lnTo>
                <a:lnTo>
                  <a:pt x="0" y="0"/>
                </a:lnTo>
                <a:cubicBezTo>
                  <a:pt x="476150" y="60816"/>
                  <a:pt x="912981" y="245263"/>
                  <a:pt x="1241288" y="524128"/>
                </a:cubicBezTo>
                <a:cubicBezTo>
                  <a:pt x="1641339" y="870363"/>
                  <a:pt x="1855877" y="1355986"/>
                  <a:pt x="2391027" y="157874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3" name="Google Shape;283;p10"/>
          <p:cNvSpPr/>
          <p:nvPr/>
        </p:nvSpPr>
        <p:spPr>
          <a:xfrm flipH="1" rot="9394541">
            <a:off x="1876069" y="530959"/>
            <a:ext cx="8037509" cy="2110543"/>
          </a:xfrm>
          <a:custGeom>
            <a:rect b="b" l="l" r="r" t="t"/>
            <a:pathLst>
              <a:path extrusionOk="0" h="2110741" w="8038263">
                <a:moveTo>
                  <a:pt x="5560597" y="2110741"/>
                </a:moveTo>
                <a:lnTo>
                  <a:pt x="8038263" y="1033989"/>
                </a:lnTo>
                <a:lnTo>
                  <a:pt x="7934843" y="1024528"/>
                </a:lnTo>
                <a:cubicBezTo>
                  <a:pt x="6702745" y="940695"/>
                  <a:pt x="6086287" y="1284970"/>
                  <a:pt x="3835045" y="481794"/>
                </a:cubicBezTo>
                <a:cubicBezTo>
                  <a:pt x="1262196" y="-436120"/>
                  <a:pt x="0" y="239706"/>
                  <a:pt x="0" y="239706"/>
                </a:cubicBezTo>
                <a:cubicBezTo>
                  <a:pt x="1113872" y="58673"/>
                  <a:pt x="2305578" y="282178"/>
                  <a:pt x="3212392" y="740341"/>
                </a:cubicBezTo>
                <a:cubicBezTo>
                  <a:pt x="3810076" y="1040830"/>
                  <a:pt x="4291018" y="1433157"/>
                  <a:pt x="4851261" y="1763376"/>
                </a:cubicBezTo>
                <a:cubicBezTo>
                  <a:pt x="5061352" y="1887206"/>
                  <a:pt x="5288789" y="2003346"/>
                  <a:pt x="5530436" y="209978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4" name="Google Shape;284;p10"/>
          <p:cNvSpPr/>
          <p:nvPr/>
        </p:nvSpPr>
        <p:spPr>
          <a:xfrm>
            <a:off x="2324912" y="4225246"/>
            <a:ext cx="3919575" cy="2632754"/>
          </a:xfrm>
          <a:custGeom>
            <a:rect b="b" l="l" r="r" t="t"/>
            <a:pathLst>
              <a:path extrusionOk="0" h="2632754" w="3919575">
                <a:moveTo>
                  <a:pt x="1200509" y="1061"/>
                </a:moveTo>
                <a:cubicBezTo>
                  <a:pt x="1724745" y="14587"/>
                  <a:pt x="2243453" y="157478"/>
                  <a:pt x="2687036" y="436165"/>
                </a:cubicBezTo>
                <a:cubicBezTo>
                  <a:pt x="3426336" y="900643"/>
                  <a:pt x="3922109" y="1751597"/>
                  <a:pt x="3919566" y="2621325"/>
                </a:cubicBezTo>
                <a:lnTo>
                  <a:pt x="3919091" y="2632754"/>
                </a:lnTo>
                <a:lnTo>
                  <a:pt x="1048079" y="2632754"/>
                </a:lnTo>
                <a:lnTo>
                  <a:pt x="0" y="201244"/>
                </a:lnTo>
                <a:cubicBezTo>
                  <a:pt x="381685" y="58277"/>
                  <a:pt x="792769" y="-9460"/>
                  <a:pt x="1200509" y="1061"/>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5" name="Google Shape;285;p10"/>
          <p:cNvSpPr/>
          <p:nvPr/>
        </p:nvSpPr>
        <p:spPr>
          <a:xfrm>
            <a:off x="2703906" y="5440951"/>
            <a:ext cx="2773386" cy="1417049"/>
          </a:xfrm>
          <a:custGeom>
            <a:rect b="b" l="l" r="r" t="t"/>
            <a:pathLst>
              <a:path extrusionOk="0" h="1417049" w="2773386">
                <a:moveTo>
                  <a:pt x="732600" y="299"/>
                </a:moveTo>
                <a:cubicBezTo>
                  <a:pt x="1141748" y="5902"/>
                  <a:pt x="1545873" y="90450"/>
                  <a:pt x="1901954" y="287160"/>
                </a:cubicBezTo>
                <a:cubicBezTo>
                  <a:pt x="2329254" y="523211"/>
                  <a:pt x="2667893" y="945617"/>
                  <a:pt x="2773024" y="1414399"/>
                </a:cubicBezTo>
                <a:lnTo>
                  <a:pt x="2773386" y="1417049"/>
                </a:lnTo>
                <a:lnTo>
                  <a:pt x="143931" y="1417049"/>
                </a:lnTo>
                <a:lnTo>
                  <a:pt x="0" y="68302"/>
                </a:lnTo>
                <a:cubicBezTo>
                  <a:pt x="239814" y="21996"/>
                  <a:pt x="487111" y="-3063"/>
                  <a:pt x="732600" y="29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6" name="Google Shape;286;p10"/>
          <p:cNvSpPr/>
          <p:nvPr/>
        </p:nvSpPr>
        <p:spPr>
          <a:xfrm>
            <a:off x="2976497" y="6542447"/>
            <a:ext cx="1476466" cy="315553"/>
          </a:xfrm>
          <a:custGeom>
            <a:rect b="b" l="l" r="r" t="t"/>
            <a:pathLst>
              <a:path extrusionOk="0" h="315553" w="1476466">
                <a:moveTo>
                  <a:pt x="411749" y="114"/>
                </a:moveTo>
                <a:cubicBezTo>
                  <a:pt x="765813" y="-3767"/>
                  <a:pt x="1112686" y="91411"/>
                  <a:pt x="1413668" y="272774"/>
                </a:cubicBezTo>
                <a:lnTo>
                  <a:pt x="1476466" y="315553"/>
                </a:lnTo>
                <a:lnTo>
                  <a:pt x="0" y="315553"/>
                </a:lnTo>
                <a:lnTo>
                  <a:pt x="198757" y="14432"/>
                </a:lnTo>
                <a:cubicBezTo>
                  <a:pt x="269835" y="5629"/>
                  <a:pt x="340936" y="890"/>
                  <a:pt x="411749" y="11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7" name="Google Shape;287;p10"/>
          <p:cNvSpPr/>
          <p:nvPr/>
        </p:nvSpPr>
        <p:spPr>
          <a:xfrm>
            <a:off x="1" y="3891024"/>
            <a:ext cx="3593208" cy="2966976"/>
          </a:xfrm>
          <a:custGeom>
            <a:rect b="b" l="l" r="r" t="t"/>
            <a:pathLst>
              <a:path extrusionOk="0" h="2966976" w="3593208">
                <a:moveTo>
                  <a:pt x="686708" y="408"/>
                </a:moveTo>
                <a:cubicBezTo>
                  <a:pt x="1164453" y="-6511"/>
                  <a:pt x="1644379" y="74673"/>
                  <a:pt x="2095423" y="233699"/>
                </a:cubicBezTo>
                <a:cubicBezTo>
                  <a:pt x="2396403" y="339532"/>
                  <a:pt x="2687999" y="481387"/>
                  <a:pt x="2930810" y="688170"/>
                </a:cubicBezTo>
                <a:cubicBezTo>
                  <a:pt x="2990705" y="739134"/>
                  <a:pt x="3047374" y="793774"/>
                  <a:pt x="3100438" y="851830"/>
                </a:cubicBezTo>
                <a:cubicBezTo>
                  <a:pt x="3626156" y="1426805"/>
                  <a:pt x="3727631" y="2239792"/>
                  <a:pt x="3422071" y="2906066"/>
                </a:cubicBezTo>
                <a:lnTo>
                  <a:pt x="3390417" y="2966976"/>
                </a:lnTo>
                <a:lnTo>
                  <a:pt x="0" y="2966976"/>
                </a:lnTo>
                <a:lnTo>
                  <a:pt x="0" y="75964"/>
                </a:lnTo>
                <a:lnTo>
                  <a:pt x="116450" y="51658"/>
                </a:lnTo>
                <a:cubicBezTo>
                  <a:pt x="304861" y="20040"/>
                  <a:pt x="495610" y="3176"/>
                  <a:pt x="686708" y="40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8" name="Google Shape;288;p10"/>
          <p:cNvSpPr/>
          <p:nvPr/>
        </p:nvSpPr>
        <p:spPr>
          <a:xfrm>
            <a:off x="2" y="4762995"/>
            <a:ext cx="2324949" cy="2095005"/>
          </a:xfrm>
          <a:custGeom>
            <a:rect b="b" l="l" r="r" t="t"/>
            <a:pathLst>
              <a:path extrusionOk="0" h="2095005" w="2324949">
                <a:moveTo>
                  <a:pt x="59616" y="0"/>
                </a:moveTo>
                <a:cubicBezTo>
                  <a:pt x="348081" y="899"/>
                  <a:pt x="636229" y="19687"/>
                  <a:pt x="917410" y="82170"/>
                </a:cubicBezTo>
                <a:cubicBezTo>
                  <a:pt x="1292324" y="165485"/>
                  <a:pt x="1657098" y="331734"/>
                  <a:pt x="1926928" y="604567"/>
                </a:cubicBezTo>
                <a:cubicBezTo>
                  <a:pt x="2196759" y="877400"/>
                  <a:pt x="2362633" y="1265821"/>
                  <a:pt x="2317603" y="1647110"/>
                </a:cubicBezTo>
                <a:cubicBezTo>
                  <a:pt x="2299964" y="1796098"/>
                  <a:pt x="2251551" y="1938612"/>
                  <a:pt x="2181653" y="2070854"/>
                </a:cubicBezTo>
                <a:lnTo>
                  <a:pt x="2166440" y="2095005"/>
                </a:lnTo>
                <a:lnTo>
                  <a:pt x="0" y="2095005"/>
                </a:lnTo>
                <a:lnTo>
                  <a:pt x="0" y="851"/>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9" name="Google Shape;289;p10"/>
          <p:cNvSpPr/>
          <p:nvPr/>
        </p:nvSpPr>
        <p:spPr>
          <a:xfrm>
            <a:off x="2" y="5273398"/>
            <a:ext cx="960475" cy="1584602"/>
          </a:xfrm>
          <a:custGeom>
            <a:rect b="b" l="l" r="r" t="t"/>
            <a:pathLst>
              <a:path extrusionOk="0" h="1584602" w="960475">
                <a:moveTo>
                  <a:pt x="0" y="0"/>
                </a:moveTo>
                <a:lnTo>
                  <a:pt x="79970" y="10769"/>
                </a:lnTo>
                <a:cubicBezTo>
                  <a:pt x="162941" y="27286"/>
                  <a:pt x="243843" y="54193"/>
                  <a:pt x="320701" y="91101"/>
                </a:cubicBezTo>
                <a:cubicBezTo>
                  <a:pt x="565761" y="201062"/>
                  <a:pt x="785306" y="385324"/>
                  <a:pt x="893762" y="631137"/>
                </a:cubicBezTo>
                <a:cubicBezTo>
                  <a:pt x="1002218" y="876950"/>
                  <a:pt x="981955" y="1186184"/>
                  <a:pt x="807070" y="1389961"/>
                </a:cubicBezTo>
                <a:cubicBezTo>
                  <a:pt x="748948" y="1457513"/>
                  <a:pt x="678583" y="1510023"/>
                  <a:pt x="601297" y="1552698"/>
                </a:cubicBezTo>
                <a:lnTo>
                  <a:pt x="537314" y="1584602"/>
                </a:lnTo>
                <a:lnTo>
                  <a:pt x="0" y="1584602"/>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0" name="Google Shape;290;p10"/>
          <p:cNvSpPr/>
          <p:nvPr/>
        </p:nvSpPr>
        <p:spPr>
          <a:xfrm>
            <a:off x="267600" y="1152950"/>
            <a:ext cx="11656800" cy="4533300"/>
          </a:xfrm>
          <a:prstGeom prst="round2DiagRect">
            <a:avLst>
              <a:gd fmla="val 50000"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1" name="Google Shape;291;p10"/>
          <p:cNvSpPr/>
          <p:nvPr/>
        </p:nvSpPr>
        <p:spPr>
          <a:xfrm>
            <a:off x="9166118" y="4738289"/>
            <a:ext cx="3025882" cy="2119711"/>
          </a:xfrm>
          <a:custGeom>
            <a:rect b="b" l="l" r="r" t="t"/>
            <a:pathLst>
              <a:path extrusionOk="0" h="2119711" w="3025882">
                <a:moveTo>
                  <a:pt x="2549087" y="52"/>
                </a:moveTo>
                <a:cubicBezTo>
                  <a:pt x="2623300" y="-388"/>
                  <a:pt x="2697686" y="1962"/>
                  <a:pt x="2772093" y="7136"/>
                </a:cubicBezTo>
                <a:cubicBezTo>
                  <a:pt x="2846622" y="12778"/>
                  <a:pt x="2920624" y="21605"/>
                  <a:pt x="2993915" y="33536"/>
                </a:cubicBezTo>
                <a:lnTo>
                  <a:pt x="3025882" y="40152"/>
                </a:lnTo>
                <a:lnTo>
                  <a:pt x="3025882" y="1538467"/>
                </a:lnTo>
                <a:lnTo>
                  <a:pt x="2083614" y="2119711"/>
                </a:lnTo>
                <a:lnTo>
                  <a:pt x="6404" y="2119711"/>
                </a:lnTo>
                <a:lnTo>
                  <a:pt x="31" y="2008163"/>
                </a:lnTo>
                <a:cubicBezTo>
                  <a:pt x="-2095" y="1695694"/>
                  <a:pt x="103785" y="1382978"/>
                  <a:pt x="277279" y="1122924"/>
                </a:cubicBezTo>
                <a:cubicBezTo>
                  <a:pt x="482774" y="826995"/>
                  <a:pt x="753358" y="582100"/>
                  <a:pt x="1068267" y="407090"/>
                </a:cubicBezTo>
                <a:cubicBezTo>
                  <a:pt x="1518605" y="142910"/>
                  <a:pt x="2029598" y="3136"/>
                  <a:pt x="2549087" y="52"/>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2" name="Google Shape;292;p10"/>
          <p:cNvSpPr/>
          <p:nvPr/>
        </p:nvSpPr>
        <p:spPr>
          <a:xfrm>
            <a:off x="9156536" y="5487834"/>
            <a:ext cx="3035465" cy="1370166"/>
          </a:xfrm>
          <a:custGeom>
            <a:rect b="b" l="l" r="r" t="t"/>
            <a:pathLst>
              <a:path extrusionOk="0" h="1370166" w="3035465">
                <a:moveTo>
                  <a:pt x="1968578" y="2381"/>
                </a:moveTo>
                <a:cubicBezTo>
                  <a:pt x="2293807" y="-13106"/>
                  <a:pt x="2616081" y="47202"/>
                  <a:pt x="2910724" y="175737"/>
                </a:cubicBezTo>
                <a:lnTo>
                  <a:pt x="3035465" y="238900"/>
                </a:lnTo>
                <a:lnTo>
                  <a:pt x="3035465" y="1370166"/>
                </a:lnTo>
                <a:lnTo>
                  <a:pt x="0" y="1370166"/>
                </a:lnTo>
                <a:lnTo>
                  <a:pt x="46495" y="1284713"/>
                </a:lnTo>
                <a:cubicBezTo>
                  <a:pt x="374559" y="731390"/>
                  <a:pt x="1125835" y="133012"/>
                  <a:pt x="1724488" y="28326"/>
                </a:cubicBezTo>
                <a:cubicBezTo>
                  <a:pt x="1805779" y="14862"/>
                  <a:pt x="1887271" y="6253"/>
                  <a:pt x="1968578" y="2381"/>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3" name="Google Shape;293;p10"/>
          <p:cNvSpPr/>
          <p:nvPr/>
        </p:nvSpPr>
        <p:spPr>
          <a:xfrm>
            <a:off x="9401778" y="6223587"/>
            <a:ext cx="2547501" cy="634413"/>
          </a:xfrm>
          <a:custGeom>
            <a:rect b="b" l="l" r="r" t="t"/>
            <a:pathLst>
              <a:path extrusionOk="0" h="634413" w="2547501">
                <a:moveTo>
                  <a:pt x="958756" y="1998"/>
                </a:moveTo>
                <a:cubicBezTo>
                  <a:pt x="1010280" y="-905"/>
                  <a:pt x="1060792" y="-580"/>
                  <a:pt x="1109565" y="2552"/>
                </a:cubicBezTo>
                <a:cubicBezTo>
                  <a:pt x="1450975" y="24472"/>
                  <a:pt x="2010506" y="252155"/>
                  <a:pt x="2436601" y="550219"/>
                </a:cubicBezTo>
                <a:lnTo>
                  <a:pt x="2547501" y="634413"/>
                </a:lnTo>
                <a:lnTo>
                  <a:pt x="0" y="634413"/>
                </a:lnTo>
                <a:lnTo>
                  <a:pt x="24967" y="583362"/>
                </a:lnTo>
                <a:cubicBezTo>
                  <a:pt x="246166" y="176088"/>
                  <a:pt x="623850" y="20862"/>
                  <a:pt x="958756" y="1998"/>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94" name="Google Shape;294;p10"/>
          <p:cNvGrpSpPr/>
          <p:nvPr/>
        </p:nvGrpSpPr>
        <p:grpSpPr>
          <a:xfrm>
            <a:off x="10792242" y="443532"/>
            <a:ext cx="1299439" cy="1291188"/>
            <a:chOff x="6163712" y="4654839"/>
            <a:chExt cx="938901" cy="932940"/>
          </a:xfrm>
        </p:grpSpPr>
        <p:sp>
          <p:nvSpPr>
            <p:cNvPr id="295" name="Google Shape;295;p10"/>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 name="Google Shape;296;p10"/>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7" name="Google Shape;297;p10"/>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8" name="Google Shape;298;p10"/>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 name="Google Shape;299;p10"/>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0" name="Google Shape;300;p10"/>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1" name="Google Shape;301;p10"/>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2" name="Google Shape;302;p10"/>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3" name="Google Shape;303;p10"/>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4" name="Google Shape;304;p10"/>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05" name="Google Shape;305;p10"/>
          <p:cNvSpPr txBox="1"/>
          <p:nvPr>
            <p:ph type="title"/>
          </p:nvPr>
        </p:nvSpPr>
        <p:spPr>
          <a:xfrm>
            <a:off x="548200" y="1839675"/>
            <a:ext cx="11095500" cy="3160800"/>
          </a:xfrm>
          <a:prstGeom prst="rect">
            <a:avLst/>
          </a:prstGeom>
          <a:noFill/>
          <a:ln>
            <a:noFill/>
          </a:ln>
        </p:spPr>
        <p:txBody>
          <a:bodyPr anchorCtr="0" anchor="ctr" bIns="121900" lIns="121900" spcFirstLastPara="1" rIns="121900" wrap="square" tIns="121900">
            <a:noAutofit/>
          </a:bodyPr>
          <a:lstStyle>
            <a:lvl1pPr lvl="0" rtl="0" algn="ctr">
              <a:lnSpc>
                <a:spcPct val="100000"/>
              </a:lnSpc>
              <a:spcBef>
                <a:spcPts val="0"/>
              </a:spcBef>
              <a:spcAft>
                <a:spcPts val="0"/>
              </a:spcAft>
              <a:buSzPts val="8000"/>
              <a:buNone/>
              <a:defRPr sz="8000"/>
            </a:lvl1pPr>
            <a:lvl2pPr lvl="1" rtl="0" algn="ctr">
              <a:lnSpc>
                <a:spcPct val="100000"/>
              </a:lnSpc>
              <a:spcBef>
                <a:spcPts val="0"/>
              </a:spcBef>
              <a:spcAft>
                <a:spcPts val="0"/>
              </a:spcAft>
              <a:buSzPts val="8000"/>
              <a:buNone/>
              <a:defRPr sz="8000"/>
            </a:lvl2pPr>
            <a:lvl3pPr lvl="2" rtl="0" algn="ctr">
              <a:lnSpc>
                <a:spcPct val="100000"/>
              </a:lnSpc>
              <a:spcBef>
                <a:spcPts val="0"/>
              </a:spcBef>
              <a:spcAft>
                <a:spcPts val="0"/>
              </a:spcAft>
              <a:buSzPts val="8000"/>
              <a:buNone/>
              <a:defRPr sz="8000"/>
            </a:lvl3pPr>
            <a:lvl4pPr lvl="3" rtl="0" algn="ctr">
              <a:lnSpc>
                <a:spcPct val="100000"/>
              </a:lnSpc>
              <a:spcBef>
                <a:spcPts val="0"/>
              </a:spcBef>
              <a:spcAft>
                <a:spcPts val="0"/>
              </a:spcAft>
              <a:buSzPts val="8000"/>
              <a:buNone/>
              <a:defRPr sz="8000"/>
            </a:lvl4pPr>
            <a:lvl5pPr lvl="4" rtl="0" algn="ctr">
              <a:lnSpc>
                <a:spcPct val="100000"/>
              </a:lnSpc>
              <a:spcBef>
                <a:spcPts val="0"/>
              </a:spcBef>
              <a:spcAft>
                <a:spcPts val="0"/>
              </a:spcAft>
              <a:buSzPts val="8000"/>
              <a:buNone/>
              <a:defRPr sz="8000"/>
            </a:lvl5pPr>
            <a:lvl6pPr lvl="5" rtl="0" algn="ctr">
              <a:lnSpc>
                <a:spcPct val="100000"/>
              </a:lnSpc>
              <a:spcBef>
                <a:spcPts val="0"/>
              </a:spcBef>
              <a:spcAft>
                <a:spcPts val="0"/>
              </a:spcAft>
              <a:buSzPts val="8000"/>
              <a:buNone/>
              <a:defRPr sz="8000"/>
            </a:lvl6pPr>
            <a:lvl7pPr lvl="6" rtl="0" algn="ctr">
              <a:lnSpc>
                <a:spcPct val="100000"/>
              </a:lnSpc>
              <a:spcBef>
                <a:spcPts val="0"/>
              </a:spcBef>
              <a:spcAft>
                <a:spcPts val="0"/>
              </a:spcAft>
              <a:buSzPts val="8000"/>
              <a:buNone/>
              <a:defRPr sz="8000"/>
            </a:lvl7pPr>
            <a:lvl8pPr lvl="7" rtl="0" algn="ctr">
              <a:lnSpc>
                <a:spcPct val="100000"/>
              </a:lnSpc>
              <a:spcBef>
                <a:spcPts val="0"/>
              </a:spcBef>
              <a:spcAft>
                <a:spcPts val="0"/>
              </a:spcAft>
              <a:buSzPts val="8000"/>
              <a:buNone/>
              <a:defRPr sz="8000"/>
            </a:lvl8pPr>
            <a:lvl9pPr lvl="8" rtl="0" algn="ctr">
              <a:lnSpc>
                <a:spcPct val="100000"/>
              </a:lnSpc>
              <a:spcBef>
                <a:spcPts val="0"/>
              </a:spcBef>
              <a:spcAft>
                <a:spcPts val="0"/>
              </a:spcAft>
              <a:buSzPts val="8000"/>
              <a:buNone/>
              <a:defRPr sz="8000"/>
            </a:lvl9pPr>
          </a:lstStyle>
          <a:p/>
        </p:txBody>
      </p:sp>
      <p:sp>
        <p:nvSpPr>
          <p:cNvPr id="306" name="Google Shape;306;p10"/>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307" name="Shape 307"/>
        <p:cNvGrpSpPr/>
        <p:nvPr/>
      </p:nvGrpSpPr>
      <p:grpSpPr>
        <a:xfrm>
          <a:off x="0" y="0"/>
          <a:ext cx="0" cy="0"/>
          <a:chOff x="0" y="0"/>
          <a:chExt cx="0" cy="0"/>
        </a:xfrm>
      </p:grpSpPr>
      <p:sp>
        <p:nvSpPr>
          <p:cNvPr id="308" name="Google Shape;308;p11"/>
          <p:cNvSpPr/>
          <p:nvPr/>
        </p:nvSpPr>
        <p:spPr>
          <a:xfrm>
            <a:off x="10978616" y="1660786"/>
            <a:ext cx="1213384" cy="2186519"/>
          </a:xfrm>
          <a:custGeom>
            <a:rect b="b" l="l" r="r" t="t"/>
            <a:pathLst>
              <a:path extrusionOk="0" h="2186519" w="1213384">
                <a:moveTo>
                  <a:pt x="1213384" y="0"/>
                </a:moveTo>
                <a:lnTo>
                  <a:pt x="1213384" y="2186519"/>
                </a:lnTo>
                <a:lnTo>
                  <a:pt x="1050451" y="2121712"/>
                </a:lnTo>
                <a:cubicBezTo>
                  <a:pt x="758890" y="1992889"/>
                  <a:pt x="495004" y="1808988"/>
                  <a:pt x="299845" y="1559042"/>
                </a:cubicBezTo>
                <a:cubicBezTo>
                  <a:pt x="-12410" y="1159132"/>
                  <a:pt x="-110984" y="571741"/>
                  <a:pt x="149801" y="135020"/>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9" name="Google Shape;309;p11"/>
          <p:cNvSpPr/>
          <p:nvPr/>
        </p:nvSpPr>
        <p:spPr>
          <a:xfrm>
            <a:off x="11554134" y="1801448"/>
            <a:ext cx="637866" cy="1096399"/>
          </a:xfrm>
          <a:custGeom>
            <a:rect b="b" l="l" r="r" t="t"/>
            <a:pathLst>
              <a:path extrusionOk="0" h="1096399" w="637866">
                <a:moveTo>
                  <a:pt x="637866" y="0"/>
                </a:moveTo>
                <a:lnTo>
                  <a:pt x="637866" y="1096399"/>
                </a:lnTo>
                <a:lnTo>
                  <a:pt x="558099" y="1046648"/>
                </a:lnTo>
                <a:cubicBezTo>
                  <a:pt x="335364" y="889994"/>
                  <a:pt x="157414" y="673020"/>
                  <a:pt x="48018" y="416700"/>
                </a:cubicBezTo>
                <a:cubicBezTo>
                  <a:pt x="-2204" y="296292"/>
                  <a:pt x="-31214" y="144374"/>
                  <a:pt x="54883" y="4673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0" name="Google Shape;310;p11"/>
          <p:cNvSpPr/>
          <p:nvPr/>
        </p:nvSpPr>
        <p:spPr>
          <a:xfrm>
            <a:off x="9840946" y="2"/>
            <a:ext cx="2351054" cy="2067835"/>
          </a:xfrm>
          <a:custGeom>
            <a:rect b="b" l="l" r="r" t="t"/>
            <a:pathLst>
              <a:path extrusionOk="0" h="2067835" w="2351054">
                <a:moveTo>
                  <a:pt x="129132" y="0"/>
                </a:moveTo>
                <a:lnTo>
                  <a:pt x="2351054" y="0"/>
                </a:lnTo>
                <a:lnTo>
                  <a:pt x="2351054" y="2043977"/>
                </a:lnTo>
                <a:lnTo>
                  <a:pt x="2251968" y="2056548"/>
                </a:lnTo>
                <a:cubicBezTo>
                  <a:pt x="1849381" y="2092859"/>
                  <a:pt x="1442025" y="2041453"/>
                  <a:pt x="1058497" y="1903907"/>
                </a:cubicBezTo>
                <a:cubicBezTo>
                  <a:pt x="846064" y="1829041"/>
                  <a:pt x="639870" y="1728908"/>
                  <a:pt x="468299" y="1582918"/>
                </a:cubicBezTo>
                <a:cubicBezTo>
                  <a:pt x="426219" y="1547149"/>
                  <a:pt x="386385" y="1508789"/>
                  <a:pt x="349076" y="1468061"/>
                </a:cubicBezTo>
                <a:cubicBezTo>
                  <a:pt x="-22778" y="1062210"/>
                  <a:pt x="-95054" y="487911"/>
                  <a:pt x="120339" y="1696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1" name="Google Shape;311;p11"/>
          <p:cNvSpPr/>
          <p:nvPr/>
        </p:nvSpPr>
        <p:spPr>
          <a:xfrm>
            <a:off x="10735779" y="1"/>
            <a:ext cx="1456221" cy="1449983"/>
          </a:xfrm>
          <a:custGeom>
            <a:rect b="b" l="l" r="r" t="t"/>
            <a:pathLst>
              <a:path extrusionOk="0" h="1449983" w="1456221">
                <a:moveTo>
                  <a:pt x="97378" y="0"/>
                </a:moveTo>
                <a:lnTo>
                  <a:pt x="1456221" y="0"/>
                </a:lnTo>
                <a:lnTo>
                  <a:pt x="1456221" y="1449983"/>
                </a:lnTo>
                <a:lnTo>
                  <a:pt x="1395992" y="1448335"/>
                </a:lnTo>
                <a:cubicBezTo>
                  <a:pt x="1260530" y="1440965"/>
                  <a:pt x="1125848" y="1425368"/>
                  <a:pt x="993584" y="1396045"/>
                </a:cubicBezTo>
                <a:cubicBezTo>
                  <a:pt x="729056" y="1337400"/>
                  <a:pt x="472014" y="1220731"/>
                  <a:pt x="281105" y="1027637"/>
                </a:cubicBezTo>
                <a:cubicBezTo>
                  <a:pt x="90195" y="834546"/>
                  <a:pt x="-26159" y="560347"/>
                  <a:pt x="5035" y="291139"/>
                </a:cubicBezTo>
                <a:cubicBezTo>
                  <a:pt x="11274" y="238265"/>
                  <a:pt x="23752" y="184747"/>
                  <a:pt x="41245" y="13182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2" name="Google Shape;312;p11"/>
          <p:cNvSpPr/>
          <p:nvPr/>
        </p:nvSpPr>
        <p:spPr>
          <a:xfrm>
            <a:off x="11698506" y="1"/>
            <a:ext cx="493495" cy="1045580"/>
          </a:xfrm>
          <a:custGeom>
            <a:rect b="b" l="l" r="r" t="t"/>
            <a:pathLst>
              <a:path extrusionOk="0" h="1045580" w="493495">
                <a:moveTo>
                  <a:pt x="241960" y="0"/>
                </a:moveTo>
                <a:lnTo>
                  <a:pt x="493495" y="0"/>
                </a:lnTo>
                <a:lnTo>
                  <a:pt x="493495" y="1045580"/>
                </a:lnTo>
                <a:lnTo>
                  <a:pt x="452119" y="1028854"/>
                </a:lnTo>
                <a:cubicBezTo>
                  <a:pt x="278367" y="951181"/>
                  <a:pt x="122084" y="820786"/>
                  <a:pt x="46592" y="647346"/>
                </a:cubicBezTo>
                <a:cubicBezTo>
                  <a:pt x="-28897" y="473905"/>
                  <a:pt x="-15797" y="255544"/>
                  <a:pt x="108981" y="111739"/>
                </a:cubicBezTo>
                <a:cubicBezTo>
                  <a:pt x="136276" y="79921"/>
                  <a:pt x="172189" y="47128"/>
                  <a:pt x="215447" y="1654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3" name="Google Shape;313;p11"/>
          <p:cNvSpPr/>
          <p:nvPr/>
        </p:nvSpPr>
        <p:spPr>
          <a:xfrm rot="206533">
            <a:off x="-69105" y="4041368"/>
            <a:ext cx="3444300" cy="2911540"/>
          </a:xfrm>
          <a:custGeom>
            <a:rect b="b" l="l" r="r" t="t"/>
            <a:pathLst>
              <a:path extrusionOk="0" h="2913571" w="3446703">
                <a:moveTo>
                  <a:pt x="3405019" y="0"/>
                </a:moveTo>
                <a:lnTo>
                  <a:pt x="3446703" y="527773"/>
                </a:lnTo>
                <a:cubicBezTo>
                  <a:pt x="3345829" y="809439"/>
                  <a:pt x="3104941" y="1002029"/>
                  <a:pt x="2852915" y="1119623"/>
                </a:cubicBezTo>
                <a:cubicBezTo>
                  <a:pt x="2599776" y="1235320"/>
                  <a:pt x="2338776" y="1328691"/>
                  <a:pt x="2072333" y="1398827"/>
                </a:cubicBezTo>
                <a:cubicBezTo>
                  <a:pt x="1316492" y="1604529"/>
                  <a:pt x="712439" y="2097402"/>
                  <a:pt x="347570" y="2839565"/>
                </a:cubicBezTo>
                <a:lnTo>
                  <a:pt x="318609" y="2903651"/>
                </a:lnTo>
                <a:lnTo>
                  <a:pt x="151097" y="2913571"/>
                </a:lnTo>
                <a:lnTo>
                  <a:pt x="0" y="362132"/>
                </a:lnTo>
                <a:lnTo>
                  <a:pt x="24920" y="347863"/>
                </a:lnTo>
                <a:cubicBezTo>
                  <a:pt x="206525" y="257544"/>
                  <a:pt x="561285" y="152717"/>
                  <a:pt x="1161917" y="235897"/>
                </a:cubicBezTo>
                <a:cubicBezTo>
                  <a:pt x="2122930" y="368983"/>
                  <a:pt x="2678850" y="403489"/>
                  <a:pt x="3405019"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4" name="Google Shape;314;p11"/>
          <p:cNvSpPr/>
          <p:nvPr/>
        </p:nvSpPr>
        <p:spPr>
          <a:xfrm flipH="1" rot="10800000">
            <a:off x="3548529" y="0"/>
            <a:ext cx="5393051" cy="1162564"/>
          </a:xfrm>
          <a:custGeom>
            <a:rect b="b" l="l" r="r" t="t"/>
            <a:pathLst>
              <a:path extrusionOk="0" h="1162564" w="5393051">
                <a:moveTo>
                  <a:pt x="2192886" y="1162564"/>
                </a:moveTo>
                <a:lnTo>
                  <a:pt x="5393051" y="1162564"/>
                </a:lnTo>
                <a:lnTo>
                  <a:pt x="5290515" y="934744"/>
                </a:lnTo>
                <a:lnTo>
                  <a:pt x="1779003" y="63675"/>
                </a:lnTo>
                <a:lnTo>
                  <a:pt x="0" y="0"/>
                </a:lnTo>
                <a:cubicBezTo>
                  <a:pt x="571869" y="60844"/>
                  <a:pt x="1096514" y="245373"/>
                  <a:pt x="1490821" y="524362"/>
                </a:cubicBezTo>
                <a:cubicBezTo>
                  <a:pt x="1731056" y="697556"/>
                  <a:pt x="1915591" y="905614"/>
                  <a:pt x="2120408" y="109823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5" name="Google Shape;315;p11"/>
          <p:cNvSpPr/>
          <p:nvPr/>
        </p:nvSpPr>
        <p:spPr>
          <a:xfrm flipH="1" rot="9525414">
            <a:off x="4809012" y="264930"/>
            <a:ext cx="5017715" cy="1354830"/>
          </a:xfrm>
          <a:custGeom>
            <a:rect b="b" l="l" r="r" t="t"/>
            <a:pathLst>
              <a:path extrusionOk="0" h="1354178" w="5015302">
                <a:moveTo>
                  <a:pt x="3376962" y="1354178"/>
                </a:moveTo>
                <a:lnTo>
                  <a:pt x="5015302" y="719397"/>
                </a:lnTo>
                <a:lnTo>
                  <a:pt x="4907339" y="718277"/>
                </a:lnTo>
                <a:cubicBezTo>
                  <a:pt x="4284065" y="722134"/>
                  <a:pt x="3803375" y="832048"/>
                  <a:pt x="2530255" y="342562"/>
                </a:cubicBezTo>
                <a:cubicBezTo>
                  <a:pt x="832761" y="-310087"/>
                  <a:pt x="0" y="170434"/>
                  <a:pt x="0" y="170434"/>
                </a:cubicBezTo>
                <a:cubicBezTo>
                  <a:pt x="734900" y="41717"/>
                  <a:pt x="1521155" y="200632"/>
                  <a:pt x="2119446" y="526392"/>
                </a:cubicBezTo>
                <a:cubicBezTo>
                  <a:pt x="2513781" y="740043"/>
                  <a:pt x="2831093" y="1018992"/>
                  <a:pt x="3200726" y="1253782"/>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6" name="Google Shape;316;p11"/>
          <p:cNvSpPr/>
          <p:nvPr/>
        </p:nvSpPr>
        <p:spPr>
          <a:xfrm rot="-1770831">
            <a:off x="2926056" y="4425147"/>
            <a:ext cx="2389021" cy="2854536"/>
          </a:xfrm>
          <a:custGeom>
            <a:rect b="b" l="l" r="r" t="t"/>
            <a:pathLst>
              <a:path extrusionOk="0" h="2855312" w="2389671">
                <a:moveTo>
                  <a:pt x="2127032" y="308735"/>
                </a:moveTo>
                <a:cubicBezTo>
                  <a:pt x="2363199" y="626378"/>
                  <a:pt x="2575494" y="1074840"/>
                  <a:pt x="2127033" y="1622285"/>
                </a:cubicBezTo>
                <a:cubicBezTo>
                  <a:pt x="1833578" y="1980351"/>
                  <a:pt x="1711676" y="2420215"/>
                  <a:pt x="1711676" y="2420215"/>
                </a:cubicBezTo>
                <a:cubicBezTo>
                  <a:pt x="1681216" y="2554503"/>
                  <a:pt x="1670848" y="2691265"/>
                  <a:pt x="1679883" y="2826287"/>
                </a:cubicBezTo>
                <a:lnTo>
                  <a:pt x="1683228" y="2855312"/>
                </a:lnTo>
                <a:lnTo>
                  <a:pt x="0" y="1905242"/>
                </a:lnTo>
                <a:lnTo>
                  <a:pt x="209385" y="152140"/>
                </a:lnTo>
                <a:lnTo>
                  <a:pt x="1040102" y="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7" name="Google Shape;317;p11"/>
          <p:cNvSpPr/>
          <p:nvPr/>
        </p:nvSpPr>
        <p:spPr>
          <a:xfrm rot="-1770831">
            <a:off x="1978221" y="4860517"/>
            <a:ext cx="2746701" cy="2384969"/>
          </a:xfrm>
          <a:custGeom>
            <a:rect b="b" l="l" r="r" t="t"/>
            <a:pathLst>
              <a:path extrusionOk="0" h="2385618" w="2747448">
                <a:moveTo>
                  <a:pt x="2356597" y="0"/>
                </a:moveTo>
                <a:lnTo>
                  <a:pt x="2747448" y="328788"/>
                </a:lnTo>
                <a:cubicBezTo>
                  <a:pt x="2696206" y="1486696"/>
                  <a:pt x="2212099" y="1792885"/>
                  <a:pt x="2037998" y="2040824"/>
                </a:cubicBezTo>
                <a:cubicBezTo>
                  <a:pt x="1972751" y="2133843"/>
                  <a:pt x="1916852" y="2234739"/>
                  <a:pt x="1870856" y="2341050"/>
                </a:cubicBezTo>
                <a:lnTo>
                  <a:pt x="1854063" y="2385618"/>
                </a:lnTo>
                <a:lnTo>
                  <a:pt x="0" y="1339124"/>
                </a:lnTo>
                <a:lnTo>
                  <a:pt x="11179"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8" name="Google Shape;318;p11"/>
          <p:cNvSpPr/>
          <p:nvPr/>
        </p:nvSpPr>
        <p:spPr>
          <a:xfrm rot="-1770831">
            <a:off x="1067184" y="4764898"/>
            <a:ext cx="3431419" cy="2281860"/>
          </a:xfrm>
          <a:custGeom>
            <a:rect b="b" l="l" r="r" t="t"/>
            <a:pathLst>
              <a:path extrusionOk="0" h="2282481" w="3432352">
                <a:moveTo>
                  <a:pt x="3403708" y="0"/>
                </a:moveTo>
                <a:lnTo>
                  <a:pt x="3432352" y="691947"/>
                </a:lnTo>
                <a:cubicBezTo>
                  <a:pt x="3067285" y="1268036"/>
                  <a:pt x="2316136" y="1498792"/>
                  <a:pt x="1927197" y="2058969"/>
                </a:cubicBezTo>
                <a:cubicBezTo>
                  <a:pt x="1890802" y="2112830"/>
                  <a:pt x="1858362" y="2168612"/>
                  <a:pt x="1829905" y="2225905"/>
                </a:cubicBezTo>
                <a:lnTo>
                  <a:pt x="1806314" y="2282481"/>
                </a:lnTo>
                <a:lnTo>
                  <a:pt x="9336" y="1268207"/>
                </a:lnTo>
                <a:lnTo>
                  <a:pt x="0" y="875595"/>
                </a:lnTo>
                <a:lnTo>
                  <a:pt x="3240427" y="4141"/>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9" name="Google Shape;319;p11"/>
          <p:cNvSpPr/>
          <p:nvPr/>
        </p:nvSpPr>
        <p:spPr>
          <a:xfrm rot="-2413676">
            <a:off x="-133446" y="5407258"/>
            <a:ext cx="3151246" cy="1432274"/>
          </a:xfrm>
          <a:custGeom>
            <a:rect b="b" l="l" r="r" t="t"/>
            <a:pathLst>
              <a:path extrusionOk="0" h="1434117" w="3155301">
                <a:moveTo>
                  <a:pt x="3113608" y="0"/>
                </a:moveTo>
                <a:lnTo>
                  <a:pt x="3155301" y="477106"/>
                </a:lnTo>
                <a:cubicBezTo>
                  <a:pt x="3054406" y="731731"/>
                  <a:pt x="2813467" y="905833"/>
                  <a:pt x="2561388" y="1012137"/>
                </a:cubicBezTo>
                <a:cubicBezTo>
                  <a:pt x="2308196" y="1116727"/>
                  <a:pt x="2047142" y="1201135"/>
                  <a:pt x="1780643" y="1264537"/>
                </a:cubicBezTo>
                <a:cubicBezTo>
                  <a:pt x="1654644" y="1295529"/>
                  <a:pt x="1532861" y="1333733"/>
                  <a:pt x="1415700" y="1378990"/>
                </a:cubicBezTo>
                <a:lnTo>
                  <a:pt x="1285914" y="1434117"/>
                </a:lnTo>
                <a:lnTo>
                  <a:pt x="0" y="345593"/>
                </a:lnTo>
                <a:lnTo>
                  <a:pt x="115027" y="209707"/>
                </a:lnTo>
                <a:lnTo>
                  <a:pt x="144251" y="205043"/>
                </a:lnTo>
                <a:cubicBezTo>
                  <a:pt x="330760" y="180545"/>
                  <a:pt x="569658" y="175653"/>
                  <a:pt x="870036" y="213251"/>
                </a:cubicBezTo>
                <a:cubicBezTo>
                  <a:pt x="1831251" y="333560"/>
                  <a:pt x="2387287" y="364753"/>
                  <a:pt x="3113608" y="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0" name="Google Shape;320;p11"/>
          <p:cNvSpPr/>
          <p:nvPr/>
        </p:nvSpPr>
        <p:spPr>
          <a:xfrm rot="675222">
            <a:off x="3617184" y="4185207"/>
            <a:ext cx="4092553" cy="2749908"/>
          </a:xfrm>
          <a:custGeom>
            <a:rect b="b" l="l" r="r" t="t"/>
            <a:pathLst>
              <a:path extrusionOk="0" h="2752076" w="4095780">
                <a:moveTo>
                  <a:pt x="0" y="213801"/>
                </a:moveTo>
                <a:lnTo>
                  <a:pt x="1305735" y="0"/>
                </a:lnTo>
                <a:lnTo>
                  <a:pt x="4095780" y="2292145"/>
                </a:lnTo>
                <a:lnTo>
                  <a:pt x="1778619" y="2752076"/>
                </a:lnTo>
                <a:lnTo>
                  <a:pt x="1677208" y="2645740"/>
                </a:lnTo>
                <a:cubicBezTo>
                  <a:pt x="1374235" y="2287916"/>
                  <a:pt x="1228058" y="1829305"/>
                  <a:pt x="1048054" y="1401159"/>
                </a:cubicBezTo>
                <a:cubicBezTo>
                  <a:pt x="842330" y="911849"/>
                  <a:pt x="537281" y="405343"/>
                  <a:pt x="0" y="213801"/>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1" name="Google Shape;321;p11"/>
          <p:cNvSpPr/>
          <p:nvPr/>
        </p:nvSpPr>
        <p:spPr>
          <a:xfrm rot="975612">
            <a:off x="3823171" y="4577216"/>
            <a:ext cx="4675867" cy="1854352"/>
          </a:xfrm>
          <a:custGeom>
            <a:rect b="b" l="l" r="r" t="t"/>
            <a:pathLst>
              <a:path extrusionOk="0" h="1854352" w="4675867">
                <a:moveTo>
                  <a:pt x="0" y="0"/>
                </a:moveTo>
                <a:lnTo>
                  <a:pt x="1481347" y="63645"/>
                </a:lnTo>
                <a:lnTo>
                  <a:pt x="4405329" y="934323"/>
                </a:lnTo>
                <a:lnTo>
                  <a:pt x="4675867" y="1655881"/>
                </a:lnTo>
                <a:lnTo>
                  <a:pt x="3995036" y="1854352"/>
                </a:lnTo>
                <a:lnTo>
                  <a:pt x="3830576" y="1817095"/>
                </a:lnTo>
                <a:cubicBezTo>
                  <a:pt x="3700244" y="1790364"/>
                  <a:pt x="3580663" y="1771429"/>
                  <a:pt x="3486994" y="1762360"/>
                </a:cubicBezTo>
                <a:cubicBezTo>
                  <a:pt x="3112323" y="1726080"/>
                  <a:pt x="2720710" y="1714944"/>
                  <a:pt x="2391209" y="1578742"/>
                </a:cubicBezTo>
                <a:cubicBezTo>
                  <a:pt x="1856019" y="1355981"/>
                  <a:pt x="1641464" y="870360"/>
                  <a:pt x="1241383" y="524125"/>
                </a:cubicBezTo>
                <a:cubicBezTo>
                  <a:pt x="913050" y="245262"/>
                  <a:pt x="476186" y="60815"/>
                  <a:pt x="0"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2" name="Google Shape;322;p11"/>
          <p:cNvSpPr/>
          <p:nvPr/>
        </p:nvSpPr>
        <p:spPr>
          <a:xfrm flipH="1" rot="-9878667">
            <a:off x="2358864" y="-267513"/>
            <a:ext cx="3109178" cy="3231849"/>
          </a:xfrm>
          <a:custGeom>
            <a:rect b="b" l="l" r="r" t="t"/>
            <a:pathLst>
              <a:path extrusionOk="0" h="3229508" w="3106926">
                <a:moveTo>
                  <a:pt x="0" y="2588216"/>
                </a:moveTo>
                <a:lnTo>
                  <a:pt x="2324141" y="3229508"/>
                </a:lnTo>
                <a:lnTo>
                  <a:pt x="2320898" y="3223455"/>
                </a:lnTo>
                <a:cubicBezTo>
                  <a:pt x="2202336" y="2968687"/>
                  <a:pt x="2177882" y="2690079"/>
                  <a:pt x="2254477" y="2421375"/>
                </a:cubicBezTo>
                <a:cubicBezTo>
                  <a:pt x="2254477" y="2421375"/>
                  <a:pt x="2407747" y="1981301"/>
                  <a:pt x="2776709" y="1623063"/>
                </a:cubicBezTo>
                <a:cubicBezTo>
                  <a:pt x="3340563" y="1075356"/>
                  <a:pt x="3073643" y="626679"/>
                  <a:pt x="2776709" y="308883"/>
                </a:cubicBezTo>
                <a:lnTo>
                  <a:pt x="1410103" y="0"/>
                </a:lnTo>
                <a:lnTo>
                  <a:pt x="365636" y="152213"/>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3" name="Google Shape;323;p11"/>
          <p:cNvSpPr/>
          <p:nvPr/>
        </p:nvSpPr>
        <p:spPr>
          <a:xfrm flipH="1" rot="10800000">
            <a:off x="1014695" y="1"/>
            <a:ext cx="2763143" cy="2863136"/>
          </a:xfrm>
          <a:custGeom>
            <a:rect b="b" l="l" r="r" t="t"/>
            <a:pathLst>
              <a:path extrusionOk="0" h="2863136" w="2763143">
                <a:moveTo>
                  <a:pt x="0" y="2863136"/>
                </a:moveTo>
                <a:lnTo>
                  <a:pt x="1746776" y="2863136"/>
                </a:lnTo>
                <a:lnTo>
                  <a:pt x="1747973" y="2848513"/>
                </a:lnTo>
                <a:cubicBezTo>
                  <a:pt x="1785609" y="2555881"/>
                  <a:pt x="1890324" y="2274021"/>
                  <a:pt x="2053490" y="2041408"/>
                </a:cubicBezTo>
                <a:cubicBezTo>
                  <a:pt x="2227641" y="1793398"/>
                  <a:pt x="2711886" y="1487122"/>
                  <a:pt x="2763143" y="328882"/>
                </a:cubicBezTo>
                <a:lnTo>
                  <a:pt x="2372181" y="0"/>
                </a:lnTo>
                <a:lnTo>
                  <a:pt x="26090" y="196757"/>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 name="Google Shape;324;p11"/>
          <p:cNvSpPr/>
          <p:nvPr/>
        </p:nvSpPr>
        <p:spPr>
          <a:xfrm flipH="1" rot="10800000">
            <a:off x="1" y="1"/>
            <a:ext cx="3339012" cy="3028370"/>
          </a:xfrm>
          <a:custGeom>
            <a:rect b="b" l="l" r="r" t="t"/>
            <a:pathLst>
              <a:path extrusionOk="0" h="3028370" w="3339012">
                <a:moveTo>
                  <a:pt x="0" y="3028370"/>
                </a:moveTo>
                <a:lnTo>
                  <a:pt x="1596254" y="3028370"/>
                </a:lnTo>
                <a:lnTo>
                  <a:pt x="1587608" y="2960511"/>
                </a:lnTo>
                <a:cubicBezTo>
                  <a:pt x="1568285" y="2646367"/>
                  <a:pt x="1651396" y="2328941"/>
                  <a:pt x="1833426" y="2059558"/>
                </a:cubicBezTo>
                <a:cubicBezTo>
                  <a:pt x="2222477" y="1499222"/>
                  <a:pt x="2973840" y="1268399"/>
                  <a:pt x="3339012" y="692145"/>
                </a:cubicBezTo>
                <a:lnTo>
                  <a:pt x="3310360" y="0"/>
                </a:lnTo>
                <a:lnTo>
                  <a:pt x="3147032" y="4141"/>
                </a:lnTo>
                <a:lnTo>
                  <a:pt x="0" y="850479"/>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 name="Google Shape;325;p11"/>
          <p:cNvSpPr/>
          <p:nvPr/>
        </p:nvSpPr>
        <p:spPr>
          <a:xfrm flipH="1" rot="10800000">
            <a:off x="1" y="8976"/>
            <a:ext cx="3352065" cy="3200231"/>
          </a:xfrm>
          <a:custGeom>
            <a:rect b="b" l="l" r="r" t="t"/>
            <a:pathLst>
              <a:path extrusionOk="0" h="3200231" w="3352065">
                <a:moveTo>
                  <a:pt x="0" y="3200231"/>
                </a:moveTo>
                <a:lnTo>
                  <a:pt x="23843" y="3112758"/>
                </a:lnTo>
                <a:cubicBezTo>
                  <a:pt x="323760" y="2135662"/>
                  <a:pt x="1031743" y="1497409"/>
                  <a:pt x="1977014" y="1264899"/>
                </a:cubicBezTo>
                <a:cubicBezTo>
                  <a:pt x="2243588" y="1201478"/>
                  <a:pt x="2504718" y="1117047"/>
                  <a:pt x="2757982" y="1012427"/>
                </a:cubicBezTo>
                <a:cubicBezTo>
                  <a:pt x="3010133" y="906092"/>
                  <a:pt x="3251141" y="731941"/>
                  <a:pt x="3352065" y="477242"/>
                </a:cubicBezTo>
                <a:lnTo>
                  <a:pt x="3310360" y="0"/>
                </a:lnTo>
                <a:cubicBezTo>
                  <a:pt x="2583831" y="364857"/>
                  <a:pt x="2027636" y="333655"/>
                  <a:pt x="1066146" y="213312"/>
                </a:cubicBezTo>
                <a:cubicBezTo>
                  <a:pt x="585402" y="153139"/>
                  <a:pt x="262095" y="201770"/>
                  <a:pt x="58973" y="265445"/>
                </a:cubicBezTo>
                <a:lnTo>
                  <a:pt x="0" y="287658"/>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6" name="Google Shape;326;p11"/>
          <p:cNvSpPr/>
          <p:nvPr/>
        </p:nvSpPr>
        <p:spPr>
          <a:xfrm flipH="1" rot="10256281">
            <a:off x="2942156" y="-62736"/>
            <a:ext cx="3739985" cy="2557308"/>
          </a:xfrm>
          <a:custGeom>
            <a:rect b="b" l="l" r="r" t="t"/>
            <a:pathLst>
              <a:path extrusionOk="0" h="2557356" w="3740055">
                <a:moveTo>
                  <a:pt x="1564840" y="2557356"/>
                </a:moveTo>
                <a:lnTo>
                  <a:pt x="3740055" y="2208003"/>
                </a:lnTo>
                <a:lnTo>
                  <a:pt x="1175998" y="0"/>
                </a:lnTo>
                <a:lnTo>
                  <a:pt x="0" y="201837"/>
                </a:lnTo>
                <a:cubicBezTo>
                  <a:pt x="483896" y="382662"/>
                  <a:pt x="758636" y="860827"/>
                  <a:pt x="943919" y="1322758"/>
                </a:cubicBezTo>
                <a:cubicBezTo>
                  <a:pt x="1106039" y="1726947"/>
                  <a:pt x="1237692" y="2159897"/>
                  <a:pt x="1510562" y="2497699"/>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7" name="Google Shape;327;p11"/>
          <p:cNvSpPr/>
          <p:nvPr/>
        </p:nvSpPr>
        <p:spPr>
          <a:xfrm>
            <a:off x="267600" y="534575"/>
            <a:ext cx="11656800" cy="5875500"/>
          </a:xfrm>
          <a:prstGeom prst="round2DiagRect">
            <a:avLst>
              <a:gd fmla="val 25364"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8" name="Google Shape;328;p11"/>
          <p:cNvSpPr/>
          <p:nvPr/>
        </p:nvSpPr>
        <p:spPr>
          <a:xfrm>
            <a:off x="9260393" y="5962770"/>
            <a:ext cx="1443322" cy="895231"/>
          </a:xfrm>
          <a:custGeom>
            <a:rect b="b" l="l" r="r" t="t"/>
            <a:pathLst>
              <a:path extrusionOk="0" h="895231" w="1443322">
                <a:moveTo>
                  <a:pt x="1013356" y="1"/>
                </a:moveTo>
                <a:cubicBezTo>
                  <a:pt x="1143252" y="-188"/>
                  <a:pt x="1272540" y="25710"/>
                  <a:pt x="1390897" y="80402"/>
                </a:cubicBezTo>
                <a:lnTo>
                  <a:pt x="1443322" y="895231"/>
                </a:lnTo>
                <a:lnTo>
                  <a:pt x="0" y="895231"/>
                </a:lnTo>
                <a:lnTo>
                  <a:pt x="6057" y="857830"/>
                </a:lnTo>
                <a:cubicBezTo>
                  <a:pt x="61735" y="602399"/>
                  <a:pt x="200112" y="365033"/>
                  <a:pt x="406606" y="205792"/>
                </a:cubicBezTo>
                <a:cubicBezTo>
                  <a:pt x="578683" y="73090"/>
                  <a:pt x="796864" y="315"/>
                  <a:pt x="1013356" y="1"/>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329" name="Google Shape;329;p11"/>
          <p:cNvSpPr/>
          <p:nvPr/>
        </p:nvSpPr>
        <p:spPr>
          <a:xfrm>
            <a:off x="9628191" y="6283512"/>
            <a:ext cx="1030970" cy="574489"/>
          </a:xfrm>
          <a:custGeom>
            <a:rect b="b" l="l" r="r" t="t"/>
            <a:pathLst>
              <a:path extrusionOk="0" h="574489" w="1030970">
                <a:moveTo>
                  <a:pt x="678971" y="213"/>
                </a:moveTo>
                <a:cubicBezTo>
                  <a:pt x="769179" y="-2211"/>
                  <a:pt x="858734" y="15940"/>
                  <a:pt x="939198" y="58742"/>
                </a:cubicBezTo>
                <a:lnTo>
                  <a:pt x="1030970" y="574489"/>
                </a:lnTo>
                <a:lnTo>
                  <a:pt x="0" y="574489"/>
                </a:lnTo>
                <a:lnTo>
                  <a:pt x="46443" y="453599"/>
                </a:lnTo>
                <a:cubicBezTo>
                  <a:pt x="98961" y="343986"/>
                  <a:pt x="169582" y="244472"/>
                  <a:pt x="261527" y="164903"/>
                </a:cubicBezTo>
                <a:cubicBezTo>
                  <a:pt x="376458" y="65441"/>
                  <a:pt x="528624" y="4252"/>
                  <a:pt x="678971" y="21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330" name="Google Shape;330;p11"/>
          <p:cNvSpPr/>
          <p:nvPr/>
        </p:nvSpPr>
        <p:spPr>
          <a:xfrm>
            <a:off x="11411625" y="3380317"/>
            <a:ext cx="780375" cy="1780429"/>
          </a:xfrm>
          <a:custGeom>
            <a:rect b="b" l="l" r="r" t="t"/>
            <a:pathLst>
              <a:path extrusionOk="0" h="1780429" w="780375">
                <a:moveTo>
                  <a:pt x="780375" y="0"/>
                </a:moveTo>
                <a:lnTo>
                  <a:pt x="780375" y="1780429"/>
                </a:lnTo>
                <a:lnTo>
                  <a:pt x="233610" y="1606178"/>
                </a:lnTo>
                <a:cubicBezTo>
                  <a:pt x="121292" y="1513129"/>
                  <a:pt x="44667" y="1384037"/>
                  <a:pt x="16788" y="1240852"/>
                </a:cubicBezTo>
                <a:cubicBezTo>
                  <a:pt x="-10438" y="1098219"/>
                  <a:pt x="-4485" y="951251"/>
                  <a:pt x="34174" y="811298"/>
                </a:cubicBezTo>
                <a:cubicBezTo>
                  <a:pt x="92470" y="578275"/>
                  <a:pt x="219823" y="368306"/>
                  <a:pt x="399498" y="208901"/>
                </a:cubicBezTo>
                <a:cubicBezTo>
                  <a:pt x="490094" y="129586"/>
                  <a:pt x="592957" y="67071"/>
                  <a:pt x="703252" y="23272"/>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331" name="Google Shape;331;p11"/>
          <p:cNvSpPr/>
          <p:nvPr/>
        </p:nvSpPr>
        <p:spPr>
          <a:xfrm>
            <a:off x="11721707" y="3965812"/>
            <a:ext cx="470293" cy="1176920"/>
          </a:xfrm>
          <a:custGeom>
            <a:rect b="b" l="l" r="r" t="t"/>
            <a:pathLst>
              <a:path extrusionOk="0" h="1176920" w="470293">
                <a:moveTo>
                  <a:pt x="470293" y="0"/>
                </a:moveTo>
                <a:lnTo>
                  <a:pt x="470293" y="1176920"/>
                </a:lnTo>
                <a:lnTo>
                  <a:pt x="46595" y="1023597"/>
                </a:lnTo>
                <a:cubicBezTo>
                  <a:pt x="18328" y="942595"/>
                  <a:pt x="2720" y="857707"/>
                  <a:pt x="327" y="771940"/>
                </a:cubicBezTo>
                <a:cubicBezTo>
                  <a:pt x="-7664" y="484189"/>
                  <a:pt x="131079" y="226435"/>
                  <a:pt x="348661" y="70462"/>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332" name="Google Shape;332;p11"/>
          <p:cNvSpPr/>
          <p:nvPr/>
        </p:nvSpPr>
        <p:spPr>
          <a:xfrm>
            <a:off x="11958820" y="4604743"/>
            <a:ext cx="233180" cy="564015"/>
          </a:xfrm>
          <a:custGeom>
            <a:rect b="b" l="l" r="r" t="t"/>
            <a:pathLst>
              <a:path extrusionOk="0" h="564015" w="233180">
                <a:moveTo>
                  <a:pt x="233180" y="0"/>
                </a:moveTo>
                <a:lnTo>
                  <a:pt x="233180" y="564015"/>
                </a:lnTo>
                <a:lnTo>
                  <a:pt x="21421" y="486211"/>
                </a:lnTo>
                <a:cubicBezTo>
                  <a:pt x="-37491" y="340164"/>
                  <a:pt x="31648" y="166703"/>
                  <a:pt x="149058" y="61566"/>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333" name="Google Shape;333;p11"/>
          <p:cNvSpPr/>
          <p:nvPr/>
        </p:nvSpPr>
        <p:spPr>
          <a:xfrm>
            <a:off x="10531538" y="4978456"/>
            <a:ext cx="1660462" cy="1879544"/>
          </a:xfrm>
          <a:custGeom>
            <a:rect b="b" l="l" r="r" t="t"/>
            <a:pathLst>
              <a:path extrusionOk="0" h="1879544" w="1660462">
                <a:moveTo>
                  <a:pt x="1201735" y="1028"/>
                </a:moveTo>
                <a:cubicBezTo>
                  <a:pt x="1332817" y="6884"/>
                  <a:pt x="1462782" y="37744"/>
                  <a:pt x="1583863" y="93259"/>
                </a:cubicBezTo>
                <a:lnTo>
                  <a:pt x="1660462" y="133058"/>
                </a:lnTo>
                <a:lnTo>
                  <a:pt x="1660462" y="1879544"/>
                </a:lnTo>
                <a:lnTo>
                  <a:pt x="26174" y="1879544"/>
                </a:lnTo>
                <a:lnTo>
                  <a:pt x="8292" y="1740113"/>
                </a:lnTo>
                <a:cubicBezTo>
                  <a:pt x="-19553" y="1428965"/>
                  <a:pt x="23364" y="1111173"/>
                  <a:pt x="127378" y="816161"/>
                </a:cubicBezTo>
                <a:cubicBezTo>
                  <a:pt x="185060" y="652317"/>
                  <a:pt x="262380" y="493177"/>
                  <a:pt x="375088" y="360833"/>
                </a:cubicBezTo>
                <a:cubicBezTo>
                  <a:pt x="402763" y="328309"/>
                  <a:pt x="432462" y="297525"/>
                  <a:pt x="463983" y="268703"/>
                </a:cubicBezTo>
                <a:cubicBezTo>
                  <a:pt x="672941" y="77613"/>
                  <a:pt x="939572" y="-10686"/>
                  <a:pt x="1201735" y="1028"/>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334" name="Google Shape;334;p11"/>
          <p:cNvSpPr/>
          <p:nvPr/>
        </p:nvSpPr>
        <p:spPr>
          <a:xfrm>
            <a:off x="11009438" y="5669728"/>
            <a:ext cx="1182562" cy="1188272"/>
          </a:xfrm>
          <a:custGeom>
            <a:rect b="b" l="l" r="r" t="t"/>
            <a:pathLst>
              <a:path extrusionOk="0" h="1188272" w="1182562">
                <a:moveTo>
                  <a:pt x="816222" y="67"/>
                </a:moveTo>
                <a:cubicBezTo>
                  <a:pt x="842191" y="-324"/>
                  <a:pt x="868229" y="970"/>
                  <a:pt x="894207" y="4064"/>
                </a:cubicBezTo>
                <a:cubicBezTo>
                  <a:pt x="975414" y="13679"/>
                  <a:pt x="1053041" y="40066"/>
                  <a:pt x="1125093" y="78137"/>
                </a:cubicBezTo>
                <a:lnTo>
                  <a:pt x="1182562" y="114307"/>
                </a:lnTo>
                <a:lnTo>
                  <a:pt x="1182562" y="1188272"/>
                </a:lnTo>
                <a:lnTo>
                  <a:pt x="0" y="1188272"/>
                </a:lnTo>
                <a:lnTo>
                  <a:pt x="712" y="1077643"/>
                </a:lnTo>
                <a:cubicBezTo>
                  <a:pt x="6413" y="973118"/>
                  <a:pt x="18533" y="869207"/>
                  <a:pt x="41237" y="767035"/>
                </a:cubicBezTo>
                <a:cubicBezTo>
                  <a:pt x="86648" y="562689"/>
                  <a:pt x="176854" y="364277"/>
                  <a:pt x="325766" y="217002"/>
                </a:cubicBezTo>
                <a:cubicBezTo>
                  <a:pt x="456064" y="88136"/>
                  <a:pt x="634441" y="2806"/>
                  <a:pt x="816222" y="6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335" name="Google Shape;335;p11"/>
          <p:cNvSpPr/>
          <p:nvPr/>
        </p:nvSpPr>
        <p:spPr>
          <a:xfrm>
            <a:off x="11302847" y="6413458"/>
            <a:ext cx="889153" cy="444542"/>
          </a:xfrm>
          <a:custGeom>
            <a:rect b="b" l="l" r="r" t="t"/>
            <a:pathLst>
              <a:path extrusionOk="0" h="444542" w="889153">
                <a:moveTo>
                  <a:pt x="541710" y="2075"/>
                </a:moveTo>
                <a:cubicBezTo>
                  <a:pt x="614479" y="9362"/>
                  <a:pt x="684384" y="35953"/>
                  <a:pt x="739918" y="83714"/>
                </a:cubicBezTo>
                <a:cubicBezTo>
                  <a:pt x="813403" y="146922"/>
                  <a:pt x="854325" y="236936"/>
                  <a:pt x="885123" y="330546"/>
                </a:cubicBezTo>
                <a:lnTo>
                  <a:pt x="889153" y="343947"/>
                </a:lnTo>
                <a:lnTo>
                  <a:pt x="889153" y="444542"/>
                </a:lnTo>
                <a:lnTo>
                  <a:pt x="0" y="444542"/>
                </a:lnTo>
                <a:lnTo>
                  <a:pt x="31974" y="348812"/>
                </a:lnTo>
                <a:cubicBezTo>
                  <a:pt x="91906" y="216264"/>
                  <a:pt x="192340" y="95169"/>
                  <a:pt x="326321" y="36261"/>
                </a:cubicBezTo>
                <a:cubicBezTo>
                  <a:pt x="393310" y="6806"/>
                  <a:pt x="468942" y="-5212"/>
                  <a:pt x="541710" y="2075"/>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336" name="Google Shape;336;p11"/>
          <p:cNvSpPr txBox="1"/>
          <p:nvPr>
            <p:ph type="title"/>
          </p:nvPr>
        </p:nvSpPr>
        <p:spPr>
          <a:xfrm>
            <a:off x="715025" y="2378150"/>
            <a:ext cx="2948400" cy="1188600"/>
          </a:xfrm>
          <a:prstGeom prst="rect">
            <a:avLst/>
          </a:prstGeom>
          <a:noFill/>
          <a:ln>
            <a:noFill/>
          </a:ln>
        </p:spPr>
        <p:txBody>
          <a:bodyPr anchorCtr="0" anchor="b" bIns="121900" lIns="121900" spcFirstLastPara="1" rIns="121900" wrap="square" tIns="121900">
            <a:noAutofit/>
          </a:bodyPr>
          <a:lstStyle>
            <a:lvl1pPr lvl="0" rtl="0" algn="ctr">
              <a:lnSpc>
                <a:spcPct val="100000"/>
              </a:lnSpc>
              <a:spcBef>
                <a:spcPts val="0"/>
              </a:spcBef>
              <a:spcAft>
                <a:spcPts val="0"/>
              </a:spcAft>
              <a:buSzPts val="7000"/>
              <a:buNone/>
              <a:defRPr sz="7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sp>
        <p:nvSpPr>
          <p:cNvPr id="337" name="Google Shape;337;p11"/>
          <p:cNvSpPr txBox="1"/>
          <p:nvPr>
            <p:ph idx="2" type="title"/>
          </p:nvPr>
        </p:nvSpPr>
        <p:spPr>
          <a:xfrm>
            <a:off x="715025" y="898175"/>
            <a:ext cx="10714800" cy="7635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4000"/>
              <a:buFont typeface="Aldrich"/>
              <a:buNone/>
              <a:defRPr/>
            </a:lvl1pPr>
            <a:lvl2pPr lvl="1" rtl="0"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338" name="Google Shape;338;p11"/>
          <p:cNvSpPr txBox="1"/>
          <p:nvPr>
            <p:ph idx="3" type="title"/>
          </p:nvPr>
        </p:nvSpPr>
        <p:spPr>
          <a:xfrm>
            <a:off x="4516336" y="2378150"/>
            <a:ext cx="2948400" cy="1188600"/>
          </a:xfrm>
          <a:prstGeom prst="rect">
            <a:avLst/>
          </a:prstGeom>
          <a:noFill/>
          <a:ln>
            <a:noFill/>
          </a:ln>
        </p:spPr>
        <p:txBody>
          <a:bodyPr anchorCtr="0" anchor="b" bIns="121900" lIns="121900" spcFirstLastPara="1" rIns="121900" wrap="square" tIns="121900">
            <a:noAutofit/>
          </a:bodyPr>
          <a:lstStyle>
            <a:lvl1pPr lvl="0" rtl="0" algn="ctr">
              <a:lnSpc>
                <a:spcPct val="100000"/>
              </a:lnSpc>
              <a:spcBef>
                <a:spcPts val="0"/>
              </a:spcBef>
              <a:spcAft>
                <a:spcPts val="0"/>
              </a:spcAft>
              <a:buSzPts val="7000"/>
              <a:buNone/>
              <a:defRPr sz="7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sp>
        <p:nvSpPr>
          <p:cNvPr id="339" name="Google Shape;339;p11"/>
          <p:cNvSpPr txBox="1"/>
          <p:nvPr>
            <p:ph idx="4" type="title"/>
          </p:nvPr>
        </p:nvSpPr>
        <p:spPr>
          <a:xfrm>
            <a:off x="8481454" y="2378150"/>
            <a:ext cx="2948400" cy="1188600"/>
          </a:xfrm>
          <a:prstGeom prst="rect">
            <a:avLst/>
          </a:prstGeom>
          <a:noFill/>
          <a:ln>
            <a:noFill/>
          </a:ln>
        </p:spPr>
        <p:txBody>
          <a:bodyPr anchorCtr="0" anchor="b" bIns="121900" lIns="121900" spcFirstLastPara="1" rIns="121900" wrap="square" tIns="121900">
            <a:noAutofit/>
          </a:bodyPr>
          <a:lstStyle>
            <a:lvl1pPr lvl="0" rtl="0" algn="ctr">
              <a:lnSpc>
                <a:spcPct val="100000"/>
              </a:lnSpc>
              <a:spcBef>
                <a:spcPts val="0"/>
              </a:spcBef>
              <a:spcAft>
                <a:spcPts val="0"/>
              </a:spcAft>
              <a:buSzPts val="7000"/>
              <a:buNone/>
              <a:defRPr sz="7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sp>
        <p:nvSpPr>
          <p:cNvPr id="340" name="Google Shape;340;p11"/>
          <p:cNvSpPr txBox="1"/>
          <p:nvPr>
            <p:ph idx="1" type="body"/>
          </p:nvPr>
        </p:nvSpPr>
        <p:spPr>
          <a:xfrm>
            <a:off x="8481446" y="3619725"/>
            <a:ext cx="2948400" cy="925200"/>
          </a:xfrm>
          <a:prstGeom prst="rect">
            <a:avLst/>
          </a:prstGeom>
          <a:noFill/>
          <a:ln>
            <a:noFill/>
          </a:ln>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341" name="Google Shape;341;p11"/>
          <p:cNvSpPr txBox="1"/>
          <p:nvPr>
            <p:ph idx="5" type="body"/>
          </p:nvPr>
        </p:nvSpPr>
        <p:spPr>
          <a:xfrm>
            <a:off x="4516345" y="3608575"/>
            <a:ext cx="2948400" cy="925200"/>
          </a:xfrm>
          <a:prstGeom prst="rect">
            <a:avLst/>
          </a:prstGeom>
          <a:noFill/>
          <a:ln>
            <a:noFill/>
          </a:ln>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342" name="Google Shape;342;p11"/>
          <p:cNvSpPr txBox="1"/>
          <p:nvPr>
            <p:ph idx="6" type="body"/>
          </p:nvPr>
        </p:nvSpPr>
        <p:spPr>
          <a:xfrm>
            <a:off x="715025" y="3608575"/>
            <a:ext cx="2948400" cy="925200"/>
          </a:xfrm>
          <a:prstGeom prst="rect">
            <a:avLst/>
          </a:prstGeom>
          <a:noFill/>
          <a:ln>
            <a:noFill/>
          </a:ln>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343" name="Google Shape;343;p11"/>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344" name="Shape 344"/>
        <p:cNvGrpSpPr/>
        <p:nvPr/>
      </p:nvGrpSpPr>
      <p:grpSpPr>
        <a:xfrm>
          <a:off x="0" y="0"/>
          <a:ext cx="0" cy="0"/>
          <a:chOff x="0" y="0"/>
          <a:chExt cx="0" cy="0"/>
        </a:xfrm>
      </p:grpSpPr>
      <p:sp>
        <p:nvSpPr>
          <p:cNvPr id="345" name="Google Shape;345;p12"/>
          <p:cNvSpPr/>
          <p:nvPr/>
        </p:nvSpPr>
        <p:spPr>
          <a:xfrm>
            <a:off x="1" y="3479240"/>
            <a:ext cx="3262812" cy="3378761"/>
          </a:xfrm>
          <a:custGeom>
            <a:rect b="b" l="l" r="r" t="t"/>
            <a:pathLst>
              <a:path extrusionOk="0" h="3378761" w="3262812">
                <a:moveTo>
                  <a:pt x="3234160" y="0"/>
                </a:moveTo>
                <a:lnTo>
                  <a:pt x="3262812" y="692145"/>
                </a:lnTo>
                <a:cubicBezTo>
                  <a:pt x="2897640" y="1268399"/>
                  <a:pt x="2146276" y="1499222"/>
                  <a:pt x="1757226" y="2059559"/>
                </a:cubicBezTo>
                <a:cubicBezTo>
                  <a:pt x="1502383" y="2436695"/>
                  <a:pt x="1441423" y="2907995"/>
                  <a:pt x="1583988" y="3332624"/>
                </a:cubicBezTo>
                <a:lnTo>
                  <a:pt x="1602985" y="3378761"/>
                </a:lnTo>
                <a:lnTo>
                  <a:pt x="0" y="3378761"/>
                </a:lnTo>
                <a:lnTo>
                  <a:pt x="0" y="829986"/>
                </a:lnTo>
                <a:lnTo>
                  <a:pt x="3070832" y="4142"/>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6" name="Google Shape;346;p12"/>
          <p:cNvSpPr/>
          <p:nvPr/>
        </p:nvSpPr>
        <p:spPr>
          <a:xfrm>
            <a:off x="1" y="3298402"/>
            <a:ext cx="3275865" cy="2959884"/>
          </a:xfrm>
          <a:custGeom>
            <a:rect b="b" l="l" r="r" t="t"/>
            <a:pathLst>
              <a:path extrusionOk="0" h="2959884" w="3275865">
                <a:moveTo>
                  <a:pt x="3234160" y="0"/>
                </a:moveTo>
                <a:lnTo>
                  <a:pt x="3275865" y="477243"/>
                </a:lnTo>
                <a:cubicBezTo>
                  <a:pt x="3174941" y="731941"/>
                  <a:pt x="2933934" y="906092"/>
                  <a:pt x="2681782" y="1012427"/>
                </a:cubicBezTo>
                <a:cubicBezTo>
                  <a:pt x="2428518" y="1117047"/>
                  <a:pt x="2167388" y="1201479"/>
                  <a:pt x="1900814" y="1264900"/>
                </a:cubicBezTo>
                <a:cubicBezTo>
                  <a:pt x="1018561" y="1481909"/>
                  <a:pt x="343013" y="2052365"/>
                  <a:pt x="13017" y="2921877"/>
                </a:cubicBezTo>
                <a:lnTo>
                  <a:pt x="0" y="2959884"/>
                </a:lnTo>
                <a:lnTo>
                  <a:pt x="0" y="260608"/>
                </a:lnTo>
                <a:lnTo>
                  <a:pt x="64650" y="242456"/>
                </a:lnTo>
                <a:cubicBezTo>
                  <a:pt x="269182" y="191313"/>
                  <a:pt x="569295" y="160661"/>
                  <a:pt x="989946" y="213312"/>
                </a:cubicBezTo>
                <a:cubicBezTo>
                  <a:pt x="1951436" y="333656"/>
                  <a:pt x="2507632" y="364858"/>
                  <a:pt x="3234160" y="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7" name="Google Shape;347;p12"/>
          <p:cNvSpPr/>
          <p:nvPr/>
        </p:nvSpPr>
        <p:spPr>
          <a:xfrm flipH="1" rot="10593467">
            <a:off x="-60506" y="-91593"/>
            <a:ext cx="3295639" cy="2499793"/>
          </a:xfrm>
          <a:custGeom>
            <a:rect b="b" l="l" r="r" t="t"/>
            <a:pathLst>
              <a:path extrusionOk="0" h="2501537" w="3297938">
                <a:moveTo>
                  <a:pt x="130598" y="2501537"/>
                </a:moveTo>
                <a:lnTo>
                  <a:pt x="403712" y="2485363"/>
                </a:lnTo>
                <a:lnTo>
                  <a:pt x="515938" y="2330276"/>
                </a:lnTo>
                <a:cubicBezTo>
                  <a:pt x="875187" y="1868913"/>
                  <a:pt x="1356687" y="1553103"/>
                  <a:pt x="1923568" y="1398827"/>
                </a:cubicBezTo>
                <a:cubicBezTo>
                  <a:pt x="2190011" y="1328691"/>
                  <a:pt x="2451011" y="1235320"/>
                  <a:pt x="2704150" y="1119622"/>
                </a:cubicBezTo>
                <a:cubicBezTo>
                  <a:pt x="2956176" y="1002029"/>
                  <a:pt x="3197064" y="809439"/>
                  <a:pt x="3297938" y="527773"/>
                </a:cubicBezTo>
                <a:lnTo>
                  <a:pt x="3256254" y="0"/>
                </a:lnTo>
                <a:cubicBezTo>
                  <a:pt x="2530085" y="403488"/>
                  <a:pt x="1974165" y="368982"/>
                  <a:pt x="1013152" y="235897"/>
                </a:cubicBezTo>
                <a:cubicBezTo>
                  <a:pt x="532647" y="169353"/>
                  <a:pt x="209499" y="223133"/>
                  <a:pt x="6479" y="293550"/>
                </a:cubicBezTo>
                <a:lnTo>
                  <a:pt x="0" y="29625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8" name="Google Shape;348;p12"/>
          <p:cNvSpPr/>
          <p:nvPr/>
        </p:nvSpPr>
        <p:spPr>
          <a:xfrm>
            <a:off x="3396129" y="5345045"/>
            <a:ext cx="5550751" cy="1512955"/>
          </a:xfrm>
          <a:custGeom>
            <a:rect b="b" l="l" r="r" t="t"/>
            <a:pathLst>
              <a:path extrusionOk="0" h="1512955" w="5550751">
                <a:moveTo>
                  <a:pt x="0" y="0"/>
                </a:moveTo>
                <a:lnTo>
                  <a:pt x="1779003" y="63675"/>
                </a:lnTo>
                <a:lnTo>
                  <a:pt x="5290515" y="934744"/>
                </a:lnTo>
                <a:lnTo>
                  <a:pt x="5550751" y="1512955"/>
                </a:lnTo>
                <a:lnTo>
                  <a:pt x="2714970" y="1512955"/>
                </a:lnTo>
                <a:lnTo>
                  <a:pt x="2647527" y="1484338"/>
                </a:lnTo>
                <a:cubicBezTo>
                  <a:pt x="2161061" y="1237310"/>
                  <a:pt x="1911233" y="827453"/>
                  <a:pt x="1490820" y="524362"/>
                </a:cubicBezTo>
                <a:cubicBezTo>
                  <a:pt x="1096515" y="245373"/>
                  <a:pt x="571869" y="60844"/>
                  <a:pt x="0"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9" name="Google Shape;349;p12"/>
          <p:cNvSpPr/>
          <p:nvPr/>
        </p:nvSpPr>
        <p:spPr>
          <a:xfrm>
            <a:off x="2924150" y="4527175"/>
            <a:ext cx="6086292" cy="1897522"/>
          </a:xfrm>
          <a:custGeom>
            <a:rect b="b" l="l" r="r" t="t"/>
            <a:pathLst>
              <a:path extrusionOk="0" h="478870" w="1196911">
                <a:moveTo>
                  <a:pt x="1196884" y="478857"/>
                </a:moveTo>
                <a:cubicBezTo>
                  <a:pt x="1154355" y="436338"/>
                  <a:pt x="1097081" y="411839"/>
                  <a:pt x="1036959" y="410468"/>
                </a:cubicBezTo>
                <a:cubicBezTo>
                  <a:pt x="987048" y="409134"/>
                  <a:pt x="937518" y="423231"/>
                  <a:pt x="887607" y="423803"/>
                </a:cubicBezTo>
                <a:cubicBezTo>
                  <a:pt x="790642" y="425041"/>
                  <a:pt x="701965" y="375606"/>
                  <a:pt x="629289" y="316361"/>
                </a:cubicBezTo>
                <a:cubicBezTo>
                  <a:pt x="556613" y="257115"/>
                  <a:pt x="494224" y="186726"/>
                  <a:pt x="416691" y="132814"/>
                </a:cubicBezTo>
                <a:cubicBezTo>
                  <a:pt x="299057" y="50613"/>
                  <a:pt x="144466" y="10513"/>
                  <a:pt x="-28" y="42993"/>
                </a:cubicBezTo>
                <a:cubicBezTo>
                  <a:pt x="-28" y="42993"/>
                  <a:pt x="163707" y="-78260"/>
                  <a:pt x="497463" y="86427"/>
                </a:cubicBezTo>
                <a:cubicBezTo>
                  <a:pt x="831219" y="251114"/>
                  <a:pt x="887988" y="146911"/>
                  <a:pt x="1103538" y="19577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0" name="Google Shape;350;p12"/>
          <p:cNvSpPr/>
          <p:nvPr/>
        </p:nvSpPr>
        <p:spPr>
          <a:xfrm>
            <a:off x="7534772" y="3997786"/>
            <a:ext cx="4657228" cy="2860214"/>
          </a:xfrm>
          <a:custGeom>
            <a:rect b="b" l="l" r="r" t="t"/>
            <a:pathLst>
              <a:path extrusionOk="0" h="2860214" w="4657228">
                <a:moveTo>
                  <a:pt x="3126518" y="405"/>
                </a:moveTo>
                <a:cubicBezTo>
                  <a:pt x="3280605" y="-2356"/>
                  <a:pt x="3434591" y="8899"/>
                  <a:pt x="3586410" y="36819"/>
                </a:cubicBezTo>
                <a:cubicBezTo>
                  <a:pt x="3940654" y="101962"/>
                  <a:pt x="4331996" y="262219"/>
                  <a:pt x="4600483" y="513162"/>
                </a:cubicBezTo>
                <a:lnTo>
                  <a:pt x="4657228" y="573090"/>
                </a:lnTo>
                <a:lnTo>
                  <a:pt x="4657228" y="2734041"/>
                </a:lnTo>
                <a:lnTo>
                  <a:pt x="2965201" y="2860214"/>
                </a:lnTo>
                <a:lnTo>
                  <a:pt x="0" y="2860214"/>
                </a:lnTo>
                <a:lnTo>
                  <a:pt x="1810" y="2826305"/>
                </a:lnTo>
                <a:cubicBezTo>
                  <a:pt x="59082" y="2232754"/>
                  <a:pt x="292859" y="1667680"/>
                  <a:pt x="675819" y="1205547"/>
                </a:cubicBezTo>
                <a:cubicBezTo>
                  <a:pt x="1116396" y="681317"/>
                  <a:pt x="1705122" y="302456"/>
                  <a:pt x="2364818" y="118755"/>
                </a:cubicBezTo>
                <a:cubicBezTo>
                  <a:pt x="2612617" y="48545"/>
                  <a:pt x="2869707" y="5008"/>
                  <a:pt x="3126518" y="405"/>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1" name="Google Shape;351;p12"/>
          <p:cNvSpPr/>
          <p:nvPr/>
        </p:nvSpPr>
        <p:spPr>
          <a:xfrm flipH="1" rot="-9029169">
            <a:off x="2719571" y="-395767"/>
            <a:ext cx="2344011" cy="2463930"/>
          </a:xfrm>
          <a:custGeom>
            <a:rect b="b" l="l" r="r" t="t"/>
            <a:pathLst>
              <a:path extrusionOk="0" h="2464600" w="2344649">
                <a:moveTo>
                  <a:pt x="0" y="1528300"/>
                </a:moveTo>
                <a:lnTo>
                  <a:pt x="1658831" y="2464600"/>
                </a:lnTo>
                <a:lnTo>
                  <a:pt x="1666654" y="2420216"/>
                </a:lnTo>
                <a:cubicBezTo>
                  <a:pt x="1666654" y="2420216"/>
                  <a:pt x="1788557" y="1980352"/>
                  <a:pt x="2082011" y="1622286"/>
                </a:cubicBezTo>
                <a:cubicBezTo>
                  <a:pt x="2530473" y="1074841"/>
                  <a:pt x="2318178" y="626379"/>
                  <a:pt x="2082012" y="308735"/>
                </a:cubicBezTo>
                <a:lnTo>
                  <a:pt x="995081" y="0"/>
                </a:lnTo>
                <a:lnTo>
                  <a:pt x="164364"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2" name="Google Shape;352;p12"/>
          <p:cNvSpPr/>
          <p:nvPr/>
        </p:nvSpPr>
        <p:spPr>
          <a:xfrm flipH="1" rot="-9029169">
            <a:off x="1752998" y="-446539"/>
            <a:ext cx="2742786" cy="2074447"/>
          </a:xfrm>
          <a:custGeom>
            <a:rect b="b" l="l" r="r" t="t"/>
            <a:pathLst>
              <a:path extrusionOk="0" h="2075011" w="2743532">
                <a:moveTo>
                  <a:pt x="0" y="938980"/>
                </a:moveTo>
                <a:lnTo>
                  <a:pt x="2012695" y="2075011"/>
                </a:lnTo>
                <a:lnTo>
                  <a:pt x="2034082" y="2040824"/>
                </a:lnTo>
                <a:cubicBezTo>
                  <a:pt x="2208183" y="1792885"/>
                  <a:pt x="2692290" y="1486696"/>
                  <a:pt x="2743532" y="328788"/>
                </a:cubicBezTo>
                <a:lnTo>
                  <a:pt x="2352682" y="0"/>
                </a:lnTo>
                <a:lnTo>
                  <a:pt x="7263"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3" name="Google Shape;353;p12"/>
          <p:cNvSpPr/>
          <p:nvPr/>
        </p:nvSpPr>
        <p:spPr>
          <a:xfrm flipH="1" rot="-9029169">
            <a:off x="858003" y="-255183"/>
            <a:ext cx="3413414" cy="1982920"/>
          </a:xfrm>
          <a:custGeom>
            <a:rect b="b" l="l" r="r" t="t"/>
            <a:pathLst>
              <a:path extrusionOk="0" h="1983459" w="3414342">
                <a:moveTo>
                  <a:pt x="0" y="870751"/>
                </a:moveTo>
                <a:lnTo>
                  <a:pt x="1971373" y="1983459"/>
                </a:lnTo>
                <a:lnTo>
                  <a:pt x="2070557" y="1863026"/>
                </a:lnTo>
                <a:cubicBezTo>
                  <a:pt x="2479881" y="1435707"/>
                  <a:pt x="3094908" y="1196024"/>
                  <a:pt x="3414342" y="691947"/>
                </a:cubicBezTo>
                <a:lnTo>
                  <a:pt x="3385698" y="0"/>
                </a:lnTo>
                <a:lnTo>
                  <a:pt x="3222417"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4" name="Google Shape;354;p12"/>
          <p:cNvSpPr/>
          <p:nvPr/>
        </p:nvSpPr>
        <p:spPr>
          <a:xfrm flipH="1" rot="-9029169">
            <a:off x="-22633" y="-55703"/>
            <a:ext cx="3816163" cy="1380337"/>
          </a:xfrm>
          <a:custGeom>
            <a:rect b="b" l="l" r="r" t="t"/>
            <a:pathLst>
              <a:path extrusionOk="0" h="1380712" w="3817201">
                <a:moveTo>
                  <a:pt x="0" y="338849"/>
                </a:moveTo>
                <a:lnTo>
                  <a:pt x="1845858" y="1380712"/>
                </a:lnTo>
                <a:lnTo>
                  <a:pt x="1910666" y="1356013"/>
                </a:lnTo>
                <a:cubicBezTo>
                  <a:pt x="2039070" y="1311511"/>
                  <a:pt x="2172539" y="1273944"/>
                  <a:pt x="2310630" y="1243468"/>
                </a:cubicBezTo>
                <a:cubicBezTo>
                  <a:pt x="2602702" y="1181122"/>
                  <a:pt x="2888807" y="1098121"/>
                  <a:pt x="3166296" y="995273"/>
                </a:cubicBezTo>
                <a:cubicBezTo>
                  <a:pt x="3442565" y="890740"/>
                  <a:pt x="3706625" y="719540"/>
                  <a:pt x="3817201" y="469156"/>
                </a:cubicBezTo>
                <a:lnTo>
                  <a:pt x="3771508" y="0"/>
                </a:lnTo>
                <a:cubicBezTo>
                  <a:pt x="2975488" y="358676"/>
                  <a:pt x="2366094" y="328002"/>
                  <a:pt x="1312640" y="209698"/>
                </a:cubicBezTo>
                <a:cubicBezTo>
                  <a:pt x="588392" y="128361"/>
                  <a:pt x="190267" y="249249"/>
                  <a:pt x="12166" y="33274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5" name="Google Shape;355;p12"/>
          <p:cNvSpPr/>
          <p:nvPr/>
        </p:nvSpPr>
        <p:spPr>
          <a:xfrm flipH="1" rot="10124778">
            <a:off x="3498168" y="-88662"/>
            <a:ext cx="3742616" cy="2442250"/>
          </a:xfrm>
          <a:custGeom>
            <a:rect b="b" l="l" r="r" t="t"/>
            <a:pathLst>
              <a:path extrusionOk="0" h="2444176" w="3745567">
                <a:moveTo>
                  <a:pt x="1530095" y="2444176"/>
                </a:moveTo>
                <a:lnTo>
                  <a:pt x="3745567" y="2004429"/>
                </a:lnTo>
                <a:lnTo>
                  <a:pt x="1305735" y="0"/>
                </a:lnTo>
                <a:lnTo>
                  <a:pt x="0" y="213801"/>
                </a:lnTo>
                <a:cubicBezTo>
                  <a:pt x="537282" y="405343"/>
                  <a:pt x="842330" y="911849"/>
                  <a:pt x="1048053" y="1401159"/>
                </a:cubicBezTo>
                <a:cubicBezTo>
                  <a:pt x="1176628" y="1706978"/>
                  <a:pt x="1287945" y="2028340"/>
                  <a:pt x="1451470" y="2317412"/>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6" name="Google Shape;356;p12"/>
          <p:cNvSpPr/>
          <p:nvPr/>
        </p:nvSpPr>
        <p:spPr>
          <a:xfrm flipH="1" rot="9824388">
            <a:off x="3690245" y="212354"/>
            <a:ext cx="4552507" cy="1732880"/>
          </a:xfrm>
          <a:custGeom>
            <a:rect b="b" l="l" r="r" t="t"/>
            <a:pathLst>
              <a:path extrusionOk="0" h="1732880" w="4552507">
                <a:moveTo>
                  <a:pt x="3159724" y="1732880"/>
                </a:moveTo>
                <a:lnTo>
                  <a:pt x="4552507" y="1326866"/>
                </a:lnTo>
                <a:lnTo>
                  <a:pt x="4405329" y="934324"/>
                </a:lnTo>
                <a:lnTo>
                  <a:pt x="1481347" y="63646"/>
                </a:lnTo>
                <a:lnTo>
                  <a:pt x="0" y="0"/>
                </a:lnTo>
                <a:cubicBezTo>
                  <a:pt x="476186" y="60816"/>
                  <a:pt x="913050" y="245263"/>
                  <a:pt x="1241382" y="524126"/>
                </a:cubicBezTo>
                <a:cubicBezTo>
                  <a:pt x="1641464" y="870360"/>
                  <a:pt x="1856019" y="1355982"/>
                  <a:pt x="2391209" y="1578743"/>
                </a:cubicBezTo>
                <a:cubicBezTo>
                  <a:pt x="2555960" y="1646844"/>
                  <a:pt x="2736238" y="1683679"/>
                  <a:pt x="2922163" y="170802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7" name="Google Shape;357;p12"/>
          <p:cNvSpPr/>
          <p:nvPr/>
        </p:nvSpPr>
        <p:spPr>
          <a:xfrm flipH="1" rot="10542008">
            <a:off x="3034062" y="76824"/>
            <a:ext cx="7640498" cy="2146943"/>
          </a:xfrm>
          <a:custGeom>
            <a:rect b="b" l="l" r="r" t="t"/>
            <a:pathLst>
              <a:path extrusionOk="0" h="2146266" w="7638088">
                <a:moveTo>
                  <a:pt x="4860587" y="2146266"/>
                </a:moveTo>
                <a:lnTo>
                  <a:pt x="7638088" y="1935929"/>
                </a:lnTo>
                <a:lnTo>
                  <a:pt x="7307158" y="1091193"/>
                </a:lnTo>
                <a:cubicBezTo>
                  <a:pt x="5879913" y="818863"/>
                  <a:pt x="5504023" y="1399623"/>
                  <a:pt x="3294089" y="481764"/>
                </a:cubicBezTo>
                <a:cubicBezTo>
                  <a:pt x="1084156" y="-436094"/>
                  <a:pt x="0" y="239692"/>
                  <a:pt x="0" y="239692"/>
                </a:cubicBezTo>
                <a:cubicBezTo>
                  <a:pt x="956753" y="58669"/>
                  <a:pt x="1980363" y="282161"/>
                  <a:pt x="2759265" y="740295"/>
                </a:cubicBezTo>
                <a:cubicBezTo>
                  <a:pt x="3272642" y="1040766"/>
                  <a:pt x="3685745" y="1433068"/>
                  <a:pt x="4166962" y="1763267"/>
                </a:cubicBezTo>
                <a:cubicBezTo>
                  <a:pt x="4347419" y="1887089"/>
                  <a:pt x="4542775" y="2003223"/>
                  <a:pt x="4750336" y="209965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8" name="Google Shape;358;p12"/>
          <p:cNvSpPr/>
          <p:nvPr/>
        </p:nvSpPr>
        <p:spPr>
          <a:xfrm rot="-921333">
            <a:off x="2187686" y="3545864"/>
            <a:ext cx="3161605" cy="3478512"/>
          </a:xfrm>
          <a:custGeom>
            <a:rect b="b" l="l" r="r" t="t"/>
            <a:pathLst>
              <a:path extrusionOk="0" h="3475993" w="3159315">
                <a:moveTo>
                  <a:pt x="2829098" y="308884"/>
                </a:moveTo>
                <a:cubicBezTo>
                  <a:pt x="3126032" y="626679"/>
                  <a:pt x="3392952" y="1075356"/>
                  <a:pt x="2829098" y="1623063"/>
                </a:cubicBezTo>
                <a:cubicBezTo>
                  <a:pt x="2460136" y="1981301"/>
                  <a:pt x="2306866" y="2421375"/>
                  <a:pt x="2306866" y="2421375"/>
                </a:cubicBezTo>
                <a:cubicBezTo>
                  <a:pt x="2204740" y="2779647"/>
                  <a:pt x="2282255" y="3155526"/>
                  <a:pt x="2522962" y="3469026"/>
                </a:cubicBezTo>
                <a:lnTo>
                  <a:pt x="1952499" y="3475993"/>
                </a:lnTo>
                <a:lnTo>
                  <a:pt x="0" y="2937247"/>
                </a:lnTo>
                <a:lnTo>
                  <a:pt x="418025" y="152213"/>
                </a:lnTo>
                <a:lnTo>
                  <a:pt x="1462492" y="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9" name="Google Shape;359;p12"/>
          <p:cNvSpPr/>
          <p:nvPr/>
        </p:nvSpPr>
        <p:spPr>
          <a:xfrm>
            <a:off x="858868" y="3644472"/>
            <a:ext cx="2766571" cy="3213528"/>
          </a:xfrm>
          <a:custGeom>
            <a:rect b="b" l="l" r="r" t="t"/>
            <a:pathLst>
              <a:path extrusionOk="0" h="3213528" w="2766571">
                <a:moveTo>
                  <a:pt x="2375609" y="0"/>
                </a:moveTo>
                <a:lnTo>
                  <a:pt x="2766571" y="328882"/>
                </a:lnTo>
                <a:cubicBezTo>
                  <a:pt x="2715314" y="1487122"/>
                  <a:pt x="2231069" y="1793399"/>
                  <a:pt x="2056918" y="2041409"/>
                </a:cubicBezTo>
                <a:cubicBezTo>
                  <a:pt x="1828485" y="2367067"/>
                  <a:pt x="1714618" y="2789249"/>
                  <a:pt x="1738988" y="3202381"/>
                </a:cubicBezTo>
                <a:lnTo>
                  <a:pt x="1740189" y="3213528"/>
                </a:lnTo>
                <a:lnTo>
                  <a:pt x="0" y="3213528"/>
                </a:lnTo>
                <a:lnTo>
                  <a:pt x="29518" y="196757"/>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0" name="Google Shape;360;p12"/>
          <p:cNvSpPr/>
          <p:nvPr/>
        </p:nvSpPr>
        <p:spPr>
          <a:xfrm rot="543719">
            <a:off x="2764176" y="4038533"/>
            <a:ext cx="4087309" cy="2854615"/>
          </a:xfrm>
          <a:custGeom>
            <a:rect b="b" l="l" r="r" t="t"/>
            <a:pathLst>
              <a:path extrusionOk="0" h="2854669" w="4087386">
                <a:moveTo>
                  <a:pt x="1175998" y="0"/>
                </a:moveTo>
                <a:lnTo>
                  <a:pt x="4087386" y="2507103"/>
                </a:lnTo>
                <a:lnTo>
                  <a:pt x="1923298" y="2854669"/>
                </a:lnTo>
                <a:lnTo>
                  <a:pt x="1881387" y="2830131"/>
                </a:lnTo>
                <a:cubicBezTo>
                  <a:pt x="1793482" y="2773335"/>
                  <a:pt x="1711307" y="2708948"/>
                  <a:pt x="1636653" y="2636284"/>
                </a:cubicBezTo>
                <a:cubicBezTo>
                  <a:pt x="1274685" y="2284184"/>
                  <a:pt x="1129199" y="1784689"/>
                  <a:pt x="943919" y="1322758"/>
                </a:cubicBezTo>
                <a:cubicBezTo>
                  <a:pt x="758636" y="860827"/>
                  <a:pt x="483897" y="382662"/>
                  <a:pt x="0" y="201838"/>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1" name="Google Shape;361;p12"/>
          <p:cNvSpPr/>
          <p:nvPr/>
        </p:nvSpPr>
        <p:spPr>
          <a:xfrm>
            <a:off x="8949383" y="4668050"/>
            <a:ext cx="3242617" cy="2189951"/>
          </a:xfrm>
          <a:custGeom>
            <a:rect b="b" l="l" r="r" t="t"/>
            <a:pathLst>
              <a:path extrusionOk="0" h="2189951" w="3242617">
                <a:moveTo>
                  <a:pt x="2194304" y="336"/>
                </a:moveTo>
                <a:cubicBezTo>
                  <a:pt x="2303414" y="-1954"/>
                  <a:pt x="2412453" y="7379"/>
                  <a:pt x="2519957" y="30530"/>
                </a:cubicBezTo>
                <a:cubicBezTo>
                  <a:pt x="2770799" y="84545"/>
                  <a:pt x="3047912" y="217429"/>
                  <a:pt x="3238030" y="425508"/>
                </a:cubicBezTo>
                <a:lnTo>
                  <a:pt x="3242617" y="431180"/>
                </a:lnTo>
                <a:lnTo>
                  <a:pt x="3242617" y="2189951"/>
                </a:lnTo>
                <a:lnTo>
                  <a:pt x="0" y="2189951"/>
                </a:lnTo>
                <a:lnTo>
                  <a:pt x="6649" y="2134239"/>
                </a:lnTo>
                <a:cubicBezTo>
                  <a:pt x="71680" y="1719245"/>
                  <a:pt x="226506" y="1328080"/>
                  <a:pt x="458944" y="999627"/>
                </a:cubicBezTo>
                <a:cubicBezTo>
                  <a:pt x="770920" y="564941"/>
                  <a:pt x="1187802" y="250793"/>
                  <a:pt x="1654938" y="98471"/>
                </a:cubicBezTo>
                <a:cubicBezTo>
                  <a:pt x="1830406" y="40253"/>
                  <a:pt x="2012454" y="4153"/>
                  <a:pt x="2194304" y="336"/>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2" name="Google Shape;362;p12"/>
          <p:cNvSpPr/>
          <p:nvPr/>
        </p:nvSpPr>
        <p:spPr>
          <a:xfrm>
            <a:off x="10065018" y="1997123"/>
            <a:ext cx="2126983" cy="3073019"/>
          </a:xfrm>
          <a:custGeom>
            <a:rect b="b" l="l" r="r" t="t"/>
            <a:pathLst>
              <a:path extrusionOk="0" h="3073019" w="2126983">
                <a:moveTo>
                  <a:pt x="2126983" y="0"/>
                </a:moveTo>
                <a:lnTo>
                  <a:pt x="2126983" y="3073019"/>
                </a:lnTo>
                <a:lnTo>
                  <a:pt x="2087216" y="3070146"/>
                </a:lnTo>
                <a:cubicBezTo>
                  <a:pt x="1410592" y="3002196"/>
                  <a:pt x="756021" y="2650876"/>
                  <a:pt x="367943" y="2092009"/>
                </a:cubicBezTo>
                <a:cubicBezTo>
                  <a:pt x="-46007" y="1495884"/>
                  <a:pt x="-127423" y="669545"/>
                  <a:pt x="209476" y="2663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3" name="Google Shape;363;p12"/>
          <p:cNvSpPr/>
          <p:nvPr/>
        </p:nvSpPr>
        <p:spPr>
          <a:xfrm>
            <a:off x="10750016" y="1860364"/>
            <a:ext cx="1441984" cy="2287266"/>
          </a:xfrm>
          <a:custGeom>
            <a:rect b="b" l="l" r="r" t="t"/>
            <a:pathLst>
              <a:path extrusionOk="0" h="2287266" w="1441984">
                <a:moveTo>
                  <a:pt x="1441984" y="0"/>
                </a:moveTo>
                <a:lnTo>
                  <a:pt x="1441984" y="2287266"/>
                </a:lnTo>
                <a:lnTo>
                  <a:pt x="1410981" y="2279585"/>
                </a:lnTo>
                <a:cubicBezTo>
                  <a:pt x="980994" y="2158464"/>
                  <a:pt x="573068" y="1937988"/>
                  <a:pt x="299845" y="1588063"/>
                </a:cubicBezTo>
                <a:cubicBezTo>
                  <a:pt x="-12410" y="1188153"/>
                  <a:pt x="-110984" y="600762"/>
                  <a:pt x="149801" y="164041"/>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4" name="Google Shape;364;p12"/>
          <p:cNvSpPr/>
          <p:nvPr/>
        </p:nvSpPr>
        <p:spPr>
          <a:xfrm>
            <a:off x="11325534" y="2011722"/>
            <a:ext cx="866466" cy="1230010"/>
          </a:xfrm>
          <a:custGeom>
            <a:rect b="b" l="l" r="r" t="t"/>
            <a:pathLst>
              <a:path extrusionOk="0" h="1230010" w="866466">
                <a:moveTo>
                  <a:pt x="866466" y="0"/>
                </a:moveTo>
                <a:lnTo>
                  <a:pt x="866466" y="1230010"/>
                </a:lnTo>
                <a:lnTo>
                  <a:pt x="845356" y="1222663"/>
                </a:lnTo>
                <a:cubicBezTo>
                  <a:pt x="488693" y="1075604"/>
                  <a:pt x="201172" y="793874"/>
                  <a:pt x="48018" y="435026"/>
                </a:cubicBezTo>
                <a:cubicBezTo>
                  <a:pt x="-2204" y="314618"/>
                  <a:pt x="-31214" y="162700"/>
                  <a:pt x="54883" y="65063"/>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5" name="Google Shape;365;p12"/>
          <p:cNvSpPr/>
          <p:nvPr/>
        </p:nvSpPr>
        <p:spPr>
          <a:xfrm>
            <a:off x="9612346" y="2"/>
            <a:ext cx="2579654" cy="2296435"/>
          </a:xfrm>
          <a:custGeom>
            <a:rect b="b" l="l" r="r" t="t"/>
            <a:pathLst>
              <a:path extrusionOk="0" h="2296435" w="2579654">
                <a:moveTo>
                  <a:pt x="268016" y="0"/>
                </a:moveTo>
                <a:lnTo>
                  <a:pt x="2579654" y="0"/>
                </a:lnTo>
                <a:lnTo>
                  <a:pt x="2579654" y="2234100"/>
                </a:lnTo>
                <a:lnTo>
                  <a:pt x="2452731" y="2259676"/>
                </a:lnTo>
                <a:cubicBezTo>
                  <a:pt x="1985828" y="2336202"/>
                  <a:pt x="1505947" y="2292977"/>
                  <a:pt x="1058497" y="2132508"/>
                </a:cubicBezTo>
                <a:cubicBezTo>
                  <a:pt x="846064" y="2057641"/>
                  <a:pt x="639870" y="1957508"/>
                  <a:pt x="468299" y="1811518"/>
                </a:cubicBezTo>
                <a:cubicBezTo>
                  <a:pt x="426219" y="1775749"/>
                  <a:pt x="386385" y="1737388"/>
                  <a:pt x="349076" y="1696661"/>
                </a:cubicBezTo>
                <a:cubicBezTo>
                  <a:pt x="-84754" y="1223168"/>
                  <a:pt x="-110824" y="520398"/>
                  <a:pt x="251953" y="19960"/>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6" name="Google Shape;366;p12"/>
          <p:cNvSpPr/>
          <p:nvPr/>
        </p:nvSpPr>
        <p:spPr>
          <a:xfrm flipH="1">
            <a:off x="267600" y="534575"/>
            <a:ext cx="11656800" cy="5875500"/>
          </a:xfrm>
          <a:prstGeom prst="round2DiagRect">
            <a:avLst>
              <a:gd fmla="val 25364"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7" name="Google Shape;367;p12"/>
          <p:cNvSpPr txBox="1"/>
          <p:nvPr>
            <p:ph idx="1" type="subTitle"/>
          </p:nvPr>
        </p:nvSpPr>
        <p:spPr>
          <a:xfrm>
            <a:off x="720400" y="2163600"/>
            <a:ext cx="32505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000"/>
              <a:buNone/>
              <a:defRPr b="1" sz="2000"/>
            </a:lvl1pPr>
            <a:lvl2pPr lvl="1" rtl="0" algn="l">
              <a:lnSpc>
                <a:spcPct val="115000"/>
              </a:lnSpc>
              <a:spcBef>
                <a:spcPts val="2100"/>
              </a:spcBef>
              <a:spcAft>
                <a:spcPts val="0"/>
              </a:spcAft>
              <a:buSzPts val="2000"/>
              <a:buNone/>
              <a:defRPr b="1" sz="2000"/>
            </a:lvl2pPr>
            <a:lvl3pPr lvl="2" rtl="0" algn="l">
              <a:lnSpc>
                <a:spcPct val="115000"/>
              </a:lnSpc>
              <a:spcBef>
                <a:spcPts val="2100"/>
              </a:spcBef>
              <a:spcAft>
                <a:spcPts val="0"/>
              </a:spcAft>
              <a:buSzPts val="2000"/>
              <a:buNone/>
              <a:defRPr b="1" sz="2000"/>
            </a:lvl3pPr>
            <a:lvl4pPr lvl="3" rtl="0" algn="l">
              <a:lnSpc>
                <a:spcPct val="115000"/>
              </a:lnSpc>
              <a:spcBef>
                <a:spcPts val="2100"/>
              </a:spcBef>
              <a:spcAft>
                <a:spcPts val="0"/>
              </a:spcAft>
              <a:buSzPts val="2000"/>
              <a:buNone/>
              <a:defRPr b="1" sz="2000"/>
            </a:lvl4pPr>
            <a:lvl5pPr lvl="4" rtl="0" algn="l">
              <a:lnSpc>
                <a:spcPct val="115000"/>
              </a:lnSpc>
              <a:spcBef>
                <a:spcPts val="2100"/>
              </a:spcBef>
              <a:spcAft>
                <a:spcPts val="0"/>
              </a:spcAft>
              <a:buSzPts val="2000"/>
              <a:buNone/>
              <a:defRPr b="1" sz="2000"/>
            </a:lvl5pPr>
            <a:lvl6pPr lvl="5" rtl="0" algn="l">
              <a:lnSpc>
                <a:spcPct val="115000"/>
              </a:lnSpc>
              <a:spcBef>
                <a:spcPts val="2100"/>
              </a:spcBef>
              <a:spcAft>
                <a:spcPts val="0"/>
              </a:spcAft>
              <a:buSzPts val="2000"/>
              <a:buNone/>
              <a:defRPr b="1" sz="2000"/>
            </a:lvl6pPr>
            <a:lvl7pPr lvl="6" rtl="0" algn="l">
              <a:lnSpc>
                <a:spcPct val="115000"/>
              </a:lnSpc>
              <a:spcBef>
                <a:spcPts val="2100"/>
              </a:spcBef>
              <a:spcAft>
                <a:spcPts val="0"/>
              </a:spcAft>
              <a:buSzPts val="2000"/>
              <a:buNone/>
              <a:defRPr b="1" sz="2000"/>
            </a:lvl7pPr>
            <a:lvl8pPr lvl="7" rtl="0" algn="l">
              <a:lnSpc>
                <a:spcPct val="115000"/>
              </a:lnSpc>
              <a:spcBef>
                <a:spcPts val="2100"/>
              </a:spcBef>
              <a:spcAft>
                <a:spcPts val="0"/>
              </a:spcAft>
              <a:buSzPts val="2000"/>
              <a:buNone/>
              <a:defRPr b="1" sz="2000"/>
            </a:lvl8pPr>
            <a:lvl9pPr lvl="8" rtl="0" algn="l">
              <a:lnSpc>
                <a:spcPct val="115000"/>
              </a:lnSpc>
              <a:spcBef>
                <a:spcPts val="2100"/>
              </a:spcBef>
              <a:spcAft>
                <a:spcPts val="2100"/>
              </a:spcAft>
              <a:buSzPts val="2000"/>
              <a:buNone/>
              <a:defRPr b="1" sz="2000"/>
            </a:lvl9pPr>
          </a:lstStyle>
          <a:p/>
        </p:txBody>
      </p:sp>
      <p:sp>
        <p:nvSpPr>
          <p:cNvPr id="368" name="Google Shape;368;p12"/>
          <p:cNvSpPr txBox="1"/>
          <p:nvPr>
            <p:ph idx="2" type="subTitle"/>
          </p:nvPr>
        </p:nvSpPr>
        <p:spPr>
          <a:xfrm>
            <a:off x="720400" y="4020325"/>
            <a:ext cx="32505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000"/>
              <a:buNone/>
              <a:defRPr b="1" sz="2000"/>
            </a:lvl1pPr>
            <a:lvl2pPr lvl="1" rtl="0" algn="l">
              <a:lnSpc>
                <a:spcPct val="115000"/>
              </a:lnSpc>
              <a:spcBef>
                <a:spcPts val="2100"/>
              </a:spcBef>
              <a:spcAft>
                <a:spcPts val="0"/>
              </a:spcAft>
              <a:buSzPts val="2000"/>
              <a:buNone/>
              <a:defRPr b="1" sz="2000"/>
            </a:lvl2pPr>
            <a:lvl3pPr lvl="2" rtl="0" algn="l">
              <a:lnSpc>
                <a:spcPct val="115000"/>
              </a:lnSpc>
              <a:spcBef>
                <a:spcPts val="2100"/>
              </a:spcBef>
              <a:spcAft>
                <a:spcPts val="0"/>
              </a:spcAft>
              <a:buSzPts val="2000"/>
              <a:buNone/>
              <a:defRPr b="1" sz="2000"/>
            </a:lvl3pPr>
            <a:lvl4pPr lvl="3" rtl="0" algn="l">
              <a:lnSpc>
                <a:spcPct val="115000"/>
              </a:lnSpc>
              <a:spcBef>
                <a:spcPts val="2100"/>
              </a:spcBef>
              <a:spcAft>
                <a:spcPts val="0"/>
              </a:spcAft>
              <a:buSzPts val="2000"/>
              <a:buNone/>
              <a:defRPr b="1" sz="2000"/>
            </a:lvl4pPr>
            <a:lvl5pPr lvl="4" rtl="0" algn="l">
              <a:lnSpc>
                <a:spcPct val="115000"/>
              </a:lnSpc>
              <a:spcBef>
                <a:spcPts val="2100"/>
              </a:spcBef>
              <a:spcAft>
                <a:spcPts val="0"/>
              </a:spcAft>
              <a:buSzPts val="2000"/>
              <a:buNone/>
              <a:defRPr b="1" sz="2000"/>
            </a:lvl5pPr>
            <a:lvl6pPr lvl="5" rtl="0" algn="l">
              <a:lnSpc>
                <a:spcPct val="115000"/>
              </a:lnSpc>
              <a:spcBef>
                <a:spcPts val="2100"/>
              </a:spcBef>
              <a:spcAft>
                <a:spcPts val="0"/>
              </a:spcAft>
              <a:buSzPts val="2000"/>
              <a:buNone/>
              <a:defRPr b="1" sz="2000"/>
            </a:lvl6pPr>
            <a:lvl7pPr lvl="6" rtl="0" algn="l">
              <a:lnSpc>
                <a:spcPct val="115000"/>
              </a:lnSpc>
              <a:spcBef>
                <a:spcPts val="2100"/>
              </a:spcBef>
              <a:spcAft>
                <a:spcPts val="0"/>
              </a:spcAft>
              <a:buSzPts val="2000"/>
              <a:buNone/>
              <a:defRPr b="1" sz="2000"/>
            </a:lvl7pPr>
            <a:lvl8pPr lvl="7" rtl="0" algn="l">
              <a:lnSpc>
                <a:spcPct val="115000"/>
              </a:lnSpc>
              <a:spcBef>
                <a:spcPts val="2100"/>
              </a:spcBef>
              <a:spcAft>
                <a:spcPts val="0"/>
              </a:spcAft>
              <a:buSzPts val="2000"/>
              <a:buNone/>
              <a:defRPr b="1" sz="2000"/>
            </a:lvl8pPr>
            <a:lvl9pPr lvl="8" rtl="0" algn="l">
              <a:lnSpc>
                <a:spcPct val="115000"/>
              </a:lnSpc>
              <a:spcBef>
                <a:spcPts val="2100"/>
              </a:spcBef>
              <a:spcAft>
                <a:spcPts val="2100"/>
              </a:spcAft>
              <a:buSzPts val="2000"/>
              <a:buNone/>
              <a:defRPr b="1" sz="2000"/>
            </a:lvl9pPr>
          </a:lstStyle>
          <a:p/>
        </p:txBody>
      </p:sp>
      <p:sp>
        <p:nvSpPr>
          <p:cNvPr id="369" name="Google Shape;369;p12"/>
          <p:cNvSpPr txBox="1"/>
          <p:nvPr>
            <p:ph idx="3" type="subTitle"/>
          </p:nvPr>
        </p:nvSpPr>
        <p:spPr>
          <a:xfrm>
            <a:off x="8381787" y="2172980"/>
            <a:ext cx="32505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000"/>
              <a:buNone/>
              <a:defRPr b="1" sz="2000"/>
            </a:lvl1pPr>
            <a:lvl2pPr lvl="1" rtl="0" algn="l">
              <a:lnSpc>
                <a:spcPct val="115000"/>
              </a:lnSpc>
              <a:spcBef>
                <a:spcPts val="2100"/>
              </a:spcBef>
              <a:spcAft>
                <a:spcPts val="0"/>
              </a:spcAft>
              <a:buSzPts val="2000"/>
              <a:buNone/>
              <a:defRPr b="1" sz="2000"/>
            </a:lvl2pPr>
            <a:lvl3pPr lvl="2" rtl="0" algn="l">
              <a:lnSpc>
                <a:spcPct val="115000"/>
              </a:lnSpc>
              <a:spcBef>
                <a:spcPts val="2100"/>
              </a:spcBef>
              <a:spcAft>
                <a:spcPts val="0"/>
              </a:spcAft>
              <a:buSzPts val="2000"/>
              <a:buNone/>
              <a:defRPr b="1" sz="2000"/>
            </a:lvl3pPr>
            <a:lvl4pPr lvl="3" rtl="0" algn="l">
              <a:lnSpc>
                <a:spcPct val="115000"/>
              </a:lnSpc>
              <a:spcBef>
                <a:spcPts val="2100"/>
              </a:spcBef>
              <a:spcAft>
                <a:spcPts val="0"/>
              </a:spcAft>
              <a:buSzPts val="2000"/>
              <a:buNone/>
              <a:defRPr b="1" sz="2000"/>
            </a:lvl4pPr>
            <a:lvl5pPr lvl="4" rtl="0" algn="l">
              <a:lnSpc>
                <a:spcPct val="115000"/>
              </a:lnSpc>
              <a:spcBef>
                <a:spcPts val="2100"/>
              </a:spcBef>
              <a:spcAft>
                <a:spcPts val="0"/>
              </a:spcAft>
              <a:buSzPts val="2000"/>
              <a:buNone/>
              <a:defRPr b="1" sz="2000"/>
            </a:lvl5pPr>
            <a:lvl6pPr lvl="5" rtl="0" algn="l">
              <a:lnSpc>
                <a:spcPct val="115000"/>
              </a:lnSpc>
              <a:spcBef>
                <a:spcPts val="2100"/>
              </a:spcBef>
              <a:spcAft>
                <a:spcPts val="0"/>
              </a:spcAft>
              <a:buSzPts val="2000"/>
              <a:buNone/>
              <a:defRPr b="1" sz="2000"/>
            </a:lvl6pPr>
            <a:lvl7pPr lvl="6" rtl="0" algn="l">
              <a:lnSpc>
                <a:spcPct val="115000"/>
              </a:lnSpc>
              <a:spcBef>
                <a:spcPts val="2100"/>
              </a:spcBef>
              <a:spcAft>
                <a:spcPts val="0"/>
              </a:spcAft>
              <a:buSzPts val="2000"/>
              <a:buNone/>
              <a:defRPr b="1" sz="2000"/>
            </a:lvl7pPr>
            <a:lvl8pPr lvl="7" rtl="0" algn="l">
              <a:lnSpc>
                <a:spcPct val="115000"/>
              </a:lnSpc>
              <a:spcBef>
                <a:spcPts val="2100"/>
              </a:spcBef>
              <a:spcAft>
                <a:spcPts val="0"/>
              </a:spcAft>
              <a:buSzPts val="2000"/>
              <a:buNone/>
              <a:defRPr b="1" sz="2000"/>
            </a:lvl8pPr>
            <a:lvl9pPr lvl="8" rtl="0" algn="l">
              <a:lnSpc>
                <a:spcPct val="115000"/>
              </a:lnSpc>
              <a:spcBef>
                <a:spcPts val="2100"/>
              </a:spcBef>
              <a:spcAft>
                <a:spcPts val="2100"/>
              </a:spcAft>
              <a:buSzPts val="2000"/>
              <a:buNone/>
              <a:defRPr b="1" sz="2000"/>
            </a:lvl9pPr>
          </a:lstStyle>
          <a:p/>
        </p:txBody>
      </p:sp>
      <p:sp>
        <p:nvSpPr>
          <p:cNvPr id="370" name="Google Shape;370;p12"/>
          <p:cNvSpPr txBox="1"/>
          <p:nvPr>
            <p:ph idx="4" type="subTitle"/>
          </p:nvPr>
        </p:nvSpPr>
        <p:spPr>
          <a:xfrm>
            <a:off x="4571787" y="2180950"/>
            <a:ext cx="32505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000"/>
              <a:buNone/>
              <a:defRPr b="1" sz="2000"/>
            </a:lvl1pPr>
            <a:lvl2pPr lvl="1" rtl="0" algn="l">
              <a:lnSpc>
                <a:spcPct val="115000"/>
              </a:lnSpc>
              <a:spcBef>
                <a:spcPts val="2100"/>
              </a:spcBef>
              <a:spcAft>
                <a:spcPts val="0"/>
              </a:spcAft>
              <a:buSzPts val="2000"/>
              <a:buNone/>
              <a:defRPr b="1" sz="2000"/>
            </a:lvl2pPr>
            <a:lvl3pPr lvl="2" rtl="0" algn="l">
              <a:lnSpc>
                <a:spcPct val="115000"/>
              </a:lnSpc>
              <a:spcBef>
                <a:spcPts val="2100"/>
              </a:spcBef>
              <a:spcAft>
                <a:spcPts val="0"/>
              </a:spcAft>
              <a:buSzPts val="2000"/>
              <a:buNone/>
              <a:defRPr b="1" sz="2000"/>
            </a:lvl3pPr>
            <a:lvl4pPr lvl="3" rtl="0" algn="l">
              <a:lnSpc>
                <a:spcPct val="115000"/>
              </a:lnSpc>
              <a:spcBef>
                <a:spcPts val="2100"/>
              </a:spcBef>
              <a:spcAft>
                <a:spcPts val="0"/>
              </a:spcAft>
              <a:buSzPts val="2000"/>
              <a:buNone/>
              <a:defRPr b="1" sz="2000"/>
            </a:lvl4pPr>
            <a:lvl5pPr lvl="4" rtl="0" algn="l">
              <a:lnSpc>
                <a:spcPct val="115000"/>
              </a:lnSpc>
              <a:spcBef>
                <a:spcPts val="2100"/>
              </a:spcBef>
              <a:spcAft>
                <a:spcPts val="0"/>
              </a:spcAft>
              <a:buSzPts val="2000"/>
              <a:buNone/>
              <a:defRPr b="1" sz="2000"/>
            </a:lvl5pPr>
            <a:lvl6pPr lvl="5" rtl="0" algn="l">
              <a:lnSpc>
                <a:spcPct val="115000"/>
              </a:lnSpc>
              <a:spcBef>
                <a:spcPts val="2100"/>
              </a:spcBef>
              <a:spcAft>
                <a:spcPts val="0"/>
              </a:spcAft>
              <a:buSzPts val="2000"/>
              <a:buNone/>
              <a:defRPr b="1" sz="2000"/>
            </a:lvl6pPr>
            <a:lvl7pPr lvl="6" rtl="0" algn="l">
              <a:lnSpc>
                <a:spcPct val="115000"/>
              </a:lnSpc>
              <a:spcBef>
                <a:spcPts val="2100"/>
              </a:spcBef>
              <a:spcAft>
                <a:spcPts val="0"/>
              </a:spcAft>
              <a:buSzPts val="2000"/>
              <a:buNone/>
              <a:defRPr b="1" sz="2000"/>
            </a:lvl7pPr>
            <a:lvl8pPr lvl="7" rtl="0" algn="l">
              <a:lnSpc>
                <a:spcPct val="115000"/>
              </a:lnSpc>
              <a:spcBef>
                <a:spcPts val="2100"/>
              </a:spcBef>
              <a:spcAft>
                <a:spcPts val="0"/>
              </a:spcAft>
              <a:buSzPts val="2000"/>
              <a:buNone/>
              <a:defRPr b="1" sz="2000"/>
            </a:lvl8pPr>
            <a:lvl9pPr lvl="8" rtl="0" algn="l">
              <a:lnSpc>
                <a:spcPct val="115000"/>
              </a:lnSpc>
              <a:spcBef>
                <a:spcPts val="2100"/>
              </a:spcBef>
              <a:spcAft>
                <a:spcPts val="2100"/>
              </a:spcAft>
              <a:buSzPts val="2000"/>
              <a:buNone/>
              <a:defRPr b="1" sz="2000"/>
            </a:lvl9pPr>
          </a:lstStyle>
          <a:p/>
        </p:txBody>
      </p:sp>
      <p:sp>
        <p:nvSpPr>
          <p:cNvPr id="371" name="Google Shape;371;p12"/>
          <p:cNvSpPr txBox="1"/>
          <p:nvPr>
            <p:ph idx="5" type="subTitle"/>
          </p:nvPr>
        </p:nvSpPr>
        <p:spPr>
          <a:xfrm>
            <a:off x="4571787" y="4020325"/>
            <a:ext cx="32505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000"/>
              <a:buNone/>
              <a:defRPr b="1" sz="2000"/>
            </a:lvl1pPr>
            <a:lvl2pPr lvl="1" rtl="0" algn="l">
              <a:lnSpc>
                <a:spcPct val="115000"/>
              </a:lnSpc>
              <a:spcBef>
                <a:spcPts val="2100"/>
              </a:spcBef>
              <a:spcAft>
                <a:spcPts val="0"/>
              </a:spcAft>
              <a:buSzPts val="2000"/>
              <a:buNone/>
              <a:defRPr b="1" sz="2000"/>
            </a:lvl2pPr>
            <a:lvl3pPr lvl="2" rtl="0" algn="l">
              <a:lnSpc>
                <a:spcPct val="115000"/>
              </a:lnSpc>
              <a:spcBef>
                <a:spcPts val="2100"/>
              </a:spcBef>
              <a:spcAft>
                <a:spcPts val="0"/>
              </a:spcAft>
              <a:buSzPts val="2000"/>
              <a:buNone/>
              <a:defRPr b="1" sz="2000"/>
            </a:lvl3pPr>
            <a:lvl4pPr lvl="3" rtl="0" algn="l">
              <a:lnSpc>
                <a:spcPct val="115000"/>
              </a:lnSpc>
              <a:spcBef>
                <a:spcPts val="2100"/>
              </a:spcBef>
              <a:spcAft>
                <a:spcPts val="0"/>
              </a:spcAft>
              <a:buSzPts val="2000"/>
              <a:buNone/>
              <a:defRPr b="1" sz="2000"/>
            </a:lvl4pPr>
            <a:lvl5pPr lvl="4" rtl="0" algn="l">
              <a:lnSpc>
                <a:spcPct val="115000"/>
              </a:lnSpc>
              <a:spcBef>
                <a:spcPts val="2100"/>
              </a:spcBef>
              <a:spcAft>
                <a:spcPts val="0"/>
              </a:spcAft>
              <a:buSzPts val="2000"/>
              <a:buNone/>
              <a:defRPr b="1" sz="2000"/>
            </a:lvl5pPr>
            <a:lvl6pPr lvl="5" rtl="0" algn="l">
              <a:lnSpc>
                <a:spcPct val="115000"/>
              </a:lnSpc>
              <a:spcBef>
                <a:spcPts val="2100"/>
              </a:spcBef>
              <a:spcAft>
                <a:spcPts val="0"/>
              </a:spcAft>
              <a:buSzPts val="2000"/>
              <a:buNone/>
              <a:defRPr b="1" sz="2000"/>
            </a:lvl6pPr>
            <a:lvl7pPr lvl="6" rtl="0" algn="l">
              <a:lnSpc>
                <a:spcPct val="115000"/>
              </a:lnSpc>
              <a:spcBef>
                <a:spcPts val="2100"/>
              </a:spcBef>
              <a:spcAft>
                <a:spcPts val="0"/>
              </a:spcAft>
              <a:buSzPts val="2000"/>
              <a:buNone/>
              <a:defRPr b="1" sz="2000"/>
            </a:lvl7pPr>
            <a:lvl8pPr lvl="7" rtl="0" algn="l">
              <a:lnSpc>
                <a:spcPct val="115000"/>
              </a:lnSpc>
              <a:spcBef>
                <a:spcPts val="2100"/>
              </a:spcBef>
              <a:spcAft>
                <a:spcPts val="0"/>
              </a:spcAft>
              <a:buSzPts val="2000"/>
              <a:buNone/>
              <a:defRPr b="1" sz="2000"/>
            </a:lvl8pPr>
            <a:lvl9pPr lvl="8" rtl="0" algn="l">
              <a:lnSpc>
                <a:spcPct val="115000"/>
              </a:lnSpc>
              <a:spcBef>
                <a:spcPts val="2100"/>
              </a:spcBef>
              <a:spcAft>
                <a:spcPts val="2100"/>
              </a:spcAft>
              <a:buSzPts val="2000"/>
              <a:buNone/>
              <a:defRPr b="1" sz="2000"/>
            </a:lvl9pPr>
          </a:lstStyle>
          <a:p/>
        </p:txBody>
      </p:sp>
      <p:sp>
        <p:nvSpPr>
          <p:cNvPr id="372" name="Google Shape;372;p12"/>
          <p:cNvSpPr txBox="1"/>
          <p:nvPr>
            <p:ph idx="6" type="subTitle"/>
          </p:nvPr>
        </p:nvSpPr>
        <p:spPr>
          <a:xfrm>
            <a:off x="8381787" y="4001780"/>
            <a:ext cx="32505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000"/>
              <a:buNone/>
              <a:defRPr b="1" sz="2000"/>
            </a:lvl1pPr>
            <a:lvl2pPr lvl="1" rtl="0" algn="l">
              <a:lnSpc>
                <a:spcPct val="115000"/>
              </a:lnSpc>
              <a:spcBef>
                <a:spcPts val="2100"/>
              </a:spcBef>
              <a:spcAft>
                <a:spcPts val="0"/>
              </a:spcAft>
              <a:buSzPts val="2000"/>
              <a:buNone/>
              <a:defRPr b="1" sz="2000"/>
            </a:lvl2pPr>
            <a:lvl3pPr lvl="2" rtl="0" algn="l">
              <a:lnSpc>
                <a:spcPct val="115000"/>
              </a:lnSpc>
              <a:spcBef>
                <a:spcPts val="2100"/>
              </a:spcBef>
              <a:spcAft>
                <a:spcPts val="0"/>
              </a:spcAft>
              <a:buSzPts val="2000"/>
              <a:buNone/>
              <a:defRPr b="1" sz="2000"/>
            </a:lvl3pPr>
            <a:lvl4pPr lvl="3" rtl="0" algn="l">
              <a:lnSpc>
                <a:spcPct val="115000"/>
              </a:lnSpc>
              <a:spcBef>
                <a:spcPts val="2100"/>
              </a:spcBef>
              <a:spcAft>
                <a:spcPts val="0"/>
              </a:spcAft>
              <a:buSzPts val="2000"/>
              <a:buNone/>
              <a:defRPr b="1" sz="2000"/>
            </a:lvl4pPr>
            <a:lvl5pPr lvl="4" rtl="0" algn="l">
              <a:lnSpc>
                <a:spcPct val="115000"/>
              </a:lnSpc>
              <a:spcBef>
                <a:spcPts val="2100"/>
              </a:spcBef>
              <a:spcAft>
                <a:spcPts val="0"/>
              </a:spcAft>
              <a:buSzPts val="2000"/>
              <a:buNone/>
              <a:defRPr b="1" sz="2000"/>
            </a:lvl5pPr>
            <a:lvl6pPr lvl="5" rtl="0" algn="l">
              <a:lnSpc>
                <a:spcPct val="115000"/>
              </a:lnSpc>
              <a:spcBef>
                <a:spcPts val="2100"/>
              </a:spcBef>
              <a:spcAft>
                <a:spcPts val="0"/>
              </a:spcAft>
              <a:buSzPts val="2000"/>
              <a:buNone/>
              <a:defRPr b="1" sz="2000"/>
            </a:lvl6pPr>
            <a:lvl7pPr lvl="6" rtl="0" algn="l">
              <a:lnSpc>
                <a:spcPct val="115000"/>
              </a:lnSpc>
              <a:spcBef>
                <a:spcPts val="2100"/>
              </a:spcBef>
              <a:spcAft>
                <a:spcPts val="0"/>
              </a:spcAft>
              <a:buSzPts val="2000"/>
              <a:buNone/>
              <a:defRPr b="1" sz="2000"/>
            </a:lvl7pPr>
            <a:lvl8pPr lvl="7" rtl="0" algn="l">
              <a:lnSpc>
                <a:spcPct val="115000"/>
              </a:lnSpc>
              <a:spcBef>
                <a:spcPts val="2100"/>
              </a:spcBef>
              <a:spcAft>
                <a:spcPts val="0"/>
              </a:spcAft>
              <a:buSzPts val="2000"/>
              <a:buNone/>
              <a:defRPr b="1" sz="2000"/>
            </a:lvl8pPr>
            <a:lvl9pPr lvl="8" rtl="0" algn="l">
              <a:lnSpc>
                <a:spcPct val="115000"/>
              </a:lnSpc>
              <a:spcBef>
                <a:spcPts val="2100"/>
              </a:spcBef>
              <a:spcAft>
                <a:spcPts val="2100"/>
              </a:spcAft>
              <a:buSzPts val="2000"/>
              <a:buNone/>
              <a:defRPr b="1" sz="2000"/>
            </a:lvl9pPr>
          </a:lstStyle>
          <a:p/>
        </p:txBody>
      </p:sp>
      <p:sp>
        <p:nvSpPr>
          <p:cNvPr id="373" name="Google Shape;373;p12"/>
          <p:cNvSpPr txBox="1"/>
          <p:nvPr>
            <p:ph type="title"/>
          </p:nvPr>
        </p:nvSpPr>
        <p:spPr>
          <a:xfrm>
            <a:off x="720400" y="898175"/>
            <a:ext cx="109119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Aldrich"/>
              <a:buNone/>
              <a:defRPr/>
            </a:lvl1pPr>
            <a:lvl2pPr lvl="1"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74" name="Google Shape;374;p12"/>
          <p:cNvSpPr txBox="1"/>
          <p:nvPr>
            <p:ph idx="7" type="body"/>
          </p:nvPr>
        </p:nvSpPr>
        <p:spPr>
          <a:xfrm>
            <a:off x="4571787" y="2589800"/>
            <a:ext cx="3250500" cy="8340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375" name="Google Shape;375;p12"/>
          <p:cNvSpPr txBox="1"/>
          <p:nvPr>
            <p:ph idx="8" type="body"/>
          </p:nvPr>
        </p:nvSpPr>
        <p:spPr>
          <a:xfrm>
            <a:off x="8381787" y="4418600"/>
            <a:ext cx="3250500" cy="8340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376" name="Google Shape;376;p12"/>
          <p:cNvSpPr txBox="1"/>
          <p:nvPr>
            <p:ph idx="9" type="body"/>
          </p:nvPr>
        </p:nvSpPr>
        <p:spPr>
          <a:xfrm>
            <a:off x="4571787" y="4418600"/>
            <a:ext cx="3250500" cy="8340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377" name="Google Shape;377;p12"/>
          <p:cNvSpPr txBox="1"/>
          <p:nvPr>
            <p:ph idx="13" type="body"/>
          </p:nvPr>
        </p:nvSpPr>
        <p:spPr>
          <a:xfrm>
            <a:off x="720400" y="2589800"/>
            <a:ext cx="3250500" cy="8340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378" name="Google Shape;378;p12"/>
          <p:cNvSpPr txBox="1"/>
          <p:nvPr>
            <p:ph idx="14" type="body"/>
          </p:nvPr>
        </p:nvSpPr>
        <p:spPr>
          <a:xfrm>
            <a:off x="8381787" y="2589800"/>
            <a:ext cx="3250500" cy="8340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379" name="Google Shape;379;p12"/>
          <p:cNvSpPr txBox="1"/>
          <p:nvPr>
            <p:ph idx="15" type="body"/>
          </p:nvPr>
        </p:nvSpPr>
        <p:spPr>
          <a:xfrm>
            <a:off x="720400" y="4418600"/>
            <a:ext cx="3250500" cy="8340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380" name="Google Shape;380;p12"/>
          <p:cNvSpPr/>
          <p:nvPr/>
        </p:nvSpPr>
        <p:spPr>
          <a:xfrm>
            <a:off x="10507179" y="1"/>
            <a:ext cx="1684821" cy="1682506"/>
          </a:xfrm>
          <a:custGeom>
            <a:rect b="b" l="l" r="r" t="t"/>
            <a:pathLst>
              <a:path extrusionOk="0" h="1682506" w="1684821">
                <a:moveTo>
                  <a:pt x="246338" y="0"/>
                </a:moveTo>
                <a:lnTo>
                  <a:pt x="1684821" y="0"/>
                </a:lnTo>
                <a:lnTo>
                  <a:pt x="1684821" y="1681397"/>
                </a:lnTo>
                <a:lnTo>
                  <a:pt x="1599565" y="1682506"/>
                </a:lnTo>
                <a:cubicBezTo>
                  <a:pt x="1395816" y="1681731"/>
                  <a:pt x="1191980" y="1668629"/>
                  <a:pt x="993584" y="1624645"/>
                </a:cubicBezTo>
                <a:cubicBezTo>
                  <a:pt x="729056" y="1566000"/>
                  <a:pt x="472014" y="1449331"/>
                  <a:pt x="281105" y="1256237"/>
                </a:cubicBezTo>
                <a:cubicBezTo>
                  <a:pt x="90195" y="1063146"/>
                  <a:pt x="-26159" y="788947"/>
                  <a:pt x="5035" y="519739"/>
                </a:cubicBezTo>
                <a:cubicBezTo>
                  <a:pt x="23752" y="361117"/>
                  <a:pt x="98618" y="196703"/>
                  <a:pt x="196602" y="6005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1" name="Google Shape;381;p12"/>
          <p:cNvSpPr/>
          <p:nvPr/>
        </p:nvSpPr>
        <p:spPr>
          <a:xfrm>
            <a:off x="11469906" y="106877"/>
            <a:ext cx="722095" cy="1219211"/>
          </a:xfrm>
          <a:custGeom>
            <a:rect b="b" l="l" r="r" t="t"/>
            <a:pathLst>
              <a:path extrusionOk="0" h="1219211" w="722095">
                <a:moveTo>
                  <a:pt x="657728" y="8"/>
                </a:moveTo>
                <a:lnTo>
                  <a:pt x="722095" y="4961"/>
                </a:lnTo>
                <a:lnTo>
                  <a:pt x="722095" y="1219211"/>
                </a:lnTo>
                <a:lnTo>
                  <a:pt x="710931" y="1219124"/>
                </a:lnTo>
                <a:cubicBezTo>
                  <a:pt x="621388" y="1212780"/>
                  <a:pt x="533561" y="1189621"/>
                  <a:pt x="452119" y="1150579"/>
                </a:cubicBezTo>
                <a:cubicBezTo>
                  <a:pt x="278367" y="1072906"/>
                  <a:pt x="122084" y="942511"/>
                  <a:pt x="46592" y="769071"/>
                </a:cubicBezTo>
                <a:cubicBezTo>
                  <a:pt x="-28897" y="595630"/>
                  <a:pt x="-15797" y="377269"/>
                  <a:pt x="108981" y="233464"/>
                </a:cubicBezTo>
                <a:cubicBezTo>
                  <a:pt x="204514" y="122100"/>
                  <a:pt x="405611" y="-1206"/>
                  <a:pt x="657728" y="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2" name="Google Shape;382;p12"/>
          <p:cNvSpPr/>
          <p:nvPr/>
        </p:nvSpPr>
        <p:spPr>
          <a:xfrm>
            <a:off x="10063944" y="5439915"/>
            <a:ext cx="2128056" cy="1418085"/>
          </a:xfrm>
          <a:custGeom>
            <a:rect b="b" l="l" r="r" t="t"/>
            <a:pathLst>
              <a:path extrusionOk="0" h="1418085" w="2128056">
                <a:moveTo>
                  <a:pt x="1636659" y="1676"/>
                </a:moveTo>
                <a:cubicBezTo>
                  <a:pt x="1776644" y="-4112"/>
                  <a:pt x="1916122" y="5059"/>
                  <a:pt x="2049322" y="29665"/>
                </a:cubicBezTo>
                <a:lnTo>
                  <a:pt x="2128056" y="49330"/>
                </a:lnTo>
                <a:lnTo>
                  <a:pt x="2128056" y="1418085"/>
                </a:lnTo>
                <a:lnTo>
                  <a:pt x="0" y="1418085"/>
                </a:lnTo>
                <a:lnTo>
                  <a:pt x="25423" y="1281892"/>
                </a:lnTo>
                <a:cubicBezTo>
                  <a:pt x="119908" y="899687"/>
                  <a:pt x="344648" y="557367"/>
                  <a:pt x="667439" y="318099"/>
                </a:cubicBezTo>
                <a:cubicBezTo>
                  <a:pt x="933567" y="124109"/>
                  <a:pt x="1286697" y="16147"/>
                  <a:pt x="1636659" y="1676"/>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3" name="Google Shape;383;p12"/>
          <p:cNvSpPr/>
          <p:nvPr/>
        </p:nvSpPr>
        <p:spPr>
          <a:xfrm>
            <a:off x="11190023" y="5902226"/>
            <a:ext cx="1001977" cy="955774"/>
          </a:xfrm>
          <a:custGeom>
            <a:rect b="b" l="l" r="r" t="t"/>
            <a:pathLst>
              <a:path extrusionOk="0" h="955774" w="1001977">
                <a:moveTo>
                  <a:pt x="931849" y="0"/>
                </a:moveTo>
                <a:lnTo>
                  <a:pt x="1001977" y="4324"/>
                </a:lnTo>
                <a:lnTo>
                  <a:pt x="1001977" y="955774"/>
                </a:lnTo>
                <a:lnTo>
                  <a:pt x="0" y="955774"/>
                </a:lnTo>
                <a:lnTo>
                  <a:pt x="508" y="953759"/>
                </a:lnTo>
                <a:cubicBezTo>
                  <a:pt x="66045" y="722593"/>
                  <a:pt x="156939" y="498929"/>
                  <a:pt x="311351" y="317378"/>
                </a:cubicBezTo>
                <a:cubicBezTo>
                  <a:pt x="465762" y="135826"/>
                  <a:pt x="699134" y="6741"/>
                  <a:pt x="931849" y="0"/>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4" name="Google Shape;384;p12"/>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385" name="Shape 385"/>
        <p:cNvGrpSpPr/>
        <p:nvPr/>
      </p:nvGrpSpPr>
      <p:grpSpPr>
        <a:xfrm>
          <a:off x="0" y="0"/>
          <a:ext cx="0" cy="0"/>
          <a:chOff x="0" y="0"/>
          <a:chExt cx="0" cy="0"/>
        </a:xfrm>
      </p:grpSpPr>
      <p:sp>
        <p:nvSpPr>
          <p:cNvPr id="386" name="Google Shape;386;p13"/>
          <p:cNvSpPr/>
          <p:nvPr/>
        </p:nvSpPr>
        <p:spPr>
          <a:xfrm flipH="1">
            <a:off x="1" y="1665801"/>
            <a:ext cx="1173868" cy="2165786"/>
          </a:xfrm>
          <a:custGeom>
            <a:rect b="b" l="l" r="r" t="t"/>
            <a:pathLst>
              <a:path extrusionOk="0" h="2165786" w="1173868">
                <a:moveTo>
                  <a:pt x="1173868" y="0"/>
                </a:moveTo>
                <a:lnTo>
                  <a:pt x="149801" y="130004"/>
                </a:lnTo>
                <a:cubicBezTo>
                  <a:pt x="-110984" y="566725"/>
                  <a:pt x="-12410" y="1154116"/>
                  <a:pt x="299845" y="1554026"/>
                </a:cubicBezTo>
                <a:cubicBezTo>
                  <a:pt x="495004" y="1803972"/>
                  <a:pt x="758890" y="1987873"/>
                  <a:pt x="1050451" y="2116696"/>
                </a:cubicBezTo>
                <a:lnTo>
                  <a:pt x="1173868" y="2165786"/>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7" name="Google Shape;387;p13"/>
          <p:cNvSpPr/>
          <p:nvPr/>
        </p:nvSpPr>
        <p:spPr>
          <a:xfrm flipH="1">
            <a:off x="1" y="1804616"/>
            <a:ext cx="598350" cy="1068585"/>
          </a:xfrm>
          <a:custGeom>
            <a:rect b="b" l="l" r="r" t="t"/>
            <a:pathLst>
              <a:path extrusionOk="0" h="1068585" w="598350">
                <a:moveTo>
                  <a:pt x="598350" y="0"/>
                </a:moveTo>
                <a:lnTo>
                  <a:pt x="54882" y="43569"/>
                </a:lnTo>
                <a:cubicBezTo>
                  <a:pt x="-31214" y="141206"/>
                  <a:pt x="-2204" y="293124"/>
                  <a:pt x="48018" y="413532"/>
                </a:cubicBezTo>
                <a:cubicBezTo>
                  <a:pt x="157413" y="669852"/>
                  <a:pt x="335364" y="886826"/>
                  <a:pt x="558099" y="1043480"/>
                </a:cubicBezTo>
                <a:lnTo>
                  <a:pt x="598350" y="1068585"/>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8" name="Google Shape;388;p13"/>
          <p:cNvSpPr/>
          <p:nvPr/>
        </p:nvSpPr>
        <p:spPr>
          <a:xfrm flipH="1">
            <a:off x="1" y="2"/>
            <a:ext cx="2311538" cy="2067835"/>
          </a:xfrm>
          <a:custGeom>
            <a:rect b="b" l="l" r="r" t="t"/>
            <a:pathLst>
              <a:path extrusionOk="0" h="2067835" w="2311538">
                <a:moveTo>
                  <a:pt x="2311538" y="0"/>
                </a:moveTo>
                <a:lnTo>
                  <a:pt x="129132" y="0"/>
                </a:lnTo>
                <a:lnTo>
                  <a:pt x="120339" y="16963"/>
                </a:lnTo>
                <a:cubicBezTo>
                  <a:pt x="-95054" y="487911"/>
                  <a:pt x="-22779" y="1062210"/>
                  <a:pt x="349076" y="1468061"/>
                </a:cubicBezTo>
                <a:cubicBezTo>
                  <a:pt x="386385" y="1508789"/>
                  <a:pt x="426219" y="1547149"/>
                  <a:pt x="468299" y="1582918"/>
                </a:cubicBezTo>
                <a:cubicBezTo>
                  <a:pt x="639870" y="1728908"/>
                  <a:pt x="846064" y="1829041"/>
                  <a:pt x="1058497" y="1903907"/>
                </a:cubicBezTo>
                <a:cubicBezTo>
                  <a:pt x="1442025" y="2041453"/>
                  <a:pt x="1849381" y="2092859"/>
                  <a:pt x="2251968" y="2056548"/>
                </a:cubicBezTo>
                <a:lnTo>
                  <a:pt x="2311538" y="204899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9" name="Google Shape;389;p13"/>
          <p:cNvSpPr/>
          <p:nvPr/>
        </p:nvSpPr>
        <p:spPr>
          <a:xfrm flipH="1">
            <a:off x="1" y="1"/>
            <a:ext cx="1416704" cy="1448901"/>
          </a:xfrm>
          <a:custGeom>
            <a:rect b="b" l="l" r="r" t="t"/>
            <a:pathLst>
              <a:path extrusionOk="0" h="1448901" w="1416704">
                <a:moveTo>
                  <a:pt x="1416704" y="0"/>
                </a:moveTo>
                <a:lnTo>
                  <a:pt x="97377" y="0"/>
                </a:lnTo>
                <a:lnTo>
                  <a:pt x="41245" y="131829"/>
                </a:lnTo>
                <a:cubicBezTo>
                  <a:pt x="23752" y="184747"/>
                  <a:pt x="11274" y="238265"/>
                  <a:pt x="5035" y="291139"/>
                </a:cubicBezTo>
                <a:cubicBezTo>
                  <a:pt x="-26159" y="560347"/>
                  <a:pt x="90195" y="834546"/>
                  <a:pt x="281104" y="1027637"/>
                </a:cubicBezTo>
                <a:cubicBezTo>
                  <a:pt x="472014" y="1220731"/>
                  <a:pt x="729056" y="1337400"/>
                  <a:pt x="993584" y="1396045"/>
                </a:cubicBezTo>
                <a:cubicBezTo>
                  <a:pt x="1125848" y="1425368"/>
                  <a:pt x="1260530" y="1440965"/>
                  <a:pt x="1395991" y="1448335"/>
                </a:cubicBezTo>
                <a:lnTo>
                  <a:pt x="1416704" y="1448901"/>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0" name="Google Shape;390;p13"/>
          <p:cNvSpPr/>
          <p:nvPr/>
        </p:nvSpPr>
        <p:spPr>
          <a:xfrm flipH="1">
            <a:off x="2" y="1"/>
            <a:ext cx="453979" cy="1029606"/>
          </a:xfrm>
          <a:custGeom>
            <a:rect b="b" l="l" r="r" t="t"/>
            <a:pathLst>
              <a:path extrusionOk="0" h="1029606" w="453979">
                <a:moveTo>
                  <a:pt x="453979" y="0"/>
                </a:moveTo>
                <a:lnTo>
                  <a:pt x="241959" y="0"/>
                </a:lnTo>
                <a:lnTo>
                  <a:pt x="215447" y="16543"/>
                </a:lnTo>
                <a:cubicBezTo>
                  <a:pt x="172189" y="47128"/>
                  <a:pt x="136276" y="79921"/>
                  <a:pt x="108980" y="111739"/>
                </a:cubicBezTo>
                <a:cubicBezTo>
                  <a:pt x="-15797" y="255544"/>
                  <a:pt x="-28897" y="473905"/>
                  <a:pt x="46592" y="647346"/>
                </a:cubicBezTo>
                <a:cubicBezTo>
                  <a:pt x="122083" y="820786"/>
                  <a:pt x="278367" y="951181"/>
                  <a:pt x="452118" y="1028854"/>
                </a:cubicBezTo>
                <a:lnTo>
                  <a:pt x="453979" y="1029606"/>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1" name="Google Shape;391;p13"/>
          <p:cNvSpPr/>
          <p:nvPr/>
        </p:nvSpPr>
        <p:spPr>
          <a:xfrm flipH="1" rot="-206533">
            <a:off x="8775757" y="4093639"/>
            <a:ext cx="3482561" cy="2860665"/>
          </a:xfrm>
          <a:custGeom>
            <a:rect b="b" l="l" r="r" t="t"/>
            <a:pathLst>
              <a:path extrusionOk="0" h="2862661" w="3484990">
                <a:moveTo>
                  <a:pt x="3443305" y="0"/>
                </a:moveTo>
                <a:cubicBezTo>
                  <a:pt x="2717136" y="403489"/>
                  <a:pt x="2161217" y="368983"/>
                  <a:pt x="1200203" y="235897"/>
                </a:cubicBezTo>
                <a:cubicBezTo>
                  <a:pt x="599572" y="152717"/>
                  <a:pt x="244813" y="257544"/>
                  <a:pt x="63206" y="347863"/>
                </a:cubicBezTo>
                <a:lnTo>
                  <a:pt x="0" y="384056"/>
                </a:lnTo>
                <a:lnTo>
                  <a:pt x="146783" y="2862661"/>
                </a:lnTo>
                <a:lnTo>
                  <a:pt x="381707" y="2848749"/>
                </a:lnTo>
                <a:lnTo>
                  <a:pt x="385857" y="2839565"/>
                </a:lnTo>
                <a:cubicBezTo>
                  <a:pt x="750726" y="2097402"/>
                  <a:pt x="1354778" y="1604529"/>
                  <a:pt x="2110620" y="1398827"/>
                </a:cubicBezTo>
                <a:cubicBezTo>
                  <a:pt x="2377063" y="1328691"/>
                  <a:pt x="2638062" y="1235320"/>
                  <a:pt x="2891201" y="1119623"/>
                </a:cubicBezTo>
                <a:cubicBezTo>
                  <a:pt x="3143227" y="1002029"/>
                  <a:pt x="3384116" y="809439"/>
                  <a:pt x="3484990" y="52777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2" name="Google Shape;392;p13"/>
          <p:cNvSpPr/>
          <p:nvPr/>
        </p:nvSpPr>
        <p:spPr>
          <a:xfrm rot="10800000">
            <a:off x="3210905" y="0"/>
            <a:ext cx="5393051" cy="1162564"/>
          </a:xfrm>
          <a:custGeom>
            <a:rect b="b" l="l" r="r" t="t"/>
            <a:pathLst>
              <a:path extrusionOk="0" h="1162564" w="5393051">
                <a:moveTo>
                  <a:pt x="5393051" y="1162564"/>
                </a:moveTo>
                <a:lnTo>
                  <a:pt x="2192886" y="1162564"/>
                </a:lnTo>
                <a:lnTo>
                  <a:pt x="2120408" y="1098230"/>
                </a:lnTo>
                <a:cubicBezTo>
                  <a:pt x="1915591" y="905614"/>
                  <a:pt x="1731056" y="697556"/>
                  <a:pt x="1490820" y="524361"/>
                </a:cubicBezTo>
                <a:cubicBezTo>
                  <a:pt x="1096514" y="245373"/>
                  <a:pt x="571869" y="60843"/>
                  <a:pt x="0" y="0"/>
                </a:cubicBezTo>
                <a:lnTo>
                  <a:pt x="1779002" y="63675"/>
                </a:lnTo>
                <a:lnTo>
                  <a:pt x="5290515" y="934744"/>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3" name="Google Shape;393;p13"/>
          <p:cNvSpPr/>
          <p:nvPr/>
        </p:nvSpPr>
        <p:spPr>
          <a:xfrm rot="-9525414">
            <a:off x="2325757" y="264930"/>
            <a:ext cx="5017715" cy="1354830"/>
          </a:xfrm>
          <a:custGeom>
            <a:rect b="b" l="l" r="r" t="t"/>
            <a:pathLst>
              <a:path extrusionOk="0" h="1354178" w="5015302">
                <a:moveTo>
                  <a:pt x="5015302" y="719397"/>
                </a:moveTo>
                <a:lnTo>
                  <a:pt x="3376961" y="1354178"/>
                </a:lnTo>
                <a:lnTo>
                  <a:pt x="3200724" y="1253782"/>
                </a:lnTo>
                <a:cubicBezTo>
                  <a:pt x="2831092" y="1018992"/>
                  <a:pt x="2513780" y="740043"/>
                  <a:pt x="2119445" y="526392"/>
                </a:cubicBezTo>
                <a:cubicBezTo>
                  <a:pt x="1521154" y="200633"/>
                  <a:pt x="734900" y="41717"/>
                  <a:pt x="0" y="170434"/>
                </a:cubicBezTo>
                <a:cubicBezTo>
                  <a:pt x="0" y="170434"/>
                  <a:pt x="832759" y="-310087"/>
                  <a:pt x="2530254" y="342562"/>
                </a:cubicBezTo>
                <a:cubicBezTo>
                  <a:pt x="3803374" y="832048"/>
                  <a:pt x="4284064" y="722134"/>
                  <a:pt x="4907338" y="71827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 name="Google Shape;394;p13"/>
          <p:cNvSpPr/>
          <p:nvPr/>
        </p:nvSpPr>
        <p:spPr>
          <a:xfrm flipH="1" rot="1770831">
            <a:off x="6837409" y="4425147"/>
            <a:ext cx="2389021" cy="2854536"/>
          </a:xfrm>
          <a:custGeom>
            <a:rect b="b" l="l" r="r" t="t"/>
            <a:pathLst>
              <a:path extrusionOk="0" h="2855312" w="2389671">
                <a:moveTo>
                  <a:pt x="2127033" y="308735"/>
                </a:moveTo>
                <a:lnTo>
                  <a:pt x="1040103" y="0"/>
                </a:lnTo>
                <a:lnTo>
                  <a:pt x="209386" y="152141"/>
                </a:lnTo>
                <a:lnTo>
                  <a:pt x="0" y="1905242"/>
                </a:lnTo>
                <a:lnTo>
                  <a:pt x="1683228" y="2855312"/>
                </a:lnTo>
                <a:lnTo>
                  <a:pt x="1679883" y="2826288"/>
                </a:lnTo>
                <a:cubicBezTo>
                  <a:pt x="1670849" y="2691266"/>
                  <a:pt x="1681216" y="2554503"/>
                  <a:pt x="1711676" y="2420216"/>
                </a:cubicBezTo>
                <a:cubicBezTo>
                  <a:pt x="1711676" y="2420216"/>
                  <a:pt x="1833579" y="1980352"/>
                  <a:pt x="2127033" y="1622286"/>
                </a:cubicBezTo>
                <a:cubicBezTo>
                  <a:pt x="2575495" y="1074841"/>
                  <a:pt x="2363200" y="626379"/>
                  <a:pt x="2127033" y="308735"/>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 name="Google Shape;395;p13"/>
          <p:cNvSpPr/>
          <p:nvPr/>
        </p:nvSpPr>
        <p:spPr>
          <a:xfrm flipH="1" rot="1770831">
            <a:off x="7427564" y="4860518"/>
            <a:ext cx="2746700" cy="2384969"/>
          </a:xfrm>
          <a:custGeom>
            <a:rect b="b" l="l" r="r" t="t"/>
            <a:pathLst>
              <a:path extrusionOk="0" h="2385618" w="2747447">
                <a:moveTo>
                  <a:pt x="2356597" y="0"/>
                </a:moveTo>
                <a:lnTo>
                  <a:pt x="11179" y="196700"/>
                </a:lnTo>
                <a:lnTo>
                  <a:pt x="0" y="1339124"/>
                </a:lnTo>
                <a:lnTo>
                  <a:pt x="1854062" y="2385618"/>
                </a:lnTo>
                <a:lnTo>
                  <a:pt x="1870855" y="2341050"/>
                </a:lnTo>
                <a:cubicBezTo>
                  <a:pt x="1916852" y="2234738"/>
                  <a:pt x="1972750" y="2133842"/>
                  <a:pt x="2037998" y="2040824"/>
                </a:cubicBezTo>
                <a:cubicBezTo>
                  <a:pt x="2212099" y="1792885"/>
                  <a:pt x="2696205" y="1486696"/>
                  <a:pt x="2747447" y="328788"/>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6" name="Google Shape;396;p13"/>
          <p:cNvSpPr/>
          <p:nvPr/>
        </p:nvSpPr>
        <p:spPr>
          <a:xfrm flipH="1" rot="1770831">
            <a:off x="7653882" y="4764897"/>
            <a:ext cx="3431420" cy="2281859"/>
          </a:xfrm>
          <a:custGeom>
            <a:rect b="b" l="l" r="r" t="t"/>
            <a:pathLst>
              <a:path extrusionOk="0" h="2282480" w="3432353">
                <a:moveTo>
                  <a:pt x="3403708" y="0"/>
                </a:moveTo>
                <a:lnTo>
                  <a:pt x="3240427" y="4140"/>
                </a:lnTo>
                <a:lnTo>
                  <a:pt x="0" y="875595"/>
                </a:lnTo>
                <a:lnTo>
                  <a:pt x="9337" y="1268207"/>
                </a:lnTo>
                <a:lnTo>
                  <a:pt x="1806314" y="2282480"/>
                </a:lnTo>
                <a:lnTo>
                  <a:pt x="1829906" y="2225905"/>
                </a:lnTo>
                <a:cubicBezTo>
                  <a:pt x="1858362" y="2168612"/>
                  <a:pt x="1890802" y="2112829"/>
                  <a:pt x="1927198" y="2058968"/>
                </a:cubicBezTo>
                <a:cubicBezTo>
                  <a:pt x="2316137" y="1498792"/>
                  <a:pt x="3067286" y="1268036"/>
                  <a:pt x="3432353" y="69194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7" name="Google Shape;397;p13"/>
          <p:cNvSpPr/>
          <p:nvPr/>
        </p:nvSpPr>
        <p:spPr>
          <a:xfrm flipH="1" rot="3323730">
            <a:off x="9065758" y="5110769"/>
            <a:ext cx="3107404" cy="1587360"/>
          </a:xfrm>
          <a:custGeom>
            <a:rect b="b" l="l" r="r" t="t"/>
            <a:pathLst>
              <a:path extrusionOk="0" h="1588502" w="3109640">
                <a:moveTo>
                  <a:pt x="3067947" y="0"/>
                </a:moveTo>
                <a:cubicBezTo>
                  <a:pt x="2341626" y="364753"/>
                  <a:pt x="1785590" y="333560"/>
                  <a:pt x="824375" y="213251"/>
                </a:cubicBezTo>
                <a:cubicBezTo>
                  <a:pt x="523997" y="175654"/>
                  <a:pt x="285099" y="180545"/>
                  <a:pt x="98590" y="205043"/>
                </a:cubicBezTo>
                <a:lnTo>
                  <a:pt x="0" y="220778"/>
                </a:lnTo>
                <a:lnTo>
                  <a:pt x="944436" y="1588502"/>
                </a:lnTo>
                <a:lnTo>
                  <a:pt x="1032826" y="1535756"/>
                </a:lnTo>
                <a:cubicBezTo>
                  <a:pt x="1247851" y="1417351"/>
                  <a:pt x="1482982" y="1326522"/>
                  <a:pt x="1734982" y="1264537"/>
                </a:cubicBezTo>
                <a:cubicBezTo>
                  <a:pt x="2001481" y="1201135"/>
                  <a:pt x="2262535" y="1116727"/>
                  <a:pt x="2515727" y="1012137"/>
                </a:cubicBezTo>
                <a:cubicBezTo>
                  <a:pt x="2767807" y="905833"/>
                  <a:pt x="3008745" y="731732"/>
                  <a:pt x="3109640" y="477106"/>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8" name="Google Shape;398;p13"/>
          <p:cNvSpPr/>
          <p:nvPr/>
        </p:nvSpPr>
        <p:spPr>
          <a:xfrm flipH="1" rot="-675222">
            <a:off x="4442747" y="4185206"/>
            <a:ext cx="4092553" cy="2749908"/>
          </a:xfrm>
          <a:custGeom>
            <a:rect b="b" l="l" r="r" t="t"/>
            <a:pathLst>
              <a:path extrusionOk="0" h="2752076" w="4095780">
                <a:moveTo>
                  <a:pt x="0" y="213801"/>
                </a:moveTo>
                <a:cubicBezTo>
                  <a:pt x="537280" y="405343"/>
                  <a:pt x="842329" y="911849"/>
                  <a:pt x="1048053" y="1401159"/>
                </a:cubicBezTo>
                <a:cubicBezTo>
                  <a:pt x="1228058" y="1829305"/>
                  <a:pt x="1374235" y="2287916"/>
                  <a:pt x="1677207" y="2645740"/>
                </a:cubicBezTo>
                <a:lnTo>
                  <a:pt x="1778619" y="2752076"/>
                </a:lnTo>
                <a:lnTo>
                  <a:pt x="4095780" y="2292145"/>
                </a:lnTo>
                <a:lnTo>
                  <a:pt x="1305735" y="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9" name="Google Shape;399;p13"/>
          <p:cNvSpPr/>
          <p:nvPr/>
        </p:nvSpPr>
        <p:spPr>
          <a:xfrm flipH="1" rot="-975612">
            <a:off x="3653447" y="4577216"/>
            <a:ext cx="4675867" cy="1854352"/>
          </a:xfrm>
          <a:custGeom>
            <a:rect b="b" l="l" r="r" t="t"/>
            <a:pathLst>
              <a:path extrusionOk="0" h="1854352" w="4675867">
                <a:moveTo>
                  <a:pt x="0" y="0"/>
                </a:moveTo>
                <a:cubicBezTo>
                  <a:pt x="476186" y="60815"/>
                  <a:pt x="913050" y="245262"/>
                  <a:pt x="1241382" y="524126"/>
                </a:cubicBezTo>
                <a:cubicBezTo>
                  <a:pt x="1641464" y="870360"/>
                  <a:pt x="1856018" y="1355981"/>
                  <a:pt x="2391209" y="1578742"/>
                </a:cubicBezTo>
                <a:cubicBezTo>
                  <a:pt x="2720710" y="1714945"/>
                  <a:pt x="3112322" y="1726080"/>
                  <a:pt x="3486994" y="1762360"/>
                </a:cubicBezTo>
                <a:cubicBezTo>
                  <a:pt x="3580663" y="1771429"/>
                  <a:pt x="3700244" y="1790364"/>
                  <a:pt x="3830576" y="1817095"/>
                </a:cubicBezTo>
                <a:lnTo>
                  <a:pt x="3995035" y="1854352"/>
                </a:lnTo>
                <a:lnTo>
                  <a:pt x="4675867" y="1655881"/>
                </a:lnTo>
                <a:lnTo>
                  <a:pt x="4405329" y="934323"/>
                </a:lnTo>
                <a:lnTo>
                  <a:pt x="1481347" y="63645"/>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0" name="Google Shape;400;p13"/>
          <p:cNvSpPr/>
          <p:nvPr/>
        </p:nvSpPr>
        <p:spPr>
          <a:xfrm rot="9878667">
            <a:off x="6684441" y="-267511"/>
            <a:ext cx="3109178" cy="3231848"/>
          </a:xfrm>
          <a:custGeom>
            <a:rect b="b" l="l" r="r" t="t"/>
            <a:pathLst>
              <a:path extrusionOk="0" h="3229507" w="3106926">
                <a:moveTo>
                  <a:pt x="2324141" y="3229507"/>
                </a:moveTo>
                <a:lnTo>
                  <a:pt x="0" y="2588216"/>
                </a:lnTo>
                <a:lnTo>
                  <a:pt x="365637" y="152213"/>
                </a:lnTo>
                <a:lnTo>
                  <a:pt x="1410105" y="0"/>
                </a:lnTo>
                <a:lnTo>
                  <a:pt x="2776709" y="308883"/>
                </a:lnTo>
                <a:cubicBezTo>
                  <a:pt x="3073644" y="626679"/>
                  <a:pt x="3340563" y="1075355"/>
                  <a:pt x="2776709" y="1623063"/>
                </a:cubicBezTo>
                <a:cubicBezTo>
                  <a:pt x="2407747" y="1981300"/>
                  <a:pt x="2254478" y="2421375"/>
                  <a:pt x="2254478" y="2421375"/>
                </a:cubicBezTo>
                <a:cubicBezTo>
                  <a:pt x="2177883" y="2690078"/>
                  <a:pt x="2202336" y="2968687"/>
                  <a:pt x="2320899" y="3223454"/>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1" name="Google Shape;401;p13"/>
          <p:cNvSpPr/>
          <p:nvPr/>
        </p:nvSpPr>
        <p:spPr>
          <a:xfrm rot="10800000">
            <a:off x="8374647" y="1"/>
            <a:ext cx="2763143" cy="2863136"/>
          </a:xfrm>
          <a:custGeom>
            <a:rect b="b" l="l" r="r" t="t"/>
            <a:pathLst>
              <a:path extrusionOk="0" h="2863136" w="2763143">
                <a:moveTo>
                  <a:pt x="1746776" y="2863136"/>
                </a:moveTo>
                <a:lnTo>
                  <a:pt x="0" y="2863136"/>
                </a:lnTo>
                <a:lnTo>
                  <a:pt x="26090" y="196757"/>
                </a:lnTo>
                <a:lnTo>
                  <a:pt x="2372180" y="0"/>
                </a:lnTo>
                <a:lnTo>
                  <a:pt x="2763143" y="328882"/>
                </a:lnTo>
                <a:cubicBezTo>
                  <a:pt x="2711885" y="1487122"/>
                  <a:pt x="2227640" y="1793398"/>
                  <a:pt x="2053490" y="2041408"/>
                </a:cubicBezTo>
                <a:cubicBezTo>
                  <a:pt x="1890324" y="2274021"/>
                  <a:pt x="1785609" y="2555881"/>
                  <a:pt x="1747973" y="284851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2" name="Google Shape;402;p13"/>
          <p:cNvSpPr/>
          <p:nvPr/>
        </p:nvSpPr>
        <p:spPr>
          <a:xfrm rot="10800000">
            <a:off x="8813472" y="1"/>
            <a:ext cx="3378528" cy="3028370"/>
          </a:xfrm>
          <a:custGeom>
            <a:rect b="b" l="l" r="r" t="t"/>
            <a:pathLst>
              <a:path extrusionOk="0" h="3028370" w="3378528">
                <a:moveTo>
                  <a:pt x="1635770" y="3028370"/>
                </a:moveTo>
                <a:lnTo>
                  <a:pt x="0" y="3028370"/>
                </a:lnTo>
                <a:lnTo>
                  <a:pt x="0" y="861106"/>
                </a:lnTo>
                <a:lnTo>
                  <a:pt x="3186548" y="4141"/>
                </a:lnTo>
                <a:lnTo>
                  <a:pt x="3349876" y="0"/>
                </a:lnTo>
                <a:lnTo>
                  <a:pt x="3378528" y="692145"/>
                </a:lnTo>
                <a:cubicBezTo>
                  <a:pt x="3013356" y="1268399"/>
                  <a:pt x="2261992" y="1499222"/>
                  <a:pt x="1872942" y="2059558"/>
                </a:cubicBezTo>
                <a:cubicBezTo>
                  <a:pt x="1690912" y="2328941"/>
                  <a:pt x="1607801" y="2646367"/>
                  <a:pt x="1627124" y="2960511"/>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3" name="Google Shape;403;p13"/>
          <p:cNvSpPr/>
          <p:nvPr/>
        </p:nvSpPr>
        <p:spPr>
          <a:xfrm rot="10800000">
            <a:off x="8800419" y="1"/>
            <a:ext cx="3391580" cy="3209206"/>
          </a:xfrm>
          <a:custGeom>
            <a:rect b="b" l="l" r="r" t="t"/>
            <a:pathLst>
              <a:path extrusionOk="0" h="3209206" w="3391580">
                <a:moveTo>
                  <a:pt x="37070" y="3209206"/>
                </a:moveTo>
                <a:lnTo>
                  <a:pt x="0" y="3209206"/>
                </a:lnTo>
                <a:lnTo>
                  <a:pt x="0" y="302542"/>
                </a:lnTo>
                <a:lnTo>
                  <a:pt x="98489" y="265445"/>
                </a:lnTo>
                <a:cubicBezTo>
                  <a:pt x="301611" y="201770"/>
                  <a:pt x="624918" y="153139"/>
                  <a:pt x="1105661" y="213312"/>
                </a:cubicBezTo>
                <a:cubicBezTo>
                  <a:pt x="2067152" y="333655"/>
                  <a:pt x="2623347" y="364857"/>
                  <a:pt x="3349876" y="0"/>
                </a:cubicBezTo>
                <a:lnTo>
                  <a:pt x="3391580" y="477242"/>
                </a:lnTo>
                <a:cubicBezTo>
                  <a:pt x="3290657" y="731941"/>
                  <a:pt x="3049649" y="906092"/>
                  <a:pt x="2797498" y="1012427"/>
                </a:cubicBezTo>
                <a:cubicBezTo>
                  <a:pt x="2544233" y="1117047"/>
                  <a:pt x="2283104" y="1201479"/>
                  <a:pt x="2016530" y="1264899"/>
                </a:cubicBezTo>
                <a:cubicBezTo>
                  <a:pt x="1071259" y="1497409"/>
                  <a:pt x="363276" y="2135662"/>
                  <a:pt x="63359" y="311275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4" name="Google Shape;404;p13"/>
          <p:cNvSpPr/>
          <p:nvPr/>
        </p:nvSpPr>
        <p:spPr>
          <a:xfrm rot="-10256281">
            <a:off x="5470345" y="-62737"/>
            <a:ext cx="3739984" cy="2557308"/>
          </a:xfrm>
          <a:custGeom>
            <a:rect b="b" l="l" r="r" t="t"/>
            <a:pathLst>
              <a:path extrusionOk="0" h="2557356" w="3740054">
                <a:moveTo>
                  <a:pt x="3740054" y="2208003"/>
                </a:moveTo>
                <a:lnTo>
                  <a:pt x="1564840" y="2557356"/>
                </a:lnTo>
                <a:lnTo>
                  <a:pt x="1510562" y="2497699"/>
                </a:lnTo>
                <a:cubicBezTo>
                  <a:pt x="1237692" y="2159897"/>
                  <a:pt x="1106039" y="1726947"/>
                  <a:pt x="943919" y="1322758"/>
                </a:cubicBezTo>
                <a:cubicBezTo>
                  <a:pt x="758636" y="860827"/>
                  <a:pt x="483897" y="382662"/>
                  <a:pt x="0" y="201837"/>
                </a:cubicBezTo>
                <a:lnTo>
                  <a:pt x="1175997" y="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5" name="Google Shape;405;p13"/>
          <p:cNvSpPr/>
          <p:nvPr/>
        </p:nvSpPr>
        <p:spPr>
          <a:xfrm flipH="1">
            <a:off x="267600" y="534575"/>
            <a:ext cx="11656800" cy="5875500"/>
          </a:xfrm>
          <a:prstGeom prst="round2DiagRect">
            <a:avLst>
              <a:gd fmla="val 25364"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6" name="Google Shape;406;p13"/>
          <p:cNvSpPr/>
          <p:nvPr/>
        </p:nvSpPr>
        <p:spPr>
          <a:xfrm flipH="1">
            <a:off x="991570" y="5962770"/>
            <a:ext cx="1443322" cy="895231"/>
          </a:xfrm>
          <a:custGeom>
            <a:rect b="b" l="l" r="r" t="t"/>
            <a:pathLst>
              <a:path extrusionOk="0" h="895231" w="1443322">
                <a:moveTo>
                  <a:pt x="1013356" y="1"/>
                </a:moveTo>
                <a:cubicBezTo>
                  <a:pt x="796863" y="315"/>
                  <a:pt x="578683" y="73090"/>
                  <a:pt x="406605" y="205792"/>
                </a:cubicBezTo>
                <a:cubicBezTo>
                  <a:pt x="200112" y="365033"/>
                  <a:pt x="61735" y="602399"/>
                  <a:pt x="6057" y="857830"/>
                </a:cubicBezTo>
                <a:lnTo>
                  <a:pt x="0" y="895231"/>
                </a:lnTo>
                <a:lnTo>
                  <a:pt x="1443322" y="895231"/>
                </a:lnTo>
                <a:lnTo>
                  <a:pt x="1390897" y="80402"/>
                </a:lnTo>
                <a:cubicBezTo>
                  <a:pt x="1272539" y="25710"/>
                  <a:pt x="1143251" y="-188"/>
                  <a:pt x="1013356" y="1"/>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407" name="Google Shape;407;p13"/>
          <p:cNvSpPr/>
          <p:nvPr/>
        </p:nvSpPr>
        <p:spPr>
          <a:xfrm flipH="1">
            <a:off x="1036124" y="6283512"/>
            <a:ext cx="1030970" cy="574489"/>
          </a:xfrm>
          <a:custGeom>
            <a:rect b="b" l="l" r="r" t="t"/>
            <a:pathLst>
              <a:path extrusionOk="0" h="574489" w="1030970">
                <a:moveTo>
                  <a:pt x="678971" y="213"/>
                </a:moveTo>
                <a:cubicBezTo>
                  <a:pt x="528623" y="4252"/>
                  <a:pt x="376458" y="65441"/>
                  <a:pt x="261526" y="164903"/>
                </a:cubicBezTo>
                <a:cubicBezTo>
                  <a:pt x="169581" y="244472"/>
                  <a:pt x="98960" y="343986"/>
                  <a:pt x="46442" y="453599"/>
                </a:cubicBezTo>
                <a:lnTo>
                  <a:pt x="0" y="574489"/>
                </a:lnTo>
                <a:lnTo>
                  <a:pt x="1030970" y="574489"/>
                </a:lnTo>
                <a:lnTo>
                  <a:pt x="939198" y="58742"/>
                </a:lnTo>
                <a:cubicBezTo>
                  <a:pt x="858734" y="15940"/>
                  <a:pt x="769180" y="-2211"/>
                  <a:pt x="678971" y="213"/>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408" name="Google Shape;408;p13"/>
          <p:cNvSpPr/>
          <p:nvPr/>
        </p:nvSpPr>
        <p:spPr>
          <a:xfrm flipH="1">
            <a:off x="1" y="3773241"/>
            <a:ext cx="740859" cy="1755911"/>
          </a:xfrm>
          <a:custGeom>
            <a:rect b="b" l="l" r="r" t="t"/>
            <a:pathLst>
              <a:path extrusionOk="0" h="1755911" w="740859">
                <a:moveTo>
                  <a:pt x="740859" y="0"/>
                </a:moveTo>
                <a:lnTo>
                  <a:pt x="703252" y="11348"/>
                </a:lnTo>
                <a:cubicBezTo>
                  <a:pt x="592957" y="55147"/>
                  <a:pt x="490094" y="117662"/>
                  <a:pt x="399498" y="196977"/>
                </a:cubicBezTo>
                <a:cubicBezTo>
                  <a:pt x="219823" y="356381"/>
                  <a:pt x="92470" y="566351"/>
                  <a:pt x="34174" y="799374"/>
                </a:cubicBezTo>
                <a:cubicBezTo>
                  <a:pt x="-4485" y="939327"/>
                  <a:pt x="-10438" y="1086295"/>
                  <a:pt x="16788" y="1228928"/>
                </a:cubicBezTo>
                <a:cubicBezTo>
                  <a:pt x="44666" y="1372113"/>
                  <a:pt x="121292" y="1501205"/>
                  <a:pt x="233610" y="1594254"/>
                </a:cubicBezTo>
                <a:lnTo>
                  <a:pt x="740859" y="175591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409" name="Google Shape;409;p13"/>
          <p:cNvSpPr/>
          <p:nvPr/>
        </p:nvSpPr>
        <p:spPr>
          <a:xfrm flipH="1">
            <a:off x="1" y="4369703"/>
            <a:ext cx="430777" cy="1139729"/>
          </a:xfrm>
          <a:custGeom>
            <a:rect b="b" l="l" r="r" t="t"/>
            <a:pathLst>
              <a:path extrusionOk="0" h="1139729" w="430777">
                <a:moveTo>
                  <a:pt x="430777" y="0"/>
                </a:moveTo>
                <a:lnTo>
                  <a:pt x="348661" y="47571"/>
                </a:lnTo>
                <a:cubicBezTo>
                  <a:pt x="131078" y="203544"/>
                  <a:pt x="-7664" y="461298"/>
                  <a:pt x="327" y="749049"/>
                </a:cubicBezTo>
                <a:cubicBezTo>
                  <a:pt x="2720" y="834816"/>
                  <a:pt x="18328" y="919704"/>
                  <a:pt x="46595" y="1000706"/>
                </a:cubicBezTo>
                <a:lnTo>
                  <a:pt x="430777" y="1139729"/>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410" name="Google Shape;410;p13"/>
          <p:cNvSpPr/>
          <p:nvPr/>
        </p:nvSpPr>
        <p:spPr>
          <a:xfrm flipH="1">
            <a:off x="1" y="5014664"/>
            <a:ext cx="193664" cy="520575"/>
          </a:xfrm>
          <a:custGeom>
            <a:rect b="b" l="l" r="r" t="t"/>
            <a:pathLst>
              <a:path extrusionOk="0" h="520575" w="193664">
                <a:moveTo>
                  <a:pt x="193664" y="0"/>
                </a:moveTo>
                <a:lnTo>
                  <a:pt x="149058" y="32645"/>
                </a:lnTo>
                <a:cubicBezTo>
                  <a:pt x="31647" y="137782"/>
                  <a:pt x="-37492" y="311243"/>
                  <a:pt x="21421" y="457290"/>
                </a:cubicBezTo>
                <a:lnTo>
                  <a:pt x="193664" y="520575"/>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411" name="Google Shape;411;p13"/>
          <p:cNvSpPr/>
          <p:nvPr/>
        </p:nvSpPr>
        <p:spPr>
          <a:xfrm flipH="1">
            <a:off x="1" y="5263290"/>
            <a:ext cx="1359426" cy="1594711"/>
          </a:xfrm>
          <a:custGeom>
            <a:rect b="b" l="l" r="r" t="t"/>
            <a:pathLst>
              <a:path extrusionOk="0" h="1594711" w="1359426">
                <a:moveTo>
                  <a:pt x="1038053" y="888"/>
                </a:moveTo>
                <a:cubicBezTo>
                  <a:pt x="811598" y="-9231"/>
                  <a:pt x="581284" y="67042"/>
                  <a:pt x="400786" y="232104"/>
                </a:cubicBezTo>
                <a:cubicBezTo>
                  <a:pt x="373559" y="257000"/>
                  <a:pt x="347904" y="283592"/>
                  <a:pt x="323999" y="311686"/>
                </a:cubicBezTo>
                <a:cubicBezTo>
                  <a:pt x="226643" y="426004"/>
                  <a:pt x="159854" y="563469"/>
                  <a:pt x="110028" y="704996"/>
                </a:cubicBezTo>
                <a:cubicBezTo>
                  <a:pt x="20181" y="959825"/>
                  <a:pt x="-16890" y="1234333"/>
                  <a:pt x="7163" y="1503101"/>
                </a:cubicBezTo>
                <a:lnTo>
                  <a:pt x="22574" y="1594711"/>
                </a:lnTo>
                <a:lnTo>
                  <a:pt x="1359426" y="1594711"/>
                </a:lnTo>
                <a:lnTo>
                  <a:pt x="1359426" y="77068"/>
                </a:lnTo>
                <a:lnTo>
                  <a:pt x="1288357" y="48589"/>
                </a:lnTo>
                <a:cubicBezTo>
                  <a:pt x="1207352" y="20625"/>
                  <a:pt x="1122974" y="4682"/>
                  <a:pt x="1038053" y="888"/>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412" name="Google Shape;412;p13"/>
          <p:cNvSpPr/>
          <p:nvPr/>
        </p:nvSpPr>
        <p:spPr>
          <a:xfrm flipH="1">
            <a:off x="1" y="5860050"/>
            <a:ext cx="946682" cy="997951"/>
          </a:xfrm>
          <a:custGeom>
            <a:rect b="b" l="l" r="r" t="t"/>
            <a:pathLst>
              <a:path extrusionOk="0" h="997951" w="946682">
                <a:moveTo>
                  <a:pt x="704866" y="58"/>
                </a:moveTo>
                <a:cubicBezTo>
                  <a:pt x="547844" y="2424"/>
                  <a:pt x="393763" y="76131"/>
                  <a:pt x="281212" y="187445"/>
                </a:cubicBezTo>
                <a:cubicBezTo>
                  <a:pt x="152583" y="314661"/>
                  <a:pt x="74663" y="486048"/>
                  <a:pt x="35438" y="662561"/>
                </a:cubicBezTo>
                <a:cubicBezTo>
                  <a:pt x="15826" y="750817"/>
                  <a:pt x="5357" y="840575"/>
                  <a:pt x="432" y="930863"/>
                </a:cubicBezTo>
                <a:lnTo>
                  <a:pt x="0" y="997951"/>
                </a:lnTo>
                <a:lnTo>
                  <a:pt x="946682" y="997951"/>
                </a:lnTo>
                <a:lnTo>
                  <a:pt x="946682" y="56853"/>
                </a:lnTo>
                <a:lnTo>
                  <a:pt x="874913" y="26285"/>
                </a:lnTo>
                <a:cubicBezTo>
                  <a:pt x="841601" y="15437"/>
                  <a:pt x="807301" y="7663"/>
                  <a:pt x="772228" y="3511"/>
                </a:cubicBezTo>
                <a:cubicBezTo>
                  <a:pt x="749789" y="838"/>
                  <a:pt x="727297" y="-280"/>
                  <a:pt x="704866" y="5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413" name="Google Shape;413;p13"/>
          <p:cNvSpPr/>
          <p:nvPr/>
        </p:nvSpPr>
        <p:spPr>
          <a:xfrm flipH="1">
            <a:off x="2" y="6502094"/>
            <a:ext cx="684181" cy="355906"/>
          </a:xfrm>
          <a:custGeom>
            <a:rect b="b" l="l" r="r" t="t"/>
            <a:pathLst>
              <a:path extrusionOk="0" h="355906" w="684181">
                <a:moveTo>
                  <a:pt x="458546" y="1793"/>
                </a:moveTo>
                <a:cubicBezTo>
                  <a:pt x="395689" y="-4502"/>
                  <a:pt x="330358" y="5879"/>
                  <a:pt x="272493" y="31323"/>
                </a:cubicBezTo>
                <a:cubicBezTo>
                  <a:pt x="156761" y="82207"/>
                  <a:pt x="70007" y="186809"/>
                  <a:pt x="18238" y="301303"/>
                </a:cubicBezTo>
                <a:lnTo>
                  <a:pt x="0" y="355906"/>
                </a:lnTo>
                <a:lnTo>
                  <a:pt x="684181" y="355906"/>
                </a:lnTo>
                <a:lnTo>
                  <a:pt x="684181" y="133445"/>
                </a:lnTo>
                <a:lnTo>
                  <a:pt x="629757" y="72313"/>
                </a:lnTo>
                <a:cubicBezTo>
                  <a:pt x="581786" y="31057"/>
                  <a:pt x="521403" y="8087"/>
                  <a:pt x="458546" y="179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sng" cap="none" strike="noStrike">
              <a:solidFill>
                <a:srgbClr val="000000"/>
              </a:solidFill>
              <a:latin typeface="Calibri"/>
              <a:ea typeface="Calibri"/>
              <a:cs typeface="Calibri"/>
              <a:sym typeface="Calibri"/>
            </a:endParaRPr>
          </a:p>
        </p:txBody>
      </p:sp>
      <p:sp>
        <p:nvSpPr>
          <p:cNvPr id="414" name="Google Shape;414;p13"/>
          <p:cNvSpPr txBox="1"/>
          <p:nvPr>
            <p:ph idx="1" type="subTitle"/>
          </p:nvPr>
        </p:nvSpPr>
        <p:spPr>
          <a:xfrm>
            <a:off x="1189052" y="4020675"/>
            <a:ext cx="26589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100"/>
              <a:buNone/>
              <a:defRPr b="1" sz="2100"/>
            </a:lvl1pPr>
            <a:lvl2pPr lvl="1" rtl="0" algn="l">
              <a:lnSpc>
                <a:spcPct val="115000"/>
              </a:lnSpc>
              <a:spcBef>
                <a:spcPts val="2100"/>
              </a:spcBef>
              <a:spcAft>
                <a:spcPts val="0"/>
              </a:spcAft>
              <a:buSzPts val="2100"/>
              <a:buNone/>
              <a:defRPr b="1" sz="2100"/>
            </a:lvl2pPr>
            <a:lvl3pPr lvl="2" rtl="0" algn="l">
              <a:lnSpc>
                <a:spcPct val="115000"/>
              </a:lnSpc>
              <a:spcBef>
                <a:spcPts val="2100"/>
              </a:spcBef>
              <a:spcAft>
                <a:spcPts val="0"/>
              </a:spcAft>
              <a:buSzPts val="2100"/>
              <a:buNone/>
              <a:defRPr b="1" sz="2100"/>
            </a:lvl3pPr>
            <a:lvl4pPr lvl="3" rtl="0" algn="l">
              <a:lnSpc>
                <a:spcPct val="115000"/>
              </a:lnSpc>
              <a:spcBef>
                <a:spcPts val="2100"/>
              </a:spcBef>
              <a:spcAft>
                <a:spcPts val="0"/>
              </a:spcAft>
              <a:buSzPts val="2100"/>
              <a:buNone/>
              <a:defRPr b="1" sz="2100"/>
            </a:lvl4pPr>
            <a:lvl5pPr lvl="4" rtl="0" algn="l">
              <a:lnSpc>
                <a:spcPct val="115000"/>
              </a:lnSpc>
              <a:spcBef>
                <a:spcPts val="2100"/>
              </a:spcBef>
              <a:spcAft>
                <a:spcPts val="0"/>
              </a:spcAft>
              <a:buSzPts val="2100"/>
              <a:buNone/>
              <a:defRPr b="1" sz="2100"/>
            </a:lvl5pPr>
            <a:lvl6pPr lvl="5" rtl="0" algn="l">
              <a:lnSpc>
                <a:spcPct val="115000"/>
              </a:lnSpc>
              <a:spcBef>
                <a:spcPts val="2100"/>
              </a:spcBef>
              <a:spcAft>
                <a:spcPts val="0"/>
              </a:spcAft>
              <a:buSzPts val="2100"/>
              <a:buNone/>
              <a:defRPr b="1" sz="2100"/>
            </a:lvl6pPr>
            <a:lvl7pPr lvl="6" rtl="0" algn="l">
              <a:lnSpc>
                <a:spcPct val="115000"/>
              </a:lnSpc>
              <a:spcBef>
                <a:spcPts val="2100"/>
              </a:spcBef>
              <a:spcAft>
                <a:spcPts val="0"/>
              </a:spcAft>
              <a:buSzPts val="2100"/>
              <a:buNone/>
              <a:defRPr b="1" sz="2100"/>
            </a:lvl7pPr>
            <a:lvl8pPr lvl="7" rtl="0" algn="l">
              <a:lnSpc>
                <a:spcPct val="115000"/>
              </a:lnSpc>
              <a:spcBef>
                <a:spcPts val="2100"/>
              </a:spcBef>
              <a:spcAft>
                <a:spcPts val="0"/>
              </a:spcAft>
              <a:buSzPts val="2100"/>
              <a:buNone/>
              <a:defRPr b="1" sz="2100"/>
            </a:lvl8pPr>
            <a:lvl9pPr lvl="8" rtl="0" algn="l">
              <a:lnSpc>
                <a:spcPct val="115000"/>
              </a:lnSpc>
              <a:spcBef>
                <a:spcPts val="2100"/>
              </a:spcBef>
              <a:spcAft>
                <a:spcPts val="2100"/>
              </a:spcAft>
              <a:buSzPts val="2100"/>
              <a:buNone/>
              <a:defRPr b="1" sz="2100"/>
            </a:lvl9pPr>
          </a:lstStyle>
          <a:p/>
        </p:txBody>
      </p:sp>
      <p:sp>
        <p:nvSpPr>
          <p:cNvPr id="415" name="Google Shape;415;p13"/>
          <p:cNvSpPr txBox="1"/>
          <p:nvPr>
            <p:ph idx="2" type="subTitle"/>
          </p:nvPr>
        </p:nvSpPr>
        <p:spPr>
          <a:xfrm>
            <a:off x="4713302" y="4020675"/>
            <a:ext cx="26589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100"/>
              <a:buNone/>
              <a:defRPr b="1" sz="2100"/>
            </a:lvl1pPr>
            <a:lvl2pPr lvl="1" rtl="0" algn="l">
              <a:lnSpc>
                <a:spcPct val="115000"/>
              </a:lnSpc>
              <a:spcBef>
                <a:spcPts val="2100"/>
              </a:spcBef>
              <a:spcAft>
                <a:spcPts val="0"/>
              </a:spcAft>
              <a:buSzPts val="2100"/>
              <a:buNone/>
              <a:defRPr b="1" sz="2100"/>
            </a:lvl2pPr>
            <a:lvl3pPr lvl="2" rtl="0" algn="l">
              <a:lnSpc>
                <a:spcPct val="115000"/>
              </a:lnSpc>
              <a:spcBef>
                <a:spcPts val="2100"/>
              </a:spcBef>
              <a:spcAft>
                <a:spcPts val="0"/>
              </a:spcAft>
              <a:buSzPts val="2100"/>
              <a:buNone/>
              <a:defRPr b="1" sz="2100"/>
            </a:lvl3pPr>
            <a:lvl4pPr lvl="3" rtl="0" algn="l">
              <a:lnSpc>
                <a:spcPct val="115000"/>
              </a:lnSpc>
              <a:spcBef>
                <a:spcPts val="2100"/>
              </a:spcBef>
              <a:spcAft>
                <a:spcPts val="0"/>
              </a:spcAft>
              <a:buSzPts val="2100"/>
              <a:buNone/>
              <a:defRPr b="1" sz="2100"/>
            </a:lvl4pPr>
            <a:lvl5pPr lvl="4" rtl="0" algn="l">
              <a:lnSpc>
                <a:spcPct val="115000"/>
              </a:lnSpc>
              <a:spcBef>
                <a:spcPts val="2100"/>
              </a:spcBef>
              <a:spcAft>
                <a:spcPts val="0"/>
              </a:spcAft>
              <a:buSzPts val="2100"/>
              <a:buNone/>
              <a:defRPr b="1" sz="2100"/>
            </a:lvl5pPr>
            <a:lvl6pPr lvl="5" rtl="0" algn="l">
              <a:lnSpc>
                <a:spcPct val="115000"/>
              </a:lnSpc>
              <a:spcBef>
                <a:spcPts val="2100"/>
              </a:spcBef>
              <a:spcAft>
                <a:spcPts val="0"/>
              </a:spcAft>
              <a:buSzPts val="2100"/>
              <a:buNone/>
              <a:defRPr b="1" sz="2100"/>
            </a:lvl6pPr>
            <a:lvl7pPr lvl="6" rtl="0" algn="l">
              <a:lnSpc>
                <a:spcPct val="115000"/>
              </a:lnSpc>
              <a:spcBef>
                <a:spcPts val="2100"/>
              </a:spcBef>
              <a:spcAft>
                <a:spcPts val="0"/>
              </a:spcAft>
              <a:buSzPts val="2100"/>
              <a:buNone/>
              <a:defRPr b="1" sz="2100"/>
            </a:lvl7pPr>
            <a:lvl8pPr lvl="7" rtl="0" algn="l">
              <a:lnSpc>
                <a:spcPct val="115000"/>
              </a:lnSpc>
              <a:spcBef>
                <a:spcPts val="2100"/>
              </a:spcBef>
              <a:spcAft>
                <a:spcPts val="0"/>
              </a:spcAft>
              <a:buSzPts val="2100"/>
              <a:buNone/>
              <a:defRPr b="1" sz="2100"/>
            </a:lvl8pPr>
            <a:lvl9pPr lvl="8" rtl="0" algn="l">
              <a:lnSpc>
                <a:spcPct val="115000"/>
              </a:lnSpc>
              <a:spcBef>
                <a:spcPts val="2100"/>
              </a:spcBef>
              <a:spcAft>
                <a:spcPts val="2100"/>
              </a:spcAft>
              <a:buSzPts val="2100"/>
              <a:buNone/>
              <a:defRPr b="1" sz="2100"/>
            </a:lvl9pPr>
          </a:lstStyle>
          <a:p/>
        </p:txBody>
      </p:sp>
      <p:sp>
        <p:nvSpPr>
          <p:cNvPr id="416" name="Google Shape;416;p13"/>
          <p:cNvSpPr txBox="1"/>
          <p:nvPr>
            <p:ph idx="3" type="subTitle"/>
          </p:nvPr>
        </p:nvSpPr>
        <p:spPr>
          <a:xfrm>
            <a:off x="8237552" y="4020675"/>
            <a:ext cx="26586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2100"/>
              <a:buNone/>
              <a:defRPr b="1" sz="2100"/>
            </a:lvl1pPr>
            <a:lvl2pPr lvl="1" rtl="0" algn="l">
              <a:lnSpc>
                <a:spcPct val="115000"/>
              </a:lnSpc>
              <a:spcBef>
                <a:spcPts val="2100"/>
              </a:spcBef>
              <a:spcAft>
                <a:spcPts val="0"/>
              </a:spcAft>
              <a:buSzPts val="2100"/>
              <a:buNone/>
              <a:defRPr b="1" sz="2100"/>
            </a:lvl2pPr>
            <a:lvl3pPr lvl="2" rtl="0" algn="l">
              <a:lnSpc>
                <a:spcPct val="115000"/>
              </a:lnSpc>
              <a:spcBef>
                <a:spcPts val="2100"/>
              </a:spcBef>
              <a:spcAft>
                <a:spcPts val="0"/>
              </a:spcAft>
              <a:buSzPts val="2100"/>
              <a:buNone/>
              <a:defRPr b="1" sz="2100"/>
            </a:lvl3pPr>
            <a:lvl4pPr lvl="3" rtl="0" algn="l">
              <a:lnSpc>
                <a:spcPct val="115000"/>
              </a:lnSpc>
              <a:spcBef>
                <a:spcPts val="2100"/>
              </a:spcBef>
              <a:spcAft>
                <a:spcPts val="0"/>
              </a:spcAft>
              <a:buSzPts val="2100"/>
              <a:buNone/>
              <a:defRPr b="1" sz="2100"/>
            </a:lvl4pPr>
            <a:lvl5pPr lvl="4" rtl="0" algn="l">
              <a:lnSpc>
                <a:spcPct val="115000"/>
              </a:lnSpc>
              <a:spcBef>
                <a:spcPts val="2100"/>
              </a:spcBef>
              <a:spcAft>
                <a:spcPts val="0"/>
              </a:spcAft>
              <a:buSzPts val="2100"/>
              <a:buNone/>
              <a:defRPr b="1" sz="2100"/>
            </a:lvl5pPr>
            <a:lvl6pPr lvl="5" rtl="0" algn="l">
              <a:lnSpc>
                <a:spcPct val="115000"/>
              </a:lnSpc>
              <a:spcBef>
                <a:spcPts val="2100"/>
              </a:spcBef>
              <a:spcAft>
                <a:spcPts val="0"/>
              </a:spcAft>
              <a:buSzPts val="2100"/>
              <a:buNone/>
              <a:defRPr b="1" sz="2100"/>
            </a:lvl6pPr>
            <a:lvl7pPr lvl="6" rtl="0" algn="l">
              <a:lnSpc>
                <a:spcPct val="115000"/>
              </a:lnSpc>
              <a:spcBef>
                <a:spcPts val="2100"/>
              </a:spcBef>
              <a:spcAft>
                <a:spcPts val="0"/>
              </a:spcAft>
              <a:buSzPts val="2100"/>
              <a:buNone/>
              <a:defRPr b="1" sz="2100"/>
            </a:lvl7pPr>
            <a:lvl8pPr lvl="7" rtl="0" algn="l">
              <a:lnSpc>
                <a:spcPct val="115000"/>
              </a:lnSpc>
              <a:spcBef>
                <a:spcPts val="2100"/>
              </a:spcBef>
              <a:spcAft>
                <a:spcPts val="0"/>
              </a:spcAft>
              <a:buSzPts val="2100"/>
              <a:buNone/>
              <a:defRPr b="1" sz="2100"/>
            </a:lvl8pPr>
            <a:lvl9pPr lvl="8" rtl="0" algn="l">
              <a:lnSpc>
                <a:spcPct val="115000"/>
              </a:lnSpc>
              <a:spcBef>
                <a:spcPts val="2100"/>
              </a:spcBef>
              <a:spcAft>
                <a:spcPts val="2100"/>
              </a:spcAft>
              <a:buSzPts val="2100"/>
              <a:buNone/>
              <a:defRPr b="1" sz="2100"/>
            </a:lvl9pPr>
          </a:lstStyle>
          <a:p/>
        </p:txBody>
      </p:sp>
      <p:sp>
        <p:nvSpPr>
          <p:cNvPr id="417" name="Google Shape;417;p13"/>
          <p:cNvSpPr txBox="1"/>
          <p:nvPr>
            <p:ph type="title"/>
          </p:nvPr>
        </p:nvSpPr>
        <p:spPr>
          <a:xfrm>
            <a:off x="1189050" y="669575"/>
            <a:ext cx="9707400" cy="7635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4000"/>
              <a:buFont typeface="Aldrich"/>
              <a:buNone/>
              <a:defRPr/>
            </a:lvl1pPr>
            <a:lvl2pPr lvl="1"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18" name="Google Shape;418;p13"/>
          <p:cNvSpPr txBox="1"/>
          <p:nvPr>
            <p:ph idx="4" type="body"/>
          </p:nvPr>
        </p:nvSpPr>
        <p:spPr>
          <a:xfrm>
            <a:off x="1189050" y="4458625"/>
            <a:ext cx="2658900" cy="925200"/>
          </a:xfrm>
          <a:prstGeom prst="rect">
            <a:avLst/>
          </a:prstGeom>
          <a:noFill/>
          <a:ln>
            <a:noFill/>
          </a:ln>
        </p:spPr>
        <p:txBody>
          <a:bodyPr anchorCtr="0" anchor="t" bIns="121900" lIns="121900" spcFirstLastPara="1" rIns="121900" wrap="square" tIns="121900">
            <a:noAutofit/>
          </a:bodyPr>
          <a:lstStyle>
            <a:lvl1pPr indent="-336550" lvl="0" marL="457200" rtl="0" algn="l">
              <a:lnSpc>
                <a:spcPct val="115000"/>
              </a:lnSpc>
              <a:spcBef>
                <a:spcPts val="0"/>
              </a:spcBef>
              <a:spcAft>
                <a:spcPts val="0"/>
              </a:spcAft>
              <a:buSzPts val="1700"/>
              <a:buChar char="●"/>
              <a:defRPr sz="1700"/>
            </a:lvl1pPr>
            <a:lvl2pPr indent="-336550" lvl="1" marL="914400" rtl="0" algn="l">
              <a:lnSpc>
                <a:spcPct val="115000"/>
              </a:lnSpc>
              <a:spcBef>
                <a:spcPts val="2100"/>
              </a:spcBef>
              <a:spcAft>
                <a:spcPts val="0"/>
              </a:spcAft>
              <a:buSzPts val="1700"/>
              <a:buChar char="○"/>
              <a:defRPr sz="1700"/>
            </a:lvl2pPr>
            <a:lvl3pPr indent="-336550" lvl="2" marL="1371600" rtl="0" algn="l">
              <a:lnSpc>
                <a:spcPct val="115000"/>
              </a:lnSpc>
              <a:spcBef>
                <a:spcPts val="2100"/>
              </a:spcBef>
              <a:spcAft>
                <a:spcPts val="0"/>
              </a:spcAft>
              <a:buSzPts val="1700"/>
              <a:buChar char="■"/>
              <a:defRPr sz="1700"/>
            </a:lvl3pPr>
            <a:lvl4pPr indent="-336550" lvl="3" marL="1828800" rtl="0" algn="l">
              <a:lnSpc>
                <a:spcPct val="115000"/>
              </a:lnSpc>
              <a:spcBef>
                <a:spcPts val="2100"/>
              </a:spcBef>
              <a:spcAft>
                <a:spcPts val="0"/>
              </a:spcAft>
              <a:buSzPts val="1700"/>
              <a:buChar char="●"/>
              <a:defRPr sz="1700"/>
            </a:lvl4pPr>
            <a:lvl5pPr indent="-336550" lvl="4" marL="2286000" rtl="0" algn="l">
              <a:lnSpc>
                <a:spcPct val="115000"/>
              </a:lnSpc>
              <a:spcBef>
                <a:spcPts val="2100"/>
              </a:spcBef>
              <a:spcAft>
                <a:spcPts val="0"/>
              </a:spcAft>
              <a:buSzPts val="1700"/>
              <a:buChar char="○"/>
              <a:defRPr sz="1700"/>
            </a:lvl5pPr>
            <a:lvl6pPr indent="-336550" lvl="5" marL="2743200" rtl="0" algn="l">
              <a:lnSpc>
                <a:spcPct val="115000"/>
              </a:lnSpc>
              <a:spcBef>
                <a:spcPts val="2100"/>
              </a:spcBef>
              <a:spcAft>
                <a:spcPts val="0"/>
              </a:spcAft>
              <a:buSzPts val="1700"/>
              <a:buChar char="■"/>
              <a:defRPr sz="1700"/>
            </a:lvl6pPr>
            <a:lvl7pPr indent="-336550" lvl="6" marL="3200400" rtl="0" algn="l">
              <a:lnSpc>
                <a:spcPct val="115000"/>
              </a:lnSpc>
              <a:spcBef>
                <a:spcPts val="2100"/>
              </a:spcBef>
              <a:spcAft>
                <a:spcPts val="0"/>
              </a:spcAft>
              <a:buSzPts val="1700"/>
              <a:buChar char="●"/>
              <a:defRPr sz="1700"/>
            </a:lvl7pPr>
            <a:lvl8pPr indent="-336550" lvl="7" marL="3657600" rtl="0" algn="l">
              <a:lnSpc>
                <a:spcPct val="115000"/>
              </a:lnSpc>
              <a:spcBef>
                <a:spcPts val="2100"/>
              </a:spcBef>
              <a:spcAft>
                <a:spcPts val="0"/>
              </a:spcAft>
              <a:buSzPts val="1700"/>
              <a:buChar char="○"/>
              <a:defRPr sz="1700"/>
            </a:lvl8pPr>
            <a:lvl9pPr indent="-336550" lvl="8" marL="4114800" rtl="0" algn="l">
              <a:lnSpc>
                <a:spcPct val="115000"/>
              </a:lnSpc>
              <a:spcBef>
                <a:spcPts val="2100"/>
              </a:spcBef>
              <a:spcAft>
                <a:spcPts val="2100"/>
              </a:spcAft>
              <a:buSzPts val="1700"/>
              <a:buChar char="■"/>
              <a:defRPr sz="1700"/>
            </a:lvl9pPr>
          </a:lstStyle>
          <a:p/>
        </p:txBody>
      </p:sp>
      <p:sp>
        <p:nvSpPr>
          <p:cNvPr id="419" name="Google Shape;419;p13"/>
          <p:cNvSpPr txBox="1"/>
          <p:nvPr>
            <p:ph idx="5" type="body"/>
          </p:nvPr>
        </p:nvSpPr>
        <p:spPr>
          <a:xfrm>
            <a:off x="4713300" y="4447196"/>
            <a:ext cx="2658900" cy="923400"/>
          </a:xfrm>
          <a:prstGeom prst="rect">
            <a:avLst/>
          </a:prstGeom>
          <a:noFill/>
          <a:ln>
            <a:noFill/>
          </a:ln>
        </p:spPr>
        <p:txBody>
          <a:bodyPr anchorCtr="0" anchor="t" bIns="121900" lIns="121900" spcFirstLastPara="1" rIns="121900" wrap="square" tIns="121900">
            <a:noAutofit/>
          </a:bodyPr>
          <a:lstStyle>
            <a:lvl1pPr indent="-336550" lvl="0" marL="457200" rtl="0" algn="l">
              <a:lnSpc>
                <a:spcPct val="115000"/>
              </a:lnSpc>
              <a:spcBef>
                <a:spcPts val="0"/>
              </a:spcBef>
              <a:spcAft>
                <a:spcPts val="0"/>
              </a:spcAft>
              <a:buSzPts val="1700"/>
              <a:buChar char="●"/>
              <a:defRPr sz="1700"/>
            </a:lvl1pPr>
            <a:lvl2pPr indent="-336550" lvl="1" marL="914400" rtl="0" algn="l">
              <a:lnSpc>
                <a:spcPct val="115000"/>
              </a:lnSpc>
              <a:spcBef>
                <a:spcPts val="2100"/>
              </a:spcBef>
              <a:spcAft>
                <a:spcPts val="0"/>
              </a:spcAft>
              <a:buSzPts val="1700"/>
              <a:buChar char="○"/>
              <a:defRPr sz="1700"/>
            </a:lvl2pPr>
            <a:lvl3pPr indent="-336550" lvl="2" marL="1371600" rtl="0" algn="l">
              <a:lnSpc>
                <a:spcPct val="115000"/>
              </a:lnSpc>
              <a:spcBef>
                <a:spcPts val="2100"/>
              </a:spcBef>
              <a:spcAft>
                <a:spcPts val="0"/>
              </a:spcAft>
              <a:buSzPts val="1700"/>
              <a:buChar char="■"/>
              <a:defRPr sz="1700"/>
            </a:lvl3pPr>
            <a:lvl4pPr indent="-336550" lvl="3" marL="1828800" rtl="0" algn="l">
              <a:lnSpc>
                <a:spcPct val="115000"/>
              </a:lnSpc>
              <a:spcBef>
                <a:spcPts val="2100"/>
              </a:spcBef>
              <a:spcAft>
                <a:spcPts val="0"/>
              </a:spcAft>
              <a:buSzPts val="1700"/>
              <a:buChar char="●"/>
              <a:defRPr sz="1700"/>
            </a:lvl4pPr>
            <a:lvl5pPr indent="-336550" lvl="4" marL="2286000" rtl="0" algn="l">
              <a:lnSpc>
                <a:spcPct val="115000"/>
              </a:lnSpc>
              <a:spcBef>
                <a:spcPts val="2100"/>
              </a:spcBef>
              <a:spcAft>
                <a:spcPts val="0"/>
              </a:spcAft>
              <a:buSzPts val="1700"/>
              <a:buChar char="○"/>
              <a:defRPr sz="1700"/>
            </a:lvl5pPr>
            <a:lvl6pPr indent="-336550" lvl="5" marL="2743200" rtl="0" algn="l">
              <a:lnSpc>
                <a:spcPct val="115000"/>
              </a:lnSpc>
              <a:spcBef>
                <a:spcPts val="2100"/>
              </a:spcBef>
              <a:spcAft>
                <a:spcPts val="0"/>
              </a:spcAft>
              <a:buSzPts val="1700"/>
              <a:buChar char="■"/>
              <a:defRPr sz="1700"/>
            </a:lvl6pPr>
            <a:lvl7pPr indent="-336550" lvl="6" marL="3200400" rtl="0" algn="l">
              <a:lnSpc>
                <a:spcPct val="115000"/>
              </a:lnSpc>
              <a:spcBef>
                <a:spcPts val="2100"/>
              </a:spcBef>
              <a:spcAft>
                <a:spcPts val="0"/>
              </a:spcAft>
              <a:buSzPts val="1700"/>
              <a:buChar char="●"/>
              <a:defRPr sz="1700"/>
            </a:lvl7pPr>
            <a:lvl8pPr indent="-336550" lvl="7" marL="3657600" rtl="0" algn="l">
              <a:lnSpc>
                <a:spcPct val="115000"/>
              </a:lnSpc>
              <a:spcBef>
                <a:spcPts val="2100"/>
              </a:spcBef>
              <a:spcAft>
                <a:spcPts val="0"/>
              </a:spcAft>
              <a:buSzPts val="1700"/>
              <a:buChar char="○"/>
              <a:defRPr sz="1700"/>
            </a:lvl8pPr>
            <a:lvl9pPr indent="-336550" lvl="8" marL="4114800" rtl="0" algn="l">
              <a:lnSpc>
                <a:spcPct val="115000"/>
              </a:lnSpc>
              <a:spcBef>
                <a:spcPts val="2100"/>
              </a:spcBef>
              <a:spcAft>
                <a:spcPts val="2100"/>
              </a:spcAft>
              <a:buSzPts val="1700"/>
              <a:buChar char="■"/>
              <a:defRPr sz="1700"/>
            </a:lvl9pPr>
          </a:lstStyle>
          <a:p/>
        </p:txBody>
      </p:sp>
      <p:sp>
        <p:nvSpPr>
          <p:cNvPr id="420" name="Google Shape;420;p13"/>
          <p:cNvSpPr txBox="1"/>
          <p:nvPr>
            <p:ph idx="6" type="body"/>
          </p:nvPr>
        </p:nvSpPr>
        <p:spPr>
          <a:xfrm>
            <a:off x="8237550" y="4433967"/>
            <a:ext cx="2658900" cy="923400"/>
          </a:xfrm>
          <a:prstGeom prst="rect">
            <a:avLst/>
          </a:prstGeom>
          <a:noFill/>
          <a:ln>
            <a:noFill/>
          </a:ln>
        </p:spPr>
        <p:txBody>
          <a:bodyPr anchorCtr="0" anchor="t" bIns="121900" lIns="121900" spcFirstLastPara="1" rIns="121900" wrap="square" tIns="121900">
            <a:noAutofit/>
          </a:bodyPr>
          <a:lstStyle>
            <a:lvl1pPr indent="-336550" lvl="0" marL="457200" rtl="0" algn="l">
              <a:lnSpc>
                <a:spcPct val="115000"/>
              </a:lnSpc>
              <a:spcBef>
                <a:spcPts val="0"/>
              </a:spcBef>
              <a:spcAft>
                <a:spcPts val="0"/>
              </a:spcAft>
              <a:buSzPts val="1700"/>
              <a:buChar char="●"/>
              <a:defRPr sz="1700"/>
            </a:lvl1pPr>
            <a:lvl2pPr indent="-336550" lvl="1" marL="914400" rtl="0" algn="l">
              <a:lnSpc>
                <a:spcPct val="115000"/>
              </a:lnSpc>
              <a:spcBef>
                <a:spcPts val="2100"/>
              </a:spcBef>
              <a:spcAft>
                <a:spcPts val="0"/>
              </a:spcAft>
              <a:buSzPts val="1700"/>
              <a:buChar char="○"/>
              <a:defRPr sz="1700"/>
            </a:lvl2pPr>
            <a:lvl3pPr indent="-336550" lvl="2" marL="1371600" rtl="0" algn="l">
              <a:lnSpc>
                <a:spcPct val="115000"/>
              </a:lnSpc>
              <a:spcBef>
                <a:spcPts val="2100"/>
              </a:spcBef>
              <a:spcAft>
                <a:spcPts val="0"/>
              </a:spcAft>
              <a:buSzPts val="1700"/>
              <a:buChar char="■"/>
              <a:defRPr sz="1700"/>
            </a:lvl3pPr>
            <a:lvl4pPr indent="-336550" lvl="3" marL="1828800" rtl="0" algn="l">
              <a:lnSpc>
                <a:spcPct val="115000"/>
              </a:lnSpc>
              <a:spcBef>
                <a:spcPts val="2100"/>
              </a:spcBef>
              <a:spcAft>
                <a:spcPts val="0"/>
              </a:spcAft>
              <a:buSzPts val="1700"/>
              <a:buChar char="●"/>
              <a:defRPr sz="1700"/>
            </a:lvl4pPr>
            <a:lvl5pPr indent="-336550" lvl="4" marL="2286000" rtl="0" algn="l">
              <a:lnSpc>
                <a:spcPct val="115000"/>
              </a:lnSpc>
              <a:spcBef>
                <a:spcPts val="2100"/>
              </a:spcBef>
              <a:spcAft>
                <a:spcPts val="0"/>
              </a:spcAft>
              <a:buSzPts val="1700"/>
              <a:buChar char="○"/>
              <a:defRPr sz="1700"/>
            </a:lvl5pPr>
            <a:lvl6pPr indent="-336550" lvl="5" marL="2743200" rtl="0" algn="l">
              <a:lnSpc>
                <a:spcPct val="115000"/>
              </a:lnSpc>
              <a:spcBef>
                <a:spcPts val="2100"/>
              </a:spcBef>
              <a:spcAft>
                <a:spcPts val="0"/>
              </a:spcAft>
              <a:buSzPts val="1700"/>
              <a:buChar char="■"/>
              <a:defRPr sz="1700"/>
            </a:lvl6pPr>
            <a:lvl7pPr indent="-336550" lvl="6" marL="3200400" rtl="0" algn="l">
              <a:lnSpc>
                <a:spcPct val="115000"/>
              </a:lnSpc>
              <a:spcBef>
                <a:spcPts val="2100"/>
              </a:spcBef>
              <a:spcAft>
                <a:spcPts val="0"/>
              </a:spcAft>
              <a:buSzPts val="1700"/>
              <a:buChar char="●"/>
              <a:defRPr sz="1700"/>
            </a:lvl7pPr>
            <a:lvl8pPr indent="-336550" lvl="7" marL="3657600" rtl="0" algn="l">
              <a:lnSpc>
                <a:spcPct val="115000"/>
              </a:lnSpc>
              <a:spcBef>
                <a:spcPts val="2100"/>
              </a:spcBef>
              <a:spcAft>
                <a:spcPts val="0"/>
              </a:spcAft>
              <a:buSzPts val="1700"/>
              <a:buChar char="○"/>
              <a:defRPr sz="1700"/>
            </a:lvl8pPr>
            <a:lvl9pPr indent="-336550" lvl="8" marL="4114800" rtl="0" algn="l">
              <a:lnSpc>
                <a:spcPct val="115000"/>
              </a:lnSpc>
              <a:spcBef>
                <a:spcPts val="2100"/>
              </a:spcBef>
              <a:spcAft>
                <a:spcPts val="2100"/>
              </a:spcAft>
              <a:buSzPts val="1700"/>
              <a:buChar char="■"/>
              <a:defRPr sz="1700"/>
            </a:lvl9pPr>
          </a:lstStyle>
          <a:p/>
        </p:txBody>
      </p:sp>
      <p:sp>
        <p:nvSpPr>
          <p:cNvPr id="421" name="Google Shape;421;p13"/>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422" name="Shape 422"/>
        <p:cNvGrpSpPr/>
        <p:nvPr/>
      </p:nvGrpSpPr>
      <p:grpSpPr>
        <a:xfrm>
          <a:off x="0" y="0"/>
          <a:ext cx="0" cy="0"/>
          <a:chOff x="0" y="0"/>
          <a:chExt cx="0" cy="0"/>
        </a:xfrm>
      </p:grpSpPr>
      <p:sp>
        <p:nvSpPr>
          <p:cNvPr id="423" name="Google Shape;423;p14"/>
          <p:cNvSpPr/>
          <p:nvPr/>
        </p:nvSpPr>
        <p:spPr>
          <a:xfrm>
            <a:off x="1" y="3479240"/>
            <a:ext cx="3262812" cy="3378761"/>
          </a:xfrm>
          <a:custGeom>
            <a:rect b="b" l="l" r="r" t="t"/>
            <a:pathLst>
              <a:path extrusionOk="0" h="3378761" w="3262812">
                <a:moveTo>
                  <a:pt x="3234160" y="0"/>
                </a:moveTo>
                <a:lnTo>
                  <a:pt x="3262812" y="692145"/>
                </a:lnTo>
                <a:cubicBezTo>
                  <a:pt x="2897640" y="1268399"/>
                  <a:pt x="2146276" y="1499222"/>
                  <a:pt x="1757226" y="2059559"/>
                </a:cubicBezTo>
                <a:cubicBezTo>
                  <a:pt x="1502383" y="2436695"/>
                  <a:pt x="1441423" y="2907995"/>
                  <a:pt x="1583988" y="3332624"/>
                </a:cubicBezTo>
                <a:lnTo>
                  <a:pt x="1602985" y="3378761"/>
                </a:lnTo>
                <a:lnTo>
                  <a:pt x="0" y="3378761"/>
                </a:lnTo>
                <a:lnTo>
                  <a:pt x="0" y="829986"/>
                </a:lnTo>
                <a:lnTo>
                  <a:pt x="3070832" y="4142"/>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4" name="Google Shape;424;p14"/>
          <p:cNvSpPr/>
          <p:nvPr/>
        </p:nvSpPr>
        <p:spPr>
          <a:xfrm>
            <a:off x="1" y="3298402"/>
            <a:ext cx="3275865" cy="2959884"/>
          </a:xfrm>
          <a:custGeom>
            <a:rect b="b" l="l" r="r" t="t"/>
            <a:pathLst>
              <a:path extrusionOk="0" h="2959884" w="3275865">
                <a:moveTo>
                  <a:pt x="3234160" y="0"/>
                </a:moveTo>
                <a:lnTo>
                  <a:pt x="3275865" y="477243"/>
                </a:lnTo>
                <a:cubicBezTo>
                  <a:pt x="3174941" y="731941"/>
                  <a:pt x="2933934" y="906092"/>
                  <a:pt x="2681782" y="1012427"/>
                </a:cubicBezTo>
                <a:cubicBezTo>
                  <a:pt x="2428518" y="1117047"/>
                  <a:pt x="2167388" y="1201479"/>
                  <a:pt x="1900814" y="1264900"/>
                </a:cubicBezTo>
                <a:cubicBezTo>
                  <a:pt x="1018561" y="1481909"/>
                  <a:pt x="343013" y="2052365"/>
                  <a:pt x="13017" y="2921877"/>
                </a:cubicBezTo>
                <a:lnTo>
                  <a:pt x="0" y="2959884"/>
                </a:lnTo>
                <a:lnTo>
                  <a:pt x="0" y="260608"/>
                </a:lnTo>
                <a:lnTo>
                  <a:pt x="64650" y="242456"/>
                </a:lnTo>
                <a:cubicBezTo>
                  <a:pt x="269182" y="191313"/>
                  <a:pt x="569295" y="160661"/>
                  <a:pt x="989946" y="213312"/>
                </a:cubicBezTo>
                <a:cubicBezTo>
                  <a:pt x="1951436" y="333656"/>
                  <a:pt x="2507632" y="364858"/>
                  <a:pt x="3234160" y="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5" name="Google Shape;425;p14"/>
          <p:cNvSpPr/>
          <p:nvPr/>
        </p:nvSpPr>
        <p:spPr>
          <a:xfrm flipH="1" rot="10593467">
            <a:off x="-60506" y="-91593"/>
            <a:ext cx="3295639" cy="2499793"/>
          </a:xfrm>
          <a:custGeom>
            <a:rect b="b" l="l" r="r" t="t"/>
            <a:pathLst>
              <a:path extrusionOk="0" h="2501537" w="3297938">
                <a:moveTo>
                  <a:pt x="130598" y="2501537"/>
                </a:moveTo>
                <a:lnTo>
                  <a:pt x="403712" y="2485363"/>
                </a:lnTo>
                <a:lnTo>
                  <a:pt x="515938" y="2330276"/>
                </a:lnTo>
                <a:cubicBezTo>
                  <a:pt x="875187" y="1868913"/>
                  <a:pt x="1356687" y="1553103"/>
                  <a:pt x="1923568" y="1398827"/>
                </a:cubicBezTo>
                <a:cubicBezTo>
                  <a:pt x="2190011" y="1328691"/>
                  <a:pt x="2451011" y="1235320"/>
                  <a:pt x="2704150" y="1119622"/>
                </a:cubicBezTo>
                <a:cubicBezTo>
                  <a:pt x="2956176" y="1002029"/>
                  <a:pt x="3197064" y="809439"/>
                  <a:pt x="3297938" y="527773"/>
                </a:cubicBezTo>
                <a:lnTo>
                  <a:pt x="3256254" y="0"/>
                </a:lnTo>
                <a:cubicBezTo>
                  <a:pt x="2530085" y="403488"/>
                  <a:pt x="1974165" y="368982"/>
                  <a:pt x="1013152" y="235897"/>
                </a:cubicBezTo>
                <a:cubicBezTo>
                  <a:pt x="532647" y="169353"/>
                  <a:pt x="209499" y="223133"/>
                  <a:pt x="6479" y="293550"/>
                </a:cubicBezTo>
                <a:lnTo>
                  <a:pt x="0" y="29625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6" name="Google Shape;426;p14"/>
          <p:cNvSpPr/>
          <p:nvPr/>
        </p:nvSpPr>
        <p:spPr>
          <a:xfrm>
            <a:off x="3396129" y="5345045"/>
            <a:ext cx="5550751" cy="1512955"/>
          </a:xfrm>
          <a:custGeom>
            <a:rect b="b" l="l" r="r" t="t"/>
            <a:pathLst>
              <a:path extrusionOk="0" h="1512955" w="5550751">
                <a:moveTo>
                  <a:pt x="0" y="0"/>
                </a:moveTo>
                <a:lnTo>
                  <a:pt x="1779003" y="63675"/>
                </a:lnTo>
                <a:lnTo>
                  <a:pt x="5290515" y="934744"/>
                </a:lnTo>
                <a:lnTo>
                  <a:pt x="5550751" y="1512955"/>
                </a:lnTo>
                <a:lnTo>
                  <a:pt x="2714970" y="1512955"/>
                </a:lnTo>
                <a:lnTo>
                  <a:pt x="2647527" y="1484338"/>
                </a:lnTo>
                <a:cubicBezTo>
                  <a:pt x="2161061" y="1237310"/>
                  <a:pt x="1911233" y="827453"/>
                  <a:pt x="1490820" y="524362"/>
                </a:cubicBezTo>
                <a:cubicBezTo>
                  <a:pt x="1096515" y="245373"/>
                  <a:pt x="571869" y="60844"/>
                  <a:pt x="0"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7" name="Google Shape;427;p14"/>
          <p:cNvSpPr/>
          <p:nvPr/>
        </p:nvSpPr>
        <p:spPr>
          <a:xfrm>
            <a:off x="2924150" y="4527175"/>
            <a:ext cx="6086292" cy="1897522"/>
          </a:xfrm>
          <a:custGeom>
            <a:rect b="b" l="l" r="r" t="t"/>
            <a:pathLst>
              <a:path extrusionOk="0" h="478870" w="1196911">
                <a:moveTo>
                  <a:pt x="1196884" y="478857"/>
                </a:moveTo>
                <a:cubicBezTo>
                  <a:pt x="1154355" y="436338"/>
                  <a:pt x="1097081" y="411839"/>
                  <a:pt x="1036959" y="410468"/>
                </a:cubicBezTo>
                <a:cubicBezTo>
                  <a:pt x="987048" y="409134"/>
                  <a:pt x="937518" y="423231"/>
                  <a:pt x="887607" y="423803"/>
                </a:cubicBezTo>
                <a:cubicBezTo>
                  <a:pt x="790642" y="425041"/>
                  <a:pt x="701965" y="375606"/>
                  <a:pt x="629289" y="316361"/>
                </a:cubicBezTo>
                <a:cubicBezTo>
                  <a:pt x="556613" y="257115"/>
                  <a:pt x="494224" y="186726"/>
                  <a:pt x="416691" y="132814"/>
                </a:cubicBezTo>
                <a:cubicBezTo>
                  <a:pt x="299057" y="50613"/>
                  <a:pt x="144466" y="10513"/>
                  <a:pt x="-28" y="42993"/>
                </a:cubicBezTo>
                <a:cubicBezTo>
                  <a:pt x="-28" y="42993"/>
                  <a:pt x="163707" y="-78260"/>
                  <a:pt x="497463" y="86427"/>
                </a:cubicBezTo>
                <a:cubicBezTo>
                  <a:pt x="831219" y="251114"/>
                  <a:pt x="887988" y="146911"/>
                  <a:pt x="1103538" y="19577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8" name="Google Shape;428;p14"/>
          <p:cNvSpPr/>
          <p:nvPr/>
        </p:nvSpPr>
        <p:spPr>
          <a:xfrm>
            <a:off x="7534772" y="3997786"/>
            <a:ext cx="4657228" cy="2860214"/>
          </a:xfrm>
          <a:custGeom>
            <a:rect b="b" l="l" r="r" t="t"/>
            <a:pathLst>
              <a:path extrusionOk="0" h="2860214" w="4657228">
                <a:moveTo>
                  <a:pt x="3126518" y="405"/>
                </a:moveTo>
                <a:cubicBezTo>
                  <a:pt x="3280605" y="-2356"/>
                  <a:pt x="3434591" y="8899"/>
                  <a:pt x="3586410" y="36819"/>
                </a:cubicBezTo>
                <a:cubicBezTo>
                  <a:pt x="3940654" y="101962"/>
                  <a:pt x="4331996" y="262219"/>
                  <a:pt x="4600483" y="513162"/>
                </a:cubicBezTo>
                <a:lnTo>
                  <a:pt x="4657228" y="573090"/>
                </a:lnTo>
                <a:lnTo>
                  <a:pt x="4657228" y="2734041"/>
                </a:lnTo>
                <a:lnTo>
                  <a:pt x="2965201" y="2860214"/>
                </a:lnTo>
                <a:lnTo>
                  <a:pt x="0" y="2860214"/>
                </a:lnTo>
                <a:lnTo>
                  <a:pt x="1810" y="2826305"/>
                </a:lnTo>
                <a:cubicBezTo>
                  <a:pt x="59082" y="2232754"/>
                  <a:pt x="292859" y="1667680"/>
                  <a:pt x="675819" y="1205547"/>
                </a:cubicBezTo>
                <a:cubicBezTo>
                  <a:pt x="1116396" y="681317"/>
                  <a:pt x="1705122" y="302456"/>
                  <a:pt x="2364818" y="118755"/>
                </a:cubicBezTo>
                <a:cubicBezTo>
                  <a:pt x="2612617" y="48545"/>
                  <a:pt x="2869707" y="5008"/>
                  <a:pt x="3126518" y="405"/>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9" name="Google Shape;429;p14"/>
          <p:cNvSpPr/>
          <p:nvPr/>
        </p:nvSpPr>
        <p:spPr>
          <a:xfrm flipH="1" rot="-9029169">
            <a:off x="2719571" y="-395767"/>
            <a:ext cx="2344011" cy="2463930"/>
          </a:xfrm>
          <a:custGeom>
            <a:rect b="b" l="l" r="r" t="t"/>
            <a:pathLst>
              <a:path extrusionOk="0" h="2464600" w="2344649">
                <a:moveTo>
                  <a:pt x="0" y="1528300"/>
                </a:moveTo>
                <a:lnTo>
                  <a:pt x="1658831" y="2464600"/>
                </a:lnTo>
                <a:lnTo>
                  <a:pt x="1666654" y="2420216"/>
                </a:lnTo>
                <a:cubicBezTo>
                  <a:pt x="1666654" y="2420216"/>
                  <a:pt x="1788557" y="1980352"/>
                  <a:pt x="2082011" y="1622286"/>
                </a:cubicBezTo>
                <a:cubicBezTo>
                  <a:pt x="2530473" y="1074841"/>
                  <a:pt x="2318178" y="626379"/>
                  <a:pt x="2082012" y="308735"/>
                </a:cubicBezTo>
                <a:lnTo>
                  <a:pt x="995081" y="0"/>
                </a:lnTo>
                <a:lnTo>
                  <a:pt x="164364"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0" name="Google Shape;430;p14"/>
          <p:cNvSpPr/>
          <p:nvPr/>
        </p:nvSpPr>
        <p:spPr>
          <a:xfrm flipH="1" rot="-9029169">
            <a:off x="1752998" y="-446542"/>
            <a:ext cx="2742786" cy="2074447"/>
          </a:xfrm>
          <a:custGeom>
            <a:rect b="b" l="l" r="r" t="t"/>
            <a:pathLst>
              <a:path extrusionOk="0" h="2075011" w="2743532">
                <a:moveTo>
                  <a:pt x="0" y="938980"/>
                </a:moveTo>
                <a:lnTo>
                  <a:pt x="2012695" y="2075011"/>
                </a:lnTo>
                <a:lnTo>
                  <a:pt x="2034082" y="2040824"/>
                </a:lnTo>
                <a:cubicBezTo>
                  <a:pt x="2208183" y="1792885"/>
                  <a:pt x="2692290" y="1486696"/>
                  <a:pt x="2743532" y="328788"/>
                </a:cubicBezTo>
                <a:lnTo>
                  <a:pt x="2352682" y="0"/>
                </a:lnTo>
                <a:lnTo>
                  <a:pt x="7263"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1" name="Google Shape;431;p14"/>
          <p:cNvSpPr/>
          <p:nvPr/>
        </p:nvSpPr>
        <p:spPr>
          <a:xfrm flipH="1" rot="-9029169">
            <a:off x="858003" y="-255183"/>
            <a:ext cx="3413414" cy="1982920"/>
          </a:xfrm>
          <a:custGeom>
            <a:rect b="b" l="l" r="r" t="t"/>
            <a:pathLst>
              <a:path extrusionOk="0" h="1983459" w="3414342">
                <a:moveTo>
                  <a:pt x="0" y="870751"/>
                </a:moveTo>
                <a:lnTo>
                  <a:pt x="1971373" y="1983459"/>
                </a:lnTo>
                <a:lnTo>
                  <a:pt x="2070557" y="1863026"/>
                </a:lnTo>
                <a:cubicBezTo>
                  <a:pt x="2479881" y="1435707"/>
                  <a:pt x="3094908" y="1196024"/>
                  <a:pt x="3414342" y="691947"/>
                </a:cubicBezTo>
                <a:lnTo>
                  <a:pt x="3385698" y="0"/>
                </a:lnTo>
                <a:lnTo>
                  <a:pt x="3222417"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2" name="Google Shape;432;p14"/>
          <p:cNvSpPr/>
          <p:nvPr/>
        </p:nvSpPr>
        <p:spPr>
          <a:xfrm flipH="1" rot="-9029169">
            <a:off x="8638" y="-57024"/>
            <a:ext cx="3793193" cy="1359567"/>
          </a:xfrm>
          <a:custGeom>
            <a:rect b="b" l="l" r="r" t="t"/>
            <a:pathLst>
              <a:path extrusionOk="0" h="1359937" w="3794225">
                <a:moveTo>
                  <a:pt x="0" y="321526"/>
                </a:moveTo>
                <a:lnTo>
                  <a:pt x="1839742" y="1359937"/>
                </a:lnTo>
                <a:lnTo>
                  <a:pt x="1883633" y="1343401"/>
                </a:lnTo>
                <a:cubicBezTo>
                  <a:pt x="2012310" y="1299312"/>
                  <a:pt x="2146063" y="1262095"/>
                  <a:pt x="2284448" y="1231902"/>
                </a:cubicBezTo>
                <a:cubicBezTo>
                  <a:pt x="2577141" y="1170136"/>
                  <a:pt x="2863856" y="1087907"/>
                  <a:pt x="3141935" y="986016"/>
                </a:cubicBezTo>
                <a:cubicBezTo>
                  <a:pt x="3418792" y="882455"/>
                  <a:pt x="3683414" y="712847"/>
                  <a:pt x="3794225" y="464792"/>
                </a:cubicBezTo>
                <a:lnTo>
                  <a:pt x="3748435" y="0"/>
                </a:lnTo>
                <a:cubicBezTo>
                  <a:pt x="2950721" y="355339"/>
                  <a:pt x="2340030" y="324951"/>
                  <a:pt x="1284333" y="207746"/>
                </a:cubicBezTo>
                <a:cubicBezTo>
                  <a:pt x="624525" y="134492"/>
                  <a:pt x="234813" y="226810"/>
                  <a:pt x="35315" y="306351"/>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3" name="Google Shape;433;p14"/>
          <p:cNvSpPr/>
          <p:nvPr/>
        </p:nvSpPr>
        <p:spPr>
          <a:xfrm flipH="1" rot="10124778">
            <a:off x="3498171" y="-88663"/>
            <a:ext cx="3742616" cy="2442252"/>
          </a:xfrm>
          <a:custGeom>
            <a:rect b="b" l="l" r="r" t="t"/>
            <a:pathLst>
              <a:path extrusionOk="0" h="2444178" w="3745567">
                <a:moveTo>
                  <a:pt x="1530094" y="2444178"/>
                </a:moveTo>
                <a:lnTo>
                  <a:pt x="3745567" y="2004430"/>
                </a:lnTo>
                <a:lnTo>
                  <a:pt x="1305734" y="0"/>
                </a:lnTo>
                <a:lnTo>
                  <a:pt x="0" y="213801"/>
                </a:lnTo>
                <a:cubicBezTo>
                  <a:pt x="537279" y="405343"/>
                  <a:pt x="842329" y="911849"/>
                  <a:pt x="1048052" y="1401159"/>
                </a:cubicBezTo>
                <a:cubicBezTo>
                  <a:pt x="1176627" y="1706978"/>
                  <a:pt x="1287943" y="2028340"/>
                  <a:pt x="1451469" y="2317412"/>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4" name="Google Shape;434;p14"/>
          <p:cNvSpPr/>
          <p:nvPr/>
        </p:nvSpPr>
        <p:spPr>
          <a:xfrm flipH="1" rot="9824388">
            <a:off x="3690245" y="212354"/>
            <a:ext cx="4552507" cy="1732880"/>
          </a:xfrm>
          <a:custGeom>
            <a:rect b="b" l="l" r="r" t="t"/>
            <a:pathLst>
              <a:path extrusionOk="0" h="1732880" w="4552507">
                <a:moveTo>
                  <a:pt x="3159724" y="1732880"/>
                </a:moveTo>
                <a:lnTo>
                  <a:pt x="4552507" y="1326866"/>
                </a:lnTo>
                <a:lnTo>
                  <a:pt x="4405329" y="934324"/>
                </a:lnTo>
                <a:lnTo>
                  <a:pt x="1481347" y="63646"/>
                </a:lnTo>
                <a:lnTo>
                  <a:pt x="0" y="0"/>
                </a:lnTo>
                <a:cubicBezTo>
                  <a:pt x="476186" y="60816"/>
                  <a:pt x="913050" y="245263"/>
                  <a:pt x="1241382" y="524126"/>
                </a:cubicBezTo>
                <a:cubicBezTo>
                  <a:pt x="1641464" y="870360"/>
                  <a:pt x="1856019" y="1355982"/>
                  <a:pt x="2391209" y="1578743"/>
                </a:cubicBezTo>
                <a:cubicBezTo>
                  <a:pt x="2555960" y="1646844"/>
                  <a:pt x="2736238" y="1683679"/>
                  <a:pt x="2922163" y="170802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5" name="Google Shape;435;p14"/>
          <p:cNvSpPr/>
          <p:nvPr/>
        </p:nvSpPr>
        <p:spPr>
          <a:xfrm flipH="1" rot="10542008">
            <a:off x="3034062" y="76824"/>
            <a:ext cx="7640498" cy="2146943"/>
          </a:xfrm>
          <a:custGeom>
            <a:rect b="b" l="l" r="r" t="t"/>
            <a:pathLst>
              <a:path extrusionOk="0" h="2146266" w="7638088">
                <a:moveTo>
                  <a:pt x="4860587" y="2146266"/>
                </a:moveTo>
                <a:lnTo>
                  <a:pt x="7638088" y="1935929"/>
                </a:lnTo>
                <a:lnTo>
                  <a:pt x="7307158" y="1091193"/>
                </a:lnTo>
                <a:cubicBezTo>
                  <a:pt x="5879913" y="818863"/>
                  <a:pt x="5504023" y="1399623"/>
                  <a:pt x="3294089" y="481764"/>
                </a:cubicBezTo>
                <a:cubicBezTo>
                  <a:pt x="1084156" y="-436094"/>
                  <a:pt x="0" y="239692"/>
                  <a:pt x="0" y="239692"/>
                </a:cubicBezTo>
                <a:cubicBezTo>
                  <a:pt x="956753" y="58669"/>
                  <a:pt x="1980363" y="282161"/>
                  <a:pt x="2759265" y="740295"/>
                </a:cubicBezTo>
                <a:cubicBezTo>
                  <a:pt x="3272642" y="1040766"/>
                  <a:pt x="3685745" y="1433068"/>
                  <a:pt x="4166962" y="1763267"/>
                </a:cubicBezTo>
                <a:cubicBezTo>
                  <a:pt x="4347419" y="1887089"/>
                  <a:pt x="4542775" y="2003223"/>
                  <a:pt x="4750336" y="209965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6" name="Google Shape;436;p14"/>
          <p:cNvSpPr/>
          <p:nvPr/>
        </p:nvSpPr>
        <p:spPr>
          <a:xfrm rot="-921333">
            <a:off x="2187686" y="3545864"/>
            <a:ext cx="3161605" cy="3478512"/>
          </a:xfrm>
          <a:custGeom>
            <a:rect b="b" l="l" r="r" t="t"/>
            <a:pathLst>
              <a:path extrusionOk="0" h="3475993" w="3159315">
                <a:moveTo>
                  <a:pt x="2829098" y="308884"/>
                </a:moveTo>
                <a:cubicBezTo>
                  <a:pt x="3126032" y="626679"/>
                  <a:pt x="3392952" y="1075356"/>
                  <a:pt x="2829098" y="1623063"/>
                </a:cubicBezTo>
                <a:cubicBezTo>
                  <a:pt x="2460136" y="1981301"/>
                  <a:pt x="2306866" y="2421375"/>
                  <a:pt x="2306866" y="2421375"/>
                </a:cubicBezTo>
                <a:cubicBezTo>
                  <a:pt x="2204740" y="2779647"/>
                  <a:pt x="2282255" y="3155526"/>
                  <a:pt x="2522962" y="3469026"/>
                </a:cubicBezTo>
                <a:lnTo>
                  <a:pt x="1952499" y="3475993"/>
                </a:lnTo>
                <a:lnTo>
                  <a:pt x="0" y="2937247"/>
                </a:lnTo>
                <a:lnTo>
                  <a:pt x="418025" y="152213"/>
                </a:lnTo>
                <a:lnTo>
                  <a:pt x="1462492" y="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7" name="Google Shape;437;p14"/>
          <p:cNvSpPr/>
          <p:nvPr/>
        </p:nvSpPr>
        <p:spPr>
          <a:xfrm>
            <a:off x="858868" y="3644472"/>
            <a:ext cx="2766571" cy="3213528"/>
          </a:xfrm>
          <a:custGeom>
            <a:rect b="b" l="l" r="r" t="t"/>
            <a:pathLst>
              <a:path extrusionOk="0" h="3213528" w="2766571">
                <a:moveTo>
                  <a:pt x="2375609" y="0"/>
                </a:moveTo>
                <a:lnTo>
                  <a:pt x="2766571" y="328882"/>
                </a:lnTo>
                <a:cubicBezTo>
                  <a:pt x="2715314" y="1487122"/>
                  <a:pt x="2231069" y="1793399"/>
                  <a:pt x="2056918" y="2041409"/>
                </a:cubicBezTo>
                <a:cubicBezTo>
                  <a:pt x="1828485" y="2367067"/>
                  <a:pt x="1714618" y="2789249"/>
                  <a:pt x="1738988" y="3202381"/>
                </a:cubicBezTo>
                <a:lnTo>
                  <a:pt x="1740189" y="3213528"/>
                </a:lnTo>
                <a:lnTo>
                  <a:pt x="0" y="3213528"/>
                </a:lnTo>
                <a:lnTo>
                  <a:pt x="29518" y="196757"/>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8" name="Google Shape;438;p14"/>
          <p:cNvSpPr/>
          <p:nvPr/>
        </p:nvSpPr>
        <p:spPr>
          <a:xfrm rot="543719">
            <a:off x="2764176" y="4038533"/>
            <a:ext cx="4087309" cy="2854615"/>
          </a:xfrm>
          <a:custGeom>
            <a:rect b="b" l="l" r="r" t="t"/>
            <a:pathLst>
              <a:path extrusionOk="0" h="2854669" w="4087386">
                <a:moveTo>
                  <a:pt x="1175998" y="0"/>
                </a:moveTo>
                <a:lnTo>
                  <a:pt x="4087386" y="2507103"/>
                </a:lnTo>
                <a:lnTo>
                  <a:pt x="1923298" y="2854669"/>
                </a:lnTo>
                <a:lnTo>
                  <a:pt x="1881387" y="2830131"/>
                </a:lnTo>
                <a:cubicBezTo>
                  <a:pt x="1793482" y="2773335"/>
                  <a:pt x="1711307" y="2708948"/>
                  <a:pt x="1636653" y="2636284"/>
                </a:cubicBezTo>
                <a:cubicBezTo>
                  <a:pt x="1274685" y="2284184"/>
                  <a:pt x="1129199" y="1784689"/>
                  <a:pt x="943919" y="1322758"/>
                </a:cubicBezTo>
                <a:cubicBezTo>
                  <a:pt x="758636" y="860827"/>
                  <a:pt x="483897" y="382662"/>
                  <a:pt x="0" y="201838"/>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9" name="Google Shape;439;p14"/>
          <p:cNvSpPr/>
          <p:nvPr/>
        </p:nvSpPr>
        <p:spPr>
          <a:xfrm>
            <a:off x="8949383" y="4668050"/>
            <a:ext cx="3242617" cy="2189951"/>
          </a:xfrm>
          <a:custGeom>
            <a:rect b="b" l="l" r="r" t="t"/>
            <a:pathLst>
              <a:path extrusionOk="0" h="2189951" w="3242617">
                <a:moveTo>
                  <a:pt x="2194304" y="336"/>
                </a:moveTo>
                <a:cubicBezTo>
                  <a:pt x="2303414" y="-1954"/>
                  <a:pt x="2412453" y="7379"/>
                  <a:pt x="2519957" y="30530"/>
                </a:cubicBezTo>
                <a:cubicBezTo>
                  <a:pt x="2770799" y="84545"/>
                  <a:pt x="3047912" y="217429"/>
                  <a:pt x="3238030" y="425508"/>
                </a:cubicBezTo>
                <a:lnTo>
                  <a:pt x="3242617" y="431180"/>
                </a:lnTo>
                <a:lnTo>
                  <a:pt x="3242617" y="2189951"/>
                </a:lnTo>
                <a:lnTo>
                  <a:pt x="0" y="2189951"/>
                </a:lnTo>
                <a:lnTo>
                  <a:pt x="6649" y="2134239"/>
                </a:lnTo>
                <a:cubicBezTo>
                  <a:pt x="71680" y="1719245"/>
                  <a:pt x="226506" y="1328080"/>
                  <a:pt x="458944" y="999627"/>
                </a:cubicBezTo>
                <a:cubicBezTo>
                  <a:pt x="770920" y="564941"/>
                  <a:pt x="1187802" y="250793"/>
                  <a:pt x="1654938" y="98471"/>
                </a:cubicBezTo>
                <a:cubicBezTo>
                  <a:pt x="1830406" y="40253"/>
                  <a:pt x="2012454" y="4153"/>
                  <a:pt x="2194304" y="336"/>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0" name="Google Shape;440;p14"/>
          <p:cNvSpPr/>
          <p:nvPr/>
        </p:nvSpPr>
        <p:spPr>
          <a:xfrm>
            <a:off x="10065018" y="1997123"/>
            <a:ext cx="2126983" cy="3073019"/>
          </a:xfrm>
          <a:custGeom>
            <a:rect b="b" l="l" r="r" t="t"/>
            <a:pathLst>
              <a:path extrusionOk="0" h="3073019" w="2126983">
                <a:moveTo>
                  <a:pt x="2126983" y="0"/>
                </a:moveTo>
                <a:lnTo>
                  <a:pt x="2126983" y="3073019"/>
                </a:lnTo>
                <a:lnTo>
                  <a:pt x="2087216" y="3070146"/>
                </a:lnTo>
                <a:cubicBezTo>
                  <a:pt x="1410592" y="3002196"/>
                  <a:pt x="756021" y="2650876"/>
                  <a:pt x="367943" y="2092009"/>
                </a:cubicBezTo>
                <a:cubicBezTo>
                  <a:pt x="-46007" y="1495884"/>
                  <a:pt x="-127423" y="669545"/>
                  <a:pt x="209476" y="2663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1" name="Google Shape;441;p14"/>
          <p:cNvSpPr/>
          <p:nvPr/>
        </p:nvSpPr>
        <p:spPr>
          <a:xfrm>
            <a:off x="10750016" y="1860364"/>
            <a:ext cx="1441984" cy="2287266"/>
          </a:xfrm>
          <a:custGeom>
            <a:rect b="b" l="l" r="r" t="t"/>
            <a:pathLst>
              <a:path extrusionOk="0" h="2287266" w="1441984">
                <a:moveTo>
                  <a:pt x="1441984" y="0"/>
                </a:moveTo>
                <a:lnTo>
                  <a:pt x="1441984" y="2287266"/>
                </a:lnTo>
                <a:lnTo>
                  <a:pt x="1410981" y="2279585"/>
                </a:lnTo>
                <a:cubicBezTo>
                  <a:pt x="980994" y="2158464"/>
                  <a:pt x="573068" y="1937988"/>
                  <a:pt x="299845" y="1588063"/>
                </a:cubicBezTo>
                <a:cubicBezTo>
                  <a:pt x="-12410" y="1188153"/>
                  <a:pt x="-110984" y="600762"/>
                  <a:pt x="149801" y="164041"/>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2" name="Google Shape;442;p14"/>
          <p:cNvSpPr/>
          <p:nvPr/>
        </p:nvSpPr>
        <p:spPr>
          <a:xfrm>
            <a:off x="11325534" y="2011722"/>
            <a:ext cx="866466" cy="1230010"/>
          </a:xfrm>
          <a:custGeom>
            <a:rect b="b" l="l" r="r" t="t"/>
            <a:pathLst>
              <a:path extrusionOk="0" h="1230010" w="866466">
                <a:moveTo>
                  <a:pt x="866466" y="0"/>
                </a:moveTo>
                <a:lnTo>
                  <a:pt x="866466" y="1230010"/>
                </a:lnTo>
                <a:lnTo>
                  <a:pt x="845356" y="1222663"/>
                </a:lnTo>
                <a:cubicBezTo>
                  <a:pt x="488693" y="1075604"/>
                  <a:pt x="201172" y="793874"/>
                  <a:pt x="48018" y="435026"/>
                </a:cubicBezTo>
                <a:cubicBezTo>
                  <a:pt x="-2204" y="314618"/>
                  <a:pt x="-31214" y="162700"/>
                  <a:pt x="54883" y="65063"/>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3" name="Google Shape;443;p14"/>
          <p:cNvSpPr/>
          <p:nvPr/>
        </p:nvSpPr>
        <p:spPr>
          <a:xfrm>
            <a:off x="9612346" y="2"/>
            <a:ext cx="2579654" cy="2296435"/>
          </a:xfrm>
          <a:custGeom>
            <a:rect b="b" l="l" r="r" t="t"/>
            <a:pathLst>
              <a:path extrusionOk="0" h="2296435" w="2579654">
                <a:moveTo>
                  <a:pt x="268016" y="0"/>
                </a:moveTo>
                <a:lnTo>
                  <a:pt x="2579654" y="0"/>
                </a:lnTo>
                <a:lnTo>
                  <a:pt x="2579654" y="2234100"/>
                </a:lnTo>
                <a:lnTo>
                  <a:pt x="2452731" y="2259676"/>
                </a:lnTo>
                <a:cubicBezTo>
                  <a:pt x="1985828" y="2336202"/>
                  <a:pt x="1505947" y="2292977"/>
                  <a:pt x="1058497" y="2132508"/>
                </a:cubicBezTo>
                <a:cubicBezTo>
                  <a:pt x="846064" y="2057641"/>
                  <a:pt x="639870" y="1957508"/>
                  <a:pt x="468299" y="1811518"/>
                </a:cubicBezTo>
                <a:cubicBezTo>
                  <a:pt x="426219" y="1775749"/>
                  <a:pt x="386385" y="1737388"/>
                  <a:pt x="349076" y="1696661"/>
                </a:cubicBezTo>
                <a:cubicBezTo>
                  <a:pt x="-84754" y="1223168"/>
                  <a:pt x="-110824" y="520398"/>
                  <a:pt x="251953" y="19960"/>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4" name="Google Shape;444;p14"/>
          <p:cNvSpPr/>
          <p:nvPr/>
        </p:nvSpPr>
        <p:spPr>
          <a:xfrm flipH="1">
            <a:off x="267600" y="534575"/>
            <a:ext cx="11656800" cy="5875500"/>
          </a:xfrm>
          <a:prstGeom prst="round2DiagRect">
            <a:avLst>
              <a:gd fmla="val 25364"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5" name="Google Shape;445;p14"/>
          <p:cNvSpPr/>
          <p:nvPr/>
        </p:nvSpPr>
        <p:spPr>
          <a:xfrm>
            <a:off x="10507179" y="1"/>
            <a:ext cx="1684821" cy="1682506"/>
          </a:xfrm>
          <a:custGeom>
            <a:rect b="b" l="l" r="r" t="t"/>
            <a:pathLst>
              <a:path extrusionOk="0" h="1682506" w="1684821">
                <a:moveTo>
                  <a:pt x="246338" y="0"/>
                </a:moveTo>
                <a:lnTo>
                  <a:pt x="1684821" y="0"/>
                </a:lnTo>
                <a:lnTo>
                  <a:pt x="1684821" y="1681397"/>
                </a:lnTo>
                <a:lnTo>
                  <a:pt x="1599565" y="1682506"/>
                </a:lnTo>
                <a:cubicBezTo>
                  <a:pt x="1395816" y="1681731"/>
                  <a:pt x="1191980" y="1668629"/>
                  <a:pt x="993584" y="1624645"/>
                </a:cubicBezTo>
                <a:cubicBezTo>
                  <a:pt x="729056" y="1566000"/>
                  <a:pt x="472014" y="1449331"/>
                  <a:pt x="281105" y="1256237"/>
                </a:cubicBezTo>
                <a:cubicBezTo>
                  <a:pt x="90195" y="1063146"/>
                  <a:pt x="-26159" y="788947"/>
                  <a:pt x="5035" y="519739"/>
                </a:cubicBezTo>
                <a:cubicBezTo>
                  <a:pt x="23752" y="361117"/>
                  <a:pt x="98618" y="196703"/>
                  <a:pt x="196602" y="6005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6" name="Google Shape;446;p14"/>
          <p:cNvSpPr/>
          <p:nvPr/>
        </p:nvSpPr>
        <p:spPr>
          <a:xfrm>
            <a:off x="11469906" y="106877"/>
            <a:ext cx="722095" cy="1219211"/>
          </a:xfrm>
          <a:custGeom>
            <a:rect b="b" l="l" r="r" t="t"/>
            <a:pathLst>
              <a:path extrusionOk="0" h="1219211" w="722095">
                <a:moveTo>
                  <a:pt x="657728" y="8"/>
                </a:moveTo>
                <a:lnTo>
                  <a:pt x="722095" y="4961"/>
                </a:lnTo>
                <a:lnTo>
                  <a:pt x="722095" y="1219211"/>
                </a:lnTo>
                <a:lnTo>
                  <a:pt x="710931" y="1219124"/>
                </a:lnTo>
                <a:cubicBezTo>
                  <a:pt x="621388" y="1212780"/>
                  <a:pt x="533561" y="1189621"/>
                  <a:pt x="452119" y="1150579"/>
                </a:cubicBezTo>
                <a:cubicBezTo>
                  <a:pt x="278367" y="1072906"/>
                  <a:pt x="122084" y="942511"/>
                  <a:pt x="46592" y="769071"/>
                </a:cubicBezTo>
                <a:cubicBezTo>
                  <a:pt x="-28897" y="595630"/>
                  <a:pt x="-15797" y="377269"/>
                  <a:pt x="108981" y="233464"/>
                </a:cubicBezTo>
                <a:cubicBezTo>
                  <a:pt x="204514" y="122100"/>
                  <a:pt x="405611" y="-1206"/>
                  <a:pt x="657728" y="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7" name="Google Shape;447;p14"/>
          <p:cNvSpPr/>
          <p:nvPr/>
        </p:nvSpPr>
        <p:spPr>
          <a:xfrm>
            <a:off x="10063944" y="5439915"/>
            <a:ext cx="2128056" cy="1418085"/>
          </a:xfrm>
          <a:custGeom>
            <a:rect b="b" l="l" r="r" t="t"/>
            <a:pathLst>
              <a:path extrusionOk="0" h="1418085" w="2128056">
                <a:moveTo>
                  <a:pt x="1636659" y="1676"/>
                </a:moveTo>
                <a:cubicBezTo>
                  <a:pt x="1776644" y="-4112"/>
                  <a:pt x="1916122" y="5059"/>
                  <a:pt x="2049322" y="29665"/>
                </a:cubicBezTo>
                <a:lnTo>
                  <a:pt x="2128056" y="49330"/>
                </a:lnTo>
                <a:lnTo>
                  <a:pt x="2128056" y="1418085"/>
                </a:lnTo>
                <a:lnTo>
                  <a:pt x="0" y="1418085"/>
                </a:lnTo>
                <a:lnTo>
                  <a:pt x="25423" y="1281892"/>
                </a:lnTo>
                <a:cubicBezTo>
                  <a:pt x="119908" y="899687"/>
                  <a:pt x="344648" y="557367"/>
                  <a:pt x="667439" y="318099"/>
                </a:cubicBezTo>
                <a:cubicBezTo>
                  <a:pt x="933567" y="124109"/>
                  <a:pt x="1286697" y="16147"/>
                  <a:pt x="1636659" y="1676"/>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8" name="Google Shape;448;p14"/>
          <p:cNvSpPr/>
          <p:nvPr/>
        </p:nvSpPr>
        <p:spPr>
          <a:xfrm>
            <a:off x="11190023" y="5902226"/>
            <a:ext cx="1001977" cy="955774"/>
          </a:xfrm>
          <a:custGeom>
            <a:rect b="b" l="l" r="r" t="t"/>
            <a:pathLst>
              <a:path extrusionOk="0" h="955774" w="1001977">
                <a:moveTo>
                  <a:pt x="931849" y="0"/>
                </a:moveTo>
                <a:lnTo>
                  <a:pt x="1001977" y="4324"/>
                </a:lnTo>
                <a:lnTo>
                  <a:pt x="1001977" y="955774"/>
                </a:lnTo>
                <a:lnTo>
                  <a:pt x="0" y="955774"/>
                </a:lnTo>
                <a:lnTo>
                  <a:pt x="508" y="953759"/>
                </a:lnTo>
                <a:cubicBezTo>
                  <a:pt x="66045" y="722593"/>
                  <a:pt x="156939" y="498929"/>
                  <a:pt x="311351" y="317378"/>
                </a:cubicBezTo>
                <a:cubicBezTo>
                  <a:pt x="465762" y="135826"/>
                  <a:pt x="699134" y="6741"/>
                  <a:pt x="931849" y="0"/>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9" name="Google Shape;449;p14"/>
          <p:cNvSpPr txBox="1"/>
          <p:nvPr>
            <p:ph idx="1" type="subTitle"/>
          </p:nvPr>
        </p:nvSpPr>
        <p:spPr>
          <a:xfrm>
            <a:off x="8378500" y="1882375"/>
            <a:ext cx="33978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1800"/>
              <a:buNone/>
              <a:defRPr b="1" sz="1800"/>
            </a:lvl1pPr>
            <a:lvl2pPr lvl="1" rtl="0" algn="l">
              <a:lnSpc>
                <a:spcPct val="115000"/>
              </a:lnSpc>
              <a:spcBef>
                <a:spcPts val="2100"/>
              </a:spcBef>
              <a:spcAft>
                <a:spcPts val="0"/>
              </a:spcAft>
              <a:buSzPts val="1800"/>
              <a:buNone/>
              <a:defRPr b="1" sz="1800"/>
            </a:lvl2pPr>
            <a:lvl3pPr lvl="2" rtl="0" algn="l">
              <a:lnSpc>
                <a:spcPct val="115000"/>
              </a:lnSpc>
              <a:spcBef>
                <a:spcPts val="2100"/>
              </a:spcBef>
              <a:spcAft>
                <a:spcPts val="0"/>
              </a:spcAft>
              <a:buSzPts val="1800"/>
              <a:buNone/>
              <a:defRPr b="1" sz="1800"/>
            </a:lvl3pPr>
            <a:lvl4pPr lvl="3" rtl="0" algn="l">
              <a:lnSpc>
                <a:spcPct val="115000"/>
              </a:lnSpc>
              <a:spcBef>
                <a:spcPts val="2100"/>
              </a:spcBef>
              <a:spcAft>
                <a:spcPts val="0"/>
              </a:spcAft>
              <a:buSzPts val="1800"/>
              <a:buNone/>
              <a:defRPr b="1" sz="1800"/>
            </a:lvl4pPr>
            <a:lvl5pPr lvl="4" rtl="0" algn="l">
              <a:lnSpc>
                <a:spcPct val="115000"/>
              </a:lnSpc>
              <a:spcBef>
                <a:spcPts val="2100"/>
              </a:spcBef>
              <a:spcAft>
                <a:spcPts val="0"/>
              </a:spcAft>
              <a:buSzPts val="1800"/>
              <a:buNone/>
              <a:defRPr b="1" sz="1800"/>
            </a:lvl5pPr>
            <a:lvl6pPr lvl="5" rtl="0" algn="l">
              <a:lnSpc>
                <a:spcPct val="115000"/>
              </a:lnSpc>
              <a:spcBef>
                <a:spcPts val="2100"/>
              </a:spcBef>
              <a:spcAft>
                <a:spcPts val="0"/>
              </a:spcAft>
              <a:buSzPts val="1800"/>
              <a:buNone/>
              <a:defRPr b="1" sz="1800"/>
            </a:lvl6pPr>
            <a:lvl7pPr lvl="6" rtl="0" algn="l">
              <a:lnSpc>
                <a:spcPct val="115000"/>
              </a:lnSpc>
              <a:spcBef>
                <a:spcPts val="2100"/>
              </a:spcBef>
              <a:spcAft>
                <a:spcPts val="0"/>
              </a:spcAft>
              <a:buSzPts val="1800"/>
              <a:buNone/>
              <a:defRPr b="1" sz="1800"/>
            </a:lvl7pPr>
            <a:lvl8pPr lvl="7" rtl="0" algn="l">
              <a:lnSpc>
                <a:spcPct val="115000"/>
              </a:lnSpc>
              <a:spcBef>
                <a:spcPts val="2100"/>
              </a:spcBef>
              <a:spcAft>
                <a:spcPts val="0"/>
              </a:spcAft>
              <a:buSzPts val="1800"/>
              <a:buNone/>
              <a:defRPr b="1" sz="1800"/>
            </a:lvl8pPr>
            <a:lvl9pPr lvl="8" rtl="0" algn="l">
              <a:lnSpc>
                <a:spcPct val="115000"/>
              </a:lnSpc>
              <a:spcBef>
                <a:spcPts val="2100"/>
              </a:spcBef>
              <a:spcAft>
                <a:spcPts val="2100"/>
              </a:spcAft>
              <a:buSzPts val="1800"/>
              <a:buNone/>
              <a:defRPr b="1" sz="1800"/>
            </a:lvl9pPr>
          </a:lstStyle>
          <a:p/>
        </p:txBody>
      </p:sp>
      <p:sp>
        <p:nvSpPr>
          <p:cNvPr id="450" name="Google Shape;450;p14"/>
          <p:cNvSpPr txBox="1"/>
          <p:nvPr>
            <p:ph idx="2" type="subTitle"/>
          </p:nvPr>
        </p:nvSpPr>
        <p:spPr>
          <a:xfrm>
            <a:off x="8378500" y="4102757"/>
            <a:ext cx="3397800" cy="606900"/>
          </a:xfrm>
          <a:prstGeom prst="rect">
            <a:avLst/>
          </a:prstGeom>
          <a:noFill/>
          <a:ln>
            <a:noFill/>
          </a:ln>
        </p:spPr>
        <p:txBody>
          <a:bodyPr anchorCtr="0" anchor="t" bIns="121900" lIns="121900" spcFirstLastPara="1" rIns="121900" wrap="square" tIns="121900">
            <a:noAutofit/>
          </a:bodyPr>
          <a:lstStyle>
            <a:lvl1pPr lvl="0" rtl="0" algn="l">
              <a:lnSpc>
                <a:spcPct val="115000"/>
              </a:lnSpc>
              <a:spcBef>
                <a:spcPts val="0"/>
              </a:spcBef>
              <a:spcAft>
                <a:spcPts val="0"/>
              </a:spcAft>
              <a:buSzPts val="1800"/>
              <a:buNone/>
              <a:defRPr b="1" sz="1800"/>
            </a:lvl1pPr>
            <a:lvl2pPr lvl="1" rtl="0" algn="l">
              <a:lnSpc>
                <a:spcPct val="115000"/>
              </a:lnSpc>
              <a:spcBef>
                <a:spcPts val="2100"/>
              </a:spcBef>
              <a:spcAft>
                <a:spcPts val="0"/>
              </a:spcAft>
              <a:buSzPts val="1800"/>
              <a:buNone/>
              <a:defRPr b="1" sz="1800"/>
            </a:lvl2pPr>
            <a:lvl3pPr lvl="2" rtl="0" algn="l">
              <a:lnSpc>
                <a:spcPct val="115000"/>
              </a:lnSpc>
              <a:spcBef>
                <a:spcPts val="2100"/>
              </a:spcBef>
              <a:spcAft>
                <a:spcPts val="0"/>
              </a:spcAft>
              <a:buSzPts val="1800"/>
              <a:buNone/>
              <a:defRPr b="1" sz="1800"/>
            </a:lvl3pPr>
            <a:lvl4pPr lvl="3" rtl="0" algn="l">
              <a:lnSpc>
                <a:spcPct val="115000"/>
              </a:lnSpc>
              <a:spcBef>
                <a:spcPts val="2100"/>
              </a:spcBef>
              <a:spcAft>
                <a:spcPts val="0"/>
              </a:spcAft>
              <a:buSzPts val="1800"/>
              <a:buNone/>
              <a:defRPr b="1" sz="1800"/>
            </a:lvl4pPr>
            <a:lvl5pPr lvl="4" rtl="0" algn="l">
              <a:lnSpc>
                <a:spcPct val="115000"/>
              </a:lnSpc>
              <a:spcBef>
                <a:spcPts val="2100"/>
              </a:spcBef>
              <a:spcAft>
                <a:spcPts val="0"/>
              </a:spcAft>
              <a:buSzPts val="1800"/>
              <a:buNone/>
              <a:defRPr b="1" sz="1800"/>
            </a:lvl5pPr>
            <a:lvl6pPr lvl="5" rtl="0" algn="l">
              <a:lnSpc>
                <a:spcPct val="115000"/>
              </a:lnSpc>
              <a:spcBef>
                <a:spcPts val="2100"/>
              </a:spcBef>
              <a:spcAft>
                <a:spcPts val="0"/>
              </a:spcAft>
              <a:buSzPts val="1800"/>
              <a:buNone/>
              <a:defRPr b="1" sz="1800"/>
            </a:lvl6pPr>
            <a:lvl7pPr lvl="6" rtl="0" algn="l">
              <a:lnSpc>
                <a:spcPct val="115000"/>
              </a:lnSpc>
              <a:spcBef>
                <a:spcPts val="2100"/>
              </a:spcBef>
              <a:spcAft>
                <a:spcPts val="0"/>
              </a:spcAft>
              <a:buSzPts val="1800"/>
              <a:buNone/>
              <a:defRPr b="1" sz="1800"/>
            </a:lvl7pPr>
            <a:lvl8pPr lvl="7" rtl="0" algn="l">
              <a:lnSpc>
                <a:spcPct val="115000"/>
              </a:lnSpc>
              <a:spcBef>
                <a:spcPts val="2100"/>
              </a:spcBef>
              <a:spcAft>
                <a:spcPts val="0"/>
              </a:spcAft>
              <a:buSzPts val="1800"/>
              <a:buNone/>
              <a:defRPr b="1" sz="1800"/>
            </a:lvl8pPr>
            <a:lvl9pPr lvl="8" rtl="0" algn="l">
              <a:lnSpc>
                <a:spcPct val="115000"/>
              </a:lnSpc>
              <a:spcBef>
                <a:spcPts val="2100"/>
              </a:spcBef>
              <a:spcAft>
                <a:spcPts val="2100"/>
              </a:spcAft>
              <a:buSzPts val="1800"/>
              <a:buNone/>
              <a:defRPr b="1" sz="1800"/>
            </a:lvl9pPr>
          </a:lstStyle>
          <a:p/>
        </p:txBody>
      </p:sp>
      <p:sp>
        <p:nvSpPr>
          <p:cNvPr id="451" name="Google Shape;451;p14"/>
          <p:cNvSpPr txBox="1"/>
          <p:nvPr>
            <p:ph type="title"/>
          </p:nvPr>
        </p:nvSpPr>
        <p:spPr>
          <a:xfrm>
            <a:off x="415600" y="8981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Aldrich"/>
              <a:buNone/>
              <a:defRPr/>
            </a:lvl1pPr>
            <a:lvl2pPr lvl="1"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52" name="Google Shape;452;p14"/>
          <p:cNvSpPr txBox="1"/>
          <p:nvPr>
            <p:ph idx="3" type="body"/>
          </p:nvPr>
        </p:nvSpPr>
        <p:spPr>
          <a:xfrm>
            <a:off x="8378500" y="2318375"/>
            <a:ext cx="3397800" cy="1553400"/>
          </a:xfrm>
          <a:prstGeom prst="rect">
            <a:avLst/>
          </a:prstGeom>
          <a:noFill/>
          <a:ln>
            <a:noFill/>
          </a:ln>
        </p:spPr>
        <p:txBody>
          <a:bodyPr anchorCtr="0" anchor="t" bIns="121900" lIns="121900" spcFirstLastPara="1" rIns="121900" wrap="square" tIns="121900">
            <a:noAutofit/>
          </a:bodyPr>
          <a:lstStyle>
            <a:lvl1pPr indent="-317500" lvl="0" marL="457200" rtl="0" algn="l">
              <a:lnSpc>
                <a:spcPct val="100000"/>
              </a:lnSpc>
              <a:spcBef>
                <a:spcPts val="0"/>
              </a:spcBef>
              <a:spcAft>
                <a:spcPts val="0"/>
              </a:spcAft>
              <a:buSzPts val="1400"/>
              <a:buChar char="●"/>
              <a:defRPr sz="1400"/>
            </a:lvl1pPr>
            <a:lvl2pPr indent="-317500" lvl="1" marL="914400" rtl="0" algn="l">
              <a:lnSpc>
                <a:spcPct val="100000"/>
              </a:lnSpc>
              <a:spcBef>
                <a:spcPts val="0"/>
              </a:spcBef>
              <a:spcAft>
                <a:spcPts val="0"/>
              </a:spcAft>
              <a:buSzPts val="1400"/>
              <a:buChar char="○"/>
              <a:defRPr sz="1400"/>
            </a:lvl2pPr>
            <a:lvl3pPr indent="-317500" lvl="2" marL="1371600" rtl="0" algn="l">
              <a:lnSpc>
                <a:spcPct val="100000"/>
              </a:lnSpc>
              <a:spcBef>
                <a:spcPts val="0"/>
              </a:spcBef>
              <a:spcAft>
                <a:spcPts val="0"/>
              </a:spcAft>
              <a:buSzPts val="1400"/>
              <a:buChar char="■"/>
              <a:defRPr sz="1400"/>
            </a:lvl3pPr>
            <a:lvl4pPr indent="-317500" lvl="3" marL="1828800" rtl="0" algn="l">
              <a:lnSpc>
                <a:spcPct val="100000"/>
              </a:lnSpc>
              <a:spcBef>
                <a:spcPts val="0"/>
              </a:spcBef>
              <a:spcAft>
                <a:spcPts val="0"/>
              </a:spcAft>
              <a:buSzPts val="1400"/>
              <a:buChar char="●"/>
              <a:defRPr sz="1400"/>
            </a:lvl4pPr>
            <a:lvl5pPr indent="-317500" lvl="4" marL="2286000" rtl="0" algn="l">
              <a:lnSpc>
                <a:spcPct val="100000"/>
              </a:lnSpc>
              <a:spcBef>
                <a:spcPts val="0"/>
              </a:spcBef>
              <a:spcAft>
                <a:spcPts val="0"/>
              </a:spcAft>
              <a:buSzPts val="1400"/>
              <a:buChar char="○"/>
              <a:defRPr sz="1400"/>
            </a:lvl5pPr>
            <a:lvl6pPr indent="-317500" lvl="5" marL="2743200" rtl="0" algn="l">
              <a:lnSpc>
                <a:spcPct val="100000"/>
              </a:lnSpc>
              <a:spcBef>
                <a:spcPts val="0"/>
              </a:spcBef>
              <a:spcAft>
                <a:spcPts val="0"/>
              </a:spcAft>
              <a:buSzPts val="1400"/>
              <a:buChar char="■"/>
              <a:defRPr sz="1400"/>
            </a:lvl6pPr>
            <a:lvl7pPr indent="-317500" lvl="6" marL="3200400" rtl="0" algn="l">
              <a:lnSpc>
                <a:spcPct val="100000"/>
              </a:lnSpc>
              <a:spcBef>
                <a:spcPts val="0"/>
              </a:spcBef>
              <a:spcAft>
                <a:spcPts val="0"/>
              </a:spcAft>
              <a:buSzPts val="1400"/>
              <a:buChar char="●"/>
              <a:defRPr sz="1400"/>
            </a:lvl7pPr>
            <a:lvl8pPr indent="-317500" lvl="7" marL="3657600" rtl="0" algn="l">
              <a:lnSpc>
                <a:spcPct val="100000"/>
              </a:lnSpc>
              <a:spcBef>
                <a:spcPts val="0"/>
              </a:spcBef>
              <a:spcAft>
                <a:spcPts val="0"/>
              </a:spcAft>
              <a:buSzPts val="1400"/>
              <a:buChar char="○"/>
              <a:defRPr sz="1400"/>
            </a:lvl8pPr>
            <a:lvl9pPr indent="-317500" lvl="8" marL="4114800" rtl="0" algn="l">
              <a:lnSpc>
                <a:spcPct val="100000"/>
              </a:lnSpc>
              <a:spcBef>
                <a:spcPts val="0"/>
              </a:spcBef>
              <a:spcAft>
                <a:spcPts val="0"/>
              </a:spcAft>
              <a:buSzPts val="1400"/>
              <a:buChar char="■"/>
              <a:defRPr sz="1400"/>
            </a:lvl9pPr>
          </a:lstStyle>
          <a:p/>
        </p:txBody>
      </p:sp>
      <p:sp>
        <p:nvSpPr>
          <p:cNvPr id="453" name="Google Shape;453;p14"/>
          <p:cNvSpPr txBox="1"/>
          <p:nvPr>
            <p:ph idx="4" type="body"/>
          </p:nvPr>
        </p:nvSpPr>
        <p:spPr>
          <a:xfrm>
            <a:off x="8378500" y="4506700"/>
            <a:ext cx="3397800" cy="1553400"/>
          </a:xfrm>
          <a:prstGeom prst="rect">
            <a:avLst/>
          </a:prstGeom>
          <a:noFill/>
          <a:ln>
            <a:noFill/>
          </a:ln>
        </p:spPr>
        <p:txBody>
          <a:bodyPr anchorCtr="0" anchor="t" bIns="121900" lIns="121900" spcFirstLastPara="1" rIns="121900" wrap="square" tIns="121900">
            <a:noAutofit/>
          </a:bodyPr>
          <a:lstStyle>
            <a:lvl1pPr indent="-317500" lvl="0" marL="457200" rtl="0" algn="l">
              <a:lnSpc>
                <a:spcPct val="100000"/>
              </a:lnSpc>
              <a:spcBef>
                <a:spcPts val="0"/>
              </a:spcBef>
              <a:spcAft>
                <a:spcPts val="0"/>
              </a:spcAft>
              <a:buSzPts val="1400"/>
              <a:buChar char="●"/>
              <a:defRPr sz="1400"/>
            </a:lvl1pPr>
            <a:lvl2pPr indent="-317500" lvl="1" marL="914400" rtl="0" algn="l">
              <a:lnSpc>
                <a:spcPct val="100000"/>
              </a:lnSpc>
              <a:spcBef>
                <a:spcPts val="0"/>
              </a:spcBef>
              <a:spcAft>
                <a:spcPts val="0"/>
              </a:spcAft>
              <a:buSzPts val="1400"/>
              <a:buChar char="○"/>
              <a:defRPr sz="1400"/>
            </a:lvl2pPr>
            <a:lvl3pPr indent="-317500" lvl="2" marL="1371600" rtl="0" algn="l">
              <a:lnSpc>
                <a:spcPct val="100000"/>
              </a:lnSpc>
              <a:spcBef>
                <a:spcPts val="0"/>
              </a:spcBef>
              <a:spcAft>
                <a:spcPts val="0"/>
              </a:spcAft>
              <a:buSzPts val="1400"/>
              <a:buChar char="■"/>
              <a:defRPr sz="1400"/>
            </a:lvl3pPr>
            <a:lvl4pPr indent="-317500" lvl="3" marL="1828800" rtl="0" algn="l">
              <a:lnSpc>
                <a:spcPct val="100000"/>
              </a:lnSpc>
              <a:spcBef>
                <a:spcPts val="0"/>
              </a:spcBef>
              <a:spcAft>
                <a:spcPts val="0"/>
              </a:spcAft>
              <a:buSzPts val="1400"/>
              <a:buChar char="●"/>
              <a:defRPr sz="1400"/>
            </a:lvl4pPr>
            <a:lvl5pPr indent="-317500" lvl="4" marL="2286000" rtl="0" algn="l">
              <a:lnSpc>
                <a:spcPct val="100000"/>
              </a:lnSpc>
              <a:spcBef>
                <a:spcPts val="0"/>
              </a:spcBef>
              <a:spcAft>
                <a:spcPts val="0"/>
              </a:spcAft>
              <a:buSzPts val="1400"/>
              <a:buChar char="○"/>
              <a:defRPr sz="1400"/>
            </a:lvl5pPr>
            <a:lvl6pPr indent="-317500" lvl="5" marL="2743200" rtl="0" algn="l">
              <a:lnSpc>
                <a:spcPct val="100000"/>
              </a:lnSpc>
              <a:spcBef>
                <a:spcPts val="0"/>
              </a:spcBef>
              <a:spcAft>
                <a:spcPts val="0"/>
              </a:spcAft>
              <a:buSzPts val="1400"/>
              <a:buChar char="■"/>
              <a:defRPr sz="1400"/>
            </a:lvl6pPr>
            <a:lvl7pPr indent="-317500" lvl="6" marL="3200400" rtl="0" algn="l">
              <a:lnSpc>
                <a:spcPct val="100000"/>
              </a:lnSpc>
              <a:spcBef>
                <a:spcPts val="0"/>
              </a:spcBef>
              <a:spcAft>
                <a:spcPts val="0"/>
              </a:spcAft>
              <a:buSzPts val="1400"/>
              <a:buChar char="●"/>
              <a:defRPr sz="1400"/>
            </a:lvl7pPr>
            <a:lvl8pPr indent="-317500" lvl="7" marL="3657600" rtl="0" algn="l">
              <a:lnSpc>
                <a:spcPct val="100000"/>
              </a:lnSpc>
              <a:spcBef>
                <a:spcPts val="0"/>
              </a:spcBef>
              <a:spcAft>
                <a:spcPts val="0"/>
              </a:spcAft>
              <a:buSzPts val="1400"/>
              <a:buChar char="○"/>
              <a:defRPr sz="1400"/>
            </a:lvl8pPr>
            <a:lvl9pPr indent="-317500" lvl="8" marL="4114800" rtl="0" algn="l">
              <a:lnSpc>
                <a:spcPct val="100000"/>
              </a:lnSpc>
              <a:spcBef>
                <a:spcPts val="0"/>
              </a:spcBef>
              <a:spcAft>
                <a:spcPts val="0"/>
              </a:spcAft>
              <a:buSzPts val="1400"/>
              <a:buChar char="■"/>
              <a:defRPr sz="1400"/>
            </a:lvl9pPr>
          </a:lstStyle>
          <a:p/>
        </p:txBody>
      </p:sp>
      <p:sp>
        <p:nvSpPr>
          <p:cNvPr id="454" name="Google Shape;454;p14"/>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bg>
      <p:bgPr>
        <a:solidFill>
          <a:schemeClr val="accent3"/>
        </a:solidFill>
      </p:bgPr>
    </p:bg>
    <p:spTree>
      <p:nvGrpSpPr>
        <p:cNvPr id="455" name="Shape 455"/>
        <p:cNvGrpSpPr/>
        <p:nvPr/>
      </p:nvGrpSpPr>
      <p:grpSpPr>
        <a:xfrm>
          <a:off x="0" y="0"/>
          <a:ext cx="0" cy="0"/>
          <a:chOff x="0" y="0"/>
          <a:chExt cx="0" cy="0"/>
        </a:xfrm>
      </p:grpSpPr>
      <p:sp>
        <p:nvSpPr>
          <p:cNvPr id="456" name="Google Shape;456;p15"/>
          <p:cNvSpPr txBox="1"/>
          <p:nvPr>
            <p:ph idx="1" type="subTitle"/>
          </p:nvPr>
        </p:nvSpPr>
        <p:spPr>
          <a:xfrm>
            <a:off x="415600" y="2316000"/>
            <a:ext cx="1997700" cy="606900"/>
          </a:xfrm>
          <a:prstGeom prst="rect">
            <a:avLst/>
          </a:prstGeom>
          <a:noFill/>
          <a:ln>
            <a:noFill/>
          </a:ln>
        </p:spPr>
        <p:txBody>
          <a:bodyPr anchorCtr="0" anchor="t" bIns="121900" lIns="121900" spcFirstLastPara="1" rIns="121900" wrap="square" tIns="121900">
            <a:noAutofit/>
          </a:bodyPr>
          <a:lstStyle>
            <a:lvl1pPr lvl="0" rtl="0" algn="ctr">
              <a:lnSpc>
                <a:spcPct val="115000"/>
              </a:lnSpc>
              <a:spcBef>
                <a:spcPts val="0"/>
              </a:spcBef>
              <a:spcAft>
                <a:spcPts val="0"/>
              </a:spcAft>
              <a:buSzPts val="2200"/>
              <a:buNone/>
              <a:defRPr b="1" sz="2200"/>
            </a:lvl1pPr>
            <a:lvl2pPr lvl="1" rtl="0" algn="ctr">
              <a:lnSpc>
                <a:spcPct val="115000"/>
              </a:lnSpc>
              <a:spcBef>
                <a:spcPts val="2100"/>
              </a:spcBef>
              <a:spcAft>
                <a:spcPts val="0"/>
              </a:spcAft>
              <a:buSzPts val="2200"/>
              <a:buNone/>
              <a:defRPr b="1" sz="2200"/>
            </a:lvl2pPr>
            <a:lvl3pPr lvl="2" rtl="0" algn="ctr">
              <a:lnSpc>
                <a:spcPct val="115000"/>
              </a:lnSpc>
              <a:spcBef>
                <a:spcPts val="2100"/>
              </a:spcBef>
              <a:spcAft>
                <a:spcPts val="0"/>
              </a:spcAft>
              <a:buSzPts val="2200"/>
              <a:buNone/>
              <a:defRPr b="1" sz="2200"/>
            </a:lvl3pPr>
            <a:lvl4pPr lvl="3" rtl="0" algn="ctr">
              <a:lnSpc>
                <a:spcPct val="115000"/>
              </a:lnSpc>
              <a:spcBef>
                <a:spcPts val="2100"/>
              </a:spcBef>
              <a:spcAft>
                <a:spcPts val="0"/>
              </a:spcAft>
              <a:buSzPts val="2200"/>
              <a:buNone/>
              <a:defRPr b="1" sz="2200"/>
            </a:lvl4pPr>
            <a:lvl5pPr lvl="4" rtl="0" algn="ctr">
              <a:lnSpc>
                <a:spcPct val="115000"/>
              </a:lnSpc>
              <a:spcBef>
                <a:spcPts val="2100"/>
              </a:spcBef>
              <a:spcAft>
                <a:spcPts val="0"/>
              </a:spcAft>
              <a:buSzPts val="2200"/>
              <a:buNone/>
              <a:defRPr b="1" sz="2200"/>
            </a:lvl5pPr>
            <a:lvl6pPr lvl="5" rtl="0" algn="ctr">
              <a:lnSpc>
                <a:spcPct val="115000"/>
              </a:lnSpc>
              <a:spcBef>
                <a:spcPts val="2100"/>
              </a:spcBef>
              <a:spcAft>
                <a:spcPts val="0"/>
              </a:spcAft>
              <a:buSzPts val="2200"/>
              <a:buNone/>
              <a:defRPr b="1" sz="2200"/>
            </a:lvl6pPr>
            <a:lvl7pPr lvl="6" rtl="0" algn="ctr">
              <a:lnSpc>
                <a:spcPct val="115000"/>
              </a:lnSpc>
              <a:spcBef>
                <a:spcPts val="2100"/>
              </a:spcBef>
              <a:spcAft>
                <a:spcPts val="0"/>
              </a:spcAft>
              <a:buSzPts val="2200"/>
              <a:buNone/>
              <a:defRPr b="1" sz="2200"/>
            </a:lvl7pPr>
            <a:lvl8pPr lvl="7" rtl="0" algn="ctr">
              <a:lnSpc>
                <a:spcPct val="115000"/>
              </a:lnSpc>
              <a:spcBef>
                <a:spcPts val="2100"/>
              </a:spcBef>
              <a:spcAft>
                <a:spcPts val="0"/>
              </a:spcAft>
              <a:buSzPts val="2200"/>
              <a:buNone/>
              <a:defRPr b="1" sz="2200"/>
            </a:lvl8pPr>
            <a:lvl9pPr lvl="8" rtl="0" algn="ctr">
              <a:lnSpc>
                <a:spcPct val="115000"/>
              </a:lnSpc>
              <a:spcBef>
                <a:spcPts val="2100"/>
              </a:spcBef>
              <a:spcAft>
                <a:spcPts val="2100"/>
              </a:spcAft>
              <a:buSzPts val="2200"/>
              <a:buNone/>
              <a:defRPr b="1" sz="2200"/>
            </a:lvl9pPr>
          </a:lstStyle>
          <a:p/>
        </p:txBody>
      </p:sp>
      <p:sp>
        <p:nvSpPr>
          <p:cNvPr id="457" name="Google Shape;457;p15"/>
          <p:cNvSpPr txBox="1"/>
          <p:nvPr>
            <p:ph idx="2" type="subTitle"/>
          </p:nvPr>
        </p:nvSpPr>
        <p:spPr>
          <a:xfrm>
            <a:off x="2775377" y="2316000"/>
            <a:ext cx="1997700" cy="606900"/>
          </a:xfrm>
          <a:prstGeom prst="rect">
            <a:avLst/>
          </a:prstGeom>
          <a:noFill/>
          <a:ln>
            <a:noFill/>
          </a:ln>
        </p:spPr>
        <p:txBody>
          <a:bodyPr anchorCtr="0" anchor="t" bIns="121900" lIns="121900" spcFirstLastPara="1" rIns="121900" wrap="square" tIns="121900">
            <a:noAutofit/>
          </a:bodyPr>
          <a:lstStyle>
            <a:lvl1pPr lvl="0" rtl="0" algn="ctr">
              <a:lnSpc>
                <a:spcPct val="115000"/>
              </a:lnSpc>
              <a:spcBef>
                <a:spcPts val="0"/>
              </a:spcBef>
              <a:spcAft>
                <a:spcPts val="0"/>
              </a:spcAft>
              <a:buSzPts val="2200"/>
              <a:buNone/>
              <a:defRPr b="1" sz="2200"/>
            </a:lvl1pPr>
            <a:lvl2pPr lvl="1" rtl="0" algn="ctr">
              <a:lnSpc>
                <a:spcPct val="115000"/>
              </a:lnSpc>
              <a:spcBef>
                <a:spcPts val="2100"/>
              </a:spcBef>
              <a:spcAft>
                <a:spcPts val="0"/>
              </a:spcAft>
              <a:buSzPts val="2200"/>
              <a:buNone/>
              <a:defRPr b="1" sz="2200"/>
            </a:lvl2pPr>
            <a:lvl3pPr lvl="2" rtl="0" algn="ctr">
              <a:lnSpc>
                <a:spcPct val="115000"/>
              </a:lnSpc>
              <a:spcBef>
                <a:spcPts val="2100"/>
              </a:spcBef>
              <a:spcAft>
                <a:spcPts val="0"/>
              </a:spcAft>
              <a:buSzPts val="2200"/>
              <a:buNone/>
              <a:defRPr b="1" sz="2200"/>
            </a:lvl3pPr>
            <a:lvl4pPr lvl="3" rtl="0" algn="ctr">
              <a:lnSpc>
                <a:spcPct val="115000"/>
              </a:lnSpc>
              <a:spcBef>
                <a:spcPts val="2100"/>
              </a:spcBef>
              <a:spcAft>
                <a:spcPts val="0"/>
              </a:spcAft>
              <a:buSzPts val="2200"/>
              <a:buNone/>
              <a:defRPr b="1" sz="2200"/>
            </a:lvl4pPr>
            <a:lvl5pPr lvl="4" rtl="0" algn="ctr">
              <a:lnSpc>
                <a:spcPct val="115000"/>
              </a:lnSpc>
              <a:spcBef>
                <a:spcPts val="2100"/>
              </a:spcBef>
              <a:spcAft>
                <a:spcPts val="0"/>
              </a:spcAft>
              <a:buSzPts val="2200"/>
              <a:buNone/>
              <a:defRPr b="1" sz="2200"/>
            </a:lvl5pPr>
            <a:lvl6pPr lvl="5" rtl="0" algn="ctr">
              <a:lnSpc>
                <a:spcPct val="115000"/>
              </a:lnSpc>
              <a:spcBef>
                <a:spcPts val="2100"/>
              </a:spcBef>
              <a:spcAft>
                <a:spcPts val="0"/>
              </a:spcAft>
              <a:buSzPts val="2200"/>
              <a:buNone/>
              <a:defRPr b="1" sz="2200"/>
            </a:lvl6pPr>
            <a:lvl7pPr lvl="6" rtl="0" algn="ctr">
              <a:lnSpc>
                <a:spcPct val="115000"/>
              </a:lnSpc>
              <a:spcBef>
                <a:spcPts val="2100"/>
              </a:spcBef>
              <a:spcAft>
                <a:spcPts val="0"/>
              </a:spcAft>
              <a:buSzPts val="2200"/>
              <a:buNone/>
              <a:defRPr b="1" sz="2200"/>
            </a:lvl7pPr>
            <a:lvl8pPr lvl="7" rtl="0" algn="ctr">
              <a:lnSpc>
                <a:spcPct val="115000"/>
              </a:lnSpc>
              <a:spcBef>
                <a:spcPts val="2100"/>
              </a:spcBef>
              <a:spcAft>
                <a:spcPts val="0"/>
              </a:spcAft>
              <a:buSzPts val="2200"/>
              <a:buNone/>
              <a:defRPr b="1" sz="2200"/>
            </a:lvl8pPr>
            <a:lvl9pPr lvl="8" rtl="0" algn="ctr">
              <a:lnSpc>
                <a:spcPct val="115000"/>
              </a:lnSpc>
              <a:spcBef>
                <a:spcPts val="2100"/>
              </a:spcBef>
              <a:spcAft>
                <a:spcPts val="2100"/>
              </a:spcAft>
              <a:buSzPts val="2200"/>
              <a:buNone/>
              <a:defRPr b="1" sz="2200"/>
            </a:lvl9pPr>
          </a:lstStyle>
          <a:p/>
        </p:txBody>
      </p:sp>
      <p:sp>
        <p:nvSpPr>
          <p:cNvPr id="458" name="Google Shape;458;p15"/>
          <p:cNvSpPr txBox="1"/>
          <p:nvPr>
            <p:ph idx="3" type="subTitle"/>
          </p:nvPr>
        </p:nvSpPr>
        <p:spPr>
          <a:xfrm>
            <a:off x="5135153" y="2342500"/>
            <a:ext cx="1997700" cy="606900"/>
          </a:xfrm>
          <a:prstGeom prst="rect">
            <a:avLst/>
          </a:prstGeom>
          <a:noFill/>
          <a:ln>
            <a:noFill/>
          </a:ln>
        </p:spPr>
        <p:txBody>
          <a:bodyPr anchorCtr="0" anchor="t" bIns="121900" lIns="121900" spcFirstLastPara="1" rIns="121900" wrap="square" tIns="121900">
            <a:noAutofit/>
          </a:bodyPr>
          <a:lstStyle>
            <a:lvl1pPr lvl="0" rtl="0" algn="ctr">
              <a:lnSpc>
                <a:spcPct val="115000"/>
              </a:lnSpc>
              <a:spcBef>
                <a:spcPts val="0"/>
              </a:spcBef>
              <a:spcAft>
                <a:spcPts val="0"/>
              </a:spcAft>
              <a:buSzPts val="2200"/>
              <a:buNone/>
              <a:defRPr b="1" sz="2200"/>
            </a:lvl1pPr>
            <a:lvl2pPr lvl="1" rtl="0" algn="ctr">
              <a:lnSpc>
                <a:spcPct val="115000"/>
              </a:lnSpc>
              <a:spcBef>
                <a:spcPts val="2100"/>
              </a:spcBef>
              <a:spcAft>
                <a:spcPts val="0"/>
              </a:spcAft>
              <a:buSzPts val="2200"/>
              <a:buNone/>
              <a:defRPr b="1" sz="2200"/>
            </a:lvl2pPr>
            <a:lvl3pPr lvl="2" rtl="0" algn="ctr">
              <a:lnSpc>
                <a:spcPct val="115000"/>
              </a:lnSpc>
              <a:spcBef>
                <a:spcPts val="2100"/>
              </a:spcBef>
              <a:spcAft>
                <a:spcPts val="0"/>
              </a:spcAft>
              <a:buSzPts val="2200"/>
              <a:buNone/>
              <a:defRPr b="1" sz="2200"/>
            </a:lvl3pPr>
            <a:lvl4pPr lvl="3" rtl="0" algn="ctr">
              <a:lnSpc>
                <a:spcPct val="115000"/>
              </a:lnSpc>
              <a:spcBef>
                <a:spcPts val="2100"/>
              </a:spcBef>
              <a:spcAft>
                <a:spcPts val="0"/>
              </a:spcAft>
              <a:buSzPts val="2200"/>
              <a:buNone/>
              <a:defRPr b="1" sz="2200"/>
            </a:lvl4pPr>
            <a:lvl5pPr lvl="4" rtl="0" algn="ctr">
              <a:lnSpc>
                <a:spcPct val="115000"/>
              </a:lnSpc>
              <a:spcBef>
                <a:spcPts val="2100"/>
              </a:spcBef>
              <a:spcAft>
                <a:spcPts val="0"/>
              </a:spcAft>
              <a:buSzPts val="2200"/>
              <a:buNone/>
              <a:defRPr b="1" sz="2200"/>
            </a:lvl5pPr>
            <a:lvl6pPr lvl="5" rtl="0" algn="ctr">
              <a:lnSpc>
                <a:spcPct val="115000"/>
              </a:lnSpc>
              <a:spcBef>
                <a:spcPts val="2100"/>
              </a:spcBef>
              <a:spcAft>
                <a:spcPts val="0"/>
              </a:spcAft>
              <a:buSzPts val="2200"/>
              <a:buNone/>
              <a:defRPr b="1" sz="2200"/>
            </a:lvl6pPr>
            <a:lvl7pPr lvl="6" rtl="0" algn="ctr">
              <a:lnSpc>
                <a:spcPct val="115000"/>
              </a:lnSpc>
              <a:spcBef>
                <a:spcPts val="2100"/>
              </a:spcBef>
              <a:spcAft>
                <a:spcPts val="0"/>
              </a:spcAft>
              <a:buSzPts val="2200"/>
              <a:buNone/>
              <a:defRPr b="1" sz="2200"/>
            </a:lvl7pPr>
            <a:lvl8pPr lvl="7" rtl="0" algn="ctr">
              <a:lnSpc>
                <a:spcPct val="115000"/>
              </a:lnSpc>
              <a:spcBef>
                <a:spcPts val="2100"/>
              </a:spcBef>
              <a:spcAft>
                <a:spcPts val="0"/>
              </a:spcAft>
              <a:buSzPts val="2200"/>
              <a:buNone/>
              <a:defRPr b="1" sz="2200"/>
            </a:lvl8pPr>
            <a:lvl9pPr lvl="8" rtl="0" algn="ctr">
              <a:lnSpc>
                <a:spcPct val="115000"/>
              </a:lnSpc>
              <a:spcBef>
                <a:spcPts val="2100"/>
              </a:spcBef>
              <a:spcAft>
                <a:spcPts val="2100"/>
              </a:spcAft>
              <a:buSzPts val="2200"/>
              <a:buNone/>
              <a:defRPr b="1" sz="2200"/>
            </a:lvl9pPr>
          </a:lstStyle>
          <a:p/>
        </p:txBody>
      </p:sp>
      <p:sp>
        <p:nvSpPr>
          <p:cNvPr id="459" name="Google Shape;459;p15"/>
          <p:cNvSpPr txBox="1"/>
          <p:nvPr>
            <p:ph idx="4" type="subTitle"/>
          </p:nvPr>
        </p:nvSpPr>
        <p:spPr>
          <a:xfrm>
            <a:off x="7494930" y="2342500"/>
            <a:ext cx="1997700" cy="606900"/>
          </a:xfrm>
          <a:prstGeom prst="rect">
            <a:avLst/>
          </a:prstGeom>
          <a:noFill/>
          <a:ln>
            <a:noFill/>
          </a:ln>
        </p:spPr>
        <p:txBody>
          <a:bodyPr anchorCtr="0" anchor="t" bIns="121900" lIns="121900" spcFirstLastPara="1" rIns="121900" wrap="square" tIns="121900">
            <a:noAutofit/>
          </a:bodyPr>
          <a:lstStyle>
            <a:lvl1pPr lvl="0" rtl="0" algn="ctr">
              <a:lnSpc>
                <a:spcPct val="115000"/>
              </a:lnSpc>
              <a:spcBef>
                <a:spcPts val="0"/>
              </a:spcBef>
              <a:spcAft>
                <a:spcPts val="0"/>
              </a:spcAft>
              <a:buSzPts val="2200"/>
              <a:buNone/>
              <a:defRPr b="1" sz="2200"/>
            </a:lvl1pPr>
            <a:lvl2pPr lvl="1" rtl="0" algn="ctr">
              <a:lnSpc>
                <a:spcPct val="115000"/>
              </a:lnSpc>
              <a:spcBef>
                <a:spcPts val="2100"/>
              </a:spcBef>
              <a:spcAft>
                <a:spcPts val="0"/>
              </a:spcAft>
              <a:buSzPts val="2200"/>
              <a:buNone/>
              <a:defRPr b="1" sz="2200"/>
            </a:lvl2pPr>
            <a:lvl3pPr lvl="2" rtl="0" algn="ctr">
              <a:lnSpc>
                <a:spcPct val="115000"/>
              </a:lnSpc>
              <a:spcBef>
                <a:spcPts val="2100"/>
              </a:spcBef>
              <a:spcAft>
                <a:spcPts val="0"/>
              </a:spcAft>
              <a:buSzPts val="2200"/>
              <a:buNone/>
              <a:defRPr b="1" sz="2200"/>
            </a:lvl3pPr>
            <a:lvl4pPr lvl="3" rtl="0" algn="ctr">
              <a:lnSpc>
                <a:spcPct val="115000"/>
              </a:lnSpc>
              <a:spcBef>
                <a:spcPts val="2100"/>
              </a:spcBef>
              <a:spcAft>
                <a:spcPts val="0"/>
              </a:spcAft>
              <a:buSzPts val="2200"/>
              <a:buNone/>
              <a:defRPr b="1" sz="2200"/>
            </a:lvl4pPr>
            <a:lvl5pPr lvl="4" rtl="0" algn="ctr">
              <a:lnSpc>
                <a:spcPct val="115000"/>
              </a:lnSpc>
              <a:spcBef>
                <a:spcPts val="2100"/>
              </a:spcBef>
              <a:spcAft>
                <a:spcPts val="0"/>
              </a:spcAft>
              <a:buSzPts val="2200"/>
              <a:buNone/>
              <a:defRPr b="1" sz="2200"/>
            </a:lvl5pPr>
            <a:lvl6pPr lvl="5" rtl="0" algn="ctr">
              <a:lnSpc>
                <a:spcPct val="115000"/>
              </a:lnSpc>
              <a:spcBef>
                <a:spcPts val="2100"/>
              </a:spcBef>
              <a:spcAft>
                <a:spcPts val="0"/>
              </a:spcAft>
              <a:buSzPts val="2200"/>
              <a:buNone/>
              <a:defRPr b="1" sz="2200"/>
            </a:lvl6pPr>
            <a:lvl7pPr lvl="6" rtl="0" algn="ctr">
              <a:lnSpc>
                <a:spcPct val="115000"/>
              </a:lnSpc>
              <a:spcBef>
                <a:spcPts val="2100"/>
              </a:spcBef>
              <a:spcAft>
                <a:spcPts val="0"/>
              </a:spcAft>
              <a:buSzPts val="2200"/>
              <a:buNone/>
              <a:defRPr b="1" sz="2200"/>
            </a:lvl7pPr>
            <a:lvl8pPr lvl="7" rtl="0" algn="ctr">
              <a:lnSpc>
                <a:spcPct val="115000"/>
              </a:lnSpc>
              <a:spcBef>
                <a:spcPts val="2100"/>
              </a:spcBef>
              <a:spcAft>
                <a:spcPts val="0"/>
              </a:spcAft>
              <a:buSzPts val="2200"/>
              <a:buNone/>
              <a:defRPr b="1" sz="2200"/>
            </a:lvl8pPr>
            <a:lvl9pPr lvl="8" rtl="0" algn="ctr">
              <a:lnSpc>
                <a:spcPct val="115000"/>
              </a:lnSpc>
              <a:spcBef>
                <a:spcPts val="2100"/>
              </a:spcBef>
              <a:spcAft>
                <a:spcPts val="2100"/>
              </a:spcAft>
              <a:buSzPts val="2200"/>
              <a:buNone/>
              <a:defRPr b="1" sz="2200"/>
            </a:lvl9pPr>
          </a:lstStyle>
          <a:p/>
        </p:txBody>
      </p:sp>
      <p:sp>
        <p:nvSpPr>
          <p:cNvPr id="460" name="Google Shape;460;p15"/>
          <p:cNvSpPr txBox="1"/>
          <p:nvPr>
            <p:ph idx="5" type="subTitle"/>
          </p:nvPr>
        </p:nvSpPr>
        <p:spPr>
          <a:xfrm>
            <a:off x="9854707" y="2316000"/>
            <a:ext cx="1997700" cy="606900"/>
          </a:xfrm>
          <a:prstGeom prst="rect">
            <a:avLst/>
          </a:prstGeom>
          <a:noFill/>
          <a:ln>
            <a:noFill/>
          </a:ln>
        </p:spPr>
        <p:txBody>
          <a:bodyPr anchorCtr="0" anchor="t" bIns="121900" lIns="121900" spcFirstLastPara="1" rIns="121900" wrap="square" tIns="121900">
            <a:noAutofit/>
          </a:bodyPr>
          <a:lstStyle>
            <a:lvl1pPr lvl="0" rtl="0" algn="ctr">
              <a:lnSpc>
                <a:spcPct val="115000"/>
              </a:lnSpc>
              <a:spcBef>
                <a:spcPts val="0"/>
              </a:spcBef>
              <a:spcAft>
                <a:spcPts val="0"/>
              </a:spcAft>
              <a:buSzPts val="2200"/>
              <a:buNone/>
              <a:defRPr b="1" sz="2200"/>
            </a:lvl1pPr>
            <a:lvl2pPr lvl="1" rtl="0" algn="ctr">
              <a:lnSpc>
                <a:spcPct val="115000"/>
              </a:lnSpc>
              <a:spcBef>
                <a:spcPts val="2100"/>
              </a:spcBef>
              <a:spcAft>
                <a:spcPts val="0"/>
              </a:spcAft>
              <a:buSzPts val="2200"/>
              <a:buNone/>
              <a:defRPr b="1" sz="2200"/>
            </a:lvl2pPr>
            <a:lvl3pPr lvl="2" rtl="0" algn="ctr">
              <a:lnSpc>
                <a:spcPct val="115000"/>
              </a:lnSpc>
              <a:spcBef>
                <a:spcPts val="2100"/>
              </a:spcBef>
              <a:spcAft>
                <a:spcPts val="0"/>
              </a:spcAft>
              <a:buSzPts val="2200"/>
              <a:buNone/>
              <a:defRPr b="1" sz="2200"/>
            </a:lvl3pPr>
            <a:lvl4pPr lvl="3" rtl="0" algn="ctr">
              <a:lnSpc>
                <a:spcPct val="115000"/>
              </a:lnSpc>
              <a:spcBef>
                <a:spcPts val="2100"/>
              </a:spcBef>
              <a:spcAft>
                <a:spcPts val="0"/>
              </a:spcAft>
              <a:buSzPts val="2200"/>
              <a:buNone/>
              <a:defRPr b="1" sz="2200"/>
            </a:lvl4pPr>
            <a:lvl5pPr lvl="4" rtl="0" algn="ctr">
              <a:lnSpc>
                <a:spcPct val="115000"/>
              </a:lnSpc>
              <a:spcBef>
                <a:spcPts val="2100"/>
              </a:spcBef>
              <a:spcAft>
                <a:spcPts val="0"/>
              </a:spcAft>
              <a:buSzPts val="2200"/>
              <a:buNone/>
              <a:defRPr b="1" sz="2200"/>
            </a:lvl5pPr>
            <a:lvl6pPr lvl="5" rtl="0" algn="ctr">
              <a:lnSpc>
                <a:spcPct val="115000"/>
              </a:lnSpc>
              <a:spcBef>
                <a:spcPts val="2100"/>
              </a:spcBef>
              <a:spcAft>
                <a:spcPts val="0"/>
              </a:spcAft>
              <a:buSzPts val="2200"/>
              <a:buNone/>
              <a:defRPr b="1" sz="2200"/>
            </a:lvl6pPr>
            <a:lvl7pPr lvl="6" rtl="0" algn="ctr">
              <a:lnSpc>
                <a:spcPct val="115000"/>
              </a:lnSpc>
              <a:spcBef>
                <a:spcPts val="2100"/>
              </a:spcBef>
              <a:spcAft>
                <a:spcPts val="0"/>
              </a:spcAft>
              <a:buSzPts val="2200"/>
              <a:buNone/>
              <a:defRPr b="1" sz="2200"/>
            </a:lvl7pPr>
            <a:lvl8pPr lvl="7" rtl="0" algn="ctr">
              <a:lnSpc>
                <a:spcPct val="115000"/>
              </a:lnSpc>
              <a:spcBef>
                <a:spcPts val="2100"/>
              </a:spcBef>
              <a:spcAft>
                <a:spcPts val="0"/>
              </a:spcAft>
              <a:buSzPts val="2200"/>
              <a:buNone/>
              <a:defRPr b="1" sz="2200"/>
            </a:lvl8pPr>
            <a:lvl9pPr lvl="8" rtl="0" algn="ctr">
              <a:lnSpc>
                <a:spcPct val="115000"/>
              </a:lnSpc>
              <a:spcBef>
                <a:spcPts val="2100"/>
              </a:spcBef>
              <a:spcAft>
                <a:spcPts val="2100"/>
              </a:spcAft>
              <a:buSzPts val="2200"/>
              <a:buNone/>
              <a:defRPr b="1" sz="2200"/>
            </a:lvl9pPr>
          </a:lstStyle>
          <a:p/>
        </p:txBody>
      </p:sp>
      <p:sp>
        <p:nvSpPr>
          <p:cNvPr id="461" name="Google Shape;461;p15"/>
          <p:cNvSpPr txBox="1"/>
          <p:nvPr>
            <p:ph type="title"/>
          </p:nvPr>
        </p:nvSpPr>
        <p:spPr>
          <a:xfrm>
            <a:off x="415600" y="669567"/>
            <a:ext cx="11360700" cy="763500"/>
          </a:xfrm>
          <a:prstGeom prst="rect">
            <a:avLst/>
          </a:prstGeom>
          <a:noFill/>
          <a:ln>
            <a:noFill/>
          </a:ln>
        </p:spPr>
        <p:txBody>
          <a:bodyPr anchorCtr="0" anchor="t" bIns="121900" lIns="121900" spcFirstLastPara="1" rIns="121900" wrap="square" tIns="121900">
            <a:noAutofit/>
          </a:bodyPr>
          <a:lstStyle>
            <a:lvl1pPr lvl="0" marR="0" rtl="0" algn="ctr">
              <a:lnSpc>
                <a:spcPct val="100000"/>
              </a:lnSpc>
              <a:spcBef>
                <a:spcPts val="0"/>
              </a:spcBef>
              <a:spcAft>
                <a:spcPts val="0"/>
              </a:spcAft>
              <a:buClr>
                <a:schemeClr val="dk1"/>
              </a:buClr>
              <a:buSzPts val="4000"/>
              <a:buFont typeface="Aldrich"/>
              <a:buNone/>
              <a:defRPr/>
            </a:lvl1pPr>
            <a:lvl2pPr lvl="1"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62" name="Google Shape;462;p15"/>
          <p:cNvSpPr txBox="1"/>
          <p:nvPr>
            <p:ph idx="6" type="body"/>
          </p:nvPr>
        </p:nvSpPr>
        <p:spPr>
          <a:xfrm>
            <a:off x="4156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463" name="Google Shape;463;p15"/>
          <p:cNvSpPr txBox="1"/>
          <p:nvPr>
            <p:ph idx="7" type="body"/>
          </p:nvPr>
        </p:nvSpPr>
        <p:spPr>
          <a:xfrm>
            <a:off x="277537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464" name="Google Shape;464;p15"/>
          <p:cNvSpPr txBox="1"/>
          <p:nvPr>
            <p:ph idx="8" type="body"/>
          </p:nvPr>
        </p:nvSpPr>
        <p:spPr>
          <a:xfrm>
            <a:off x="513515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465" name="Google Shape;465;p15"/>
          <p:cNvSpPr txBox="1"/>
          <p:nvPr>
            <p:ph idx="9" type="body"/>
          </p:nvPr>
        </p:nvSpPr>
        <p:spPr>
          <a:xfrm>
            <a:off x="749492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466" name="Google Shape;466;p15"/>
          <p:cNvSpPr txBox="1"/>
          <p:nvPr>
            <p:ph idx="13" type="body"/>
          </p:nvPr>
        </p:nvSpPr>
        <p:spPr>
          <a:xfrm>
            <a:off x="98547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rtl="0" algn="l">
              <a:lnSpc>
                <a:spcPct val="115000"/>
              </a:lnSpc>
              <a:spcBef>
                <a:spcPts val="0"/>
              </a:spcBef>
              <a:spcAft>
                <a:spcPts val="0"/>
              </a:spcAft>
              <a:buSzPts val="1600"/>
              <a:buChar char="●"/>
              <a:defRPr sz="1600"/>
            </a:lvl1pPr>
            <a:lvl2pPr indent="-330200" lvl="1" marL="914400" rtl="0" algn="l">
              <a:lnSpc>
                <a:spcPct val="115000"/>
              </a:lnSpc>
              <a:spcBef>
                <a:spcPts val="2100"/>
              </a:spcBef>
              <a:spcAft>
                <a:spcPts val="0"/>
              </a:spcAft>
              <a:buSzPts val="1600"/>
              <a:buChar char="○"/>
              <a:defRPr sz="1600"/>
            </a:lvl2pPr>
            <a:lvl3pPr indent="-330200" lvl="2" marL="1371600" rtl="0" algn="l">
              <a:lnSpc>
                <a:spcPct val="115000"/>
              </a:lnSpc>
              <a:spcBef>
                <a:spcPts val="2100"/>
              </a:spcBef>
              <a:spcAft>
                <a:spcPts val="0"/>
              </a:spcAft>
              <a:buSzPts val="1600"/>
              <a:buChar char="■"/>
              <a:defRPr sz="1600"/>
            </a:lvl3pPr>
            <a:lvl4pPr indent="-330200" lvl="3" marL="1828800" rtl="0" algn="l">
              <a:lnSpc>
                <a:spcPct val="115000"/>
              </a:lnSpc>
              <a:spcBef>
                <a:spcPts val="2100"/>
              </a:spcBef>
              <a:spcAft>
                <a:spcPts val="0"/>
              </a:spcAft>
              <a:buSzPts val="1600"/>
              <a:buChar char="●"/>
              <a:defRPr sz="1600"/>
            </a:lvl4pPr>
            <a:lvl5pPr indent="-330200" lvl="4" marL="2286000" rtl="0" algn="l">
              <a:lnSpc>
                <a:spcPct val="115000"/>
              </a:lnSpc>
              <a:spcBef>
                <a:spcPts val="2100"/>
              </a:spcBef>
              <a:spcAft>
                <a:spcPts val="0"/>
              </a:spcAft>
              <a:buSzPts val="1600"/>
              <a:buChar char="○"/>
              <a:defRPr sz="1600"/>
            </a:lvl5pPr>
            <a:lvl6pPr indent="-330200" lvl="5" marL="2743200" rtl="0" algn="l">
              <a:lnSpc>
                <a:spcPct val="115000"/>
              </a:lnSpc>
              <a:spcBef>
                <a:spcPts val="2100"/>
              </a:spcBef>
              <a:spcAft>
                <a:spcPts val="0"/>
              </a:spcAft>
              <a:buSzPts val="1600"/>
              <a:buChar char="■"/>
              <a:defRPr sz="1600"/>
            </a:lvl6pPr>
            <a:lvl7pPr indent="-330200" lvl="6" marL="3200400" rtl="0" algn="l">
              <a:lnSpc>
                <a:spcPct val="115000"/>
              </a:lnSpc>
              <a:spcBef>
                <a:spcPts val="2100"/>
              </a:spcBef>
              <a:spcAft>
                <a:spcPts val="0"/>
              </a:spcAft>
              <a:buSzPts val="1600"/>
              <a:buChar char="●"/>
              <a:defRPr sz="1600"/>
            </a:lvl7pPr>
            <a:lvl8pPr indent="-330200" lvl="7" marL="3657600" rtl="0" algn="l">
              <a:lnSpc>
                <a:spcPct val="115000"/>
              </a:lnSpc>
              <a:spcBef>
                <a:spcPts val="2100"/>
              </a:spcBef>
              <a:spcAft>
                <a:spcPts val="0"/>
              </a:spcAft>
              <a:buSzPts val="1600"/>
              <a:buChar char="○"/>
              <a:defRPr sz="1600"/>
            </a:lvl8pPr>
            <a:lvl9pPr indent="-330200" lvl="8" marL="4114800" rtl="0" algn="l">
              <a:lnSpc>
                <a:spcPct val="115000"/>
              </a:lnSpc>
              <a:spcBef>
                <a:spcPts val="2100"/>
              </a:spcBef>
              <a:spcAft>
                <a:spcPts val="2100"/>
              </a:spcAft>
              <a:buSzPts val="1600"/>
              <a:buChar char="■"/>
              <a:defRPr sz="1600"/>
            </a:lvl9pPr>
          </a:lstStyle>
          <a:p/>
        </p:txBody>
      </p:sp>
      <p:sp>
        <p:nvSpPr>
          <p:cNvPr id="467" name="Google Shape;467;p15"/>
          <p:cNvSpPr/>
          <p:nvPr/>
        </p:nvSpPr>
        <p:spPr>
          <a:xfrm>
            <a:off x="10097470" y="4744614"/>
            <a:ext cx="2094530" cy="2113386"/>
          </a:xfrm>
          <a:custGeom>
            <a:rect b="b" l="l" r="r" t="t"/>
            <a:pathLst>
              <a:path extrusionOk="0" h="2113386" w="2094530">
                <a:moveTo>
                  <a:pt x="2094530" y="0"/>
                </a:moveTo>
                <a:lnTo>
                  <a:pt x="2094530" y="1852115"/>
                </a:lnTo>
                <a:lnTo>
                  <a:pt x="1742795" y="2113386"/>
                </a:lnTo>
                <a:lnTo>
                  <a:pt x="1507" y="2113386"/>
                </a:lnTo>
                <a:lnTo>
                  <a:pt x="0" y="1877364"/>
                </a:lnTo>
                <a:cubicBezTo>
                  <a:pt x="19910" y="1609800"/>
                  <a:pt x="102336" y="1347619"/>
                  <a:pt x="226108" y="1124216"/>
                </a:cubicBezTo>
                <a:cubicBezTo>
                  <a:pt x="397142" y="827623"/>
                  <a:pt x="622350" y="582179"/>
                  <a:pt x="884451" y="406776"/>
                </a:cubicBezTo>
                <a:cubicBezTo>
                  <a:pt x="1205724" y="179828"/>
                  <a:pt x="1564087" y="44486"/>
                  <a:pt x="1932201" y="8502"/>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8" name="Google Shape;468;p15"/>
          <p:cNvSpPr/>
          <p:nvPr/>
        </p:nvSpPr>
        <p:spPr>
          <a:xfrm>
            <a:off x="1108145" y="5597386"/>
            <a:ext cx="2098747" cy="1260614"/>
          </a:xfrm>
          <a:custGeom>
            <a:rect b="b" l="l" r="r" t="t"/>
            <a:pathLst>
              <a:path extrusionOk="0" h="1260614" w="2098747">
                <a:moveTo>
                  <a:pt x="552238" y="719"/>
                </a:moveTo>
                <a:cubicBezTo>
                  <a:pt x="866083" y="-8340"/>
                  <a:pt x="1181394" y="68118"/>
                  <a:pt x="1446767" y="234842"/>
                </a:cubicBezTo>
                <a:cubicBezTo>
                  <a:pt x="1765213" y="434911"/>
                  <a:pt x="1999742" y="768157"/>
                  <a:pt x="2080114" y="1133214"/>
                </a:cubicBezTo>
                <a:lnTo>
                  <a:pt x="2098747" y="1260614"/>
                </a:lnTo>
                <a:lnTo>
                  <a:pt x="496670" y="1260614"/>
                </a:lnTo>
                <a:lnTo>
                  <a:pt x="0" y="108355"/>
                </a:lnTo>
                <a:cubicBezTo>
                  <a:pt x="176150" y="42375"/>
                  <a:pt x="363930" y="6154"/>
                  <a:pt x="552238" y="719"/>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9" name="Google Shape;469;p15"/>
          <p:cNvSpPr/>
          <p:nvPr/>
        </p:nvSpPr>
        <p:spPr>
          <a:xfrm>
            <a:off x="1312378" y="6010998"/>
            <a:ext cx="1504732" cy="847002"/>
          </a:xfrm>
          <a:custGeom>
            <a:rect b="b" l="l" r="r" t="t"/>
            <a:pathLst>
              <a:path extrusionOk="0" h="847002" w="1504732">
                <a:moveTo>
                  <a:pt x="394450" y="161"/>
                </a:moveTo>
                <a:cubicBezTo>
                  <a:pt x="614746" y="3177"/>
                  <a:pt x="832337" y="48701"/>
                  <a:pt x="1024060" y="154614"/>
                </a:cubicBezTo>
                <a:cubicBezTo>
                  <a:pt x="1254129" y="281709"/>
                  <a:pt x="1436461" y="509144"/>
                  <a:pt x="1493066" y="761548"/>
                </a:cubicBezTo>
                <a:lnTo>
                  <a:pt x="1504732" y="847002"/>
                </a:lnTo>
                <a:lnTo>
                  <a:pt x="86463" y="847002"/>
                </a:lnTo>
                <a:lnTo>
                  <a:pt x="0" y="36775"/>
                </a:lnTo>
                <a:cubicBezTo>
                  <a:pt x="129122" y="11843"/>
                  <a:pt x="262273" y="-1650"/>
                  <a:pt x="394450" y="161"/>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0" name="Google Shape;470;p15"/>
          <p:cNvSpPr/>
          <p:nvPr/>
        </p:nvSpPr>
        <p:spPr>
          <a:xfrm>
            <a:off x="1403972" y="6604574"/>
            <a:ext cx="959794" cy="253427"/>
          </a:xfrm>
          <a:custGeom>
            <a:rect b="b" l="l" r="r" t="t"/>
            <a:pathLst>
              <a:path extrusionOk="0" h="253427" w="959794">
                <a:moveTo>
                  <a:pt x="276828" y="61"/>
                </a:moveTo>
                <a:cubicBezTo>
                  <a:pt x="505592" y="-2446"/>
                  <a:pt x="728782" y="71849"/>
                  <a:pt x="910388" y="210971"/>
                </a:cubicBezTo>
                <a:lnTo>
                  <a:pt x="959794" y="253427"/>
                </a:lnTo>
                <a:lnTo>
                  <a:pt x="0" y="253427"/>
                </a:lnTo>
                <a:lnTo>
                  <a:pt x="162148" y="7770"/>
                </a:lnTo>
                <a:cubicBezTo>
                  <a:pt x="200418" y="3030"/>
                  <a:pt x="238700" y="479"/>
                  <a:pt x="276828" y="61"/>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1" name="Google Shape;471;p15"/>
          <p:cNvSpPr/>
          <p:nvPr/>
        </p:nvSpPr>
        <p:spPr>
          <a:xfrm>
            <a:off x="1" y="5175773"/>
            <a:ext cx="1790938" cy="1682227"/>
          </a:xfrm>
          <a:custGeom>
            <a:rect b="b" l="l" r="r" t="t"/>
            <a:pathLst>
              <a:path extrusionOk="0" h="1682227" w="1790938">
                <a:moveTo>
                  <a:pt x="225190" y="219"/>
                </a:moveTo>
                <a:cubicBezTo>
                  <a:pt x="482554" y="-3509"/>
                  <a:pt x="741093" y="40227"/>
                  <a:pt x="984073" y="125895"/>
                </a:cubicBezTo>
                <a:cubicBezTo>
                  <a:pt x="1146213" y="182907"/>
                  <a:pt x="1303297" y="259326"/>
                  <a:pt x="1434100" y="370721"/>
                </a:cubicBezTo>
                <a:cubicBezTo>
                  <a:pt x="1466366" y="398175"/>
                  <a:pt x="1496894" y="427610"/>
                  <a:pt x="1525480" y="458885"/>
                </a:cubicBezTo>
                <a:cubicBezTo>
                  <a:pt x="1808687" y="768627"/>
                  <a:pt x="1863352" y="1206588"/>
                  <a:pt x="1698746" y="1565513"/>
                </a:cubicBezTo>
                <a:lnTo>
                  <a:pt x="1630494" y="1682227"/>
                </a:lnTo>
                <a:lnTo>
                  <a:pt x="0" y="1682227"/>
                </a:lnTo>
                <a:lnTo>
                  <a:pt x="0" y="17308"/>
                </a:lnTo>
                <a:lnTo>
                  <a:pt x="71047" y="8195"/>
                </a:lnTo>
                <a:cubicBezTo>
                  <a:pt x="122292" y="3609"/>
                  <a:pt x="173718" y="965"/>
                  <a:pt x="225190" y="21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2" name="Google Shape;472;p15"/>
          <p:cNvSpPr/>
          <p:nvPr/>
        </p:nvSpPr>
        <p:spPr>
          <a:xfrm>
            <a:off x="1" y="5648717"/>
            <a:ext cx="1107710" cy="1209283"/>
          </a:xfrm>
          <a:custGeom>
            <a:rect b="b" l="l" r="r" t="t"/>
            <a:pathLst>
              <a:path extrusionOk="0" h="1209283" w="1107710">
                <a:moveTo>
                  <a:pt x="0" y="0"/>
                </a:moveTo>
                <a:lnTo>
                  <a:pt x="42571" y="1155"/>
                </a:lnTo>
                <a:cubicBezTo>
                  <a:pt x="145828" y="6791"/>
                  <a:pt x="248478" y="18769"/>
                  <a:pt x="349461" y="41209"/>
                </a:cubicBezTo>
                <a:cubicBezTo>
                  <a:pt x="551429" y="86092"/>
                  <a:pt x="747934" y="175651"/>
                  <a:pt x="893294" y="322627"/>
                </a:cubicBezTo>
                <a:cubicBezTo>
                  <a:pt x="1038653" y="469604"/>
                  <a:pt x="1128011" y="678849"/>
                  <a:pt x="1103753" y="884252"/>
                </a:cubicBezTo>
                <a:cubicBezTo>
                  <a:pt x="1094250" y="964512"/>
                  <a:pt x="1068170" y="1041285"/>
                  <a:pt x="1030516" y="1112525"/>
                </a:cubicBezTo>
                <a:lnTo>
                  <a:pt x="969566" y="1209283"/>
                </a:lnTo>
                <a:lnTo>
                  <a:pt x="0" y="1209283"/>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3" name="Google Shape;473;p15"/>
          <p:cNvSpPr/>
          <p:nvPr/>
        </p:nvSpPr>
        <p:spPr>
          <a:xfrm>
            <a:off x="1" y="5958436"/>
            <a:ext cx="372671" cy="868417"/>
          </a:xfrm>
          <a:custGeom>
            <a:rect b="b" l="l" r="r" t="t"/>
            <a:pathLst>
              <a:path extrusionOk="0" h="868417" w="372671">
                <a:moveTo>
                  <a:pt x="0" y="0"/>
                </a:moveTo>
                <a:lnTo>
                  <a:pt x="28020" y="11347"/>
                </a:lnTo>
                <a:cubicBezTo>
                  <a:pt x="160035" y="70583"/>
                  <a:pt x="278306" y="169846"/>
                  <a:pt x="336732" y="302267"/>
                </a:cubicBezTo>
                <a:cubicBezTo>
                  <a:pt x="395158" y="434688"/>
                  <a:pt x="384242" y="601274"/>
                  <a:pt x="290030" y="711050"/>
                </a:cubicBezTo>
                <a:cubicBezTo>
                  <a:pt x="227409" y="783830"/>
                  <a:pt x="138405" y="824201"/>
                  <a:pt x="45960" y="854593"/>
                </a:cubicBezTo>
                <a:lnTo>
                  <a:pt x="0" y="868417"/>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4" name="Google Shape;474;p15"/>
          <p:cNvSpPr/>
          <p:nvPr/>
        </p:nvSpPr>
        <p:spPr>
          <a:xfrm>
            <a:off x="10713788" y="5415544"/>
            <a:ext cx="1478212" cy="1442456"/>
          </a:xfrm>
          <a:custGeom>
            <a:rect b="b" l="l" r="r" t="t"/>
            <a:pathLst>
              <a:path extrusionOk="0" h="1442456" w="1478212">
                <a:moveTo>
                  <a:pt x="1478212" y="0"/>
                </a:moveTo>
                <a:lnTo>
                  <a:pt x="1478212" y="1399358"/>
                </a:lnTo>
                <a:lnTo>
                  <a:pt x="1408345" y="1442456"/>
                </a:lnTo>
                <a:lnTo>
                  <a:pt x="1368" y="1442456"/>
                </a:lnTo>
                <a:lnTo>
                  <a:pt x="0" y="1264551"/>
                </a:lnTo>
                <a:cubicBezTo>
                  <a:pt x="16395" y="1081583"/>
                  <a:pt x="84269" y="902297"/>
                  <a:pt x="186189" y="749528"/>
                </a:cubicBezTo>
                <a:cubicBezTo>
                  <a:pt x="327027" y="546709"/>
                  <a:pt x="512475" y="378868"/>
                  <a:pt x="728302" y="258922"/>
                </a:cubicBezTo>
                <a:cubicBezTo>
                  <a:pt x="948762" y="129595"/>
                  <a:pt x="1190432" y="43769"/>
                  <a:pt x="1440283" y="4512"/>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5" name="Google Shape;475;p15"/>
          <p:cNvSpPr/>
          <p:nvPr/>
        </p:nvSpPr>
        <p:spPr>
          <a:xfrm>
            <a:off x="10732349" y="5873974"/>
            <a:ext cx="1459651" cy="984026"/>
          </a:xfrm>
          <a:custGeom>
            <a:rect b="b" l="l" r="r" t="t"/>
            <a:pathLst>
              <a:path extrusionOk="0" h="984026" w="1459651">
                <a:moveTo>
                  <a:pt x="1358307" y="0"/>
                </a:moveTo>
                <a:lnTo>
                  <a:pt x="1459651" y="1034"/>
                </a:lnTo>
                <a:lnTo>
                  <a:pt x="1459651" y="984026"/>
                </a:lnTo>
                <a:lnTo>
                  <a:pt x="2848" y="984026"/>
                </a:lnTo>
                <a:lnTo>
                  <a:pt x="0" y="954185"/>
                </a:lnTo>
                <a:cubicBezTo>
                  <a:pt x="196709" y="555819"/>
                  <a:pt x="753370" y="94313"/>
                  <a:pt x="1191017" y="17782"/>
                </a:cubicBezTo>
                <a:cubicBezTo>
                  <a:pt x="1246731" y="8554"/>
                  <a:pt x="1302582" y="2654"/>
                  <a:pt x="1358307" y="0"/>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6" name="Google Shape;476;p15"/>
          <p:cNvSpPr/>
          <p:nvPr/>
        </p:nvSpPr>
        <p:spPr>
          <a:xfrm>
            <a:off x="10855592" y="6392008"/>
            <a:ext cx="1336408" cy="467331"/>
          </a:xfrm>
          <a:custGeom>
            <a:rect b="b" l="l" r="r" t="t"/>
            <a:pathLst>
              <a:path extrusionOk="0" h="467331" w="1336408">
                <a:moveTo>
                  <a:pt x="673003" y="1369"/>
                </a:moveTo>
                <a:cubicBezTo>
                  <a:pt x="708316" y="-621"/>
                  <a:pt x="742934" y="-398"/>
                  <a:pt x="776362" y="1749"/>
                </a:cubicBezTo>
                <a:cubicBezTo>
                  <a:pt x="910070" y="10333"/>
                  <a:pt x="1092592" y="64966"/>
                  <a:pt x="1278970" y="148334"/>
                </a:cubicBezTo>
                <a:lnTo>
                  <a:pt x="1336408" y="176125"/>
                </a:lnTo>
                <a:lnTo>
                  <a:pt x="1336408" y="467331"/>
                </a:lnTo>
                <a:lnTo>
                  <a:pt x="0" y="467331"/>
                </a:lnTo>
                <a:cubicBezTo>
                  <a:pt x="144624" y="137604"/>
                  <a:pt x="425815" y="15293"/>
                  <a:pt x="673003" y="1369"/>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7" name="Google Shape;477;p15"/>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478" name="Shape 478"/>
        <p:cNvGrpSpPr/>
        <p:nvPr/>
      </p:nvGrpSpPr>
      <p:grpSpPr>
        <a:xfrm>
          <a:off x="0" y="0"/>
          <a:ext cx="0" cy="0"/>
          <a:chOff x="0" y="0"/>
          <a:chExt cx="0" cy="0"/>
        </a:xfrm>
      </p:grpSpPr>
      <p:sp>
        <p:nvSpPr>
          <p:cNvPr id="479" name="Google Shape;479;p16"/>
          <p:cNvSpPr/>
          <p:nvPr/>
        </p:nvSpPr>
        <p:spPr>
          <a:xfrm>
            <a:off x="8231040" y="4225246"/>
            <a:ext cx="3960961" cy="2632755"/>
          </a:xfrm>
          <a:custGeom>
            <a:rect b="b" l="l" r="r" t="t"/>
            <a:pathLst>
              <a:path extrusionOk="0" h="2632755" w="3960961">
                <a:moveTo>
                  <a:pt x="2764967" y="68"/>
                </a:moveTo>
                <a:cubicBezTo>
                  <a:pt x="2845464" y="-508"/>
                  <a:pt x="2926150" y="2561"/>
                  <a:pt x="3006859" y="9321"/>
                </a:cubicBezTo>
                <a:cubicBezTo>
                  <a:pt x="3330221" y="38797"/>
                  <a:pt x="3644443" y="134852"/>
                  <a:pt x="3936704" y="290658"/>
                </a:cubicBezTo>
                <a:lnTo>
                  <a:pt x="3960961" y="305102"/>
                </a:lnTo>
                <a:lnTo>
                  <a:pt x="3960961" y="1505326"/>
                </a:lnTo>
                <a:lnTo>
                  <a:pt x="2443241" y="2632755"/>
                </a:lnTo>
                <a:lnTo>
                  <a:pt x="492" y="2632755"/>
                </a:lnTo>
                <a:lnTo>
                  <a:pt x="34" y="2623113"/>
                </a:lnTo>
                <a:cubicBezTo>
                  <a:pt x="-2271" y="2214957"/>
                  <a:pt x="112576" y="1806480"/>
                  <a:pt x="300763" y="1466791"/>
                </a:cubicBezTo>
                <a:cubicBezTo>
                  <a:pt x="523661" y="1080241"/>
                  <a:pt x="817160" y="760353"/>
                  <a:pt x="1158738" y="531750"/>
                </a:cubicBezTo>
                <a:cubicBezTo>
                  <a:pt x="1647215" y="186672"/>
                  <a:pt x="2201483" y="4095"/>
                  <a:pt x="2764967" y="6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0" name="Google Shape;480;p16"/>
          <p:cNvSpPr/>
          <p:nvPr/>
        </p:nvSpPr>
        <p:spPr>
          <a:xfrm flipH="1" rot="-9029169">
            <a:off x="2330323" y="-409447"/>
            <a:ext cx="2313798" cy="2234943"/>
          </a:xfrm>
          <a:custGeom>
            <a:rect b="b" l="l" r="r" t="t"/>
            <a:pathLst>
              <a:path extrusionOk="0" h="2235551" w="2314427">
                <a:moveTo>
                  <a:pt x="0" y="1275251"/>
                </a:moveTo>
                <a:lnTo>
                  <a:pt x="1701353" y="2235551"/>
                </a:lnTo>
                <a:lnTo>
                  <a:pt x="1734064" y="2155526"/>
                </a:lnTo>
                <a:cubicBezTo>
                  <a:pt x="1801222" y="2000801"/>
                  <a:pt x="1905061" y="1801319"/>
                  <a:pt x="2051789" y="1622286"/>
                </a:cubicBezTo>
                <a:cubicBezTo>
                  <a:pt x="2500250" y="1074841"/>
                  <a:pt x="2287955" y="626379"/>
                  <a:pt x="2051789" y="308735"/>
                </a:cubicBezTo>
                <a:lnTo>
                  <a:pt x="964858" y="0"/>
                </a:lnTo>
                <a:lnTo>
                  <a:pt x="134141"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1" name="Google Shape;481;p16"/>
          <p:cNvSpPr/>
          <p:nvPr/>
        </p:nvSpPr>
        <p:spPr>
          <a:xfrm flipH="1" rot="-9029169">
            <a:off x="1348421" y="-506824"/>
            <a:ext cx="2740159" cy="1888054"/>
          </a:xfrm>
          <a:custGeom>
            <a:rect b="b" l="l" r="r" t="t"/>
            <a:pathLst>
              <a:path extrusionOk="0" h="1888568" w="2740904">
                <a:moveTo>
                  <a:pt x="0" y="670355"/>
                </a:moveTo>
                <a:lnTo>
                  <a:pt x="2158296" y="1888568"/>
                </a:lnTo>
                <a:lnTo>
                  <a:pt x="2208549" y="1831550"/>
                </a:lnTo>
                <a:cubicBezTo>
                  <a:pt x="2420554" y="1586558"/>
                  <a:pt x="2702472" y="1197219"/>
                  <a:pt x="2740904" y="328788"/>
                </a:cubicBezTo>
                <a:lnTo>
                  <a:pt x="2350054" y="0"/>
                </a:lnTo>
                <a:lnTo>
                  <a:pt x="4635"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 name="Google Shape;482;p16"/>
          <p:cNvSpPr/>
          <p:nvPr/>
        </p:nvSpPr>
        <p:spPr>
          <a:xfrm flipH="1" rot="-9029169">
            <a:off x="756164" y="-243873"/>
            <a:ext cx="3089383" cy="1804296"/>
          </a:xfrm>
          <a:custGeom>
            <a:rect b="b" l="l" r="r" t="t"/>
            <a:pathLst>
              <a:path extrusionOk="0" h="1804787" w="3090223">
                <a:moveTo>
                  <a:pt x="0" y="783585"/>
                </a:moveTo>
                <a:lnTo>
                  <a:pt x="1809253" y="1804787"/>
                </a:lnTo>
                <a:lnTo>
                  <a:pt x="1932995" y="1690060"/>
                </a:lnTo>
                <a:cubicBezTo>
                  <a:pt x="2325452" y="1361831"/>
                  <a:pt x="2816423" y="1124013"/>
                  <a:pt x="3090223" y="691947"/>
                </a:cubicBezTo>
                <a:lnTo>
                  <a:pt x="3061579" y="0"/>
                </a:lnTo>
                <a:lnTo>
                  <a:pt x="2898298"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 name="Google Shape;483;p16"/>
          <p:cNvSpPr/>
          <p:nvPr/>
        </p:nvSpPr>
        <p:spPr>
          <a:xfrm flipH="1" rot="-9029169">
            <a:off x="-58074" y="-119254"/>
            <a:ext cx="3431036" cy="1349191"/>
          </a:xfrm>
          <a:custGeom>
            <a:rect b="b" l="l" r="r" t="t"/>
            <a:pathLst>
              <a:path extrusionOk="0" h="1349558" w="3431969">
                <a:moveTo>
                  <a:pt x="0" y="341362"/>
                </a:moveTo>
                <a:lnTo>
                  <a:pt x="1786211" y="1349558"/>
                </a:lnTo>
                <a:lnTo>
                  <a:pt x="2057311" y="1264537"/>
                </a:lnTo>
                <a:cubicBezTo>
                  <a:pt x="2323810" y="1201134"/>
                  <a:pt x="2584864" y="1116727"/>
                  <a:pt x="2838056" y="1012137"/>
                </a:cubicBezTo>
                <a:cubicBezTo>
                  <a:pt x="3090136" y="905833"/>
                  <a:pt x="3331074" y="731731"/>
                  <a:pt x="3431969" y="477106"/>
                </a:cubicBezTo>
                <a:lnTo>
                  <a:pt x="3390276" y="0"/>
                </a:lnTo>
                <a:cubicBezTo>
                  <a:pt x="2663955" y="364753"/>
                  <a:pt x="2107919" y="333560"/>
                  <a:pt x="1146704" y="213251"/>
                </a:cubicBezTo>
                <a:cubicBezTo>
                  <a:pt x="666099" y="153095"/>
                  <a:pt x="342884" y="201712"/>
                  <a:pt x="139820" y="265369"/>
                </a:cubicBezTo>
                <a:lnTo>
                  <a:pt x="16722" y="311735"/>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4" name="Google Shape;484;p16"/>
          <p:cNvSpPr/>
          <p:nvPr/>
        </p:nvSpPr>
        <p:spPr>
          <a:xfrm flipH="1" rot="10124778">
            <a:off x="3160270" y="-88145"/>
            <a:ext cx="3507698" cy="2227366"/>
          </a:xfrm>
          <a:custGeom>
            <a:rect b="b" l="l" r="r" t="t"/>
            <a:pathLst>
              <a:path extrusionOk="0" h="2229122" w="3510464">
                <a:moveTo>
                  <a:pt x="1405360" y="2229122"/>
                </a:moveTo>
                <a:lnTo>
                  <a:pt x="3510464" y="1811282"/>
                </a:lnTo>
                <a:lnTo>
                  <a:pt x="1305735" y="0"/>
                </a:lnTo>
                <a:lnTo>
                  <a:pt x="0" y="213801"/>
                </a:lnTo>
                <a:cubicBezTo>
                  <a:pt x="537281" y="405343"/>
                  <a:pt x="842329" y="911849"/>
                  <a:pt x="1048053" y="1401159"/>
                </a:cubicBezTo>
                <a:cubicBezTo>
                  <a:pt x="1150913" y="1645814"/>
                  <a:pt x="1242727" y="1900417"/>
                  <a:pt x="1359064" y="2140477"/>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5" name="Google Shape;485;p16"/>
          <p:cNvSpPr/>
          <p:nvPr/>
        </p:nvSpPr>
        <p:spPr>
          <a:xfrm flipH="1" rot="9071728">
            <a:off x="3438374" y="172092"/>
            <a:ext cx="4104190" cy="1655013"/>
          </a:xfrm>
          <a:custGeom>
            <a:rect b="b" l="l" r="r" t="t"/>
            <a:pathLst>
              <a:path extrusionOk="0" h="1652691" w="4098431">
                <a:moveTo>
                  <a:pt x="2625967" y="1652691"/>
                </a:moveTo>
                <a:lnTo>
                  <a:pt x="4098431" y="843035"/>
                </a:lnTo>
                <a:lnTo>
                  <a:pt x="1481235" y="63646"/>
                </a:lnTo>
                <a:lnTo>
                  <a:pt x="0" y="0"/>
                </a:lnTo>
                <a:cubicBezTo>
                  <a:pt x="476150" y="60816"/>
                  <a:pt x="912981" y="245263"/>
                  <a:pt x="1241288" y="524128"/>
                </a:cubicBezTo>
                <a:cubicBezTo>
                  <a:pt x="1641339" y="870363"/>
                  <a:pt x="1855877" y="1355986"/>
                  <a:pt x="2391027" y="157874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6" name="Google Shape;486;p16"/>
          <p:cNvSpPr/>
          <p:nvPr/>
        </p:nvSpPr>
        <p:spPr>
          <a:xfrm flipH="1" rot="9394541">
            <a:off x="1876069" y="530959"/>
            <a:ext cx="8037509" cy="2110543"/>
          </a:xfrm>
          <a:custGeom>
            <a:rect b="b" l="l" r="r" t="t"/>
            <a:pathLst>
              <a:path extrusionOk="0" h="2110741" w="8038263">
                <a:moveTo>
                  <a:pt x="5560597" y="2110741"/>
                </a:moveTo>
                <a:lnTo>
                  <a:pt x="8038263" y="1033989"/>
                </a:lnTo>
                <a:lnTo>
                  <a:pt x="7934843" y="1024528"/>
                </a:lnTo>
                <a:cubicBezTo>
                  <a:pt x="6702745" y="940695"/>
                  <a:pt x="6086287" y="1284970"/>
                  <a:pt x="3835045" y="481794"/>
                </a:cubicBezTo>
                <a:cubicBezTo>
                  <a:pt x="1262196" y="-436120"/>
                  <a:pt x="0" y="239706"/>
                  <a:pt x="0" y="239706"/>
                </a:cubicBezTo>
                <a:cubicBezTo>
                  <a:pt x="1113872" y="58673"/>
                  <a:pt x="2305578" y="282178"/>
                  <a:pt x="3212392" y="740341"/>
                </a:cubicBezTo>
                <a:cubicBezTo>
                  <a:pt x="3810076" y="1040830"/>
                  <a:pt x="4291018" y="1433157"/>
                  <a:pt x="4851261" y="1763376"/>
                </a:cubicBezTo>
                <a:cubicBezTo>
                  <a:pt x="5061352" y="1887206"/>
                  <a:pt x="5288789" y="2003346"/>
                  <a:pt x="5530436" y="209978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7" name="Google Shape;487;p16"/>
          <p:cNvSpPr/>
          <p:nvPr/>
        </p:nvSpPr>
        <p:spPr>
          <a:xfrm>
            <a:off x="2324912" y="4225246"/>
            <a:ext cx="3919575" cy="2632754"/>
          </a:xfrm>
          <a:custGeom>
            <a:rect b="b" l="l" r="r" t="t"/>
            <a:pathLst>
              <a:path extrusionOk="0" h="2632754" w="3919575">
                <a:moveTo>
                  <a:pt x="1200509" y="1061"/>
                </a:moveTo>
                <a:cubicBezTo>
                  <a:pt x="1724745" y="14587"/>
                  <a:pt x="2243453" y="157478"/>
                  <a:pt x="2687036" y="436165"/>
                </a:cubicBezTo>
                <a:cubicBezTo>
                  <a:pt x="3426336" y="900643"/>
                  <a:pt x="3922109" y="1751597"/>
                  <a:pt x="3919566" y="2621325"/>
                </a:cubicBezTo>
                <a:lnTo>
                  <a:pt x="3919091" y="2632754"/>
                </a:lnTo>
                <a:lnTo>
                  <a:pt x="1048079" y="2632754"/>
                </a:lnTo>
                <a:lnTo>
                  <a:pt x="0" y="201244"/>
                </a:lnTo>
                <a:cubicBezTo>
                  <a:pt x="381685" y="58277"/>
                  <a:pt x="792769" y="-9460"/>
                  <a:pt x="1200509" y="1061"/>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8" name="Google Shape;488;p16"/>
          <p:cNvSpPr/>
          <p:nvPr/>
        </p:nvSpPr>
        <p:spPr>
          <a:xfrm>
            <a:off x="2703906" y="5440951"/>
            <a:ext cx="2773386" cy="1417049"/>
          </a:xfrm>
          <a:custGeom>
            <a:rect b="b" l="l" r="r" t="t"/>
            <a:pathLst>
              <a:path extrusionOk="0" h="1417049" w="2773386">
                <a:moveTo>
                  <a:pt x="732600" y="299"/>
                </a:moveTo>
                <a:cubicBezTo>
                  <a:pt x="1141748" y="5902"/>
                  <a:pt x="1545873" y="90450"/>
                  <a:pt x="1901954" y="287160"/>
                </a:cubicBezTo>
                <a:cubicBezTo>
                  <a:pt x="2329254" y="523211"/>
                  <a:pt x="2667893" y="945617"/>
                  <a:pt x="2773024" y="1414399"/>
                </a:cubicBezTo>
                <a:lnTo>
                  <a:pt x="2773386" y="1417049"/>
                </a:lnTo>
                <a:lnTo>
                  <a:pt x="143931" y="1417049"/>
                </a:lnTo>
                <a:lnTo>
                  <a:pt x="0" y="68302"/>
                </a:lnTo>
                <a:cubicBezTo>
                  <a:pt x="239814" y="21996"/>
                  <a:pt x="487111" y="-3063"/>
                  <a:pt x="732600" y="29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9" name="Google Shape;489;p16"/>
          <p:cNvSpPr/>
          <p:nvPr/>
        </p:nvSpPr>
        <p:spPr>
          <a:xfrm>
            <a:off x="2976497" y="6542447"/>
            <a:ext cx="1476466" cy="315553"/>
          </a:xfrm>
          <a:custGeom>
            <a:rect b="b" l="l" r="r" t="t"/>
            <a:pathLst>
              <a:path extrusionOk="0" h="315553" w="1476466">
                <a:moveTo>
                  <a:pt x="411749" y="114"/>
                </a:moveTo>
                <a:cubicBezTo>
                  <a:pt x="765813" y="-3767"/>
                  <a:pt x="1112686" y="91411"/>
                  <a:pt x="1413668" y="272774"/>
                </a:cubicBezTo>
                <a:lnTo>
                  <a:pt x="1476466" y="315553"/>
                </a:lnTo>
                <a:lnTo>
                  <a:pt x="0" y="315553"/>
                </a:lnTo>
                <a:lnTo>
                  <a:pt x="198757" y="14432"/>
                </a:lnTo>
                <a:cubicBezTo>
                  <a:pt x="269835" y="5629"/>
                  <a:pt x="340936" y="890"/>
                  <a:pt x="411749" y="11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0" name="Google Shape;490;p16"/>
          <p:cNvSpPr/>
          <p:nvPr/>
        </p:nvSpPr>
        <p:spPr>
          <a:xfrm>
            <a:off x="1" y="3891024"/>
            <a:ext cx="3593208" cy="2966976"/>
          </a:xfrm>
          <a:custGeom>
            <a:rect b="b" l="l" r="r" t="t"/>
            <a:pathLst>
              <a:path extrusionOk="0" h="2966976" w="3593208">
                <a:moveTo>
                  <a:pt x="686708" y="408"/>
                </a:moveTo>
                <a:cubicBezTo>
                  <a:pt x="1164453" y="-6511"/>
                  <a:pt x="1644379" y="74673"/>
                  <a:pt x="2095423" y="233699"/>
                </a:cubicBezTo>
                <a:cubicBezTo>
                  <a:pt x="2396403" y="339532"/>
                  <a:pt x="2687999" y="481387"/>
                  <a:pt x="2930810" y="688170"/>
                </a:cubicBezTo>
                <a:cubicBezTo>
                  <a:pt x="2990705" y="739134"/>
                  <a:pt x="3047374" y="793774"/>
                  <a:pt x="3100438" y="851830"/>
                </a:cubicBezTo>
                <a:cubicBezTo>
                  <a:pt x="3626156" y="1426805"/>
                  <a:pt x="3727631" y="2239792"/>
                  <a:pt x="3422071" y="2906066"/>
                </a:cubicBezTo>
                <a:lnTo>
                  <a:pt x="3390417" y="2966976"/>
                </a:lnTo>
                <a:lnTo>
                  <a:pt x="0" y="2966976"/>
                </a:lnTo>
                <a:lnTo>
                  <a:pt x="0" y="75964"/>
                </a:lnTo>
                <a:lnTo>
                  <a:pt x="116450" y="51658"/>
                </a:lnTo>
                <a:cubicBezTo>
                  <a:pt x="304861" y="20040"/>
                  <a:pt x="495610" y="3176"/>
                  <a:pt x="686708" y="40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1" name="Google Shape;491;p16"/>
          <p:cNvSpPr/>
          <p:nvPr/>
        </p:nvSpPr>
        <p:spPr>
          <a:xfrm>
            <a:off x="2" y="4762995"/>
            <a:ext cx="2324949" cy="2095005"/>
          </a:xfrm>
          <a:custGeom>
            <a:rect b="b" l="l" r="r" t="t"/>
            <a:pathLst>
              <a:path extrusionOk="0" h="2095005" w="2324949">
                <a:moveTo>
                  <a:pt x="59616" y="0"/>
                </a:moveTo>
                <a:cubicBezTo>
                  <a:pt x="348081" y="899"/>
                  <a:pt x="636229" y="19687"/>
                  <a:pt x="917410" y="82170"/>
                </a:cubicBezTo>
                <a:cubicBezTo>
                  <a:pt x="1292324" y="165485"/>
                  <a:pt x="1657098" y="331734"/>
                  <a:pt x="1926928" y="604567"/>
                </a:cubicBezTo>
                <a:cubicBezTo>
                  <a:pt x="2196759" y="877400"/>
                  <a:pt x="2362633" y="1265821"/>
                  <a:pt x="2317603" y="1647110"/>
                </a:cubicBezTo>
                <a:cubicBezTo>
                  <a:pt x="2299964" y="1796098"/>
                  <a:pt x="2251551" y="1938612"/>
                  <a:pt x="2181653" y="2070854"/>
                </a:cubicBezTo>
                <a:lnTo>
                  <a:pt x="2166440" y="2095005"/>
                </a:lnTo>
                <a:lnTo>
                  <a:pt x="0" y="2095005"/>
                </a:lnTo>
                <a:lnTo>
                  <a:pt x="0" y="851"/>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2" name="Google Shape;492;p16"/>
          <p:cNvSpPr/>
          <p:nvPr/>
        </p:nvSpPr>
        <p:spPr>
          <a:xfrm>
            <a:off x="2" y="5273398"/>
            <a:ext cx="960475" cy="1584602"/>
          </a:xfrm>
          <a:custGeom>
            <a:rect b="b" l="l" r="r" t="t"/>
            <a:pathLst>
              <a:path extrusionOk="0" h="1584602" w="960475">
                <a:moveTo>
                  <a:pt x="0" y="0"/>
                </a:moveTo>
                <a:lnTo>
                  <a:pt x="79970" y="10769"/>
                </a:lnTo>
                <a:cubicBezTo>
                  <a:pt x="162941" y="27286"/>
                  <a:pt x="243843" y="54193"/>
                  <a:pt x="320701" y="91101"/>
                </a:cubicBezTo>
                <a:cubicBezTo>
                  <a:pt x="565761" y="201062"/>
                  <a:pt x="785306" y="385324"/>
                  <a:pt x="893762" y="631137"/>
                </a:cubicBezTo>
                <a:cubicBezTo>
                  <a:pt x="1002218" y="876950"/>
                  <a:pt x="981955" y="1186184"/>
                  <a:pt x="807070" y="1389961"/>
                </a:cubicBezTo>
                <a:cubicBezTo>
                  <a:pt x="748948" y="1457513"/>
                  <a:pt x="678583" y="1510023"/>
                  <a:pt x="601297" y="1552698"/>
                </a:cubicBezTo>
                <a:lnTo>
                  <a:pt x="537314" y="1584602"/>
                </a:lnTo>
                <a:lnTo>
                  <a:pt x="0" y="1584602"/>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3" name="Google Shape;493;p16"/>
          <p:cNvSpPr/>
          <p:nvPr/>
        </p:nvSpPr>
        <p:spPr>
          <a:xfrm>
            <a:off x="267600" y="1152950"/>
            <a:ext cx="11656800" cy="4533300"/>
          </a:xfrm>
          <a:prstGeom prst="round2DiagRect">
            <a:avLst>
              <a:gd fmla="val 50000"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4" name="Google Shape;494;p16"/>
          <p:cNvSpPr/>
          <p:nvPr/>
        </p:nvSpPr>
        <p:spPr>
          <a:xfrm>
            <a:off x="9166118" y="4738289"/>
            <a:ext cx="3025882" cy="2119711"/>
          </a:xfrm>
          <a:custGeom>
            <a:rect b="b" l="l" r="r" t="t"/>
            <a:pathLst>
              <a:path extrusionOk="0" h="2119711" w="3025882">
                <a:moveTo>
                  <a:pt x="2549087" y="52"/>
                </a:moveTo>
                <a:cubicBezTo>
                  <a:pt x="2623300" y="-388"/>
                  <a:pt x="2697686" y="1962"/>
                  <a:pt x="2772093" y="7136"/>
                </a:cubicBezTo>
                <a:cubicBezTo>
                  <a:pt x="2846622" y="12778"/>
                  <a:pt x="2920624" y="21605"/>
                  <a:pt x="2993915" y="33536"/>
                </a:cubicBezTo>
                <a:lnTo>
                  <a:pt x="3025882" y="40152"/>
                </a:lnTo>
                <a:lnTo>
                  <a:pt x="3025882" y="1538467"/>
                </a:lnTo>
                <a:lnTo>
                  <a:pt x="2083614" y="2119711"/>
                </a:lnTo>
                <a:lnTo>
                  <a:pt x="6404" y="2119711"/>
                </a:lnTo>
                <a:lnTo>
                  <a:pt x="31" y="2008163"/>
                </a:lnTo>
                <a:cubicBezTo>
                  <a:pt x="-2095" y="1695694"/>
                  <a:pt x="103785" y="1382978"/>
                  <a:pt x="277279" y="1122924"/>
                </a:cubicBezTo>
                <a:cubicBezTo>
                  <a:pt x="482774" y="826995"/>
                  <a:pt x="753358" y="582100"/>
                  <a:pt x="1068267" y="407090"/>
                </a:cubicBezTo>
                <a:cubicBezTo>
                  <a:pt x="1518605" y="142910"/>
                  <a:pt x="2029598" y="3136"/>
                  <a:pt x="2549087" y="52"/>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5" name="Google Shape;495;p16"/>
          <p:cNvSpPr/>
          <p:nvPr/>
        </p:nvSpPr>
        <p:spPr>
          <a:xfrm>
            <a:off x="9156536" y="5487834"/>
            <a:ext cx="3035465" cy="1370166"/>
          </a:xfrm>
          <a:custGeom>
            <a:rect b="b" l="l" r="r" t="t"/>
            <a:pathLst>
              <a:path extrusionOk="0" h="1370166" w="3035465">
                <a:moveTo>
                  <a:pt x="1968578" y="2381"/>
                </a:moveTo>
                <a:cubicBezTo>
                  <a:pt x="2293807" y="-13106"/>
                  <a:pt x="2616081" y="47202"/>
                  <a:pt x="2910724" y="175737"/>
                </a:cubicBezTo>
                <a:lnTo>
                  <a:pt x="3035465" y="238900"/>
                </a:lnTo>
                <a:lnTo>
                  <a:pt x="3035465" y="1370166"/>
                </a:lnTo>
                <a:lnTo>
                  <a:pt x="0" y="1370166"/>
                </a:lnTo>
                <a:lnTo>
                  <a:pt x="46495" y="1284713"/>
                </a:lnTo>
                <a:cubicBezTo>
                  <a:pt x="374559" y="731390"/>
                  <a:pt x="1125835" y="133012"/>
                  <a:pt x="1724488" y="28326"/>
                </a:cubicBezTo>
                <a:cubicBezTo>
                  <a:pt x="1805779" y="14862"/>
                  <a:pt x="1887271" y="6253"/>
                  <a:pt x="1968578" y="2381"/>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6" name="Google Shape;496;p16"/>
          <p:cNvSpPr/>
          <p:nvPr/>
        </p:nvSpPr>
        <p:spPr>
          <a:xfrm>
            <a:off x="9401778" y="6223587"/>
            <a:ext cx="2547501" cy="634413"/>
          </a:xfrm>
          <a:custGeom>
            <a:rect b="b" l="l" r="r" t="t"/>
            <a:pathLst>
              <a:path extrusionOk="0" h="634413" w="2547501">
                <a:moveTo>
                  <a:pt x="958756" y="1998"/>
                </a:moveTo>
                <a:cubicBezTo>
                  <a:pt x="1010280" y="-905"/>
                  <a:pt x="1060792" y="-580"/>
                  <a:pt x="1109565" y="2552"/>
                </a:cubicBezTo>
                <a:cubicBezTo>
                  <a:pt x="1450975" y="24472"/>
                  <a:pt x="2010506" y="252155"/>
                  <a:pt x="2436601" y="550219"/>
                </a:cubicBezTo>
                <a:lnTo>
                  <a:pt x="2547501" y="634413"/>
                </a:lnTo>
                <a:lnTo>
                  <a:pt x="0" y="634413"/>
                </a:lnTo>
                <a:lnTo>
                  <a:pt x="24967" y="583362"/>
                </a:lnTo>
                <a:cubicBezTo>
                  <a:pt x="246166" y="176088"/>
                  <a:pt x="623850" y="20862"/>
                  <a:pt x="958756" y="1998"/>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97" name="Google Shape;497;p16"/>
          <p:cNvGrpSpPr/>
          <p:nvPr/>
        </p:nvGrpSpPr>
        <p:grpSpPr>
          <a:xfrm>
            <a:off x="10792242" y="443532"/>
            <a:ext cx="1299439" cy="1291188"/>
            <a:chOff x="6163712" y="4654839"/>
            <a:chExt cx="938901" cy="932940"/>
          </a:xfrm>
        </p:grpSpPr>
        <p:sp>
          <p:nvSpPr>
            <p:cNvPr id="498" name="Google Shape;498;p16"/>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9" name="Google Shape;499;p16"/>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0" name="Google Shape;500;p16"/>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1" name="Google Shape;501;p16"/>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2" name="Google Shape;502;p16"/>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3" name="Google Shape;503;p16"/>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4" name="Google Shape;504;p16"/>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5" name="Google Shape;505;p16"/>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6" name="Google Shape;506;p16"/>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7" name="Google Shape;507;p16"/>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08" name="Google Shape;508;p16"/>
          <p:cNvSpPr txBox="1"/>
          <p:nvPr>
            <p:ph type="title"/>
          </p:nvPr>
        </p:nvSpPr>
        <p:spPr>
          <a:xfrm>
            <a:off x="644200" y="1583975"/>
            <a:ext cx="5581500" cy="763500"/>
          </a:xfrm>
          <a:prstGeom prst="rect">
            <a:avLst/>
          </a:prstGeom>
          <a:noFill/>
          <a:ln>
            <a:noFill/>
          </a:ln>
        </p:spPr>
        <p:txBody>
          <a:bodyPr anchorCtr="0" anchor="t" bIns="121900" lIns="121900" spcFirstLastPara="1" rIns="121900" wrap="square" tIns="121900">
            <a:noAutofit/>
          </a:bodyPr>
          <a:lstStyle>
            <a:lvl1pPr lvl="0" marR="0" rtl="0" algn="r">
              <a:lnSpc>
                <a:spcPct val="100000"/>
              </a:lnSpc>
              <a:spcBef>
                <a:spcPts val="0"/>
              </a:spcBef>
              <a:spcAft>
                <a:spcPts val="0"/>
              </a:spcAft>
              <a:buClr>
                <a:schemeClr val="dk1"/>
              </a:buClr>
              <a:buSzPts val="4000"/>
              <a:buFont typeface="Aldrich"/>
              <a:buNone/>
              <a:defRPr/>
            </a:lvl1pPr>
            <a:lvl2pPr lvl="1" rtl="0"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09" name="Google Shape;509;p16"/>
          <p:cNvSpPr txBox="1"/>
          <p:nvPr>
            <p:ph idx="1" type="body"/>
          </p:nvPr>
        </p:nvSpPr>
        <p:spPr>
          <a:xfrm>
            <a:off x="644050" y="2402500"/>
            <a:ext cx="5581500" cy="3160800"/>
          </a:xfrm>
          <a:prstGeom prst="rect">
            <a:avLst/>
          </a:prstGeom>
          <a:noFill/>
          <a:ln>
            <a:noFill/>
          </a:ln>
        </p:spPr>
        <p:txBody>
          <a:bodyPr anchorCtr="0" anchor="t" bIns="121900" lIns="121900" spcFirstLastPara="1" rIns="121900" wrap="square" tIns="121900">
            <a:noAutofit/>
          </a:bodyPr>
          <a:lstStyle>
            <a:lvl1pPr indent="-349250" lvl="0" marL="457200" rtl="0" algn="r">
              <a:lnSpc>
                <a:spcPct val="115000"/>
              </a:lnSpc>
              <a:spcBef>
                <a:spcPts val="0"/>
              </a:spcBef>
              <a:spcAft>
                <a:spcPts val="0"/>
              </a:spcAft>
              <a:buSzPts val="1900"/>
              <a:buChar char="●"/>
              <a:defRPr/>
            </a:lvl1pPr>
            <a:lvl2pPr indent="-349250" lvl="1" marL="914400" rtl="0" algn="r">
              <a:lnSpc>
                <a:spcPct val="115000"/>
              </a:lnSpc>
              <a:spcBef>
                <a:spcPts val="2100"/>
              </a:spcBef>
              <a:spcAft>
                <a:spcPts val="0"/>
              </a:spcAft>
              <a:buSzPts val="1900"/>
              <a:buChar char="○"/>
              <a:defRPr/>
            </a:lvl2pPr>
            <a:lvl3pPr indent="-349250" lvl="2" marL="1371600" rtl="0" algn="r">
              <a:lnSpc>
                <a:spcPct val="115000"/>
              </a:lnSpc>
              <a:spcBef>
                <a:spcPts val="2100"/>
              </a:spcBef>
              <a:spcAft>
                <a:spcPts val="0"/>
              </a:spcAft>
              <a:buSzPts val="1900"/>
              <a:buChar char="■"/>
              <a:defRPr/>
            </a:lvl3pPr>
            <a:lvl4pPr indent="-349250" lvl="3" marL="1828800" rtl="0" algn="r">
              <a:lnSpc>
                <a:spcPct val="115000"/>
              </a:lnSpc>
              <a:spcBef>
                <a:spcPts val="2100"/>
              </a:spcBef>
              <a:spcAft>
                <a:spcPts val="0"/>
              </a:spcAft>
              <a:buSzPts val="1900"/>
              <a:buChar char="●"/>
              <a:defRPr/>
            </a:lvl4pPr>
            <a:lvl5pPr indent="-349250" lvl="4" marL="2286000" rtl="0" algn="r">
              <a:lnSpc>
                <a:spcPct val="115000"/>
              </a:lnSpc>
              <a:spcBef>
                <a:spcPts val="2100"/>
              </a:spcBef>
              <a:spcAft>
                <a:spcPts val="0"/>
              </a:spcAft>
              <a:buSzPts val="1900"/>
              <a:buChar char="○"/>
              <a:defRPr/>
            </a:lvl5pPr>
            <a:lvl6pPr indent="-349250" lvl="5" marL="2743200" rtl="0" algn="r">
              <a:lnSpc>
                <a:spcPct val="115000"/>
              </a:lnSpc>
              <a:spcBef>
                <a:spcPts val="2100"/>
              </a:spcBef>
              <a:spcAft>
                <a:spcPts val="0"/>
              </a:spcAft>
              <a:buSzPts val="1900"/>
              <a:buChar char="■"/>
              <a:defRPr/>
            </a:lvl6pPr>
            <a:lvl7pPr indent="-349250" lvl="6" marL="3200400" rtl="0" algn="r">
              <a:lnSpc>
                <a:spcPct val="115000"/>
              </a:lnSpc>
              <a:spcBef>
                <a:spcPts val="2100"/>
              </a:spcBef>
              <a:spcAft>
                <a:spcPts val="0"/>
              </a:spcAft>
              <a:buSzPts val="1900"/>
              <a:buChar char="●"/>
              <a:defRPr/>
            </a:lvl7pPr>
            <a:lvl8pPr indent="-349250" lvl="7" marL="3657600" rtl="0" algn="r">
              <a:lnSpc>
                <a:spcPct val="115000"/>
              </a:lnSpc>
              <a:spcBef>
                <a:spcPts val="2100"/>
              </a:spcBef>
              <a:spcAft>
                <a:spcPts val="0"/>
              </a:spcAft>
              <a:buSzPts val="1900"/>
              <a:buChar char="○"/>
              <a:defRPr/>
            </a:lvl8pPr>
            <a:lvl9pPr indent="-349250" lvl="8" marL="4114800" rtl="0" algn="r">
              <a:lnSpc>
                <a:spcPct val="115000"/>
              </a:lnSpc>
              <a:spcBef>
                <a:spcPts val="2100"/>
              </a:spcBef>
              <a:spcAft>
                <a:spcPts val="2100"/>
              </a:spcAft>
              <a:buSzPts val="1900"/>
              <a:buChar char="■"/>
              <a:defRPr/>
            </a:lvl9pPr>
          </a:lstStyle>
          <a:p/>
        </p:txBody>
      </p:sp>
      <p:sp>
        <p:nvSpPr>
          <p:cNvPr id="510" name="Google Shape;510;p16"/>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511" name="Shape 511"/>
        <p:cNvGrpSpPr/>
        <p:nvPr/>
      </p:nvGrpSpPr>
      <p:grpSpPr>
        <a:xfrm>
          <a:off x="0" y="0"/>
          <a:ext cx="0" cy="0"/>
          <a:chOff x="0" y="0"/>
          <a:chExt cx="0" cy="0"/>
        </a:xfrm>
      </p:grpSpPr>
      <p:sp>
        <p:nvSpPr>
          <p:cNvPr id="512" name="Google Shape;512;p17"/>
          <p:cNvSpPr/>
          <p:nvPr/>
        </p:nvSpPr>
        <p:spPr>
          <a:xfrm flipH="1">
            <a:off x="1" y="4225246"/>
            <a:ext cx="4014740" cy="2632755"/>
          </a:xfrm>
          <a:custGeom>
            <a:rect b="b" l="l" r="r" t="t"/>
            <a:pathLst>
              <a:path extrusionOk="0" h="2632755" w="4014740">
                <a:moveTo>
                  <a:pt x="2764967" y="68"/>
                </a:moveTo>
                <a:cubicBezTo>
                  <a:pt x="2201483" y="4095"/>
                  <a:pt x="1647214" y="186672"/>
                  <a:pt x="1158738" y="531750"/>
                </a:cubicBezTo>
                <a:cubicBezTo>
                  <a:pt x="817160" y="760353"/>
                  <a:pt x="523661" y="1080241"/>
                  <a:pt x="300763" y="1466791"/>
                </a:cubicBezTo>
                <a:cubicBezTo>
                  <a:pt x="112576" y="1806480"/>
                  <a:pt x="-2271" y="2214957"/>
                  <a:pt x="34" y="2623113"/>
                </a:cubicBezTo>
                <a:lnTo>
                  <a:pt x="492" y="2632755"/>
                </a:lnTo>
                <a:lnTo>
                  <a:pt x="2443241" y="2632755"/>
                </a:lnTo>
                <a:lnTo>
                  <a:pt x="4014740" y="1465377"/>
                </a:lnTo>
                <a:lnTo>
                  <a:pt x="4014740" y="337125"/>
                </a:lnTo>
                <a:lnTo>
                  <a:pt x="3936704" y="290658"/>
                </a:lnTo>
                <a:cubicBezTo>
                  <a:pt x="3644443" y="134852"/>
                  <a:pt x="3330221" y="38797"/>
                  <a:pt x="3006859" y="9321"/>
                </a:cubicBezTo>
                <a:cubicBezTo>
                  <a:pt x="2926150" y="2561"/>
                  <a:pt x="2845464" y="-508"/>
                  <a:pt x="2764967" y="6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 name="Google Shape;513;p17"/>
          <p:cNvSpPr/>
          <p:nvPr/>
        </p:nvSpPr>
        <p:spPr>
          <a:xfrm rot="9029169">
            <a:off x="7601659" y="-409448"/>
            <a:ext cx="2313797" cy="2234943"/>
          </a:xfrm>
          <a:custGeom>
            <a:rect b="b" l="l" r="r" t="t"/>
            <a:pathLst>
              <a:path extrusionOk="0" h="2235551" w="2314426">
                <a:moveTo>
                  <a:pt x="1701353" y="2235551"/>
                </a:moveTo>
                <a:lnTo>
                  <a:pt x="0" y="1275251"/>
                </a:lnTo>
                <a:lnTo>
                  <a:pt x="134141" y="152140"/>
                </a:lnTo>
                <a:lnTo>
                  <a:pt x="964858" y="0"/>
                </a:lnTo>
                <a:lnTo>
                  <a:pt x="2051788" y="308735"/>
                </a:lnTo>
                <a:cubicBezTo>
                  <a:pt x="2287955" y="626379"/>
                  <a:pt x="2500250" y="1074841"/>
                  <a:pt x="2051788" y="1622285"/>
                </a:cubicBezTo>
                <a:cubicBezTo>
                  <a:pt x="1905061" y="1801319"/>
                  <a:pt x="1801222" y="2000801"/>
                  <a:pt x="1734064" y="2155526"/>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4" name="Google Shape;514;p17"/>
          <p:cNvSpPr/>
          <p:nvPr/>
        </p:nvSpPr>
        <p:spPr>
          <a:xfrm rot="9029169">
            <a:off x="8157200" y="-506823"/>
            <a:ext cx="2740158" cy="1888054"/>
          </a:xfrm>
          <a:custGeom>
            <a:rect b="b" l="l" r="r" t="t"/>
            <a:pathLst>
              <a:path extrusionOk="0" h="1888568" w="2740903">
                <a:moveTo>
                  <a:pt x="2158295" y="1888568"/>
                </a:moveTo>
                <a:lnTo>
                  <a:pt x="0" y="670355"/>
                </a:lnTo>
                <a:lnTo>
                  <a:pt x="4635" y="196700"/>
                </a:lnTo>
                <a:lnTo>
                  <a:pt x="2350053" y="0"/>
                </a:lnTo>
                <a:lnTo>
                  <a:pt x="2740903" y="328788"/>
                </a:lnTo>
                <a:cubicBezTo>
                  <a:pt x="2702472" y="1197219"/>
                  <a:pt x="2420554" y="1586558"/>
                  <a:pt x="2208548" y="1831550"/>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5" name="Google Shape;515;p17"/>
          <p:cNvSpPr/>
          <p:nvPr/>
        </p:nvSpPr>
        <p:spPr>
          <a:xfrm rot="9029169">
            <a:off x="8400232" y="-243873"/>
            <a:ext cx="3089385" cy="1804297"/>
          </a:xfrm>
          <a:custGeom>
            <a:rect b="b" l="l" r="r" t="t"/>
            <a:pathLst>
              <a:path extrusionOk="0" h="1804788" w="3090225">
                <a:moveTo>
                  <a:pt x="1809254" y="1804788"/>
                </a:moveTo>
                <a:lnTo>
                  <a:pt x="0" y="783586"/>
                </a:lnTo>
                <a:lnTo>
                  <a:pt x="2898300" y="4140"/>
                </a:lnTo>
                <a:lnTo>
                  <a:pt x="3061581" y="0"/>
                </a:lnTo>
                <a:lnTo>
                  <a:pt x="3090225" y="691947"/>
                </a:lnTo>
                <a:cubicBezTo>
                  <a:pt x="2816424" y="1124013"/>
                  <a:pt x="2325453" y="1361830"/>
                  <a:pt x="1932996" y="1690059"/>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6" name="Google Shape;516;p17"/>
          <p:cNvSpPr/>
          <p:nvPr/>
        </p:nvSpPr>
        <p:spPr>
          <a:xfrm rot="9029169">
            <a:off x="8875818" y="-107767"/>
            <a:ext cx="3384214" cy="1349191"/>
          </a:xfrm>
          <a:custGeom>
            <a:rect b="b" l="l" r="r" t="t"/>
            <a:pathLst>
              <a:path extrusionOk="0" h="1349558" w="3385134">
                <a:moveTo>
                  <a:pt x="1739376" y="1349558"/>
                </a:moveTo>
                <a:lnTo>
                  <a:pt x="0" y="367797"/>
                </a:lnTo>
                <a:lnTo>
                  <a:pt x="48317" y="282194"/>
                </a:lnTo>
                <a:lnTo>
                  <a:pt x="92985" y="265369"/>
                </a:lnTo>
                <a:cubicBezTo>
                  <a:pt x="296049" y="201712"/>
                  <a:pt x="619264" y="153095"/>
                  <a:pt x="1099869" y="213251"/>
                </a:cubicBezTo>
                <a:cubicBezTo>
                  <a:pt x="2061084" y="333559"/>
                  <a:pt x="2617120" y="364753"/>
                  <a:pt x="3343441" y="0"/>
                </a:cubicBezTo>
                <a:lnTo>
                  <a:pt x="3385134" y="477106"/>
                </a:lnTo>
                <a:cubicBezTo>
                  <a:pt x="3284239" y="731731"/>
                  <a:pt x="3043300" y="905832"/>
                  <a:pt x="2791221" y="1012137"/>
                </a:cubicBezTo>
                <a:cubicBezTo>
                  <a:pt x="2538029" y="1116727"/>
                  <a:pt x="2276974" y="1201134"/>
                  <a:pt x="2010477" y="126453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7" name="Google Shape;517;p17"/>
          <p:cNvSpPr/>
          <p:nvPr/>
        </p:nvSpPr>
        <p:spPr>
          <a:xfrm rot="-10124778">
            <a:off x="5577811" y="-88145"/>
            <a:ext cx="3507697" cy="2227366"/>
          </a:xfrm>
          <a:custGeom>
            <a:rect b="b" l="l" r="r" t="t"/>
            <a:pathLst>
              <a:path extrusionOk="0" h="2229122" w="3510463">
                <a:moveTo>
                  <a:pt x="3510463" y="1811282"/>
                </a:moveTo>
                <a:lnTo>
                  <a:pt x="1405359" y="2229122"/>
                </a:lnTo>
                <a:lnTo>
                  <a:pt x="1359063" y="2140477"/>
                </a:lnTo>
                <a:cubicBezTo>
                  <a:pt x="1242727" y="1900417"/>
                  <a:pt x="1150913" y="1645814"/>
                  <a:pt x="1048053" y="1401159"/>
                </a:cubicBezTo>
                <a:cubicBezTo>
                  <a:pt x="842329" y="911849"/>
                  <a:pt x="537280" y="405343"/>
                  <a:pt x="0" y="213801"/>
                </a:cubicBezTo>
                <a:lnTo>
                  <a:pt x="1305735" y="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8" name="Google Shape;518;p17"/>
          <p:cNvSpPr/>
          <p:nvPr/>
        </p:nvSpPr>
        <p:spPr>
          <a:xfrm rot="-9071728">
            <a:off x="4703215" y="172091"/>
            <a:ext cx="4104190" cy="1655014"/>
          </a:xfrm>
          <a:custGeom>
            <a:rect b="b" l="l" r="r" t="t"/>
            <a:pathLst>
              <a:path extrusionOk="0" h="1652692" w="4098431">
                <a:moveTo>
                  <a:pt x="4098431" y="843035"/>
                </a:moveTo>
                <a:lnTo>
                  <a:pt x="2625966" y="1652692"/>
                </a:lnTo>
                <a:lnTo>
                  <a:pt x="2391026" y="1578748"/>
                </a:lnTo>
                <a:cubicBezTo>
                  <a:pt x="1855877" y="1355986"/>
                  <a:pt x="1641338" y="870363"/>
                  <a:pt x="1241288" y="524128"/>
                </a:cubicBezTo>
                <a:cubicBezTo>
                  <a:pt x="912981" y="245264"/>
                  <a:pt x="476150" y="60816"/>
                  <a:pt x="0" y="0"/>
                </a:cubicBezTo>
                <a:lnTo>
                  <a:pt x="1481234" y="63646"/>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9" name="Google Shape;519;p17"/>
          <p:cNvSpPr/>
          <p:nvPr/>
        </p:nvSpPr>
        <p:spPr>
          <a:xfrm rot="-9394541">
            <a:off x="2332202" y="530959"/>
            <a:ext cx="8037509" cy="2110542"/>
          </a:xfrm>
          <a:custGeom>
            <a:rect b="b" l="l" r="r" t="t"/>
            <a:pathLst>
              <a:path extrusionOk="0" h="2110740" w="8038263">
                <a:moveTo>
                  <a:pt x="8038263" y="1033989"/>
                </a:moveTo>
                <a:lnTo>
                  <a:pt x="5560597" y="2110740"/>
                </a:lnTo>
                <a:lnTo>
                  <a:pt x="5530435" y="2099787"/>
                </a:lnTo>
                <a:cubicBezTo>
                  <a:pt x="5288788" y="2003346"/>
                  <a:pt x="5061351" y="1887205"/>
                  <a:pt x="4851260" y="1763375"/>
                </a:cubicBezTo>
                <a:cubicBezTo>
                  <a:pt x="4291018" y="1433156"/>
                  <a:pt x="3810076" y="1040829"/>
                  <a:pt x="3212392" y="740340"/>
                </a:cubicBezTo>
                <a:cubicBezTo>
                  <a:pt x="2305578" y="282177"/>
                  <a:pt x="1113871" y="58672"/>
                  <a:pt x="0" y="239705"/>
                </a:cubicBezTo>
                <a:cubicBezTo>
                  <a:pt x="0" y="239705"/>
                  <a:pt x="1262196" y="-436121"/>
                  <a:pt x="3835044" y="481794"/>
                </a:cubicBezTo>
                <a:cubicBezTo>
                  <a:pt x="6086287" y="1284969"/>
                  <a:pt x="6702744" y="940694"/>
                  <a:pt x="7934842" y="102452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0" name="Google Shape;520;p17"/>
          <p:cNvSpPr/>
          <p:nvPr/>
        </p:nvSpPr>
        <p:spPr>
          <a:xfrm flipH="1">
            <a:off x="6001293" y="4225246"/>
            <a:ext cx="3919575" cy="2632754"/>
          </a:xfrm>
          <a:custGeom>
            <a:rect b="b" l="l" r="r" t="t"/>
            <a:pathLst>
              <a:path extrusionOk="0" h="2632754" w="3919575">
                <a:moveTo>
                  <a:pt x="1200509" y="1061"/>
                </a:moveTo>
                <a:cubicBezTo>
                  <a:pt x="792770" y="-9460"/>
                  <a:pt x="381685" y="58277"/>
                  <a:pt x="0" y="201244"/>
                </a:cubicBezTo>
                <a:lnTo>
                  <a:pt x="1048080" y="2632754"/>
                </a:lnTo>
                <a:lnTo>
                  <a:pt x="3919092" y="2632754"/>
                </a:lnTo>
                <a:lnTo>
                  <a:pt x="3919566" y="2621325"/>
                </a:lnTo>
                <a:cubicBezTo>
                  <a:pt x="3922109" y="1751597"/>
                  <a:pt x="3426337" y="900643"/>
                  <a:pt x="2687037" y="436165"/>
                </a:cubicBezTo>
                <a:cubicBezTo>
                  <a:pt x="2243453" y="157478"/>
                  <a:pt x="1724746" y="14587"/>
                  <a:pt x="1200509" y="1061"/>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1" name="Google Shape;521;p17"/>
          <p:cNvSpPr/>
          <p:nvPr/>
        </p:nvSpPr>
        <p:spPr>
          <a:xfrm flipH="1">
            <a:off x="6768487" y="5440951"/>
            <a:ext cx="2773387" cy="1417049"/>
          </a:xfrm>
          <a:custGeom>
            <a:rect b="b" l="l" r="r" t="t"/>
            <a:pathLst>
              <a:path extrusionOk="0" h="1417049" w="2773387">
                <a:moveTo>
                  <a:pt x="732601" y="299"/>
                </a:moveTo>
                <a:cubicBezTo>
                  <a:pt x="487112" y="-3063"/>
                  <a:pt x="239814" y="21996"/>
                  <a:pt x="0" y="68302"/>
                </a:cubicBezTo>
                <a:lnTo>
                  <a:pt x="143932" y="1417049"/>
                </a:lnTo>
                <a:lnTo>
                  <a:pt x="2773387" y="1417049"/>
                </a:lnTo>
                <a:lnTo>
                  <a:pt x="2773025" y="1414399"/>
                </a:lnTo>
                <a:cubicBezTo>
                  <a:pt x="2667894" y="945617"/>
                  <a:pt x="2329255" y="523211"/>
                  <a:pt x="1901954" y="287160"/>
                </a:cubicBezTo>
                <a:cubicBezTo>
                  <a:pt x="1545873" y="90450"/>
                  <a:pt x="1141749" y="5902"/>
                  <a:pt x="732601" y="299"/>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2" name="Google Shape;522;p17"/>
          <p:cNvSpPr/>
          <p:nvPr/>
        </p:nvSpPr>
        <p:spPr>
          <a:xfrm flipH="1">
            <a:off x="7792816" y="6542447"/>
            <a:ext cx="1476466" cy="315553"/>
          </a:xfrm>
          <a:custGeom>
            <a:rect b="b" l="l" r="r" t="t"/>
            <a:pathLst>
              <a:path extrusionOk="0" h="315553" w="1476466">
                <a:moveTo>
                  <a:pt x="411749" y="114"/>
                </a:moveTo>
                <a:cubicBezTo>
                  <a:pt x="340936" y="890"/>
                  <a:pt x="269835" y="5629"/>
                  <a:pt x="198757" y="14432"/>
                </a:cubicBezTo>
                <a:lnTo>
                  <a:pt x="0" y="315553"/>
                </a:lnTo>
                <a:lnTo>
                  <a:pt x="1476466" y="315553"/>
                </a:lnTo>
                <a:lnTo>
                  <a:pt x="1413667" y="272774"/>
                </a:lnTo>
                <a:cubicBezTo>
                  <a:pt x="1112686" y="91411"/>
                  <a:pt x="765812" y="-3767"/>
                  <a:pt x="411749" y="11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3" name="Google Shape;523;p17"/>
          <p:cNvSpPr/>
          <p:nvPr/>
        </p:nvSpPr>
        <p:spPr>
          <a:xfrm flipH="1">
            <a:off x="8652570" y="3891024"/>
            <a:ext cx="3539430" cy="2966976"/>
          </a:xfrm>
          <a:custGeom>
            <a:rect b="b" l="l" r="r" t="t"/>
            <a:pathLst>
              <a:path extrusionOk="0" h="2966976" w="3539430">
                <a:moveTo>
                  <a:pt x="632930" y="408"/>
                </a:moveTo>
                <a:cubicBezTo>
                  <a:pt x="441832" y="3176"/>
                  <a:pt x="251083" y="20040"/>
                  <a:pt x="62671" y="51658"/>
                </a:cubicBezTo>
                <a:lnTo>
                  <a:pt x="0" y="64739"/>
                </a:lnTo>
                <a:lnTo>
                  <a:pt x="0" y="2966976"/>
                </a:lnTo>
                <a:lnTo>
                  <a:pt x="3336638" y="2966976"/>
                </a:lnTo>
                <a:lnTo>
                  <a:pt x="3368293" y="2906066"/>
                </a:lnTo>
                <a:cubicBezTo>
                  <a:pt x="3673852" y="2239792"/>
                  <a:pt x="3572378" y="1426805"/>
                  <a:pt x="3046660" y="851830"/>
                </a:cubicBezTo>
                <a:cubicBezTo>
                  <a:pt x="2993596" y="793774"/>
                  <a:pt x="2936927" y="739134"/>
                  <a:pt x="2877031" y="688170"/>
                </a:cubicBezTo>
                <a:cubicBezTo>
                  <a:pt x="2634220" y="481387"/>
                  <a:pt x="2342625" y="339532"/>
                  <a:pt x="2041644" y="233699"/>
                </a:cubicBezTo>
                <a:cubicBezTo>
                  <a:pt x="1590600" y="74673"/>
                  <a:pt x="1110674" y="-6511"/>
                  <a:pt x="632930" y="40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4" name="Google Shape;524;p17"/>
          <p:cNvSpPr/>
          <p:nvPr/>
        </p:nvSpPr>
        <p:spPr>
          <a:xfrm flipH="1">
            <a:off x="9920830" y="4762995"/>
            <a:ext cx="2271170" cy="2095005"/>
          </a:xfrm>
          <a:custGeom>
            <a:rect b="b" l="l" r="r" t="t"/>
            <a:pathLst>
              <a:path extrusionOk="0" h="2095005" w="2271170">
                <a:moveTo>
                  <a:pt x="5838" y="0"/>
                </a:moveTo>
                <a:lnTo>
                  <a:pt x="0" y="84"/>
                </a:lnTo>
                <a:lnTo>
                  <a:pt x="0" y="2095005"/>
                </a:lnTo>
                <a:lnTo>
                  <a:pt x="2112662" y="2095005"/>
                </a:lnTo>
                <a:lnTo>
                  <a:pt x="2127875" y="2070854"/>
                </a:lnTo>
                <a:cubicBezTo>
                  <a:pt x="2197772" y="1938612"/>
                  <a:pt x="2246185" y="1796098"/>
                  <a:pt x="2263824" y="1647110"/>
                </a:cubicBezTo>
                <a:cubicBezTo>
                  <a:pt x="2308855" y="1265821"/>
                  <a:pt x="2142981" y="877400"/>
                  <a:pt x="1873150" y="604567"/>
                </a:cubicBezTo>
                <a:cubicBezTo>
                  <a:pt x="1603319" y="331734"/>
                  <a:pt x="1238546" y="165485"/>
                  <a:pt x="863631" y="82170"/>
                </a:cubicBezTo>
                <a:cubicBezTo>
                  <a:pt x="582451" y="19687"/>
                  <a:pt x="294303" y="899"/>
                  <a:pt x="5838" y="0"/>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5" name="Google Shape;525;p17"/>
          <p:cNvSpPr/>
          <p:nvPr/>
        </p:nvSpPr>
        <p:spPr>
          <a:xfrm flipH="1">
            <a:off x="11285304" y="5280640"/>
            <a:ext cx="906697" cy="1577360"/>
          </a:xfrm>
          <a:custGeom>
            <a:rect b="b" l="l" r="r" t="t"/>
            <a:pathLst>
              <a:path extrusionOk="0" h="1577360" w="906697">
                <a:moveTo>
                  <a:pt x="0" y="0"/>
                </a:moveTo>
                <a:lnTo>
                  <a:pt x="0" y="1577360"/>
                </a:lnTo>
                <a:lnTo>
                  <a:pt x="483535" y="1577360"/>
                </a:lnTo>
                <a:lnTo>
                  <a:pt x="547519" y="1545456"/>
                </a:lnTo>
                <a:cubicBezTo>
                  <a:pt x="624804" y="1502781"/>
                  <a:pt x="695170" y="1450271"/>
                  <a:pt x="753292" y="1382719"/>
                </a:cubicBezTo>
                <a:cubicBezTo>
                  <a:pt x="928176" y="1178942"/>
                  <a:pt x="948440" y="869708"/>
                  <a:pt x="839984" y="623895"/>
                </a:cubicBezTo>
                <a:cubicBezTo>
                  <a:pt x="731527" y="378082"/>
                  <a:pt x="511983" y="193820"/>
                  <a:pt x="266923" y="83859"/>
                </a:cubicBezTo>
                <a:cubicBezTo>
                  <a:pt x="190065" y="46951"/>
                  <a:pt x="109163" y="20044"/>
                  <a:pt x="26192" y="3527"/>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6" name="Google Shape;526;p17"/>
          <p:cNvSpPr/>
          <p:nvPr/>
        </p:nvSpPr>
        <p:spPr>
          <a:xfrm flipH="1">
            <a:off x="267600" y="1152950"/>
            <a:ext cx="11656800" cy="4533300"/>
          </a:xfrm>
          <a:prstGeom prst="round2DiagRect">
            <a:avLst>
              <a:gd fmla="val 50000"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7" name="Google Shape;527;p17"/>
          <p:cNvSpPr/>
          <p:nvPr/>
        </p:nvSpPr>
        <p:spPr>
          <a:xfrm flipH="1">
            <a:off x="1" y="4738289"/>
            <a:ext cx="3079661" cy="2119711"/>
          </a:xfrm>
          <a:custGeom>
            <a:rect b="b" l="l" r="r" t="t"/>
            <a:pathLst>
              <a:path extrusionOk="0" h="2119711" w="3079661">
                <a:moveTo>
                  <a:pt x="2549087" y="52"/>
                </a:moveTo>
                <a:cubicBezTo>
                  <a:pt x="2029599" y="3136"/>
                  <a:pt x="1518605" y="142910"/>
                  <a:pt x="1068268" y="407090"/>
                </a:cubicBezTo>
                <a:cubicBezTo>
                  <a:pt x="753359" y="582100"/>
                  <a:pt x="482775" y="826995"/>
                  <a:pt x="277280" y="1122924"/>
                </a:cubicBezTo>
                <a:cubicBezTo>
                  <a:pt x="103786" y="1382978"/>
                  <a:pt x="-2094" y="1695694"/>
                  <a:pt x="31" y="2008163"/>
                </a:cubicBezTo>
                <a:lnTo>
                  <a:pt x="6404" y="2119711"/>
                </a:lnTo>
                <a:lnTo>
                  <a:pt x="2083615" y="2119711"/>
                </a:lnTo>
                <a:lnTo>
                  <a:pt x="3079661" y="1505293"/>
                </a:lnTo>
                <a:lnTo>
                  <a:pt x="3079661" y="51281"/>
                </a:lnTo>
                <a:lnTo>
                  <a:pt x="2993915" y="33536"/>
                </a:lnTo>
                <a:cubicBezTo>
                  <a:pt x="2920624" y="21605"/>
                  <a:pt x="2846622" y="12778"/>
                  <a:pt x="2772093" y="7136"/>
                </a:cubicBezTo>
                <a:cubicBezTo>
                  <a:pt x="2697686" y="1962"/>
                  <a:pt x="2623300" y="-388"/>
                  <a:pt x="2549087" y="52"/>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8" name="Google Shape;528;p17"/>
          <p:cNvSpPr/>
          <p:nvPr/>
        </p:nvSpPr>
        <p:spPr>
          <a:xfrm flipH="1">
            <a:off x="2" y="5487834"/>
            <a:ext cx="3089243" cy="1370166"/>
          </a:xfrm>
          <a:custGeom>
            <a:rect b="b" l="l" r="r" t="t"/>
            <a:pathLst>
              <a:path extrusionOk="0" h="1370166" w="3089243">
                <a:moveTo>
                  <a:pt x="1968578" y="2381"/>
                </a:moveTo>
                <a:cubicBezTo>
                  <a:pt x="1887271" y="6253"/>
                  <a:pt x="1805779" y="14862"/>
                  <a:pt x="1724488" y="28326"/>
                </a:cubicBezTo>
                <a:cubicBezTo>
                  <a:pt x="1125835" y="133012"/>
                  <a:pt x="374559" y="731390"/>
                  <a:pt x="46495" y="1284713"/>
                </a:cubicBezTo>
                <a:lnTo>
                  <a:pt x="0" y="1370166"/>
                </a:lnTo>
                <a:lnTo>
                  <a:pt x="3089243" y="1370166"/>
                </a:lnTo>
                <a:lnTo>
                  <a:pt x="3089243" y="266130"/>
                </a:lnTo>
                <a:lnTo>
                  <a:pt x="2910723" y="175737"/>
                </a:lnTo>
                <a:cubicBezTo>
                  <a:pt x="2616081" y="47202"/>
                  <a:pt x="2293806" y="-13106"/>
                  <a:pt x="1968578" y="2381"/>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9" name="Google Shape;529;p17"/>
          <p:cNvSpPr/>
          <p:nvPr/>
        </p:nvSpPr>
        <p:spPr>
          <a:xfrm flipH="1">
            <a:off x="233986" y="6176067"/>
            <a:ext cx="2633228" cy="681875"/>
          </a:xfrm>
          <a:custGeom>
            <a:rect b="b" l="l" r="r" t="t"/>
            <a:pathLst>
              <a:path extrusionOk="0" h="681875" w="2633228">
                <a:moveTo>
                  <a:pt x="981967" y="1998"/>
                </a:moveTo>
                <a:cubicBezTo>
                  <a:pt x="621299" y="22314"/>
                  <a:pt x="211019" y="200775"/>
                  <a:pt x="0" y="681875"/>
                </a:cubicBezTo>
                <a:lnTo>
                  <a:pt x="2632377" y="681875"/>
                </a:lnTo>
                <a:lnTo>
                  <a:pt x="2633228" y="681875"/>
                </a:lnTo>
                <a:cubicBezTo>
                  <a:pt x="2198034" y="321406"/>
                  <a:pt x="1522959" y="27603"/>
                  <a:pt x="1132776" y="2552"/>
                </a:cubicBezTo>
                <a:cubicBezTo>
                  <a:pt x="1084002" y="-580"/>
                  <a:pt x="1033491" y="-905"/>
                  <a:pt x="981967" y="1998"/>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30" name="Google Shape;530;p17"/>
          <p:cNvGrpSpPr/>
          <p:nvPr/>
        </p:nvGrpSpPr>
        <p:grpSpPr>
          <a:xfrm flipH="1">
            <a:off x="154099" y="443532"/>
            <a:ext cx="1299439" cy="1291188"/>
            <a:chOff x="6163712" y="4654839"/>
            <a:chExt cx="938901" cy="932940"/>
          </a:xfrm>
        </p:grpSpPr>
        <p:sp>
          <p:nvSpPr>
            <p:cNvPr id="531" name="Google Shape;531;p17"/>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2" name="Google Shape;532;p17"/>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3" name="Google Shape;533;p17"/>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4" name="Google Shape;534;p17"/>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5" name="Google Shape;535;p17"/>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6" name="Google Shape;536;p17"/>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7" name="Google Shape;537;p17"/>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8" name="Google Shape;538;p17"/>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9" name="Google Shape;539;p17"/>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0" name="Google Shape;540;p17"/>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41" name="Google Shape;541;p17"/>
          <p:cNvSpPr txBox="1"/>
          <p:nvPr>
            <p:ph type="title"/>
          </p:nvPr>
        </p:nvSpPr>
        <p:spPr>
          <a:xfrm>
            <a:off x="5978200" y="1583975"/>
            <a:ext cx="55815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Aldrich"/>
              <a:buNone/>
              <a:defRPr/>
            </a:lvl1pPr>
            <a:lvl2pPr lvl="1"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42" name="Google Shape;542;p17"/>
          <p:cNvSpPr txBox="1"/>
          <p:nvPr>
            <p:ph idx="1" type="body"/>
          </p:nvPr>
        </p:nvSpPr>
        <p:spPr>
          <a:xfrm>
            <a:off x="5978300" y="2508425"/>
            <a:ext cx="5581500" cy="2932500"/>
          </a:xfrm>
          <a:prstGeom prst="rect">
            <a:avLst/>
          </a:prstGeom>
          <a:noFill/>
          <a:ln>
            <a:noFill/>
          </a:ln>
        </p:spPr>
        <p:txBody>
          <a:bodyPr anchorCtr="0" anchor="t" bIns="121900" lIns="121900" spcFirstLastPara="1" rIns="121900" wrap="square" tIns="121900">
            <a:noAutofit/>
          </a:bodyPr>
          <a:lstStyle>
            <a:lvl1pPr indent="-349250" lvl="0" marL="457200" rtl="0" algn="l">
              <a:lnSpc>
                <a:spcPct val="115000"/>
              </a:lnSpc>
              <a:spcBef>
                <a:spcPts val="0"/>
              </a:spcBef>
              <a:spcAft>
                <a:spcPts val="0"/>
              </a:spcAft>
              <a:buSzPts val="1900"/>
              <a:buChar char="●"/>
              <a:defRPr/>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543" name="Google Shape;543;p17"/>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544" name="Shape 544"/>
        <p:cNvGrpSpPr/>
        <p:nvPr/>
      </p:nvGrpSpPr>
      <p:grpSpPr>
        <a:xfrm>
          <a:off x="0" y="0"/>
          <a:ext cx="0" cy="0"/>
          <a:chOff x="0" y="0"/>
          <a:chExt cx="0" cy="0"/>
        </a:xfrm>
      </p:grpSpPr>
      <p:sp>
        <p:nvSpPr>
          <p:cNvPr id="545" name="Google Shape;545;p18"/>
          <p:cNvSpPr/>
          <p:nvPr/>
        </p:nvSpPr>
        <p:spPr>
          <a:xfrm flipH="1" rot="10593467">
            <a:off x="-60506" y="-91593"/>
            <a:ext cx="3295639" cy="2499793"/>
          </a:xfrm>
          <a:custGeom>
            <a:rect b="b" l="l" r="r" t="t"/>
            <a:pathLst>
              <a:path extrusionOk="0" h="2501537" w="3297938">
                <a:moveTo>
                  <a:pt x="130598" y="2501537"/>
                </a:moveTo>
                <a:lnTo>
                  <a:pt x="403712" y="2485363"/>
                </a:lnTo>
                <a:lnTo>
                  <a:pt x="515938" y="2330276"/>
                </a:lnTo>
                <a:cubicBezTo>
                  <a:pt x="875187" y="1868913"/>
                  <a:pt x="1356687" y="1553103"/>
                  <a:pt x="1923568" y="1398827"/>
                </a:cubicBezTo>
                <a:cubicBezTo>
                  <a:pt x="2190011" y="1328691"/>
                  <a:pt x="2451011" y="1235320"/>
                  <a:pt x="2704150" y="1119622"/>
                </a:cubicBezTo>
                <a:cubicBezTo>
                  <a:pt x="2956176" y="1002029"/>
                  <a:pt x="3197064" y="809439"/>
                  <a:pt x="3297938" y="527773"/>
                </a:cubicBezTo>
                <a:lnTo>
                  <a:pt x="3256254" y="0"/>
                </a:lnTo>
                <a:cubicBezTo>
                  <a:pt x="2530085" y="403488"/>
                  <a:pt x="1974165" y="368982"/>
                  <a:pt x="1013152" y="235897"/>
                </a:cubicBezTo>
                <a:cubicBezTo>
                  <a:pt x="532647" y="169353"/>
                  <a:pt x="209499" y="223133"/>
                  <a:pt x="6479" y="293550"/>
                </a:cubicBezTo>
                <a:lnTo>
                  <a:pt x="0" y="29625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6" name="Google Shape;546;p18"/>
          <p:cNvSpPr/>
          <p:nvPr/>
        </p:nvSpPr>
        <p:spPr>
          <a:xfrm>
            <a:off x="3396129" y="5345045"/>
            <a:ext cx="5550751" cy="1512955"/>
          </a:xfrm>
          <a:custGeom>
            <a:rect b="b" l="l" r="r" t="t"/>
            <a:pathLst>
              <a:path extrusionOk="0" h="1512955" w="5550751">
                <a:moveTo>
                  <a:pt x="0" y="0"/>
                </a:moveTo>
                <a:lnTo>
                  <a:pt x="1779003" y="63675"/>
                </a:lnTo>
                <a:lnTo>
                  <a:pt x="5290515" y="934744"/>
                </a:lnTo>
                <a:lnTo>
                  <a:pt x="5550751" y="1512955"/>
                </a:lnTo>
                <a:lnTo>
                  <a:pt x="2714970" y="1512955"/>
                </a:lnTo>
                <a:lnTo>
                  <a:pt x="2647527" y="1484338"/>
                </a:lnTo>
                <a:cubicBezTo>
                  <a:pt x="2161061" y="1237310"/>
                  <a:pt x="1911233" y="827453"/>
                  <a:pt x="1490820" y="524362"/>
                </a:cubicBezTo>
                <a:cubicBezTo>
                  <a:pt x="1096515" y="245373"/>
                  <a:pt x="571869" y="60844"/>
                  <a:pt x="0" y="0"/>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7" name="Google Shape;547;p18"/>
          <p:cNvSpPr/>
          <p:nvPr/>
        </p:nvSpPr>
        <p:spPr>
          <a:xfrm>
            <a:off x="2924150" y="4527175"/>
            <a:ext cx="6086292" cy="1897522"/>
          </a:xfrm>
          <a:custGeom>
            <a:rect b="b" l="l" r="r" t="t"/>
            <a:pathLst>
              <a:path extrusionOk="0" h="478870" w="1196911">
                <a:moveTo>
                  <a:pt x="1196884" y="478857"/>
                </a:moveTo>
                <a:cubicBezTo>
                  <a:pt x="1154355" y="436338"/>
                  <a:pt x="1097081" y="411839"/>
                  <a:pt x="1036959" y="410468"/>
                </a:cubicBezTo>
                <a:cubicBezTo>
                  <a:pt x="987048" y="409134"/>
                  <a:pt x="937518" y="423231"/>
                  <a:pt x="887607" y="423803"/>
                </a:cubicBezTo>
                <a:cubicBezTo>
                  <a:pt x="790642" y="425041"/>
                  <a:pt x="701965" y="375606"/>
                  <a:pt x="629289" y="316361"/>
                </a:cubicBezTo>
                <a:cubicBezTo>
                  <a:pt x="556613" y="257115"/>
                  <a:pt x="494224" y="186726"/>
                  <a:pt x="416691" y="132814"/>
                </a:cubicBezTo>
                <a:cubicBezTo>
                  <a:pt x="299057" y="50613"/>
                  <a:pt x="144466" y="10513"/>
                  <a:pt x="-28" y="42993"/>
                </a:cubicBezTo>
                <a:cubicBezTo>
                  <a:pt x="-28" y="42993"/>
                  <a:pt x="163707" y="-78260"/>
                  <a:pt x="497463" y="86427"/>
                </a:cubicBezTo>
                <a:cubicBezTo>
                  <a:pt x="831219" y="251114"/>
                  <a:pt x="887988" y="146911"/>
                  <a:pt x="1103538" y="195774"/>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8" name="Google Shape;548;p18"/>
          <p:cNvSpPr/>
          <p:nvPr/>
        </p:nvSpPr>
        <p:spPr>
          <a:xfrm>
            <a:off x="7534772" y="3997786"/>
            <a:ext cx="4657228" cy="2860214"/>
          </a:xfrm>
          <a:custGeom>
            <a:rect b="b" l="l" r="r" t="t"/>
            <a:pathLst>
              <a:path extrusionOk="0" h="2860214" w="4657228">
                <a:moveTo>
                  <a:pt x="3126518" y="405"/>
                </a:moveTo>
                <a:cubicBezTo>
                  <a:pt x="3280605" y="-2356"/>
                  <a:pt x="3434591" y="8899"/>
                  <a:pt x="3586410" y="36819"/>
                </a:cubicBezTo>
                <a:cubicBezTo>
                  <a:pt x="3940654" y="101962"/>
                  <a:pt x="4331996" y="262219"/>
                  <a:pt x="4600483" y="513162"/>
                </a:cubicBezTo>
                <a:lnTo>
                  <a:pt x="4657228" y="573090"/>
                </a:lnTo>
                <a:lnTo>
                  <a:pt x="4657228" y="2734041"/>
                </a:lnTo>
                <a:lnTo>
                  <a:pt x="2965201" y="2860214"/>
                </a:lnTo>
                <a:lnTo>
                  <a:pt x="0" y="2860214"/>
                </a:lnTo>
                <a:lnTo>
                  <a:pt x="1810" y="2826305"/>
                </a:lnTo>
                <a:cubicBezTo>
                  <a:pt x="59082" y="2232754"/>
                  <a:pt x="292859" y="1667680"/>
                  <a:pt x="675819" y="1205547"/>
                </a:cubicBezTo>
                <a:cubicBezTo>
                  <a:pt x="1116396" y="681317"/>
                  <a:pt x="1705122" y="302456"/>
                  <a:pt x="2364818" y="118755"/>
                </a:cubicBezTo>
                <a:cubicBezTo>
                  <a:pt x="2612617" y="48545"/>
                  <a:pt x="2869707" y="5008"/>
                  <a:pt x="3126518" y="405"/>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9" name="Google Shape;549;p18"/>
          <p:cNvSpPr/>
          <p:nvPr/>
        </p:nvSpPr>
        <p:spPr>
          <a:xfrm flipH="1" rot="-9029169">
            <a:off x="2719571" y="-395767"/>
            <a:ext cx="2344011" cy="2463930"/>
          </a:xfrm>
          <a:custGeom>
            <a:rect b="b" l="l" r="r" t="t"/>
            <a:pathLst>
              <a:path extrusionOk="0" h="2464600" w="2344649">
                <a:moveTo>
                  <a:pt x="0" y="1528300"/>
                </a:moveTo>
                <a:lnTo>
                  <a:pt x="1658831" y="2464600"/>
                </a:lnTo>
                <a:lnTo>
                  <a:pt x="1666654" y="2420216"/>
                </a:lnTo>
                <a:cubicBezTo>
                  <a:pt x="1666654" y="2420216"/>
                  <a:pt x="1788557" y="1980352"/>
                  <a:pt x="2082011" y="1622286"/>
                </a:cubicBezTo>
                <a:cubicBezTo>
                  <a:pt x="2530473" y="1074841"/>
                  <a:pt x="2318178" y="626379"/>
                  <a:pt x="2082012" y="308735"/>
                </a:cubicBezTo>
                <a:lnTo>
                  <a:pt x="995081" y="0"/>
                </a:lnTo>
                <a:lnTo>
                  <a:pt x="164364" y="152141"/>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0" name="Google Shape;550;p18"/>
          <p:cNvSpPr/>
          <p:nvPr/>
        </p:nvSpPr>
        <p:spPr>
          <a:xfrm flipH="1" rot="-9029169">
            <a:off x="1752998" y="-446542"/>
            <a:ext cx="2742786" cy="2074447"/>
          </a:xfrm>
          <a:custGeom>
            <a:rect b="b" l="l" r="r" t="t"/>
            <a:pathLst>
              <a:path extrusionOk="0" h="2075011" w="2743532">
                <a:moveTo>
                  <a:pt x="0" y="938980"/>
                </a:moveTo>
                <a:lnTo>
                  <a:pt x="2012695" y="2075011"/>
                </a:lnTo>
                <a:lnTo>
                  <a:pt x="2034082" y="2040824"/>
                </a:lnTo>
                <a:cubicBezTo>
                  <a:pt x="2208183" y="1792885"/>
                  <a:pt x="2692290" y="1486696"/>
                  <a:pt x="2743532" y="328788"/>
                </a:cubicBezTo>
                <a:lnTo>
                  <a:pt x="2352682" y="0"/>
                </a:lnTo>
                <a:lnTo>
                  <a:pt x="7263" y="196700"/>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1" name="Google Shape;551;p18"/>
          <p:cNvSpPr/>
          <p:nvPr/>
        </p:nvSpPr>
        <p:spPr>
          <a:xfrm flipH="1" rot="-9029169">
            <a:off x="858005" y="-255184"/>
            <a:ext cx="3413412" cy="1982920"/>
          </a:xfrm>
          <a:custGeom>
            <a:rect b="b" l="l" r="r" t="t"/>
            <a:pathLst>
              <a:path extrusionOk="0" h="1983459" w="3414340">
                <a:moveTo>
                  <a:pt x="0" y="870751"/>
                </a:moveTo>
                <a:lnTo>
                  <a:pt x="1971372" y="1983459"/>
                </a:lnTo>
                <a:lnTo>
                  <a:pt x="2070555" y="1863026"/>
                </a:lnTo>
                <a:cubicBezTo>
                  <a:pt x="2479879" y="1435707"/>
                  <a:pt x="3094906" y="1196024"/>
                  <a:pt x="3414340" y="691947"/>
                </a:cubicBezTo>
                <a:lnTo>
                  <a:pt x="3385696" y="0"/>
                </a:lnTo>
                <a:lnTo>
                  <a:pt x="3222415" y="4140"/>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2" name="Google Shape;552;p18"/>
          <p:cNvSpPr/>
          <p:nvPr/>
        </p:nvSpPr>
        <p:spPr>
          <a:xfrm flipH="1" rot="-9029169">
            <a:off x="-80804" y="-37516"/>
            <a:ext cx="3559062" cy="1299770"/>
          </a:xfrm>
          <a:custGeom>
            <a:rect b="b" l="l" r="r" t="t"/>
            <a:pathLst>
              <a:path extrusionOk="0" h="1300124" w="3560030">
                <a:moveTo>
                  <a:pt x="0" y="345940"/>
                </a:moveTo>
                <a:lnTo>
                  <a:pt x="1690517" y="1300124"/>
                </a:lnTo>
                <a:lnTo>
                  <a:pt x="1800177" y="1267426"/>
                </a:lnTo>
                <a:cubicBezTo>
                  <a:pt x="1868793" y="1249054"/>
                  <a:pt x="1938655" y="1232399"/>
                  <a:pt x="2009705" y="1217480"/>
                </a:cubicBezTo>
                <a:cubicBezTo>
                  <a:pt x="2310259" y="1156437"/>
                  <a:pt x="2604674" y="1075170"/>
                  <a:pt x="2890222" y="974472"/>
                </a:cubicBezTo>
                <a:cubicBezTo>
                  <a:pt x="3174514" y="872123"/>
                  <a:pt x="3446242" y="704501"/>
                  <a:pt x="3560030" y="459351"/>
                </a:cubicBezTo>
                <a:lnTo>
                  <a:pt x="3513010" y="0"/>
                </a:lnTo>
                <a:cubicBezTo>
                  <a:pt x="2693872" y="351179"/>
                  <a:pt x="2066780" y="321147"/>
                  <a:pt x="982732" y="205315"/>
                </a:cubicBezTo>
                <a:cubicBezTo>
                  <a:pt x="601623" y="164592"/>
                  <a:pt x="308269" y="175643"/>
                  <a:pt x="88070" y="207099"/>
                </a:cubicBezTo>
                <a:lnTo>
                  <a:pt x="77332" y="208932"/>
                </a:ln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3" name="Google Shape;553;p18"/>
          <p:cNvSpPr/>
          <p:nvPr/>
        </p:nvSpPr>
        <p:spPr>
          <a:xfrm flipH="1" rot="10124778">
            <a:off x="3498169" y="-88661"/>
            <a:ext cx="3742617" cy="2442251"/>
          </a:xfrm>
          <a:custGeom>
            <a:rect b="b" l="l" r="r" t="t"/>
            <a:pathLst>
              <a:path extrusionOk="0" h="2444177" w="3745568">
                <a:moveTo>
                  <a:pt x="1530095" y="2444177"/>
                </a:moveTo>
                <a:lnTo>
                  <a:pt x="3745568" y="2004430"/>
                </a:lnTo>
                <a:lnTo>
                  <a:pt x="1305735" y="0"/>
                </a:lnTo>
                <a:lnTo>
                  <a:pt x="0" y="213801"/>
                </a:lnTo>
                <a:cubicBezTo>
                  <a:pt x="537280" y="405343"/>
                  <a:pt x="842329" y="911849"/>
                  <a:pt x="1048053" y="1401159"/>
                </a:cubicBezTo>
                <a:cubicBezTo>
                  <a:pt x="1176628" y="1706978"/>
                  <a:pt x="1287944" y="2028340"/>
                  <a:pt x="1451470" y="2317412"/>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4" name="Google Shape;554;p18"/>
          <p:cNvSpPr/>
          <p:nvPr/>
        </p:nvSpPr>
        <p:spPr>
          <a:xfrm flipH="1" rot="9824388">
            <a:off x="3690245" y="212354"/>
            <a:ext cx="4552507" cy="1732880"/>
          </a:xfrm>
          <a:custGeom>
            <a:rect b="b" l="l" r="r" t="t"/>
            <a:pathLst>
              <a:path extrusionOk="0" h="1732880" w="4552507">
                <a:moveTo>
                  <a:pt x="3159724" y="1732880"/>
                </a:moveTo>
                <a:lnTo>
                  <a:pt x="4552507" y="1326866"/>
                </a:lnTo>
                <a:lnTo>
                  <a:pt x="4405329" y="934324"/>
                </a:lnTo>
                <a:lnTo>
                  <a:pt x="1481347" y="63646"/>
                </a:lnTo>
                <a:lnTo>
                  <a:pt x="0" y="0"/>
                </a:lnTo>
                <a:cubicBezTo>
                  <a:pt x="476186" y="60816"/>
                  <a:pt x="913050" y="245263"/>
                  <a:pt x="1241382" y="524126"/>
                </a:cubicBezTo>
                <a:cubicBezTo>
                  <a:pt x="1641464" y="870360"/>
                  <a:pt x="1856019" y="1355982"/>
                  <a:pt x="2391209" y="1578743"/>
                </a:cubicBezTo>
                <a:cubicBezTo>
                  <a:pt x="2555960" y="1646844"/>
                  <a:pt x="2736238" y="1683679"/>
                  <a:pt x="2922163" y="1708023"/>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5" name="Google Shape;555;p18"/>
          <p:cNvSpPr/>
          <p:nvPr/>
        </p:nvSpPr>
        <p:spPr>
          <a:xfrm flipH="1" rot="10542008">
            <a:off x="3034062" y="76824"/>
            <a:ext cx="7640498" cy="2146943"/>
          </a:xfrm>
          <a:custGeom>
            <a:rect b="b" l="l" r="r" t="t"/>
            <a:pathLst>
              <a:path extrusionOk="0" h="2146266" w="7638088">
                <a:moveTo>
                  <a:pt x="4860587" y="2146266"/>
                </a:moveTo>
                <a:lnTo>
                  <a:pt x="7638088" y="1935929"/>
                </a:lnTo>
                <a:lnTo>
                  <a:pt x="7307158" y="1091193"/>
                </a:lnTo>
                <a:cubicBezTo>
                  <a:pt x="5879913" y="818863"/>
                  <a:pt x="5504023" y="1399623"/>
                  <a:pt x="3294089" y="481764"/>
                </a:cubicBezTo>
                <a:cubicBezTo>
                  <a:pt x="1084156" y="-436094"/>
                  <a:pt x="0" y="239692"/>
                  <a:pt x="0" y="239692"/>
                </a:cubicBezTo>
                <a:cubicBezTo>
                  <a:pt x="956753" y="58669"/>
                  <a:pt x="1980363" y="282161"/>
                  <a:pt x="2759265" y="740295"/>
                </a:cubicBezTo>
                <a:cubicBezTo>
                  <a:pt x="3272642" y="1040766"/>
                  <a:pt x="3685745" y="1433068"/>
                  <a:pt x="4166962" y="1763267"/>
                </a:cubicBezTo>
                <a:cubicBezTo>
                  <a:pt x="4347419" y="1887089"/>
                  <a:pt x="4542775" y="2003223"/>
                  <a:pt x="4750336" y="2099658"/>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6" name="Google Shape;556;p18"/>
          <p:cNvSpPr/>
          <p:nvPr/>
        </p:nvSpPr>
        <p:spPr>
          <a:xfrm rot="-921333">
            <a:off x="2187686" y="3545864"/>
            <a:ext cx="3161605" cy="3478512"/>
          </a:xfrm>
          <a:custGeom>
            <a:rect b="b" l="l" r="r" t="t"/>
            <a:pathLst>
              <a:path extrusionOk="0" h="3475993" w="3159315">
                <a:moveTo>
                  <a:pt x="2829098" y="308884"/>
                </a:moveTo>
                <a:cubicBezTo>
                  <a:pt x="3126032" y="626679"/>
                  <a:pt x="3392952" y="1075356"/>
                  <a:pt x="2829098" y="1623063"/>
                </a:cubicBezTo>
                <a:cubicBezTo>
                  <a:pt x="2460136" y="1981301"/>
                  <a:pt x="2306866" y="2421375"/>
                  <a:pt x="2306866" y="2421375"/>
                </a:cubicBezTo>
                <a:cubicBezTo>
                  <a:pt x="2204740" y="2779647"/>
                  <a:pt x="2282255" y="3155526"/>
                  <a:pt x="2522962" y="3469026"/>
                </a:cubicBezTo>
                <a:lnTo>
                  <a:pt x="1952499" y="3475993"/>
                </a:lnTo>
                <a:lnTo>
                  <a:pt x="0" y="2937247"/>
                </a:lnTo>
                <a:lnTo>
                  <a:pt x="418025" y="152213"/>
                </a:lnTo>
                <a:lnTo>
                  <a:pt x="1462492" y="0"/>
                </a:ln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7" name="Google Shape;557;p18"/>
          <p:cNvSpPr/>
          <p:nvPr/>
        </p:nvSpPr>
        <p:spPr>
          <a:xfrm>
            <a:off x="858868" y="3644472"/>
            <a:ext cx="2766571" cy="3213528"/>
          </a:xfrm>
          <a:custGeom>
            <a:rect b="b" l="l" r="r" t="t"/>
            <a:pathLst>
              <a:path extrusionOk="0" h="3213528" w="2766571">
                <a:moveTo>
                  <a:pt x="2375609" y="0"/>
                </a:moveTo>
                <a:lnTo>
                  <a:pt x="2766571" y="328882"/>
                </a:lnTo>
                <a:cubicBezTo>
                  <a:pt x="2715314" y="1487122"/>
                  <a:pt x="2231069" y="1793399"/>
                  <a:pt x="2056918" y="2041409"/>
                </a:cubicBezTo>
                <a:cubicBezTo>
                  <a:pt x="1828485" y="2367067"/>
                  <a:pt x="1714618" y="2789249"/>
                  <a:pt x="1738988" y="3202381"/>
                </a:cubicBezTo>
                <a:lnTo>
                  <a:pt x="1740189" y="3213528"/>
                </a:lnTo>
                <a:lnTo>
                  <a:pt x="0" y="3213528"/>
                </a:lnTo>
                <a:lnTo>
                  <a:pt x="29518" y="196757"/>
                </a:ln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8" name="Google Shape;558;p18"/>
          <p:cNvSpPr/>
          <p:nvPr/>
        </p:nvSpPr>
        <p:spPr>
          <a:xfrm>
            <a:off x="1" y="3479240"/>
            <a:ext cx="3262812" cy="3378761"/>
          </a:xfrm>
          <a:custGeom>
            <a:rect b="b" l="l" r="r" t="t"/>
            <a:pathLst>
              <a:path extrusionOk="0" h="3378761" w="3262812">
                <a:moveTo>
                  <a:pt x="3234160" y="0"/>
                </a:moveTo>
                <a:lnTo>
                  <a:pt x="3262812" y="692145"/>
                </a:lnTo>
                <a:cubicBezTo>
                  <a:pt x="2897640" y="1268399"/>
                  <a:pt x="2146276" y="1499222"/>
                  <a:pt x="1757226" y="2059559"/>
                </a:cubicBezTo>
                <a:cubicBezTo>
                  <a:pt x="1502383" y="2436695"/>
                  <a:pt x="1441423" y="2907995"/>
                  <a:pt x="1583988" y="3332624"/>
                </a:cubicBezTo>
                <a:lnTo>
                  <a:pt x="1602985" y="3378761"/>
                </a:lnTo>
                <a:lnTo>
                  <a:pt x="0" y="3378761"/>
                </a:lnTo>
                <a:lnTo>
                  <a:pt x="0" y="829986"/>
                </a:lnTo>
                <a:lnTo>
                  <a:pt x="3070832" y="4142"/>
                </a:ln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9" name="Google Shape;559;p18"/>
          <p:cNvSpPr/>
          <p:nvPr/>
        </p:nvSpPr>
        <p:spPr>
          <a:xfrm>
            <a:off x="1" y="3298402"/>
            <a:ext cx="3275865" cy="2959884"/>
          </a:xfrm>
          <a:custGeom>
            <a:rect b="b" l="l" r="r" t="t"/>
            <a:pathLst>
              <a:path extrusionOk="0" h="2959884" w="3275865">
                <a:moveTo>
                  <a:pt x="3234160" y="0"/>
                </a:moveTo>
                <a:lnTo>
                  <a:pt x="3275865" y="477243"/>
                </a:lnTo>
                <a:cubicBezTo>
                  <a:pt x="3174941" y="731941"/>
                  <a:pt x="2933934" y="906092"/>
                  <a:pt x="2681782" y="1012427"/>
                </a:cubicBezTo>
                <a:cubicBezTo>
                  <a:pt x="2428518" y="1117047"/>
                  <a:pt x="2167388" y="1201479"/>
                  <a:pt x="1900814" y="1264900"/>
                </a:cubicBezTo>
                <a:cubicBezTo>
                  <a:pt x="1018561" y="1481909"/>
                  <a:pt x="343013" y="2052365"/>
                  <a:pt x="13017" y="2921877"/>
                </a:cubicBezTo>
                <a:lnTo>
                  <a:pt x="0" y="2959884"/>
                </a:lnTo>
                <a:lnTo>
                  <a:pt x="0" y="260608"/>
                </a:lnTo>
                <a:lnTo>
                  <a:pt x="64650" y="242456"/>
                </a:lnTo>
                <a:cubicBezTo>
                  <a:pt x="269182" y="191313"/>
                  <a:pt x="569295" y="160661"/>
                  <a:pt x="989946" y="213312"/>
                </a:cubicBezTo>
                <a:cubicBezTo>
                  <a:pt x="1951436" y="333656"/>
                  <a:pt x="2507632" y="364858"/>
                  <a:pt x="3234160" y="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0" name="Google Shape;560;p18"/>
          <p:cNvSpPr/>
          <p:nvPr/>
        </p:nvSpPr>
        <p:spPr>
          <a:xfrm rot="543719">
            <a:off x="2764176" y="4038533"/>
            <a:ext cx="4087309" cy="2854615"/>
          </a:xfrm>
          <a:custGeom>
            <a:rect b="b" l="l" r="r" t="t"/>
            <a:pathLst>
              <a:path extrusionOk="0" h="2854669" w="4087386">
                <a:moveTo>
                  <a:pt x="1175998" y="0"/>
                </a:moveTo>
                <a:lnTo>
                  <a:pt x="4087386" y="2507103"/>
                </a:lnTo>
                <a:lnTo>
                  <a:pt x="1923298" y="2854669"/>
                </a:lnTo>
                <a:lnTo>
                  <a:pt x="1881387" y="2830131"/>
                </a:lnTo>
                <a:cubicBezTo>
                  <a:pt x="1793482" y="2773335"/>
                  <a:pt x="1711307" y="2708948"/>
                  <a:pt x="1636653" y="2636284"/>
                </a:cubicBezTo>
                <a:cubicBezTo>
                  <a:pt x="1274685" y="2284184"/>
                  <a:pt x="1129199" y="1784689"/>
                  <a:pt x="943919" y="1322758"/>
                </a:cubicBezTo>
                <a:cubicBezTo>
                  <a:pt x="758636" y="860827"/>
                  <a:pt x="483897" y="382662"/>
                  <a:pt x="0" y="201838"/>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1" name="Google Shape;561;p18"/>
          <p:cNvSpPr/>
          <p:nvPr/>
        </p:nvSpPr>
        <p:spPr>
          <a:xfrm>
            <a:off x="8949383" y="4668050"/>
            <a:ext cx="3242617" cy="2189951"/>
          </a:xfrm>
          <a:custGeom>
            <a:rect b="b" l="l" r="r" t="t"/>
            <a:pathLst>
              <a:path extrusionOk="0" h="2189951" w="3242617">
                <a:moveTo>
                  <a:pt x="2194304" y="336"/>
                </a:moveTo>
                <a:cubicBezTo>
                  <a:pt x="2303414" y="-1954"/>
                  <a:pt x="2412453" y="7379"/>
                  <a:pt x="2519957" y="30530"/>
                </a:cubicBezTo>
                <a:cubicBezTo>
                  <a:pt x="2770799" y="84545"/>
                  <a:pt x="3047912" y="217429"/>
                  <a:pt x="3238030" y="425508"/>
                </a:cubicBezTo>
                <a:lnTo>
                  <a:pt x="3242617" y="431180"/>
                </a:lnTo>
                <a:lnTo>
                  <a:pt x="3242617" y="2189951"/>
                </a:lnTo>
                <a:lnTo>
                  <a:pt x="0" y="2189951"/>
                </a:lnTo>
                <a:lnTo>
                  <a:pt x="6649" y="2134239"/>
                </a:lnTo>
                <a:cubicBezTo>
                  <a:pt x="71680" y="1719245"/>
                  <a:pt x="226506" y="1328080"/>
                  <a:pt x="458944" y="999627"/>
                </a:cubicBezTo>
                <a:cubicBezTo>
                  <a:pt x="770920" y="564941"/>
                  <a:pt x="1187802" y="250793"/>
                  <a:pt x="1654938" y="98471"/>
                </a:cubicBezTo>
                <a:cubicBezTo>
                  <a:pt x="1830406" y="40253"/>
                  <a:pt x="2012454" y="4153"/>
                  <a:pt x="2194304" y="336"/>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2" name="Google Shape;562;p18"/>
          <p:cNvSpPr/>
          <p:nvPr/>
        </p:nvSpPr>
        <p:spPr>
          <a:xfrm>
            <a:off x="10063944" y="5439915"/>
            <a:ext cx="2128056" cy="1418085"/>
          </a:xfrm>
          <a:custGeom>
            <a:rect b="b" l="l" r="r" t="t"/>
            <a:pathLst>
              <a:path extrusionOk="0" h="1418085" w="2128056">
                <a:moveTo>
                  <a:pt x="1636659" y="1676"/>
                </a:moveTo>
                <a:cubicBezTo>
                  <a:pt x="1776644" y="-4112"/>
                  <a:pt x="1916122" y="5059"/>
                  <a:pt x="2049322" y="29665"/>
                </a:cubicBezTo>
                <a:lnTo>
                  <a:pt x="2128056" y="49330"/>
                </a:lnTo>
                <a:lnTo>
                  <a:pt x="2128056" y="1418085"/>
                </a:lnTo>
                <a:lnTo>
                  <a:pt x="0" y="1418085"/>
                </a:lnTo>
                <a:lnTo>
                  <a:pt x="25423" y="1281892"/>
                </a:lnTo>
                <a:cubicBezTo>
                  <a:pt x="119908" y="899687"/>
                  <a:pt x="344648" y="557367"/>
                  <a:pt x="667439" y="318099"/>
                </a:cubicBezTo>
                <a:cubicBezTo>
                  <a:pt x="933567" y="124109"/>
                  <a:pt x="1286697" y="16147"/>
                  <a:pt x="1636659" y="1676"/>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3" name="Google Shape;563;p18"/>
          <p:cNvSpPr/>
          <p:nvPr/>
        </p:nvSpPr>
        <p:spPr>
          <a:xfrm>
            <a:off x="11190023" y="5902226"/>
            <a:ext cx="1001977" cy="955774"/>
          </a:xfrm>
          <a:custGeom>
            <a:rect b="b" l="l" r="r" t="t"/>
            <a:pathLst>
              <a:path extrusionOk="0" h="955774" w="1001977">
                <a:moveTo>
                  <a:pt x="931849" y="0"/>
                </a:moveTo>
                <a:lnTo>
                  <a:pt x="1001977" y="4324"/>
                </a:lnTo>
                <a:lnTo>
                  <a:pt x="1001977" y="955774"/>
                </a:lnTo>
                <a:lnTo>
                  <a:pt x="0" y="955774"/>
                </a:lnTo>
                <a:lnTo>
                  <a:pt x="508" y="953759"/>
                </a:lnTo>
                <a:cubicBezTo>
                  <a:pt x="66045" y="722593"/>
                  <a:pt x="156939" y="498929"/>
                  <a:pt x="311351" y="317378"/>
                </a:cubicBezTo>
                <a:cubicBezTo>
                  <a:pt x="465762" y="135826"/>
                  <a:pt x="699134" y="6741"/>
                  <a:pt x="931849" y="0"/>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4" name="Google Shape;564;p18"/>
          <p:cNvSpPr/>
          <p:nvPr/>
        </p:nvSpPr>
        <p:spPr>
          <a:xfrm>
            <a:off x="10065018" y="1997123"/>
            <a:ext cx="2126983" cy="3073019"/>
          </a:xfrm>
          <a:custGeom>
            <a:rect b="b" l="l" r="r" t="t"/>
            <a:pathLst>
              <a:path extrusionOk="0" h="3073019" w="2126983">
                <a:moveTo>
                  <a:pt x="2126983" y="0"/>
                </a:moveTo>
                <a:lnTo>
                  <a:pt x="2126983" y="3073019"/>
                </a:lnTo>
                <a:lnTo>
                  <a:pt x="2087216" y="3070146"/>
                </a:lnTo>
                <a:cubicBezTo>
                  <a:pt x="1410592" y="3002196"/>
                  <a:pt x="756021" y="2650876"/>
                  <a:pt x="367943" y="2092009"/>
                </a:cubicBezTo>
                <a:cubicBezTo>
                  <a:pt x="-46007" y="1495884"/>
                  <a:pt x="-127423" y="669545"/>
                  <a:pt x="209476" y="26630"/>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5" name="Google Shape;565;p18"/>
          <p:cNvSpPr/>
          <p:nvPr/>
        </p:nvSpPr>
        <p:spPr>
          <a:xfrm>
            <a:off x="10750016" y="1860364"/>
            <a:ext cx="1441984" cy="2287266"/>
          </a:xfrm>
          <a:custGeom>
            <a:rect b="b" l="l" r="r" t="t"/>
            <a:pathLst>
              <a:path extrusionOk="0" h="2287266" w="1441984">
                <a:moveTo>
                  <a:pt x="1441984" y="0"/>
                </a:moveTo>
                <a:lnTo>
                  <a:pt x="1441984" y="2287266"/>
                </a:lnTo>
                <a:lnTo>
                  <a:pt x="1410981" y="2279585"/>
                </a:lnTo>
                <a:cubicBezTo>
                  <a:pt x="980994" y="2158464"/>
                  <a:pt x="573068" y="1937988"/>
                  <a:pt x="299845" y="1588063"/>
                </a:cubicBezTo>
                <a:cubicBezTo>
                  <a:pt x="-12410" y="1188153"/>
                  <a:pt x="-110984" y="600762"/>
                  <a:pt x="149801" y="164041"/>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6" name="Google Shape;566;p18"/>
          <p:cNvSpPr/>
          <p:nvPr/>
        </p:nvSpPr>
        <p:spPr>
          <a:xfrm>
            <a:off x="11325534" y="2011722"/>
            <a:ext cx="866466" cy="1230010"/>
          </a:xfrm>
          <a:custGeom>
            <a:rect b="b" l="l" r="r" t="t"/>
            <a:pathLst>
              <a:path extrusionOk="0" h="1230010" w="866466">
                <a:moveTo>
                  <a:pt x="866466" y="0"/>
                </a:moveTo>
                <a:lnTo>
                  <a:pt x="866466" y="1230010"/>
                </a:lnTo>
                <a:lnTo>
                  <a:pt x="845356" y="1222663"/>
                </a:lnTo>
                <a:cubicBezTo>
                  <a:pt x="488693" y="1075604"/>
                  <a:pt x="201172" y="793874"/>
                  <a:pt x="48018" y="435026"/>
                </a:cubicBezTo>
                <a:cubicBezTo>
                  <a:pt x="-2204" y="314618"/>
                  <a:pt x="-31214" y="162700"/>
                  <a:pt x="54883" y="65063"/>
                </a:cubicBezTo>
                <a:close/>
              </a:path>
            </a:pathLst>
          </a:custGeom>
          <a:solidFill>
            <a:schemeClr val="accent2"/>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7" name="Google Shape;567;p18"/>
          <p:cNvSpPr/>
          <p:nvPr/>
        </p:nvSpPr>
        <p:spPr>
          <a:xfrm>
            <a:off x="9612346" y="2"/>
            <a:ext cx="2579654" cy="2296435"/>
          </a:xfrm>
          <a:custGeom>
            <a:rect b="b" l="l" r="r" t="t"/>
            <a:pathLst>
              <a:path extrusionOk="0" h="2296435" w="2579654">
                <a:moveTo>
                  <a:pt x="268016" y="0"/>
                </a:moveTo>
                <a:lnTo>
                  <a:pt x="2579654" y="0"/>
                </a:lnTo>
                <a:lnTo>
                  <a:pt x="2579654" y="2234100"/>
                </a:lnTo>
                <a:lnTo>
                  <a:pt x="2452731" y="2259676"/>
                </a:lnTo>
                <a:cubicBezTo>
                  <a:pt x="1985828" y="2336202"/>
                  <a:pt x="1505947" y="2292977"/>
                  <a:pt x="1058497" y="2132508"/>
                </a:cubicBezTo>
                <a:cubicBezTo>
                  <a:pt x="846064" y="2057641"/>
                  <a:pt x="639870" y="1957508"/>
                  <a:pt x="468299" y="1811518"/>
                </a:cubicBezTo>
                <a:cubicBezTo>
                  <a:pt x="426219" y="1775749"/>
                  <a:pt x="386385" y="1737388"/>
                  <a:pt x="349076" y="1696661"/>
                </a:cubicBezTo>
                <a:cubicBezTo>
                  <a:pt x="-84754" y="1223168"/>
                  <a:pt x="-110824" y="520398"/>
                  <a:pt x="251953" y="19960"/>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8" name="Google Shape;568;p18"/>
          <p:cNvSpPr/>
          <p:nvPr/>
        </p:nvSpPr>
        <p:spPr>
          <a:xfrm>
            <a:off x="10507179" y="1"/>
            <a:ext cx="1684821" cy="1682506"/>
          </a:xfrm>
          <a:custGeom>
            <a:rect b="b" l="l" r="r" t="t"/>
            <a:pathLst>
              <a:path extrusionOk="0" h="1682506" w="1684821">
                <a:moveTo>
                  <a:pt x="246338" y="0"/>
                </a:moveTo>
                <a:lnTo>
                  <a:pt x="1684821" y="0"/>
                </a:lnTo>
                <a:lnTo>
                  <a:pt x="1684821" y="1681397"/>
                </a:lnTo>
                <a:lnTo>
                  <a:pt x="1599565" y="1682506"/>
                </a:lnTo>
                <a:cubicBezTo>
                  <a:pt x="1395816" y="1681731"/>
                  <a:pt x="1191980" y="1668629"/>
                  <a:pt x="993584" y="1624645"/>
                </a:cubicBezTo>
                <a:cubicBezTo>
                  <a:pt x="729056" y="1566000"/>
                  <a:pt x="472014" y="1449331"/>
                  <a:pt x="281105" y="1256237"/>
                </a:cubicBezTo>
                <a:cubicBezTo>
                  <a:pt x="90195" y="1063146"/>
                  <a:pt x="-26159" y="788947"/>
                  <a:pt x="5035" y="519739"/>
                </a:cubicBezTo>
                <a:cubicBezTo>
                  <a:pt x="23752" y="361117"/>
                  <a:pt x="98618" y="196703"/>
                  <a:pt x="196602" y="6005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9" name="Google Shape;569;p18"/>
          <p:cNvSpPr/>
          <p:nvPr/>
        </p:nvSpPr>
        <p:spPr>
          <a:xfrm>
            <a:off x="11469906" y="106877"/>
            <a:ext cx="722095" cy="1219211"/>
          </a:xfrm>
          <a:custGeom>
            <a:rect b="b" l="l" r="r" t="t"/>
            <a:pathLst>
              <a:path extrusionOk="0" h="1219211" w="722095">
                <a:moveTo>
                  <a:pt x="657728" y="8"/>
                </a:moveTo>
                <a:lnTo>
                  <a:pt x="722095" y="4961"/>
                </a:lnTo>
                <a:lnTo>
                  <a:pt x="722095" y="1219211"/>
                </a:lnTo>
                <a:lnTo>
                  <a:pt x="710931" y="1219124"/>
                </a:lnTo>
                <a:cubicBezTo>
                  <a:pt x="621388" y="1212780"/>
                  <a:pt x="533561" y="1189621"/>
                  <a:pt x="452119" y="1150579"/>
                </a:cubicBezTo>
                <a:cubicBezTo>
                  <a:pt x="278367" y="1072906"/>
                  <a:pt x="122084" y="942511"/>
                  <a:pt x="46592" y="769071"/>
                </a:cubicBezTo>
                <a:cubicBezTo>
                  <a:pt x="-28897" y="595630"/>
                  <a:pt x="-15797" y="377269"/>
                  <a:pt x="108981" y="233464"/>
                </a:cubicBezTo>
                <a:cubicBezTo>
                  <a:pt x="204514" y="122100"/>
                  <a:pt x="405611" y="-1206"/>
                  <a:pt x="657728" y="8"/>
                </a:cubicBezTo>
                <a:close/>
              </a:path>
            </a:pathLst>
          </a:custGeom>
          <a:solidFill>
            <a:schemeClr val="accent4"/>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0" name="Google Shape;570;p18"/>
          <p:cNvSpPr/>
          <p:nvPr/>
        </p:nvSpPr>
        <p:spPr>
          <a:xfrm>
            <a:off x="809542" y="195702"/>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1" name="Google Shape;571;p18"/>
          <p:cNvSpPr/>
          <p:nvPr/>
        </p:nvSpPr>
        <p:spPr>
          <a:xfrm>
            <a:off x="576900" y="1310175"/>
            <a:ext cx="11038200" cy="4364700"/>
          </a:xfrm>
          <a:prstGeom prst="round2DiagRect">
            <a:avLst>
              <a:gd fmla="val 50000" name="adj1"/>
              <a:gd fmla="val 0" name="adj2"/>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2" name="Google Shape;572;p18"/>
          <p:cNvSpPr/>
          <p:nvPr/>
        </p:nvSpPr>
        <p:spPr>
          <a:xfrm>
            <a:off x="10097017" y="3727419"/>
            <a:ext cx="1451496" cy="743635"/>
          </a:xfrm>
          <a:custGeom>
            <a:rect b="b" l="l" r="r" t="t"/>
            <a:pathLst>
              <a:path extrusionOk="0" h="227064" w="443205">
                <a:moveTo>
                  <a:pt x="396116" y="87060"/>
                </a:moveTo>
                <a:cubicBezTo>
                  <a:pt x="386258" y="87060"/>
                  <a:pt x="376637" y="90127"/>
                  <a:pt x="368589" y="95823"/>
                </a:cubicBezTo>
                <a:cubicBezTo>
                  <a:pt x="358378" y="33529"/>
                  <a:pt x="299609" y="-8695"/>
                  <a:pt x="237306" y="1506"/>
                </a:cubicBezTo>
                <a:cubicBezTo>
                  <a:pt x="199034" y="7783"/>
                  <a:pt x="166554" y="33034"/>
                  <a:pt x="151038" y="68581"/>
                </a:cubicBezTo>
                <a:cubicBezTo>
                  <a:pt x="114309" y="57351"/>
                  <a:pt x="75438" y="78030"/>
                  <a:pt x="64217" y="114749"/>
                </a:cubicBezTo>
                <a:cubicBezTo>
                  <a:pt x="64065" y="115235"/>
                  <a:pt x="63922" y="115721"/>
                  <a:pt x="63789" y="116206"/>
                </a:cubicBezTo>
                <a:cubicBezTo>
                  <a:pt x="49377" y="101528"/>
                  <a:pt x="25803" y="101309"/>
                  <a:pt x="11125" y="115721"/>
                </a:cubicBezTo>
                <a:cubicBezTo>
                  <a:pt x="-3553" y="130132"/>
                  <a:pt x="-3772" y="153706"/>
                  <a:pt x="10639" y="168384"/>
                </a:cubicBezTo>
                <a:cubicBezTo>
                  <a:pt x="25051" y="183062"/>
                  <a:pt x="48625" y="183281"/>
                  <a:pt x="63303" y="168870"/>
                </a:cubicBezTo>
                <a:cubicBezTo>
                  <a:pt x="64884" y="167327"/>
                  <a:pt x="66322" y="165632"/>
                  <a:pt x="67599" y="163831"/>
                </a:cubicBezTo>
                <a:cubicBezTo>
                  <a:pt x="78934" y="188444"/>
                  <a:pt x="103556" y="204208"/>
                  <a:pt x="130654" y="204217"/>
                </a:cubicBezTo>
                <a:cubicBezTo>
                  <a:pt x="145570" y="204236"/>
                  <a:pt x="160086" y="199388"/>
                  <a:pt x="171993" y="190406"/>
                </a:cubicBezTo>
                <a:cubicBezTo>
                  <a:pt x="214884" y="236726"/>
                  <a:pt x="287198" y="239508"/>
                  <a:pt x="333518" y="196616"/>
                </a:cubicBezTo>
                <a:cubicBezTo>
                  <a:pt x="343624" y="187263"/>
                  <a:pt x="351958" y="176157"/>
                  <a:pt x="358111" y="163831"/>
                </a:cubicBezTo>
                <a:cubicBezTo>
                  <a:pt x="374370" y="184510"/>
                  <a:pt x="404307" y="188091"/>
                  <a:pt x="424986" y="171832"/>
                </a:cubicBezTo>
                <a:cubicBezTo>
                  <a:pt x="445665" y="155573"/>
                  <a:pt x="449246" y="125636"/>
                  <a:pt x="432987" y="104957"/>
                </a:cubicBezTo>
                <a:cubicBezTo>
                  <a:pt x="424100" y="93661"/>
                  <a:pt x="410585" y="86974"/>
                  <a:pt x="396211" y="8677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3" name="Google Shape;573;p18"/>
          <p:cNvSpPr/>
          <p:nvPr/>
        </p:nvSpPr>
        <p:spPr>
          <a:xfrm>
            <a:off x="7685492" y="345556"/>
            <a:ext cx="1451496" cy="743635"/>
          </a:xfrm>
          <a:custGeom>
            <a:rect b="b" l="l" r="r" t="t"/>
            <a:pathLst>
              <a:path extrusionOk="0" h="227064" w="443205">
                <a:moveTo>
                  <a:pt x="396116" y="87060"/>
                </a:moveTo>
                <a:cubicBezTo>
                  <a:pt x="386258" y="87060"/>
                  <a:pt x="376637" y="90127"/>
                  <a:pt x="368589" y="95823"/>
                </a:cubicBezTo>
                <a:cubicBezTo>
                  <a:pt x="358378" y="33529"/>
                  <a:pt x="299609" y="-8695"/>
                  <a:pt x="237306" y="1506"/>
                </a:cubicBezTo>
                <a:cubicBezTo>
                  <a:pt x="199034" y="7783"/>
                  <a:pt x="166554" y="33034"/>
                  <a:pt x="151038" y="68581"/>
                </a:cubicBezTo>
                <a:cubicBezTo>
                  <a:pt x="114309" y="57351"/>
                  <a:pt x="75438" y="78030"/>
                  <a:pt x="64217" y="114749"/>
                </a:cubicBezTo>
                <a:cubicBezTo>
                  <a:pt x="64065" y="115235"/>
                  <a:pt x="63922" y="115721"/>
                  <a:pt x="63789" y="116206"/>
                </a:cubicBezTo>
                <a:cubicBezTo>
                  <a:pt x="49377" y="101528"/>
                  <a:pt x="25803" y="101309"/>
                  <a:pt x="11125" y="115721"/>
                </a:cubicBezTo>
                <a:cubicBezTo>
                  <a:pt x="-3553" y="130132"/>
                  <a:pt x="-3772" y="153706"/>
                  <a:pt x="10639" y="168384"/>
                </a:cubicBezTo>
                <a:cubicBezTo>
                  <a:pt x="25051" y="183062"/>
                  <a:pt x="48625" y="183281"/>
                  <a:pt x="63303" y="168870"/>
                </a:cubicBezTo>
                <a:cubicBezTo>
                  <a:pt x="64884" y="167327"/>
                  <a:pt x="66322" y="165632"/>
                  <a:pt x="67599" y="163831"/>
                </a:cubicBezTo>
                <a:cubicBezTo>
                  <a:pt x="78934" y="188444"/>
                  <a:pt x="103556" y="204208"/>
                  <a:pt x="130654" y="204217"/>
                </a:cubicBezTo>
                <a:cubicBezTo>
                  <a:pt x="145570" y="204236"/>
                  <a:pt x="160086" y="199388"/>
                  <a:pt x="171993" y="190406"/>
                </a:cubicBezTo>
                <a:cubicBezTo>
                  <a:pt x="214884" y="236726"/>
                  <a:pt x="287198" y="239508"/>
                  <a:pt x="333518" y="196616"/>
                </a:cubicBezTo>
                <a:cubicBezTo>
                  <a:pt x="343624" y="187263"/>
                  <a:pt x="351958" y="176157"/>
                  <a:pt x="358111" y="163831"/>
                </a:cubicBezTo>
                <a:cubicBezTo>
                  <a:pt x="374370" y="184510"/>
                  <a:pt x="404307" y="188091"/>
                  <a:pt x="424986" y="171832"/>
                </a:cubicBezTo>
                <a:cubicBezTo>
                  <a:pt x="445665" y="155573"/>
                  <a:pt x="449246" y="125636"/>
                  <a:pt x="432987" y="104957"/>
                </a:cubicBezTo>
                <a:cubicBezTo>
                  <a:pt x="424100" y="93661"/>
                  <a:pt x="410585" y="86974"/>
                  <a:pt x="396211" y="8677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74" name="Google Shape;574;p18"/>
          <p:cNvGrpSpPr/>
          <p:nvPr/>
        </p:nvGrpSpPr>
        <p:grpSpPr>
          <a:xfrm>
            <a:off x="10839317" y="1606382"/>
            <a:ext cx="1299439" cy="1291188"/>
            <a:chOff x="6163712" y="4654839"/>
            <a:chExt cx="938901" cy="932940"/>
          </a:xfrm>
        </p:grpSpPr>
        <p:sp>
          <p:nvSpPr>
            <p:cNvPr id="575" name="Google Shape;575;p18"/>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6" name="Google Shape;576;p18"/>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7" name="Google Shape;577;p18"/>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8" name="Google Shape;578;p18"/>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9" name="Google Shape;579;p18"/>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0" name="Google Shape;580;p18"/>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1" name="Google Shape;581;p18"/>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2" name="Google Shape;582;p18"/>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3" name="Google Shape;583;p18"/>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4" name="Google Shape;584;p18"/>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85" name="Google Shape;585;p18"/>
          <p:cNvGrpSpPr/>
          <p:nvPr/>
        </p:nvGrpSpPr>
        <p:grpSpPr>
          <a:xfrm>
            <a:off x="239552" y="1035115"/>
            <a:ext cx="1039363" cy="1032764"/>
            <a:chOff x="6163712" y="4654839"/>
            <a:chExt cx="938901" cy="932940"/>
          </a:xfrm>
        </p:grpSpPr>
        <p:sp>
          <p:nvSpPr>
            <p:cNvPr id="586" name="Google Shape;586;p18"/>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7" name="Google Shape;587;p18"/>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8" name="Google Shape;588;p18"/>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9" name="Google Shape;589;p18"/>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0" name="Google Shape;590;p18"/>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1" name="Google Shape;591;p18"/>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2" name="Google Shape;592;p18"/>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3" name="Google Shape;593;p18"/>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4" name="Google Shape;594;p18"/>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5" name="Google Shape;595;p18"/>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96" name="Google Shape;596;p18"/>
          <p:cNvGrpSpPr/>
          <p:nvPr/>
        </p:nvGrpSpPr>
        <p:grpSpPr>
          <a:xfrm>
            <a:off x="239762" y="4250134"/>
            <a:ext cx="1646456" cy="1636003"/>
            <a:chOff x="6163712" y="4654839"/>
            <a:chExt cx="938901" cy="932940"/>
          </a:xfrm>
        </p:grpSpPr>
        <p:sp>
          <p:nvSpPr>
            <p:cNvPr id="597" name="Google Shape;597;p18"/>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8" name="Google Shape;598;p18"/>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9" name="Google Shape;599;p18"/>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0" name="Google Shape;600;p18"/>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1" name="Google Shape;601;p18"/>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2" name="Google Shape;602;p18"/>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3" name="Google Shape;603;p18"/>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4" name="Google Shape;604;p18"/>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5" name="Google Shape;605;p18"/>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6" name="Google Shape;606;p18"/>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07" name="Google Shape;607;p18"/>
          <p:cNvSpPr txBox="1"/>
          <p:nvPr>
            <p:ph idx="1" type="subTitle"/>
          </p:nvPr>
        </p:nvSpPr>
        <p:spPr>
          <a:xfrm>
            <a:off x="1390650" y="2897825"/>
            <a:ext cx="9407100" cy="717900"/>
          </a:xfrm>
          <a:prstGeom prst="rect">
            <a:avLst/>
          </a:prstGeom>
          <a:noFill/>
          <a:ln>
            <a:noFill/>
          </a:ln>
        </p:spPr>
        <p:txBody>
          <a:bodyPr anchorCtr="0" anchor="t" bIns="121900" lIns="121900" spcFirstLastPara="1" rIns="121900" wrap="square" tIns="121900">
            <a:noAutofit/>
          </a:bodyPr>
          <a:lstStyle>
            <a:lvl1pPr lvl="0" rtl="0" algn="ctr">
              <a:lnSpc>
                <a:spcPct val="115000"/>
              </a:lnSpc>
              <a:spcBef>
                <a:spcPts val="0"/>
              </a:spcBef>
              <a:spcAft>
                <a:spcPts val="0"/>
              </a:spcAft>
              <a:buSzPts val="2100"/>
              <a:buNone/>
              <a:defRPr b="1" sz="2100"/>
            </a:lvl1pPr>
            <a:lvl2pPr lvl="1" rtl="0" algn="ctr">
              <a:lnSpc>
                <a:spcPct val="115000"/>
              </a:lnSpc>
              <a:spcBef>
                <a:spcPts val="2100"/>
              </a:spcBef>
              <a:spcAft>
                <a:spcPts val="0"/>
              </a:spcAft>
              <a:buSzPts val="2100"/>
              <a:buNone/>
              <a:defRPr b="1" sz="2100"/>
            </a:lvl2pPr>
            <a:lvl3pPr lvl="2" rtl="0" algn="ctr">
              <a:lnSpc>
                <a:spcPct val="115000"/>
              </a:lnSpc>
              <a:spcBef>
                <a:spcPts val="2100"/>
              </a:spcBef>
              <a:spcAft>
                <a:spcPts val="0"/>
              </a:spcAft>
              <a:buSzPts val="2100"/>
              <a:buNone/>
              <a:defRPr b="1" sz="2100"/>
            </a:lvl3pPr>
            <a:lvl4pPr lvl="3" rtl="0" algn="ctr">
              <a:lnSpc>
                <a:spcPct val="115000"/>
              </a:lnSpc>
              <a:spcBef>
                <a:spcPts val="2100"/>
              </a:spcBef>
              <a:spcAft>
                <a:spcPts val="0"/>
              </a:spcAft>
              <a:buSzPts val="2100"/>
              <a:buNone/>
              <a:defRPr b="1" sz="2100"/>
            </a:lvl4pPr>
            <a:lvl5pPr lvl="4" rtl="0" algn="ctr">
              <a:lnSpc>
                <a:spcPct val="115000"/>
              </a:lnSpc>
              <a:spcBef>
                <a:spcPts val="2100"/>
              </a:spcBef>
              <a:spcAft>
                <a:spcPts val="0"/>
              </a:spcAft>
              <a:buSzPts val="2100"/>
              <a:buNone/>
              <a:defRPr b="1" sz="2100"/>
            </a:lvl5pPr>
            <a:lvl6pPr lvl="5" rtl="0" algn="ctr">
              <a:lnSpc>
                <a:spcPct val="115000"/>
              </a:lnSpc>
              <a:spcBef>
                <a:spcPts val="2100"/>
              </a:spcBef>
              <a:spcAft>
                <a:spcPts val="0"/>
              </a:spcAft>
              <a:buSzPts val="2100"/>
              <a:buNone/>
              <a:defRPr b="1" sz="2100"/>
            </a:lvl6pPr>
            <a:lvl7pPr lvl="6" rtl="0" algn="ctr">
              <a:lnSpc>
                <a:spcPct val="115000"/>
              </a:lnSpc>
              <a:spcBef>
                <a:spcPts val="2100"/>
              </a:spcBef>
              <a:spcAft>
                <a:spcPts val="0"/>
              </a:spcAft>
              <a:buSzPts val="2100"/>
              <a:buNone/>
              <a:defRPr b="1" sz="2100"/>
            </a:lvl7pPr>
            <a:lvl8pPr lvl="7" rtl="0" algn="ctr">
              <a:lnSpc>
                <a:spcPct val="115000"/>
              </a:lnSpc>
              <a:spcBef>
                <a:spcPts val="2100"/>
              </a:spcBef>
              <a:spcAft>
                <a:spcPts val="0"/>
              </a:spcAft>
              <a:buSzPts val="2100"/>
              <a:buNone/>
              <a:defRPr b="1" sz="2100"/>
            </a:lvl8pPr>
            <a:lvl9pPr lvl="8" rtl="0" algn="ctr">
              <a:lnSpc>
                <a:spcPct val="115000"/>
              </a:lnSpc>
              <a:spcBef>
                <a:spcPts val="2100"/>
              </a:spcBef>
              <a:spcAft>
                <a:spcPts val="2100"/>
              </a:spcAft>
              <a:buSzPts val="2100"/>
              <a:buNone/>
              <a:defRPr b="1" sz="2100"/>
            </a:lvl9pPr>
          </a:lstStyle>
          <a:p/>
        </p:txBody>
      </p:sp>
      <p:sp>
        <p:nvSpPr>
          <p:cNvPr id="608" name="Google Shape;608;p18"/>
          <p:cNvSpPr txBox="1"/>
          <p:nvPr>
            <p:ph type="title"/>
          </p:nvPr>
        </p:nvSpPr>
        <p:spPr>
          <a:xfrm>
            <a:off x="1390650" y="1964975"/>
            <a:ext cx="9407100" cy="763500"/>
          </a:xfrm>
          <a:prstGeom prst="rect">
            <a:avLst/>
          </a:prstGeom>
          <a:noFill/>
          <a:ln>
            <a:noFill/>
          </a:ln>
        </p:spPr>
        <p:txBody>
          <a:bodyPr anchorCtr="0" anchor="b" bIns="121900" lIns="121900" spcFirstLastPara="1" rIns="121900" wrap="square" tIns="121900">
            <a:noAutofit/>
          </a:bodyPr>
          <a:lstStyle>
            <a:lvl1pPr lvl="0" marR="0" rtl="0" algn="ctr">
              <a:lnSpc>
                <a:spcPct val="100000"/>
              </a:lnSpc>
              <a:spcBef>
                <a:spcPts val="0"/>
              </a:spcBef>
              <a:spcAft>
                <a:spcPts val="0"/>
              </a:spcAft>
              <a:buClr>
                <a:schemeClr val="dk1"/>
              </a:buClr>
              <a:buSzPts val="7000"/>
              <a:buFont typeface="Aldrich"/>
              <a:buNone/>
              <a:defRPr sz="7000"/>
            </a:lvl1pPr>
            <a:lvl2pPr lvl="1" rtl="0" algn="ctr">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609" name="Google Shape;609;p18"/>
          <p:cNvSpPr txBox="1"/>
          <p:nvPr>
            <p:ph idx="2" type="body"/>
          </p:nvPr>
        </p:nvSpPr>
        <p:spPr>
          <a:xfrm>
            <a:off x="1390734" y="3762625"/>
            <a:ext cx="9407100" cy="1341600"/>
          </a:xfrm>
          <a:prstGeom prst="rect">
            <a:avLst/>
          </a:prstGeom>
          <a:noFill/>
          <a:ln>
            <a:noFill/>
          </a:ln>
        </p:spPr>
        <p:txBody>
          <a:bodyPr anchorCtr="0" anchor="t" bIns="121900" lIns="121900" spcFirstLastPara="1" rIns="121900" wrap="square" tIns="121900">
            <a:noAutofit/>
          </a:bodyPr>
          <a:lstStyle>
            <a:lvl1pPr indent="-349250" lvl="0" marL="457200" rtl="0" algn="ctr">
              <a:lnSpc>
                <a:spcPct val="100000"/>
              </a:lnSpc>
              <a:spcBef>
                <a:spcPts val="0"/>
              </a:spcBef>
              <a:spcAft>
                <a:spcPts val="0"/>
              </a:spcAft>
              <a:buSzPts val="1900"/>
              <a:buChar char="●"/>
              <a:defRPr/>
            </a:lvl1pPr>
            <a:lvl2pPr indent="-349250" lvl="1" marL="914400" rtl="0" algn="ctr">
              <a:lnSpc>
                <a:spcPct val="100000"/>
              </a:lnSpc>
              <a:spcBef>
                <a:spcPts val="0"/>
              </a:spcBef>
              <a:spcAft>
                <a:spcPts val="0"/>
              </a:spcAft>
              <a:buSzPts val="1900"/>
              <a:buChar char="○"/>
              <a:defRPr/>
            </a:lvl2pPr>
            <a:lvl3pPr indent="-349250" lvl="2" marL="1371600" rtl="0" algn="ctr">
              <a:lnSpc>
                <a:spcPct val="100000"/>
              </a:lnSpc>
              <a:spcBef>
                <a:spcPts val="0"/>
              </a:spcBef>
              <a:spcAft>
                <a:spcPts val="0"/>
              </a:spcAft>
              <a:buSzPts val="1900"/>
              <a:buChar char="■"/>
              <a:defRPr/>
            </a:lvl3pPr>
            <a:lvl4pPr indent="-349250" lvl="3" marL="1828800" rtl="0" algn="ctr">
              <a:lnSpc>
                <a:spcPct val="100000"/>
              </a:lnSpc>
              <a:spcBef>
                <a:spcPts val="0"/>
              </a:spcBef>
              <a:spcAft>
                <a:spcPts val="0"/>
              </a:spcAft>
              <a:buSzPts val="1900"/>
              <a:buChar char="●"/>
              <a:defRPr/>
            </a:lvl4pPr>
            <a:lvl5pPr indent="-349250" lvl="4" marL="2286000" rtl="0" algn="ctr">
              <a:lnSpc>
                <a:spcPct val="100000"/>
              </a:lnSpc>
              <a:spcBef>
                <a:spcPts val="0"/>
              </a:spcBef>
              <a:spcAft>
                <a:spcPts val="0"/>
              </a:spcAft>
              <a:buSzPts val="1900"/>
              <a:buChar char="○"/>
              <a:defRPr/>
            </a:lvl5pPr>
            <a:lvl6pPr indent="-349250" lvl="5" marL="2743200" rtl="0" algn="ctr">
              <a:lnSpc>
                <a:spcPct val="100000"/>
              </a:lnSpc>
              <a:spcBef>
                <a:spcPts val="0"/>
              </a:spcBef>
              <a:spcAft>
                <a:spcPts val="0"/>
              </a:spcAft>
              <a:buSzPts val="1900"/>
              <a:buChar char="■"/>
              <a:defRPr/>
            </a:lvl6pPr>
            <a:lvl7pPr indent="-349250" lvl="6" marL="3200400" rtl="0" algn="ctr">
              <a:lnSpc>
                <a:spcPct val="100000"/>
              </a:lnSpc>
              <a:spcBef>
                <a:spcPts val="0"/>
              </a:spcBef>
              <a:spcAft>
                <a:spcPts val="0"/>
              </a:spcAft>
              <a:buSzPts val="1900"/>
              <a:buChar char="●"/>
              <a:defRPr/>
            </a:lvl7pPr>
            <a:lvl8pPr indent="-349250" lvl="7" marL="3657600" rtl="0" algn="ctr">
              <a:lnSpc>
                <a:spcPct val="100000"/>
              </a:lnSpc>
              <a:spcBef>
                <a:spcPts val="0"/>
              </a:spcBef>
              <a:spcAft>
                <a:spcPts val="0"/>
              </a:spcAft>
              <a:buSzPts val="1900"/>
              <a:buChar char="○"/>
              <a:defRPr/>
            </a:lvl8pPr>
            <a:lvl9pPr indent="-349250" lvl="8" marL="4114800" rtl="0" algn="ctr">
              <a:lnSpc>
                <a:spcPct val="100000"/>
              </a:lnSpc>
              <a:spcBef>
                <a:spcPts val="0"/>
              </a:spcBef>
              <a:spcAft>
                <a:spcPts val="0"/>
              </a:spcAft>
              <a:buSzPts val="1900"/>
              <a:buChar char="■"/>
              <a:defRPr/>
            </a:lvl9pPr>
          </a:lstStyle>
          <a:p/>
        </p:txBody>
      </p:sp>
      <p:sp>
        <p:nvSpPr>
          <p:cNvPr id="610" name="Google Shape;610;p18"/>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611" name="Shape 611"/>
        <p:cNvGrpSpPr/>
        <p:nvPr/>
      </p:nvGrpSpPr>
      <p:grpSpPr>
        <a:xfrm>
          <a:off x="0" y="0"/>
          <a:ext cx="0" cy="0"/>
          <a:chOff x="0" y="0"/>
          <a:chExt cx="0" cy="0"/>
        </a:xfrm>
      </p:grpSpPr>
      <p:sp>
        <p:nvSpPr>
          <p:cNvPr id="612" name="Google Shape;612;p19"/>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rtl="0" algn="ctr">
              <a:lnSpc>
                <a:spcPct val="100000"/>
              </a:lnSpc>
              <a:spcBef>
                <a:spcPts val="0"/>
              </a:spcBef>
              <a:spcAft>
                <a:spcPts val="0"/>
              </a:spcAft>
              <a:buSzPts val="5000"/>
              <a:buNone/>
              <a:defRPr sz="5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613" name="Shape 613"/>
        <p:cNvGrpSpPr/>
        <p:nvPr/>
      </p:nvGrpSpPr>
      <p:grpSpPr>
        <a:xfrm>
          <a:off x="0" y="0"/>
          <a:ext cx="0" cy="0"/>
          <a:chOff x="0" y="0"/>
          <a:chExt cx="0" cy="0"/>
        </a:xfrm>
      </p:grpSpPr>
      <p:grpSp>
        <p:nvGrpSpPr>
          <p:cNvPr id="614" name="Google Shape;614;p20"/>
          <p:cNvGrpSpPr/>
          <p:nvPr/>
        </p:nvGrpSpPr>
        <p:grpSpPr>
          <a:xfrm>
            <a:off x="0" y="0"/>
            <a:ext cx="12192000" cy="6858000"/>
            <a:chOff x="0" y="0"/>
            <a:chExt cx="12192000" cy="6858000"/>
          </a:xfrm>
        </p:grpSpPr>
        <p:sp>
          <p:nvSpPr>
            <p:cNvPr id="615" name="Google Shape;615;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6" name="Google Shape;616;p20"/>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2">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617" name="Google Shape;617;p20"/>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618" name="Google Shape;618;p20">
              <a:hlinkClick r:id="rId3"/>
            </p:cNvPr>
            <p:cNvPicPr preferRelativeResize="0"/>
            <p:nvPr/>
          </p:nvPicPr>
          <p:blipFill rotWithShape="1">
            <a:blip r:embed="rId4">
              <a:alphaModFix/>
            </a:blip>
            <a:srcRect b="0" l="0" r="0" t="0"/>
            <a:stretch/>
          </p:blipFill>
          <p:spPr>
            <a:xfrm>
              <a:off x="8982558" y="5912306"/>
              <a:ext cx="713232" cy="637863"/>
            </a:xfrm>
            <a:prstGeom prst="rect">
              <a:avLst/>
            </a:prstGeom>
            <a:noFill/>
            <a:ln>
              <a:noFill/>
            </a:ln>
          </p:spPr>
        </p:pic>
        <p:pic>
          <p:nvPicPr>
            <p:cNvPr id="619" name="Google Shape;619;p20">
              <a:hlinkClick r:id="rId5"/>
            </p:cNvPr>
            <p:cNvPicPr preferRelativeResize="0"/>
            <p:nvPr/>
          </p:nvPicPr>
          <p:blipFill rotWithShape="1">
            <a:blip r:embed="rId6">
              <a:alphaModFix/>
            </a:blip>
            <a:srcRect b="0" l="0" r="0" t="0"/>
            <a:stretch/>
          </p:blipFill>
          <p:spPr>
            <a:xfrm>
              <a:off x="9764428" y="5916798"/>
              <a:ext cx="708660" cy="628879"/>
            </a:xfrm>
            <a:prstGeom prst="rect">
              <a:avLst/>
            </a:prstGeom>
            <a:noFill/>
            <a:ln>
              <a:noFill/>
            </a:ln>
          </p:spPr>
        </p:pic>
        <p:pic>
          <p:nvPicPr>
            <p:cNvPr id="620" name="Google Shape;620;p20">
              <a:hlinkClick r:id="rId7"/>
            </p:cNvPr>
            <p:cNvPicPr preferRelativeResize="0"/>
            <p:nvPr/>
          </p:nvPicPr>
          <p:blipFill rotWithShape="1">
            <a:blip r:embed="rId8">
              <a:alphaModFix/>
            </a:blip>
            <a:srcRect b="0" l="0" r="0" t="0"/>
            <a:stretch/>
          </p:blipFill>
          <p:spPr>
            <a:xfrm>
              <a:off x="10541715" y="5905569"/>
              <a:ext cx="612648" cy="624387"/>
            </a:xfrm>
            <a:prstGeom prst="rect">
              <a:avLst/>
            </a:prstGeom>
            <a:noFill/>
            <a:ln>
              <a:noFill/>
            </a:ln>
          </p:spPr>
        </p:pic>
        <p:pic>
          <p:nvPicPr>
            <p:cNvPr id="621" name="Google Shape;621;p20">
              <a:hlinkClick r:id="rId9"/>
            </p:cNvPr>
            <p:cNvPicPr preferRelativeResize="0"/>
            <p:nvPr/>
          </p:nvPicPr>
          <p:blipFill rotWithShape="1">
            <a:blip r:embed="rId10">
              <a:alphaModFix/>
            </a:blip>
            <a:srcRect b="0" l="0" r="0" t="0"/>
            <a:stretch/>
          </p:blipFill>
          <p:spPr>
            <a:xfrm>
              <a:off x="11219049" y="5916799"/>
              <a:ext cx="699516" cy="601927"/>
            </a:xfrm>
            <a:prstGeom prst="rect">
              <a:avLst/>
            </a:prstGeom>
            <a:noFill/>
            <a:ln>
              <a:noFill/>
            </a:ln>
          </p:spPr>
        </p:pic>
        <p:sp>
          <p:nvSpPr>
            <p:cNvPr id="622" name="Google Shape;622;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pic>
        <p:nvPicPr>
          <p:cNvPr id="623" name="Google Shape;623;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1.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5500"/>
              <a:buFont typeface="Spicy Rice"/>
              <a:buNone/>
              <a:defRPr b="0" i="0" sz="5500" u="none" cap="none" strike="noStrike">
                <a:solidFill>
                  <a:schemeClr val="dk1"/>
                </a:solidFill>
                <a:latin typeface="Spicy Rice"/>
                <a:ea typeface="Spicy Rice"/>
                <a:cs typeface="Spicy Rice"/>
                <a:sym typeface="Spicy Rice"/>
              </a:defRPr>
            </a:lvl1pPr>
            <a:lvl2pPr lvl="1" marR="0" rtl="0" algn="l">
              <a:lnSpc>
                <a:spcPct val="100000"/>
              </a:lnSpc>
              <a:spcBef>
                <a:spcPts val="0"/>
              </a:spcBef>
              <a:spcAft>
                <a:spcPts val="0"/>
              </a:spcAft>
              <a:buClr>
                <a:schemeClr val="dk1"/>
              </a:buClr>
              <a:buSzPts val="5500"/>
              <a:buFont typeface="DM Sans"/>
              <a:buNone/>
              <a:defRPr b="1" i="0" sz="5500" u="none" cap="none" strike="noStrike">
                <a:solidFill>
                  <a:schemeClr val="dk1"/>
                </a:solidFill>
                <a:latin typeface="DM Sans"/>
                <a:ea typeface="DM Sans"/>
                <a:cs typeface="DM Sans"/>
                <a:sym typeface="DM Sans"/>
              </a:defRPr>
            </a:lvl2pPr>
            <a:lvl3pPr lvl="2" marR="0" rtl="0" algn="l">
              <a:lnSpc>
                <a:spcPct val="100000"/>
              </a:lnSpc>
              <a:spcBef>
                <a:spcPts val="0"/>
              </a:spcBef>
              <a:spcAft>
                <a:spcPts val="0"/>
              </a:spcAft>
              <a:buClr>
                <a:schemeClr val="dk1"/>
              </a:buClr>
              <a:buSzPts val="5500"/>
              <a:buFont typeface="DM Sans"/>
              <a:buNone/>
              <a:defRPr b="1" i="0" sz="5500" u="none" cap="none" strike="noStrike">
                <a:solidFill>
                  <a:schemeClr val="dk1"/>
                </a:solidFill>
                <a:latin typeface="DM Sans"/>
                <a:ea typeface="DM Sans"/>
                <a:cs typeface="DM Sans"/>
                <a:sym typeface="DM Sans"/>
              </a:defRPr>
            </a:lvl3pPr>
            <a:lvl4pPr lvl="3" marR="0" rtl="0" algn="l">
              <a:lnSpc>
                <a:spcPct val="100000"/>
              </a:lnSpc>
              <a:spcBef>
                <a:spcPts val="0"/>
              </a:spcBef>
              <a:spcAft>
                <a:spcPts val="0"/>
              </a:spcAft>
              <a:buClr>
                <a:schemeClr val="dk1"/>
              </a:buClr>
              <a:buSzPts val="5500"/>
              <a:buFont typeface="DM Sans"/>
              <a:buNone/>
              <a:defRPr b="1" i="0" sz="5500" u="none" cap="none" strike="noStrike">
                <a:solidFill>
                  <a:schemeClr val="dk1"/>
                </a:solidFill>
                <a:latin typeface="DM Sans"/>
                <a:ea typeface="DM Sans"/>
                <a:cs typeface="DM Sans"/>
                <a:sym typeface="DM Sans"/>
              </a:defRPr>
            </a:lvl4pPr>
            <a:lvl5pPr lvl="4" marR="0" rtl="0" algn="l">
              <a:lnSpc>
                <a:spcPct val="100000"/>
              </a:lnSpc>
              <a:spcBef>
                <a:spcPts val="0"/>
              </a:spcBef>
              <a:spcAft>
                <a:spcPts val="0"/>
              </a:spcAft>
              <a:buClr>
                <a:schemeClr val="dk1"/>
              </a:buClr>
              <a:buSzPts val="5500"/>
              <a:buFont typeface="DM Sans"/>
              <a:buNone/>
              <a:defRPr b="1" i="0" sz="5500" u="none" cap="none" strike="noStrike">
                <a:solidFill>
                  <a:schemeClr val="dk1"/>
                </a:solidFill>
                <a:latin typeface="DM Sans"/>
                <a:ea typeface="DM Sans"/>
                <a:cs typeface="DM Sans"/>
                <a:sym typeface="DM Sans"/>
              </a:defRPr>
            </a:lvl5pPr>
            <a:lvl6pPr lvl="5" marR="0" rtl="0" algn="l">
              <a:lnSpc>
                <a:spcPct val="100000"/>
              </a:lnSpc>
              <a:spcBef>
                <a:spcPts val="0"/>
              </a:spcBef>
              <a:spcAft>
                <a:spcPts val="0"/>
              </a:spcAft>
              <a:buClr>
                <a:schemeClr val="dk1"/>
              </a:buClr>
              <a:buSzPts val="5500"/>
              <a:buFont typeface="DM Sans"/>
              <a:buNone/>
              <a:defRPr b="1" i="0" sz="5500" u="none" cap="none" strike="noStrike">
                <a:solidFill>
                  <a:schemeClr val="dk1"/>
                </a:solidFill>
                <a:latin typeface="DM Sans"/>
                <a:ea typeface="DM Sans"/>
                <a:cs typeface="DM Sans"/>
                <a:sym typeface="DM Sans"/>
              </a:defRPr>
            </a:lvl6pPr>
            <a:lvl7pPr lvl="6" marR="0" rtl="0" algn="l">
              <a:lnSpc>
                <a:spcPct val="100000"/>
              </a:lnSpc>
              <a:spcBef>
                <a:spcPts val="0"/>
              </a:spcBef>
              <a:spcAft>
                <a:spcPts val="0"/>
              </a:spcAft>
              <a:buClr>
                <a:schemeClr val="dk1"/>
              </a:buClr>
              <a:buSzPts val="5500"/>
              <a:buFont typeface="DM Sans"/>
              <a:buNone/>
              <a:defRPr b="1" i="0" sz="5500" u="none" cap="none" strike="noStrike">
                <a:solidFill>
                  <a:schemeClr val="dk1"/>
                </a:solidFill>
                <a:latin typeface="DM Sans"/>
                <a:ea typeface="DM Sans"/>
                <a:cs typeface="DM Sans"/>
                <a:sym typeface="DM Sans"/>
              </a:defRPr>
            </a:lvl7pPr>
            <a:lvl8pPr lvl="7" marR="0" rtl="0" algn="l">
              <a:lnSpc>
                <a:spcPct val="100000"/>
              </a:lnSpc>
              <a:spcBef>
                <a:spcPts val="0"/>
              </a:spcBef>
              <a:spcAft>
                <a:spcPts val="0"/>
              </a:spcAft>
              <a:buClr>
                <a:schemeClr val="dk1"/>
              </a:buClr>
              <a:buSzPts val="5500"/>
              <a:buFont typeface="DM Sans"/>
              <a:buNone/>
              <a:defRPr b="1" i="0" sz="5500" u="none" cap="none" strike="noStrike">
                <a:solidFill>
                  <a:schemeClr val="dk1"/>
                </a:solidFill>
                <a:latin typeface="DM Sans"/>
                <a:ea typeface="DM Sans"/>
                <a:cs typeface="DM Sans"/>
                <a:sym typeface="DM Sans"/>
              </a:defRPr>
            </a:lvl8pPr>
            <a:lvl9pPr lvl="8" marR="0" rtl="0" algn="l">
              <a:lnSpc>
                <a:spcPct val="100000"/>
              </a:lnSpc>
              <a:spcBef>
                <a:spcPts val="0"/>
              </a:spcBef>
              <a:spcAft>
                <a:spcPts val="0"/>
              </a:spcAft>
              <a:buClr>
                <a:schemeClr val="dk1"/>
              </a:buClr>
              <a:buSzPts val="5500"/>
              <a:buFont typeface="DM Sans"/>
              <a:buNone/>
              <a:defRPr b="1" i="0" sz="5500" u="none" cap="none" strike="noStrike">
                <a:solidFill>
                  <a:schemeClr val="dk1"/>
                </a:solidFill>
                <a:latin typeface="DM Sans"/>
                <a:ea typeface="DM Sans"/>
                <a:cs typeface="DM Sans"/>
                <a:sym typeface="DM Sans"/>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marR="0" rtl="0" algn="l">
              <a:lnSpc>
                <a:spcPct val="115000"/>
              </a:lnSpc>
              <a:spcBef>
                <a:spcPts val="0"/>
              </a:spcBef>
              <a:spcAft>
                <a:spcPts val="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1pPr>
            <a:lvl2pPr indent="-349250" lvl="1" marL="914400" marR="0" rtl="0" algn="l">
              <a:lnSpc>
                <a:spcPct val="115000"/>
              </a:lnSpc>
              <a:spcBef>
                <a:spcPts val="2100"/>
              </a:spcBef>
              <a:spcAft>
                <a:spcPts val="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2pPr>
            <a:lvl3pPr indent="-349250" lvl="2" marL="1371600" marR="0" rtl="0" algn="l">
              <a:lnSpc>
                <a:spcPct val="115000"/>
              </a:lnSpc>
              <a:spcBef>
                <a:spcPts val="2100"/>
              </a:spcBef>
              <a:spcAft>
                <a:spcPts val="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3pPr>
            <a:lvl4pPr indent="-349250" lvl="3" marL="1828800" marR="0" rtl="0" algn="l">
              <a:lnSpc>
                <a:spcPct val="115000"/>
              </a:lnSpc>
              <a:spcBef>
                <a:spcPts val="2100"/>
              </a:spcBef>
              <a:spcAft>
                <a:spcPts val="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4pPr>
            <a:lvl5pPr indent="-349250" lvl="4" marL="2286000" marR="0" rtl="0" algn="l">
              <a:lnSpc>
                <a:spcPct val="115000"/>
              </a:lnSpc>
              <a:spcBef>
                <a:spcPts val="2100"/>
              </a:spcBef>
              <a:spcAft>
                <a:spcPts val="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5pPr>
            <a:lvl6pPr indent="-349250" lvl="5" marL="2743200" marR="0" rtl="0" algn="l">
              <a:lnSpc>
                <a:spcPct val="115000"/>
              </a:lnSpc>
              <a:spcBef>
                <a:spcPts val="2100"/>
              </a:spcBef>
              <a:spcAft>
                <a:spcPts val="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6pPr>
            <a:lvl7pPr indent="-349250" lvl="6" marL="3200400" marR="0" rtl="0" algn="l">
              <a:lnSpc>
                <a:spcPct val="115000"/>
              </a:lnSpc>
              <a:spcBef>
                <a:spcPts val="2100"/>
              </a:spcBef>
              <a:spcAft>
                <a:spcPts val="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7pPr>
            <a:lvl8pPr indent="-349250" lvl="7" marL="3657600" marR="0" rtl="0" algn="l">
              <a:lnSpc>
                <a:spcPct val="115000"/>
              </a:lnSpc>
              <a:spcBef>
                <a:spcPts val="2100"/>
              </a:spcBef>
              <a:spcAft>
                <a:spcPts val="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8pPr>
            <a:lvl9pPr indent="-349250" lvl="8" marL="4114800" marR="0" rtl="0" algn="l">
              <a:lnSpc>
                <a:spcPct val="115000"/>
              </a:lnSpc>
              <a:spcBef>
                <a:spcPts val="2100"/>
              </a:spcBef>
              <a:spcAft>
                <a:spcPts val="2100"/>
              </a:spcAft>
              <a:buClr>
                <a:schemeClr val="dk1"/>
              </a:buClr>
              <a:buSzPts val="1900"/>
              <a:buFont typeface="Epilogue Medium"/>
              <a:buChar char="■"/>
              <a:defRPr b="0" i="0" sz="1900" u="none" cap="none" strike="noStrike">
                <a:solidFill>
                  <a:schemeClr val="dk1"/>
                </a:solidFill>
                <a:latin typeface="Epilogue Medium"/>
                <a:ea typeface="Epilogue Medium"/>
                <a:cs typeface="Epilogue Medium"/>
                <a:sym typeface="Epilogue Medium"/>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723300" y="6002275"/>
            <a:ext cx="16677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lang="en" sz="1200">
                <a:solidFill>
                  <a:schemeClr val="accent5"/>
                </a:solidFill>
                <a:latin typeface="Questrial"/>
                <a:ea typeface="Questrial"/>
                <a:cs typeface="Questrial"/>
                <a:sym typeface="Questrial"/>
              </a:rPr>
              <a:t>slidesmania.com</a:t>
            </a:r>
            <a:endParaRPr i="0" sz="1200" u="none" cap="none" strike="noStrike">
              <a:solidFill>
                <a:schemeClr val="accent5"/>
              </a:solidFill>
              <a:latin typeface="Questrial"/>
              <a:ea typeface="Questrial"/>
              <a:cs typeface="Questrial"/>
              <a:sym typeface="Questria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0.xml"/><Relationship Id="rId3" Type="http://schemas.openxmlformats.org/officeDocument/2006/relationships/image" Target="../media/image8.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 Id="rId3" Type="http://schemas.openxmlformats.org/officeDocument/2006/relationships/image" Target="../media/image7.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 Id="rId3" Type="http://schemas.openxmlformats.org/officeDocument/2006/relationships/image" Target="../media/image10.png"/><Relationship Id="rId4" Type="http://schemas.openxmlformats.org/officeDocument/2006/relationships/image" Target="../media/image9.png"/><Relationship Id="rId5" Type="http://schemas.openxmlformats.org/officeDocument/2006/relationships/image" Target="../media/image11.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7" name="Shape 627"/>
        <p:cNvGrpSpPr/>
        <p:nvPr/>
      </p:nvGrpSpPr>
      <p:grpSpPr>
        <a:xfrm>
          <a:off x="0" y="0"/>
          <a:ext cx="0" cy="0"/>
          <a:chOff x="0" y="0"/>
          <a:chExt cx="0" cy="0"/>
        </a:xfrm>
      </p:grpSpPr>
      <p:sp>
        <p:nvSpPr>
          <p:cNvPr id="628" name="Google Shape;628;p21"/>
          <p:cNvSpPr txBox="1"/>
          <p:nvPr>
            <p:ph type="title"/>
          </p:nvPr>
        </p:nvSpPr>
        <p:spPr>
          <a:xfrm>
            <a:off x="1016850" y="2042525"/>
            <a:ext cx="10158300" cy="25557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7000"/>
              <a:buNone/>
            </a:pPr>
            <a:r>
              <a:rPr lang="en"/>
              <a:t>Here goes your presentation title.</a:t>
            </a:r>
            <a:endParaRPr/>
          </a:p>
        </p:txBody>
      </p:sp>
      <p:sp>
        <p:nvSpPr>
          <p:cNvPr id="629" name="Google Shape;629;p21"/>
          <p:cNvSpPr txBox="1"/>
          <p:nvPr>
            <p:ph idx="1" type="subTitle"/>
          </p:nvPr>
        </p:nvSpPr>
        <p:spPr>
          <a:xfrm>
            <a:off x="873338" y="4861775"/>
            <a:ext cx="10675200" cy="717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solidFill>
                  <a:schemeClr val="accent2"/>
                </a:solidFill>
              </a:rPr>
              <a:t>And here your subtitle.</a:t>
            </a:r>
            <a:endParaRPr>
              <a:solidFill>
                <a:schemeClr val="accent2"/>
              </a:solidFill>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3" name="Shape 633"/>
        <p:cNvGrpSpPr/>
        <p:nvPr/>
      </p:nvGrpSpPr>
      <p:grpSpPr>
        <a:xfrm>
          <a:off x="0" y="0"/>
          <a:ext cx="0" cy="0"/>
          <a:chOff x="0" y="0"/>
          <a:chExt cx="0" cy="0"/>
        </a:xfrm>
      </p:grpSpPr>
      <p:sp>
        <p:nvSpPr>
          <p:cNvPr id="634" name="Google Shape;634;p22"/>
          <p:cNvSpPr/>
          <p:nvPr/>
        </p:nvSpPr>
        <p:spPr>
          <a:xfrm>
            <a:off x="829075" y="1460000"/>
            <a:ext cx="4532100" cy="5142000"/>
          </a:xfrm>
          <a:prstGeom prst="round2DiagRect">
            <a:avLst>
              <a:gd fmla="val 50000" name="adj1"/>
              <a:gd fmla="val 0" name="adj2"/>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635" name="Google Shape;635;p22"/>
          <p:cNvPicPr preferRelativeResize="0"/>
          <p:nvPr/>
        </p:nvPicPr>
        <p:blipFill rotWithShape="1">
          <a:blip r:embed="rId3">
            <a:alphaModFix/>
          </a:blip>
          <a:srcRect b="2618" l="0" r="1126" t="23996"/>
          <a:stretch/>
        </p:blipFill>
        <p:spPr>
          <a:xfrm>
            <a:off x="829075" y="1510100"/>
            <a:ext cx="4532100" cy="5046000"/>
          </a:xfrm>
          <a:prstGeom prst="round2DiagRect">
            <a:avLst>
              <a:gd fmla="val 50000" name="adj1"/>
              <a:gd fmla="val 0" name="adj2"/>
            </a:avLst>
          </a:prstGeom>
          <a:noFill/>
          <a:ln>
            <a:noFill/>
          </a:ln>
        </p:spPr>
      </p:pic>
      <p:sp>
        <p:nvSpPr>
          <p:cNvPr id="636" name="Google Shape;636;p22"/>
          <p:cNvSpPr txBox="1"/>
          <p:nvPr>
            <p:ph type="title"/>
          </p:nvPr>
        </p:nvSpPr>
        <p:spPr>
          <a:xfrm>
            <a:off x="5158325" y="1583975"/>
            <a:ext cx="5322600" cy="13248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7000"/>
              <a:buNone/>
            </a:pPr>
            <a:r>
              <a:rPr lang="en"/>
              <a:t>Hello! I’m...</a:t>
            </a:r>
            <a:endParaRPr/>
          </a:p>
        </p:txBody>
      </p:sp>
      <p:sp>
        <p:nvSpPr>
          <p:cNvPr id="637" name="Google Shape;637;p22"/>
          <p:cNvSpPr txBox="1"/>
          <p:nvPr>
            <p:ph idx="1" type="body"/>
          </p:nvPr>
        </p:nvSpPr>
        <p:spPr>
          <a:xfrm>
            <a:off x="5158300" y="2988275"/>
            <a:ext cx="5322600" cy="22359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0"/>
              </a:spcAft>
              <a:buSzPts val="1900"/>
              <a:buNone/>
            </a:pPr>
            <a:r>
              <a:rPr lang="en"/>
              <a:t>Here is where you introduce yourself.</a:t>
            </a:r>
            <a:endParaRPr/>
          </a:p>
          <a:p>
            <a:pPr indent="0" lvl="0" marL="0" rtl="0" algn="r">
              <a:lnSpc>
                <a:spcPct val="115000"/>
              </a:lnSpc>
              <a:spcBef>
                <a:spcPts val="2100"/>
              </a:spcBef>
              <a:spcAft>
                <a:spcPts val="2100"/>
              </a:spcAft>
              <a:buSzPts val="1900"/>
              <a:buNone/>
            </a:pPr>
            <a:r>
              <a:rPr lang="en"/>
              <a:t>You can add your name, title and a little background. Right click the image and replace it with your own.</a:t>
            </a:r>
            <a:endParaRPr/>
          </a:p>
        </p:txBody>
      </p:sp>
      <p:sp>
        <p:nvSpPr>
          <p:cNvPr id="638" name="Google Shape;638;p22"/>
          <p:cNvSpPr/>
          <p:nvPr/>
        </p:nvSpPr>
        <p:spPr>
          <a:xfrm>
            <a:off x="298392" y="5480152"/>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39" name="Google Shape;639;p22"/>
          <p:cNvGrpSpPr/>
          <p:nvPr/>
        </p:nvGrpSpPr>
        <p:grpSpPr>
          <a:xfrm>
            <a:off x="4574324" y="4191412"/>
            <a:ext cx="1039363" cy="1032764"/>
            <a:chOff x="6163712" y="4654839"/>
            <a:chExt cx="938901" cy="932940"/>
          </a:xfrm>
        </p:grpSpPr>
        <p:sp>
          <p:nvSpPr>
            <p:cNvPr id="640" name="Google Shape;640;p22"/>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1" name="Google Shape;641;p22"/>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2" name="Google Shape;642;p22"/>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3" name="Google Shape;643;p22"/>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4" name="Google Shape;644;p22"/>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5" name="Google Shape;645;p22"/>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6" name="Google Shape;646;p22"/>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7" name="Google Shape;647;p22"/>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8" name="Google Shape;648;p22"/>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9" name="Google Shape;649;p22"/>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50" name="Google Shape;650;p22"/>
          <p:cNvGrpSpPr/>
          <p:nvPr/>
        </p:nvGrpSpPr>
        <p:grpSpPr>
          <a:xfrm>
            <a:off x="10792242" y="443527"/>
            <a:ext cx="1299439" cy="1291188"/>
            <a:chOff x="6163712" y="4654839"/>
            <a:chExt cx="938901" cy="932940"/>
          </a:xfrm>
        </p:grpSpPr>
        <p:sp>
          <p:nvSpPr>
            <p:cNvPr id="651" name="Google Shape;651;p22"/>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2" name="Google Shape;652;p22"/>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3" name="Google Shape;653;p22"/>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4" name="Google Shape;654;p22"/>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5" name="Google Shape;655;p22"/>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6" name="Google Shape;656;p22"/>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7" name="Google Shape;657;p22"/>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8" name="Google Shape;658;p22"/>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9" name="Google Shape;659;p22"/>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0" name="Google Shape;660;p22"/>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4" name="Shape 664"/>
        <p:cNvGrpSpPr/>
        <p:nvPr/>
      </p:nvGrpSpPr>
      <p:grpSpPr>
        <a:xfrm>
          <a:off x="0" y="0"/>
          <a:ext cx="0" cy="0"/>
          <a:chOff x="0" y="0"/>
          <a:chExt cx="0" cy="0"/>
        </a:xfrm>
      </p:grpSpPr>
      <p:sp>
        <p:nvSpPr>
          <p:cNvPr id="665" name="Google Shape;665;p23"/>
          <p:cNvSpPr txBox="1"/>
          <p:nvPr>
            <p:ph type="title"/>
          </p:nvPr>
        </p:nvSpPr>
        <p:spPr>
          <a:xfrm>
            <a:off x="720400" y="821975"/>
            <a:ext cx="110559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Table of Contents.</a:t>
            </a:r>
            <a:endParaRPr/>
          </a:p>
        </p:txBody>
      </p:sp>
      <p:sp>
        <p:nvSpPr>
          <p:cNvPr id="666" name="Google Shape;666;p23"/>
          <p:cNvSpPr txBox="1"/>
          <p:nvPr>
            <p:ph idx="1" type="body"/>
          </p:nvPr>
        </p:nvSpPr>
        <p:spPr>
          <a:xfrm>
            <a:off x="1025200" y="2885941"/>
            <a:ext cx="3143700" cy="1262100"/>
          </a:xfrm>
          <a:prstGeom prst="rect">
            <a:avLst/>
          </a:prstGeom>
          <a:noFill/>
          <a:ln>
            <a:noFill/>
          </a:ln>
        </p:spPr>
        <p:txBody>
          <a:bodyPr anchorCtr="0" anchor="t" bIns="121900" lIns="121900" spcFirstLastPara="1" rIns="121900" wrap="square" tIns="121900">
            <a:noAutofit/>
          </a:bodyPr>
          <a:lstStyle/>
          <a:p>
            <a:pPr indent="0" lvl="0" marL="0" rtl="0" algn="l">
              <a:lnSpc>
                <a:spcPct val="200000"/>
              </a:lnSpc>
              <a:spcBef>
                <a:spcPts val="0"/>
              </a:spcBef>
              <a:spcAft>
                <a:spcPts val="2100"/>
              </a:spcAft>
              <a:buSzPts val="1900"/>
              <a:buNone/>
            </a:pPr>
            <a:r>
              <a:rPr lang="en"/>
              <a:t>We will talk about this first.</a:t>
            </a:r>
            <a:endParaRPr/>
          </a:p>
        </p:txBody>
      </p:sp>
      <p:sp>
        <p:nvSpPr>
          <p:cNvPr id="667" name="Google Shape;667;p23"/>
          <p:cNvSpPr txBox="1"/>
          <p:nvPr>
            <p:ph idx="2" type="body"/>
          </p:nvPr>
        </p:nvSpPr>
        <p:spPr>
          <a:xfrm>
            <a:off x="4583789" y="2885941"/>
            <a:ext cx="31437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We will talk about this second.</a:t>
            </a:r>
            <a:endParaRPr/>
          </a:p>
        </p:txBody>
      </p:sp>
      <p:sp>
        <p:nvSpPr>
          <p:cNvPr id="668" name="Google Shape;668;p23"/>
          <p:cNvSpPr txBox="1"/>
          <p:nvPr>
            <p:ph idx="3" type="body"/>
          </p:nvPr>
        </p:nvSpPr>
        <p:spPr>
          <a:xfrm>
            <a:off x="1025200" y="4833556"/>
            <a:ext cx="31437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After that we will talk about this.</a:t>
            </a:r>
            <a:endParaRPr/>
          </a:p>
        </p:txBody>
      </p:sp>
      <p:sp>
        <p:nvSpPr>
          <p:cNvPr id="669" name="Google Shape;669;p23"/>
          <p:cNvSpPr txBox="1"/>
          <p:nvPr>
            <p:ph idx="4" type="body"/>
          </p:nvPr>
        </p:nvSpPr>
        <p:spPr>
          <a:xfrm>
            <a:off x="4583789" y="4833556"/>
            <a:ext cx="31437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We will also talk about this.</a:t>
            </a:r>
            <a:endParaRPr/>
          </a:p>
        </p:txBody>
      </p:sp>
      <p:sp>
        <p:nvSpPr>
          <p:cNvPr id="670" name="Google Shape;670;p23"/>
          <p:cNvSpPr txBox="1"/>
          <p:nvPr>
            <p:ph idx="5" type="title"/>
          </p:nvPr>
        </p:nvSpPr>
        <p:spPr>
          <a:xfrm>
            <a:off x="1025200" y="2222025"/>
            <a:ext cx="31437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a:solidFill>
                  <a:schemeClr val="accent1"/>
                </a:solidFill>
              </a:rPr>
              <a:t>01 | Dogs</a:t>
            </a:r>
            <a:endParaRPr>
              <a:solidFill>
                <a:schemeClr val="accent1"/>
              </a:solidFill>
            </a:endParaRPr>
          </a:p>
        </p:txBody>
      </p:sp>
      <p:sp>
        <p:nvSpPr>
          <p:cNvPr id="671" name="Google Shape;671;p23"/>
          <p:cNvSpPr txBox="1"/>
          <p:nvPr>
            <p:ph idx="6" type="title"/>
          </p:nvPr>
        </p:nvSpPr>
        <p:spPr>
          <a:xfrm>
            <a:off x="4583789" y="2222025"/>
            <a:ext cx="31437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a:solidFill>
                  <a:schemeClr val="accent2"/>
                </a:solidFill>
              </a:rPr>
              <a:t>02 | Cats</a:t>
            </a:r>
            <a:endParaRPr>
              <a:solidFill>
                <a:schemeClr val="accent2"/>
              </a:solidFill>
            </a:endParaRPr>
          </a:p>
        </p:txBody>
      </p:sp>
      <p:sp>
        <p:nvSpPr>
          <p:cNvPr id="672" name="Google Shape;672;p23"/>
          <p:cNvSpPr txBox="1"/>
          <p:nvPr>
            <p:ph idx="7" type="title"/>
          </p:nvPr>
        </p:nvSpPr>
        <p:spPr>
          <a:xfrm>
            <a:off x="1025200" y="4169631"/>
            <a:ext cx="32265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a:solidFill>
                  <a:schemeClr val="accent2"/>
                </a:solidFill>
              </a:rPr>
              <a:t>04 | Kangaroos</a:t>
            </a:r>
            <a:endParaRPr>
              <a:solidFill>
                <a:schemeClr val="accent2"/>
              </a:solidFill>
            </a:endParaRPr>
          </a:p>
        </p:txBody>
      </p:sp>
      <p:sp>
        <p:nvSpPr>
          <p:cNvPr id="673" name="Google Shape;673;p23"/>
          <p:cNvSpPr txBox="1"/>
          <p:nvPr>
            <p:ph idx="8" type="title"/>
          </p:nvPr>
        </p:nvSpPr>
        <p:spPr>
          <a:xfrm>
            <a:off x="4583789" y="4169640"/>
            <a:ext cx="31437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a:solidFill>
                  <a:schemeClr val="accent1"/>
                </a:solidFill>
              </a:rPr>
              <a:t>05 | Pandas</a:t>
            </a:r>
            <a:endParaRPr>
              <a:solidFill>
                <a:schemeClr val="accent1"/>
              </a:solidFill>
            </a:endParaRPr>
          </a:p>
        </p:txBody>
      </p:sp>
      <p:sp>
        <p:nvSpPr>
          <p:cNvPr id="674" name="Google Shape;674;p23"/>
          <p:cNvSpPr txBox="1"/>
          <p:nvPr>
            <p:ph idx="1" type="body"/>
          </p:nvPr>
        </p:nvSpPr>
        <p:spPr>
          <a:xfrm>
            <a:off x="8105808" y="2885941"/>
            <a:ext cx="3143700" cy="1262100"/>
          </a:xfrm>
          <a:prstGeom prst="rect">
            <a:avLst/>
          </a:prstGeom>
          <a:noFill/>
          <a:ln>
            <a:noFill/>
          </a:ln>
        </p:spPr>
        <p:txBody>
          <a:bodyPr anchorCtr="0" anchor="t" bIns="121900" lIns="121900" spcFirstLastPara="1" rIns="121900" wrap="square" tIns="121900">
            <a:noAutofit/>
          </a:bodyPr>
          <a:lstStyle/>
          <a:p>
            <a:pPr indent="0" lvl="0" marL="0" rtl="0" algn="l">
              <a:lnSpc>
                <a:spcPct val="200000"/>
              </a:lnSpc>
              <a:spcBef>
                <a:spcPts val="0"/>
              </a:spcBef>
              <a:spcAft>
                <a:spcPts val="2100"/>
              </a:spcAft>
              <a:buSzPts val="1900"/>
              <a:buNone/>
            </a:pPr>
            <a:r>
              <a:rPr lang="en"/>
              <a:t>Then, we will talk about this.</a:t>
            </a:r>
            <a:endParaRPr/>
          </a:p>
        </p:txBody>
      </p:sp>
      <p:sp>
        <p:nvSpPr>
          <p:cNvPr id="675" name="Google Shape;675;p23"/>
          <p:cNvSpPr txBox="1"/>
          <p:nvPr>
            <p:ph idx="3" type="body"/>
          </p:nvPr>
        </p:nvSpPr>
        <p:spPr>
          <a:xfrm>
            <a:off x="8105808" y="4833556"/>
            <a:ext cx="31437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And we will talk about this last.</a:t>
            </a:r>
            <a:endParaRPr/>
          </a:p>
        </p:txBody>
      </p:sp>
      <p:sp>
        <p:nvSpPr>
          <p:cNvPr id="676" name="Google Shape;676;p23"/>
          <p:cNvSpPr txBox="1"/>
          <p:nvPr>
            <p:ph idx="5" type="title"/>
          </p:nvPr>
        </p:nvSpPr>
        <p:spPr>
          <a:xfrm>
            <a:off x="8105808" y="2222025"/>
            <a:ext cx="31437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a:solidFill>
                  <a:schemeClr val="accent1"/>
                </a:solidFill>
              </a:rPr>
              <a:t>03 | Elephants</a:t>
            </a:r>
            <a:endParaRPr>
              <a:solidFill>
                <a:schemeClr val="accent1"/>
              </a:solidFill>
            </a:endParaRPr>
          </a:p>
        </p:txBody>
      </p:sp>
      <p:sp>
        <p:nvSpPr>
          <p:cNvPr id="677" name="Google Shape;677;p23"/>
          <p:cNvSpPr txBox="1"/>
          <p:nvPr>
            <p:ph idx="7" type="title"/>
          </p:nvPr>
        </p:nvSpPr>
        <p:spPr>
          <a:xfrm>
            <a:off x="8105808" y="4148098"/>
            <a:ext cx="31437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a:solidFill>
                  <a:schemeClr val="accent2"/>
                </a:solidFill>
              </a:rPr>
              <a:t>06 | Koalas</a:t>
            </a:r>
            <a:endParaRPr>
              <a:solidFill>
                <a:schemeClr val="accent2"/>
              </a:solidFill>
            </a:endParaRPr>
          </a:p>
        </p:txBody>
      </p:sp>
      <p:sp>
        <p:nvSpPr>
          <p:cNvPr id="678" name="Google Shape;678;p23"/>
          <p:cNvSpPr/>
          <p:nvPr/>
        </p:nvSpPr>
        <p:spPr>
          <a:xfrm>
            <a:off x="603192" y="127102"/>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79" name="Google Shape;679;p23"/>
          <p:cNvGrpSpPr/>
          <p:nvPr/>
        </p:nvGrpSpPr>
        <p:grpSpPr>
          <a:xfrm>
            <a:off x="2077374" y="12"/>
            <a:ext cx="1039363" cy="1032764"/>
            <a:chOff x="6163712" y="4654839"/>
            <a:chExt cx="938901" cy="932940"/>
          </a:xfrm>
        </p:grpSpPr>
        <p:sp>
          <p:nvSpPr>
            <p:cNvPr id="680" name="Google Shape;680;p23"/>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1" name="Google Shape;681;p23"/>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2" name="Google Shape;682;p23"/>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3" name="Google Shape;683;p23"/>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4" name="Google Shape;684;p23"/>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5" name="Google Shape;685;p23"/>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6" name="Google Shape;686;p23"/>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7" name="Google Shape;687;p23"/>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8" name="Google Shape;688;p23"/>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9" name="Google Shape;689;p23"/>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3" name="Shape 693"/>
        <p:cNvGrpSpPr/>
        <p:nvPr/>
      </p:nvGrpSpPr>
      <p:grpSpPr>
        <a:xfrm>
          <a:off x="0" y="0"/>
          <a:ext cx="0" cy="0"/>
          <a:chOff x="0" y="0"/>
          <a:chExt cx="0" cy="0"/>
        </a:xfrm>
      </p:grpSpPr>
      <p:sp>
        <p:nvSpPr>
          <p:cNvPr id="694" name="Google Shape;694;p24"/>
          <p:cNvSpPr/>
          <p:nvPr/>
        </p:nvSpPr>
        <p:spPr>
          <a:xfrm>
            <a:off x="1428276" y="2468925"/>
            <a:ext cx="2668864" cy="2028226"/>
          </a:xfrm>
          <a:prstGeom prst="rect">
            <a:avLst/>
          </a:prstGeom>
        </p:spPr>
        <p:txBody>
          <a:bodyPr>
            <a:prstTxWarp prst="textPlain"/>
          </a:bodyPr>
          <a:lstStyle/>
          <a:p>
            <a:pPr lvl="0" algn="ctr"/>
            <a:r>
              <a:rPr b="0" i="0">
                <a:ln cap="flat" cmpd="sng" w="28575">
                  <a:solidFill>
                    <a:schemeClr val="dk1"/>
                  </a:solidFill>
                  <a:prstDash val="solid"/>
                  <a:round/>
                  <a:headEnd len="sm" w="sm" type="none"/>
                  <a:tailEnd len="sm" w="sm" type="none"/>
                </a:ln>
                <a:solidFill>
                  <a:schemeClr val="accent5"/>
                </a:solidFill>
                <a:latin typeface="Spicy Rice"/>
              </a:rPr>
              <a:t>01</a:t>
            </a:r>
          </a:p>
        </p:txBody>
      </p:sp>
      <p:sp>
        <p:nvSpPr>
          <p:cNvPr id="695" name="Google Shape;695;p24"/>
          <p:cNvSpPr txBox="1"/>
          <p:nvPr>
            <p:ph idx="1" type="body"/>
          </p:nvPr>
        </p:nvSpPr>
        <p:spPr>
          <a:xfrm>
            <a:off x="6201325" y="3429000"/>
            <a:ext cx="5425200" cy="2214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Add a brief introduction of your section here.</a:t>
            </a:r>
            <a:endParaRPr/>
          </a:p>
          <a:p>
            <a:pPr indent="0" lvl="0" marL="0" rtl="0" algn="l">
              <a:lnSpc>
                <a:spcPct val="115000"/>
              </a:lnSpc>
              <a:spcBef>
                <a:spcPts val="2100"/>
              </a:spcBef>
              <a:spcAft>
                <a:spcPts val="2100"/>
              </a:spcAft>
              <a:buSzPts val="1900"/>
              <a:buNone/>
            </a:pPr>
            <a:r>
              <a:rPr lang="en"/>
              <a:t>Let’s dive in and get to know some interesting facts about animals!</a:t>
            </a:r>
            <a:endParaRPr/>
          </a:p>
        </p:txBody>
      </p:sp>
      <p:sp>
        <p:nvSpPr>
          <p:cNvPr id="696" name="Google Shape;696;p24"/>
          <p:cNvSpPr txBox="1"/>
          <p:nvPr>
            <p:ph type="title"/>
          </p:nvPr>
        </p:nvSpPr>
        <p:spPr>
          <a:xfrm>
            <a:off x="6201325" y="1583975"/>
            <a:ext cx="54252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5000"/>
              <a:t>We will talk about this first.</a:t>
            </a:r>
            <a:endParaRPr sz="5000"/>
          </a:p>
        </p:txBody>
      </p:sp>
      <p:sp>
        <p:nvSpPr>
          <p:cNvPr id="697" name="Google Shape;697;p24"/>
          <p:cNvSpPr/>
          <p:nvPr/>
        </p:nvSpPr>
        <p:spPr>
          <a:xfrm>
            <a:off x="107892" y="984352"/>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98" name="Google Shape;698;p24"/>
          <p:cNvGrpSpPr/>
          <p:nvPr/>
        </p:nvGrpSpPr>
        <p:grpSpPr>
          <a:xfrm>
            <a:off x="11152649" y="3810012"/>
            <a:ext cx="1039363" cy="1032764"/>
            <a:chOff x="6163712" y="4654839"/>
            <a:chExt cx="938901" cy="932940"/>
          </a:xfrm>
        </p:grpSpPr>
        <p:sp>
          <p:nvSpPr>
            <p:cNvPr id="699" name="Google Shape;699;p24"/>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0" name="Google Shape;700;p24"/>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1" name="Google Shape;701;p24"/>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2" name="Google Shape;702;p24"/>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3" name="Google Shape;703;p24"/>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4" name="Google Shape;704;p24"/>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5" name="Google Shape;705;p24"/>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6" name="Google Shape;706;p24"/>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7" name="Google Shape;707;p24"/>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8" name="Google Shape;708;p24"/>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09" name="Google Shape;709;p24"/>
          <p:cNvGrpSpPr/>
          <p:nvPr/>
        </p:nvGrpSpPr>
        <p:grpSpPr>
          <a:xfrm>
            <a:off x="239757" y="4250131"/>
            <a:ext cx="1646456" cy="1636003"/>
            <a:chOff x="6163712" y="4654839"/>
            <a:chExt cx="938901" cy="932940"/>
          </a:xfrm>
        </p:grpSpPr>
        <p:sp>
          <p:nvSpPr>
            <p:cNvPr id="710" name="Google Shape;710;p24"/>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1" name="Google Shape;711;p24"/>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2" name="Google Shape;712;p24"/>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3" name="Google Shape;713;p24"/>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4" name="Google Shape;714;p24"/>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5" name="Google Shape;715;p24"/>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6" name="Google Shape;716;p24"/>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7" name="Google Shape;717;p24"/>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8" name="Google Shape;718;p24"/>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9" name="Google Shape;719;p24"/>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3" name="Shape 723"/>
        <p:cNvGrpSpPr/>
        <p:nvPr/>
      </p:nvGrpSpPr>
      <p:grpSpPr>
        <a:xfrm>
          <a:off x="0" y="0"/>
          <a:ext cx="0" cy="0"/>
          <a:chOff x="0" y="0"/>
          <a:chExt cx="0" cy="0"/>
        </a:xfrm>
      </p:grpSpPr>
      <p:sp>
        <p:nvSpPr>
          <p:cNvPr id="724" name="Google Shape;724;p25"/>
          <p:cNvSpPr txBox="1"/>
          <p:nvPr>
            <p:ph type="title"/>
          </p:nvPr>
        </p:nvSpPr>
        <p:spPr>
          <a:xfrm>
            <a:off x="1330000" y="1431575"/>
            <a:ext cx="95022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Did you know?</a:t>
            </a:r>
            <a:endParaRPr/>
          </a:p>
        </p:txBody>
      </p:sp>
      <p:sp>
        <p:nvSpPr>
          <p:cNvPr id="725" name="Google Shape;725;p25"/>
          <p:cNvSpPr txBox="1"/>
          <p:nvPr>
            <p:ph idx="1" type="body"/>
          </p:nvPr>
        </p:nvSpPr>
        <p:spPr>
          <a:xfrm>
            <a:off x="1394425" y="3065350"/>
            <a:ext cx="9502200" cy="20592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Did you know that elephants can sense storms?</a:t>
            </a:r>
            <a:endParaRPr/>
          </a:p>
          <a:p>
            <a:pPr indent="0" lvl="0" marL="0" rtl="0" algn="ctr">
              <a:lnSpc>
                <a:spcPct val="115000"/>
              </a:lnSpc>
              <a:spcBef>
                <a:spcPts val="2100"/>
              </a:spcBef>
              <a:spcAft>
                <a:spcPts val="2100"/>
              </a:spcAft>
              <a:buSzPts val="1900"/>
              <a:buNone/>
            </a:pPr>
            <a:r>
              <a:rPr lang="en"/>
              <a:t>Elephants may be able to detect a thunderstorm from hundreds of miles away, and will head towards it, looking for water. </a:t>
            </a:r>
            <a:endParaRPr/>
          </a:p>
        </p:txBody>
      </p:sp>
      <p:grpSp>
        <p:nvGrpSpPr>
          <p:cNvPr id="726" name="Google Shape;726;p25"/>
          <p:cNvGrpSpPr/>
          <p:nvPr/>
        </p:nvGrpSpPr>
        <p:grpSpPr>
          <a:xfrm>
            <a:off x="290649" y="5315362"/>
            <a:ext cx="1039363" cy="1032764"/>
            <a:chOff x="6163712" y="4654839"/>
            <a:chExt cx="938901" cy="932940"/>
          </a:xfrm>
        </p:grpSpPr>
        <p:sp>
          <p:nvSpPr>
            <p:cNvPr id="727" name="Google Shape;727;p25"/>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8" name="Google Shape;728;p25"/>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9" name="Google Shape;729;p25"/>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0" name="Google Shape;730;p25"/>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1" name="Google Shape;731;p25"/>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2" name="Google Shape;732;p25"/>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3" name="Google Shape;733;p25"/>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4" name="Google Shape;734;p25"/>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5" name="Google Shape;735;p25"/>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6" name="Google Shape;736;p25"/>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37" name="Google Shape;737;p25"/>
          <p:cNvGrpSpPr/>
          <p:nvPr/>
        </p:nvGrpSpPr>
        <p:grpSpPr>
          <a:xfrm>
            <a:off x="10392903" y="609835"/>
            <a:ext cx="1447785" cy="1438593"/>
            <a:chOff x="6163712" y="4654839"/>
            <a:chExt cx="938901" cy="932940"/>
          </a:xfrm>
        </p:grpSpPr>
        <p:sp>
          <p:nvSpPr>
            <p:cNvPr id="738" name="Google Shape;738;p25"/>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9" name="Google Shape;739;p25"/>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0" name="Google Shape;740;p25"/>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1" name="Google Shape;741;p25"/>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2" name="Google Shape;742;p25"/>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3" name="Google Shape;743;p25"/>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4" name="Google Shape;744;p25"/>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5" name="Google Shape;745;p25"/>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6" name="Google Shape;746;p25"/>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7" name="Google Shape;747;p25"/>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1" name="Shape 751"/>
        <p:cNvGrpSpPr/>
        <p:nvPr/>
      </p:nvGrpSpPr>
      <p:grpSpPr>
        <a:xfrm>
          <a:off x="0" y="0"/>
          <a:ext cx="0" cy="0"/>
          <a:chOff x="0" y="0"/>
          <a:chExt cx="0" cy="0"/>
        </a:xfrm>
      </p:grpSpPr>
      <p:sp>
        <p:nvSpPr>
          <p:cNvPr id="752" name="Google Shape;752;p26"/>
          <p:cNvSpPr txBox="1"/>
          <p:nvPr>
            <p:ph type="title"/>
          </p:nvPr>
        </p:nvSpPr>
        <p:spPr>
          <a:xfrm>
            <a:off x="873350" y="1064900"/>
            <a:ext cx="105519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753" name="Google Shape;753;p26"/>
          <p:cNvSpPr txBox="1"/>
          <p:nvPr>
            <p:ph idx="2" type="body"/>
          </p:nvPr>
        </p:nvSpPr>
        <p:spPr>
          <a:xfrm>
            <a:off x="6464149" y="2547275"/>
            <a:ext cx="4961100" cy="31473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a cat uses its whiskers as feelers to determine if a space is too small to squeeze through?</a:t>
            </a:r>
            <a:endParaRPr/>
          </a:p>
          <a:p>
            <a:pPr indent="0" lvl="0" marL="0" rtl="0" algn="l">
              <a:lnSpc>
                <a:spcPct val="115000"/>
              </a:lnSpc>
              <a:spcBef>
                <a:spcPts val="2100"/>
              </a:spcBef>
              <a:spcAft>
                <a:spcPts val="2100"/>
              </a:spcAft>
              <a:buSzPts val="1900"/>
              <a:buNone/>
            </a:pPr>
            <a:r>
              <a:rPr lang="en"/>
              <a:t>Also, cats love to sleep. A fifteen-year-old cat has probably spent ten years of its life sleeping.</a:t>
            </a:r>
            <a:endParaRPr/>
          </a:p>
        </p:txBody>
      </p:sp>
      <p:sp>
        <p:nvSpPr>
          <p:cNvPr id="754" name="Google Shape;754;p26"/>
          <p:cNvSpPr txBox="1"/>
          <p:nvPr>
            <p:ph idx="1" type="body"/>
          </p:nvPr>
        </p:nvSpPr>
        <p:spPr>
          <a:xfrm>
            <a:off x="873350" y="2559133"/>
            <a:ext cx="4960800" cy="31473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dogs can smell your feelings?</a:t>
            </a:r>
            <a:endParaRPr/>
          </a:p>
          <a:p>
            <a:pPr indent="0" lvl="0" marL="0" rtl="0" algn="l">
              <a:lnSpc>
                <a:spcPct val="115000"/>
              </a:lnSpc>
              <a:spcBef>
                <a:spcPts val="2100"/>
              </a:spcBef>
              <a:spcAft>
                <a:spcPts val="0"/>
              </a:spcAft>
              <a:buSzPts val="1900"/>
              <a:buNone/>
            </a:pPr>
            <a:r>
              <a:rPr lang="en"/>
              <a:t>Dogs can pick up on subtle changes in your scent, which can help him figure out how you are feeling, such as by smelling your perspiration when you become nervous or fearful.</a:t>
            </a:r>
            <a:endParaRPr/>
          </a:p>
          <a:p>
            <a:pPr indent="0" lvl="0" marL="0" rtl="0" algn="l">
              <a:lnSpc>
                <a:spcPct val="115000"/>
              </a:lnSpc>
              <a:spcBef>
                <a:spcPts val="2100"/>
              </a:spcBef>
              <a:spcAft>
                <a:spcPts val="2100"/>
              </a:spcAft>
              <a:buSzPts val="1900"/>
              <a:buNone/>
            </a:pPr>
            <a:r>
              <a:t/>
            </a:r>
            <a:endParaRPr/>
          </a:p>
        </p:txBody>
      </p:sp>
      <p:grpSp>
        <p:nvGrpSpPr>
          <p:cNvPr id="755" name="Google Shape;755;p26"/>
          <p:cNvGrpSpPr/>
          <p:nvPr/>
        </p:nvGrpSpPr>
        <p:grpSpPr>
          <a:xfrm>
            <a:off x="10744199" y="648112"/>
            <a:ext cx="1039363" cy="1032764"/>
            <a:chOff x="6163712" y="4654839"/>
            <a:chExt cx="938901" cy="932940"/>
          </a:xfrm>
        </p:grpSpPr>
        <p:sp>
          <p:nvSpPr>
            <p:cNvPr id="756" name="Google Shape;756;p26"/>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7" name="Google Shape;757;p26"/>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8" name="Google Shape;758;p26"/>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9" name="Google Shape;759;p26"/>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0" name="Google Shape;760;p26"/>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1" name="Google Shape;761;p26"/>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2" name="Google Shape;762;p26"/>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3" name="Google Shape;763;p26"/>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4" name="Google Shape;764;p26"/>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5" name="Google Shape;765;p26"/>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66" name="Google Shape;766;p26"/>
          <p:cNvGrpSpPr/>
          <p:nvPr/>
        </p:nvGrpSpPr>
        <p:grpSpPr>
          <a:xfrm>
            <a:off x="9444767" y="2"/>
            <a:ext cx="1299439" cy="1291188"/>
            <a:chOff x="6163712" y="4654839"/>
            <a:chExt cx="938901" cy="932940"/>
          </a:xfrm>
        </p:grpSpPr>
        <p:sp>
          <p:nvSpPr>
            <p:cNvPr id="767" name="Google Shape;767;p26"/>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8" name="Google Shape;768;p26"/>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9" name="Google Shape;769;p26"/>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0" name="Google Shape;770;p26"/>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1" name="Google Shape;771;p26"/>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2" name="Google Shape;772;p26"/>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3" name="Google Shape;773;p26"/>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4" name="Google Shape;774;p26"/>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5" name="Google Shape;775;p26"/>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6" name="Google Shape;776;p26"/>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77" name="Google Shape;777;p26"/>
          <p:cNvSpPr/>
          <p:nvPr/>
        </p:nvSpPr>
        <p:spPr>
          <a:xfrm>
            <a:off x="-58" y="5556352"/>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1" name="Shape 781"/>
        <p:cNvGrpSpPr/>
        <p:nvPr/>
      </p:nvGrpSpPr>
      <p:grpSpPr>
        <a:xfrm>
          <a:off x="0" y="0"/>
          <a:ext cx="0" cy="0"/>
          <a:chOff x="0" y="0"/>
          <a:chExt cx="0" cy="0"/>
        </a:xfrm>
      </p:grpSpPr>
      <p:sp>
        <p:nvSpPr>
          <p:cNvPr id="782" name="Google Shape;782;p27"/>
          <p:cNvSpPr txBox="1"/>
          <p:nvPr>
            <p:ph type="title"/>
          </p:nvPr>
        </p:nvSpPr>
        <p:spPr>
          <a:xfrm flipH="1">
            <a:off x="576125" y="2025925"/>
            <a:ext cx="97815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a:t>Clearly, animals know more than we think, and think a great deal more than we know.</a:t>
            </a:r>
            <a:endParaRPr/>
          </a:p>
        </p:txBody>
      </p:sp>
      <p:sp>
        <p:nvSpPr>
          <p:cNvPr id="783" name="Google Shape;783;p27"/>
          <p:cNvSpPr txBox="1"/>
          <p:nvPr>
            <p:ph idx="1" type="subTitle"/>
          </p:nvPr>
        </p:nvSpPr>
        <p:spPr>
          <a:xfrm flipH="1">
            <a:off x="576100" y="5614675"/>
            <a:ext cx="10716000" cy="717900"/>
          </a:xfrm>
          <a:prstGeom prst="rect">
            <a:avLst/>
          </a:prstGeom>
          <a:noFill/>
          <a:ln>
            <a:noFill/>
          </a:ln>
        </p:spPr>
        <p:txBody>
          <a:bodyPr anchorCtr="0" anchor="b" bIns="121900" lIns="121900" spcFirstLastPara="1" rIns="121900" wrap="square" tIns="121900">
            <a:noAutofit/>
          </a:bodyPr>
          <a:lstStyle/>
          <a:p>
            <a:pPr indent="0" lvl="0" marL="457200" rtl="0" algn="ctr">
              <a:lnSpc>
                <a:spcPct val="100000"/>
              </a:lnSpc>
              <a:spcBef>
                <a:spcPts val="0"/>
              </a:spcBef>
              <a:spcAft>
                <a:spcPts val="0"/>
              </a:spcAft>
              <a:buSzPts val="1900"/>
              <a:buNone/>
            </a:pPr>
            <a:r>
              <a:rPr lang="en"/>
              <a:t>― Irene M. Pepperberg</a:t>
            </a:r>
            <a:endParaRPr/>
          </a:p>
        </p:txBody>
      </p:sp>
      <p:grpSp>
        <p:nvGrpSpPr>
          <p:cNvPr id="784" name="Google Shape;784;p27"/>
          <p:cNvGrpSpPr/>
          <p:nvPr/>
        </p:nvGrpSpPr>
        <p:grpSpPr>
          <a:xfrm rot="10800000">
            <a:off x="5477068" y="1039626"/>
            <a:ext cx="1237846" cy="872004"/>
            <a:chOff x="621403" y="597265"/>
            <a:chExt cx="1588204" cy="1118814"/>
          </a:xfrm>
        </p:grpSpPr>
        <p:sp>
          <p:nvSpPr>
            <p:cNvPr id="785" name="Google Shape;785;p27"/>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6" name="Google Shape;786;p27"/>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787" name="Google Shape;787;p27"/>
          <p:cNvGrpSpPr/>
          <p:nvPr/>
        </p:nvGrpSpPr>
        <p:grpSpPr>
          <a:xfrm>
            <a:off x="355111" y="306738"/>
            <a:ext cx="1615097" cy="1604843"/>
            <a:chOff x="6163712" y="4654839"/>
            <a:chExt cx="938901" cy="932940"/>
          </a:xfrm>
        </p:grpSpPr>
        <p:sp>
          <p:nvSpPr>
            <p:cNvPr id="788" name="Google Shape;788;p27"/>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9" name="Google Shape;789;p27"/>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0" name="Google Shape;790;p27"/>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1" name="Google Shape;791;p27"/>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2" name="Google Shape;792;p27"/>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3" name="Google Shape;793;p27"/>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4" name="Google Shape;794;p27"/>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5" name="Google Shape;795;p27"/>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6" name="Google Shape;796;p27"/>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7" name="Google Shape;797;p27"/>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1" name="Shape 801"/>
        <p:cNvGrpSpPr/>
        <p:nvPr/>
      </p:nvGrpSpPr>
      <p:grpSpPr>
        <a:xfrm>
          <a:off x="0" y="0"/>
          <a:ext cx="0" cy="0"/>
          <a:chOff x="0" y="0"/>
          <a:chExt cx="0" cy="0"/>
        </a:xfrm>
      </p:grpSpPr>
      <p:sp>
        <p:nvSpPr>
          <p:cNvPr id="802" name="Google Shape;802;p28"/>
          <p:cNvSpPr txBox="1"/>
          <p:nvPr>
            <p:ph type="title"/>
          </p:nvPr>
        </p:nvSpPr>
        <p:spPr>
          <a:xfrm>
            <a:off x="1037575" y="855925"/>
            <a:ext cx="102210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803" name="Google Shape;803;p28"/>
          <p:cNvSpPr txBox="1"/>
          <p:nvPr>
            <p:ph idx="1" type="subTitle"/>
          </p:nvPr>
        </p:nvSpPr>
        <p:spPr>
          <a:xfrm>
            <a:off x="1037584" y="2034775"/>
            <a:ext cx="102198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solidFill>
                  <a:schemeClr val="accent2"/>
                </a:solidFill>
              </a:rPr>
              <a:t>Pandas don’t hibernate.</a:t>
            </a:r>
            <a:endParaRPr>
              <a:solidFill>
                <a:schemeClr val="accent2"/>
              </a:solidFill>
            </a:endParaRPr>
          </a:p>
        </p:txBody>
      </p:sp>
      <p:sp>
        <p:nvSpPr>
          <p:cNvPr id="804" name="Google Shape;804;p28"/>
          <p:cNvSpPr txBox="1"/>
          <p:nvPr>
            <p:ph idx="5" type="body"/>
          </p:nvPr>
        </p:nvSpPr>
        <p:spPr>
          <a:xfrm>
            <a:off x="1037575" y="3837588"/>
            <a:ext cx="102198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a:t>It is estimated that more than 50 million kangaroos live there. They are Australia’s national symbol and appear on postage stamps, coins, and airplanes.</a:t>
            </a:r>
            <a:endParaRPr/>
          </a:p>
          <a:p>
            <a:pPr indent="0" lvl="0" marL="0" rtl="0" algn="l">
              <a:lnSpc>
                <a:spcPct val="115000"/>
              </a:lnSpc>
              <a:spcBef>
                <a:spcPts val="2100"/>
              </a:spcBef>
              <a:spcAft>
                <a:spcPts val="0"/>
              </a:spcAft>
              <a:buSzPts val="1400"/>
              <a:buNone/>
            </a:pPr>
            <a:r>
              <a:t/>
            </a:r>
            <a:endParaRPr/>
          </a:p>
          <a:p>
            <a:pPr indent="0" lvl="0" marL="0" rtl="0" algn="l">
              <a:lnSpc>
                <a:spcPct val="115000"/>
              </a:lnSpc>
              <a:spcBef>
                <a:spcPts val="2100"/>
              </a:spcBef>
              <a:spcAft>
                <a:spcPts val="2100"/>
              </a:spcAft>
              <a:buSzPts val="1400"/>
              <a:buNone/>
            </a:pPr>
            <a:r>
              <a:t/>
            </a:r>
            <a:endParaRPr/>
          </a:p>
        </p:txBody>
      </p:sp>
      <p:sp>
        <p:nvSpPr>
          <p:cNvPr id="805" name="Google Shape;805;p28"/>
          <p:cNvSpPr txBox="1"/>
          <p:nvPr>
            <p:ph idx="2" type="subTitle"/>
          </p:nvPr>
        </p:nvSpPr>
        <p:spPr>
          <a:xfrm>
            <a:off x="1037584" y="3411068"/>
            <a:ext cx="102198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solidFill>
                  <a:schemeClr val="accent1"/>
                </a:solidFill>
              </a:rPr>
              <a:t>There are more kangaroos than humans in Australia.</a:t>
            </a:r>
            <a:endParaRPr>
              <a:solidFill>
                <a:schemeClr val="accent1"/>
              </a:solidFill>
            </a:endParaRPr>
          </a:p>
        </p:txBody>
      </p:sp>
      <p:sp>
        <p:nvSpPr>
          <p:cNvPr id="806" name="Google Shape;806;p28"/>
          <p:cNvSpPr txBox="1"/>
          <p:nvPr>
            <p:ph idx="6" type="body"/>
          </p:nvPr>
        </p:nvSpPr>
        <p:spPr>
          <a:xfrm>
            <a:off x="1037575" y="5200650"/>
            <a:ext cx="102210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a:t>Koalas don’t have much energy and, when not feasting on leaves, they spend their time dozing in the branches. Believe it or not, they can sleep for up to 18 hours a day!</a:t>
            </a:r>
            <a:endParaRPr/>
          </a:p>
          <a:p>
            <a:pPr indent="0" lvl="0" marL="0" rtl="0" algn="l">
              <a:lnSpc>
                <a:spcPct val="115000"/>
              </a:lnSpc>
              <a:spcBef>
                <a:spcPts val="2100"/>
              </a:spcBef>
              <a:spcAft>
                <a:spcPts val="2100"/>
              </a:spcAft>
              <a:buSzPts val="1400"/>
              <a:buNone/>
            </a:pPr>
            <a:r>
              <a:t/>
            </a:r>
            <a:endParaRPr/>
          </a:p>
        </p:txBody>
      </p:sp>
      <p:sp>
        <p:nvSpPr>
          <p:cNvPr id="807" name="Google Shape;807;p28"/>
          <p:cNvSpPr txBox="1"/>
          <p:nvPr>
            <p:ph idx="3" type="subTitle"/>
          </p:nvPr>
        </p:nvSpPr>
        <p:spPr>
          <a:xfrm>
            <a:off x="1037584" y="4787362"/>
            <a:ext cx="102198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solidFill>
                  <a:schemeClr val="accent4"/>
                </a:solidFill>
              </a:rPr>
              <a:t>Koalas are even more lazy than cats.</a:t>
            </a:r>
            <a:endParaRPr>
              <a:solidFill>
                <a:schemeClr val="accent4"/>
              </a:solidFill>
            </a:endParaRPr>
          </a:p>
        </p:txBody>
      </p:sp>
      <p:sp>
        <p:nvSpPr>
          <p:cNvPr id="808" name="Google Shape;808;p28"/>
          <p:cNvSpPr txBox="1"/>
          <p:nvPr>
            <p:ph idx="4" type="body"/>
          </p:nvPr>
        </p:nvSpPr>
        <p:spPr>
          <a:xfrm>
            <a:off x="1037575" y="2472725"/>
            <a:ext cx="10219800" cy="925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When winter approaches, they head lower down their mountain homes to warmer temperatures, where they continue to chomp away on bamboo!</a:t>
            </a:r>
            <a:endParaRPr/>
          </a:p>
        </p:txBody>
      </p:sp>
      <p:sp>
        <p:nvSpPr>
          <p:cNvPr id="809" name="Google Shape;809;p28"/>
          <p:cNvSpPr/>
          <p:nvPr/>
        </p:nvSpPr>
        <p:spPr>
          <a:xfrm>
            <a:off x="10077392" y="821977"/>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10" name="Google Shape;810;p28"/>
          <p:cNvGrpSpPr/>
          <p:nvPr/>
        </p:nvGrpSpPr>
        <p:grpSpPr>
          <a:xfrm>
            <a:off x="9190499" y="232612"/>
            <a:ext cx="1039363" cy="1032764"/>
            <a:chOff x="6163712" y="4654839"/>
            <a:chExt cx="938901" cy="932940"/>
          </a:xfrm>
        </p:grpSpPr>
        <p:sp>
          <p:nvSpPr>
            <p:cNvPr id="811" name="Google Shape;811;p28"/>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2" name="Google Shape;812;p28"/>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3" name="Google Shape;813;p28"/>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4" name="Google Shape;814;p28"/>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5" name="Google Shape;815;p28"/>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6" name="Google Shape;816;p28"/>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7" name="Google Shape;817;p28"/>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8" name="Google Shape;818;p28"/>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9" name="Google Shape;819;p28"/>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0" name="Google Shape;820;p28"/>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4" name="Shape 824"/>
        <p:cNvGrpSpPr/>
        <p:nvPr/>
      </p:nvGrpSpPr>
      <p:grpSpPr>
        <a:xfrm>
          <a:off x="0" y="0"/>
          <a:ext cx="0" cy="0"/>
          <a:chOff x="0" y="0"/>
          <a:chExt cx="0" cy="0"/>
        </a:xfrm>
      </p:grpSpPr>
      <p:sp>
        <p:nvSpPr>
          <p:cNvPr id="825" name="Google Shape;825;p29"/>
          <p:cNvSpPr txBox="1"/>
          <p:nvPr>
            <p:ph type="title"/>
          </p:nvPr>
        </p:nvSpPr>
        <p:spPr>
          <a:xfrm>
            <a:off x="548200" y="1839675"/>
            <a:ext cx="110955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8000"/>
              <a:buNone/>
            </a:pPr>
            <a:r>
              <a:rPr lang="en"/>
              <a:t>Very interesting facts!</a:t>
            </a:r>
            <a:endParaRPr/>
          </a:p>
        </p:txBody>
      </p:sp>
      <p:sp>
        <p:nvSpPr>
          <p:cNvPr id="826" name="Google Shape;826;p29"/>
          <p:cNvSpPr txBox="1"/>
          <p:nvPr>
            <p:ph idx="4294967295" type="body"/>
          </p:nvPr>
        </p:nvSpPr>
        <p:spPr>
          <a:xfrm>
            <a:off x="243400" y="5346650"/>
            <a:ext cx="7322700" cy="450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sz="1000"/>
              <a:t>This is where you section ends. Duplicate this set of slides as many times you need to go over all your sections.</a:t>
            </a:r>
            <a:endParaRPr sz="1000"/>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0" name="Shape 830"/>
        <p:cNvGrpSpPr/>
        <p:nvPr/>
      </p:nvGrpSpPr>
      <p:grpSpPr>
        <a:xfrm>
          <a:off x="0" y="0"/>
          <a:ext cx="0" cy="0"/>
          <a:chOff x="0" y="0"/>
          <a:chExt cx="0" cy="0"/>
        </a:xfrm>
      </p:grpSpPr>
      <p:pic>
        <p:nvPicPr>
          <p:cNvPr id="831" name="Google Shape;831;p30"/>
          <p:cNvPicPr preferRelativeResize="0"/>
          <p:nvPr/>
        </p:nvPicPr>
        <p:blipFill rotWithShape="1">
          <a:blip r:embed="rId3">
            <a:alphaModFix/>
          </a:blip>
          <a:srcRect b="15627" l="0" r="0" t="19763"/>
          <a:stretch/>
        </p:blipFill>
        <p:spPr>
          <a:xfrm>
            <a:off x="229650" y="619050"/>
            <a:ext cx="11732700" cy="5619900"/>
          </a:xfrm>
          <a:prstGeom prst="round2DiagRect">
            <a:avLst>
              <a:gd fmla="val 50000" name="adj1"/>
              <a:gd fmla="val 0" name="adj2"/>
            </a:avLst>
          </a:prstGeom>
          <a:noFill/>
          <a:ln cap="flat" cmpd="sng" w="28575">
            <a:solidFill>
              <a:schemeClr val="dk1"/>
            </a:solidFill>
            <a:prstDash val="solid"/>
            <a:round/>
            <a:headEnd len="sm" w="sm" type="none"/>
            <a:tailEnd len="sm" w="sm" type="none"/>
          </a:ln>
        </p:spPr>
      </p:pic>
      <p:sp>
        <p:nvSpPr>
          <p:cNvPr id="832" name="Google Shape;832;p30"/>
          <p:cNvSpPr txBox="1"/>
          <p:nvPr>
            <p:ph type="title"/>
          </p:nvPr>
        </p:nvSpPr>
        <p:spPr>
          <a:xfrm>
            <a:off x="924050" y="1745400"/>
            <a:ext cx="4486200" cy="34368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7000"/>
              <a:buNone/>
            </a:pPr>
            <a:r>
              <a:rPr lang="en">
                <a:solidFill>
                  <a:schemeClr val="accent5"/>
                </a:solidFill>
              </a:rPr>
              <a:t>Dogs can smell your feelings.</a:t>
            </a:r>
            <a:endParaRPr>
              <a:solidFill>
                <a:schemeClr val="accent5"/>
              </a:solidFill>
            </a:endParaRPr>
          </a:p>
          <a:p>
            <a:pPr indent="0" lvl="0" marL="0" rtl="0" algn="r">
              <a:lnSpc>
                <a:spcPct val="100000"/>
              </a:lnSpc>
              <a:spcBef>
                <a:spcPts val="0"/>
              </a:spcBef>
              <a:spcAft>
                <a:spcPts val="0"/>
              </a:spcAft>
              <a:buSzPts val="7000"/>
              <a:buNone/>
            </a:pPr>
            <a:r>
              <a:t/>
            </a:r>
            <a:endParaRPr>
              <a:solidFill>
                <a:schemeClr val="accent5"/>
              </a:solidFill>
            </a:endParaRPr>
          </a:p>
          <a:p>
            <a:pPr indent="0" lvl="0" marL="0" rtl="0" algn="r">
              <a:lnSpc>
                <a:spcPct val="100000"/>
              </a:lnSpc>
              <a:spcBef>
                <a:spcPts val="0"/>
              </a:spcBef>
              <a:spcAft>
                <a:spcPts val="0"/>
              </a:spcAft>
              <a:buSzPts val="7000"/>
              <a:buNone/>
            </a:pPr>
            <a:r>
              <a:t/>
            </a:r>
            <a:endParaRPr>
              <a:solidFill>
                <a:schemeClr val="accent5"/>
              </a:solidFill>
            </a:endParaRPr>
          </a:p>
          <a:p>
            <a:pPr indent="0" lvl="0" marL="0" rtl="0" algn="r">
              <a:lnSpc>
                <a:spcPct val="100000"/>
              </a:lnSpc>
              <a:spcBef>
                <a:spcPts val="0"/>
              </a:spcBef>
              <a:spcAft>
                <a:spcPts val="0"/>
              </a:spcAft>
              <a:buSzPts val="7000"/>
              <a:buNone/>
            </a:pPr>
            <a:r>
              <a:t/>
            </a:r>
            <a:endParaRPr>
              <a:solidFill>
                <a:schemeClr val="accent5"/>
              </a:solidFill>
            </a:endParaRPr>
          </a:p>
        </p:txBody>
      </p:sp>
      <p:grpSp>
        <p:nvGrpSpPr>
          <p:cNvPr id="833" name="Google Shape;833;p30"/>
          <p:cNvGrpSpPr/>
          <p:nvPr/>
        </p:nvGrpSpPr>
        <p:grpSpPr>
          <a:xfrm>
            <a:off x="10792242" y="443527"/>
            <a:ext cx="1299439" cy="1291188"/>
            <a:chOff x="6163712" y="4654839"/>
            <a:chExt cx="938901" cy="932940"/>
          </a:xfrm>
        </p:grpSpPr>
        <p:sp>
          <p:nvSpPr>
            <p:cNvPr id="834" name="Google Shape;834;p30"/>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5" name="Google Shape;835;p30"/>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6" name="Google Shape;836;p30"/>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7" name="Google Shape;837;p30"/>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8" name="Google Shape;838;p30"/>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9" name="Google Shape;839;p30"/>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0" name="Google Shape;840;p30"/>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1" name="Google Shape;841;p30"/>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2" name="Google Shape;842;p30"/>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3" name="Google Shape;843;p30"/>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44" name="Google Shape;844;p30"/>
          <p:cNvGrpSpPr/>
          <p:nvPr/>
        </p:nvGrpSpPr>
        <p:grpSpPr>
          <a:xfrm>
            <a:off x="447793" y="5182202"/>
            <a:ext cx="1299439" cy="1291188"/>
            <a:chOff x="6163712" y="4654839"/>
            <a:chExt cx="938901" cy="932940"/>
          </a:xfrm>
        </p:grpSpPr>
        <p:sp>
          <p:nvSpPr>
            <p:cNvPr id="845" name="Google Shape;845;p30"/>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6" name="Google Shape;846;p30"/>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7" name="Google Shape;847;p30"/>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8" name="Google Shape;848;p30"/>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9" name="Google Shape;849;p30"/>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0" name="Google Shape;850;p30"/>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1" name="Google Shape;851;p30"/>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2" name="Google Shape;852;p30"/>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3" name="Google Shape;853;p30"/>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4" name="Google Shape;854;p30"/>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55" name="Google Shape;855;p30"/>
          <p:cNvSpPr/>
          <p:nvPr/>
        </p:nvSpPr>
        <p:spPr>
          <a:xfrm>
            <a:off x="10077392" y="4451452"/>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9" name="Shape 859"/>
        <p:cNvGrpSpPr/>
        <p:nvPr/>
      </p:nvGrpSpPr>
      <p:grpSpPr>
        <a:xfrm>
          <a:off x="0" y="0"/>
          <a:ext cx="0" cy="0"/>
          <a:chOff x="0" y="0"/>
          <a:chExt cx="0" cy="0"/>
        </a:xfrm>
      </p:grpSpPr>
      <p:sp>
        <p:nvSpPr>
          <p:cNvPr id="860" name="Google Shape;860;p31"/>
          <p:cNvSpPr txBox="1"/>
          <p:nvPr>
            <p:ph idx="4294967295" type="title"/>
          </p:nvPr>
        </p:nvSpPr>
        <p:spPr>
          <a:xfrm>
            <a:off x="932525" y="900850"/>
            <a:ext cx="6106200" cy="32718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5500"/>
              <a:buNone/>
            </a:pPr>
            <a:r>
              <a:rPr lang="en"/>
              <a:t>Cats use their whiskers as feelers...</a:t>
            </a:r>
            <a:endParaRPr/>
          </a:p>
        </p:txBody>
      </p:sp>
      <p:sp>
        <p:nvSpPr>
          <p:cNvPr id="861" name="Google Shape;861;p31"/>
          <p:cNvSpPr txBox="1"/>
          <p:nvPr>
            <p:ph idx="1" type="body"/>
          </p:nvPr>
        </p:nvSpPr>
        <p:spPr>
          <a:xfrm>
            <a:off x="932525" y="4244050"/>
            <a:ext cx="6106200" cy="2041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...to determine if a space is too small to squeeze through.</a:t>
            </a:r>
            <a:endParaRPr/>
          </a:p>
          <a:p>
            <a:pPr indent="0" lvl="0" marL="0" rtl="0" algn="l">
              <a:lnSpc>
                <a:spcPct val="115000"/>
              </a:lnSpc>
              <a:spcBef>
                <a:spcPts val="2100"/>
              </a:spcBef>
              <a:spcAft>
                <a:spcPts val="0"/>
              </a:spcAft>
              <a:buSzPts val="1900"/>
              <a:buNone/>
            </a:pPr>
            <a:r>
              <a:rPr lang="en"/>
              <a:t>Also, cats love to sleep. A fifteen-year-old cat has probably spent ten years of its life sleeping.</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862" name="Google Shape;862;p31"/>
          <p:cNvPicPr preferRelativeResize="0"/>
          <p:nvPr/>
        </p:nvPicPr>
        <p:blipFill rotWithShape="1">
          <a:blip r:embed="rId3">
            <a:alphaModFix/>
          </a:blip>
          <a:srcRect b="5096" l="0" r="0" t="0"/>
          <a:stretch/>
        </p:blipFill>
        <p:spPr>
          <a:xfrm flipH="1">
            <a:off x="7403400" y="0"/>
            <a:ext cx="4788600" cy="6362700"/>
          </a:xfrm>
          <a:prstGeom prst="round2DiagRect">
            <a:avLst>
              <a:gd fmla="val 0" name="adj1"/>
              <a:gd fmla="val 33015" name="adj2"/>
            </a:avLst>
          </a:prstGeom>
          <a:noFill/>
          <a:ln cap="flat" cmpd="sng" w="28575">
            <a:solidFill>
              <a:schemeClr val="dk1"/>
            </a:solidFill>
            <a:prstDash val="solid"/>
            <a:round/>
            <a:headEnd len="sm" w="sm" type="none"/>
            <a:tailEnd len="sm" w="sm" type="none"/>
          </a:ln>
        </p:spPr>
      </p:pic>
      <p:grpSp>
        <p:nvGrpSpPr>
          <p:cNvPr id="863" name="Google Shape;863;p31"/>
          <p:cNvGrpSpPr/>
          <p:nvPr/>
        </p:nvGrpSpPr>
        <p:grpSpPr>
          <a:xfrm>
            <a:off x="7403392" y="405427"/>
            <a:ext cx="1299439" cy="1291188"/>
            <a:chOff x="6163712" y="4654839"/>
            <a:chExt cx="938901" cy="932940"/>
          </a:xfrm>
        </p:grpSpPr>
        <p:sp>
          <p:nvSpPr>
            <p:cNvPr id="864" name="Google Shape;864;p31"/>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5" name="Google Shape;865;p31"/>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6" name="Google Shape;866;p31"/>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7" name="Google Shape;867;p31"/>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8" name="Google Shape;868;p31"/>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9" name="Google Shape;869;p31"/>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0" name="Google Shape;870;p31"/>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1" name="Google Shape;871;p31"/>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2" name="Google Shape;872;p31"/>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3" name="Google Shape;873;p31"/>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74" name="Google Shape;874;p31"/>
          <p:cNvSpPr/>
          <p:nvPr/>
        </p:nvSpPr>
        <p:spPr>
          <a:xfrm>
            <a:off x="5524442" y="1232002"/>
            <a:ext cx="2114595" cy="1211075"/>
          </a:xfrm>
          <a:custGeom>
            <a:rect b="b" l="l" r="r" t="t"/>
            <a:pathLst>
              <a:path extrusionOk="0" h="369794" w="645678">
                <a:moveTo>
                  <a:pt x="588318" y="156666"/>
                </a:moveTo>
                <a:cubicBezTo>
                  <a:pt x="575174" y="156643"/>
                  <a:pt x="562429" y="161150"/>
                  <a:pt x="552219" y="169429"/>
                </a:cubicBezTo>
                <a:cubicBezTo>
                  <a:pt x="533502" y="130395"/>
                  <a:pt x="494068" y="105547"/>
                  <a:pt x="450777" y="105517"/>
                </a:cubicBezTo>
                <a:cubicBezTo>
                  <a:pt x="447920" y="105517"/>
                  <a:pt x="445253" y="105517"/>
                  <a:pt x="442490" y="105517"/>
                </a:cubicBezTo>
                <a:cubicBezTo>
                  <a:pt x="434223" y="39487"/>
                  <a:pt x="373987" y="-7337"/>
                  <a:pt x="307959" y="933"/>
                </a:cubicBezTo>
                <a:cubicBezTo>
                  <a:pt x="257296" y="7279"/>
                  <a:pt x="216130" y="44870"/>
                  <a:pt x="205223" y="94753"/>
                </a:cubicBezTo>
                <a:cubicBezTo>
                  <a:pt x="154832" y="76864"/>
                  <a:pt x="99464" y="103099"/>
                  <a:pt x="81398" y="153427"/>
                </a:cubicBezTo>
                <a:cubicBezTo>
                  <a:pt x="73990" y="150132"/>
                  <a:pt x="65979" y="148412"/>
                  <a:pt x="57871" y="148379"/>
                </a:cubicBezTo>
                <a:cubicBezTo>
                  <a:pt x="25993" y="148281"/>
                  <a:pt x="70" y="174044"/>
                  <a:pt x="-28" y="205923"/>
                </a:cubicBezTo>
                <a:cubicBezTo>
                  <a:pt x="-126" y="237802"/>
                  <a:pt x="25637" y="263723"/>
                  <a:pt x="57516" y="263821"/>
                </a:cubicBezTo>
                <a:cubicBezTo>
                  <a:pt x="68689" y="263856"/>
                  <a:pt x="79633" y="260646"/>
                  <a:pt x="89018" y="254583"/>
                </a:cubicBezTo>
                <a:cubicBezTo>
                  <a:pt x="104829" y="309256"/>
                  <a:pt x="160455" y="349833"/>
                  <a:pt x="226940" y="349833"/>
                </a:cubicBezTo>
                <a:cubicBezTo>
                  <a:pt x="249142" y="349862"/>
                  <a:pt x="271088" y="345154"/>
                  <a:pt x="291329" y="336022"/>
                </a:cubicBezTo>
                <a:cubicBezTo>
                  <a:pt x="317713" y="372509"/>
                  <a:pt x="368691" y="380696"/>
                  <a:pt x="405172" y="354307"/>
                </a:cubicBezTo>
                <a:cubicBezTo>
                  <a:pt x="414639" y="347460"/>
                  <a:pt x="422526" y="338658"/>
                  <a:pt x="428298" y="328497"/>
                </a:cubicBezTo>
                <a:cubicBezTo>
                  <a:pt x="435699" y="329989"/>
                  <a:pt x="443224" y="330754"/>
                  <a:pt x="450777" y="330783"/>
                </a:cubicBezTo>
                <a:cubicBezTo>
                  <a:pt x="496392" y="330757"/>
                  <a:pt x="537493" y="303232"/>
                  <a:pt x="554886" y="261060"/>
                </a:cubicBezTo>
                <a:cubicBezTo>
                  <a:pt x="580927" y="279358"/>
                  <a:pt x="616865" y="273082"/>
                  <a:pt x="635162" y="247042"/>
                </a:cubicBezTo>
                <a:cubicBezTo>
                  <a:pt x="653469" y="221002"/>
                  <a:pt x="647192" y="185059"/>
                  <a:pt x="621151" y="166760"/>
                </a:cubicBezTo>
                <a:cubicBezTo>
                  <a:pt x="611531" y="160002"/>
                  <a:pt x="600072" y="156346"/>
                  <a:pt x="588318" y="15628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8" name="Shape 878"/>
        <p:cNvGrpSpPr/>
        <p:nvPr/>
      </p:nvGrpSpPr>
      <p:grpSpPr>
        <a:xfrm>
          <a:off x="0" y="0"/>
          <a:ext cx="0" cy="0"/>
          <a:chOff x="0" y="0"/>
          <a:chExt cx="0" cy="0"/>
        </a:xfrm>
      </p:grpSpPr>
      <p:sp>
        <p:nvSpPr>
          <p:cNvPr id="879" name="Google Shape;879;p32"/>
          <p:cNvSpPr txBox="1"/>
          <p:nvPr>
            <p:ph idx="2" type="title"/>
          </p:nvPr>
        </p:nvSpPr>
        <p:spPr>
          <a:xfrm>
            <a:off x="715025" y="1202975"/>
            <a:ext cx="107148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Some facts about my cats. </a:t>
            </a:r>
            <a:endParaRPr/>
          </a:p>
        </p:txBody>
      </p:sp>
      <p:sp>
        <p:nvSpPr>
          <p:cNvPr id="880" name="Google Shape;880;p32"/>
          <p:cNvSpPr txBox="1"/>
          <p:nvPr>
            <p:ph idx="5" type="body"/>
          </p:nvPr>
        </p:nvSpPr>
        <p:spPr>
          <a:xfrm>
            <a:off x="4516345" y="4141975"/>
            <a:ext cx="2948400" cy="9252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2200"/>
              <a:buNone/>
            </a:pPr>
            <a:r>
              <a:rPr lang="en"/>
              <a:t>Traveled by plane. Twice!</a:t>
            </a:r>
            <a:endParaRPr/>
          </a:p>
        </p:txBody>
      </p:sp>
      <p:sp>
        <p:nvSpPr>
          <p:cNvPr id="881" name="Google Shape;881;p32"/>
          <p:cNvSpPr txBox="1"/>
          <p:nvPr>
            <p:ph idx="6" type="body"/>
          </p:nvPr>
        </p:nvSpPr>
        <p:spPr>
          <a:xfrm>
            <a:off x="715025" y="4141975"/>
            <a:ext cx="2948400" cy="9252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2200"/>
              <a:buNone/>
            </a:pPr>
            <a:r>
              <a:rPr lang="en"/>
              <a:t>Of my cats are adorable.</a:t>
            </a:r>
            <a:endParaRPr/>
          </a:p>
        </p:txBody>
      </p:sp>
      <p:sp>
        <p:nvSpPr>
          <p:cNvPr id="882" name="Google Shape;882;p32"/>
          <p:cNvSpPr txBox="1"/>
          <p:nvPr>
            <p:ph type="title"/>
          </p:nvPr>
        </p:nvSpPr>
        <p:spPr>
          <a:xfrm>
            <a:off x="715025" y="2911550"/>
            <a:ext cx="2948400" cy="11886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7000"/>
              <a:buNone/>
            </a:pPr>
            <a:r>
              <a:rPr lang="en">
                <a:solidFill>
                  <a:schemeClr val="accent1"/>
                </a:solidFill>
              </a:rPr>
              <a:t>100%</a:t>
            </a:r>
            <a:endParaRPr>
              <a:solidFill>
                <a:schemeClr val="accent1"/>
              </a:solidFill>
            </a:endParaRPr>
          </a:p>
        </p:txBody>
      </p:sp>
      <p:sp>
        <p:nvSpPr>
          <p:cNvPr id="883" name="Google Shape;883;p32"/>
          <p:cNvSpPr txBox="1"/>
          <p:nvPr>
            <p:ph idx="3" type="title"/>
          </p:nvPr>
        </p:nvSpPr>
        <p:spPr>
          <a:xfrm>
            <a:off x="4516336" y="2911550"/>
            <a:ext cx="2948400" cy="11886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7000"/>
              <a:buNone/>
            </a:pPr>
            <a:r>
              <a:rPr lang="en">
                <a:solidFill>
                  <a:schemeClr val="accent2"/>
                </a:solidFill>
              </a:rPr>
              <a:t>25%</a:t>
            </a:r>
            <a:endParaRPr>
              <a:solidFill>
                <a:schemeClr val="accent2"/>
              </a:solidFill>
            </a:endParaRPr>
          </a:p>
        </p:txBody>
      </p:sp>
      <p:sp>
        <p:nvSpPr>
          <p:cNvPr id="884" name="Google Shape;884;p32"/>
          <p:cNvSpPr txBox="1"/>
          <p:nvPr>
            <p:ph idx="4" type="title"/>
          </p:nvPr>
        </p:nvSpPr>
        <p:spPr>
          <a:xfrm>
            <a:off x="8481454" y="2911550"/>
            <a:ext cx="2948400" cy="11886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7000"/>
              <a:buNone/>
            </a:pPr>
            <a:r>
              <a:rPr lang="en">
                <a:solidFill>
                  <a:schemeClr val="accent4"/>
                </a:solidFill>
              </a:rPr>
              <a:t>75%</a:t>
            </a:r>
            <a:endParaRPr>
              <a:solidFill>
                <a:schemeClr val="accent4"/>
              </a:solidFill>
            </a:endParaRPr>
          </a:p>
        </p:txBody>
      </p:sp>
      <p:sp>
        <p:nvSpPr>
          <p:cNvPr id="885" name="Google Shape;885;p32"/>
          <p:cNvSpPr txBox="1"/>
          <p:nvPr>
            <p:ph idx="1" type="body"/>
          </p:nvPr>
        </p:nvSpPr>
        <p:spPr>
          <a:xfrm>
            <a:off x="8481446" y="4153125"/>
            <a:ext cx="2948400" cy="9252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2200"/>
              <a:buNone/>
            </a:pPr>
            <a:r>
              <a:rPr lang="en"/>
              <a:t>Are females.</a:t>
            </a:r>
            <a:endParaRPr/>
          </a:p>
        </p:txBody>
      </p:sp>
      <p:grpSp>
        <p:nvGrpSpPr>
          <p:cNvPr id="886" name="Google Shape;886;p32"/>
          <p:cNvGrpSpPr/>
          <p:nvPr/>
        </p:nvGrpSpPr>
        <p:grpSpPr>
          <a:xfrm>
            <a:off x="10452751" y="81357"/>
            <a:ext cx="1739596" cy="1728551"/>
            <a:chOff x="6163712" y="4654839"/>
            <a:chExt cx="938901" cy="932940"/>
          </a:xfrm>
        </p:grpSpPr>
        <p:sp>
          <p:nvSpPr>
            <p:cNvPr id="887" name="Google Shape;887;p32"/>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8" name="Google Shape;888;p32"/>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9" name="Google Shape;889;p32"/>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0" name="Google Shape;890;p32"/>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1" name="Google Shape;891;p32"/>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2" name="Google Shape;892;p32"/>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3" name="Google Shape;893;p32"/>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4" name="Google Shape;894;p32"/>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5" name="Google Shape;895;p32"/>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6" name="Google Shape;896;p32"/>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0" name="Shape 900"/>
        <p:cNvGrpSpPr/>
        <p:nvPr/>
      </p:nvGrpSpPr>
      <p:grpSpPr>
        <a:xfrm>
          <a:off x="0" y="0"/>
          <a:ext cx="0" cy="0"/>
          <a:chOff x="0" y="0"/>
          <a:chExt cx="0" cy="0"/>
        </a:xfrm>
      </p:grpSpPr>
      <p:sp>
        <p:nvSpPr>
          <p:cNvPr id="901" name="Google Shape;901;p33"/>
          <p:cNvSpPr txBox="1"/>
          <p:nvPr>
            <p:ph type="title"/>
          </p:nvPr>
        </p:nvSpPr>
        <p:spPr>
          <a:xfrm>
            <a:off x="720400" y="898175"/>
            <a:ext cx="109119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Let’s review some facts.</a:t>
            </a:r>
            <a:endParaRPr/>
          </a:p>
        </p:txBody>
      </p:sp>
      <p:sp>
        <p:nvSpPr>
          <p:cNvPr id="902" name="Google Shape;902;p33"/>
          <p:cNvSpPr txBox="1"/>
          <p:nvPr>
            <p:ph idx="1" type="subTitle"/>
          </p:nvPr>
        </p:nvSpPr>
        <p:spPr>
          <a:xfrm>
            <a:off x="720400" y="2163600"/>
            <a:ext cx="3250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Elephants</a:t>
            </a:r>
            <a:endParaRPr>
              <a:solidFill>
                <a:schemeClr val="accent2"/>
              </a:solidFill>
            </a:endParaRPr>
          </a:p>
        </p:txBody>
      </p:sp>
      <p:sp>
        <p:nvSpPr>
          <p:cNvPr id="903" name="Google Shape;903;p33"/>
          <p:cNvSpPr txBox="1"/>
          <p:nvPr>
            <p:ph idx="8" type="body"/>
          </p:nvPr>
        </p:nvSpPr>
        <p:spPr>
          <a:xfrm>
            <a:off x="8381787" y="4418600"/>
            <a:ext cx="32505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Koalas are even more lazy than cats.</a:t>
            </a:r>
            <a:endParaRPr/>
          </a:p>
        </p:txBody>
      </p:sp>
      <p:sp>
        <p:nvSpPr>
          <p:cNvPr id="904" name="Google Shape;904;p33"/>
          <p:cNvSpPr txBox="1"/>
          <p:nvPr>
            <p:ph idx="2" type="subTitle"/>
          </p:nvPr>
        </p:nvSpPr>
        <p:spPr>
          <a:xfrm>
            <a:off x="720400" y="4020325"/>
            <a:ext cx="3250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1"/>
                </a:solidFill>
              </a:rPr>
              <a:t>Dogs</a:t>
            </a:r>
            <a:endParaRPr>
              <a:solidFill>
                <a:schemeClr val="accent1"/>
              </a:solidFill>
            </a:endParaRPr>
          </a:p>
        </p:txBody>
      </p:sp>
      <p:sp>
        <p:nvSpPr>
          <p:cNvPr id="905" name="Google Shape;905;p33"/>
          <p:cNvSpPr txBox="1"/>
          <p:nvPr>
            <p:ph idx="13" type="body"/>
          </p:nvPr>
        </p:nvSpPr>
        <p:spPr>
          <a:xfrm>
            <a:off x="720400" y="2589800"/>
            <a:ext cx="32505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Elephants can sense storms.</a:t>
            </a:r>
            <a:endParaRPr/>
          </a:p>
          <a:p>
            <a:pPr indent="0" lvl="0" marL="0" rtl="0" algn="l">
              <a:lnSpc>
                <a:spcPct val="115000"/>
              </a:lnSpc>
              <a:spcBef>
                <a:spcPts val="2100"/>
              </a:spcBef>
              <a:spcAft>
                <a:spcPts val="2100"/>
              </a:spcAft>
              <a:buSzPts val="1600"/>
              <a:buNone/>
            </a:pPr>
            <a:r>
              <a:t/>
            </a:r>
            <a:endParaRPr/>
          </a:p>
        </p:txBody>
      </p:sp>
      <p:sp>
        <p:nvSpPr>
          <p:cNvPr id="906" name="Google Shape;906;p33"/>
          <p:cNvSpPr txBox="1"/>
          <p:nvPr>
            <p:ph idx="3" type="subTitle"/>
          </p:nvPr>
        </p:nvSpPr>
        <p:spPr>
          <a:xfrm>
            <a:off x="8381787" y="2172980"/>
            <a:ext cx="3250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Cats</a:t>
            </a:r>
            <a:endParaRPr>
              <a:solidFill>
                <a:schemeClr val="accent2"/>
              </a:solidFill>
            </a:endParaRPr>
          </a:p>
        </p:txBody>
      </p:sp>
      <p:sp>
        <p:nvSpPr>
          <p:cNvPr id="907" name="Google Shape;907;p33"/>
          <p:cNvSpPr txBox="1"/>
          <p:nvPr>
            <p:ph idx="15" type="body"/>
          </p:nvPr>
        </p:nvSpPr>
        <p:spPr>
          <a:xfrm>
            <a:off x="720400" y="4418600"/>
            <a:ext cx="32505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Dogs can smell your feelings.</a:t>
            </a:r>
            <a:endParaRPr/>
          </a:p>
        </p:txBody>
      </p:sp>
      <p:sp>
        <p:nvSpPr>
          <p:cNvPr id="908" name="Google Shape;908;p33"/>
          <p:cNvSpPr txBox="1"/>
          <p:nvPr>
            <p:ph idx="4" type="subTitle"/>
          </p:nvPr>
        </p:nvSpPr>
        <p:spPr>
          <a:xfrm>
            <a:off x="4571787" y="2180950"/>
            <a:ext cx="3250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Pandas</a:t>
            </a:r>
            <a:endParaRPr>
              <a:solidFill>
                <a:schemeClr val="accent2"/>
              </a:solidFill>
            </a:endParaRPr>
          </a:p>
        </p:txBody>
      </p:sp>
      <p:sp>
        <p:nvSpPr>
          <p:cNvPr id="909" name="Google Shape;909;p33"/>
          <p:cNvSpPr txBox="1"/>
          <p:nvPr>
            <p:ph idx="5" type="subTitle"/>
          </p:nvPr>
        </p:nvSpPr>
        <p:spPr>
          <a:xfrm>
            <a:off x="4571787" y="4020325"/>
            <a:ext cx="3250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1"/>
                </a:solidFill>
              </a:rPr>
              <a:t>Kangaroos</a:t>
            </a:r>
            <a:endParaRPr>
              <a:solidFill>
                <a:schemeClr val="accent1"/>
              </a:solidFill>
            </a:endParaRPr>
          </a:p>
        </p:txBody>
      </p:sp>
      <p:sp>
        <p:nvSpPr>
          <p:cNvPr id="910" name="Google Shape;910;p33"/>
          <p:cNvSpPr txBox="1"/>
          <p:nvPr>
            <p:ph idx="6" type="subTitle"/>
          </p:nvPr>
        </p:nvSpPr>
        <p:spPr>
          <a:xfrm>
            <a:off x="8381787" y="4001780"/>
            <a:ext cx="3250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1"/>
                </a:solidFill>
              </a:rPr>
              <a:t>Koalas</a:t>
            </a:r>
            <a:endParaRPr>
              <a:solidFill>
                <a:schemeClr val="accent1"/>
              </a:solidFill>
            </a:endParaRPr>
          </a:p>
        </p:txBody>
      </p:sp>
      <p:sp>
        <p:nvSpPr>
          <p:cNvPr id="911" name="Google Shape;911;p33"/>
          <p:cNvSpPr txBox="1"/>
          <p:nvPr>
            <p:ph idx="7" type="body"/>
          </p:nvPr>
        </p:nvSpPr>
        <p:spPr>
          <a:xfrm>
            <a:off x="4571787" y="2589800"/>
            <a:ext cx="32505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Pandas don’t hibernate.</a:t>
            </a:r>
            <a:endParaRPr/>
          </a:p>
        </p:txBody>
      </p:sp>
      <p:sp>
        <p:nvSpPr>
          <p:cNvPr id="912" name="Google Shape;912;p33"/>
          <p:cNvSpPr txBox="1"/>
          <p:nvPr>
            <p:ph idx="9" type="body"/>
          </p:nvPr>
        </p:nvSpPr>
        <p:spPr>
          <a:xfrm>
            <a:off x="4571787" y="4418600"/>
            <a:ext cx="32505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Clr>
                <a:schemeClr val="dk1"/>
              </a:buClr>
              <a:buSzPts val="1100"/>
              <a:buFont typeface="Arial"/>
              <a:buNone/>
            </a:pPr>
            <a:r>
              <a:rPr lang="en"/>
              <a:t>There are more kangaroos than humans in Australia.</a:t>
            </a:r>
            <a:endParaRPr/>
          </a:p>
          <a:p>
            <a:pPr indent="0" lvl="0" marL="0" rtl="0" algn="l">
              <a:lnSpc>
                <a:spcPct val="115000"/>
              </a:lnSpc>
              <a:spcBef>
                <a:spcPts val="2100"/>
              </a:spcBef>
              <a:spcAft>
                <a:spcPts val="2100"/>
              </a:spcAft>
              <a:buSzPts val="1600"/>
              <a:buNone/>
            </a:pPr>
            <a:r>
              <a:t/>
            </a:r>
            <a:endParaRPr/>
          </a:p>
        </p:txBody>
      </p:sp>
      <p:sp>
        <p:nvSpPr>
          <p:cNvPr id="913" name="Google Shape;913;p33"/>
          <p:cNvSpPr txBox="1"/>
          <p:nvPr>
            <p:ph idx="14" type="body"/>
          </p:nvPr>
        </p:nvSpPr>
        <p:spPr>
          <a:xfrm>
            <a:off x="8381787" y="2589800"/>
            <a:ext cx="32505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Cats use their whiskers as feelers.</a:t>
            </a:r>
            <a:endParaRPr/>
          </a:p>
        </p:txBody>
      </p:sp>
      <p:grpSp>
        <p:nvGrpSpPr>
          <p:cNvPr id="914" name="Google Shape;914;p33"/>
          <p:cNvGrpSpPr/>
          <p:nvPr/>
        </p:nvGrpSpPr>
        <p:grpSpPr>
          <a:xfrm>
            <a:off x="88065" y="5147772"/>
            <a:ext cx="1530972" cy="1521345"/>
            <a:chOff x="6163712" y="4654839"/>
            <a:chExt cx="938901" cy="932940"/>
          </a:xfrm>
        </p:grpSpPr>
        <p:sp>
          <p:nvSpPr>
            <p:cNvPr id="915" name="Google Shape;915;p33"/>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6" name="Google Shape;916;p33"/>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7" name="Google Shape;917;p33"/>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8" name="Google Shape;918;p33"/>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9" name="Google Shape;919;p33"/>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0" name="Google Shape;920;p33"/>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1" name="Google Shape;921;p33"/>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2" name="Google Shape;922;p33"/>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3" name="Google Shape;923;p33"/>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4" name="Google Shape;924;p33"/>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8" name="Shape 928"/>
        <p:cNvGrpSpPr/>
        <p:nvPr/>
      </p:nvGrpSpPr>
      <p:grpSpPr>
        <a:xfrm>
          <a:off x="0" y="0"/>
          <a:ext cx="0" cy="0"/>
          <a:chOff x="0" y="0"/>
          <a:chExt cx="0" cy="0"/>
        </a:xfrm>
      </p:grpSpPr>
      <p:sp>
        <p:nvSpPr>
          <p:cNvPr id="929" name="Google Shape;929;p34"/>
          <p:cNvSpPr/>
          <p:nvPr/>
        </p:nvSpPr>
        <p:spPr>
          <a:xfrm>
            <a:off x="1643796" y="2004739"/>
            <a:ext cx="1649700" cy="16497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930" name="Google Shape;930;p34"/>
          <p:cNvPicPr preferRelativeResize="0"/>
          <p:nvPr/>
        </p:nvPicPr>
        <p:blipFill rotWithShape="1">
          <a:blip r:embed="rId3">
            <a:alphaModFix/>
          </a:blip>
          <a:srcRect b="61742" l="33004" r="25212" t="8689"/>
          <a:stretch/>
        </p:blipFill>
        <p:spPr>
          <a:xfrm>
            <a:off x="1645746" y="2006689"/>
            <a:ext cx="1645800" cy="1645800"/>
          </a:xfrm>
          <a:prstGeom prst="ellipse">
            <a:avLst/>
          </a:prstGeom>
          <a:noFill/>
          <a:ln cap="flat" cmpd="sng" w="38100">
            <a:solidFill>
              <a:schemeClr val="dk1"/>
            </a:solidFill>
            <a:prstDash val="solid"/>
            <a:round/>
            <a:headEnd len="sm" w="sm" type="none"/>
            <a:tailEnd len="sm" w="sm" type="none"/>
          </a:ln>
        </p:spPr>
      </p:pic>
      <p:sp>
        <p:nvSpPr>
          <p:cNvPr id="931" name="Google Shape;931;p34"/>
          <p:cNvSpPr txBox="1"/>
          <p:nvPr>
            <p:ph type="title"/>
          </p:nvPr>
        </p:nvSpPr>
        <p:spPr>
          <a:xfrm>
            <a:off x="1189050" y="669575"/>
            <a:ext cx="97074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Our team.</a:t>
            </a:r>
            <a:endParaRPr/>
          </a:p>
        </p:txBody>
      </p:sp>
      <p:sp>
        <p:nvSpPr>
          <p:cNvPr id="932" name="Google Shape;932;p34"/>
          <p:cNvSpPr txBox="1"/>
          <p:nvPr>
            <p:ph idx="1" type="subTitle"/>
          </p:nvPr>
        </p:nvSpPr>
        <p:spPr>
          <a:xfrm>
            <a:off x="1189052" y="3792075"/>
            <a:ext cx="26589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t>Erika V.</a:t>
            </a:r>
            <a:endParaRPr/>
          </a:p>
        </p:txBody>
      </p:sp>
      <p:sp>
        <p:nvSpPr>
          <p:cNvPr id="933" name="Google Shape;933;p34"/>
          <p:cNvSpPr txBox="1"/>
          <p:nvPr>
            <p:ph idx="2" type="subTitle"/>
          </p:nvPr>
        </p:nvSpPr>
        <p:spPr>
          <a:xfrm>
            <a:off x="4713302" y="3792075"/>
            <a:ext cx="26589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t>John S.</a:t>
            </a:r>
            <a:endParaRPr/>
          </a:p>
        </p:txBody>
      </p:sp>
      <p:sp>
        <p:nvSpPr>
          <p:cNvPr id="934" name="Google Shape;934;p34"/>
          <p:cNvSpPr txBox="1"/>
          <p:nvPr>
            <p:ph idx="3" type="subTitle"/>
          </p:nvPr>
        </p:nvSpPr>
        <p:spPr>
          <a:xfrm>
            <a:off x="8237552" y="3792075"/>
            <a:ext cx="26586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t>Marie M.</a:t>
            </a:r>
            <a:endParaRPr/>
          </a:p>
        </p:txBody>
      </p:sp>
      <p:sp>
        <p:nvSpPr>
          <p:cNvPr id="935" name="Google Shape;935;p34"/>
          <p:cNvSpPr txBox="1"/>
          <p:nvPr>
            <p:ph idx="4" type="body"/>
          </p:nvPr>
        </p:nvSpPr>
        <p:spPr>
          <a:xfrm>
            <a:off x="1189050" y="4230025"/>
            <a:ext cx="2658900" cy="925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t>Lorem ipsum dolor sit amet, consectetuer adipiscing elit. Aenean commodo ligula eget dolor.</a:t>
            </a:r>
            <a:endParaRPr/>
          </a:p>
        </p:txBody>
      </p:sp>
      <p:sp>
        <p:nvSpPr>
          <p:cNvPr id="936" name="Google Shape;936;p34"/>
          <p:cNvSpPr txBox="1"/>
          <p:nvPr>
            <p:ph idx="5" type="body"/>
          </p:nvPr>
        </p:nvSpPr>
        <p:spPr>
          <a:xfrm>
            <a:off x="4713300" y="4218596"/>
            <a:ext cx="26589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t>Lorem ipsum dolor sit amet, consectetuer adipiscing elit. Aenean commodo ligula eget dolor.</a:t>
            </a:r>
            <a:endParaRPr/>
          </a:p>
        </p:txBody>
      </p:sp>
      <p:sp>
        <p:nvSpPr>
          <p:cNvPr id="937" name="Google Shape;937;p34"/>
          <p:cNvSpPr txBox="1"/>
          <p:nvPr>
            <p:ph idx="6" type="body"/>
          </p:nvPr>
        </p:nvSpPr>
        <p:spPr>
          <a:xfrm>
            <a:off x="8237550" y="4205367"/>
            <a:ext cx="26589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t>Lorem ipsum dolor sit amet, consectetuer adipiscing elit. Aenean commodo ligula eget dolor.</a:t>
            </a:r>
            <a:endParaRPr/>
          </a:p>
        </p:txBody>
      </p:sp>
      <p:sp>
        <p:nvSpPr>
          <p:cNvPr id="938" name="Google Shape;938;p34"/>
          <p:cNvSpPr/>
          <p:nvPr/>
        </p:nvSpPr>
        <p:spPr>
          <a:xfrm>
            <a:off x="5215288" y="2007040"/>
            <a:ext cx="1649700" cy="16497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9" name="Google Shape;939;p34"/>
          <p:cNvSpPr/>
          <p:nvPr/>
        </p:nvSpPr>
        <p:spPr>
          <a:xfrm>
            <a:off x="8756640" y="1997335"/>
            <a:ext cx="1649700" cy="1649700"/>
          </a:xfrm>
          <a:prstGeom prst="ellipse">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940" name="Google Shape;940;p34"/>
          <p:cNvPicPr preferRelativeResize="0"/>
          <p:nvPr/>
        </p:nvPicPr>
        <p:blipFill rotWithShape="1">
          <a:blip r:embed="rId4">
            <a:alphaModFix/>
          </a:blip>
          <a:srcRect b="14540" l="32897" r="25726" t="19488"/>
          <a:stretch/>
        </p:blipFill>
        <p:spPr>
          <a:xfrm>
            <a:off x="5217238" y="2008990"/>
            <a:ext cx="1645800" cy="1645800"/>
          </a:xfrm>
          <a:prstGeom prst="ellipse">
            <a:avLst/>
          </a:prstGeom>
          <a:noFill/>
          <a:ln cap="flat" cmpd="sng" w="38100">
            <a:solidFill>
              <a:schemeClr val="dk1"/>
            </a:solidFill>
            <a:prstDash val="solid"/>
            <a:round/>
            <a:headEnd len="sm" w="sm" type="none"/>
            <a:tailEnd len="sm" w="sm" type="none"/>
          </a:ln>
        </p:spPr>
      </p:pic>
      <p:pic>
        <p:nvPicPr>
          <p:cNvPr id="941" name="Google Shape;941;p34"/>
          <p:cNvPicPr preferRelativeResize="0"/>
          <p:nvPr/>
        </p:nvPicPr>
        <p:blipFill rotWithShape="1">
          <a:blip r:embed="rId5">
            <a:alphaModFix/>
          </a:blip>
          <a:srcRect b="50920" l="24173" r="0" t="0"/>
          <a:stretch/>
        </p:blipFill>
        <p:spPr>
          <a:xfrm>
            <a:off x="8758590" y="1999285"/>
            <a:ext cx="1645800" cy="1645800"/>
          </a:xfrm>
          <a:prstGeom prst="ellipse">
            <a:avLst/>
          </a:prstGeom>
          <a:noFill/>
          <a:ln cap="flat" cmpd="sng" w="38100">
            <a:solidFill>
              <a:schemeClr val="dk1"/>
            </a:solidFill>
            <a:prstDash val="solid"/>
            <a:round/>
            <a:headEnd len="sm" w="sm" type="none"/>
            <a:tailEnd len="sm" w="sm" type="none"/>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5" name="Shape 945"/>
        <p:cNvGrpSpPr/>
        <p:nvPr/>
      </p:nvGrpSpPr>
      <p:grpSpPr>
        <a:xfrm>
          <a:off x="0" y="0"/>
          <a:ext cx="0" cy="0"/>
          <a:chOff x="0" y="0"/>
          <a:chExt cx="0" cy="0"/>
        </a:xfrm>
      </p:grpSpPr>
      <p:grpSp>
        <p:nvGrpSpPr>
          <p:cNvPr id="946" name="Google Shape;946;p35"/>
          <p:cNvGrpSpPr/>
          <p:nvPr/>
        </p:nvGrpSpPr>
        <p:grpSpPr>
          <a:xfrm>
            <a:off x="493455" y="2056948"/>
            <a:ext cx="6840389" cy="3664902"/>
            <a:chOff x="1085192" y="743298"/>
            <a:chExt cx="10021079" cy="5369033"/>
          </a:xfrm>
        </p:grpSpPr>
        <p:sp>
          <p:nvSpPr>
            <p:cNvPr id="947" name="Google Shape;947;p35"/>
            <p:cNvSpPr/>
            <p:nvPr/>
          </p:nvSpPr>
          <p:spPr>
            <a:xfrm>
              <a:off x="1085192" y="1145742"/>
              <a:ext cx="3700887" cy="4966589"/>
            </a:xfrm>
            <a:custGeom>
              <a:rect b="b" l="l" r="r" t="t"/>
              <a:pathLst>
                <a:path extrusionOk="0" h="4966589" w="3700887">
                  <a:moveTo>
                    <a:pt x="3661115" y="3139745"/>
                  </a:moveTo>
                  <a:cubicBezTo>
                    <a:pt x="3638922" y="3126791"/>
                    <a:pt x="3615967" y="3106979"/>
                    <a:pt x="3610061" y="3095739"/>
                  </a:cubicBezTo>
                  <a:cubicBezTo>
                    <a:pt x="3601869" y="3080785"/>
                    <a:pt x="3581010" y="3074404"/>
                    <a:pt x="3527384" y="3070689"/>
                  </a:cubicBezTo>
                  <a:cubicBezTo>
                    <a:pt x="3465852" y="3066498"/>
                    <a:pt x="3450136" y="3060497"/>
                    <a:pt x="3417180" y="3029350"/>
                  </a:cubicBezTo>
                  <a:cubicBezTo>
                    <a:pt x="3371079" y="2985440"/>
                    <a:pt x="3344504" y="2983249"/>
                    <a:pt x="3319453" y="3021445"/>
                  </a:cubicBezTo>
                  <a:cubicBezTo>
                    <a:pt x="3306499" y="3041066"/>
                    <a:pt x="3290974" y="3049638"/>
                    <a:pt x="3269447" y="3048877"/>
                  </a:cubicBezTo>
                  <a:cubicBezTo>
                    <a:pt x="3238967" y="3047734"/>
                    <a:pt x="3238872" y="3047638"/>
                    <a:pt x="3265827" y="3040113"/>
                  </a:cubicBezTo>
                  <a:cubicBezTo>
                    <a:pt x="3302689" y="3029827"/>
                    <a:pt x="3322597" y="2998108"/>
                    <a:pt x="3303927" y="2979439"/>
                  </a:cubicBezTo>
                  <a:cubicBezTo>
                    <a:pt x="3292974" y="2968486"/>
                    <a:pt x="3282687" y="2970962"/>
                    <a:pt x="3255541" y="2991060"/>
                  </a:cubicBezTo>
                  <a:cubicBezTo>
                    <a:pt x="3236681" y="3004966"/>
                    <a:pt x="3221346" y="3012396"/>
                    <a:pt x="3221536" y="3007443"/>
                  </a:cubicBezTo>
                  <a:cubicBezTo>
                    <a:pt x="3222108" y="2993536"/>
                    <a:pt x="3255350" y="2952960"/>
                    <a:pt x="3267447" y="2951341"/>
                  </a:cubicBezTo>
                  <a:cubicBezTo>
                    <a:pt x="3273448" y="2950674"/>
                    <a:pt x="3281734" y="2949245"/>
                    <a:pt x="3285830" y="2948483"/>
                  </a:cubicBezTo>
                  <a:cubicBezTo>
                    <a:pt x="3289926" y="2947816"/>
                    <a:pt x="3284020" y="2936863"/>
                    <a:pt x="3272685" y="2924194"/>
                  </a:cubicBezTo>
                  <a:cubicBezTo>
                    <a:pt x="3261256" y="2911621"/>
                    <a:pt x="3255064" y="2901334"/>
                    <a:pt x="3258874" y="2901334"/>
                  </a:cubicBezTo>
                  <a:cubicBezTo>
                    <a:pt x="3262780" y="2901334"/>
                    <a:pt x="3259350" y="2885904"/>
                    <a:pt x="3251445" y="2867044"/>
                  </a:cubicBezTo>
                  <a:cubicBezTo>
                    <a:pt x="3231157" y="2818848"/>
                    <a:pt x="3168482" y="2775604"/>
                    <a:pt x="3119142" y="2775604"/>
                  </a:cubicBezTo>
                  <a:cubicBezTo>
                    <a:pt x="3087615" y="2775604"/>
                    <a:pt x="3069613" y="2766175"/>
                    <a:pt x="3036656" y="2732742"/>
                  </a:cubicBezTo>
                  <a:cubicBezTo>
                    <a:pt x="3013510" y="2709120"/>
                    <a:pt x="2984078" y="2680069"/>
                    <a:pt x="2971124" y="2668353"/>
                  </a:cubicBezTo>
                  <a:cubicBezTo>
                    <a:pt x="2958265" y="2656542"/>
                    <a:pt x="2948835" y="2641206"/>
                    <a:pt x="2950169" y="2634348"/>
                  </a:cubicBezTo>
                  <a:cubicBezTo>
                    <a:pt x="2951407" y="2627491"/>
                    <a:pt x="2934453" y="2619204"/>
                    <a:pt x="2912545" y="2615870"/>
                  </a:cubicBezTo>
                  <a:cubicBezTo>
                    <a:pt x="2890447" y="2612536"/>
                    <a:pt x="2873779" y="2605869"/>
                    <a:pt x="2875302" y="2601202"/>
                  </a:cubicBezTo>
                  <a:cubicBezTo>
                    <a:pt x="2876826" y="2596534"/>
                    <a:pt x="2875588" y="2592629"/>
                    <a:pt x="2872445" y="2592629"/>
                  </a:cubicBezTo>
                  <a:lnTo>
                    <a:pt x="2859586" y="2592629"/>
                  </a:lnTo>
                  <a:cubicBezTo>
                    <a:pt x="2855681" y="2592629"/>
                    <a:pt x="2858919" y="2600249"/>
                    <a:pt x="2866730" y="2609774"/>
                  </a:cubicBezTo>
                  <a:cubicBezTo>
                    <a:pt x="2878541" y="2624062"/>
                    <a:pt x="2877017" y="2626919"/>
                    <a:pt x="2857396" y="2626919"/>
                  </a:cubicBezTo>
                  <a:cubicBezTo>
                    <a:pt x="2844346" y="2626919"/>
                    <a:pt x="2830535" y="2621680"/>
                    <a:pt x="2826534" y="2615203"/>
                  </a:cubicBezTo>
                  <a:cubicBezTo>
                    <a:pt x="2822534" y="2608726"/>
                    <a:pt x="2813295" y="2604440"/>
                    <a:pt x="2805865" y="2605583"/>
                  </a:cubicBezTo>
                  <a:cubicBezTo>
                    <a:pt x="2785958" y="2608631"/>
                    <a:pt x="2748620" y="2590819"/>
                    <a:pt x="2732523" y="2570436"/>
                  </a:cubicBezTo>
                  <a:cubicBezTo>
                    <a:pt x="2720045" y="2554624"/>
                    <a:pt x="2717664" y="2555577"/>
                    <a:pt x="2711377" y="2577579"/>
                  </a:cubicBezTo>
                  <a:cubicBezTo>
                    <a:pt x="2707567" y="2591296"/>
                    <a:pt x="2697185" y="2605202"/>
                    <a:pt x="2688422" y="2608631"/>
                  </a:cubicBezTo>
                  <a:cubicBezTo>
                    <a:pt x="2669277" y="2615965"/>
                    <a:pt x="2667276" y="2602249"/>
                    <a:pt x="2684707" y="2584723"/>
                  </a:cubicBezTo>
                  <a:cubicBezTo>
                    <a:pt x="2693756" y="2575865"/>
                    <a:pt x="2693375" y="2569960"/>
                    <a:pt x="2683850" y="2564054"/>
                  </a:cubicBezTo>
                  <a:cubicBezTo>
                    <a:pt x="2676230" y="2559387"/>
                    <a:pt x="2656799" y="2568817"/>
                    <a:pt x="2639178" y="2585771"/>
                  </a:cubicBezTo>
                  <a:cubicBezTo>
                    <a:pt x="2621938" y="2602345"/>
                    <a:pt x="2604411" y="2612441"/>
                    <a:pt x="2600316" y="2608250"/>
                  </a:cubicBezTo>
                  <a:cubicBezTo>
                    <a:pt x="2587552" y="2595487"/>
                    <a:pt x="2559834" y="2626824"/>
                    <a:pt x="2551834" y="2662923"/>
                  </a:cubicBezTo>
                  <a:lnTo>
                    <a:pt x="2544309" y="2697404"/>
                  </a:lnTo>
                  <a:lnTo>
                    <a:pt x="2516496" y="2671305"/>
                  </a:lnTo>
                  <a:cubicBezTo>
                    <a:pt x="2491635" y="2647874"/>
                    <a:pt x="2484206" y="2646445"/>
                    <a:pt x="2442963" y="2657494"/>
                  </a:cubicBezTo>
                  <a:cubicBezTo>
                    <a:pt x="2400196" y="2668924"/>
                    <a:pt x="2395624" y="2667686"/>
                    <a:pt x="2373525" y="2639778"/>
                  </a:cubicBezTo>
                  <a:cubicBezTo>
                    <a:pt x="2353047" y="2613870"/>
                    <a:pt x="2350761" y="2599963"/>
                    <a:pt x="2357047" y="2538527"/>
                  </a:cubicBezTo>
                  <a:lnTo>
                    <a:pt x="2364191" y="2467375"/>
                  </a:lnTo>
                  <a:lnTo>
                    <a:pt x="2326377" y="2451564"/>
                  </a:lnTo>
                  <a:cubicBezTo>
                    <a:pt x="2305517" y="2442801"/>
                    <a:pt x="2271703" y="2438229"/>
                    <a:pt x="2251129" y="2441277"/>
                  </a:cubicBezTo>
                  <a:cubicBezTo>
                    <a:pt x="2215125" y="2446611"/>
                    <a:pt x="2214077" y="2445658"/>
                    <a:pt x="2221602" y="2413940"/>
                  </a:cubicBezTo>
                  <a:cubicBezTo>
                    <a:pt x="2225983" y="2395843"/>
                    <a:pt x="2233508" y="2375935"/>
                    <a:pt x="2238366" y="2369649"/>
                  </a:cubicBezTo>
                  <a:cubicBezTo>
                    <a:pt x="2243224" y="2363362"/>
                    <a:pt x="2248938" y="2334978"/>
                    <a:pt x="2251034" y="2306784"/>
                  </a:cubicBezTo>
                  <a:lnTo>
                    <a:pt x="2255034" y="2255349"/>
                  </a:lnTo>
                  <a:lnTo>
                    <a:pt x="2212267" y="2256587"/>
                  </a:lnTo>
                  <a:cubicBezTo>
                    <a:pt x="2159213" y="2258206"/>
                    <a:pt x="2134924" y="2277447"/>
                    <a:pt x="2134924" y="2318119"/>
                  </a:cubicBezTo>
                  <a:cubicBezTo>
                    <a:pt x="2134924" y="2346313"/>
                    <a:pt x="2130067" y="2350122"/>
                    <a:pt x="2086918" y="2355933"/>
                  </a:cubicBezTo>
                  <a:cubicBezTo>
                    <a:pt x="2025673" y="2364124"/>
                    <a:pt x="2003384" y="2351551"/>
                    <a:pt x="1974904" y="2292782"/>
                  </a:cubicBezTo>
                  <a:cubicBezTo>
                    <a:pt x="1952425" y="2246395"/>
                    <a:pt x="1943567" y="2147430"/>
                    <a:pt x="1960236" y="2130762"/>
                  </a:cubicBezTo>
                  <a:cubicBezTo>
                    <a:pt x="1964712" y="2126285"/>
                    <a:pt x="1967094" y="2106092"/>
                    <a:pt x="1965570" y="2086089"/>
                  </a:cubicBezTo>
                  <a:cubicBezTo>
                    <a:pt x="1963188" y="2055610"/>
                    <a:pt x="1969189" y="2045322"/>
                    <a:pt x="2000241" y="2025606"/>
                  </a:cubicBezTo>
                  <a:cubicBezTo>
                    <a:pt x="2039579" y="2000555"/>
                    <a:pt x="2048818" y="2000079"/>
                    <a:pt x="2140449" y="2018748"/>
                  </a:cubicBezTo>
                  <a:cubicBezTo>
                    <a:pt x="2204552" y="2031892"/>
                    <a:pt x="2222650" y="2026844"/>
                    <a:pt x="2201980" y="2001793"/>
                  </a:cubicBezTo>
                  <a:cubicBezTo>
                    <a:pt x="2182645" y="1978552"/>
                    <a:pt x="2210458" y="1960645"/>
                    <a:pt x="2249320" y="1971313"/>
                  </a:cubicBezTo>
                  <a:cubicBezTo>
                    <a:pt x="2264941" y="1975599"/>
                    <a:pt x="2291229" y="1978457"/>
                    <a:pt x="2307613" y="1977695"/>
                  </a:cubicBezTo>
                  <a:cubicBezTo>
                    <a:pt x="2339998" y="1976171"/>
                    <a:pt x="2362286" y="2005127"/>
                    <a:pt x="2367620" y="2055324"/>
                  </a:cubicBezTo>
                  <a:cubicBezTo>
                    <a:pt x="2371621" y="2092471"/>
                    <a:pt x="2407530" y="2146669"/>
                    <a:pt x="2428104" y="2146669"/>
                  </a:cubicBezTo>
                  <a:cubicBezTo>
                    <a:pt x="2456298" y="2146669"/>
                    <a:pt x="2457536" y="2116855"/>
                    <a:pt x="2433057" y="2029702"/>
                  </a:cubicBezTo>
                  <a:cubicBezTo>
                    <a:pt x="2420008" y="1983124"/>
                    <a:pt x="2409340" y="1938833"/>
                    <a:pt x="2409340" y="1931023"/>
                  </a:cubicBezTo>
                  <a:cubicBezTo>
                    <a:pt x="2409340" y="1923307"/>
                    <a:pt x="2437629" y="1888922"/>
                    <a:pt x="2472300" y="1854632"/>
                  </a:cubicBezTo>
                  <a:cubicBezTo>
                    <a:pt x="2506780" y="1820247"/>
                    <a:pt x="2531259" y="1792053"/>
                    <a:pt x="2526592" y="1791862"/>
                  </a:cubicBezTo>
                  <a:cubicBezTo>
                    <a:pt x="2521830" y="1791672"/>
                    <a:pt x="2527068" y="1786147"/>
                    <a:pt x="2538213" y="1779765"/>
                  </a:cubicBezTo>
                  <a:cubicBezTo>
                    <a:pt x="2549357" y="1773193"/>
                    <a:pt x="2555739" y="1763478"/>
                    <a:pt x="2552310" y="1758048"/>
                  </a:cubicBezTo>
                  <a:cubicBezTo>
                    <a:pt x="2548976" y="1752524"/>
                    <a:pt x="2551357" y="1744714"/>
                    <a:pt x="2557834" y="1740808"/>
                  </a:cubicBezTo>
                  <a:cubicBezTo>
                    <a:pt x="2565740" y="1735950"/>
                    <a:pt x="2565740" y="1726521"/>
                    <a:pt x="2558025" y="1712138"/>
                  </a:cubicBezTo>
                  <a:cubicBezTo>
                    <a:pt x="2551738" y="1700327"/>
                    <a:pt x="2547071" y="1676229"/>
                    <a:pt x="2547738" y="1658607"/>
                  </a:cubicBezTo>
                  <a:cubicBezTo>
                    <a:pt x="2548881" y="1626508"/>
                    <a:pt x="2548881" y="1626413"/>
                    <a:pt x="2556786" y="1654988"/>
                  </a:cubicBezTo>
                  <a:cubicBezTo>
                    <a:pt x="2566407" y="1689278"/>
                    <a:pt x="2583838" y="1687373"/>
                    <a:pt x="2593743" y="1650892"/>
                  </a:cubicBezTo>
                  <a:cubicBezTo>
                    <a:pt x="2605650" y="1606220"/>
                    <a:pt x="2639464" y="1563453"/>
                    <a:pt x="2662990" y="1563453"/>
                  </a:cubicBezTo>
                  <a:cubicBezTo>
                    <a:pt x="2675277" y="1563453"/>
                    <a:pt x="2695566" y="1558023"/>
                    <a:pt x="2708139" y="1551261"/>
                  </a:cubicBezTo>
                  <a:cubicBezTo>
                    <a:pt x="2726617" y="1541355"/>
                    <a:pt x="2728332" y="1535830"/>
                    <a:pt x="2717092" y="1522305"/>
                  </a:cubicBezTo>
                  <a:cubicBezTo>
                    <a:pt x="2699471" y="1501064"/>
                    <a:pt x="2720617" y="1449153"/>
                    <a:pt x="2746810" y="1449153"/>
                  </a:cubicBezTo>
                  <a:cubicBezTo>
                    <a:pt x="2756621" y="1449153"/>
                    <a:pt x="2784910" y="1438866"/>
                    <a:pt x="2809580" y="1426293"/>
                  </a:cubicBezTo>
                  <a:cubicBezTo>
                    <a:pt x="2865873" y="1397432"/>
                    <a:pt x="2875684" y="1397432"/>
                    <a:pt x="2849966" y="1425816"/>
                  </a:cubicBezTo>
                  <a:cubicBezTo>
                    <a:pt x="2838060" y="1438961"/>
                    <a:pt x="2832726" y="1456201"/>
                    <a:pt x="2837012" y="1467536"/>
                  </a:cubicBezTo>
                  <a:cubicBezTo>
                    <a:pt x="2843775" y="1485253"/>
                    <a:pt x="2846537" y="1485062"/>
                    <a:pt x="2869873" y="1464678"/>
                  </a:cubicBezTo>
                  <a:cubicBezTo>
                    <a:pt x="2883875" y="1452486"/>
                    <a:pt x="2914546" y="1433722"/>
                    <a:pt x="2938263" y="1423054"/>
                  </a:cubicBezTo>
                  <a:cubicBezTo>
                    <a:pt x="2961790" y="1412482"/>
                    <a:pt x="2981125" y="1398289"/>
                    <a:pt x="2981125" y="1391527"/>
                  </a:cubicBezTo>
                  <a:cubicBezTo>
                    <a:pt x="2981125" y="1384764"/>
                    <a:pt x="2985888" y="1382097"/>
                    <a:pt x="2991793" y="1385811"/>
                  </a:cubicBezTo>
                  <a:cubicBezTo>
                    <a:pt x="3009224" y="1396575"/>
                    <a:pt x="3018463" y="1369428"/>
                    <a:pt x="3003414" y="1351426"/>
                  </a:cubicBezTo>
                  <a:cubicBezTo>
                    <a:pt x="2991508" y="1336948"/>
                    <a:pt x="2985697" y="1338853"/>
                    <a:pt x="2962361" y="1363999"/>
                  </a:cubicBezTo>
                  <a:cubicBezTo>
                    <a:pt x="2938263" y="1390003"/>
                    <a:pt x="2902639" y="1394194"/>
                    <a:pt x="2918260" y="1369143"/>
                  </a:cubicBezTo>
                  <a:cubicBezTo>
                    <a:pt x="2921499" y="1363714"/>
                    <a:pt x="2919403" y="1356189"/>
                    <a:pt x="2913402" y="1352569"/>
                  </a:cubicBezTo>
                  <a:cubicBezTo>
                    <a:pt x="2907497" y="1348854"/>
                    <a:pt x="2899591" y="1350855"/>
                    <a:pt x="2895781" y="1356760"/>
                  </a:cubicBezTo>
                  <a:cubicBezTo>
                    <a:pt x="2892162" y="1362856"/>
                    <a:pt x="2877589" y="1356570"/>
                    <a:pt x="2863587" y="1342663"/>
                  </a:cubicBezTo>
                  <a:cubicBezTo>
                    <a:pt x="2838631" y="1318089"/>
                    <a:pt x="2838631" y="1317517"/>
                    <a:pt x="2861015" y="1311326"/>
                  </a:cubicBezTo>
                  <a:cubicBezTo>
                    <a:pt x="2873969" y="1307897"/>
                    <a:pt x="2883875" y="1295515"/>
                    <a:pt x="2883875" y="1282751"/>
                  </a:cubicBezTo>
                  <a:cubicBezTo>
                    <a:pt x="2883875" y="1247508"/>
                    <a:pt x="2805865" y="1254557"/>
                    <a:pt x="2765384" y="1293324"/>
                  </a:cubicBezTo>
                  <a:cubicBezTo>
                    <a:pt x="2728046" y="1329043"/>
                    <a:pt x="2705091" y="1333805"/>
                    <a:pt x="2736333" y="1299229"/>
                  </a:cubicBezTo>
                  <a:cubicBezTo>
                    <a:pt x="2785386" y="1244937"/>
                    <a:pt x="2821296" y="1229220"/>
                    <a:pt x="2916165" y="1220553"/>
                  </a:cubicBezTo>
                  <a:cubicBezTo>
                    <a:pt x="2999985" y="1212933"/>
                    <a:pt x="3055706" y="1199503"/>
                    <a:pt x="3106855" y="1174833"/>
                  </a:cubicBezTo>
                  <a:cubicBezTo>
                    <a:pt x="3116857" y="1170070"/>
                    <a:pt x="3124000" y="1151115"/>
                    <a:pt x="3124000" y="1129779"/>
                  </a:cubicBezTo>
                  <a:cubicBezTo>
                    <a:pt x="3124000" y="1075011"/>
                    <a:pt x="3100188" y="1058628"/>
                    <a:pt x="3046848" y="1077202"/>
                  </a:cubicBezTo>
                  <a:cubicBezTo>
                    <a:pt x="3023226" y="1085298"/>
                    <a:pt x="3003985" y="1087393"/>
                    <a:pt x="3003985" y="1081678"/>
                  </a:cubicBezTo>
                  <a:cubicBezTo>
                    <a:pt x="3003985" y="1075963"/>
                    <a:pt x="3019511" y="1068153"/>
                    <a:pt x="3038561" y="1064343"/>
                  </a:cubicBezTo>
                  <a:cubicBezTo>
                    <a:pt x="3080566" y="1055865"/>
                    <a:pt x="3092758" y="1040054"/>
                    <a:pt x="3064659" y="1029862"/>
                  </a:cubicBezTo>
                  <a:cubicBezTo>
                    <a:pt x="3053230" y="1025766"/>
                    <a:pt x="3029798" y="1012527"/>
                    <a:pt x="3012558" y="1000525"/>
                  </a:cubicBezTo>
                  <a:cubicBezTo>
                    <a:pt x="2995222" y="988524"/>
                    <a:pt x="2980840" y="982999"/>
                    <a:pt x="2980744" y="988143"/>
                  </a:cubicBezTo>
                  <a:cubicBezTo>
                    <a:pt x="2980554" y="993286"/>
                    <a:pt x="2974363" y="987190"/>
                    <a:pt x="2967124" y="974617"/>
                  </a:cubicBezTo>
                  <a:cubicBezTo>
                    <a:pt x="2959884" y="962044"/>
                    <a:pt x="2956075" y="950805"/>
                    <a:pt x="2958932" y="949757"/>
                  </a:cubicBezTo>
                  <a:cubicBezTo>
                    <a:pt x="2961694" y="948804"/>
                    <a:pt x="2952169" y="935279"/>
                    <a:pt x="2937786" y="919944"/>
                  </a:cubicBezTo>
                  <a:cubicBezTo>
                    <a:pt x="2923404" y="904608"/>
                    <a:pt x="2908831" y="877367"/>
                    <a:pt x="2905687" y="859365"/>
                  </a:cubicBezTo>
                  <a:cubicBezTo>
                    <a:pt x="2894638" y="799357"/>
                    <a:pt x="2878350" y="792118"/>
                    <a:pt x="2842060" y="831742"/>
                  </a:cubicBezTo>
                  <a:cubicBezTo>
                    <a:pt x="2824249" y="851364"/>
                    <a:pt x="2804246" y="864032"/>
                    <a:pt x="2797579" y="859936"/>
                  </a:cubicBezTo>
                  <a:cubicBezTo>
                    <a:pt x="2791101" y="855936"/>
                    <a:pt x="2779481" y="857269"/>
                    <a:pt x="2771861" y="863079"/>
                  </a:cubicBezTo>
                  <a:cubicBezTo>
                    <a:pt x="2746810" y="882415"/>
                    <a:pt x="2709567" y="824884"/>
                    <a:pt x="2732427" y="802215"/>
                  </a:cubicBezTo>
                  <a:cubicBezTo>
                    <a:pt x="2749382" y="785165"/>
                    <a:pt x="2740429" y="762305"/>
                    <a:pt x="2712616" y="751732"/>
                  </a:cubicBezTo>
                  <a:cubicBezTo>
                    <a:pt x="2697090" y="745827"/>
                    <a:pt x="2673563" y="728682"/>
                    <a:pt x="2660514" y="713537"/>
                  </a:cubicBezTo>
                  <a:cubicBezTo>
                    <a:pt x="2640607" y="690772"/>
                    <a:pt x="2626509" y="686295"/>
                    <a:pt x="2577360" y="687343"/>
                  </a:cubicBezTo>
                  <a:cubicBezTo>
                    <a:pt x="2521449" y="688581"/>
                    <a:pt x="2517067" y="690867"/>
                    <a:pt x="2499256" y="728777"/>
                  </a:cubicBezTo>
                  <a:cubicBezTo>
                    <a:pt x="2485921" y="756971"/>
                    <a:pt x="2483634" y="774878"/>
                    <a:pt x="2491350" y="789451"/>
                  </a:cubicBezTo>
                  <a:cubicBezTo>
                    <a:pt x="2498875" y="803643"/>
                    <a:pt x="2498017" y="815550"/>
                    <a:pt x="2488778" y="826599"/>
                  </a:cubicBezTo>
                  <a:cubicBezTo>
                    <a:pt x="2481349" y="835647"/>
                    <a:pt x="2479063" y="843077"/>
                    <a:pt x="2483730" y="843077"/>
                  </a:cubicBezTo>
                  <a:cubicBezTo>
                    <a:pt x="2488397" y="843077"/>
                    <a:pt x="2486301" y="850125"/>
                    <a:pt x="2479253" y="858698"/>
                  </a:cubicBezTo>
                  <a:cubicBezTo>
                    <a:pt x="2469442" y="870509"/>
                    <a:pt x="2471824" y="881082"/>
                    <a:pt x="2489350" y="903370"/>
                  </a:cubicBezTo>
                  <a:cubicBezTo>
                    <a:pt x="2517543" y="939184"/>
                    <a:pt x="2518591" y="977665"/>
                    <a:pt x="2492302" y="1015003"/>
                  </a:cubicBezTo>
                  <a:cubicBezTo>
                    <a:pt x="2479443" y="1033196"/>
                    <a:pt x="2471824" y="1067105"/>
                    <a:pt x="2470776" y="1110348"/>
                  </a:cubicBezTo>
                  <a:cubicBezTo>
                    <a:pt x="2468871" y="1194835"/>
                    <a:pt x="2453440" y="1205408"/>
                    <a:pt x="2401338" y="1157783"/>
                  </a:cubicBezTo>
                  <a:cubicBezTo>
                    <a:pt x="2365334" y="1124731"/>
                    <a:pt x="2361715" y="1115968"/>
                    <a:pt x="2365334" y="1070915"/>
                  </a:cubicBezTo>
                  <a:lnTo>
                    <a:pt x="2369334" y="1020814"/>
                  </a:lnTo>
                  <a:lnTo>
                    <a:pt x="2313232" y="1012717"/>
                  </a:lnTo>
                  <a:cubicBezTo>
                    <a:pt x="2277228" y="1007383"/>
                    <a:pt x="2235794" y="989952"/>
                    <a:pt x="2197408" y="963378"/>
                  </a:cubicBezTo>
                  <a:cubicBezTo>
                    <a:pt x="2164547" y="940803"/>
                    <a:pt x="2130638" y="923754"/>
                    <a:pt x="2122066" y="925564"/>
                  </a:cubicBezTo>
                  <a:cubicBezTo>
                    <a:pt x="2112350" y="927564"/>
                    <a:pt x="2107778" y="920896"/>
                    <a:pt x="2109874" y="908037"/>
                  </a:cubicBezTo>
                  <a:cubicBezTo>
                    <a:pt x="2114731" y="879462"/>
                    <a:pt x="2092728" y="855840"/>
                    <a:pt x="2067487" y="862318"/>
                  </a:cubicBezTo>
                  <a:cubicBezTo>
                    <a:pt x="2052819" y="866223"/>
                    <a:pt x="2044532" y="859936"/>
                    <a:pt x="2039674" y="841458"/>
                  </a:cubicBezTo>
                  <a:cubicBezTo>
                    <a:pt x="2031769" y="811359"/>
                    <a:pt x="2088919" y="712965"/>
                    <a:pt x="2125780" y="693153"/>
                  </a:cubicBezTo>
                  <a:cubicBezTo>
                    <a:pt x="2138067" y="686676"/>
                    <a:pt x="2145497" y="674294"/>
                    <a:pt x="2142259" y="666007"/>
                  </a:cubicBezTo>
                  <a:cubicBezTo>
                    <a:pt x="2135686" y="648576"/>
                    <a:pt x="2161499" y="634956"/>
                    <a:pt x="2184264" y="643814"/>
                  </a:cubicBezTo>
                  <a:cubicBezTo>
                    <a:pt x="2200361" y="650005"/>
                    <a:pt x="2260750" y="608190"/>
                    <a:pt x="2260750" y="591045"/>
                  </a:cubicBezTo>
                  <a:cubicBezTo>
                    <a:pt x="2260750" y="585330"/>
                    <a:pt x="2243890" y="575901"/>
                    <a:pt x="2223602" y="570090"/>
                  </a:cubicBezTo>
                  <a:lnTo>
                    <a:pt x="2186454" y="559327"/>
                  </a:lnTo>
                  <a:lnTo>
                    <a:pt x="2229317" y="558279"/>
                  </a:lnTo>
                  <a:cubicBezTo>
                    <a:pt x="2269894" y="557232"/>
                    <a:pt x="2272179" y="559041"/>
                    <a:pt x="2272179" y="593141"/>
                  </a:cubicBezTo>
                  <a:cubicBezTo>
                    <a:pt x="2272179" y="613334"/>
                    <a:pt x="2263798" y="635146"/>
                    <a:pt x="2253225" y="642861"/>
                  </a:cubicBezTo>
                  <a:cubicBezTo>
                    <a:pt x="2236461" y="655149"/>
                    <a:pt x="2238747" y="658863"/>
                    <a:pt x="2273227" y="676199"/>
                  </a:cubicBezTo>
                  <a:cubicBezTo>
                    <a:pt x="2311423" y="695249"/>
                    <a:pt x="2312661" y="695154"/>
                    <a:pt x="2335616" y="668388"/>
                  </a:cubicBezTo>
                  <a:cubicBezTo>
                    <a:pt x="2357238" y="643433"/>
                    <a:pt x="2361334" y="642576"/>
                    <a:pt x="2384384" y="657720"/>
                  </a:cubicBezTo>
                  <a:cubicBezTo>
                    <a:pt x="2404196" y="671055"/>
                    <a:pt x="2412769" y="671436"/>
                    <a:pt x="2426294" y="660292"/>
                  </a:cubicBezTo>
                  <a:cubicBezTo>
                    <a:pt x="2440963" y="648100"/>
                    <a:pt x="2438962" y="641718"/>
                    <a:pt x="2412007" y="613143"/>
                  </a:cubicBezTo>
                  <a:cubicBezTo>
                    <a:pt x="2394862" y="594951"/>
                    <a:pt x="2364477" y="577044"/>
                    <a:pt x="2344474" y="573234"/>
                  </a:cubicBezTo>
                  <a:cubicBezTo>
                    <a:pt x="2300945" y="565137"/>
                    <a:pt x="2282562" y="534372"/>
                    <a:pt x="2321138" y="534372"/>
                  </a:cubicBezTo>
                  <a:cubicBezTo>
                    <a:pt x="2348761" y="534276"/>
                    <a:pt x="2420865" y="494652"/>
                    <a:pt x="2420865" y="479603"/>
                  </a:cubicBezTo>
                  <a:cubicBezTo>
                    <a:pt x="2420865" y="474364"/>
                    <a:pt x="2413531" y="460172"/>
                    <a:pt x="2404577" y="447885"/>
                  </a:cubicBezTo>
                  <a:cubicBezTo>
                    <a:pt x="2392480" y="431406"/>
                    <a:pt x="2391528" y="421881"/>
                    <a:pt x="2401148" y="410451"/>
                  </a:cubicBezTo>
                  <a:cubicBezTo>
                    <a:pt x="2406482" y="404070"/>
                    <a:pt x="2405815" y="396735"/>
                    <a:pt x="2401338" y="389496"/>
                  </a:cubicBezTo>
                  <a:cubicBezTo>
                    <a:pt x="2452297" y="393211"/>
                    <a:pt x="2486968" y="400069"/>
                    <a:pt x="2511448" y="411118"/>
                  </a:cubicBezTo>
                  <a:cubicBezTo>
                    <a:pt x="2536593" y="422453"/>
                    <a:pt x="2566121" y="432454"/>
                    <a:pt x="2577170" y="433692"/>
                  </a:cubicBezTo>
                  <a:cubicBezTo>
                    <a:pt x="2606031" y="436455"/>
                    <a:pt x="2613746" y="447980"/>
                    <a:pt x="2598887" y="465982"/>
                  </a:cubicBezTo>
                  <a:cubicBezTo>
                    <a:pt x="2582314" y="485889"/>
                    <a:pt x="2595934" y="500558"/>
                    <a:pt x="2615556" y="484080"/>
                  </a:cubicBezTo>
                  <a:cubicBezTo>
                    <a:pt x="2626986" y="474555"/>
                    <a:pt x="2632225" y="478746"/>
                    <a:pt x="2637940" y="501606"/>
                  </a:cubicBezTo>
                  <a:cubicBezTo>
                    <a:pt x="2643845" y="525132"/>
                    <a:pt x="2639178" y="536277"/>
                    <a:pt x="2615460" y="555041"/>
                  </a:cubicBezTo>
                  <a:cubicBezTo>
                    <a:pt x="2598982" y="567995"/>
                    <a:pt x="2588314" y="583330"/>
                    <a:pt x="2592029" y="589140"/>
                  </a:cubicBezTo>
                  <a:cubicBezTo>
                    <a:pt x="2595553" y="594951"/>
                    <a:pt x="2578218" y="599618"/>
                    <a:pt x="2553453" y="599618"/>
                  </a:cubicBezTo>
                  <a:cubicBezTo>
                    <a:pt x="2505161" y="599618"/>
                    <a:pt x="2475824" y="622287"/>
                    <a:pt x="2486778" y="650958"/>
                  </a:cubicBezTo>
                  <a:cubicBezTo>
                    <a:pt x="2494017" y="669722"/>
                    <a:pt x="2536308" y="673818"/>
                    <a:pt x="2561073" y="658006"/>
                  </a:cubicBezTo>
                  <a:cubicBezTo>
                    <a:pt x="2578408" y="647052"/>
                    <a:pt x="2642988" y="674199"/>
                    <a:pt x="2657656" y="698678"/>
                  </a:cubicBezTo>
                  <a:cubicBezTo>
                    <a:pt x="2662705" y="707060"/>
                    <a:pt x="2674230" y="713918"/>
                    <a:pt x="2683374" y="713918"/>
                  </a:cubicBezTo>
                  <a:cubicBezTo>
                    <a:pt x="2692423" y="713918"/>
                    <a:pt x="2698614" y="720300"/>
                    <a:pt x="2697090" y="728110"/>
                  </a:cubicBezTo>
                  <a:cubicBezTo>
                    <a:pt x="2695280" y="736683"/>
                    <a:pt x="2708615" y="742969"/>
                    <a:pt x="2731284" y="744207"/>
                  </a:cubicBezTo>
                  <a:cubicBezTo>
                    <a:pt x="2751668" y="745350"/>
                    <a:pt x="2787673" y="755828"/>
                    <a:pt x="2811294" y="767734"/>
                  </a:cubicBezTo>
                  <a:cubicBezTo>
                    <a:pt x="2861301" y="792880"/>
                    <a:pt x="2880922" y="789070"/>
                    <a:pt x="2854157" y="759543"/>
                  </a:cubicBezTo>
                  <a:cubicBezTo>
                    <a:pt x="2836631" y="740207"/>
                    <a:pt x="2836822" y="738492"/>
                    <a:pt x="2855300" y="734968"/>
                  </a:cubicBezTo>
                  <a:cubicBezTo>
                    <a:pt x="2894543" y="727348"/>
                    <a:pt x="2881970" y="679628"/>
                    <a:pt x="2826725" y="626478"/>
                  </a:cubicBezTo>
                  <a:cubicBezTo>
                    <a:pt x="2783577" y="585045"/>
                    <a:pt x="2777195" y="574091"/>
                    <a:pt x="2791387" y="565233"/>
                  </a:cubicBezTo>
                  <a:cubicBezTo>
                    <a:pt x="2816533" y="549135"/>
                    <a:pt x="2820534" y="550469"/>
                    <a:pt x="2859491" y="589617"/>
                  </a:cubicBezTo>
                  <a:cubicBezTo>
                    <a:pt x="2893781" y="623811"/>
                    <a:pt x="2895972" y="624478"/>
                    <a:pt x="2917213" y="605142"/>
                  </a:cubicBezTo>
                  <a:cubicBezTo>
                    <a:pt x="2929405" y="594189"/>
                    <a:pt x="2937025" y="581235"/>
                    <a:pt x="2933976" y="576567"/>
                  </a:cubicBezTo>
                  <a:cubicBezTo>
                    <a:pt x="2931119" y="571900"/>
                    <a:pt x="2940073" y="565042"/>
                    <a:pt x="2953884" y="561327"/>
                  </a:cubicBezTo>
                  <a:lnTo>
                    <a:pt x="2979030" y="554850"/>
                  </a:lnTo>
                  <a:lnTo>
                    <a:pt x="2952455" y="526561"/>
                  </a:lnTo>
                  <a:cubicBezTo>
                    <a:pt x="2937977" y="511035"/>
                    <a:pt x="2919784" y="500748"/>
                    <a:pt x="2912164" y="503701"/>
                  </a:cubicBezTo>
                  <a:cubicBezTo>
                    <a:pt x="2904544" y="506559"/>
                    <a:pt x="2888828" y="498462"/>
                    <a:pt x="2877303" y="485604"/>
                  </a:cubicBezTo>
                  <a:cubicBezTo>
                    <a:pt x="2865777" y="472935"/>
                    <a:pt x="2842060" y="462363"/>
                    <a:pt x="2824915" y="462363"/>
                  </a:cubicBezTo>
                  <a:cubicBezTo>
                    <a:pt x="2791101" y="462363"/>
                    <a:pt x="2770813" y="433883"/>
                    <a:pt x="2797388" y="423691"/>
                  </a:cubicBezTo>
                  <a:cubicBezTo>
                    <a:pt x="2839393" y="407594"/>
                    <a:pt x="2749001" y="340919"/>
                    <a:pt x="2694042" y="347205"/>
                  </a:cubicBezTo>
                  <a:cubicBezTo>
                    <a:pt x="2671182" y="349872"/>
                    <a:pt x="2671182" y="349872"/>
                    <a:pt x="2694042" y="332537"/>
                  </a:cubicBezTo>
                  <a:cubicBezTo>
                    <a:pt x="2715283" y="316535"/>
                    <a:pt x="2715378" y="314820"/>
                    <a:pt x="2696709" y="307486"/>
                  </a:cubicBezTo>
                  <a:cubicBezTo>
                    <a:pt x="2685660" y="303105"/>
                    <a:pt x="2669563" y="305581"/>
                    <a:pt x="2660895" y="312630"/>
                  </a:cubicBezTo>
                  <a:cubicBezTo>
                    <a:pt x="2648798" y="322726"/>
                    <a:pt x="2635082" y="317011"/>
                    <a:pt x="2598697" y="286722"/>
                  </a:cubicBezTo>
                  <a:cubicBezTo>
                    <a:pt x="2558692" y="253194"/>
                    <a:pt x="2546785" y="248907"/>
                    <a:pt x="2514400" y="255956"/>
                  </a:cubicBezTo>
                  <a:cubicBezTo>
                    <a:pt x="2493731" y="260528"/>
                    <a:pt x="2478015" y="270148"/>
                    <a:pt x="2479634" y="277482"/>
                  </a:cubicBezTo>
                  <a:cubicBezTo>
                    <a:pt x="2483063" y="293961"/>
                    <a:pt x="2452202" y="295294"/>
                    <a:pt x="2442201" y="279102"/>
                  </a:cubicBezTo>
                  <a:cubicBezTo>
                    <a:pt x="2438200" y="272720"/>
                    <a:pt x="2426389" y="268815"/>
                    <a:pt x="2415912" y="270529"/>
                  </a:cubicBezTo>
                  <a:cubicBezTo>
                    <a:pt x="2400862" y="273006"/>
                    <a:pt x="2397624" y="266052"/>
                    <a:pt x="2400481" y="236525"/>
                  </a:cubicBezTo>
                  <a:cubicBezTo>
                    <a:pt x="2403720" y="203092"/>
                    <a:pt x="2401053" y="199377"/>
                    <a:pt x="2374288" y="199377"/>
                  </a:cubicBezTo>
                  <a:cubicBezTo>
                    <a:pt x="2357809" y="199377"/>
                    <a:pt x="2332282" y="207283"/>
                    <a:pt x="2317614" y="216999"/>
                  </a:cubicBezTo>
                  <a:cubicBezTo>
                    <a:pt x="2293516" y="232810"/>
                    <a:pt x="2290182" y="232810"/>
                    <a:pt x="2284086" y="216999"/>
                  </a:cubicBezTo>
                  <a:cubicBezTo>
                    <a:pt x="2267036" y="172707"/>
                    <a:pt x="2150831" y="229476"/>
                    <a:pt x="2150831" y="281959"/>
                  </a:cubicBezTo>
                  <a:cubicBezTo>
                    <a:pt x="2150831" y="303295"/>
                    <a:pt x="2168833" y="338252"/>
                    <a:pt x="2187693" y="361017"/>
                  </a:cubicBezTo>
                  <a:cubicBezTo>
                    <a:pt x="2183121" y="364731"/>
                    <a:pt x="2177787" y="371208"/>
                    <a:pt x="2170071" y="381019"/>
                  </a:cubicBezTo>
                  <a:cubicBezTo>
                    <a:pt x="2146640" y="410832"/>
                    <a:pt x="2145878" y="410928"/>
                    <a:pt x="2145878" y="386258"/>
                  </a:cubicBezTo>
                  <a:cubicBezTo>
                    <a:pt x="2145878" y="370351"/>
                    <a:pt x="2137210" y="358445"/>
                    <a:pt x="2122828" y="354730"/>
                  </a:cubicBezTo>
                  <a:cubicBezTo>
                    <a:pt x="2106445" y="350444"/>
                    <a:pt x="2102920" y="344729"/>
                    <a:pt x="2110921" y="335013"/>
                  </a:cubicBezTo>
                  <a:cubicBezTo>
                    <a:pt x="2118827" y="325584"/>
                    <a:pt x="2112255" y="310534"/>
                    <a:pt x="2089395" y="285483"/>
                  </a:cubicBezTo>
                  <a:cubicBezTo>
                    <a:pt x="2072059" y="266433"/>
                    <a:pt x="2064534" y="256242"/>
                    <a:pt x="2064820" y="248431"/>
                  </a:cubicBezTo>
                  <a:cubicBezTo>
                    <a:pt x="2067487" y="245383"/>
                    <a:pt x="2071773" y="242526"/>
                    <a:pt x="2077107" y="240621"/>
                  </a:cubicBezTo>
                  <a:cubicBezTo>
                    <a:pt x="2107111" y="229953"/>
                    <a:pt x="2138258" y="200901"/>
                    <a:pt x="2131495" y="190043"/>
                  </a:cubicBezTo>
                  <a:cubicBezTo>
                    <a:pt x="2130257" y="188043"/>
                    <a:pt x="2126923" y="186709"/>
                    <a:pt x="2122161" y="185852"/>
                  </a:cubicBezTo>
                  <a:cubicBezTo>
                    <a:pt x="2125875" y="182709"/>
                    <a:pt x="2129495" y="179375"/>
                    <a:pt x="2132829" y="175851"/>
                  </a:cubicBezTo>
                  <a:cubicBezTo>
                    <a:pt x="2139211" y="169088"/>
                    <a:pt x="2143497" y="162897"/>
                    <a:pt x="2145878" y="157372"/>
                  </a:cubicBezTo>
                  <a:cubicBezTo>
                    <a:pt x="2152641" y="158134"/>
                    <a:pt x="2159975" y="158896"/>
                    <a:pt x="2168262" y="159753"/>
                  </a:cubicBezTo>
                  <a:cubicBezTo>
                    <a:pt x="2181978" y="161087"/>
                    <a:pt x="2197313" y="166516"/>
                    <a:pt x="2202457" y="171660"/>
                  </a:cubicBezTo>
                  <a:cubicBezTo>
                    <a:pt x="2211505" y="180708"/>
                    <a:pt x="2432104" y="170898"/>
                    <a:pt x="2448868" y="160706"/>
                  </a:cubicBezTo>
                  <a:cubicBezTo>
                    <a:pt x="2453345" y="158039"/>
                    <a:pt x="2454202" y="148800"/>
                    <a:pt x="2450964" y="140227"/>
                  </a:cubicBezTo>
                  <a:cubicBezTo>
                    <a:pt x="2447725" y="131655"/>
                    <a:pt x="2450583" y="121177"/>
                    <a:pt x="2457346" y="116891"/>
                  </a:cubicBezTo>
                  <a:cubicBezTo>
                    <a:pt x="2464204" y="112700"/>
                    <a:pt x="2466680" y="104223"/>
                    <a:pt x="2462870" y="98031"/>
                  </a:cubicBezTo>
                  <a:cubicBezTo>
                    <a:pt x="2458489" y="90792"/>
                    <a:pt x="2451250" y="90792"/>
                    <a:pt x="2442772" y="97841"/>
                  </a:cubicBezTo>
                  <a:cubicBezTo>
                    <a:pt x="2435438" y="103937"/>
                    <a:pt x="2416579" y="108699"/>
                    <a:pt x="2400958" y="108509"/>
                  </a:cubicBezTo>
                  <a:cubicBezTo>
                    <a:pt x="2385146" y="108318"/>
                    <a:pt x="2328377" y="110700"/>
                    <a:pt x="2274466" y="113843"/>
                  </a:cubicBezTo>
                  <a:cubicBezTo>
                    <a:pt x="2173596" y="119748"/>
                    <a:pt x="2149402" y="112795"/>
                    <a:pt x="2134734" y="73743"/>
                  </a:cubicBezTo>
                  <a:cubicBezTo>
                    <a:pt x="2129686" y="60408"/>
                    <a:pt x="2114827" y="53645"/>
                    <a:pt x="2089681" y="53550"/>
                  </a:cubicBezTo>
                  <a:cubicBezTo>
                    <a:pt x="2041294" y="53359"/>
                    <a:pt x="2013099" y="37452"/>
                    <a:pt x="2041674" y="26403"/>
                  </a:cubicBezTo>
                  <a:cubicBezTo>
                    <a:pt x="2055962" y="20784"/>
                    <a:pt x="2058153" y="15164"/>
                    <a:pt x="2049294" y="6306"/>
                  </a:cubicBezTo>
                  <a:cubicBezTo>
                    <a:pt x="2035102" y="-7887"/>
                    <a:pt x="2008337" y="4115"/>
                    <a:pt x="2018338" y="20212"/>
                  </a:cubicBezTo>
                  <a:cubicBezTo>
                    <a:pt x="2021958" y="26022"/>
                    <a:pt x="2014528" y="30880"/>
                    <a:pt x="2001955" y="30880"/>
                  </a:cubicBezTo>
                  <a:cubicBezTo>
                    <a:pt x="1989382" y="30880"/>
                    <a:pt x="1975761" y="36214"/>
                    <a:pt x="1971761" y="42786"/>
                  </a:cubicBezTo>
                  <a:cubicBezTo>
                    <a:pt x="1958236" y="64599"/>
                    <a:pt x="1991287" y="88030"/>
                    <a:pt x="2035578" y="88030"/>
                  </a:cubicBezTo>
                  <a:cubicBezTo>
                    <a:pt x="2074345" y="88030"/>
                    <a:pt x="2079584" y="91459"/>
                    <a:pt x="2082823" y="118605"/>
                  </a:cubicBezTo>
                  <a:cubicBezTo>
                    <a:pt x="2083394" y="123082"/>
                    <a:pt x="2083965" y="126892"/>
                    <a:pt x="2084823" y="130226"/>
                  </a:cubicBezTo>
                  <a:cubicBezTo>
                    <a:pt x="2073964" y="131750"/>
                    <a:pt x="2064630" y="133750"/>
                    <a:pt x="2056724" y="136417"/>
                  </a:cubicBezTo>
                  <a:cubicBezTo>
                    <a:pt x="2055009" y="127178"/>
                    <a:pt x="2047294" y="117558"/>
                    <a:pt x="2033673" y="110319"/>
                  </a:cubicBezTo>
                  <a:cubicBezTo>
                    <a:pt x="2014242" y="99936"/>
                    <a:pt x="2005765" y="101079"/>
                    <a:pt x="1990811" y="116224"/>
                  </a:cubicBezTo>
                  <a:cubicBezTo>
                    <a:pt x="1973571" y="133845"/>
                    <a:pt x="1973761" y="136512"/>
                    <a:pt x="1994335" y="151657"/>
                  </a:cubicBezTo>
                  <a:cubicBezTo>
                    <a:pt x="2011957" y="164802"/>
                    <a:pt x="2015957" y="168516"/>
                    <a:pt x="2024148" y="166707"/>
                  </a:cubicBezTo>
                  <a:cubicBezTo>
                    <a:pt x="2021100" y="178422"/>
                    <a:pt x="2022244" y="193281"/>
                    <a:pt x="2027101" y="212141"/>
                  </a:cubicBezTo>
                  <a:cubicBezTo>
                    <a:pt x="2025196" y="222428"/>
                    <a:pt x="2025577" y="238239"/>
                    <a:pt x="2028530" y="253860"/>
                  </a:cubicBezTo>
                  <a:cubicBezTo>
                    <a:pt x="2028911" y="256051"/>
                    <a:pt x="2029387" y="258147"/>
                    <a:pt x="2029768" y="260052"/>
                  </a:cubicBezTo>
                  <a:cubicBezTo>
                    <a:pt x="2024339" y="260528"/>
                    <a:pt x="2011671" y="273577"/>
                    <a:pt x="2001193" y="289674"/>
                  </a:cubicBezTo>
                  <a:cubicBezTo>
                    <a:pt x="1985477" y="313582"/>
                    <a:pt x="1984334" y="323583"/>
                    <a:pt x="1995288" y="341109"/>
                  </a:cubicBezTo>
                  <a:cubicBezTo>
                    <a:pt x="2006146" y="358540"/>
                    <a:pt x="2005765" y="362826"/>
                    <a:pt x="1993002" y="362826"/>
                  </a:cubicBezTo>
                  <a:cubicBezTo>
                    <a:pt x="1984239" y="362826"/>
                    <a:pt x="1970618" y="354921"/>
                    <a:pt x="1962617" y="345396"/>
                  </a:cubicBezTo>
                  <a:cubicBezTo>
                    <a:pt x="1949663" y="329679"/>
                    <a:pt x="1945377" y="330251"/>
                    <a:pt x="1924041" y="350349"/>
                  </a:cubicBezTo>
                  <a:cubicBezTo>
                    <a:pt x="1910801" y="362731"/>
                    <a:pt x="1896228" y="373209"/>
                    <a:pt x="1891465" y="373590"/>
                  </a:cubicBezTo>
                  <a:cubicBezTo>
                    <a:pt x="1878702" y="374637"/>
                    <a:pt x="1881083" y="391211"/>
                    <a:pt x="1894323" y="392830"/>
                  </a:cubicBezTo>
                  <a:cubicBezTo>
                    <a:pt x="1900609" y="393592"/>
                    <a:pt x="1910039" y="395021"/>
                    <a:pt x="1915278" y="395688"/>
                  </a:cubicBezTo>
                  <a:cubicBezTo>
                    <a:pt x="1917754" y="396069"/>
                    <a:pt x="1920040" y="398069"/>
                    <a:pt x="1921755" y="401022"/>
                  </a:cubicBezTo>
                  <a:cubicBezTo>
                    <a:pt x="1920136" y="402736"/>
                    <a:pt x="1918326" y="404546"/>
                    <a:pt x="1916421" y="406737"/>
                  </a:cubicBezTo>
                  <a:cubicBezTo>
                    <a:pt x="1905181" y="419119"/>
                    <a:pt x="1901086" y="424739"/>
                    <a:pt x="1903753" y="428835"/>
                  </a:cubicBezTo>
                  <a:cubicBezTo>
                    <a:pt x="1894894" y="431502"/>
                    <a:pt x="1883369" y="433692"/>
                    <a:pt x="1869177" y="435407"/>
                  </a:cubicBezTo>
                  <a:cubicBezTo>
                    <a:pt x="1809931" y="442455"/>
                    <a:pt x="1754305" y="430263"/>
                    <a:pt x="1778213" y="415404"/>
                  </a:cubicBezTo>
                  <a:cubicBezTo>
                    <a:pt x="1785642" y="410832"/>
                    <a:pt x="1788786" y="402165"/>
                    <a:pt x="1785071" y="396259"/>
                  </a:cubicBezTo>
                  <a:cubicBezTo>
                    <a:pt x="1781356" y="390258"/>
                    <a:pt x="1773450" y="388449"/>
                    <a:pt x="1767545" y="392068"/>
                  </a:cubicBezTo>
                  <a:cubicBezTo>
                    <a:pt x="1761640" y="395783"/>
                    <a:pt x="1759639" y="403689"/>
                    <a:pt x="1763354" y="409499"/>
                  </a:cubicBezTo>
                  <a:cubicBezTo>
                    <a:pt x="1766973" y="415309"/>
                    <a:pt x="1765069" y="420072"/>
                    <a:pt x="1758973" y="420072"/>
                  </a:cubicBezTo>
                  <a:cubicBezTo>
                    <a:pt x="1753067" y="420072"/>
                    <a:pt x="1745161" y="412356"/>
                    <a:pt x="1741446" y="402927"/>
                  </a:cubicBezTo>
                  <a:cubicBezTo>
                    <a:pt x="1737351" y="391973"/>
                    <a:pt x="1719253" y="385686"/>
                    <a:pt x="1691726" y="385305"/>
                  </a:cubicBezTo>
                  <a:cubicBezTo>
                    <a:pt x="1649625" y="385020"/>
                    <a:pt x="1649149" y="384543"/>
                    <a:pt x="1675819" y="369780"/>
                  </a:cubicBezTo>
                  <a:cubicBezTo>
                    <a:pt x="1698489" y="357207"/>
                    <a:pt x="1711728" y="357302"/>
                    <a:pt x="1754591" y="370161"/>
                  </a:cubicBezTo>
                  <a:cubicBezTo>
                    <a:pt x="1782880" y="378733"/>
                    <a:pt x="1812217" y="390830"/>
                    <a:pt x="1819837" y="397116"/>
                  </a:cubicBezTo>
                  <a:cubicBezTo>
                    <a:pt x="1841935" y="415404"/>
                    <a:pt x="1850317" y="395307"/>
                    <a:pt x="1829934" y="372732"/>
                  </a:cubicBezTo>
                  <a:cubicBezTo>
                    <a:pt x="1812503" y="353301"/>
                    <a:pt x="1813170" y="351396"/>
                    <a:pt x="1841935" y="340443"/>
                  </a:cubicBezTo>
                  <a:cubicBezTo>
                    <a:pt x="1878987" y="326346"/>
                    <a:pt x="1870701" y="305867"/>
                    <a:pt x="1827933" y="305581"/>
                  </a:cubicBezTo>
                  <a:cubicBezTo>
                    <a:pt x="1784309" y="305295"/>
                    <a:pt x="1769164" y="292627"/>
                    <a:pt x="1751638" y="241764"/>
                  </a:cubicBezTo>
                  <a:cubicBezTo>
                    <a:pt x="1740684" y="209855"/>
                    <a:pt x="1739732" y="192900"/>
                    <a:pt x="1748495" y="182423"/>
                  </a:cubicBezTo>
                  <a:cubicBezTo>
                    <a:pt x="1757163" y="171850"/>
                    <a:pt x="1757163" y="163944"/>
                    <a:pt x="1748495" y="155277"/>
                  </a:cubicBezTo>
                  <a:cubicBezTo>
                    <a:pt x="1734874" y="141656"/>
                    <a:pt x="1707537" y="153086"/>
                    <a:pt x="1716967" y="168516"/>
                  </a:cubicBezTo>
                  <a:cubicBezTo>
                    <a:pt x="1720396" y="173946"/>
                    <a:pt x="1711538" y="179946"/>
                    <a:pt x="1697346" y="182042"/>
                  </a:cubicBezTo>
                  <a:cubicBezTo>
                    <a:pt x="1678772" y="184709"/>
                    <a:pt x="1669819" y="195377"/>
                    <a:pt x="1665437" y="220047"/>
                  </a:cubicBezTo>
                  <a:cubicBezTo>
                    <a:pt x="1660865" y="245193"/>
                    <a:pt x="1657341" y="249288"/>
                    <a:pt x="1651816" y="235572"/>
                  </a:cubicBezTo>
                  <a:cubicBezTo>
                    <a:pt x="1647816" y="225285"/>
                    <a:pt x="1628385" y="208807"/>
                    <a:pt x="1608763" y="198996"/>
                  </a:cubicBezTo>
                  <a:cubicBezTo>
                    <a:pt x="1577521" y="183375"/>
                    <a:pt x="1572092" y="183280"/>
                    <a:pt x="1566567" y="198044"/>
                  </a:cubicBezTo>
                  <a:cubicBezTo>
                    <a:pt x="1561615" y="210712"/>
                    <a:pt x="1556281" y="211760"/>
                    <a:pt x="1544660" y="202140"/>
                  </a:cubicBezTo>
                  <a:cubicBezTo>
                    <a:pt x="1536373" y="195186"/>
                    <a:pt x="1524562" y="192424"/>
                    <a:pt x="1518657" y="196139"/>
                  </a:cubicBezTo>
                  <a:cubicBezTo>
                    <a:pt x="1512751" y="199758"/>
                    <a:pt x="1504845" y="194615"/>
                    <a:pt x="1501131" y="184804"/>
                  </a:cubicBezTo>
                  <a:cubicBezTo>
                    <a:pt x="1500083" y="182137"/>
                    <a:pt x="1498749" y="179946"/>
                    <a:pt x="1497225" y="178137"/>
                  </a:cubicBezTo>
                  <a:cubicBezTo>
                    <a:pt x="1520657" y="182232"/>
                    <a:pt x="1563519" y="176136"/>
                    <a:pt x="1596571" y="162420"/>
                  </a:cubicBezTo>
                  <a:cubicBezTo>
                    <a:pt x="1619241" y="152895"/>
                    <a:pt x="1651816" y="145275"/>
                    <a:pt x="1669152" y="145275"/>
                  </a:cubicBezTo>
                  <a:cubicBezTo>
                    <a:pt x="1702299" y="145275"/>
                    <a:pt x="1732969" y="119463"/>
                    <a:pt x="1721539" y="100984"/>
                  </a:cubicBezTo>
                  <a:cubicBezTo>
                    <a:pt x="1717729" y="95079"/>
                    <a:pt x="1705918" y="91364"/>
                    <a:pt x="1694965" y="92983"/>
                  </a:cubicBezTo>
                  <a:cubicBezTo>
                    <a:pt x="1684011" y="94602"/>
                    <a:pt x="1669723" y="85077"/>
                    <a:pt x="1663151" y="71933"/>
                  </a:cubicBezTo>
                  <a:cubicBezTo>
                    <a:pt x="1645530" y="36595"/>
                    <a:pt x="1617336" y="41358"/>
                    <a:pt x="1618765" y="79458"/>
                  </a:cubicBezTo>
                  <a:cubicBezTo>
                    <a:pt x="1619812" y="104318"/>
                    <a:pt x="1614954" y="110890"/>
                    <a:pt x="1595619" y="110890"/>
                  </a:cubicBezTo>
                  <a:cubicBezTo>
                    <a:pt x="1582093" y="110890"/>
                    <a:pt x="1560376" y="103365"/>
                    <a:pt x="1547232" y="94126"/>
                  </a:cubicBezTo>
                  <a:cubicBezTo>
                    <a:pt x="1533992" y="84887"/>
                    <a:pt x="1501036" y="75933"/>
                    <a:pt x="1474080" y="74124"/>
                  </a:cubicBezTo>
                  <a:cubicBezTo>
                    <a:pt x="1427217" y="71076"/>
                    <a:pt x="1424836" y="72504"/>
                    <a:pt x="1422835" y="103365"/>
                  </a:cubicBezTo>
                  <a:cubicBezTo>
                    <a:pt x="1420644" y="138036"/>
                    <a:pt x="1442647" y="155086"/>
                    <a:pt x="1466174" y="136893"/>
                  </a:cubicBezTo>
                  <a:cubicBezTo>
                    <a:pt x="1473984" y="130988"/>
                    <a:pt x="1493130" y="129845"/>
                    <a:pt x="1508941" y="134512"/>
                  </a:cubicBezTo>
                  <a:cubicBezTo>
                    <a:pt x="1535325" y="142323"/>
                    <a:pt x="1535611" y="143085"/>
                    <a:pt x="1512465" y="144132"/>
                  </a:cubicBezTo>
                  <a:cubicBezTo>
                    <a:pt x="1485891" y="145371"/>
                    <a:pt x="1470270" y="160039"/>
                    <a:pt x="1482462" y="172231"/>
                  </a:cubicBezTo>
                  <a:cubicBezTo>
                    <a:pt x="1482462" y="172231"/>
                    <a:pt x="1482462" y="172231"/>
                    <a:pt x="1482557" y="172231"/>
                  </a:cubicBezTo>
                  <a:cubicBezTo>
                    <a:pt x="1478842" y="172326"/>
                    <a:pt x="1474556" y="173088"/>
                    <a:pt x="1469698" y="174612"/>
                  </a:cubicBezTo>
                  <a:cubicBezTo>
                    <a:pt x="1453791" y="179661"/>
                    <a:pt x="1447886" y="178041"/>
                    <a:pt x="1452744" y="170136"/>
                  </a:cubicBezTo>
                  <a:cubicBezTo>
                    <a:pt x="1463888" y="152229"/>
                    <a:pt x="1408643" y="120415"/>
                    <a:pt x="1371591" y="123368"/>
                  </a:cubicBezTo>
                  <a:cubicBezTo>
                    <a:pt x="1353969" y="124892"/>
                    <a:pt x="1330633" y="122130"/>
                    <a:pt x="1319965" y="117558"/>
                  </a:cubicBezTo>
                  <a:cubicBezTo>
                    <a:pt x="1290533" y="104889"/>
                    <a:pt x="1236907" y="126797"/>
                    <a:pt x="1235002" y="152324"/>
                  </a:cubicBezTo>
                  <a:cubicBezTo>
                    <a:pt x="1234050" y="164325"/>
                    <a:pt x="1232811" y="183185"/>
                    <a:pt x="1232145" y="194139"/>
                  </a:cubicBezTo>
                  <a:cubicBezTo>
                    <a:pt x="1231383" y="205188"/>
                    <a:pt x="1223572" y="214236"/>
                    <a:pt x="1214523" y="214236"/>
                  </a:cubicBezTo>
                  <a:cubicBezTo>
                    <a:pt x="1188615" y="214236"/>
                    <a:pt x="1181472" y="236334"/>
                    <a:pt x="1204427" y="244526"/>
                  </a:cubicBezTo>
                  <a:cubicBezTo>
                    <a:pt x="1215857" y="248526"/>
                    <a:pt x="1232907" y="261195"/>
                    <a:pt x="1242432" y="272720"/>
                  </a:cubicBezTo>
                  <a:cubicBezTo>
                    <a:pt x="1257672" y="291484"/>
                    <a:pt x="1262434" y="291960"/>
                    <a:pt x="1288152" y="277292"/>
                  </a:cubicBezTo>
                  <a:cubicBezTo>
                    <a:pt x="1303773" y="268243"/>
                    <a:pt x="1328252" y="255670"/>
                    <a:pt x="1342444" y="249288"/>
                  </a:cubicBezTo>
                  <a:cubicBezTo>
                    <a:pt x="1356541" y="242907"/>
                    <a:pt x="1368162" y="232334"/>
                    <a:pt x="1368162" y="225857"/>
                  </a:cubicBezTo>
                  <a:cubicBezTo>
                    <a:pt x="1368162" y="200330"/>
                    <a:pt x="1385402" y="216046"/>
                    <a:pt x="1386926" y="243002"/>
                  </a:cubicBezTo>
                  <a:cubicBezTo>
                    <a:pt x="1389879" y="293199"/>
                    <a:pt x="1412548" y="309010"/>
                    <a:pt x="1471317" y="302057"/>
                  </a:cubicBezTo>
                  <a:cubicBezTo>
                    <a:pt x="1500083" y="298628"/>
                    <a:pt x="1531134" y="300438"/>
                    <a:pt x="1539993" y="305867"/>
                  </a:cubicBezTo>
                  <a:cubicBezTo>
                    <a:pt x="1550565" y="312439"/>
                    <a:pt x="1528277" y="317106"/>
                    <a:pt x="1476461" y="319392"/>
                  </a:cubicBezTo>
                  <a:cubicBezTo>
                    <a:pt x="1392260" y="323012"/>
                    <a:pt x="1375877" y="338919"/>
                    <a:pt x="1439504" y="355206"/>
                  </a:cubicBezTo>
                  <a:cubicBezTo>
                    <a:pt x="1459983" y="360445"/>
                    <a:pt x="1487510" y="374733"/>
                    <a:pt x="1500654" y="386925"/>
                  </a:cubicBezTo>
                  <a:cubicBezTo>
                    <a:pt x="1513894" y="399212"/>
                    <a:pt x="1531896" y="407022"/>
                    <a:pt x="1540755" y="404165"/>
                  </a:cubicBezTo>
                  <a:cubicBezTo>
                    <a:pt x="1549518" y="401403"/>
                    <a:pt x="1579903" y="395783"/>
                    <a:pt x="1608287" y="391782"/>
                  </a:cubicBezTo>
                  <a:cubicBezTo>
                    <a:pt x="1655531" y="385115"/>
                    <a:pt x="1657817" y="385972"/>
                    <a:pt x="1636862" y="401498"/>
                  </a:cubicBezTo>
                  <a:cubicBezTo>
                    <a:pt x="1617907" y="415404"/>
                    <a:pt x="1616859" y="419595"/>
                    <a:pt x="1631147" y="425025"/>
                  </a:cubicBezTo>
                  <a:cubicBezTo>
                    <a:pt x="1649149" y="432073"/>
                    <a:pt x="1657912" y="500082"/>
                    <a:pt x="1640862" y="500082"/>
                  </a:cubicBezTo>
                  <a:cubicBezTo>
                    <a:pt x="1635528" y="500082"/>
                    <a:pt x="1631147" y="490366"/>
                    <a:pt x="1631147" y="478555"/>
                  </a:cubicBezTo>
                  <a:cubicBezTo>
                    <a:pt x="1631147" y="448647"/>
                    <a:pt x="1573425" y="427215"/>
                    <a:pt x="1511323" y="434169"/>
                  </a:cubicBezTo>
                  <a:cubicBezTo>
                    <a:pt x="1453696" y="440741"/>
                    <a:pt x="1439885" y="434359"/>
                    <a:pt x="1467507" y="414071"/>
                  </a:cubicBezTo>
                  <a:cubicBezTo>
                    <a:pt x="1484557" y="401593"/>
                    <a:pt x="1483414" y="398259"/>
                    <a:pt x="1455792" y="380257"/>
                  </a:cubicBezTo>
                  <a:cubicBezTo>
                    <a:pt x="1431884" y="364446"/>
                    <a:pt x="1421692" y="363112"/>
                    <a:pt x="1408833" y="373590"/>
                  </a:cubicBezTo>
                  <a:cubicBezTo>
                    <a:pt x="1396165" y="384258"/>
                    <a:pt x="1384259" y="382829"/>
                    <a:pt x="1354636" y="367303"/>
                  </a:cubicBezTo>
                  <a:cubicBezTo>
                    <a:pt x="1304344" y="341109"/>
                    <a:pt x="1228811" y="327489"/>
                    <a:pt x="1211761" y="341681"/>
                  </a:cubicBezTo>
                  <a:cubicBezTo>
                    <a:pt x="1202712" y="349110"/>
                    <a:pt x="1186615" y="346824"/>
                    <a:pt x="1163279" y="334728"/>
                  </a:cubicBezTo>
                  <a:cubicBezTo>
                    <a:pt x="1126132" y="315487"/>
                    <a:pt x="1113178" y="319011"/>
                    <a:pt x="1049360" y="365684"/>
                  </a:cubicBezTo>
                  <a:cubicBezTo>
                    <a:pt x="1012117" y="392925"/>
                    <a:pt x="989352" y="390735"/>
                    <a:pt x="1024976" y="363303"/>
                  </a:cubicBezTo>
                  <a:cubicBezTo>
                    <a:pt x="1067934" y="330346"/>
                    <a:pt x="1028310" y="320631"/>
                    <a:pt x="976303" y="351301"/>
                  </a:cubicBezTo>
                  <a:cubicBezTo>
                    <a:pt x="949633" y="367113"/>
                    <a:pt x="933060" y="371208"/>
                    <a:pt x="928202" y="363207"/>
                  </a:cubicBezTo>
                  <a:cubicBezTo>
                    <a:pt x="923916" y="356540"/>
                    <a:pt x="915629" y="354159"/>
                    <a:pt x="909438" y="357969"/>
                  </a:cubicBezTo>
                  <a:cubicBezTo>
                    <a:pt x="902580" y="362160"/>
                    <a:pt x="902294" y="370065"/>
                    <a:pt x="908580" y="378162"/>
                  </a:cubicBezTo>
                  <a:cubicBezTo>
                    <a:pt x="924011" y="397878"/>
                    <a:pt x="935631" y="468268"/>
                    <a:pt x="922011" y="459886"/>
                  </a:cubicBezTo>
                  <a:cubicBezTo>
                    <a:pt x="915819" y="456171"/>
                    <a:pt x="910771" y="440741"/>
                    <a:pt x="910771" y="425691"/>
                  </a:cubicBezTo>
                  <a:cubicBezTo>
                    <a:pt x="910771" y="397307"/>
                    <a:pt x="901341" y="387210"/>
                    <a:pt x="867909" y="380257"/>
                  </a:cubicBezTo>
                  <a:cubicBezTo>
                    <a:pt x="856955" y="377971"/>
                    <a:pt x="825332" y="367875"/>
                    <a:pt x="797805" y="358064"/>
                  </a:cubicBezTo>
                  <a:cubicBezTo>
                    <a:pt x="770277" y="348063"/>
                    <a:pt x="735797" y="339966"/>
                    <a:pt x="721319" y="339966"/>
                  </a:cubicBezTo>
                  <a:cubicBezTo>
                    <a:pt x="706841" y="339966"/>
                    <a:pt x="692077" y="335394"/>
                    <a:pt x="688458" y="329775"/>
                  </a:cubicBezTo>
                  <a:cubicBezTo>
                    <a:pt x="685029" y="324155"/>
                    <a:pt x="651215" y="319202"/>
                    <a:pt x="613305" y="318630"/>
                  </a:cubicBezTo>
                  <a:cubicBezTo>
                    <a:pt x="575301" y="318059"/>
                    <a:pt x="534153" y="312153"/>
                    <a:pt x="521675" y="305581"/>
                  </a:cubicBezTo>
                  <a:cubicBezTo>
                    <a:pt x="506244" y="297294"/>
                    <a:pt x="492147" y="297104"/>
                    <a:pt x="477384" y="305010"/>
                  </a:cubicBezTo>
                  <a:cubicBezTo>
                    <a:pt x="461286" y="313677"/>
                    <a:pt x="452142" y="312344"/>
                    <a:pt x="441760" y="299771"/>
                  </a:cubicBezTo>
                  <a:cubicBezTo>
                    <a:pt x="433950" y="290341"/>
                    <a:pt x="413185" y="282816"/>
                    <a:pt x="395469" y="282816"/>
                  </a:cubicBezTo>
                  <a:cubicBezTo>
                    <a:pt x="377752" y="282816"/>
                    <a:pt x="359845" y="277387"/>
                    <a:pt x="355845" y="270815"/>
                  </a:cubicBezTo>
                  <a:cubicBezTo>
                    <a:pt x="350701" y="262528"/>
                    <a:pt x="343748" y="262719"/>
                    <a:pt x="333366" y="271386"/>
                  </a:cubicBezTo>
                  <a:cubicBezTo>
                    <a:pt x="322983" y="279959"/>
                    <a:pt x="315840" y="280149"/>
                    <a:pt x="310791" y="272053"/>
                  </a:cubicBezTo>
                  <a:cubicBezTo>
                    <a:pt x="306124" y="264243"/>
                    <a:pt x="293742" y="266529"/>
                    <a:pt x="275454" y="278530"/>
                  </a:cubicBezTo>
                  <a:cubicBezTo>
                    <a:pt x="260118" y="288627"/>
                    <a:pt x="247355" y="292437"/>
                    <a:pt x="247164" y="286912"/>
                  </a:cubicBezTo>
                  <a:cubicBezTo>
                    <a:pt x="246974" y="281578"/>
                    <a:pt x="240497" y="284721"/>
                    <a:pt x="232877" y="294246"/>
                  </a:cubicBezTo>
                  <a:cubicBezTo>
                    <a:pt x="225162" y="303581"/>
                    <a:pt x="206112" y="313106"/>
                    <a:pt x="190395" y="315201"/>
                  </a:cubicBezTo>
                  <a:cubicBezTo>
                    <a:pt x="174679" y="317202"/>
                    <a:pt x="153343" y="329679"/>
                    <a:pt x="143056" y="342824"/>
                  </a:cubicBezTo>
                  <a:cubicBezTo>
                    <a:pt x="132769" y="356064"/>
                    <a:pt x="115815" y="368065"/>
                    <a:pt x="105337" y="369589"/>
                  </a:cubicBezTo>
                  <a:cubicBezTo>
                    <a:pt x="94860" y="371208"/>
                    <a:pt x="73143" y="381019"/>
                    <a:pt x="57141" y="391592"/>
                  </a:cubicBezTo>
                  <a:lnTo>
                    <a:pt x="27899" y="410642"/>
                  </a:lnTo>
                  <a:lnTo>
                    <a:pt x="66285" y="444265"/>
                  </a:lnTo>
                  <a:cubicBezTo>
                    <a:pt x="104670" y="477888"/>
                    <a:pt x="154296" y="505320"/>
                    <a:pt x="170393" y="501891"/>
                  </a:cubicBezTo>
                  <a:cubicBezTo>
                    <a:pt x="175060" y="500844"/>
                    <a:pt x="178965" y="504654"/>
                    <a:pt x="178965" y="510273"/>
                  </a:cubicBezTo>
                  <a:cubicBezTo>
                    <a:pt x="178965" y="529704"/>
                    <a:pt x="147342" y="532562"/>
                    <a:pt x="115529" y="515988"/>
                  </a:cubicBezTo>
                  <a:cubicBezTo>
                    <a:pt x="93621" y="504654"/>
                    <a:pt x="79810" y="503034"/>
                    <a:pt x="71809" y="511131"/>
                  </a:cubicBezTo>
                  <a:cubicBezTo>
                    <a:pt x="65332" y="517703"/>
                    <a:pt x="51330" y="522942"/>
                    <a:pt x="40853" y="522942"/>
                  </a:cubicBezTo>
                  <a:cubicBezTo>
                    <a:pt x="30280" y="522942"/>
                    <a:pt x="15326" y="530562"/>
                    <a:pt x="7515" y="539991"/>
                  </a:cubicBezTo>
                  <a:cubicBezTo>
                    <a:pt x="-4010" y="553898"/>
                    <a:pt x="-2772" y="558565"/>
                    <a:pt x="14659" y="565709"/>
                  </a:cubicBezTo>
                  <a:cubicBezTo>
                    <a:pt x="26375" y="570471"/>
                    <a:pt x="35995" y="582092"/>
                    <a:pt x="35995" y="591426"/>
                  </a:cubicBezTo>
                  <a:cubicBezTo>
                    <a:pt x="35995" y="616668"/>
                    <a:pt x="145723" y="631336"/>
                    <a:pt x="163059" y="608381"/>
                  </a:cubicBezTo>
                  <a:cubicBezTo>
                    <a:pt x="180680" y="585045"/>
                    <a:pt x="186871" y="587331"/>
                    <a:pt x="184680" y="616191"/>
                  </a:cubicBezTo>
                  <a:cubicBezTo>
                    <a:pt x="183061" y="639147"/>
                    <a:pt x="155439" y="658006"/>
                    <a:pt x="110385" y="667055"/>
                  </a:cubicBezTo>
                  <a:cubicBezTo>
                    <a:pt x="81429" y="672770"/>
                    <a:pt x="51902" y="718109"/>
                    <a:pt x="59903" y="744684"/>
                  </a:cubicBezTo>
                  <a:cubicBezTo>
                    <a:pt x="70571" y="779831"/>
                    <a:pt x="112290" y="821646"/>
                    <a:pt x="132674" y="817360"/>
                  </a:cubicBezTo>
                  <a:cubicBezTo>
                    <a:pt x="142389" y="815359"/>
                    <a:pt x="155915" y="820884"/>
                    <a:pt x="162582" y="829742"/>
                  </a:cubicBezTo>
                  <a:cubicBezTo>
                    <a:pt x="181728" y="854793"/>
                    <a:pt x="253260" y="875652"/>
                    <a:pt x="276216" y="862984"/>
                  </a:cubicBezTo>
                  <a:cubicBezTo>
                    <a:pt x="292789" y="853650"/>
                    <a:pt x="294313" y="856031"/>
                    <a:pt x="287360" y="878986"/>
                  </a:cubicBezTo>
                  <a:cubicBezTo>
                    <a:pt x="274787" y="919848"/>
                    <a:pt x="262119" y="931469"/>
                    <a:pt x="195539" y="962902"/>
                  </a:cubicBezTo>
                  <a:cubicBezTo>
                    <a:pt x="162011" y="978808"/>
                    <a:pt x="131531" y="996525"/>
                    <a:pt x="127911" y="1002430"/>
                  </a:cubicBezTo>
                  <a:cubicBezTo>
                    <a:pt x="117910" y="1018718"/>
                    <a:pt x="144961" y="1030339"/>
                    <a:pt x="159344" y="1015860"/>
                  </a:cubicBezTo>
                  <a:cubicBezTo>
                    <a:pt x="174679" y="1000525"/>
                    <a:pt x="205826" y="998811"/>
                    <a:pt x="196587" y="1013860"/>
                  </a:cubicBezTo>
                  <a:cubicBezTo>
                    <a:pt x="186681" y="1029957"/>
                    <a:pt x="213351" y="1041864"/>
                    <a:pt x="227543" y="1027671"/>
                  </a:cubicBezTo>
                  <a:cubicBezTo>
                    <a:pt x="236401" y="1018908"/>
                    <a:pt x="234306" y="1013289"/>
                    <a:pt x="220209" y="1007764"/>
                  </a:cubicBezTo>
                  <a:cubicBezTo>
                    <a:pt x="198206" y="999287"/>
                    <a:pt x="195539" y="1001478"/>
                    <a:pt x="291075" y="948995"/>
                  </a:cubicBezTo>
                  <a:cubicBezTo>
                    <a:pt x="343843" y="919944"/>
                    <a:pt x="421472" y="844791"/>
                    <a:pt x="412899" y="830980"/>
                  </a:cubicBezTo>
                  <a:cubicBezTo>
                    <a:pt x="409851" y="825932"/>
                    <a:pt x="412804" y="818407"/>
                    <a:pt x="419567" y="814216"/>
                  </a:cubicBezTo>
                  <a:cubicBezTo>
                    <a:pt x="426330" y="809930"/>
                    <a:pt x="436617" y="794118"/>
                    <a:pt x="442332" y="779069"/>
                  </a:cubicBezTo>
                  <a:cubicBezTo>
                    <a:pt x="448142" y="764019"/>
                    <a:pt x="461953" y="751732"/>
                    <a:pt x="473097" y="752018"/>
                  </a:cubicBezTo>
                  <a:cubicBezTo>
                    <a:pt x="492433" y="752304"/>
                    <a:pt x="492433" y="752875"/>
                    <a:pt x="473383" y="764019"/>
                  </a:cubicBezTo>
                  <a:cubicBezTo>
                    <a:pt x="451571" y="776688"/>
                    <a:pt x="446427" y="814597"/>
                    <a:pt x="465001" y="826027"/>
                  </a:cubicBezTo>
                  <a:cubicBezTo>
                    <a:pt x="471383" y="829932"/>
                    <a:pt x="491862" y="825456"/>
                    <a:pt x="510626" y="816216"/>
                  </a:cubicBezTo>
                  <a:cubicBezTo>
                    <a:pt x="530343" y="806310"/>
                    <a:pt x="547392" y="803643"/>
                    <a:pt x="551298" y="809930"/>
                  </a:cubicBezTo>
                  <a:cubicBezTo>
                    <a:pt x="554822" y="815740"/>
                    <a:pt x="562728" y="817645"/>
                    <a:pt x="568633" y="813931"/>
                  </a:cubicBezTo>
                  <a:cubicBezTo>
                    <a:pt x="574634" y="810216"/>
                    <a:pt x="576539" y="802310"/>
                    <a:pt x="572824" y="796309"/>
                  </a:cubicBezTo>
                  <a:cubicBezTo>
                    <a:pt x="569109" y="790404"/>
                    <a:pt x="561394" y="788594"/>
                    <a:pt x="555489" y="792118"/>
                  </a:cubicBezTo>
                  <a:cubicBezTo>
                    <a:pt x="545487" y="798309"/>
                    <a:pt x="541296" y="784689"/>
                    <a:pt x="547773" y="766115"/>
                  </a:cubicBezTo>
                  <a:cubicBezTo>
                    <a:pt x="551869" y="754113"/>
                    <a:pt x="579206" y="751827"/>
                    <a:pt x="579206" y="763543"/>
                  </a:cubicBezTo>
                  <a:cubicBezTo>
                    <a:pt x="579206" y="779736"/>
                    <a:pt x="649310" y="806310"/>
                    <a:pt x="711984" y="813645"/>
                  </a:cubicBezTo>
                  <a:cubicBezTo>
                    <a:pt x="744084" y="817455"/>
                    <a:pt x="795328" y="833171"/>
                    <a:pt x="825618" y="848602"/>
                  </a:cubicBezTo>
                  <a:cubicBezTo>
                    <a:pt x="862956" y="867461"/>
                    <a:pt x="885149" y="872985"/>
                    <a:pt x="894293" y="865365"/>
                  </a:cubicBezTo>
                  <a:cubicBezTo>
                    <a:pt x="903818" y="857555"/>
                    <a:pt x="912962" y="864985"/>
                    <a:pt x="925535" y="891178"/>
                  </a:cubicBezTo>
                  <a:cubicBezTo>
                    <a:pt x="945061" y="931374"/>
                    <a:pt x="940299" y="954329"/>
                    <a:pt x="916486" y="934612"/>
                  </a:cubicBezTo>
                  <a:cubicBezTo>
                    <a:pt x="906009" y="925849"/>
                    <a:pt x="899055" y="925754"/>
                    <a:pt x="894007" y="934041"/>
                  </a:cubicBezTo>
                  <a:cubicBezTo>
                    <a:pt x="889911" y="940613"/>
                    <a:pt x="889435" y="946709"/>
                    <a:pt x="892959" y="947376"/>
                  </a:cubicBezTo>
                  <a:cubicBezTo>
                    <a:pt x="896388" y="948233"/>
                    <a:pt x="903151" y="949566"/>
                    <a:pt x="907914" y="950519"/>
                  </a:cubicBezTo>
                  <a:cubicBezTo>
                    <a:pt x="912581" y="951376"/>
                    <a:pt x="922868" y="956234"/>
                    <a:pt x="930774" y="961092"/>
                  </a:cubicBezTo>
                  <a:cubicBezTo>
                    <a:pt x="944109" y="969664"/>
                    <a:pt x="949538" y="963282"/>
                    <a:pt x="946395" y="943185"/>
                  </a:cubicBezTo>
                  <a:cubicBezTo>
                    <a:pt x="944109" y="928421"/>
                    <a:pt x="964397" y="933755"/>
                    <a:pt x="979351" y="951757"/>
                  </a:cubicBezTo>
                  <a:cubicBezTo>
                    <a:pt x="987162" y="961092"/>
                    <a:pt x="1000687" y="968902"/>
                    <a:pt x="1009355" y="968902"/>
                  </a:cubicBezTo>
                  <a:cubicBezTo>
                    <a:pt x="1018023" y="968902"/>
                    <a:pt x="1025166" y="976522"/>
                    <a:pt x="1025166" y="986047"/>
                  </a:cubicBezTo>
                  <a:cubicBezTo>
                    <a:pt x="1025166" y="995382"/>
                    <a:pt x="1020404" y="1001954"/>
                    <a:pt x="1014879" y="1000335"/>
                  </a:cubicBezTo>
                  <a:cubicBezTo>
                    <a:pt x="1005354" y="997668"/>
                    <a:pt x="1002306" y="1003002"/>
                    <a:pt x="1002306" y="1021766"/>
                  </a:cubicBezTo>
                  <a:cubicBezTo>
                    <a:pt x="1002306" y="1025576"/>
                    <a:pt x="1009926" y="1022433"/>
                    <a:pt x="1019451" y="1014622"/>
                  </a:cubicBezTo>
                  <a:cubicBezTo>
                    <a:pt x="1028786" y="1006716"/>
                    <a:pt x="1037168" y="1003573"/>
                    <a:pt x="1037930" y="1007574"/>
                  </a:cubicBezTo>
                  <a:cubicBezTo>
                    <a:pt x="1043454" y="1034625"/>
                    <a:pt x="1042407" y="1044912"/>
                    <a:pt x="1033072" y="1057485"/>
                  </a:cubicBezTo>
                  <a:cubicBezTo>
                    <a:pt x="1027071" y="1065390"/>
                    <a:pt x="1026119" y="1071772"/>
                    <a:pt x="1030881" y="1071772"/>
                  </a:cubicBezTo>
                  <a:cubicBezTo>
                    <a:pt x="1035549" y="1071772"/>
                    <a:pt x="1033263" y="1079011"/>
                    <a:pt x="1025928" y="1087965"/>
                  </a:cubicBezTo>
                  <a:cubicBezTo>
                    <a:pt x="1016784" y="1098919"/>
                    <a:pt x="1016308" y="1106443"/>
                    <a:pt x="1024595" y="1111491"/>
                  </a:cubicBezTo>
                  <a:cubicBezTo>
                    <a:pt x="1035930" y="1118445"/>
                    <a:pt x="1040883" y="1111015"/>
                    <a:pt x="1037835" y="1091775"/>
                  </a:cubicBezTo>
                  <a:cubicBezTo>
                    <a:pt x="1036215" y="1081393"/>
                    <a:pt x="1040692" y="1081202"/>
                    <a:pt x="1064695" y="1090346"/>
                  </a:cubicBezTo>
                  <a:cubicBezTo>
                    <a:pt x="1081745" y="1096918"/>
                    <a:pt x="1081745" y="1099109"/>
                    <a:pt x="1064790" y="1117778"/>
                  </a:cubicBezTo>
                  <a:cubicBezTo>
                    <a:pt x="1053741" y="1130161"/>
                    <a:pt x="1050979" y="1140828"/>
                    <a:pt x="1057837" y="1145210"/>
                  </a:cubicBezTo>
                  <a:cubicBezTo>
                    <a:pt x="1064124" y="1149020"/>
                    <a:pt x="1072315" y="1147115"/>
                    <a:pt x="1076125" y="1141114"/>
                  </a:cubicBezTo>
                  <a:cubicBezTo>
                    <a:pt x="1079935" y="1134923"/>
                    <a:pt x="1090698" y="1132828"/>
                    <a:pt x="1100033" y="1136542"/>
                  </a:cubicBezTo>
                  <a:cubicBezTo>
                    <a:pt x="1113178" y="1141590"/>
                    <a:pt x="1114130" y="1146734"/>
                    <a:pt x="1104033" y="1158926"/>
                  </a:cubicBezTo>
                  <a:cubicBezTo>
                    <a:pt x="1096794" y="1167594"/>
                    <a:pt x="1094794" y="1174737"/>
                    <a:pt x="1099461" y="1174737"/>
                  </a:cubicBezTo>
                  <a:cubicBezTo>
                    <a:pt x="1104129" y="1174737"/>
                    <a:pt x="1101081" y="1183024"/>
                    <a:pt x="1092603" y="1193216"/>
                  </a:cubicBezTo>
                  <a:cubicBezTo>
                    <a:pt x="1079364" y="1209218"/>
                    <a:pt x="1081840" y="1215409"/>
                    <a:pt x="1111272" y="1239222"/>
                  </a:cubicBezTo>
                  <a:cubicBezTo>
                    <a:pt x="1129846" y="1254271"/>
                    <a:pt x="1159945" y="1274178"/>
                    <a:pt x="1178043" y="1283418"/>
                  </a:cubicBezTo>
                  <a:cubicBezTo>
                    <a:pt x="1212047" y="1300753"/>
                    <a:pt x="1236812" y="1296372"/>
                    <a:pt x="1223763" y="1275321"/>
                  </a:cubicBezTo>
                  <a:cubicBezTo>
                    <a:pt x="1219477" y="1268368"/>
                    <a:pt x="1223096" y="1265415"/>
                    <a:pt x="1232240" y="1268464"/>
                  </a:cubicBezTo>
                  <a:cubicBezTo>
                    <a:pt x="1240908" y="1271321"/>
                    <a:pt x="1249861" y="1288371"/>
                    <a:pt x="1251861" y="1306468"/>
                  </a:cubicBezTo>
                  <a:cubicBezTo>
                    <a:pt x="1255290" y="1335329"/>
                    <a:pt x="1253576" y="1337424"/>
                    <a:pt x="1237383" y="1323899"/>
                  </a:cubicBezTo>
                  <a:cubicBezTo>
                    <a:pt x="1210332" y="1301515"/>
                    <a:pt x="1205094" y="1313803"/>
                    <a:pt x="1201474" y="1406004"/>
                  </a:cubicBezTo>
                  <a:cubicBezTo>
                    <a:pt x="1199664" y="1451820"/>
                    <a:pt x="1196521" y="1514875"/>
                    <a:pt x="1194521" y="1546308"/>
                  </a:cubicBezTo>
                  <a:cubicBezTo>
                    <a:pt x="1191663" y="1588885"/>
                    <a:pt x="1197093" y="1615173"/>
                    <a:pt x="1215857" y="1649273"/>
                  </a:cubicBezTo>
                  <a:cubicBezTo>
                    <a:pt x="1229668" y="1674419"/>
                    <a:pt x="1247099" y="1693469"/>
                    <a:pt x="1254528" y="1691659"/>
                  </a:cubicBezTo>
                  <a:cubicBezTo>
                    <a:pt x="1262148" y="1689754"/>
                    <a:pt x="1265292" y="1695565"/>
                    <a:pt x="1261672" y="1704994"/>
                  </a:cubicBezTo>
                  <a:cubicBezTo>
                    <a:pt x="1252909" y="1727854"/>
                    <a:pt x="1316632" y="1825104"/>
                    <a:pt x="1348064" y="1836820"/>
                  </a:cubicBezTo>
                  <a:cubicBezTo>
                    <a:pt x="1362256" y="1841964"/>
                    <a:pt x="1373877" y="1850822"/>
                    <a:pt x="1373877" y="1856346"/>
                  </a:cubicBezTo>
                  <a:cubicBezTo>
                    <a:pt x="1373877" y="1861966"/>
                    <a:pt x="1380258" y="1865871"/>
                    <a:pt x="1388164" y="1864919"/>
                  </a:cubicBezTo>
                  <a:cubicBezTo>
                    <a:pt x="1396165" y="1863966"/>
                    <a:pt x="1410262" y="1889874"/>
                    <a:pt x="1420073" y="1923593"/>
                  </a:cubicBezTo>
                  <a:cubicBezTo>
                    <a:pt x="1429693" y="1956645"/>
                    <a:pt x="1447600" y="1992840"/>
                    <a:pt x="1459983" y="2004079"/>
                  </a:cubicBezTo>
                  <a:cubicBezTo>
                    <a:pt x="1477032" y="2019415"/>
                    <a:pt x="1479319" y="2028082"/>
                    <a:pt x="1469698" y="2039608"/>
                  </a:cubicBezTo>
                  <a:cubicBezTo>
                    <a:pt x="1459887" y="2051419"/>
                    <a:pt x="1465126" y="2062086"/>
                    <a:pt x="1492558" y="2086185"/>
                  </a:cubicBezTo>
                  <a:cubicBezTo>
                    <a:pt x="1512180" y="2103425"/>
                    <a:pt x="1528277" y="2127904"/>
                    <a:pt x="1528277" y="2140572"/>
                  </a:cubicBezTo>
                  <a:cubicBezTo>
                    <a:pt x="1528277" y="2172958"/>
                    <a:pt x="1605525" y="2234013"/>
                    <a:pt x="1623527" y="2215725"/>
                  </a:cubicBezTo>
                  <a:cubicBezTo>
                    <a:pt x="1633719" y="2205533"/>
                    <a:pt x="1632099" y="2198770"/>
                    <a:pt x="1616859" y="2187531"/>
                  </a:cubicBezTo>
                  <a:cubicBezTo>
                    <a:pt x="1605811" y="2179339"/>
                    <a:pt x="1596857" y="2168862"/>
                    <a:pt x="1596857" y="2164195"/>
                  </a:cubicBezTo>
                  <a:cubicBezTo>
                    <a:pt x="1596857" y="2159527"/>
                    <a:pt x="1581427" y="2132857"/>
                    <a:pt x="1562567" y="2104854"/>
                  </a:cubicBezTo>
                  <a:cubicBezTo>
                    <a:pt x="1543707" y="2076945"/>
                    <a:pt x="1528277" y="2049228"/>
                    <a:pt x="1528277" y="2043418"/>
                  </a:cubicBezTo>
                  <a:cubicBezTo>
                    <a:pt x="1528277" y="2037607"/>
                    <a:pt x="1517990" y="2015986"/>
                    <a:pt x="1505417" y="1995411"/>
                  </a:cubicBezTo>
                  <a:cubicBezTo>
                    <a:pt x="1492844" y="1974837"/>
                    <a:pt x="1482557" y="1951596"/>
                    <a:pt x="1482557" y="1943691"/>
                  </a:cubicBezTo>
                  <a:cubicBezTo>
                    <a:pt x="1482366" y="1917592"/>
                    <a:pt x="1505703" y="1928927"/>
                    <a:pt x="1517895" y="1960836"/>
                  </a:cubicBezTo>
                  <a:cubicBezTo>
                    <a:pt x="1524467" y="1978171"/>
                    <a:pt x="1549994" y="2019033"/>
                    <a:pt x="1574759" y="2051895"/>
                  </a:cubicBezTo>
                  <a:cubicBezTo>
                    <a:pt x="1599524" y="2084566"/>
                    <a:pt x="1619717" y="2115808"/>
                    <a:pt x="1619717" y="2121332"/>
                  </a:cubicBezTo>
                  <a:cubicBezTo>
                    <a:pt x="1619717" y="2126666"/>
                    <a:pt x="1636862" y="2151336"/>
                    <a:pt x="1657912" y="2176101"/>
                  </a:cubicBezTo>
                  <a:cubicBezTo>
                    <a:pt x="1708585" y="2235537"/>
                    <a:pt x="1722682" y="2264017"/>
                    <a:pt x="1715443" y="2291639"/>
                  </a:cubicBezTo>
                  <a:cubicBezTo>
                    <a:pt x="1707252" y="2322976"/>
                    <a:pt x="1756496" y="2362696"/>
                    <a:pt x="1878225" y="2423084"/>
                  </a:cubicBezTo>
                  <a:cubicBezTo>
                    <a:pt x="1958807" y="2462994"/>
                    <a:pt x="1979476" y="2468995"/>
                    <a:pt x="1997002" y="2458136"/>
                  </a:cubicBezTo>
                  <a:cubicBezTo>
                    <a:pt x="2014242" y="2447278"/>
                    <a:pt x="2025673" y="2450040"/>
                    <a:pt x="2059772" y="2473090"/>
                  </a:cubicBezTo>
                  <a:cubicBezTo>
                    <a:pt x="2113398" y="2509571"/>
                    <a:pt x="2186645" y="2546909"/>
                    <a:pt x="2204457" y="2546909"/>
                  </a:cubicBezTo>
                  <a:cubicBezTo>
                    <a:pt x="2230936" y="2546909"/>
                    <a:pt x="2271513" y="2596153"/>
                    <a:pt x="2271513" y="2628157"/>
                  </a:cubicBezTo>
                  <a:cubicBezTo>
                    <a:pt x="2271513" y="2662828"/>
                    <a:pt x="2287991" y="2680640"/>
                    <a:pt x="2300850" y="2659876"/>
                  </a:cubicBezTo>
                  <a:cubicBezTo>
                    <a:pt x="2306279" y="2651208"/>
                    <a:pt x="2313899" y="2655780"/>
                    <a:pt x="2323234" y="2673211"/>
                  </a:cubicBezTo>
                  <a:cubicBezTo>
                    <a:pt x="2331616" y="2689022"/>
                    <a:pt x="2350666" y="2701500"/>
                    <a:pt x="2369811" y="2704167"/>
                  </a:cubicBezTo>
                  <a:cubicBezTo>
                    <a:pt x="2387813" y="2706548"/>
                    <a:pt x="2408578" y="2713596"/>
                    <a:pt x="2416198" y="2719883"/>
                  </a:cubicBezTo>
                  <a:cubicBezTo>
                    <a:pt x="2425913" y="2727884"/>
                    <a:pt x="2433628" y="2724455"/>
                    <a:pt x="2442296" y="2708167"/>
                  </a:cubicBezTo>
                  <a:cubicBezTo>
                    <a:pt x="2468966" y="2658352"/>
                    <a:pt x="2511162" y="2722074"/>
                    <a:pt x="2509733" y="2809704"/>
                  </a:cubicBezTo>
                  <a:cubicBezTo>
                    <a:pt x="2508971" y="2849899"/>
                    <a:pt x="2500780" y="2870759"/>
                    <a:pt x="2471061" y="2906954"/>
                  </a:cubicBezTo>
                  <a:cubicBezTo>
                    <a:pt x="2423151" y="2965438"/>
                    <a:pt x="2396100" y="3060402"/>
                    <a:pt x="2422675" y="3077166"/>
                  </a:cubicBezTo>
                  <a:cubicBezTo>
                    <a:pt x="2438581" y="3087072"/>
                    <a:pt x="2438105" y="3090405"/>
                    <a:pt x="2419150" y="3106408"/>
                  </a:cubicBezTo>
                  <a:cubicBezTo>
                    <a:pt x="2398100" y="3123934"/>
                    <a:pt x="2398195" y="3125648"/>
                    <a:pt x="2421722" y="3175845"/>
                  </a:cubicBezTo>
                  <a:cubicBezTo>
                    <a:pt x="2435152" y="3204039"/>
                    <a:pt x="2465251" y="3281191"/>
                    <a:pt x="2488778" y="3347295"/>
                  </a:cubicBezTo>
                  <a:cubicBezTo>
                    <a:pt x="2527164" y="3455404"/>
                    <a:pt x="2536403" y="3471120"/>
                    <a:pt x="2581647" y="3505029"/>
                  </a:cubicBezTo>
                  <a:cubicBezTo>
                    <a:pt x="2609079" y="3525603"/>
                    <a:pt x="2646512" y="3555892"/>
                    <a:pt x="2664705" y="3572180"/>
                  </a:cubicBezTo>
                  <a:lnTo>
                    <a:pt x="2697852" y="3601612"/>
                  </a:lnTo>
                  <a:lnTo>
                    <a:pt x="2683850" y="3797542"/>
                  </a:lnTo>
                  <a:cubicBezTo>
                    <a:pt x="2676135" y="3905269"/>
                    <a:pt x="2668419" y="4021665"/>
                    <a:pt x="2666800" y="4056241"/>
                  </a:cubicBezTo>
                  <a:cubicBezTo>
                    <a:pt x="2664705" y="4097293"/>
                    <a:pt x="2652894" y="4140537"/>
                    <a:pt x="2632225" y="4180923"/>
                  </a:cubicBezTo>
                  <a:cubicBezTo>
                    <a:pt x="2609650" y="4225500"/>
                    <a:pt x="2602792" y="4252265"/>
                    <a:pt x="2607841" y="4277125"/>
                  </a:cubicBezTo>
                  <a:cubicBezTo>
                    <a:pt x="2611555" y="4296080"/>
                    <a:pt x="2608412" y="4328846"/>
                    <a:pt x="2600697" y="4350182"/>
                  </a:cubicBezTo>
                  <a:cubicBezTo>
                    <a:pt x="2589743" y="4380472"/>
                    <a:pt x="2589743" y="4393616"/>
                    <a:pt x="2600601" y="4411142"/>
                  </a:cubicBezTo>
                  <a:cubicBezTo>
                    <a:pt x="2608222" y="4423334"/>
                    <a:pt x="2614508" y="4452004"/>
                    <a:pt x="2614508" y="4474959"/>
                  </a:cubicBezTo>
                  <a:cubicBezTo>
                    <a:pt x="2614508" y="4510583"/>
                    <a:pt x="2612032" y="4514488"/>
                    <a:pt x="2597363" y="4502201"/>
                  </a:cubicBezTo>
                  <a:cubicBezTo>
                    <a:pt x="2581171" y="4488771"/>
                    <a:pt x="2576599" y="4491533"/>
                    <a:pt x="2583075" y="4510774"/>
                  </a:cubicBezTo>
                  <a:cubicBezTo>
                    <a:pt x="2584600" y="4515536"/>
                    <a:pt x="2589743" y="4518108"/>
                    <a:pt x="2594506" y="4516489"/>
                  </a:cubicBezTo>
                  <a:cubicBezTo>
                    <a:pt x="2599173" y="4514965"/>
                    <a:pt x="2603650" y="4518870"/>
                    <a:pt x="2604507" y="4525156"/>
                  </a:cubicBezTo>
                  <a:cubicBezTo>
                    <a:pt x="2605269" y="4531443"/>
                    <a:pt x="2606888" y="4542968"/>
                    <a:pt x="2608126" y="4550874"/>
                  </a:cubicBezTo>
                  <a:cubicBezTo>
                    <a:pt x="2612127" y="4577258"/>
                    <a:pt x="2601078" y="4583735"/>
                    <a:pt x="2586314" y="4563733"/>
                  </a:cubicBezTo>
                  <a:cubicBezTo>
                    <a:pt x="2572789" y="4545254"/>
                    <a:pt x="2570884" y="4545540"/>
                    <a:pt x="2557930" y="4569733"/>
                  </a:cubicBezTo>
                  <a:cubicBezTo>
                    <a:pt x="2544975" y="4593832"/>
                    <a:pt x="2548785" y="4610881"/>
                    <a:pt x="2566883" y="4610881"/>
                  </a:cubicBezTo>
                  <a:cubicBezTo>
                    <a:pt x="2574884" y="4610881"/>
                    <a:pt x="2625938" y="4659173"/>
                    <a:pt x="2625938" y="4666793"/>
                  </a:cubicBezTo>
                  <a:cubicBezTo>
                    <a:pt x="2625938" y="4669174"/>
                    <a:pt x="2616984" y="4670413"/>
                    <a:pt x="2605935" y="4669650"/>
                  </a:cubicBezTo>
                  <a:cubicBezTo>
                    <a:pt x="2589267" y="4668317"/>
                    <a:pt x="2585933" y="4677747"/>
                    <a:pt x="2585933" y="4725181"/>
                  </a:cubicBezTo>
                  <a:cubicBezTo>
                    <a:pt x="2585933" y="4756709"/>
                    <a:pt x="2581742" y="4788808"/>
                    <a:pt x="2576694" y="4796714"/>
                  </a:cubicBezTo>
                  <a:cubicBezTo>
                    <a:pt x="2567931" y="4810335"/>
                    <a:pt x="2570502" y="4812716"/>
                    <a:pt x="2597363" y="4815764"/>
                  </a:cubicBezTo>
                  <a:cubicBezTo>
                    <a:pt x="2620223" y="4818431"/>
                    <a:pt x="2662609" y="4855198"/>
                    <a:pt x="2655561" y="4866437"/>
                  </a:cubicBezTo>
                  <a:cubicBezTo>
                    <a:pt x="2642226" y="4888154"/>
                    <a:pt x="2674992" y="4894726"/>
                    <a:pt x="2690613" y="4873390"/>
                  </a:cubicBezTo>
                  <a:cubicBezTo>
                    <a:pt x="2707377" y="4850340"/>
                    <a:pt x="2707663" y="4850531"/>
                    <a:pt x="2711663" y="4888725"/>
                  </a:cubicBezTo>
                  <a:cubicBezTo>
                    <a:pt x="2713568" y="4907871"/>
                    <a:pt x="2709663" y="4913300"/>
                    <a:pt x="2697661" y="4908728"/>
                  </a:cubicBezTo>
                  <a:cubicBezTo>
                    <a:pt x="2688517" y="4905204"/>
                    <a:pt x="2676040" y="4905394"/>
                    <a:pt x="2670134" y="4909204"/>
                  </a:cubicBezTo>
                  <a:cubicBezTo>
                    <a:pt x="2650798" y="4921111"/>
                    <a:pt x="2684136" y="4948162"/>
                    <a:pt x="2718140" y="4948162"/>
                  </a:cubicBezTo>
                  <a:cubicBezTo>
                    <a:pt x="2735857" y="4948162"/>
                    <a:pt x="2753287" y="4952924"/>
                    <a:pt x="2756811" y="4958639"/>
                  </a:cubicBezTo>
                  <a:cubicBezTo>
                    <a:pt x="2765098" y="4972069"/>
                    <a:pt x="2790530" y="4968069"/>
                    <a:pt x="2812723" y="4949781"/>
                  </a:cubicBezTo>
                  <a:cubicBezTo>
                    <a:pt x="2828059" y="4937113"/>
                    <a:pt x="2824439" y="4929493"/>
                    <a:pt x="2784339" y="4889392"/>
                  </a:cubicBezTo>
                  <a:cubicBezTo>
                    <a:pt x="2757669" y="4862627"/>
                    <a:pt x="2731761" y="4846054"/>
                    <a:pt x="2722236" y="4849769"/>
                  </a:cubicBezTo>
                  <a:cubicBezTo>
                    <a:pt x="2713377" y="4853197"/>
                    <a:pt x="2706043" y="4851578"/>
                    <a:pt x="2706043" y="4846054"/>
                  </a:cubicBezTo>
                  <a:cubicBezTo>
                    <a:pt x="2706043" y="4840720"/>
                    <a:pt x="2713663" y="4833290"/>
                    <a:pt x="2723188" y="4829766"/>
                  </a:cubicBezTo>
                  <a:cubicBezTo>
                    <a:pt x="2732523" y="4826051"/>
                    <a:pt x="2740333" y="4810906"/>
                    <a:pt x="2740333" y="4796047"/>
                  </a:cubicBezTo>
                  <a:cubicBezTo>
                    <a:pt x="2740333" y="4780998"/>
                    <a:pt x="2750620" y="4759376"/>
                    <a:pt x="2763193" y="4747946"/>
                  </a:cubicBezTo>
                  <a:cubicBezTo>
                    <a:pt x="2775861" y="4736611"/>
                    <a:pt x="2783672" y="4724801"/>
                    <a:pt x="2780719" y="4721657"/>
                  </a:cubicBezTo>
                  <a:cubicBezTo>
                    <a:pt x="2777576" y="4718704"/>
                    <a:pt x="2790530" y="4698607"/>
                    <a:pt x="2809390" y="4677176"/>
                  </a:cubicBezTo>
                  <a:cubicBezTo>
                    <a:pt x="2843108" y="4638790"/>
                    <a:pt x="2845204" y="4616596"/>
                    <a:pt x="2815105" y="4616596"/>
                  </a:cubicBezTo>
                  <a:cubicBezTo>
                    <a:pt x="2799293" y="4616596"/>
                    <a:pt x="2786053" y="4592498"/>
                    <a:pt x="2786053" y="4563828"/>
                  </a:cubicBezTo>
                  <a:cubicBezTo>
                    <a:pt x="2786053" y="4554874"/>
                    <a:pt x="2798912" y="4542492"/>
                    <a:pt x="2814628" y="4536586"/>
                  </a:cubicBezTo>
                  <a:cubicBezTo>
                    <a:pt x="2836059" y="4528395"/>
                    <a:pt x="2843203" y="4517346"/>
                    <a:pt x="2843203" y="4492390"/>
                  </a:cubicBezTo>
                  <a:cubicBezTo>
                    <a:pt x="2843203" y="4467721"/>
                    <a:pt x="2849775" y="4457338"/>
                    <a:pt x="2868921" y="4451909"/>
                  </a:cubicBezTo>
                  <a:cubicBezTo>
                    <a:pt x="2891590" y="4445528"/>
                    <a:pt x="2892543" y="4443051"/>
                    <a:pt x="2876731" y="4430573"/>
                  </a:cubicBezTo>
                  <a:cubicBezTo>
                    <a:pt x="2867016" y="4422763"/>
                    <a:pt x="2855395" y="4406856"/>
                    <a:pt x="2850918" y="4395140"/>
                  </a:cubicBezTo>
                  <a:cubicBezTo>
                    <a:pt x="2844156" y="4377233"/>
                    <a:pt x="2847109" y="4374757"/>
                    <a:pt x="2868254" y="4380377"/>
                  </a:cubicBezTo>
                  <a:cubicBezTo>
                    <a:pt x="2898258" y="4388092"/>
                    <a:pt x="2934739" y="4360088"/>
                    <a:pt x="2934739" y="4329322"/>
                  </a:cubicBezTo>
                  <a:cubicBezTo>
                    <a:pt x="2934739" y="4313035"/>
                    <a:pt x="2947216" y="4306939"/>
                    <a:pt x="2993508" y="4300843"/>
                  </a:cubicBezTo>
                  <a:cubicBezTo>
                    <a:pt x="3083519" y="4288841"/>
                    <a:pt x="3117238" y="4242073"/>
                    <a:pt x="3077042" y="4184828"/>
                  </a:cubicBezTo>
                  <a:cubicBezTo>
                    <a:pt x="3059897" y="4160349"/>
                    <a:pt x="3060373" y="4159777"/>
                    <a:pt x="3091330" y="4165492"/>
                  </a:cubicBezTo>
                  <a:cubicBezTo>
                    <a:pt x="3155147" y="4177494"/>
                    <a:pt x="3202867" y="4128250"/>
                    <a:pt x="3284020" y="3966515"/>
                  </a:cubicBezTo>
                  <a:cubicBezTo>
                    <a:pt x="3308500" y="3917842"/>
                    <a:pt x="3312309" y="3900221"/>
                    <a:pt x="3302975" y="3879742"/>
                  </a:cubicBezTo>
                  <a:cubicBezTo>
                    <a:pt x="3296498" y="3865645"/>
                    <a:pt x="3294688" y="3849453"/>
                    <a:pt x="3298784" y="3843738"/>
                  </a:cubicBezTo>
                  <a:cubicBezTo>
                    <a:pt x="3310595" y="3827355"/>
                    <a:pt x="3378508" y="3781825"/>
                    <a:pt x="3391081" y="3781825"/>
                  </a:cubicBezTo>
                  <a:cubicBezTo>
                    <a:pt x="3397273" y="3781825"/>
                    <a:pt x="3406512" y="3774396"/>
                    <a:pt x="3411655" y="3765252"/>
                  </a:cubicBezTo>
                  <a:cubicBezTo>
                    <a:pt x="3416704" y="3756203"/>
                    <a:pt x="3441373" y="3746869"/>
                    <a:pt x="3466519" y="3744487"/>
                  </a:cubicBezTo>
                  <a:cubicBezTo>
                    <a:pt x="3509382" y="3740296"/>
                    <a:pt x="3514144" y="3736201"/>
                    <a:pt x="3545767" y="3672383"/>
                  </a:cubicBezTo>
                  <a:cubicBezTo>
                    <a:pt x="3573675" y="3616376"/>
                    <a:pt x="3580343" y="3586753"/>
                    <a:pt x="3584153" y="3502076"/>
                  </a:cubicBezTo>
                  <a:cubicBezTo>
                    <a:pt x="3587201" y="3437878"/>
                    <a:pt x="3594345" y="3395110"/>
                    <a:pt x="3603489" y="3387681"/>
                  </a:cubicBezTo>
                  <a:cubicBezTo>
                    <a:pt x="3611490" y="3381204"/>
                    <a:pt x="3636636" y="3348343"/>
                    <a:pt x="3659400" y="3314624"/>
                  </a:cubicBezTo>
                  <a:cubicBezTo>
                    <a:pt x="3689500" y="3270047"/>
                    <a:pt x="3700834" y="3240996"/>
                    <a:pt x="3700834" y="3208420"/>
                  </a:cubicBezTo>
                  <a:cubicBezTo>
                    <a:pt x="3701501" y="3169272"/>
                    <a:pt x="3696358" y="3160605"/>
                    <a:pt x="3661115" y="3139745"/>
                  </a:cubicBezTo>
                  <a:close/>
                  <a:moveTo>
                    <a:pt x="2134924" y="1367904"/>
                  </a:moveTo>
                  <a:cubicBezTo>
                    <a:pt x="2152546" y="1361237"/>
                    <a:pt x="2178073" y="1345425"/>
                    <a:pt x="2191503" y="1332662"/>
                  </a:cubicBezTo>
                  <a:cubicBezTo>
                    <a:pt x="2214553" y="1311231"/>
                    <a:pt x="2218363" y="1310850"/>
                    <a:pt x="2250558" y="1327519"/>
                  </a:cubicBezTo>
                  <a:cubicBezTo>
                    <a:pt x="2269417" y="1337234"/>
                    <a:pt x="2291801" y="1360665"/>
                    <a:pt x="2299992" y="1379620"/>
                  </a:cubicBezTo>
                  <a:cubicBezTo>
                    <a:pt x="2312470" y="1407624"/>
                    <a:pt x="2324186" y="1415148"/>
                    <a:pt x="2363715" y="1421054"/>
                  </a:cubicBezTo>
                  <a:cubicBezTo>
                    <a:pt x="2390385" y="1425054"/>
                    <a:pt x="2417912" y="1435246"/>
                    <a:pt x="2424865" y="1443723"/>
                  </a:cubicBezTo>
                  <a:cubicBezTo>
                    <a:pt x="2439058" y="1460869"/>
                    <a:pt x="2428866" y="1487157"/>
                    <a:pt x="2412102" y="1476870"/>
                  </a:cubicBezTo>
                  <a:cubicBezTo>
                    <a:pt x="2406292" y="1473251"/>
                    <a:pt x="2401434" y="1483157"/>
                    <a:pt x="2401434" y="1498873"/>
                  </a:cubicBezTo>
                  <a:cubicBezTo>
                    <a:pt x="2401434" y="1536307"/>
                    <a:pt x="2384003" y="1546022"/>
                    <a:pt x="2364953" y="1519066"/>
                  </a:cubicBezTo>
                  <a:cubicBezTo>
                    <a:pt x="2356762" y="1507350"/>
                    <a:pt x="2344855" y="1495635"/>
                    <a:pt x="2338569" y="1493158"/>
                  </a:cubicBezTo>
                  <a:cubicBezTo>
                    <a:pt x="2332378" y="1490682"/>
                    <a:pt x="2328853" y="1481538"/>
                    <a:pt x="2330949" y="1472870"/>
                  </a:cubicBezTo>
                  <a:cubicBezTo>
                    <a:pt x="2332949" y="1464107"/>
                    <a:pt x="2327901" y="1452772"/>
                    <a:pt x="2319804" y="1447724"/>
                  </a:cubicBezTo>
                  <a:cubicBezTo>
                    <a:pt x="2298088" y="1434389"/>
                    <a:pt x="2264369" y="1491729"/>
                    <a:pt x="2264274" y="1542403"/>
                  </a:cubicBezTo>
                  <a:cubicBezTo>
                    <a:pt x="2264274" y="1590218"/>
                    <a:pt x="2250653" y="1605172"/>
                    <a:pt x="2229793" y="1580217"/>
                  </a:cubicBezTo>
                  <a:cubicBezTo>
                    <a:pt x="2222173" y="1570882"/>
                    <a:pt x="2218173" y="1547546"/>
                    <a:pt x="2220935" y="1528306"/>
                  </a:cubicBezTo>
                  <a:cubicBezTo>
                    <a:pt x="2223792" y="1509256"/>
                    <a:pt x="2221792" y="1490872"/>
                    <a:pt x="2216649" y="1487634"/>
                  </a:cubicBezTo>
                  <a:cubicBezTo>
                    <a:pt x="2200171" y="1477442"/>
                    <a:pt x="2242938" y="1425912"/>
                    <a:pt x="2268370" y="1425436"/>
                  </a:cubicBezTo>
                  <a:cubicBezTo>
                    <a:pt x="2284562" y="1425054"/>
                    <a:pt x="2278275" y="1419720"/>
                    <a:pt x="2249415" y="1409433"/>
                  </a:cubicBezTo>
                  <a:cubicBezTo>
                    <a:pt x="2225507" y="1400861"/>
                    <a:pt x="2186264" y="1396479"/>
                    <a:pt x="2162261" y="1399813"/>
                  </a:cubicBezTo>
                  <a:cubicBezTo>
                    <a:pt x="2108064" y="1407052"/>
                    <a:pt x="2089299" y="1385145"/>
                    <a:pt x="2134924" y="1367904"/>
                  </a:cubicBezTo>
                  <a:close/>
                  <a:moveTo>
                    <a:pt x="2294849" y="385401"/>
                  </a:moveTo>
                  <a:cubicBezTo>
                    <a:pt x="2295040" y="385782"/>
                    <a:pt x="2295230" y="386163"/>
                    <a:pt x="2295421" y="386544"/>
                  </a:cubicBezTo>
                  <a:cubicBezTo>
                    <a:pt x="2307232" y="408737"/>
                    <a:pt x="2290658" y="429501"/>
                    <a:pt x="2277895" y="408546"/>
                  </a:cubicBezTo>
                  <a:cubicBezTo>
                    <a:pt x="2273894" y="402069"/>
                    <a:pt x="2265607" y="399783"/>
                    <a:pt x="2259702" y="403403"/>
                  </a:cubicBezTo>
                  <a:cubicBezTo>
                    <a:pt x="2253796" y="407118"/>
                    <a:pt x="2251891" y="415023"/>
                    <a:pt x="2255606" y="420929"/>
                  </a:cubicBezTo>
                  <a:cubicBezTo>
                    <a:pt x="2259225" y="427025"/>
                    <a:pt x="2267036" y="428835"/>
                    <a:pt x="2272942" y="425310"/>
                  </a:cubicBezTo>
                  <a:cubicBezTo>
                    <a:pt x="2289706" y="414833"/>
                    <a:pt x="2285324" y="438645"/>
                    <a:pt x="2267703" y="453219"/>
                  </a:cubicBezTo>
                  <a:cubicBezTo>
                    <a:pt x="2250558" y="467506"/>
                    <a:pt x="2237890" y="448837"/>
                    <a:pt x="2237890" y="409404"/>
                  </a:cubicBezTo>
                  <a:cubicBezTo>
                    <a:pt x="2237890" y="402260"/>
                    <a:pt x="2233889" y="392354"/>
                    <a:pt x="2227793" y="383305"/>
                  </a:cubicBezTo>
                  <a:cubicBezTo>
                    <a:pt x="2241414" y="383781"/>
                    <a:pt x="2265798" y="384543"/>
                    <a:pt x="2294849" y="38540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8" name="Google Shape;948;p35"/>
            <p:cNvSpPr/>
            <p:nvPr/>
          </p:nvSpPr>
          <p:spPr>
            <a:xfrm>
              <a:off x="5280103" y="1122123"/>
              <a:ext cx="5826168" cy="4233233"/>
            </a:xfrm>
            <a:custGeom>
              <a:rect b="b" l="l" r="r" t="t"/>
              <a:pathLst>
                <a:path extrusionOk="0" h="4233233" w="5826168">
                  <a:moveTo>
                    <a:pt x="5783089" y="555990"/>
                  </a:moveTo>
                  <a:cubicBezTo>
                    <a:pt x="5716032" y="526367"/>
                    <a:pt x="5711175" y="526463"/>
                    <a:pt x="5698411" y="557990"/>
                  </a:cubicBezTo>
                  <a:cubicBezTo>
                    <a:pt x="5688030" y="583708"/>
                    <a:pt x="5688030" y="583708"/>
                    <a:pt x="5687362" y="558943"/>
                  </a:cubicBezTo>
                  <a:cubicBezTo>
                    <a:pt x="5685648" y="499888"/>
                    <a:pt x="5532391" y="422450"/>
                    <a:pt x="5389420" y="408353"/>
                  </a:cubicBezTo>
                  <a:cubicBezTo>
                    <a:pt x="5335890" y="402923"/>
                    <a:pt x="5284360" y="396542"/>
                    <a:pt x="5275026" y="394065"/>
                  </a:cubicBezTo>
                  <a:cubicBezTo>
                    <a:pt x="5261881" y="390541"/>
                    <a:pt x="5258547" y="398161"/>
                    <a:pt x="5260738" y="426545"/>
                  </a:cubicBezTo>
                  <a:cubicBezTo>
                    <a:pt x="5264167" y="469979"/>
                    <a:pt x="5264167" y="469979"/>
                    <a:pt x="5215304" y="443024"/>
                  </a:cubicBezTo>
                  <a:cubicBezTo>
                    <a:pt x="5188539" y="428260"/>
                    <a:pt x="5156344" y="422735"/>
                    <a:pt x="5103480" y="423878"/>
                  </a:cubicBezTo>
                  <a:cubicBezTo>
                    <a:pt x="5003944" y="426260"/>
                    <a:pt x="4977750" y="419973"/>
                    <a:pt x="4977750" y="394256"/>
                  </a:cubicBezTo>
                  <a:cubicBezTo>
                    <a:pt x="4977750" y="359013"/>
                    <a:pt x="4939460" y="347964"/>
                    <a:pt x="4844496" y="355489"/>
                  </a:cubicBezTo>
                  <a:cubicBezTo>
                    <a:pt x="4778392" y="360918"/>
                    <a:pt x="4754865" y="358918"/>
                    <a:pt x="4747912" y="347488"/>
                  </a:cubicBezTo>
                  <a:cubicBezTo>
                    <a:pt x="4742769" y="339201"/>
                    <a:pt x="4729243" y="332248"/>
                    <a:pt x="4718099" y="332248"/>
                  </a:cubicBezTo>
                  <a:cubicBezTo>
                    <a:pt x="4706859" y="332153"/>
                    <a:pt x="4697620" y="325009"/>
                    <a:pt x="4697620" y="316246"/>
                  </a:cubicBezTo>
                  <a:cubicBezTo>
                    <a:pt x="4697430" y="286623"/>
                    <a:pt x="4662282" y="274812"/>
                    <a:pt x="4626944" y="292433"/>
                  </a:cubicBezTo>
                  <a:cubicBezTo>
                    <a:pt x="4573700" y="319008"/>
                    <a:pt x="4571128" y="319484"/>
                    <a:pt x="4587321" y="299863"/>
                  </a:cubicBezTo>
                  <a:cubicBezTo>
                    <a:pt x="4600655" y="283766"/>
                    <a:pt x="4600370" y="280051"/>
                    <a:pt x="4585987" y="274431"/>
                  </a:cubicBezTo>
                  <a:cubicBezTo>
                    <a:pt x="4576653" y="270907"/>
                    <a:pt x="4556745" y="269097"/>
                    <a:pt x="4541695" y="270431"/>
                  </a:cubicBezTo>
                  <a:cubicBezTo>
                    <a:pt x="4526836" y="271669"/>
                    <a:pt x="4496547" y="271383"/>
                    <a:pt x="4474640" y="269383"/>
                  </a:cubicBezTo>
                  <a:lnTo>
                    <a:pt x="4434635" y="266049"/>
                  </a:lnTo>
                  <a:lnTo>
                    <a:pt x="4480354" y="259096"/>
                  </a:lnTo>
                  <a:cubicBezTo>
                    <a:pt x="4528361" y="251762"/>
                    <a:pt x="4535981" y="236903"/>
                    <a:pt x="4501500" y="217853"/>
                  </a:cubicBezTo>
                  <a:cubicBezTo>
                    <a:pt x="4490070" y="211566"/>
                    <a:pt x="4475020" y="199184"/>
                    <a:pt x="4467972" y="190421"/>
                  </a:cubicBezTo>
                  <a:cubicBezTo>
                    <a:pt x="4449113" y="166703"/>
                    <a:pt x="4432158" y="183277"/>
                    <a:pt x="4434444" y="223187"/>
                  </a:cubicBezTo>
                  <a:cubicBezTo>
                    <a:pt x="4435587" y="242427"/>
                    <a:pt x="4430444" y="263192"/>
                    <a:pt x="4422919" y="269478"/>
                  </a:cubicBezTo>
                  <a:cubicBezTo>
                    <a:pt x="4415394" y="275669"/>
                    <a:pt x="4411680" y="294243"/>
                    <a:pt x="4414823" y="310721"/>
                  </a:cubicBezTo>
                  <a:cubicBezTo>
                    <a:pt x="4419871" y="336534"/>
                    <a:pt x="4417394" y="339487"/>
                    <a:pt x="4397106" y="333010"/>
                  </a:cubicBezTo>
                  <a:cubicBezTo>
                    <a:pt x="4384152" y="328819"/>
                    <a:pt x="4370436" y="330629"/>
                    <a:pt x="4366626" y="336629"/>
                  </a:cubicBezTo>
                  <a:cubicBezTo>
                    <a:pt x="4362435" y="343487"/>
                    <a:pt x="4348338" y="341868"/>
                    <a:pt x="4329955" y="332248"/>
                  </a:cubicBezTo>
                  <a:cubicBezTo>
                    <a:pt x="4306714" y="320151"/>
                    <a:pt x="4295189" y="319675"/>
                    <a:pt x="4278615" y="329962"/>
                  </a:cubicBezTo>
                  <a:cubicBezTo>
                    <a:pt x="4262232" y="340344"/>
                    <a:pt x="4251945" y="340058"/>
                    <a:pt x="4234229" y="329009"/>
                  </a:cubicBezTo>
                  <a:cubicBezTo>
                    <a:pt x="4213750" y="316246"/>
                    <a:pt x="4209940" y="317865"/>
                    <a:pt x="4200224" y="343392"/>
                  </a:cubicBezTo>
                  <a:cubicBezTo>
                    <a:pt x="4185270" y="382635"/>
                    <a:pt x="4170887" y="379873"/>
                    <a:pt x="4113070" y="326438"/>
                  </a:cubicBezTo>
                  <a:cubicBezTo>
                    <a:pt x="4076685" y="293005"/>
                    <a:pt x="4069065" y="280718"/>
                    <a:pt x="4084115" y="280718"/>
                  </a:cubicBezTo>
                  <a:cubicBezTo>
                    <a:pt x="4115452" y="280718"/>
                    <a:pt x="4121072" y="268811"/>
                    <a:pt x="4102498" y="242332"/>
                  </a:cubicBezTo>
                  <a:cubicBezTo>
                    <a:pt x="4089068" y="223187"/>
                    <a:pt x="4073066" y="218138"/>
                    <a:pt x="4021726" y="217376"/>
                  </a:cubicBezTo>
                  <a:cubicBezTo>
                    <a:pt x="3978577" y="216710"/>
                    <a:pt x="3955813" y="221282"/>
                    <a:pt x="3951907" y="231283"/>
                  </a:cubicBezTo>
                  <a:cubicBezTo>
                    <a:pt x="3948003" y="241379"/>
                    <a:pt x="3924475" y="246332"/>
                    <a:pt x="3881613" y="246237"/>
                  </a:cubicBezTo>
                  <a:cubicBezTo>
                    <a:pt x="3841894" y="246047"/>
                    <a:pt x="3822939" y="242332"/>
                    <a:pt x="3832369" y="236331"/>
                  </a:cubicBezTo>
                  <a:cubicBezTo>
                    <a:pt x="3844466" y="228711"/>
                    <a:pt x="3843799" y="225282"/>
                    <a:pt x="3828559" y="219472"/>
                  </a:cubicBezTo>
                  <a:cubicBezTo>
                    <a:pt x="3797126" y="207280"/>
                    <a:pt x="3710354" y="211185"/>
                    <a:pt x="3701876" y="224996"/>
                  </a:cubicBezTo>
                  <a:cubicBezTo>
                    <a:pt x="3696447" y="233569"/>
                    <a:pt x="3689875" y="230711"/>
                    <a:pt x="3681874" y="216424"/>
                  </a:cubicBezTo>
                  <a:cubicBezTo>
                    <a:pt x="3675206" y="204613"/>
                    <a:pt x="3670349" y="192326"/>
                    <a:pt x="3671015" y="189278"/>
                  </a:cubicBezTo>
                  <a:cubicBezTo>
                    <a:pt x="3671682" y="186039"/>
                    <a:pt x="3667300" y="177657"/>
                    <a:pt x="3661490" y="170609"/>
                  </a:cubicBezTo>
                  <a:cubicBezTo>
                    <a:pt x="3654251" y="161941"/>
                    <a:pt x="3657014" y="155178"/>
                    <a:pt x="3669396" y="150320"/>
                  </a:cubicBezTo>
                  <a:cubicBezTo>
                    <a:pt x="3684065" y="144796"/>
                    <a:pt x="3685303" y="139748"/>
                    <a:pt x="3674920" y="127270"/>
                  </a:cubicBezTo>
                  <a:cubicBezTo>
                    <a:pt x="3665586" y="116030"/>
                    <a:pt x="3665301" y="108982"/>
                    <a:pt x="3673777" y="103743"/>
                  </a:cubicBezTo>
                  <a:cubicBezTo>
                    <a:pt x="3689399" y="94123"/>
                    <a:pt x="3676349" y="72120"/>
                    <a:pt x="3658728" y="78597"/>
                  </a:cubicBezTo>
                  <a:cubicBezTo>
                    <a:pt x="3651585" y="81169"/>
                    <a:pt x="3637297" y="76121"/>
                    <a:pt x="3627105" y="67262"/>
                  </a:cubicBezTo>
                  <a:cubicBezTo>
                    <a:pt x="3612246" y="54404"/>
                    <a:pt x="3597768" y="53642"/>
                    <a:pt x="3553763" y="63548"/>
                  </a:cubicBezTo>
                  <a:cubicBezTo>
                    <a:pt x="3515853" y="72025"/>
                    <a:pt x="3495374" y="72120"/>
                    <a:pt x="3487088" y="63929"/>
                  </a:cubicBezTo>
                  <a:cubicBezTo>
                    <a:pt x="3480515" y="57356"/>
                    <a:pt x="3464894" y="52022"/>
                    <a:pt x="3452512" y="52022"/>
                  </a:cubicBezTo>
                  <a:cubicBezTo>
                    <a:pt x="3430509" y="52022"/>
                    <a:pt x="3430414" y="51451"/>
                    <a:pt x="3450797" y="36592"/>
                  </a:cubicBezTo>
                  <a:cubicBezTo>
                    <a:pt x="3473467" y="19923"/>
                    <a:pt x="3467752" y="13351"/>
                    <a:pt x="3420698" y="2207"/>
                  </a:cubicBezTo>
                  <a:cubicBezTo>
                    <a:pt x="3396029" y="-3794"/>
                    <a:pt x="3384694" y="1445"/>
                    <a:pt x="3360310" y="30401"/>
                  </a:cubicBezTo>
                  <a:cubicBezTo>
                    <a:pt x="3336307" y="59166"/>
                    <a:pt x="3333069" y="69263"/>
                    <a:pt x="3344213" y="82598"/>
                  </a:cubicBezTo>
                  <a:cubicBezTo>
                    <a:pt x="3355833" y="96599"/>
                    <a:pt x="3353261" y="98028"/>
                    <a:pt x="3327258" y="91456"/>
                  </a:cubicBezTo>
                  <a:cubicBezTo>
                    <a:pt x="3307732" y="86598"/>
                    <a:pt x="3281538" y="90884"/>
                    <a:pt x="3254677" y="103743"/>
                  </a:cubicBezTo>
                  <a:cubicBezTo>
                    <a:pt x="3224103" y="118221"/>
                    <a:pt x="3207624" y="120412"/>
                    <a:pt x="3193908" y="111839"/>
                  </a:cubicBezTo>
                  <a:cubicBezTo>
                    <a:pt x="3180573" y="103553"/>
                    <a:pt x="3156761" y="104696"/>
                    <a:pt x="3113327" y="116030"/>
                  </a:cubicBezTo>
                  <a:cubicBezTo>
                    <a:pt x="3079513" y="124889"/>
                    <a:pt x="3035412" y="132032"/>
                    <a:pt x="3015600" y="132032"/>
                  </a:cubicBezTo>
                  <a:cubicBezTo>
                    <a:pt x="2932637" y="132032"/>
                    <a:pt x="2872154" y="182801"/>
                    <a:pt x="2919969" y="212328"/>
                  </a:cubicBezTo>
                  <a:cubicBezTo>
                    <a:pt x="2945782" y="228330"/>
                    <a:pt x="2928637" y="231759"/>
                    <a:pt x="2876725" y="220901"/>
                  </a:cubicBezTo>
                  <a:cubicBezTo>
                    <a:pt x="2850246" y="215471"/>
                    <a:pt x="2829672" y="206518"/>
                    <a:pt x="2831006" y="201184"/>
                  </a:cubicBezTo>
                  <a:cubicBezTo>
                    <a:pt x="2833482" y="192326"/>
                    <a:pt x="2827957" y="189278"/>
                    <a:pt x="2809384" y="189278"/>
                  </a:cubicBezTo>
                  <a:cubicBezTo>
                    <a:pt x="2805479" y="189278"/>
                    <a:pt x="2809194" y="197469"/>
                    <a:pt x="2817385" y="207470"/>
                  </a:cubicBezTo>
                  <a:cubicBezTo>
                    <a:pt x="2830815" y="223568"/>
                    <a:pt x="2828053" y="225187"/>
                    <a:pt x="2793001" y="221758"/>
                  </a:cubicBezTo>
                  <a:cubicBezTo>
                    <a:pt x="2757568" y="218138"/>
                    <a:pt x="2753377" y="220901"/>
                    <a:pt x="2750043" y="248809"/>
                  </a:cubicBezTo>
                  <a:cubicBezTo>
                    <a:pt x="2747090" y="274907"/>
                    <a:pt x="2752900" y="282432"/>
                    <a:pt x="2787191" y="296815"/>
                  </a:cubicBezTo>
                  <a:cubicBezTo>
                    <a:pt x="2809574" y="306245"/>
                    <a:pt x="2828053" y="321389"/>
                    <a:pt x="2828053" y="330724"/>
                  </a:cubicBezTo>
                  <a:cubicBezTo>
                    <a:pt x="2828053" y="339868"/>
                    <a:pt x="2830815" y="354727"/>
                    <a:pt x="2834244" y="363585"/>
                  </a:cubicBezTo>
                  <a:cubicBezTo>
                    <a:pt x="2837864" y="373301"/>
                    <a:pt x="2833291" y="379873"/>
                    <a:pt x="2822624" y="379873"/>
                  </a:cubicBezTo>
                  <a:cubicBezTo>
                    <a:pt x="2810527" y="379873"/>
                    <a:pt x="2805859" y="370729"/>
                    <a:pt x="2807765" y="351298"/>
                  </a:cubicBezTo>
                  <a:cubicBezTo>
                    <a:pt x="2810432" y="326438"/>
                    <a:pt x="2802526" y="319294"/>
                    <a:pt x="2747948" y="296529"/>
                  </a:cubicBezTo>
                  <a:cubicBezTo>
                    <a:pt x="2713372" y="282051"/>
                    <a:pt x="2689940" y="270050"/>
                    <a:pt x="2695941" y="269859"/>
                  </a:cubicBezTo>
                  <a:cubicBezTo>
                    <a:pt x="2701942" y="269478"/>
                    <a:pt x="2700608" y="263096"/>
                    <a:pt x="2693084" y="255572"/>
                  </a:cubicBezTo>
                  <a:cubicBezTo>
                    <a:pt x="2682606" y="245094"/>
                    <a:pt x="2676224" y="245094"/>
                    <a:pt x="2666032" y="255191"/>
                  </a:cubicBezTo>
                  <a:cubicBezTo>
                    <a:pt x="2655841" y="265382"/>
                    <a:pt x="2657174" y="270335"/>
                    <a:pt x="2671653" y="275765"/>
                  </a:cubicBezTo>
                  <a:cubicBezTo>
                    <a:pt x="2682130" y="279765"/>
                    <a:pt x="2687654" y="287957"/>
                    <a:pt x="2683940" y="293862"/>
                  </a:cubicBezTo>
                  <a:cubicBezTo>
                    <a:pt x="2679939" y="300434"/>
                    <a:pt x="2671366" y="299672"/>
                    <a:pt x="2662223" y="292148"/>
                  </a:cubicBezTo>
                  <a:cubicBezTo>
                    <a:pt x="2651174" y="283004"/>
                    <a:pt x="2644697" y="283385"/>
                    <a:pt x="2638410" y="293576"/>
                  </a:cubicBezTo>
                  <a:cubicBezTo>
                    <a:pt x="2633171" y="301958"/>
                    <a:pt x="2642791" y="317675"/>
                    <a:pt x="2663270" y="334058"/>
                  </a:cubicBezTo>
                  <a:cubicBezTo>
                    <a:pt x="2700037" y="363490"/>
                    <a:pt x="2695846" y="367871"/>
                    <a:pt x="2650602" y="347202"/>
                  </a:cubicBezTo>
                  <a:cubicBezTo>
                    <a:pt x="2632028" y="338725"/>
                    <a:pt x="2618217" y="321199"/>
                    <a:pt x="2614216" y="301196"/>
                  </a:cubicBezTo>
                  <a:cubicBezTo>
                    <a:pt x="2606216" y="261096"/>
                    <a:pt x="2590119" y="249666"/>
                    <a:pt x="2580403" y="277193"/>
                  </a:cubicBezTo>
                  <a:cubicBezTo>
                    <a:pt x="2576212" y="288528"/>
                    <a:pt x="2565639" y="306435"/>
                    <a:pt x="2556590" y="317008"/>
                  </a:cubicBezTo>
                  <a:cubicBezTo>
                    <a:pt x="2543732" y="331962"/>
                    <a:pt x="2543065" y="341201"/>
                    <a:pt x="2553638" y="360728"/>
                  </a:cubicBezTo>
                  <a:cubicBezTo>
                    <a:pt x="2560877" y="374348"/>
                    <a:pt x="2564020" y="388445"/>
                    <a:pt x="2560591" y="391874"/>
                  </a:cubicBezTo>
                  <a:cubicBezTo>
                    <a:pt x="2545446" y="406924"/>
                    <a:pt x="2579260" y="440833"/>
                    <a:pt x="2609359" y="440833"/>
                  </a:cubicBezTo>
                  <a:cubicBezTo>
                    <a:pt x="2626980" y="440833"/>
                    <a:pt x="2649268" y="449882"/>
                    <a:pt x="2658793" y="460835"/>
                  </a:cubicBezTo>
                  <a:cubicBezTo>
                    <a:pt x="2679844" y="485029"/>
                    <a:pt x="2692608" y="532273"/>
                    <a:pt x="2678225" y="532273"/>
                  </a:cubicBezTo>
                  <a:cubicBezTo>
                    <a:pt x="2672509" y="532273"/>
                    <a:pt x="2667938" y="522843"/>
                    <a:pt x="2667938" y="511127"/>
                  </a:cubicBezTo>
                  <a:cubicBezTo>
                    <a:pt x="2667938" y="483219"/>
                    <a:pt x="2627552" y="447691"/>
                    <a:pt x="2605549" y="456168"/>
                  </a:cubicBezTo>
                  <a:cubicBezTo>
                    <a:pt x="2595929" y="459883"/>
                    <a:pt x="2579831" y="483219"/>
                    <a:pt x="2569830" y="508175"/>
                  </a:cubicBezTo>
                  <a:cubicBezTo>
                    <a:pt x="2559924" y="532940"/>
                    <a:pt x="2544493" y="556181"/>
                    <a:pt x="2535540" y="559610"/>
                  </a:cubicBezTo>
                  <a:cubicBezTo>
                    <a:pt x="2515823" y="567134"/>
                    <a:pt x="2515157" y="561229"/>
                    <a:pt x="2532302" y="529225"/>
                  </a:cubicBezTo>
                  <a:cubicBezTo>
                    <a:pt x="2547065" y="501602"/>
                    <a:pt x="2546494" y="378063"/>
                    <a:pt x="2531540" y="351203"/>
                  </a:cubicBezTo>
                  <a:cubicBezTo>
                    <a:pt x="2525729" y="340725"/>
                    <a:pt x="2526872" y="322342"/>
                    <a:pt x="2534302" y="305864"/>
                  </a:cubicBezTo>
                  <a:cubicBezTo>
                    <a:pt x="2544875" y="282623"/>
                    <a:pt x="2543350" y="275574"/>
                    <a:pt x="2524586" y="261858"/>
                  </a:cubicBezTo>
                  <a:cubicBezTo>
                    <a:pt x="2489535" y="236236"/>
                    <a:pt x="2447529" y="246999"/>
                    <a:pt x="2428765" y="286337"/>
                  </a:cubicBezTo>
                  <a:cubicBezTo>
                    <a:pt x="2419811" y="305102"/>
                    <a:pt x="2400952" y="329581"/>
                    <a:pt x="2386759" y="340725"/>
                  </a:cubicBezTo>
                  <a:cubicBezTo>
                    <a:pt x="2362757" y="359489"/>
                    <a:pt x="2362185" y="363299"/>
                    <a:pt x="2377520" y="394065"/>
                  </a:cubicBezTo>
                  <a:cubicBezTo>
                    <a:pt x="2386664" y="412258"/>
                    <a:pt x="2401618" y="430070"/>
                    <a:pt x="2410858" y="433594"/>
                  </a:cubicBezTo>
                  <a:cubicBezTo>
                    <a:pt x="2431051" y="441309"/>
                    <a:pt x="2433623" y="475123"/>
                    <a:pt x="2414191" y="475123"/>
                  </a:cubicBezTo>
                  <a:cubicBezTo>
                    <a:pt x="2406762" y="475123"/>
                    <a:pt x="2390094" y="465312"/>
                    <a:pt x="2377044" y="453311"/>
                  </a:cubicBezTo>
                  <a:cubicBezTo>
                    <a:pt x="2362947" y="440261"/>
                    <a:pt x="2327610" y="428260"/>
                    <a:pt x="2289700" y="423593"/>
                  </a:cubicBezTo>
                  <a:cubicBezTo>
                    <a:pt x="2229788" y="416258"/>
                    <a:pt x="2224834" y="417592"/>
                    <a:pt x="2206547" y="445500"/>
                  </a:cubicBezTo>
                  <a:cubicBezTo>
                    <a:pt x="2195783" y="461693"/>
                    <a:pt x="2178924" y="475123"/>
                    <a:pt x="2168827" y="475123"/>
                  </a:cubicBezTo>
                  <a:cubicBezTo>
                    <a:pt x="2154921" y="475123"/>
                    <a:pt x="2153492" y="471503"/>
                    <a:pt x="2163303" y="459788"/>
                  </a:cubicBezTo>
                  <a:cubicBezTo>
                    <a:pt x="2183782" y="435023"/>
                    <a:pt x="2164732" y="428927"/>
                    <a:pt x="2132537" y="449977"/>
                  </a:cubicBezTo>
                  <a:cubicBezTo>
                    <a:pt x="2116250" y="460550"/>
                    <a:pt x="2086341" y="475123"/>
                    <a:pt x="2066148" y="481981"/>
                  </a:cubicBezTo>
                  <a:cubicBezTo>
                    <a:pt x="2033668" y="493220"/>
                    <a:pt x="2028715" y="492173"/>
                    <a:pt x="2023571" y="472742"/>
                  </a:cubicBezTo>
                  <a:cubicBezTo>
                    <a:pt x="2018237" y="451977"/>
                    <a:pt x="2015856" y="451787"/>
                    <a:pt x="1983281" y="468551"/>
                  </a:cubicBezTo>
                  <a:cubicBezTo>
                    <a:pt x="1964231" y="478457"/>
                    <a:pt x="1937465" y="486553"/>
                    <a:pt x="1923940" y="486553"/>
                  </a:cubicBezTo>
                  <a:cubicBezTo>
                    <a:pt x="1910319" y="486553"/>
                    <a:pt x="1881458" y="501983"/>
                    <a:pt x="1860027" y="520843"/>
                  </a:cubicBezTo>
                  <a:cubicBezTo>
                    <a:pt x="1819736" y="556181"/>
                    <a:pt x="1794114" y="563705"/>
                    <a:pt x="1781732" y="543703"/>
                  </a:cubicBezTo>
                  <a:cubicBezTo>
                    <a:pt x="1777922" y="537416"/>
                    <a:pt x="1782303" y="532273"/>
                    <a:pt x="1791828" y="532273"/>
                  </a:cubicBezTo>
                  <a:cubicBezTo>
                    <a:pt x="1828118" y="532273"/>
                    <a:pt x="1820689" y="509318"/>
                    <a:pt x="1777064" y="487124"/>
                  </a:cubicBezTo>
                  <a:cubicBezTo>
                    <a:pt x="1723534" y="459788"/>
                    <a:pt x="1711533" y="469884"/>
                    <a:pt x="1730297" y="526558"/>
                  </a:cubicBezTo>
                  <a:cubicBezTo>
                    <a:pt x="1745822" y="573707"/>
                    <a:pt x="1737536" y="594185"/>
                    <a:pt x="1708961" y="578850"/>
                  </a:cubicBezTo>
                  <a:cubicBezTo>
                    <a:pt x="1694197" y="570944"/>
                    <a:pt x="1679528" y="575612"/>
                    <a:pt x="1652287" y="596852"/>
                  </a:cubicBezTo>
                  <a:cubicBezTo>
                    <a:pt x="1632189" y="612664"/>
                    <a:pt x="1618378" y="629904"/>
                    <a:pt x="1621711" y="635333"/>
                  </a:cubicBezTo>
                  <a:cubicBezTo>
                    <a:pt x="1633808" y="654955"/>
                    <a:pt x="1604186" y="658574"/>
                    <a:pt x="1571134" y="641334"/>
                  </a:cubicBezTo>
                  <a:cubicBezTo>
                    <a:pt x="1531224" y="620760"/>
                    <a:pt x="1507411" y="640191"/>
                    <a:pt x="1541892" y="665432"/>
                  </a:cubicBezTo>
                  <a:cubicBezTo>
                    <a:pt x="1571134" y="686768"/>
                    <a:pt x="1556465" y="696008"/>
                    <a:pt x="1519889" y="679434"/>
                  </a:cubicBezTo>
                  <a:cubicBezTo>
                    <a:pt x="1502744" y="671528"/>
                    <a:pt x="1486647" y="652859"/>
                    <a:pt x="1482742" y="636095"/>
                  </a:cubicBezTo>
                  <a:cubicBezTo>
                    <a:pt x="1479027" y="619903"/>
                    <a:pt x="1464930" y="597710"/>
                    <a:pt x="1451500" y="586851"/>
                  </a:cubicBezTo>
                  <a:cubicBezTo>
                    <a:pt x="1420925" y="561896"/>
                    <a:pt x="1448261" y="559705"/>
                    <a:pt x="1490171" y="583708"/>
                  </a:cubicBezTo>
                  <a:cubicBezTo>
                    <a:pt x="1527795" y="605234"/>
                    <a:pt x="1585993" y="605139"/>
                    <a:pt x="1627998" y="583422"/>
                  </a:cubicBezTo>
                  <a:cubicBezTo>
                    <a:pt x="1684672" y="554085"/>
                    <a:pt x="1672194" y="526463"/>
                    <a:pt x="1581897" y="480933"/>
                  </a:cubicBezTo>
                  <a:cubicBezTo>
                    <a:pt x="1538082" y="458835"/>
                    <a:pt x="1495029" y="440833"/>
                    <a:pt x="1486075" y="440833"/>
                  </a:cubicBezTo>
                  <a:cubicBezTo>
                    <a:pt x="1477313" y="440833"/>
                    <a:pt x="1463501" y="433022"/>
                    <a:pt x="1455691" y="423402"/>
                  </a:cubicBezTo>
                  <a:cubicBezTo>
                    <a:pt x="1444927" y="410353"/>
                    <a:pt x="1426830" y="407686"/>
                    <a:pt x="1382825" y="412258"/>
                  </a:cubicBezTo>
                  <a:cubicBezTo>
                    <a:pt x="1337295" y="417020"/>
                    <a:pt x="1330247" y="415877"/>
                    <a:pt x="1350820" y="406829"/>
                  </a:cubicBezTo>
                  <a:cubicBezTo>
                    <a:pt x="1382729" y="392922"/>
                    <a:pt x="1373681" y="372158"/>
                    <a:pt x="1335867" y="372158"/>
                  </a:cubicBezTo>
                  <a:cubicBezTo>
                    <a:pt x="1320817" y="372158"/>
                    <a:pt x="1305291" y="367014"/>
                    <a:pt x="1301385" y="360632"/>
                  </a:cubicBezTo>
                  <a:cubicBezTo>
                    <a:pt x="1297481" y="354346"/>
                    <a:pt x="1281859" y="351393"/>
                    <a:pt x="1266620" y="354155"/>
                  </a:cubicBezTo>
                  <a:cubicBezTo>
                    <a:pt x="1251475" y="356918"/>
                    <a:pt x="1235949" y="354346"/>
                    <a:pt x="1232329" y="348536"/>
                  </a:cubicBezTo>
                  <a:cubicBezTo>
                    <a:pt x="1228710" y="342630"/>
                    <a:pt x="1217280" y="342059"/>
                    <a:pt x="1206517" y="347202"/>
                  </a:cubicBezTo>
                  <a:cubicBezTo>
                    <a:pt x="1183752" y="358156"/>
                    <a:pt x="1169369" y="357870"/>
                    <a:pt x="1150795" y="346154"/>
                  </a:cubicBezTo>
                  <a:cubicBezTo>
                    <a:pt x="1143366" y="341297"/>
                    <a:pt x="1134032" y="342725"/>
                    <a:pt x="1130126" y="349107"/>
                  </a:cubicBezTo>
                  <a:cubicBezTo>
                    <a:pt x="1126126" y="355489"/>
                    <a:pt x="1125745" y="361490"/>
                    <a:pt x="1129269" y="362156"/>
                  </a:cubicBezTo>
                  <a:cubicBezTo>
                    <a:pt x="1132698" y="362918"/>
                    <a:pt x="1140889" y="364919"/>
                    <a:pt x="1147176" y="366443"/>
                  </a:cubicBezTo>
                  <a:cubicBezTo>
                    <a:pt x="1153463" y="368062"/>
                    <a:pt x="1162321" y="370062"/>
                    <a:pt x="1167179" y="370919"/>
                  </a:cubicBezTo>
                  <a:cubicBezTo>
                    <a:pt x="1171846" y="371872"/>
                    <a:pt x="1168417" y="377111"/>
                    <a:pt x="1159463" y="382826"/>
                  </a:cubicBezTo>
                  <a:cubicBezTo>
                    <a:pt x="1150034" y="388826"/>
                    <a:pt x="1132127" y="388826"/>
                    <a:pt x="1116601" y="382921"/>
                  </a:cubicBezTo>
                  <a:cubicBezTo>
                    <a:pt x="1102027" y="377396"/>
                    <a:pt x="1089931" y="375872"/>
                    <a:pt x="1089931" y="379587"/>
                  </a:cubicBezTo>
                  <a:cubicBezTo>
                    <a:pt x="1089931" y="383397"/>
                    <a:pt x="1082692" y="380444"/>
                    <a:pt x="1073834" y="373015"/>
                  </a:cubicBezTo>
                  <a:cubicBezTo>
                    <a:pt x="1062784" y="363871"/>
                    <a:pt x="1055355" y="363395"/>
                    <a:pt x="1050307" y="371586"/>
                  </a:cubicBezTo>
                  <a:cubicBezTo>
                    <a:pt x="1042973" y="383492"/>
                    <a:pt x="1044592" y="385112"/>
                    <a:pt x="1067071" y="387874"/>
                  </a:cubicBezTo>
                  <a:cubicBezTo>
                    <a:pt x="1080215" y="389588"/>
                    <a:pt x="1082787" y="411782"/>
                    <a:pt x="1069928" y="413210"/>
                  </a:cubicBezTo>
                  <a:cubicBezTo>
                    <a:pt x="1065166" y="413687"/>
                    <a:pt x="1053641" y="417116"/>
                    <a:pt x="1044210" y="420830"/>
                  </a:cubicBezTo>
                  <a:cubicBezTo>
                    <a:pt x="1034781" y="424450"/>
                    <a:pt x="1019350" y="427593"/>
                    <a:pt x="1009921" y="427784"/>
                  </a:cubicBezTo>
                  <a:cubicBezTo>
                    <a:pt x="974964" y="428355"/>
                    <a:pt x="947056" y="437594"/>
                    <a:pt x="949913" y="447596"/>
                  </a:cubicBezTo>
                  <a:cubicBezTo>
                    <a:pt x="951437" y="453311"/>
                    <a:pt x="957914" y="457978"/>
                    <a:pt x="964201" y="457978"/>
                  </a:cubicBezTo>
                  <a:cubicBezTo>
                    <a:pt x="970487" y="457978"/>
                    <a:pt x="975631" y="461883"/>
                    <a:pt x="975631" y="466550"/>
                  </a:cubicBezTo>
                  <a:lnTo>
                    <a:pt x="975631" y="486172"/>
                  </a:lnTo>
                  <a:cubicBezTo>
                    <a:pt x="975631" y="492268"/>
                    <a:pt x="968868" y="494649"/>
                    <a:pt x="960677" y="491601"/>
                  </a:cubicBezTo>
                  <a:cubicBezTo>
                    <a:pt x="952390" y="488363"/>
                    <a:pt x="929244" y="506460"/>
                    <a:pt x="908765" y="531701"/>
                  </a:cubicBezTo>
                  <a:cubicBezTo>
                    <a:pt x="888477" y="557133"/>
                    <a:pt x="865617" y="576564"/>
                    <a:pt x="857997" y="575040"/>
                  </a:cubicBezTo>
                  <a:cubicBezTo>
                    <a:pt x="850282" y="573611"/>
                    <a:pt x="844852" y="581327"/>
                    <a:pt x="845710" y="592280"/>
                  </a:cubicBezTo>
                  <a:cubicBezTo>
                    <a:pt x="846662" y="604472"/>
                    <a:pt x="839328" y="612378"/>
                    <a:pt x="827136" y="612378"/>
                  </a:cubicBezTo>
                  <a:cubicBezTo>
                    <a:pt x="797799" y="612378"/>
                    <a:pt x="775320" y="641906"/>
                    <a:pt x="795323" y="654288"/>
                  </a:cubicBezTo>
                  <a:cubicBezTo>
                    <a:pt x="813039" y="665242"/>
                    <a:pt x="815706" y="706009"/>
                    <a:pt x="799323" y="717344"/>
                  </a:cubicBezTo>
                  <a:cubicBezTo>
                    <a:pt x="793132" y="721535"/>
                    <a:pt x="778749" y="720011"/>
                    <a:pt x="767319" y="713915"/>
                  </a:cubicBezTo>
                  <a:cubicBezTo>
                    <a:pt x="744268" y="701627"/>
                    <a:pt x="719884" y="710676"/>
                    <a:pt x="730267" y="727631"/>
                  </a:cubicBezTo>
                  <a:cubicBezTo>
                    <a:pt x="733886" y="733441"/>
                    <a:pt x="727600" y="741632"/>
                    <a:pt x="716170" y="745919"/>
                  </a:cubicBezTo>
                  <a:cubicBezTo>
                    <a:pt x="661591" y="765826"/>
                    <a:pt x="639684" y="807450"/>
                    <a:pt x="659687" y="852884"/>
                  </a:cubicBezTo>
                  <a:cubicBezTo>
                    <a:pt x="663878" y="862505"/>
                    <a:pt x="665402" y="883079"/>
                    <a:pt x="662925" y="898700"/>
                  </a:cubicBezTo>
                  <a:cubicBezTo>
                    <a:pt x="652924" y="959374"/>
                    <a:pt x="710835" y="974709"/>
                    <a:pt x="767985" y="926608"/>
                  </a:cubicBezTo>
                  <a:lnTo>
                    <a:pt x="802276" y="897747"/>
                  </a:lnTo>
                  <a:lnTo>
                    <a:pt x="826088" y="961279"/>
                  </a:lnTo>
                  <a:cubicBezTo>
                    <a:pt x="839138" y="996236"/>
                    <a:pt x="849805" y="1029097"/>
                    <a:pt x="849805" y="1034431"/>
                  </a:cubicBezTo>
                  <a:cubicBezTo>
                    <a:pt x="849805" y="1058053"/>
                    <a:pt x="880190" y="1068911"/>
                    <a:pt x="902288" y="1053386"/>
                  </a:cubicBezTo>
                  <a:cubicBezTo>
                    <a:pt x="914671" y="1044718"/>
                    <a:pt x="937531" y="1035860"/>
                    <a:pt x="952961" y="1033669"/>
                  </a:cubicBezTo>
                  <a:cubicBezTo>
                    <a:pt x="974011" y="1030716"/>
                    <a:pt x="981536" y="1022429"/>
                    <a:pt x="982489" y="1001093"/>
                  </a:cubicBezTo>
                  <a:cubicBezTo>
                    <a:pt x="985156" y="941467"/>
                    <a:pt x="987633" y="934990"/>
                    <a:pt x="1011064" y="928894"/>
                  </a:cubicBezTo>
                  <a:cubicBezTo>
                    <a:pt x="1024208" y="925465"/>
                    <a:pt x="1031923" y="917369"/>
                    <a:pt x="1028018" y="911273"/>
                  </a:cubicBezTo>
                  <a:cubicBezTo>
                    <a:pt x="1024113" y="904986"/>
                    <a:pt x="1026494" y="896223"/>
                    <a:pt x="1033448" y="892032"/>
                  </a:cubicBezTo>
                  <a:cubicBezTo>
                    <a:pt x="1041639" y="886984"/>
                    <a:pt x="1037924" y="875744"/>
                    <a:pt x="1022494" y="859456"/>
                  </a:cubicBezTo>
                  <a:cubicBezTo>
                    <a:pt x="1004015" y="839645"/>
                    <a:pt x="1000586" y="825452"/>
                    <a:pt x="1006206" y="791067"/>
                  </a:cubicBezTo>
                  <a:cubicBezTo>
                    <a:pt x="1010207" y="766493"/>
                    <a:pt x="1021255" y="744680"/>
                    <a:pt x="1031543" y="740775"/>
                  </a:cubicBezTo>
                  <a:cubicBezTo>
                    <a:pt x="1072119" y="725630"/>
                    <a:pt x="1112886" y="686768"/>
                    <a:pt x="1112886" y="662956"/>
                  </a:cubicBezTo>
                  <a:cubicBezTo>
                    <a:pt x="1112886" y="631047"/>
                    <a:pt x="1138699" y="609521"/>
                    <a:pt x="1171274" y="614283"/>
                  </a:cubicBezTo>
                  <a:cubicBezTo>
                    <a:pt x="1211946" y="620189"/>
                    <a:pt x="1207755" y="637048"/>
                    <a:pt x="1149558" y="700199"/>
                  </a:cubicBezTo>
                  <a:cubicBezTo>
                    <a:pt x="1100123" y="753824"/>
                    <a:pt x="1095360" y="763826"/>
                    <a:pt x="1099265" y="805259"/>
                  </a:cubicBezTo>
                  <a:cubicBezTo>
                    <a:pt x="1101647" y="830405"/>
                    <a:pt x="1112124" y="858504"/>
                    <a:pt x="1122602" y="867934"/>
                  </a:cubicBezTo>
                  <a:cubicBezTo>
                    <a:pt x="1139175" y="882888"/>
                    <a:pt x="1146700" y="882888"/>
                    <a:pt x="1187181" y="867934"/>
                  </a:cubicBezTo>
                  <a:cubicBezTo>
                    <a:pt x="1239473" y="848503"/>
                    <a:pt x="1305767" y="846407"/>
                    <a:pt x="1322912" y="863648"/>
                  </a:cubicBezTo>
                  <a:cubicBezTo>
                    <a:pt x="1335390" y="876030"/>
                    <a:pt x="1329484" y="877268"/>
                    <a:pt x="1242998" y="881078"/>
                  </a:cubicBezTo>
                  <a:cubicBezTo>
                    <a:pt x="1217089" y="882221"/>
                    <a:pt x="1187467" y="886317"/>
                    <a:pt x="1177180" y="890318"/>
                  </a:cubicBezTo>
                  <a:cubicBezTo>
                    <a:pt x="1156796" y="898223"/>
                    <a:pt x="1151843" y="938419"/>
                    <a:pt x="1170036" y="949658"/>
                  </a:cubicBezTo>
                  <a:cubicBezTo>
                    <a:pt x="1182514" y="957278"/>
                    <a:pt x="1185943" y="1001093"/>
                    <a:pt x="1174132" y="1001093"/>
                  </a:cubicBezTo>
                  <a:cubicBezTo>
                    <a:pt x="1170036" y="1001093"/>
                    <a:pt x="1160320" y="992235"/>
                    <a:pt x="1152320" y="981186"/>
                  </a:cubicBezTo>
                  <a:cubicBezTo>
                    <a:pt x="1138604" y="962422"/>
                    <a:pt x="1136413" y="962612"/>
                    <a:pt x="1113457" y="983377"/>
                  </a:cubicBezTo>
                  <a:cubicBezTo>
                    <a:pt x="1096313" y="998902"/>
                    <a:pt x="1090883" y="1014047"/>
                    <a:pt x="1094979" y="1034717"/>
                  </a:cubicBezTo>
                  <a:cubicBezTo>
                    <a:pt x="1102409" y="1071007"/>
                    <a:pt x="1053259" y="1114346"/>
                    <a:pt x="1028209" y="1093486"/>
                  </a:cubicBezTo>
                  <a:cubicBezTo>
                    <a:pt x="1010968" y="1079198"/>
                    <a:pt x="946103" y="1097582"/>
                    <a:pt x="919148" y="1124633"/>
                  </a:cubicBezTo>
                  <a:cubicBezTo>
                    <a:pt x="904860" y="1138825"/>
                    <a:pt x="901526" y="1137777"/>
                    <a:pt x="894002" y="1117203"/>
                  </a:cubicBezTo>
                  <a:cubicBezTo>
                    <a:pt x="886191" y="1096153"/>
                    <a:pt x="881048" y="1094915"/>
                    <a:pt x="850092" y="1105678"/>
                  </a:cubicBezTo>
                  <a:cubicBezTo>
                    <a:pt x="809229" y="1119965"/>
                    <a:pt x="775320" y="1101011"/>
                    <a:pt x="787417" y="1070721"/>
                  </a:cubicBezTo>
                  <a:cubicBezTo>
                    <a:pt x="810086" y="1013571"/>
                    <a:pt x="787035" y="978900"/>
                    <a:pt x="750460" y="1015381"/>
                  </a:cubicBezTo>
                  <a:cubicBezTo>
                    <a:pt x="736268" y="1029573"/>
                    <a:pt x="735125" y="1042813"/>
                    <a:pt x="744268" y="1085771"/>
                  </a:cubicBezTo>
                  <a:lnTo>
                    <a:pt x="755603" y="1138444"/>
                  </a:lnTo>
                  <a:lnTo>
                    <a:pt x="723409" y="1136063"/>
                  </a:lnTo>
                  <a:cubicBezTo>
                    <a:pt x="705501" y="1134634"/>
                    <a:pt x="681784" y="1141968"/>
                    <a:pt x="670450" y="1152255"/>
                  </a:cubicBezTo>
                  <a:cubicBezTo>
                    <a:pt x="659020" y="1162542"/>
                    <a:pt x="644828" y="1170162"/>
                    <a:pt x="638731" y="1169019"/>
                  </a:cubicBezTo>
                  <a:cubicBezTo>
                    <a:pt x="632826" y="1167876"/>
                    <a:pt x="624825" y="1179687"/>
                    <a:pt x="621205" y="1195499"/>
                  </a:cubicBezTo>
                  <a:cubicBezTo>
                    <a:pt x="616919" y="1213691"/>
                    <a:pt x="605108" y="1225502"/>
                    <a:pt x="588916" y="1227788"/>
                  </a:cubicBezTo>
                  <a:cubicBezTo>
                    <a:pt x="574819" y="1229789"/>
                    <a:pt x="555769" y="1243219"/>
                    <a:pt x="546339" y="1257506"/>
                  </a:cubicBezTo>
                  <a:cubicBezTo>
                    <a:pt x="526908" y="1287034"/>
                    <a:pt x="476425" y="1313609"/>
                    <a:pt x="459376" y="1303131"/>
                  </a:cubicBezTo>
                  <a:cubicBezTo>
                    <a:pt x="453185" y="1299226"/>
                    <a:pt x="445279" y="1306560"/>
                    <a:pt x="441945" y="1319228"/>
                  </a:cubicBezTo>
                  <a:cubicBezTo>
                    <a:pt x="437659" y="1335897"/>
                    <a:pt x="427467" y="1341898"/>
                    <a:pt x="405655" y="1340374"/>
                  </a:cubicBezTo>
                  <a:cubicBezTo>
                    <a:pt x="367079" y="1337897"/>
                    <a:pt x="364793" y="1366758"/>
                    <a:pt x="401940" y="1385332"/>
                  </a:cubicBezTo>
                  <a:cubicBezTo>
                    <a:pt x="471949" y="1420289"/>
                    <a:pt x="480045" y="1560211"/>
                    <a:pt x="411084" y="1544018"/>
                  </a:cubicBezTo>
                  <a:cubicBezTo>
                    <a:pt x="361745" y="1532588"/>
                    <a:pt x="271829" y="1529826"/>
                    <a:pt x="254017" y="1539351"/>
                  </a:cubicBezTo>
                  <a:cubicBezTo>
                    <a:pt x="239729" y="1546876"/>
                    <a:pt x="236872" y="1561449"/>
                    <a:pt x="240968" y="1604978"/>
                  </a:cubicBezTo>
                  <a:cubicBezTo>
                    <a:pt x="243920" y="1635744"/>
                    <a:pt x="240777" y="1671463"/>
                    <a:pt x="233824" y="1684322"/>
                  </a:cubicBezTo>
                  <a:cubicBezTo>
                    <a:pt x="216679" y="1716326"/>
                    <a:pt x="247445" y="1778714"/>
                    <a:pt x="280496" y="1778714"/>
                  </a:cubicBezTo>
                  <a:cubicBezTo>
                    <a:pt x="293546" y="1778714"/>
                    <a:pt x="310595" y="1787477"/>
                    <a:pt x="318596" y="1798336"/>
                  </a:cubicBezTo>
                  <a:cubicBezTo>
                    <a:pt x="330407" y="1814624"/>
                    <a:pt x="337741" y="1815767"/>
                    <a:pt x="359839" y="1805003"/>
                  </a:cubicBezTo>
                  <a:cubicBezTo>
                    <a:pt x="374603" y="1797764"/>
                    <a:pt x="400225" y="1789001"/>
                    <a:pt x="416704" y="1785477"/>
                  </a:cubicBezTo>
                  <a:cubicBezTo>
                    <a:pt x="461852" y="1775666"/>
                    <a:pt x="497571" y="1741567"/>
                    <a:pt x="501667" y="1704038"/>
                  </a:cubicBezTo>
                  <a:cubicBezTo>
                    <a:pt x="503762" y="1685560"/>
                    <a:pt x="509572" y="1669177"/>
                    <a:pt x="514621" y="1667462"/>
                  </a:cubicBezTo>
                  <a:cubicBezTo>
                    <a:pt x="557388" y="1652889"/>
                    <a:pt x="597012" y="1615932"/>
                    <a:pt x="600250" y="1587833"/>
                  </a:cubicBezTo>
                  <a:cubicBezTo>
                    <a:pt x="603584" y="1559449"/>
                    <a:pt x="608728" y="1555734"/>
                    <a:pt x="644065" y="1555353"/>
                  </a:cubicBezTo>
                  <a:cubicBezTo>
                    <a:pt x="665973" y="1555163"/>
                    <a:pt x="695215" y="1548686"/>
                    <a:pt x="708931" y="1541066"/>
                  </a:cubicBezTo>
                  <a:cubicBezTo>
                    <a:pt x="747507" y="1519539"/>
                    <a:pt x="768367" y="1524302"/>
                    <a:pt x="789893" y="1559354"/>
                  </a:cubicBezTo>
                  <a:cubicBezTo>
                    <a:pt x="809610" y="1591358"/>
                    <a:pt x="881905" y="1660414"/>
                    <a:pt x="898478" y="1662986"/>
                  </a:cubicBezTo>
                  <a:cubicBezTo>
                    <a:pt x="903145" y="1663748"/>
                    <a:pt x="911909" y="1664319"/>
                    <a:pt x="918004" y="1664319"/>
                  </a:cubicBezTo>
                  <a:cubicBezTo>
                    <a:pt x="935150" y="1664319"/>
                    <a:pt x="954676" y="1708706"/>
                    <a:pt x="944675" y="1724517"/>
                  </a:cubicBezTo>
                  <a:cubicBezTo>
                    <a:pt x="939626" y="1732232"/>
                    <a:pt x="918004" y="1738709"/>
                    <a:pt x="896478" y="1738709"/>
                  </a:cubicBezTo>
                  <a:cubicBezTo>
                    <a:pt x="845519" y="1738709"/>
                    <a:pt x="839138" y="1761188"/>
                    <a:pt x="883714" y="1784144"/>
                  </a:cubicBezTo>
                  <a:cubicBezTo>
                    <a:pt x="923720" y="1804908"/>
                    <a:pt x="941341" y="1799288"/>
                    <a:pt x="941341" y="1765856"/>
                  </a:cubicBezTo>
                  <a:cubicBezTo>
                    <a:pt x="941341" y="1753283"/>
                    <a:pt x="945913" y="1745853"/>
                    <a:pt x="951437" y="1749282"/>
                  </a:cubicBezTo>
                  <a:cubicBezTo>
                    <a:pt x="970011" y="1760807"/>
                    <a:pt x="989918" y="1722993"/>
                    <a:pt x="981917" y="1691084"/>
                  </a:cubicBezTo>
                  <a:cubicBezTo>
                    <a:pt x="975250" y="1664891"/>
                    <a:pt x="976679" y="1662414"/>
                    <a:pt x="990966" y="1674320"/>
                  </a:cubicBezTo>
                  <a:cubicBezTo>
                    <a:pt x="1002396" y="1683750"/>
                    <a:pt x="1010301" y="1684417"/>
                    <a:pt x="1015350" y="1676321"/>
                  </a:cubicBezTo>
                  <a:cubicBezTo>
                    <a:pt x="1026494" y="1658033"/>
                    <a:pt x="1014207" y="1645079"/>
                    <a:pt x="958105" y="1617266"/>
                  </a:cubicBezTo>
                  <a:cubicBezTo>
                    <a:pt x="930006" y="1603169"/>
                    <a:pt x="907051" y="1588214"/>
                    <a:pt x="907051" y="1583833"/>
                  </a:cubicBezTo>
                  <a:cubicBezTo>
                    <a:pt x="907051" y="1579642"/>
                    <a:pt x="893906" y="1556591"/>
                    <a:pt x="877714" y="1532969"/>
                  </a:cubicBezTo>
                  <a:cubicBezTo>
                    <a:pt x="846281" y="1486678"/>
                    <a:pt x="846853" y="1435148"/>
                    <a:pt x="878285" y="1476772"/>
                  </a:cubicBezTo>
                  <a:cubicBezTo>
                    <a:pt x="887334" y="1488678"/>
                    <a:pt x="895049" y="1494298"/>
                    <a:pt x="895145" y="1489059"/>
                  </a:cubicBezTo>
                  <a:cubicBezTo>
                    <a:pt x="895335" y="1483916"/>
                    <a:pt x="908194" y="1494679"/>
                    <a:pt x="923624" y="1512967"/>
                  </a:cubicBezTo>
                  <a:cubicBezTo>
                    <a:pt x="939055" y="1531350"/>
                    <a:pt x="969820" y="1558687"/>
                    <a:pt x="991823" y="1573927"/>
                  </a:cubicBezTo>
                  <a:cubicBezTo>
                    <a:pt x="1016874" y="1591072"/>
                    <a:pt x="1035067" y="1614503"/>
                    <a:pt x="1039639" y="1635744"/>
                  </a:cubicBezTo>
                  <a:cubicBezTo>
                    <a:pt x="1043925" y="1654604"/>
                    <a:pt x="1061356" y="1687179"/>
                    <a:pt x="1078692" y="1708229"/>
                  </a:cubicBezTo>
                  <a:cubicBezTo>
                    <a:pt x="1096884" y="1730232"/>
                    <a:pt x="1107838" y="1755092"/>
                    <a:pt x="1104695" y="1766903"/>
                  </a:cubicBezTo>
                  <a:cubicBezTo>
                    <a:pt x="1096313" y="1799288"/>
                    <a:pt x="1121268" y="1805194"/>
                    <a:pt x="1157463" y="1779476"/>
                  </a:cubicBezTo>
                  <a:cubicBezTo>
                    <a:pt x="1187276" y="1758236"/>
                    <a:pt x="1191182" y="1757759"/>
                    <a:pt x="1197659" y="1774904"/>
                  </a:cubicBezTo>
                  <a:cubicBezTo>
                    <a:pt x="1202993" y="1788525"/>
                    <a:pt x="1208517" y="1790430"/>
                    <a:pt x="1217376" y="1781572"/>
                  </a:cubicBezTo>
                  <a:cubicBezTo>
                    <a:pt x="1231568" y="1767380"/>
                    <a:pt x="1219566" y="1740614"/>
                    <a:pt x="1203564" y="1750520"/>
                  </a:cubicBezTo>
                  <a:cubicBezTo>
                    <a:pt x="1197659" y="1754235"/>
                    <a:pt x="1192896" y="1749282"/>
                    <a:pt x="1192896" y="1739662"/>
                  </a:cubicBezTo>
                  <a:cubicBezTo>
                    <a:pt x="1192896" y="1730232"/>
                    <a:pt x="1182609" y="1716802"/>
                    <a:pt x="1170036" y="1710039"/>
                  </a:cubicBezTo>
                  <a:cubicBezTo>
                    <a:pt x="1157463" y="1703372"/>
                    <a:pt x="1147176" y="1692608"/>
                    <a:pt x="1147176" y="1686131"/>
                  </a:cubicBezTo>
                  <a:cubicBezTo>
                    <a:pt x="1147176" y="1679654"/>
                    <a:pt x="1152320" y="1677559"/>
                    <a:pt x="1158606" y="1681464"/>
                  </a:cubicBezTo>
                  <a:cubicBezTo>
                    <a:pt x="1164988" y="1685465"/>
                    <a:pt x="1172893" y="1681369"/>
                    <a:pt x="1176323" y="1672415"/>
                  </a:cubicBezTo>
                  <a:cubicBezTo>
                    <a:pt x="1179752" y="1663652"/>
                    <a:pt x="1196420" y="1656032"/>
                    <a:pt x="1213470" y="1655556"/>
                  </a:cubicBezTo>
                  <a:cubicBezTo>
                    <a:pt x="1239759" y="1654699"/>
                    <a:pt x="1244712" y="1659652"/>
                    <a:pt x="1246712" y="1689179"/>
                  </a:cubicBezTo>
                  <a:cubicBezTo>
                    <a:pt x="1248808" y="1717278"/>
                    <a:pt x="1246427" y="1721279"/>
                    <a:pt x="1233473" y="1710611"/>
                  </a:cubicBezTo>
                  <a:cubicBezTo>
                    <a:pt x="1222709" y="1701657"/>
                    <a:pt x="1215375" y="1701276"/>
                    <a:pt x="1210422" y="1709468"/>
                  </a:cubicBezTo>
                  <a:cubicBezTo>
                    <a:pt x="1206231" y="1716135"/>
                    <a:pt x="1205850" y="1722231"/>
                    <a:pt x="1209374" y="1722898"/>
                  </a:cubicBezTo>
                  <a:cubicBezTo>
                    <a:pt x="1212803" y="1723660"/>
                    <a:pt x="1219566" y="1725089"/>
                    <a:pt x="1224329" y="1725946"/>
                  </a:cubicBezTo>
                  <a:cubicBezTo>
                    <a:pt x="1243093" y="1729470"/>
                    <a:pt x="1261476" y="1746425"/>
                    <a:pt x="1256047" y="1755378"/>
                  </a:cubicBezTo>
                  <a:cubicBezTo>
                    <a:pt x="1252904" y="1760426"/>
                    <a:pt x="1257952" y="1770999"/>
                    <a:pt x="1267477" y="1778905"/>
                  </a:cubicBezTo>
                  <a:cubicBezTo>
                    <a:pt x="1279859" y="1789192"/>
                    <a:pt x="1281288" y="1797193"/>
                    <a:pt x="1272430" y="1807766"/>
                  </a:cubicBezTo>
                  <a:cubicBezTo>
                    <a:pt x="1264048" y="1817862"/>
                    <a:pt x="1264048" y="1824625"/>
                    <a:pt x="1272334" y="1829768"/>
                  </a:cubicBezTo>
                  <a:cubicBezTo>
                    <a:pt x="1284145" y="1837103"/>
                    <a:pt x="1285860" y="1835388"/>
                    <a:pt x="1288622" y="1813004"/>
                  </a:cubicBezTo>
                  <a:cubicBezTo>
                    <a:pt x="1290432" y="1798812"/>
                    <a:pt x="1295957" y="1798050"/>
                    <a:pt x="1322245" y="1808051"/>
                  </a:cubicBezTo>
                  <a:cubicBezTo>
                    <a:pt x="1333675" y="1812433"/>
                    <a:pt x="1348249" y="1810814"/>
                    <a:pt x="1354535" y="1804432"/>
                  </a:cubicBezTo>
                  <a:cubicBezTo>
                    <a:pt x="1362441" y="1796621"/>
                    <a:pt x="1378824" y="1796717"/>
                    <a:pt x="1405208" y="1804718"/>
                  </a:cubicBezTo>
                  <a:cubicBezTo>
                    <a:pt x="1433498" y="1813481"/>
                    <a:pt x="1452357" y="1813100"/>
                    <a:pt x="1473788" y="1803289"/>
                  </a:cubicBezTo>
                  <a:cubicBezTo>
                    <a:pt x="1503030" y="1789859"/>
                    <a:pt x="1503316" y="1790240"/>
                    <a:pt x="1495791" y="1827006"/>
                  </a:cubicBezTo>
                  <a:cubicBezTo>
                    <a:pt x="1477408" y="1916351"/>
                    <a:pt x="1453024" y="1984931"/>
                    <a:pt x="1436355" y="1994360"/>
                  </a:cubicBezTo>
                  <a:cubicBezTo>
                    <a:pt x="1425020" y="2000647"/>
                    <a:pt x="1407780" y="1998837"/>
                    <a:pt x="1389873" y="1989693"/>
                  </a:cubicBezTo>
                  <a:cubicBezTo>
                    <a:pt x="1368727" y="1978549"/>
                    <a:pt x="1354535" y="1977977"/>
                    <a:pt x="1334342" y="1987217"/>
                  </a:cubicBezTo>
                  <a:cubicBezTo>
                    <a:pt x="1305291" y="2000552"/>
                    <a:pt x="1261762" y="1990646"/>
                    <a:pt x="1155368" y="1946735"/>
                  </a:cubicBezTo>
                  <a:cubicBezTo>
                    <a:pt x="1103456" y="1925399"/>
                    <a:pt x="1099741" y="1925304"/>
                    <a:pt x="1078882" y="1944164"/>
                  </a:cubicBezTo>
                  <a:cubicBezTo>
                    <a:pt x="1066785" y="1955117"/>
                    <a:pt x="1055355" y="1975025"/>
                    <a:pt x="1053355" y="1988360"/>
                  </a:cubicBezTo>
                  <a:cubicBezTo>
                    <a:pt x="1047830" y="2027603"/>
                    <a:pt x="1016112" y="2023507"/>
                    <a:pt x="939626" y="1973786"/>
                  </a:cubicBezTo>
                  <a:cubicBezTo>
                    <a:pt x="900288" y="1948259"/>
                    <a:pt x="859235" y="1927304"/>
                    <a:pt x="848376" y="1927304"/>
                  </a:cubicBezTo>
                  <a:cubicBezTo>
                    <a:pt x="815420" y="1927304"/>
                    <a:pt x="790750" y="1895015"/>
                    <a:pt x="804371" y="1869583"/>
                  </a:cubicBezTo>
                  <a:cubicBezTo>
                    <a:pt x="819516" y="1841198"/>
                    <a:pt x="806943" y="1792526"/>
                    <a:pt x="781035" y="1778524"/>
                  </a:cubicBezTo>
                  <a:cubicBezTo>
                    <a:pt x="767795" y="1771475"/>
                    <a:pt x="737315" y="1771952"/>
                    <a:pt x="695405" y="1779572"/>
                  </a:cubicBezTo>
                  <a:cubicBezTo>
                    <a:pt x="659591" y="1786239"/>
                    <a:pt x="623111" y="1788811"/>
                    <a:pt x="614157" y="1785572"/>
                  </a:cubicBezTo>
                  <a:cubicBezTo>
                    <a:pt x="605394" y="1782143"/>
                    <a:pt x="554816" y="1794716"/>
                    <a:pt x="501857" y="1813290"/>
                  </a:cubicBezTo>
                  <a:cubicBezTo>
                    <a:pt x="400511" y="1849104"/>
                    <a:pt x="364030" y="1854629"/>
                    <a:pt x="352410" y="1835864"/>
                  </a:cubicBezTo>
                  <a:cubicBezTo>
                    <a:pt x="339265" y="1814719"/>
                    <a:pt x="324216" y="1824149"/>
                    <a:pt x="307738" y="1863677"/>
                  </a:cubicBezTo>
                  <a:cubicBezTo>
                    <a:pt x="298498" y="1885966"/>
                    <a:pt x="276020" y="1910826"/>
                    <a:pt x="256207" y="1921113"/>
                  </a:cubicBezTo>
                  <a:cubicBezTo>
                    <a:pt x="223441" y="1937972"/>
                    <a:pt x="211821" y="1967690"/>
                    <a:pt x="220108" y="2012077"/>
                  </a:cubicBezTo>
                  <a:cubicBezTo>
                    <a:pt x="224585" y="2035889"/>
                    <a:pt x="195438" y="2082943"/>
                    <a:pt x="165625" y="2099993"/>
                  </a:cubicBezTo>
                  <a:cubicBezTo>
                    <a:pt x="148004" y="2110089"/>
                    <a:pt x="118952" y="2143427"/>
                    <a:pt x="100855" y="2174288"/>
                  </a:cubicBezTo>
                  <a:cubicBezTo>
                    <a:pt x="82948" y="2205053"/>
                    <a:pt x="60564" y="2236105"/>
                    <a:pt x="51134" y="2243058"/>
                  </a:cubicBezTo>
                  <a:cubicBezTo>
                    <a:pt x="26464" y="2261442"/>
                    <a:pt x="22178" y="2286968"/>
                    <a:pt x="25036" y="2398030"/>
                  </a:cubicBezTo>
                  <a:cubicBezTo>
                    <a:pt x="26750" y="2464419"/>
                    <a:pt x="22083" y="2510330"/>
                    <a:pt x="10939" y="2537190"/>
                  </a:cubicBezTo>
                  <a:cubicBezTo>
                    <a:pt x="-4587" y="2574242"/>
                    <a:pt x="-4206" y="2578814"/>
                    <a:pt x="16082" y="2597198"/>
                  </a:cubicBezTo>
                  <a:cubicBezTo>
                    <a:pt x="28084" y="2608056"/>
                    <a:pt x="37990" y="2622153"/>
                    <a:pt x="37990" y="2628249"/>
                  </a:cubicBezTo>
                  <a:cubicBezTo>
                    <a:pt x="37990" y="2634536"/>
                    <a:pt x="56373" y="2662253"/>
                    <a:pt x="79043" y="2689781"/>
                  </a:cubicBezTo>
                  <a:cubicBezTo>
                    <a:pt x="101712" y="2717403"/>
                    <a:pt x="117428" y="2747026"/>
                    <a:pt x="114190" y="2755598"/>
                  </a:cubicBezTo>
                  <a:cubicBezTo>
                    <a:pt x="105236" y="2778744"/>
                    <a:pt x="156481" y="2841800"/>
                    <a:pt x="215155" y="2879995"/>
                  </a:cubicBezTo>
                  <a:cubicBezTo>
                    <a:pt x="263923" y="2911618"/>
                    <a:pt x="269447" y="2912761"/>
                    <a:pt x="319644" y="2900093"/>
                  </a:cubicBezTo>
                  <a:cubicBezTo>
                    <a:pt x="348886" y="2892759"/>
                    <a:pt x="386224" y="2889710"/>
                    <a:pt x="402512" y="2893235"/>
                  </a:cubicBezTo>
                  <a:cubicBezTo>
                    <a:pt x="419656" y="2896854"/>
                    <a:pt x="459376" y="2889806"/>
                    <a:pt x="495190" y="2876566"/>
                  </a:cubicBezTo>
                  <a:cubicBezTo>
                    <a:pt x="590630" y="2841514"/>
                    <a:pt x="607108" y="2844276"/>
                    <a:pt x="647209" y="2902284"/>
                  </a:cubicBezTo>
                  <a:cubicBezTo>
                    <a:pt x="658544" y="2918667"/>
                    <a:pt x="667973" y="2920286"/>
                    <a:pt x="697692" y="2911713"/>
                  </a:cubicBezTo>
                  <a:cubicBezTo>
                    <a:pt x="746936" y="2897616"/>
                    <a:pt x="757223" y="2913142"/>
                    <a:pt x="750269" y="2990771"/>
                  </a:cubicBezTo>
                  <a:cubicBezTo>
                    <a:pt x="740173" y="3103737"/>
                    <a:pt x="743888" y="3129264"/>
                    <a:pt x="774082" y="3160887"/>
                  </a:cubicBezTo>
                  <a:cubicBezTo>
                    <a:pt x="800561" y="3188795"/>
                    <a:pt x="826184" y="3238325"/>
                    <a:pt x="822754" y="3255375"/>
                  </a:cubicBezTo>
                  <a:cubicBezTo>
                    <a:pt x="821802" y="3259471"/>
                    <a:pt x="829803" y="3272330"/>
                    <a:pt x="840280" y="3283950"/>
                  </a:cubicBezTo>
                  <a:cubicBezTo>
                    <a:pt x="850758" y="3295666"/>
                    <a:pt x="859330" y="3318050"/>
                    <a:pt x="859330" y="3333861"/>
                  </a:cubicBezTo>
                  <a:cubicBezTo>
                    <a:pt x="859330" y="3349482"/>
                    <a:pt x="863045" y="3376628"/>
                    <a:pt x="867332" y="3393869"/>
                  </a:cubicBezTo>
                  <a:cubicBezTo>
                    <a:pt x="872475" y="3413871"/>
                    <a:pt x="868760" y="3439112"/>
                    <a:pt x="856949" y="3463973"/>
                  </a:cubicBezTo>
                  <a:cubicBezTo>
                    <a:pt x="846853" y="3485213"/>
                    <a:pt x="832661" y="3528362"/>
                    <a:pt x="825421" y="3559794"/>
                  </a:cubicBezTo>
                  <a:cubicBezTo>
                    <a:pt x="813706" y="3610467"/>
                    <a:pt x="814849" y="3622754"/>
                    <a:pt x="835423" y="3666950"/>
                  </a:cubicBezTo>
                  <a:cubicBezTo>
                    <a:pt x="862283" y="3724767"/>
                    <a:pt x="871427" y="3756295"/>
                    <a:pt x="879428" y="3819827"/>
                  </a:cubicBezTo>
                  <a:cubicBezTo>
                    <a:pt x="889620" y="3899742"/>
                    <a:pt x="907908" y="3954605"/>
                    <a:pt x="953818" y="4043188"/>
                  </a:cubicBezTo>
                  <a:cubicBezTo>
                    <a:pt x="1004015" y="4140057"/>
                    <a:pt x="1006492" y="4151678"/>
                    <a:pt x="979250" y="4162060"/>
                  </a:cubicBezTo>
                  <a:cubicBezTo>
                    <a:pt x="963058" y="4168251"/>
                    <a:pt x="965915" y="4174823"/>
                    <a:pt x="998014" y="4204256"/>
                  </a:cubicBezTo>
                  <a:cubicBezTo>
                    <a:pt x="1025446" y="4229116"/>
                    <a:pt x="1042877" y="4236927"/>
                    <a:pt x="1060118" y="4231688"/>
                  </a:cubicBezTo>
                  <a:cubicBezTo>
                    <a:pt x="1073358" y="4227687"/>
                    <a:pt x="1118029" y="4220258"/>
                    <a:pt x="1159273" y="4215210"/>
                  </a:cubicBezTo>
                  <a:cubicBezTo>
                    <a:pt x="1249760" y="4204161"/>
                    <a:pt x="1269192" y="4194540"/>
                    <a:pt x="1319579" y="4135866"/>
                  </a:cubicBezTo>
                  <a:cubicBezTo>
                    <a:pt x="1385015" y="4060047"/>
                    <a:pt x="1413019" y="4006326"/>
                    <a:pt x="1414448" y="3954225"/>
                  </a:cubicBezTo>
                  <a:cubicBezTo>
                    <a:pt x="1415209" y="3927554"/>
                    <a:pt x="1419305" y="3905647"/>
                    <a:pt x="1423496" y="3905647"/>
                  </a:cubicBezTo>
                  <a:cubicBezTo>
                    <a:pt x="1427782" y="3905552"/>
                    <a:pt x="1447404" y="3891931"/>
                    <a:pt x="1467121" y="3875358"/>
                  </a:cubicBezTo>
                  <a:cubicBezTo>
                    <a:pt x="1499982" y="3847735"/>
                    <a:pt x="1502459" y="3841163"/>
                    <a:pt x="1495220" y="3798205"/>
                  </a:cubicBezTo>
                  <a:cubicBezTo>
                    <a:pt x="1491029" y="3772297"/>
                    <a:pt x="1483218" y="3742960"/>
                    <a:pt x="1477884" y="3732768"/>
                  </a:cubicBezTo>
                  <a:cubicBezTo>
                    <a:pt x="1466264" y="3710670"/>
                    <a:pt x="1494267" y="3677523"/>
                    <a:pt x="1559037" y="3636566"/>
                  </a:cubicBezTo>
                  <a:cubicBezTo>
                    <a:pt x="1597804" y="3612277"/>
                    <a:pt x="1628093" y="3576463"/>
                    <a:pt x="1634189" y="3548174"/>
                  </a:cubicBezTo>
                  <a:cubicBezTo>
                    <a:pt x="1635047" y="3543506"/>
                    <a:pt x="1637047" y="3535791"/>
                    <a:pt x="1638380" y="3531029"/>
                  </a:cubicBezTo>
                  <a:cubicBezTo>
                    <a:pt x="1646477" y="3502168"/>
                    <a:pt x="1634284" y="3394059"/>
                    <a:pt x="1620664" y="3374723"/>
                  </a:cubicBezTo>
                  <a:cubicBezTo>
                    <a:pt x="1611710" y="3362055"/>
                    <a:pt x="1604566" y="3336909"/>
                    <a:pt x="1604566" y="3319097"/>
                  </a:cubicBezTo>
                  <a:cubicBezTo>
                    <a:pt x="1604566" y="3301191"/>
                    <a:pt x="1599995" y="3277854"/>
                    <a:pt x="1594375" y="3267281"/>
                  </a:cubicBezTo>
                  <a:cubicBezTo>
                    <a:pt x="1574086" y="3228800"/>
                    <a:pt x="1662288" y="3080782"/>
                    <a:pt x="1738964" y="3024394"/>
                  </a:cubicBezTo>
                  <a:cubicBezTo>
                    <a:pt x="1762777" y="3006868"/>
                    <a:pt x="1798019" y="2970292"/>
                    <a:pt x="1817355" y="2943050"/>
                  </a:cubicBezTo>
                  <a:cubicBezTo>
                    <a:pt x="1862123" y="2879995"/>
                    <a:pt x="1923559" y="2753503"/>
                    <a:pt x="1927369" y="2716355"/>
                  </a:cubicBezTo>
                  <a:cubicBezTo>
                    <a:pt x="1929083" y="2700544"/>
                    <a:pt x="1939656" y="2683970"/>
                    <a:pt x="1951086" y="2679303"/>
                  </a:cubicBezTo>
                  <a:cubicBezTo>
                    <a:pt x="1979089" y="2667873"/>
                    <a:pt x="1962516" y="2644061"/>
                    <a:pt x="1931941" y="2651490"/>
                  </a:cubicBezTo>
                  <a:cubicBezTo>
                    <a:pt x="1781636" y="2688352"/>
                    <a:pt x="1759538" y="2690733"/>
                    <a:pt x="1733535" y="2673684"/>
                  </a:cubicBezTo>
                  <a:cubicBezTo>
                    <a:pt x="1719248" y="2664349"/>
                    <a:pt x="1710104" y="2652633"/>
                    <a:pt x="1713056" y="2647775"/>
                  </a:cubicBezTo>
                  <a:cubicBezTo>
                    <a:pt x="1716104" y="2642918"/>
                    <a:pt x="1711056" y="2632726"/>
                    <a:pt x="1702102" y="2625201"/>
                  </a:cubicBezTo>
                  <a:cubicBezTo>
                    <a:pt x="1693054" y="2617676"/>
                    <a:pt x="1672194" y="2588720"/>
                    <a:pt x="1656002" y="2560908"/>
                  </a:cubicBezTo>
                  <a:cubicBezTo>
                    <a:pt x="1639714" y="2533285"/>
                    <a:pt x="1621902" y="2510520"/>
                    <a:pt x="1616568" y="2510520"/>
                  </a:cubicBezTo>
                  <a:cubicBezTo>
                    <a:pt x="1611139" y="2510520"/>
                    <a:pt x="1601328" y="2494994"/>
                    <a:pt x="1594661" y="2476135"/>
                  </a:cubicBezTo>
                  <a:cubicBezTo>
                    <a:pt x="1588088" y="2457085"/>
                    <a:pt x="1574658" y="2438606"/>
                    <a:pt x="1564943" y="2434796"/>
                  </a:cubicBezTo>
                  <a:cubicBezTo>
                    <a:pt x="1552465" y="2430034"/>
                    <a:pt x="1547321" y="2412317"/>
                    <a:pt x="1547321" y="2374503"/>
                  </a:cubicBezTo>
                  <a:cubicBezTo>
                    <a:pt x="1547321" y="2345261"/>
                    <a:pt x="1540368" y="2311067"/>
                    <a:pt x="1531891" y="2298589"/>
                  </a:cubicBezTo>
                  <a:cubicBezTo>
                    <a:pt x="1523318" y="2286302"/>
                    <a:pt x="1513317" y="2263156"/>
                    <a:pt x="1509412" y="2247535"/>
                  </a:cubicBezTo>
                  <a:cubicBezTo>
                    <a:pt x="1505507" y="2231723"/>
                    <a:pt x="1484170" y="2191528"/>
                    <a:pt x="1461977" y="2157905"/>
                  </a:cubicBezTo>
                  <a:cubicBezTo>
                    <a:pt x="1439784" y="2124377"/>
                    <a:pt x="1421782" y="2088372"/>
                    <a:pt x="1422258" y="2077799"/>
                  </a:cubicBezTo>
                  <a:cubicBezTo>
                    <a:pt x="1422734" y="2065703"/>
                    <a:pt x="1427211" y="2069132"/>
                    <a:pt x="1434545" y="2087420"/>
                  </a:cubicBezTo>
                  <a:cubicBezTo>
                    <a:pt x="1444927" y="2113233"/>
                    <a:pt x="1447309" y="2114185"/>
                    <a:pt x="1460072" y="2096754"/>
                  </a:cubicBezTo>
                  <a:cubicBezTo>
                    <a:pt x="1473122" y="2079228"/>
                    <a:pt x="1475598" y="2079800"/>
                    <a:pt x="1490648" y="2102564"/>
                  </a:cubicBezTo>
                  <a:cubicBezTo>
                    <a:pt x="1515793" y="2140950"/>
                    <a:pt x="1535892" y="2190671"/>
                    <a:pt x="1535892" y="2214959"/>
                  </a:cubicBezTo>
                  <a:cubicBezTo>
                    <a:pt x="1535892" y="2226961"/>
                    <a:pt x="1544845" y="2240105"/>
                    <a:pt x="1555894" y="2244201"/>
                  </a:cubicBezTo>
                  <a:cubicBezTo>
                    <a:pt x="1583707" y="2254488"/>
                    <a:pt x="1592660" y="2270490"/>
                    <a:pt x="1592851" y="2310781"/>
                  </a:cubicBezTo>
                  <a:cubicBezTo>
                    <a:pt x="1593136" y="2346976"/>
                    <a:pt x="1611520" y="2380980"/>
                    <a:pt x="1659621" y="2433082"/>
                  </a:cubicBezTo>
                  <a:cubicBezTo>
                    <a:pt x="1679623" y="2454799"/>
                    <a:pt x="1689148" y="2479278"/>
                    <a:pt x="1690863" y="2513187"/>
                  </a:cubicBezTo>
                  <a:cubicBezTo>
                    <a:pt x="1695625" y="2608056"/>
                    <a:pt x="1722677" y="2641108"/>
                    <a:pt x="1773350" y="2614343"/>
                  </a:cubicBezTo>
                  <a:cubicBezTo>
                    <a:pt x="1784208" y="2608628"/>
                    <a:pt x="1831738" y="2585196"/>
                    <a:pt x="1878982" y="2562336"/>
                  </a:cubicBezTo>
                  <a:cubicBezTo>
                    <a:pt x="1926035" y="2539476"/>
                    <a:pt x="1981090" y="2511568"/>
                    <a:pt x="2001188" y="2500233"/>
                  </a:cubicBezTo>
                  <a:cubicBezTo>
                    <a:pt x="2047765" y="2474039"/>
                    <a:pt x="2125584" y="2405745"/>
                    <a:pt x="2122060" y="2394220"/>
                  </a:cubicBezTo>
                  <a:cubicBezTo>
                    <a:pt x="2120441" y="2389458"/>
                    <a:pt x="2129584" y="2379837"/>
                    <a:pt x="2142253" y="2373075"/>
                  </a:cubicBezTo>
                  <a:cubicBezTo>
                    <a:pt x="2155017" y="2366217"/>
                    <a:pt x="2162160" y="2355453"/>
                    <a:pt x="2158350" y="2349167"/>
                  </a:cubicBezTo>
                  <a:cubicBezTo>
                    <a:pt x="2154350" y="2342785"/>
                    <a:pt x="2159588" y="2328117"/>
                    <a:pt x="2169970" y="2316686"/>
                  </a:cubicBezTo>
                  <a:cubicBezTo>
                    <a:pt x="2187687" y="2297160"/>
                    <a:pt x="2186925" y="2294398"/>
                    <a:pt x="2158064" y="2271633"/>
                  </a:cubicBezTo>
                  <a:cubicBezTo>
                    <a:pt x="2141301" y="2258393"/>
                    <a:pt x="2122631" y="2247535"/>
                    <a:pt x="2116917" y="2247535"/>
                  </a:cubicBezTo>
                  <a:cubicBezTo>
                    <a:pt x="2111201" y="2247535"/>
                    <a:pt x="2098724" y="2229247"/>
                    <a:pt x="2089484" y="2206768"/>
                  </a:cubicBezTo>
                  <a:lnTo>
                    <a:pt x="2072434" y="2166001"/>
                  </a:lnTo>
                  <a:lnTo>
                    <a:pt x="2039764" y="2201053"/>
                  </a:lnTo>
                  <a:cubicBezTo>
                    <a:pt x="2021667" y="2220293"/>
                    <a:pt x="2001759" y="2236105"/>
                    <a:pt x="1995377" y="2236105"/>
                  </a:cubicBezTo>
                  <a:cubicBezTo>
                    <a:pt x="1988995" y="2236105"/>
                    <a:pt x="1975565" y="2239153"/>
                    <a:pt x="1965659" y="2243058"/>
                  </a:cubicBezTo>
                  <a:cubicBezTo>
                    <a:pt x="1954134" y="2247440"/>
                    <a:pt x="1947562" y="2243725"/>
                    <a:pt x="1947562" y="2232962"/>
                  </a:cubicBezTo>
                  <a:cubicBezTo>
                    <a:pt x="1947562" y="2223627"/>
                    <a:pt x="1939751" y="2209530"/>
                    <a:pt x="1930417" y="2201815"/>
                  </a:cubicBezTo>
                  <a:cubicBezTo>
                    <a:pt x="1920892" y="2193909"/>
                    <a:pt x="1913177" y="2179145"/>
                    <a:pt x="1913081" y="2168954"/>
                  </a:cubicBezTo>
                  <a:cubicBezTo>
                    <a:pt x="1912891" y="2158667"/>
                    <a:pt x="1897365" y="2127520"/>
                    <a:pt x="1878506" y="2099612"/>
                  </a:cubicBezTo>
                  <a:cubicBezTo>
                    <a:pt x="1855264" y="2065512"/>
                    <a:pt x="1848311" y="2046462"/>
                    <a:pt x="1857074" y="2041033"/>
                  </a:cubicBezTo>
                  <a:cubicBezTo>
                    <a:pt x="1877363" y="2028555"/>
                    <a:pt x="1911748" y="2041985"/>
                    <a:pt x="1919177" y="2065322"/>
                  </a:cubicBezTo>
                  <a:cubicBezTo>
                    <a:pt x="1922892" y="2076942"/>
                    <a:pt x="1946323" y="2102660"/>
                    <a:pt x="1971374" y="2122376"/>
                  </a:cubicBezTo>
                  <a:cubicBezTo>
                    <a:pt x="2009665" y="2152856"/>
                    <a:pt x="2023000" y="2157333"/>
                    <a:pt x="2056432" y="2151047"/>
                  </a:cubicBezTo>
                  <a:cubicBezTo>
                    <a:pt x="2088056" y="2145046"/>
                    <a:pt x="2096247" y="2147237"/>
                    <a:pt x="2096247" y="2161524"/>
                  </a:cubicBezTo>
                  <a:cubicBezTo>
                    <a:pt x="2096247" y="2189147"/>
                    <a:pt x="2149777" y="2204482"/>
                    <a:pt x="2255124" y="2207244"/>
                  </a:cubicBezTo>
                  <a:cubicBezTo>
                    <a:pt x="2343897" y="2209625"/>
                    <a:pt x="2352946" y="2212102"/>
                    <a:pt x="2372663" y="2239248"/>
                  </a:cubicBezTo>
                  <a:cubicBezTo>
                    <a:pt x="2384474" y="2255441"/>
                    <a:pt x="2410286" y="2272205"/>
                    <a:pt x="2430003" y="2276586"/>
                  </a:cubicBezTo>
                  <a:cubicBezTo>
                    <a:pt x="2460674" y="2283349"/>
                    <a:pt x="2463055" y="2286016"/>
                    <a:pt x="2446005" y="2295636"/>
                  </a:cubicBezTo>
                  <a:cubicBezTo>
                    <a:pt x="2427145" y="2306209"/>
                    <a:pt x="2427145" y="2307923"/>
                    <a:pt x="2445910" y="2328593"/>
                  </a:cubicBezTo>
                  <a:cubicBezTo>
                    <a:pt x="2472104" y="2357644"/>
                    <a:pt x="2494869" y="2356120"/>
                    <a:pt x="2507632" y="2324687"/>
                  </a:cubicBezTo>
                  <a:cubicBezTo>
                    <a:pt x="2515728" y="2304590"/>
                    <a:pt x="2518014" y="2312781"/>
                    <a:pt x="2517824" y="2361835"/>
                  </a:cubicBezTo>
                  <a:cubicBezTo>
                    <a:pt x="2517538" y="2396411"/>
                    <a:pt x="2519633" y="2432415"/>
                    <a:pt x="2522301" y="2441940"/>
                  </a:cubicBezTo>
                  <a:cubicBezTo>
                    <a:pt x="2525063" y="2451275"/>
                    <a:pt x="2533730" y="2483564"/>
                    <a:pt x="2541827" y="2513568"/>
                  </a:cubicBezTo>
                  <a:cubicBezTo>
                    <a:pt x="2549827" y="2543572"/>
                    <a:pt x="2560877" y="2570909"/>
                    <a:pt x="2566401" y="2574338"/>
                  </a:cubicBezTo>
                  <a:cubicBezTo>
                    <a:pt x="2571925" y="2577671"/>
                    <a:pt x="2576403" y="2589197"/>
                    <a:pt x="2576403" y="2599769"/>
                  </a:cubicBezTo>
                  <a:cubicBezTo>
                    <a:pt x="2576403" y="2610437"/>
                    <a:pt x="2595453" y="2657015"/>
                    <a:pt x="2618884" y="2703211"/>
                  </a:cubicBezTo>
                  <a:lnTo>
                    <a:pt x="2661461" y="2787126"/>
                  </a:lnTo>
                  <a:lnTo>
                    <a:pt x="2687083" y="2757408"/>
                  </a:lnTo>
                  <a:cubicBezTo>
                    <a:pt x="2719182" y="2719975"/>
                    <a:pt x="2736327" y="2659015"/>
                    <a:pt x="2736422" y="2581958"/>
                  </a:cubicBezTo>
                  <a:cubicBezTo>
                    <a:pt x="2736422" y="2547477"/>
                    <a:pt x="2741661" y="2521950"/>
                    <a:pt x="2748519" y="2521950"/>
                  </a:cubicBezTo>
                  <a:cubicBezTo>
                    <a:pt x="2765950" y="2521950"/>
                    <a:pt x="2930827" y="2358977"/>
                    <a:pt x="2930827" y="2341833"/>
                  </a:cubicBezTo>
                  <a:cubicBezTo>
                    <a:pt x="2930923" y="2333355"/>
                    <a:pt x="2945782" y="2327545"/>
                    <a:pt x="2967213" y="2327545"/>
                  </a:cubicBezTo>
                  <a:cubicBezTo>
                    <a:pt x="2987120" y="2327545"/>
                    <a:pt x="3012457" y="2319353"/>
                    <a:pt x="3023601" y="2309352"/>
                  </a:cubicBezTo>
                  <a:cubicBezTo>
                    <a:pt x="3042175" y="2292493"/>
                    <a:pt x="3044937" y="2293922"/>
                    <a:pt x="3063034" y="2329355"/>
                  </a:cubicBezTo>
                  <a:cubicBezTo>
                    <a:pt x="3073798" y="2350405"/>
                    <a:pt x="3092372" y="2377075"/>
                    <a:pt x="3104659" y="2388695"/>
                  </a:cubicBezTo>
                  <a:cubicBezTo>
                    <a:pt x="3121709" y="2404983"/>
                    <a:pt x="3126090" y="2422509"/>
                    <a:pt x="3123614" y="2463086"/>
                  </a:cubicBezTo>
                  <a:cubicBezTo>
                    <a:pt x="3120661" y="2510044"/>
                    <a:pt x="3123137" y="2516711"/>
                    <a:pt x="3144854" y="2519759"/>
                  </a:cubicBezTo>
                  <a:cubicBezTo>
                    <a:pt x="3158475" y="2521760"/>
                    <a:pt x="3179620" y="2513283"/>
                    <a:pt x="3192003" y="2500900"/>
                  </a:cubicBezTo>
                  <a:cubicBezTo>
                    <a:pt x="3214291" y="2478707"/>
                    <a:pt x="3214482" y="2478992"/>
                    <a:pt x="3222102" y="2540143"/>
                  </a:cubicBezTo>
                  <a:cubicBezTo>
                    <a:pt x="3226293" y="2573957"/>
                    <a:pt x="3234770" y="2604722"/>
                    <a:pt x="3240771" y="2608533"/>
                  </a:cubicBezTo>
                  <a:cubicBezTo>
                    <a:pt x="3247153" y="2612438"/>
                    <a:pt x="3249534" y="2649204"/>
                    <a:pt x="3246391" y="2693686"/>
                  </a:cubicBezTo>
                  <a:cubicBezTo>
                    <a:pt x="3241819" y="2759313"/>
                    <a:pt x="3244581" y="2776744"/>
                    <a:pt x="3263250" y="2800366"/>
                  </a:cubicBezTo>
                  <a:cubicBezTo>
                    <a:pt x="3275347" y="2815796"/>
                    <a:pt x="3285444" y="2836275"/>
                    <a:pt x="3285444" y="2845800"/>
                  </a:cubicBezTo>
                  <a:cubicBezTo>
                    <a:pt x="3285444" y="2908475"/>
                    <a:pt x="3372692" y="3022775"/>
                    <a:pt x="3399457" y="2995343"/>
                  </a:cubicBezTo>
                  <a:cubicBezTo>
                    <a:pt x="3417936" y="2976388"/>
                    <a:pt x="3383742" y="2864088"/>
                    <a:pt x="3351070" y="2835799"/>
                  </a:cubicBezTo>
                  <a:cubicBezTo>
                    <a:pt x="3334211" y="2821416"/>
                    <a:pt x="3317161" y="2796366"/>
                    <a:pt x="3313066" y="2779983"/>
                  </a:cubicBezTo>
                  <a:cubicBezTo>
                    <a:pt x="3309065" y="2763695"/>
                    <a:pt x="3298302" y="2746169"/>
                    <a:pt x="3289349" y="2741120"/>
                  </a:cubicBezTo>
                  <a:cubicBezTo>
                    <a:pt x="3275442" y="2733405"/>
                    <a:pt x="3275156" y="2723690"/>
                    <a:pt x="3287253" y="2678160"/>
                  </a:cubicBezTo>
                  <a:cubicBezTo>
                    <a:pt x="3297350" y="2640727"/>
                    <a:pt x="3306493" y="2626154"/>
                    <a:pt x="3317352" y="2630250"/>
                  </a:cubicBezTo>
                  <a:cubicBezTo>
                    <a:pt x="3325925" y="2633583"/>
                    <a:pt x="3342784" y="2636250"/>
                    <a:pt x="3354976" y="2636250"/>
                  </a:cubicBezTo>
                  <a:cubicBezTo>
                    <a:pt x="3369073" y="2636250"/>
                    <a:pt x="3376883" y="2644156"/>
                    <a:pt x="3376883" y="2658729"/>
                  </a:cubicBezTo>
                  <a:cubicBezTo>
                    <a:pt x="3376883" y="2671017"/>
                    <a:pt x="3387170" y="2686733"/>
                    <a:pt x="3399744" y="2693495"/>
                  </a:cubicBezTo>
                  <a:cubicBezTo>
                    <a:pt x="3412888" y="2700449"/>
                    <a:pt x="3422603" y="2717403"/>
                    <a:pt x="3422603" y="2733215"/>
                  </a:cubicBezTo>
                  <a:cubicBezTo>
                    <a:pt x="3422603" y="2748359"/>
                    <a:pt x="3426413" y="2763028"/>
                    <a:pt x="3431176" y="2765885"/>
                  </a:cubicBezTo>
                  <a:cubicBezTo>
                    <a:pt x="3435938" y="2768743"/>
                    <a:pt x="3467466" y="2746073"/>
                    <a:pt x="3501184" y="2715784"/>
                  </a:cubicBezTo>
                  <a:lnTo>
                    <a:pt x="3562716" y="2660444"/>
                  </a:lnTo>
                  <a:lnTo>
                    <a:pt x="3557573" y="2597484"/>
                  </a:lnTo>
                  <a:cubicBezTo>
                    <a:pt x="3553763" y="2551954"/>
                    <a:pt x="3542999" y="2521569"/>
                    <a:pt x="3518901" y="2487660"/>
                  </a:cubicBezTo>
                  <a:cubicBezTo>
                    <a:pt x="3500518" y="2461752"/>
                    <a:pt x="3478515" y="2430796"/>
                    <a:pt x="3469943" y="2418699"/>
                  </a:cubicBezTo>
                  <a:cubicBezTo>
                    <a:pt x="3456227" y="2399268"/>
                    <a:pt x="3458513" y="2392886"/>
                    <a:pt x="3490421" y="2360787"/>
                  </a:cubicBezTo>
                  <a:cubicBezTo>
                    <a:pt x="3525092" y="2326211"/>
                    <a:pt x="3527283" y="2325640"/>
                    <a:pt x="3548619" y="2344976"/>
                  </a:cubicBezTo>
                  <a:cubicBezTo>
                    <a:pt x="3568908" y="2363264"/>
                    <a:pt x="3571384" y="2363359"/>
                    <a:pt x="3577956" y="2346309"/>
                  </a:cubicBezTo>
                  <a:cubicBezTo>
                    <a:pt x="3581957" y="2336022"/>
                    <a:pt x="3593768" y="2327545"/>
                    <a:pt x="3604436" y="2327545"/>
                  </a:cubicBezTo>
                  <a:cubicBezTo>
                    <a:pt x="3615104" y="2327545"/>
                    <a:pt x="3629010" y="2322401"/>
                    <a:pt x="3635297" y="2316115"/>
                  </a:cubicBezTo>
                  <a:cubicBezTo>
                    <a:pt x="3641583" y="2309828"/>
                    <a:pt x="3669206" y="2301446"/>
                    <a:pt x="3696733" y="2297732"/>
                  </a:cubicBezTo>
                  <a:cubicBezTo>
                    <a:pt x="3737786" y="2291921"/>
                    <a:pt x="3756264" y="2280301"/>
                    <a:pt x="3801413" y="2231914"/>
                  </a:cubicBezTo>
                  <a:cubicBezTo>
                    <a:pt x="3831511" y="2199624"/>
                    <a:pt x="3856467" y="2166477"/>
                    <a:pt x="3856657" y="2158095"/>
                  </a:cubicBezTo>
                  <a:cubicBezTo>
                    <a:pt x="3856944" y="2149904"/>
                    <a:pt x="3870564" y="2125520"/>
                    <a:pt x="3886947" y="2103898"/>
                  </a:cubicBezTo>
                  <a:cubicBezTo>
                    <a:pt x="3916189" y="2065607"/>
                    <a:pt x="3917427" y="2030270"/>
                    <a:pt x="3889614" y="2030270"/>
                  </a:cubicBezTo>
                  <a:cubicBezTo>
                    <a:pt x="3881804" y="2030270"/>
                    <a:pt x="3885614" y="2022935"/>
                    <a:pt x="3897806" y="2013887"/>
                  </a:cubicBezTo>
                  <a:cubicBezTo>
                    <a:pt x="3919428" y="1997885"/>
                    <a:pt x="3919237" y="1997218"/>
                    <a:pt x="3892281" y="1987121"/>
                  </a:cubicBezTo>
                  <a:cubicBezTo>
                    <a:pt x="3864563" y="1976834"/>
                    <a:pt x="3864563" y="1976739"/>
                    <a:pt x="3889710" y="1970262"/>
                  </a:cubicBezTo>
                  <a:cubicBezTo>
                    <a:pt x="3914665" y="1963690"/>
                    <a:pt x="3914665" y="1963309"/>
                    <a:pt x="3879708" y="1911588"/>
                  </a:cubicBezTo>
                  <a:cubicBezTo>
                    <a:pt x="3838084" y="1849961"/>
                    <a:pt x="3845513" y="1821482"/>
                    <a:pt x="3909998" y="1794431"/>
                  </a:cubicBezTo>
                  <a:cubicBezTo>
                    <a:pt x="3962480" y="1772523"/>
                    <a:pt x="3948479" y="1751092"/>
                    <a:pt x="3886947" y="1759474"/>
                  </a:cubicBezTo>
                  <a:cubicBezTo>
                    <a:pt x="3840656" y="1765665"/>
                    <a:pt x="3799984" y="1749568"/>
                    <a:pt x="3799984" y="1725089"/>
                  </a:cubicBezTo>
                  <a:cubicBezTo>
                    <a:pt x="3799984" y="1710420"/>
                    <a:pt x="3897806" y="1640316"/>
                    <a:pt x="3906378" y="1648889"/>
                  </a:cubicBezTo>
                  <a:cubicBezTo>
                    <a:pt x="3910093" y="1652508"/>
                    <a:pt x="3904854" y="1668129"/>
                    <a:pt x="3894853" y="1683464"/>
                  </a:cubicBezTo>
                  <a:cubicBezTo>
                    <a:pt x="3881804" y="1703086"/>
                    <a:pt x="3880089" y="1714802"/>
                    <a:pt x="3888852" y="1723469"/>
                  </a:cubicBezTo>
                  <a:cubicBezTo>
                    <a:pt x="3897425" y="1732042"/>
                    <a:pt x="3905425" y="1728613"/>
                    <a:pt x="3915998" y="1711468"/>
                  </a:cubicBezTo>
                  <a:cubicBezTo>
                    <a:pt x="3940383" y="1672415"/>
                    <a:pt x="4015154" y="1682607"/>
                    <a:pt x="3994008" y="1721945"/>
                  </a:cubicBezTo>
                  <a:cubicBezTo>
                    <a:pt x="3985245" y="1738519"/>
                    <a:pt x="3988293" y="1746901"/>
                    <a:pt x="4008581" y="1761093"/>
                  </a:cubicBezTo>
                  <a:cubicBezTo>
                    <a:pt x="4028012" y="1774714"/>
                    <a:pt x="4034394" y="1790335"/>
                    <a:pt x="4034394" y="1824625"/>
                  </a:cubicBezTo>
                  <a:cubicBezTo>
                    <a:pt x="4034394" y="1875488"/>
                    <a:pt x="4033823" y="1875107"/>
                    <a:pt x="4076780" y="1864249"/>
                  </a:cubicBezTo>
                  <a:cubicBezTo>
                    <a:pt x="4131549" y="1850533"/>
                    <a:pt x="4136026" y="1833197"/>
                    <a:pt x="4104689" y="1755569"/>
                  </a:cubicBezTo>
                  <a:cubicBezTo>
                    <a:pt x="4078018" y="1689846"/>
                    <a:pt x="4077447" y="1684036"/>
                    <a:pt x="4095354" y="1665367"/>
                  </a:cubicBezTo>
                  <a:cubicBezTo>
                    <a:pt x="4105832" y="1654508"/>
                    <a:pt x="4133359" y="1623171"/>
                    <a:pt x="4156695" y="1595930"/>
                  </a:cubicBezTo>
                  <a:cubicBezTo>
                    <a:pt x="4191938" y="1554782"/>
                    <a:pt x="4202034" y="1548686"/>
                    <a:pt x="4216036" y="1560401"/>
                  </a:cubicBezTo>
                  <a:cubicBezTo>
                    <a:pt x="4239372" y="1579832"/>
                    <a:pt x="4266423" y="1563449"/>
                    <a:pt x="4321192" y="1496679"/>
                  </a:cubicBezTo>
                  <a:cubicBezTo>
                    <a:pt x="4390153" y="1412764"/>
                    <a:pt x="4426919" y="1349518"/>
                    <a:pt x="4434635" y="1301893"/>
                  </a:cubicBezTo>
                  <a:cubicBezTo>
                    <a:pt x="4438445" y="1277985"/>
                    <a:pt x="4444350" y="1245600"/>
                    <a:pt x="4447494" y="1229884"/>
                  </a:cubicBezTo>
                  <a:cubicBezTo>
                    <a:pt x="4459209" y="1174258"/>
                    <a:pt x="4477497" y="1239314"/>
                    <a:pt x="4478926" y="1341803"/>
                  </a:cubicBezTo>
                  <a:cubicBezTo>
                    <a:pt x="4480069" y="1426385"/>
                    <a:pt x="4482926" y="1439529"/>
                    <a:pt x="4501024" y="1442196"/>
                  </a:cubicBezTo>
                  <a:cubicBezTo>
                    <a:pt x="4525980" y="1445911"/>
                    <a:pt x="4539886" y="1416383"/>
                    <a:pt x="4521789" y="1398286"/>
                  </a:cubicBezTo>
                  <a:cubicBezTo>
                    <a:pt x="4514740" y="1391142"/>
                    <a:pt x="4508929" y="1370187"/>
                    <a:pt x="4508929" y="1351899"/>
                  </a:cubicBezTo>
                  <a:cubicBezTo>
                    <a:pt x="4508929" y="1324372"/>
                    <a:pt x="4511787" y="1320848"/>
                    <a:pt x="4525027" y="1331897"/>
                  </a:cubicBezTo>
                  <a:cubicBezTo>
                    <a:pt x="4544839" y="1348375"/>
                    <a:pt x="4562079" y="1327610"/>
                    <a:pt x="4546077" y="1306560"/>
                  </a:cubicBezTo>
                  <a:cubicBezTo>
                    <a:pt x="4530075" y="1285415"/>
                    <a:pt x="4508263" y="1171972"/>
                    <a:pt x="4511692" y="1126919"/>
                  </a:cubicBezTo>
                  <a:cubicBezTo>
                    <a:pt x="4513787" y="1097582"/>
                    <a:pt x="4509978" y="1086914"/>
                    <a:pt x="4497500" y="1086914"/>
                  </a:cubicBezTo>
                  <a:cubicBezTo>
                    <a:pt x="4487975" y="1086914"/>
                    <a:pt x="4481498" y="1092914"/>
                    <a:pt x="4482831" y="1100344"/>
                  </a:cubicBezTo>
                  <a:cubicBezTo>
                    <a:pt x="4484355" y="1107773"/>
                    <a:pt x="4477878" y="1128347"/>
                    <a:pt x="4468639" y="1146064"/>
                  </a:cubicBezTo>
                  <a:cubicBezTo>
                    <a:pt x="4459019" y="1164542"/>
                    <a:pt x="4451875" y="1170543"/>
                    <a:pt x="4451779" y="1160066"/>
                  </a:cubicBezTo>
                  <a:cubicBezTo>
                    <a:pt x="4451589" y="1133681"/>
                    <a:pt x="4410537" y="1099772"/>
                    <a:pt x="4392439" y="1111202"/>
                  </a:cubicBezTo>
                  <a:cubicBezTo>
                    <a:pt x="4367674" y="1126633"/>
                    <a:pt x="4322906" y="1129681"/>
                    <a:pt x="4331765" y="1115203"/>
                  </a:cubicBezTo>
                  <a:cubicBezTo>
                    <a:pt x="4336336" y="1107773"/>
                    <a:pt x="4329574" y="1099772"/>
                    <a:pt x="4315858" y="1096248"/>
                  </a:cubicBezTo>
                  <a:cubicBezTo>
                    <a:pt x="4283378" y="1087771"/>
                    <a:pt x="4297380" y="1069769"/>
                    <a:pt x="4409870" y="974233"/>
                  </a:cubicBezTo>
                  <a:cubicBezTo>
                    <a:pt x="4495499" y="901652"/>
                    <a:pt x="4544839" y="880793"/>
                    <a:pt x="4570461" y="906415"/>
                  </a:cubicBezTo>
                  <a:cubicBezTo>
                    <a:pt x="4581605" y="917654"/>
                    <a:pt x="4659996" y="910225"/>
                    <a:pt x="4676760" y="896414"/>
                  </a:cubicBezTo>
                  <a:cubicBezTo>
                    <a:pt x="4685809" y="888984"/>
                    <a:pt x="4699335" y="890127"/>
                    <a:pt x="4716765" y="899557"/>
                  </a:cubicBezTo>
                  <a:cubicBezTo>
                    <a:pt x="4762962" y="924703"/>
                    <a:pt x="4869832" y="917654"/>
                    <a:pt x="4828494" y="892127"/>
                  </a:cubicBezTo>
                  <a:cubicBezTo>
                    <a:pt x="4806872" y="878792"/>
                    <a:pt x="4909170" y="801354"/>
                    <a:pt x="4952985" y="797830"/>
                  </a:cubicBezTo>
                  <a:cubicBezTo>
                    <a:pt x="4987085" y="795068"/>
                    <a:pt x="4990514" y="796973"/>
                    <a:pt x="4978036" y="812022"/>
                  </a:cubicBezTo>
                  <a:cubicBezTo>
                    <a:pt x="4970226" y="821452"/>
                    <a:pt x="4966892" y="837740"/>
                    <a:pt x="4970892" y="847931"/>
                  </a:cubicBezTo>
                  <a:cubicBezTo>
                    <a:pt x="4976607" y="862981"/>
                    <a:pt x="4981179" y="863743"/>
                    <a:pt x="4994990" y="852313"/>
                  </a:cubicBezTo>
                  <a:cubicBezTo>
                    <a:pt x="5004420" y="844598"/>
                    <a:pt x="5012040" y="842978"/>
                    <a:pt x="5012040" y="848693"/>
                  </a:cubicBezTo>
                  <a:cubicBezTo>
                    <a:pt x="5012040" y="863552"/>
                    <a:pt x="4916600" y="955373"/>
                    <a:pt x="4900979" y="955373"/>
                  </a:cubicBezTo>
                  <a:cubicBezTo>
                    <a:pt x="4893930" y="955373"/>
                    <a:pt x="4876690" y="973756"/>
                    <a:pt x="4862783" y="996331"/>
                  </a:cubicBezTo>
                  <a:cubicBezTo>
                    <a:pt x="4841448" y="1030716"/>
                    <a:pt x="4838495" y="1048337"/>
                    <a:pt x="4843448" y="1107773"/>
                  </a:cubicBezTo>
                  <a:cubicBezTo>
                    <a:pt x="4846781" y="1146540"/>
                    <a:pt x="4855640" y="1193784"/>
                    <a:pt x="4863069" y="1212644"/>
                  </a:cubicBezTo>
                  <a:lnTo>
                    <a:pt x="4876499" y="1246934"/>
                  </a:lnTo>
                  <a:lnTo>
                    <a:pt x="4907932" y="1211786"/>
                  </a:lnTo>
                  <a:cubicBezTo>
                    <a:pt x="4925363" y="1192451"/>
                    <a:pt x="4948413" y="1173115"/>
                    <a:pt x="4959367" y="1169019"/>
                  </a:cubicBezTo>
                  <a:cubicBezTo>
                    <a:pt x="4970226" y="1164733"/>
                    <a:pt x="4976036" y="1156256"/>
                    <a:pt x="4972130" y="1150160"/>
                  </a:cubicBezTo>
                  <a:cubicBezTo>
                    <a:pt x="4960891" y="1131967"/>
                    <a:pt x="4988514" y="1091581"/>
                    <a:pt x="5009754" y="1095105"/>
                  </a:cubicBezTo>
                  <a:cubicBezTo>
                    <a:pt x="5022327" y="1097201"/>
                    <a:pt x="5029566" y="1090343"/>
                    <a:pt x="5030328" y="1075484"/>
                  </a:cubicBezTo>
                  <a:cubicBezTo>
                    <a:pt x="5032614" y="1030049"/>
                    <a:pt x="5034996" y="1022715"/>
                    <a:pt x="5045568" y="1029287"/>
                  </a:cubicBezTo>
                  <a:cubicBezTo>
                    <a:pt x="5062046" y="1039384"/>
                    <a:pt x="5072619" y="1013381"/>
                    <a:pt x="5058808" y="996617"/>
                  </a:cubicBezTo>
                  <a:cubicBezTo>
                    <a:pt x="5052045" y="988520"/>
                    <a:pt x="5049759" y="978614"/>
                    <a:pt x="5053760" y="974614"/>
                  </a:cubicBezTo>
                  <a:cubicBezTo>
                    <a:pt x="5057760" y="970613"/>
                    <a:pt x="5055379" y="960612"/>
                    <a:pt x="5048616" y="952421"/>
                  </a:cubicBezTo>
                  <a:cubicBezTo>
                    <a:pt x="5041663" y="943943"/>
                    <a:pt x="5040234" y="930799"/>
                    <a:pt x="5045568" y="922322"/>
                  </a:cubicBezTo>
                  <a:cubicBezTo>
                    <a:pt x="5052140" y="911558"/>
                    <a:pt x="5057189" y="910892"/>
                    <a:pt x="5062808" y="920036"/>
                  </a:cubicBezTo>
                  <a:cubicBezTo>
                    <a:pt x="5067190" y="927179"/>
                    <a:pt x="5075572" y="929846"/>
                    <a:pt x="5081573" y="926227"/>
                  </a:cubicBezTo>
                  <a:cubicBezTo>
                    <a:pt x="5087478" y="922417"/>
                    <a:pt x="5089478" y="914511"/>
                    <a:pt x="5085669" y="908606"/>
                  </a:cubicBezTo>
                  <a:cubicBezTo>
                    <a:pt x="5082049" y="902700"/>
                    <a:pt x="5073572" y="901176"/>
                    <a:pt x="5066904" y="905272"/>
                  </a:cubicBezTo>
                  <a:cubicBezTo>
                    <a:pt x="5059951" y="909653"/>
                    <a:pt x="5056998" y="906129"/>
                    <a:pt x="5060046" y="896985"/>
                  </a:cubicBezTo>
                  <a:cubicBezTo>
                    <a:pt x="5062999" y="888127"/>
                    <a:pt x="5073286" y="880983"/>
                    <a:pt x="5082906" y="880793"/>
                  </a:cubicBezTo>
                  <a:cubicBezTo>
                    <a:pt x="5092526" y="880793"/>
                    <a:pt x="5108243" y="874220"/>
                    <a:pt x="5117958" y="866219"/>
                  </a:cubicBezTo>
                  <a:cubicBezTo>
                    <a:pt x="5127483" y="858218"/>
                    <a:pt x="5139771" y="852694"/>
                    <a:pt x="5145105" y="853932"/>
                  </a:cubicBezTo>
                  <a:cubicBezTo>
                    <a:pt x="5150534" y="855170"/>
                    <a:pt x="5169489" y="852122"/>
                    <a:pt x="5187300" y="847074"/>
                  </a:cubicBezTo>
                  <a:cubicBezTo>
                    <a:pt x="5210922" y="840597"/>
                    <a:pt x="5224638" y="842978"/>
                    <a:pt x="5237592" y="856027"/>
                  </a:cubicBezTo>
                  <a:cubicBezTo>
                    <a:pt x="5253880" y="872220"/>
                    <a:pt x="5258928" y="871363"/>
                    <a:pt x="5291599" y="846407"/>
                  </a:cubicBezTo>
                  <a:cubicBezTo>
                    <a:pt x="5352559" y="799830"/>
                    <a:pt x="5450285" y="761540"/>
                    <a:pt x="5474003" y="774779"/>
                  </a:cubicBezTo>
                  <a:cubicBezTo>
                    <a:pt x="5488957" y="783161"/>
                    <a:pt x="5499053" y="781923"/>
                    <a:pt x="5510769" y="770112"/>
                  </a:cubicBezTo>
                  <a:cubicBezTo>
                    <a:pt x="5524771" y="756206"/>
                    <a:pt x="5524390" y="748871"/>
                    <a:pt x="5508388" y="716772"/>
                  </a:cubicBezTo>
                  <a:cubicBezTo>
                    <a:pt x="5498196" y="696293"/>
                    <a:pt x="5476860" y="674576"/>
                    <a:pt x="5460858" y="668480"/>
                  </a:cubicBezTo>
                  <a:cubicBezTo>
                    <a:pt x="5444951" y="662384"/>
                    <a:pt x="5434474" y="654860"/>
                    <a:pt x="5437617" y="651716"/>
                  </a:cubicBezTo>
                  <a:cubicBezTo>
                    <a:pt x="5440760" y="648573"/>
                    <a:pt x="5457334" y="651335"/>
                    <a:pt x="5474193" y="657717"/>
                  </a:cubicBezTo>
                  <a:cubicBezTo>
                    <a:pt x="5516294" y="673719"/>
                    <a:pt x="5549250" y="655145"/>
                    <a:pt x="5550108" y="614759"/>
                  </a:cubicBezTo>
                  <a:cubicBezTo>
                    <a:pt x="5550869" y="584756"/>
                    <a:pt x="5551155" y="584660"/>
                    <a:pt x="5561251" y="609521"/>
                  </a:cubicBezTo>
                  <a:cubicBezTo>
                    <a:pt x="5572873" y="638381"/>
                    <a:pt x="5576777" y="639810"/>
                    <a:pt x="5605924" y="624094"/>
                  </a:cubicBezTo>
                  <a:cubicBezTo>
                    <a:pt x="5621450" y="615807"/>
                    <a:pt x="5631546" y="618665"/>
                    <a:pt x="5646976" y="635524"/>
                  </a:cubicBezTo>
                  <a:cubicBezTo>
                    <a:pt x="5658121" y="647906"/>
                    <a:pt x="5673647" y="658098"/>
                    <a:pt x="5681267" y="658098"/>
                  </a:cubicBezTo>
                  <a:cubicBezTo>
                    <a:pt x="5688982" y="658098"/>
                    <a:pt x="5701745" y="666004"/>
                    <a:pt x="5709747" y="675529"/>
                  </a:cubicBezTo>
                  <a:cubicBezTo>
                    <a:pt x="5728320" y="697817"/>
                    <a:pt x="5749465" y="691245"/>
                    <a:pt x="5749465" y="662956"/>
                  </a:cubicBezTo>
                  <a:cubicBezTo>
                    <a:pt x="5749465" y="650859"/>
                    <a:pt x="5762705" y="634952"/>
                    <a:pt x="5779565" y="626856"/>
                  </a:cubicBezTo>
                  <a:cubicBezTo>
                    <a:pt x="5840716" y="597424"/>
                    <a:pt x="5841477" y="581803"/>
                    <a:pt x="5783089" y="555990"/>
                  </a:cubicBezTo>
                  <a:close/>
                  <a:moveTo>
                    <a:pt x="1635809" y="1620695"/>
                  </a:moveTo>
                  <a:cubicBezTo>
                    <a:pt x="1616187" y="1640316"/>
                    <a:pt x="1544940" y="1637173"/>
                    <a:pt x="1500649" y="1614503"/>
                  </a:cubicBezTo>
                  <a:cubicBezTo>
                    <a:pt x="1451500" y="1589453"/>
                    <a:pt x="1422734" y="1588500"/>
                    <a:pt x="1384158" y="1610598"/>
                  </a:cubicBezTo>
                  <a:cubicBezTo>
                    <a:pt x="1368347" y="1619647"/>
                    <a:pt x="1343772" y="1627076"/>
                    <a:pt x="1329389" y="1627267"/>
                  </a:cubicBezTo>
                  <a:cubicBezTo>
                    <a:pt x="1315102" y="1627553"/>
                    <a:pt x="1300338" y="1635363"/>
                    <a:pt x="1296814" y="1644888"/>
                  </a:cubicBezTo>
                  <a:cubicBezTo>
                    <a:pt x="1289956" y="1662890"/>
                    <a:pt x="1269858" y="1668796"/>
                    <a:pt x="1269858" y="1652889"/>
                  </a:cubicBezTo>
                  <a:cubicBezTo>
                    <a:pt x="1269858" y="1647841"/>
                    <a:pt x="1275764" y="1637840"/>
                    <a:pt x="1283002" y="1630505"/>
                  </a:cubicBezTo>
                  <a:cubicBezTo>
                    <a:pt x="1292433" y="1620980"/>
                    <a:pt x="1292813" y="1613075"/>
                    <a:pt x="1284051" y="1602502"/>
                  </a:cubicBezTo>
                  <a:cubicBezTo>
                    <a:pt x="1267763" y="1583071"/>
                    <a:pt x="1316150" y="1481249"/>
                    <a:pt x="1354821" y="1453340"/>
                  </a:cubicBezTo>
                  <a:cubicBezTo>
                    <a:pt x="1385873" y="1431052"/>
                    <a:pt x="1427211" y="1437719"/>
                    <a:pt x="1407018" y="1461818"/>
                  </a:cubicBezTo>
                  <a:cubicBezTo>
                    <a:pt x="1398351" y="1472390"/>
                    <a:pt x="1402732" y="1481153"/>
                    <a:pt x="1423496" y="1494774"/>
                  </a:cubicBezTo>
                  <a:cubicBezTo>
                    <a:pt x="1458643" y="1517729"/>
                    <a:pt x="1469026" y="1518015"/>
                    <a:pt x="1486933" y="1496393"/>
                  </a:cubicBezTo>
                  <a:cubicBezTo>
                    <a:pt x="1498363" y="1482677"/>
                    <a:pt x="1497506" y="1478105"/>
                    <a:pt x="1482647" y="1472200"/>
                  </a:cubicBezTo>
                  <a:cubicBezTo>
                    <a:pt x="1455977" y="1462103"/>
                    <a:pt x="1459977" y="1448292"/>
                    <a:pt x="1491695" y="1440291"/>
                  </a:cubicBezTo>
                  <a:cubicBezTo>
                    <a:pt x="1506840" y="1436576"/>
                    <a:pt x="1527033" y="1430480"/>
                    <a:pt x="1536558" y="1426861"/>
                  </a:cubicBezTo>
                  <a:cubicBezTo>
                    <a:pt x="1557132" y="1418955"/>
                    <a:pt x="1555989" y="1445339"/>
                    <a:pt x="1534748" y="1471057"/>
                  </a:cubicBezTo>
                  <a:cubicBezTo>
                    <a:pt x="1522747" y="1485344"/>
                    <a:pt x="1529605" y="1495250"/>
                    <a:pt x="1577420" y="1532303"/>
                  </a:cubicBezTo>
                  <a:cubicBezTo>
                    <a:pt x="1639714" y="1580404"/>
                    <a:pt x="1654287" y="1602407"/>
                    <a:pt x="1635809" y="1620695"/>
                  </a:cubicBezTo>
                  <a:close/>
                  <a:moveTo>
                    <a:pt x="1986043" y="1662033"/>
                  </a:moveTo>
                  <a:cubicBezTo>
                    <a:pt x="1963183" y="1662033"/>
                    <a:pt x="1963183" y="1662319"/>
                    <a:pt x="1985186" y="1678892"/>
                  </a:cubicBezTo>
                  <a:cubicBezTo>
                    <a:pt x="1997283" y="1688132"/>
                    <a:pt x="2004140" y="1695752"/>
                    <a:pt x="2000235" y="1696037"/>
                  </a:cubicBezTo>
                  <a:cubicBezTo>
                    <a:pt x="1996425" y="1696228"/>
                    <a:pt x="1997092" y="1717278"/>
                    <a:pt x="2001759" y="1742900"/>
                  </a:cubicBezTo>
                  <a:cubicBezTo>
                    <a:pt x="2009570" y="1785477"/>
                    <a:pt x="2007855" y="1790335"/>
                    <a:pt x="1982328" y="1800050"/>
                  </a:cubicBezTo>
                  <a:cubicBezTo>
                    <a:pt x="1935846" y="1817672"/>
                    <a:pt x="1904128" y="1812147"/>
                    <a:pt x="1875267" y="1781572"/>
                  </a:cubicBezTo>
                  <a:cubicBezTo>
                    <a:pt x="1848407" y="1752997"/>
                    <a:pt x="1848216" y="1751282"/>
                    <a:pt x="1865932" y="1702038"/>
                  </a:cubicBezTo>
                  <a:cubicBezTo>
                    <a:pt x="1880125" y="1662700"/>
                    <a:pt x="1880887" y="1650603"/>
                    <a:pt x="1869552" y="1646317"/>
                  </a:cubicBezTo>
                  <a:cubicBezTo>
                    <a:pt x="1861646" y="1643174"/>
                    <a:pt x="1844025" y="1611074"/>
                    <a:pt x="1830500" y="1574689"/>
                  </a:cubicBezTo>
                  <a:cubicBezTo>
                    <a:pt x="1811450" y="1524016"/>
                    <a:pt x="1808497" y="1502585"/>
                    <a:pt x="1817451" y="1482868"/>
                  </a:cubicBezTo>
                  <a:cubicBezTo>
                    <a:pt x="1831738" y="1451531"/>
                    <a:pt x="1905366" y="1412669"/>
                    <a:pt x="1944418" y="1415717"/>
                  </a:cubicBezTo>
                  <a:cubicBezTo>
                    <a:pt x="1967945" y="1417717"/>
                    <a:pt x="1973089" y="1424099"/>
                    <a:pt x="1973089" y="1451435"/>
                  </a:cubicBezTo>
                  <a:cubicBezTo>
                    <a:pt x="1973089" y="1477153"/>
                    <a:pt x="1967755" y="1484773"/>
                    <a:pt x="1950229" y="1484773"/>
                  </a:cubicBezTo>
                  <a:cubicBezTo>
                    <a:pt x="1937561" y="1484773"/>
                    <a:pt x="1928131" y="1489916"/>
                    <a:pt x="1929179" y="1496203"/>
                  </a:cubicBezTo>
                  <a:cubicBezTo>
                    <a:pt x="1930131" y="1502585"/>
                    <a:pt x="1926417" y="1513253"/>
                    <a:pt x="1920797" y="1520015"/>
                  </a:cubicBezTo>
                  <a:cubicBezTo>
                    <a:pt x="1914320" y="1527826"/>
                    <a:pt x="1919844" y="1542399"/>
                    <a:pt x="1935846" y="1559735"/>
                  </a:cubicBezTo>
                  <a:cubicBezTo>
                    <a:pt x="1949943" y="1574689"/>
                    <a:pt x="1959659" y="1597454"/>
                    <a:pt x="1957754" y="1610122"/>
                  </a:cubicBezTo>
                  <a:cubicBezTo>
                    <a:pt x="1954229" y="1632506"/>
                    <a:pt x="1954610" y="1632696"/>
                    <a:pt x="1969945" y="1612217"/>
                  </a:cubicBezTo>
                  <a:cubicBezTo>
                    <a:pt x="1985281" y="1591834"/>
                    <a:pt x="1986614" y="1592215"/>
                    <a:pt x="2004616" y="1619552"/>
                  </a:cubicBezTo>
                  <a:cubicBezTo>
                    <a:pt x="2025285" y="1651175"/>
                    <a:pt x="2020618" y="1662033"/>
                    <a:pt x="1986043" y="1662033"/>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35"/>
            <p:cNvSpPr/>
            <p:nvPr/>
          </p:nvSpPr>
          <p:spPr>
            <a:xfrm>
              <a:off x="3734302" y="743298"/>
              <a:ext cx="1693404" cy="1245130"/>
            </a:xfrm>
            <a:custGeom>
              <a:rect b="b" l="l" r="r" t="t"/>
              <a:pathLst>
                <a:path extrusionOk="0" h="1245130" w="1693404">
                  <a:moveTo>
                    <a:pt x="1318424" y="770033"/>
                  </a:moveTo>
                  <a:cubicBezTo>
                    <a:pt x="1286610" y="772415"/>
                    <a:pt x="1285753" y="771367"/>
                    <a:pt x="1305851" y="756794"/>
                  </a:cubicBezTo>
                  <a:cubicBezTo>
                    <a:pt x="1317757" y="748126"/>
                    <a:pt x="1323758" y="735077"/>
                    <a:pt x="1319376" y="727742"/>
                  </a:cubicBezTo>
                  <a:cubicBezTo>
                    <a:pt x="1314138" y="719170"/>
                    <a:pt x="1320996" y="714598"/>
                    <a:pt x="1339188" y="714598"/>
                  </a:cubicBezTo>
                  <a:cubicBezTo>
                    <a:pt x="1357953" y="714598"/>
                    <a:pt x="1369192" y="722504"/>
                    <a:pt x="1373383" y="738506"/>
                  </a:cubicBezTo>
                  <a:cubicBezTo>
                    <a:pt x="1377384" y="753841"/>
                    <a:pt x="1387004" y="760889"/>
                    <a:pt x="1400244" y="758318"/>
                  </a:cubicBezTo>
                  <a:cubicBezTo>
                    <a:pt x="1431962" y="752222"/>
                    <a:pt x="1433105" y="713836"/>
                    <a:pt x="1402434" y="688785"/>
                  </a:cubicBezTo>
                  <a:cubicBezTo>
                    <a:pt x="1385385" y="674879"/>
                    <a:pt x="1382527" y="668973"/>
                    <a:pt x="1394624" y="672878"/>
                  </a:cubicBezTo>
                  <a:cubicBezTo>
                    <a:pt x="1414817" y="679260"/>
                    <a:pt x="1443487" y="654971"/>
                    <a:pt x="1430628" y="642113"/>
                  </a:cubicBezTo>
                  <a:cubicBezTo>
                    <a:pt x="1426533" y="638017"/>
                    <a:pt x="1413674" y="634588"/>
                    <a:pt x="1402149" y="634588"/>
                  </a:cubicBezTo>
                  <a:cubicBezTo>
                    <a:pt x="1390623" y="634588"/>
                    <a:pt x="1382527" y="628206"/>
                    <a:pt x="1384051" y="620300"/>
                  </a:cubicBezTo>
                  <a:cubicBezTo>
                    <a:pt x="1385670" y="611823"/>
                    <a:pt x="1377288" y="607251"/>
                    <a:pt x="1363572" y="609251"/>
                  </a:cubicBezTo>
                  <a:cubicBezTo>
                    <a:pt x="1347761" y="611347"/>
                    <a:pt x="1339760" y="605441"/>
                    <a:pt x="1338712" y="591154"/>
                  </a:cubicBezTo>
                  <a:cubicBezTo>
                    <a:pt x="1336521" y="562769"/>
                    <a:pt x="1368526" y="565913"/>
                    <a:pt x="1409388" y="598012"/>
                  </a:cubicBezTo>
                  <a:cubicBezTo>
                    <a:pt x="1427009" y="611823"/>
                    <a:pt x="1447583" y="623158"/>
                    <a:pt x="1455012" y="623158"/>
                  </a:cubicBezTo>
                  <a:cubicBezTo>
                    <a:pt x="1482730" y="623158"/>
                    <a:pt x="1484445" y="606394"/>
                    <a:pt x="1458822" y="586677"/>
                  </a:cubicBezTo>
                  <a:lnTo>
                    <a:pt x="1432629" y="566389"/>
                  </a:lnTo>
                  <a:lnTo>
                    <a:pt x="1469109" y="566198"/>
                  </a:lnTo>
                  <a:cubicBezTo>
                    <a:pt x="1509781" y="566008"/>
                    <a:pt x="1527498" y="549434"/>
                    <a:pt x="1502256" y="535242"/>
                  </a:cubicBezTo>
                  <a:cubicBezTo>
                    <a:pt x="1493112" y="530099"/>
                    <a:pt x="1486254" y="520859"/>
                    <a:pt x="1487017" y="514573"/>
                  </a:cubicBezTo>
                  <a:cubicBezTo>
                    <a:pt x="1487778" y="508286"/>
                    <a:pt x="1473301" y="500190"/>
                    <a:pt x="1454727" y="496380"/>
                  </a:cubicBezTo>
                  <a:lnTo>
                    <a:pt x="1421103" y="489713"/>
                  </a:lnTo>
                  <a:lnTo>
                    <a:pt x="1455393" y="484950"/>
                  </a:lnTo>
                  <a:cubicBezTo>
                    <a:pt x="1502066" y="478568"/>
                    <a:pt x="1498637" y="458661"/>
                    <a:pt x="1449678" y="451517"/>
                  </a:cubicBezTo>
                  <a:cubicBezTo>
                    <a:pt x="1420818" y="447326"/>
                    <a:pt x="1415007" y="443421"/>
                    <a:pt x="1429009" y="437801"/>
                  </a:cubicBezTo>
                  <a:cubicBezTo>
                    <a:pt x="1439677" y="433420"/>
                    <a:pt x="1466633" y="433039"/>
                    <a:pt x="1489017" y="436563"/>
                  </a:cubicBezTo>
                  <a:cubicBezTo>
                    <a:pt x="1529879" y="443231"/>
                    <a:pt x="1544547" y="428181"/>
                    <a:pt x="1515401" y="409607"/>
                  </a:cubicBezTo>
                  <a:cubicBezTo>
                    <a:pt x="1501304" y="400654"/>
                    <a:pt x="1495303" y="398749"/>
                    <a:pt x="1472538" y="395891"/>
                  </a:cubicBezTo>
                  <a:cubicBezTo>
                    <a:pt x="1466252" y="395225"/>
                    <a:pt x="1461109" y="389986"/>
                    <a:pt x="1461109" y="384366"/>
                  </a:cubicBezTo>
                  <a:cubicBezTo>
                    <a:pt x="1461109" y="378746"/>
                    <a:pt x="1467490" y="374841"/>
                    <a:pt x="1475396" y="375794"/>
                  </a:cubicBezTo>
                  <a:cubicBezTo>
                    <a:pt x="1492160" y="377603"/>
                    <a:pt x="1494922" y="355220"/>
                    <a:pt x="1478253" y="352934"/>
                  </a:cubicBezTo>
                  <a:cubicBezTo>
                    <a:pt x="1447011" y="348838"/>
                    <a:pt x="1445868" y="346552"/>
                    <a:pt x="1469871" y="336932"/>
                  </a:cubicBezTo>
                  <a:cubicBezTo>
                    <a:pt x="1484159" y="331217"/>
                    <a:pt x="1499113" y="317405"/>
                    <a:pt x="1503304" y="306166"/>
                  </a:cubicBezTo>
                  <a:cubicBezTo>
                    <a:pt x="1507400" y="295117"/>
                    <a:pt x="1517687" y="281687"/>
                    <a:pt x="1526164" y="276638"/>
                  </a:cubicBezTo>
                  <a:cubicBezTo>
                    <a:pt x="1551120" y="261684"/>
                    <a:pt x="1529784" y="243396"/>
                    <a:pt x="1497018" y="251492"/>
                  </a:cubicBezTo>
                  <a:cubicBezTo>
                    <a:pt x="1476825" y="256541"/>
                    <a:pt x="1470634" y="255112"/>
                    <a:pt x="1478253" y="247397"/>
                  </a:cubicBezTo>
                  <a:cubicBezTo>
                    <a:pt x="1484540" y="241110"/>
                    <a:pt x="1512829" y="234252"/>
                    <a:pt x="1541118" y="232347"/>
                  </a:cubicBezTo>
                  <a:cubicBezTo>
                    <a:pt x="1574742" y="230061"/>
                    <a:pt x="1591506" y="223870"/>
                    <a:pt x="1589696" y="214535"/>
                  </a:cubicBezTo>
                  <a:cubicBezTo>
                    <a:pt x="1588077" y="206630"/>
                    <a:pt x="1596363" y="200248"/>
                    <a:pt x="1607889" y="200248"/>
                  </a:cubicBezTo>
                  <a:cubicBezTo>
                    <a:pt x="1643322" y="200248"/>
                    <a:pt x="1704663" y="164815"/>
                    <a:pt x="1691613" y="151766"/>
                  </a:cubicBezTo>
                  <a:cubicBezTo>
                    <a:pt x="1676373" y="136526"/>
                    <a:pt x="1591982" y="136430"/>
                    <a:pt x="1538166" y="151575"/>
                  </a:cubicBezTo>
                  <a:cubicBezTo>
                    <a:pt x="1497780" y="162910"/>
                    <a:pt x="1469300" y="153385"/>
                    <a:pt x="1495398" y="137383"/>
                  </a:cubicBezTo>
                  <a:cubicBezTo>
                    <a:pt x="1501780" y="133382"/>
                    <a:pt x="1504161" y="125191"/>
                    <a:pt x="1500447" y="119190"/>
                  </a:cubicBezTo>
                  <a:cubicBezTo>
                    <a:pt x="1496827" y="113285"/>
                    <a:pt x="1488921" y="111380"/>
                    <a:pt x="1482921" y="115094"/>
                  </a:cubicBezTo>
                  <a:cubicBezTo>
                    <a:pt x="1477015" y="118714"/>
                    <a:pt x="1474443" y="125572"/>
                    <a:pt x="1477396" y="130334"/>
                  </a:cubicBezTo>
                  <a:cubicBezTo>
                    <a:pt x="1480254" y="135097"/>
                    <a:pt x="1464823" y="147003"/>
                    <a:pt x="1443011" y="156909"/>
                  </a:cubicBezTo>
                  <a:cubicBezTo>
                    <a:pt x="1406626" y="173387"/>
                    <a:pt x="1403673" y="173387"/>
                    <a:pt x="1406530" y="156242"/>
                  </a:cubicBezTo>
                  <a:cubicBezTo>
                    <a:pt x="1409197" y="140240"/>
                    <a:pt x="1396910" y="137478"/>
                    <a:pt x="1323853" y="137859"/>
                  </a:cubicBezTo>
                  <a:cubicBezTo>
                    <a:pt x="1254606" y="138240"/>
                    <a:pt x="1224412" y="144527"/>
                    <a:pt x="1167357" y="170530"/>
                  </a:cubicBezTo>
                  <a:cubicBezTo>
                    <a:pt x="1128495" y="188246"/>
                    <a:pt x="1090395" y="200724"/>
                    <a:pt x="1082871" y="198248"/>
                  </a:cubicBezTo>
                  <a:cubicBezTo>
                    <a:pt x="1054010" y="188627"/>
                    <a:pt x="1253749" y="120333"/>
                    <a:pt x="1310423" y="120333"/>
                  </a:cubicBezTo>
                  <a:cubicBezTo>
                    <a:pt x="1374336" y="120333"/>
                    <a:pt x="1454536" y="91758"/>
                    <a:pt x="1443106" y="73089"/>
                  </a:cubicBezTo>
                  <a:cubicBezTo>
                    <a:pt x="1438344" y="65279"/>
                    <a:pt x="1412150" y="63469"/>
                    <a:pt x="1371193" y="68041"/>
                  </a:cubicBezTo>
                  <a:cubicBezTo>
                    <a:pt x="1322234" y="73375"/>
                    <a:pt x="1311661" y="72137"/>
                    <a:pt x="1327092" y="62802"/>
                  </a:cubicBezTo>
                  <a:cubicBezTo>
                    <a:pt x="1338141" y="55944"/>
                    <a:pt x="1344332" y="45371"/>
                    <a:pt x="1340712" y="39561"/>
                  </a:cubicBezTo>
                  <a:cubicBezTo>
                    <a:pt x="1332235" y="25940"/>
                    <a:pt x="1239271" y="25750"/>
                    <a:pt x="1186788" y="39180"/>
                  </a:cubicBezTo>
                  <a:cubicBezTo>
                    <a:pt x="1130401" y="53563"/>
                    <a:pt x="1032674" y="64707"/>
                    <a:pt x="1041723" y="55658"/>
                  </a:cubicBezTo>
                  <a:cubicBezTo>
                    <a:pt x="1045913" y="51563"/>
                    <a:pt x="1068107" y="44990"/>
                    <a:pt x="1091157" y="41276"/>
                  </a:cubicBezTo>
                  <a:cubicBezTo>
                    <a:pt x="1150593" y="31655"/>
                    <a:pt x="1134592" y="11748"/>
                    <a:pt x="1066773" y="10891"/>
                  </a:cubicBezTo>
                  <a:cubicBezTo>
                    <a:pt x="1035341" y="10415"/>
                    <a:pt x="999336" y="6890"/>
                    <a:pt x="986763" y="2890"/>
                  </a:cubicBezTo>
                  <a:cubicBezTo>
                    <a:pt x="955617" y="-7016"/>
                    <a:pt x="883131" y="10415"/>
                    <a:pt x="886751" y="26893"/>
                  </a:cubicBezTo>
                  <a:cubicBezTo>
                    <a:pt x="890656" y="45276"/>
                    <a:pt x="872082" y="43562"/>
                    <a:pt x="830268" y="21940"/>
                  </a:cubicBezTo>
                  <a:cubicBezTo>
                    <a:pt x="804836" y="8795"/>
                    <a:pt x="788167" y="6700"/>
                    <a:pt x="770832" y="14606"/>
                  </a:cubicBezTo>
                  <a:cubicBezTo>
                    <a:pt x="754925" y="21940"/>
                    <a:pt x="740161" y="21464"/>
                    <a:pt x="727588" y="13558"/>
                  </a:cubicBezTo>
                  <a:cubicBezTo>
                    <a:pt x="706252" y="-63"/>
                    <a:pt x="672343" y="20321"/>
                    <a:pt x="672343" y="46610"/>
                  </a:cubicBezTo>
                  <a:cubicBezTo>
                    <a:pt x="672343" y="70327"/>
                    <a:pt x="697299" y="79757"/>
                    <a:pt x="711205" y="61469"/>
                  </a:cubicBezTo>
                  <a:cubicBezTo>
                    <a:pt x="721968" y="47276"/>
                    <a:pt x="726540" y="47848"/>
                    <a:pt x="743781" y="65469"/>
                  </a:cubicBezTo>
                  <a:cubicBezTo>
                    <a:pt x="754734" y="76709"/>
                    <a:pt x="762450" y="86424"/>
                    <a:pt x="760926" y="87091"/>
                  </a:cubicBezTo>
                  <a:cubicBezTo>
                    <a:pt x="742638" y="94520"/>
                    <a:pt x="664437" y="93949"/>
                    <a:pt x="650150" y="86329"/>
                  </a:cubicBezTo>
                  <a:cubicBezTo>
                    <a:pt x="639958" y="80804"/>
                    <a:pt x="613669" y="80138"/>
                    <a:pt x="591857" y="84710"/>
                  </a:cubicBezTo>
                  <a:cubicBezTo>
                    <a:pt x="560996" y="91187"/>
                    <a:pt x="553090" y="97949"/>
                    <a:pt x="556329" y="115285"/>
                  </a:cubicBezTo>
                  <a:cubicBezTo>
                    <a:pt x="560234" y="136811"/>
                    <a:pt x="559662" y="136811"/>
                    <a:pt x="536993" y="116333"/>
                  </a:cubicBezTo>
                  <a:cubicBezTo>
                    <a:pt x="515752" y="96997"/>
                    <a:pt x="482034" y="99092"/>
                    <a:pt x="494226" y="119000"/>
                  </a:cubicBezTo>
                  <a:cubicBezTo>
                    <a:pt x="497083" y="123667"/>
                    <a:pt x="470223" y="125381"/>
                    <a:pt x="434409" y="122905"/>
                  </a:cubicBezTo>
                  <a:cubicBezTo>
                    <a:pt x="360971" y="117761"/>
                    <a:pt x="300963" y="141002"/>
                    <a:pt x="300868" y="174435"/>
                  </a:cubicBezTo>
                  <a:cubicBezTo>
                    <a:pt x="300773" y="185484"/>
                    <a:pt x="292962" y="195390"/>
                    <a:pt x="283628" y="196152"/>
                  </a:cubicBezTo>
                  <a:cubicBezTo>
                    <a:pt x="274103" y="197105"/>
                    <a:pt x="261339" y="198914"/>
                    <a:pt x="255053" y="200343"/>
                  </a:cubicBezTo>
                  <a:cubicBezTo>
                    <a:pt x="248766" y="201867"/>
                    <a:pt x="239051" y="202153"/>
                    <a:pt x="233431" y="201105"/>
                  </a:cubicBezTo>
                  <a:cubicBezTo>
                    <a:pt x="227811" y="200057"/>
                    <a:pt x="199998" y="210154"/>
                    <a:pt x="171804" y="223489"/>
                  </a:cubicBezTo>
                  <a:cubicBezTo>
                    <a:pt x="127227" y="244444"/>
                    <a:pt x="122370" y="249873"/>
                    <a:pt x="136467" y="263875"/>
                  </a:cubicBezTo>
                  <a:cubicBezTo>
                    <a:pt x="148659" y="276067"/>
                    <a:pt x="161803" y="277591"/>
                    <a:pt x="189616" y="269590"/>
                  </a:cubicBezTo>
                  <a:cubicBezTo>
                    <a:pt x="209809" y="263780"/>
                    <a:pt x="226192" y="262637"/>
                    <a:pt x="226002" y="266828"/>
                  </a:cubicBezTo>
                  <a:cubicBezTo>
                    <a:pt x="224954" y="288545"/>
                    <a:pt x="179234" y="326073"/>
                    <a:pt x="153897" y="326073"/>
                  </a:cubicBezTo>
                  <a:cubicBezTo>
                    <a:pt x="137895" y="326073"/>
                    <a:pt x="121893" y="331026"/>
                    <a:pt x="118083" y="337027"/>
                  </a:cubicBezTo>
                  <a:cubicBezTo>
                    <a:pt x="114464" y="342932"/>
                    <a:pt x="104367" y="345218"/>
                    <a:pt x="95890" y="341980"/>
                  </a:cubicBezTo>
                  <a:cubicBezTo>
                    <a:pt x="73506" y="333407"/>
                    <a:pt x="-5075" y="368936"/>
                    <a:pt x="259" y="385319"/>
                  </a:cubicBezTo>
                  <a:cubicBezTo>
                    <a:pt x="6450" y="403702"/>
                    <a:pt x="53218" y="415418"/>
                    <a:pt x="104558" y="411417"/>
                  </a:cubicBezTo>
                  <a:cubicBezTo>
                    <a:pt x="127513" y="409607"/>
                    <a:pt x="146373" y="412751"/>
                    <a:pt x="146373" y="418466"/>
                  </a:cubicBezTo>
                  <a:cubicBezTo>
                    <a:pt x="146373" y="424276"/>
                    <a:pt x="133800" y="428943"/>
                    <a:pt x="118464" y="428943"/>
                  </a:cubicBezTo>
                  <a:cubicBezTo>
                    <a:pt x="78459" y="428943"/>
                    <a:pt x="29406" y="449708"/>
                    <a:pt x="37692" y="463233"/>
                  </a:cubicBezTo>
                  <a:cubicBezTo>
                    <a:pt x="41598" y="469520"/>
                    <a:pt x="54933" y="474663"/>
                    <a:pt x="67506" y="474663"/>
                  </a:cubicBezTo>
                  <a:cubicBezTo>
                    <a:pt x="80079" y="474663"/>
                    <a:pt x="87127" y="479807"/>
                    <a:pt x="83317" y="486188"/>
                  </a:cubicBezTo>
                  <a:cubicBezTo>
                    <a:pt x="73411" y="502286"/>
                    <a:pt x="124275" y="519240"/>
                    <a:pt x="151992" y="509048"/>
                  </a:cubicBezTo>
                  <a:cubicBezTo>
                    <a:pt x="164565" y="504381"/>
                    <a:pt x="215715" y="499714"/>
                    <a:pt x="265530" y="498380"/>
                  </a:cubicBezTo>
                  <a:cubicBezTo>
                    <a:pt x="315537" y="497142"/>
                    <a:pt x="360590" y="493618"/>
                    <a:pt x="365543" y="490379"/>
                  </a:cubicBezTo>
                  <a:cubicBezTo>
                    <a:pt x="370686" y="487331"/>
                    <a:pt x="374877" y="489903"/>
                    <a:pt x="374877" y="496475"/>
                  </a:cubicBezTo>
                  <a:cubicBezTo>
                    <a:pt x="374877" y="502857"/>
                    <a:pt x="390308" y="525717"/>
                    <a:pt x="409167" y="547244"/>
                  </a:cubicBezTo>
                  <a:cubicBezTo>
                    <a:pt x="428027" y="568770"/>
                    <a:pt x="443457" y="590392"/>
                    <a:pt x="443457" y="595250"/>
                  </a:cubicBezTo>
                  <a:cubicBezTo>
                    <a:pt x="443457" y="600298"/>
                    <a:pt x="452411" y="614204"/>
                    <a:pt x="463460" y="626492"/>
                  </a:cubicBezTo>
                  <a:cubicBezTo>
                    <a:pt x="474413" y="638588"/>
                    <a:pt x="483462" y="664306"/>
                    <a:pt x="483462" y="683546"/>
                  </a:cubicBezTo>
                  <a:cubicBezTo>
                    <a:pt x="483462" y="726504"/>
                    <a:pt x="508132" y="737744"/>
                    <a:pt x="522896" y="701358"/>
                  </a:cubicBezTo>
                  <a:cubicBezTo>
                    <a:pt x="533183" y="675926"/>
                    <a:pt x="533945" y="675736"/>
                    <a:pt x="540612" y="697548"/>
                  </a:cubicBezTo>
                  <a:cubicBezTo>
                    <a:pt x="551852" y="735077"/>
                    <a:pt x="548994" y="742982"/>
                    <a:pt x="521277" y="749459"/>
                  </a:cubicBezTo>
                  <a:cubicBezTo>
                    <a:pt x="483843" y="758413"/>
                    <a:pt x="488415" y="776891"/>
                    <a:pt x="529182" y="781463"/>
                  </a:cubicBezTo>
                  <a:cubicBezTo>
                    <a:pt x="584523" y="787655"/>
                    <a:pt x="597096" y="804990"/>
                    <a:pt x="568616" y="835280"/>
                  </a:cubicBezTo>
                  <a:cubicBezTo>
                    <a:pt x="545375" y="859949"/>
                    <a:pt x="545280" y="861569"/>
                    <a:pt x="565282" y="873284"/>
                  </a:cubicBezTo>
                  <a:cubicBezTo>
                    <a:pt x="583094" y="883667"/>
                    <a:pt x="583475" y="885476"/>
                    <a:pt x="567663" y="885857"/>
                  </a:cubicBezTo>
                  <a:cubicBezTo>
                    <a:pt x="543375" y="886334"/>
                    <a:pt x="519181" y="915861"/>
                    <a:pt x="529373" y="932435"/>
                  </a:cubicBezTo>
                  <a:cubicBezTo>
                    <a:pt x="535183" y="941769"/>
                    <a:pt x="540898" y="941960"/>
                    <a:pt x="549852" y="933006"/>
                  </a:cubicBezTo>
                  <a:cubicBezTo>
                    <a:pt x="572235" y="910432"/>
                    <a:pt x="584618" y="919957"/>
                    <a:pt x="563472" y="943388"/>
                  </a:cubicBezTo>
                  <a:cubicBezTo>
                    <a:pt x="552042" y="955961"/>
                    <a:pt x="547375" y="966344"/>
                    <a:pt x="553090" y="966629"/>
                  </a:cubicBezTo>
                  <a:cubicBezTo>
                    <a:pt x="558805" y="966820"/>
                    <a:pt x="554328" y="972249"/>
                    <a:pt x="543279" y="978726"/>
                  </a:cubicBezTo>
                  <a:cubicBezTo>
                    <a:pt x="531373" y="985584"/>
                    <a:pt x="526611" y="996157"/>
                    <a:pt x="531659" y="1004158"/>
                  </a:cubicBezTo>
                  <a:cubicBezTo>
                    <a:pt x="536421" y="1011587"/>
                    <a:pt x="540612" y="1022922"/>
                    <a:pt x="540993" y="1029209"/>
                  </a:cubicBezTo>
                  <a:cubicBezTo>
                    <a:pt x="541375" y="1035495"/>
                    <a:pt x="548042" y="1039305"/>
                    <a:pt x="555948" y="1037591"/>
                  </a:cubicBezTo>
                  <a:cubicBezTo>
                    <a:pt x="563853" y="1035971"/>
                    <a:pt x="568902" y="1041115"/>
                    <a:pt x="567282" y="1049021"/>
                  </a:cubicBezTo>
                  <a:cubicBezTo>
                    <a:pt x="563092" y="1070071"/>
                    <a:pt x="618146" y="1151795"/>
                    <a:pt x="660913" y="1187705"/>
                  </a:cubicBezTo>
                  <a:cubicBezTo>
                    <a:pt x="686917" y="1209517"/>
                    <a:pt x="704728" y="1216375"/>
                    <a:pt x="721968" y="1211136"/>
                  </a:cubicBezTo>
                  <a:cubicBezTo>
                    <a:pt x="735494" y="1207040"/>
                    <a:pt x="742542" y="1207612"/>
                    <a:pt x="737875" y="1212470"/>
                  </a:cubicBezTo>
                  <a:cubicBezTo>
                    <a:pt x="733303" y="1217423"/>
                    <a:pt x="735113" y="1228281"/>
                    <a:pt x="741971" y="1236568"/>
                  </a:cubicBezTo>
                  <a:cubicBezTo>
                    <a:pt x="754925" y="1252094"/>
                    <a:pt x="769879" y="1247522"/>
                    <a:pt x="813980" y="1214470"/>
                  </a:cubicBezTo>
                  <a:cubicBezTo>
                    <a:pt x="829220" y="1203135"/>
                    <a:pt x="835506" y="1185514"/>
                    <a:pt x="834459" y="1156939"/>
                  </a:cubicBezTo>
                  <a:cubicBezTo>
                    <a:pt x="833506" y="1134269"/>
                    <a:pt x="837888" y="1112648"/>
                    <a:pt x="843984" y="1108933"/>
                  </a:cubicBezTo>
                  <a:cubicBezTo>
                    <a:pt x="850080" y="1105123"/>
                    <a:pt x="855033" y="1092455"/>
                    <a:pt x="855033" y="1080834"/>
                  </a:cubicBezTo>
                  <a:cubicBezTo>
                    <a:pt x="855033" y="1054640"/>
                    <a:pt x="942948" y="977107"/>
                    <a:pt x="963808" y="985013"/>
                  </a:cubicBezTo>
                  <a:cubicBezTo>
                    <a:pt x="1000384" y="999110"/>
                    <a:pt x="1068583" y="939483"/>
                    <a:pt x="1061916" y="899383"/>
                  </a:cubicBezTo>
                  <a:cubicBezTo>
                    <a:pt x="1060392" y="890334"/>
                    <a:pt x="1064773" y="887286"/>
                    <a:pt x="1072393" y="892049"/>
                  </a:cubicBezTo>
                  <a:cubicBezTo>
                    <a:pt x="1079442" y="896430"/>
                    <a:pt x="1095348" y="889382"/>
                    <a:pt x="1107540" y="876428"/>
                  </a:cubicBezTo>
                  <a:cubicBezTo>
                    <a:pt x="1125638" y="857092"/>
                    <a:pt x="1142497" y="852996"/>
                    <a:pt x="1201552" y="854044"/>
                  </a:cubicBezTo>
                  <a:cubicBezTo>
                    <a:pt x="1241081" y="854711"/>
                    <a:pt x="1285372" y="848900"/>
                    <a:pt x="1300041" y="841090"/>
                  </a:cubicBezTo>
                  <a:cubicBezTo>
                    <a:pt x="1314519" y="833184"/>
                    <a:pt x="1347380" y="820897"/>
                    <a:pt x="1373002" y="813372"/>
                  </a:cubicBezTo>
                  <a:cubicBezTo>
                    <a:pt x="1462251" y="787464"/>
                    <a:pt x="1429962" y="761937"/>
                    <a:pt x="1318424" y="770033"/>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0" name="Google Shape;950;p35"/>
            <p:cNvSpPr/>
            <p:nvPr/>
          </p:nvSpPr>
          <p:spPr>
            <a:xfrm>
              <a:off x="8912002" y="4530951"/>
              <a:ext cx="1145160" cy="986164"/>
            </a:xfrm>
            <a:custGeom>
              <a:rect b="b" l="l" r="r" t="t"/>
              <a:pathLst>
                <a:path extrusionOk="0" h="986164" w="1145160">
                  <a:moveTo>
                    <a:pt x="1133729" y="455576"/>
                  </a:moveTo>
                  <a:cubicBezTo>
                    <a:pt x="1115441" y="455004"/>
                    <a:pt x="1070864" y="423000"/>
                    <a:pt x="1070578" y="410427"/>
                  </a:cubicBezTo>
                  <a:cubicBezTo>
                    <a:pt x="1070483" y="404045"/>
                    <a:pt x="1057624" y="386710"/>
                    <a:pt x="1042003" y="372041"/>
                  </a:cubicBezTo>
                  <a:cubicBezTo>
                    <a:pt x="1026477" y="357182"/>
                    <a:pt x="1016476" y="340514"/>
                    <a:pt x="1020096" y="334894"/>
                  </a:cubicBezTo>
                  <a:cubicBezTo>
                    <a:pt x="1023525" y="329274"/>
                    <a:pt x="1013905" y="318987"/>
                    <a:pt x="998760" y="312129"/>
                  </a:cubicBezTo>
                  <a:cubicBezTo>
                    <a:pt x="963803" y="296127"/>
                    <a:pt x="933704" y="233834"/>
                    <a:pt x="933704" y="177350"/>
                  </a:cubicBezTo>
                  <a:cubicBezTo>
                    <a:pt x="933704" y="148394"/>
                    <a:pt x="926084" y="126963"/>
                    <a:pt x="911034" y="113342"/>
                  </a:cubicBezTo>
                  <a:cubicBezTo>
                    <a:pt x="898557" y="102008"/>
                    <a:pt x="885031" y="75719"/>
                    <a:pt x="881221" y="54764"/>
                  </a:cubicBezTo>
                  <a:cubicBezTo>
                    <a:pt x="877316" y="33809"/>
                    <a:pt x="867029" y="10853"/>
                    <a:pt x="858361" y="3614"/>
                  </a:cubicBezTo>
                  <a:cubicBezTo>
                    <a:pt x="839311" y="-12292"/>
                    <a:pt x="822643" y="24189"/>
                    <a:pt x="807593" y="115343"/>
                  </a:cubicBezTo>
                  <a:cubicBezTo>
                    <a:pt x="799497" y="164587"/>
                    <a:pt x="782733" y="212688"/>
                    <a:pt x="767493" y="231072"/>
                  </a:cubicBezTo>
                  <a:cubicBezTo>
                    <a:pt x="765778" y="232976"/>
                    <a:pt x="737965" y="215641"/>
                    <a:pt x="705485" y="192400"/>
                  </a:cubicBezTo>
                  <a:cubicBezTo>
                    <a:pt x="650907" y="153157"/>
                    <a:pt x="647192" y="147442"/>
                    <a:pt x="654241" y="114390"/>
                  </a:cubicBezTo>
                  <a:cubicBezTo>
                    <a:pt x="658432" y="94769"/>
                    <a:pt x="667004" y="72290"/>
                    <a:pt x="673195" y="64574"/>
                  </a:cubicBezTo>
                  <a:cubicBezTo>
                    <a:pt x="686721" y="47906"/>
                    <a:pt x="675577" y="11425"/>
                    <a:pt x="660051" y="21045"/>
                  </a:cubicBezTo>
                  <a:cubicBezTo>
                    <a:pt x="654241" y="24665"/>
                    <a:pt x="646526" y="23141"/>
                    <a:pt x="643001" y="17521"/>
                  </a:cubicBezTo>
                  <a:cubicBezTo>
                    <a:pt x="639572" y="11901"/>
                    <a:pt x="624999" y="6853"/>
                    <a:pt x="610711" y="6186"/>
                  </a:cubicBezTo>
                  <a:cubicBezTo>
                    <a:pt x="596519" y="5615"/>
                    <a:pt x="574707" y="3710"/>
                    <a:pt x="562229" y="1995"/>
                  </a:cubicBezTo>
                  <a:cubicBezTo>
                    <a:pt x="548990" y="90"/>
                    <a:pt x="539465" y="5424"/>
                    <a:pt x="539369" y="15044"/>
                  </a:cubicBezTo>
                  <a:cubicBezTo>
                    <a:pt x="539274" y="23998"/>
                    <a:pt x="531940" y="33523"/>
                    <a:pt x="523272" y="36571"/>
                  </a:cubicBezTo>
                  <a:cubicBezTo>
                    <a:pt x="514128" y="39524"/>
                    <a:pt x="510604" y="36666"/>
                    <a:pt x="514795" y="29713"/>
                  </a:cubicBezTo>
                  <a:cubicBezTo>
                    <a:pt x="518890" y="22950"/>
                    <a:pt x="517461" y="14473"/>
                    <a:pt x="511461" y="10853"/>
                  </a:cubicBezTo>
                  <a:cubicBezTo>
                    <a:pt x="505555" y="7234"/>
                    <a:pt x="497650" y="9044"/>
                    <a:pt x="493935" y="14949"/>
                  </a:cubicBezTo>
                  <a:cubicBezTo>
                    <a:pt x="490315" y="20855"/>
                    <a:pt x="492697" y="29237"/>
                    <a:pt x="499460" y="33332"/>
                  </a:cubicBezTo>
                  <a:cubicBezTo>
                    <a:pt x="507936" y="38571"/>
                    <a:pt x="507556" y="45810"/>
                    <a:pt x="498221" y="57050"/>
                  </a:cubicBezTo>
                  <a:cubicBezTo>
                    <a:pt x="490887" y="65813"/>
                    <a:pt x="488886" y="73147"/>
                    <a:pt x="493744" y="73147"/>
                  </a:cubicBezTo>
                  <a:cubicBezTo>
                    <a:pt x="498697" y="73147"/>
                    <a:pt x="494221" y="82481"/>
                    <a:pt x="483838" y="93816"/>
                  </a:cubicBezTo>
                  <a:cubicBezTo>
                    <a:pt x="469075" y="110199"/>
                    <a:pt x="468027" y="117629"/>
                    <a:pt x="479171" y="128582"/>
                  </a:cubicBezTo>
                  <a:cubicBezTo>
                    <a:pt x="490125" y="139536"/>
                    <a:pt x="484696" y="141822"/>
                    <a:pt x="453168" y="139346"/>
                  </a:cubicBezTo>
                  <a:cubicBezTo>
                    <a:pt x="431260" y="137536"/>
                    <a:pt x="410400" y="128678"/>
                    <a:pt x="406876" y="119819"/>
                  </a:cubicBezTo>
                  <a:cubicBezTo>
                    <a:pt x="397066" y="95435"/>
                    <a:pt x="360204" y="94388"/>
                    <a:pt x="353917" y="118295"/>
                  </a:cubicBezTo>
                  <a:cubicBezTo>
                    <a:pt x="350965" y="129630"/>
                    <a:pt x="336582" y="144394"/>
                    <a:pt x="321818" y="151157"/>
                  </a:cubicBezTo>
                  <a:cubicBezTo>
                    <a:pt x="301625" y="160396"/>
                    <a:pt x="296672" y="169826"/>
                    <a:pt x="301340" y="189733"/>
                  </a:cubicBezTo>
                  <a:cubicBezTo>
                    <a:pt x="307531" y="215736"/>
                    <a:pt x="307245" y="215736"/>
                    <a:pt x="289814" y="193257"/>
                  </a:cubicBezTo>
                  <a:cubicBezTo>
                    <a:pt x="272193" y="170588"/>
                    <a:pt x="271907" y="170683"/>
                    <a:pt x="261335" y="198972"/>
                  </a:cubicBezTo>
                  <a:cubicBezTo>
                    <a:pt x="255429" y="214593"/>
                    <a:pt x="252762" y="233357"/>
                    <a:pt x="255524" y="240597"/>
                  </a:cubicBezTo>
                  <a:cubicBezTo>
                    <a:pt x="260286" y="253265"/>
                    <a:pt x="202470" y="301842"/>
                    <a:pt x="182467" y="301842"/>
                  </a:cubicBezTo>
                  <a:cubicBezTo>
                    <a:pt x="170942" y="301842"/>
                    <a:pt x="113221" y="331465"/>
                    <a:pt x="50356" y="369565"/>
                  </a:cubicBezTo>
                  <a:cubicBezTo>
                    <a:pt x="17304" y="389567"/>
                    <a:pt x="7493" y="402998"/>
                    <a:pt x="7493" y="427382"/>
                  </a:cubicBezTo>
                  <a:cubicBezTo>
                    <a:pt x="7493" y="444717"/>
                    <a:pt x="15113" y="465482"/>
                    <a:pt x="24638" y="473388"/>
                  </a:cubicBezTo>
                  <a:cubicBezTo>
                    <a:pt x="33973" y="481198"/>
                    <a:pt x="41783" y="495676"/>
                    <a:pt x="41783" y="505487"/>
                  </a:cubicBezTo>
                  <a:cubicBezTo>
                    <a:pt x="41783" y="519774"/>
                    <a:pt x="38449" y="519012"/>
                    <a:pt x="25400" y="501296"/>
                  </a:cubicBezTo>
                  <a:cubicBezTo>
                    <a:pt x="10350" y="480912"/>
                    <a:pt x="8446" y="480722"/>
                    <a:pt x="1397" y="498629"/>
                  </a:cubicBezTo>
                  <a:cubicBezTo>
                    <a:pt x="-3175" y="510630"/>
                    <a:pt x="3683" y="532157"/>
                    <a:pt x="18923" y="553398"/>
                  </a:cubicBezTo>
                  <a:cubicBezTo>
                    <a:pt x="46355" y="592069"/>
                    <a:pt x="78454" y="722657"/>
                    <a:pt x="73501" y="775711"/>
                  </a:cubicBezTo>
                  <a:cubicBezTo>
                    <a:pt x="71025" y="803143"/>
                    <a:pt x="77121" y="813335"/>
                    <a:pt x="107029" y="830861"/>
                  </a:cubicBezTo>
                  <a:cubicBezTo>
                    <a:pt x="143605" y="852197"/>
                    <a:pt x="143700" y="852197"/>
                    <a:pt x="186849" y="822955"/>
                  </a:cubicBezTo>
                  <a:cubicBezTo>
                    <a:pt x="212661" y="805334"/>
                    <a:pt x="246190" y="793427"/>
                    <a:pt x="270288" y="793332"/>
                  </a:cubicBezTo>
                  <a:cubicBezTo>
                    <a:pt x="298101" y="793237"/>
                    <a:pt x="318770" y="784379"/>
                    <a:pt x="337439" y="764757"/>
                  </a:cubicBezTo>
                  <a:cubicBezTo>
                    <a:pt x="354393" y="747041"/>
                    <a:pt x="376968" y="736373"/>
                    <a:pt x="398304" y="736373"/>
                  </a:cubicBezTo>
                  <a:cubicBezTo>
                    <a:pt x="416973" y="736373"/>
                    <a:pt x="442690" y="730658"/>
                    <a:pt x="455549" y="723800"/>
                  </a:cubicBezTo>
                  <a:cubicBezTo>
                    <a:pt x="473456" y="714180"/>
                    <a:pt x="493363" y="715799"/>
                    <a:pt x="539559" y="730277"/>
                  </a:cubicBezTo>
                  <a:cubicBezTo>
                    <a:pt x="588994" y="745802"/>
                    <a:pt x="603568" y="756566"/>
                    <a:pt x="618807" y="788570"/>
                  </a:cubicBezTo>
                  <a:cubicBezTo>
                    <a:pt x="629095" y="810096"/>
                    <a:pt x="642239" y="827813"/>
                    <a:pt x="648049" y="827813"/>
                  </a:cubicBezTo>
                  <a:cubicBezTo>
                    <a:pt x="653859" y="827813"/>
                    <a:pt x="668814" y="808477"/>
                    <a:pt x="681291" y="784950"/>
                  </a:cubicBezTo>
                  <a:cubicBezTo>
                    <a:pt x="693769" y="761423"/>
                    <a:pt x="704152" y="748850"/>
                    <a:pt x="704437" y="757137"/>
                  </a:cubicBezTo>
                  <a:cubicBezTo>
                    <a:pt x="704819" y="765329"/>
                    <a:pt x="699675" y="782188"/>
                    <a:pt x="693008" y="794570"/>
                  </a:cubicBezTo>
                  <a:cubicBezTo>
                    <a:pt x="676815" y="824860"/>
                    <a:pt x="690150" y="844767"/>
                    <a:pt x="713772" y="825527"/>
                  </a:cubicBezTo>
                  <a:cubicBezTo>
                    <a:pt x="729298" y="812858"/>
                    <a:pt x="731012" y="813525"/>
                    <a:pt x="724821" y="829908"/>
                  </a:cubicBezTo>
                  <a:cubicBezTo>
                    <a:pt x="720725" y="840957"/>
                    <a:pt x="725392" y="855435"/>
                    <a:pt x="735870" y="864198"/>
                  </a:cubicBezTo>
                  <a:cubicBezTo>
                    <a:pt x="745967" y="872390"/>
                    <a:pt x="761016" y="895916"/>
                    <a:pt x="769493" y="916109"/>
                  </a:cubicBezTo>
                  <a:cubicBezTo>
                    <a:pt x="788448" y="961353"/>
                    <a:pt x="847503" y="983356"/>
                    <a:pt x="878459" y="956591"/>
                  </a:cubicBezTo>
                  <a:cubicBezTo>
                    <a:pt x="895414" y="941922"/>
                    <a:pt x="900081" y="942875"/>
                    <a:pt x="918178" y="964020"/>
                  </a:cubicBezTo>
                  <a:cubicBezTo>
                    <a:pt x="944372" y="994595"/>
                    <a:pt x="949706" y="994119"/>
                    <a:pt x="972947" y="958782"/>
                  </a:cubicBezTo>
                  <a:cubicBezTo>
                    <a:pt x="986187" y="938589"/>
                    <a:pt x="998569" y="931731"/>
                    <a:pt x="1013333" y="936398"/>
                  </a:cubicBezTo>
                  <a:cubicBezTo>
                    <a:pt x="1034955" y="943256"/>
                    <a:pt x="1050767" y="928016"/>
                    <a:pt x="1054862" y="896678"/>
                  </a:cubicBezTo>
                  <a:cubicBezTo>
                    <a:pt x="1057910" y="872675"/>
                    <a:pt x="1081056" y="808191"/>
                    <a:pt x="1106107" y="753518"/>
                  </a:cubicBezTo>
                  <a:cubicBezTo>
                    <a:pt x="1138301" y="683033"/>
                    <a:pt x="1159351" y="456528"/>
                    <a:pt x="1133729" y="455576"/>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1" name="Google Shape;951;p35"/>
            <p:cNvSpPr/>
            <p:nvPr/>
          </p:nvSpPr>
          <p:spPr>
            <a:xfrm>
              <a:off x="6968411" y="4573864"/>
              <a:ext cx="206981" cy="460056"/>
            </a:xfrm>
            <a:custGeom>
              <a:rect b="b" l="l" r="r" t="t"/>
              <a:pathLst>
                <a:path extrusionOk="0" h="460056" w="206981">
                  <a:moveTo>
                    <a:pt x="160670" y="14518"/>
                  </a:moveTo>
                  <a:cubicBezTo>
                    <a:pt x="144096" y="65763"/>
                    <a:pt x="126570" y="88242"/>
                    <a:pt x="88280" y="108149"/>
                  </a:cubicBezTo>
                  <a:cubicBezTo>
                    <a:pt x="36273" y="134914"/>
                    <a:pt x="16461" y="172157"/>
                    <a:pt x="25033" y="226354"/>
                  </a:cubicBezTo>
                  <a:cubicBezTo>
                    <a:pt x="29701" y="255501"/>
                    <a:pt x="25986" y="277218"/>
                    <a:pt x="12651" y="297411"/>
                  </a:cubicBezTo>
                  <a:cubicBezTo>
                    <a:pt x="-7923" y="328939"/>
                    <a:pt x="-3351" y="375707"/>
                    <a:pt x="25986" y="433237"/>
                  </a:cubicBezTo>
                  <a:cubicBezTo>
                    <a:pt x="39512" y="459622"/>
                    <a:pt x="47131" y="463622"/>
                    <a:pt x="73230" y="457621"/>
                  </a:cubicBezTo>
                  <a:cubicBezTo>
                    <a:pt x="126284" y="445239"/>
                    <a:pt x="133143" y="430570"/>
                    <a:pt x="172957" y="241594"/>
                  </a:cubicBezTo>
                  <a:cubicBezTo>
                    <a:pt x="183625" y="191302"/>
                    <a:pt x="196483" y="141772"/>
                    <a:pt x="201627" y="131676"/>
                  </a:cubicBezTo>
                  <a:cubicBezTo>
                    <a:pt x="214676" y="106435"/>
                    <a:pt x="202103" y="21948"/>
                    <a:pt x="182958" y="6041"/>
                  </a:cubicBezTo>
                  <a:cubicBezTo>
                    <a:pt x="171052" y="-3865"/>
                    <a:pt x="165909" y="-1960"/>
                    <a:pt x="160670" y="14518"/>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2" name="Google Shape;952;p35"/>
            <p:cNvSpPr/>
            <p:nvPr/>
          </p:nvSpPr>
          <p:spPr>
            <a:xfrm>
              <a:off x="8435237" y="3992402"/>
              <a:ext cx="310283" cy="371570"/>
            </a:xfrm>
            <a:custGeom>
              <a:rect b="b" l="l" r="r" t="t"/>
              <a:pathLst>
                <a:path extrusionOk="0" h="371570" w="310283">
                  <a:moveTo>
                    <a:pt x="302998" y="282702"/>
                  </a:moveTo>
                  <a:cubicBezTo>
                    <a:pt x="313094" y="272606"/>
                    <a:pt x="312713" y="265176"/>
                    <a:pt x="301759" y="251937"/>
                  </a:cubicBezTo>
                  <a:cubicBezTo>
                    <a:pt x="293758" y="242316"/>
                    <a:pt x="282899" y="237173"/>
                    <a:pt x="277470" y="240507"/>
                  </a:cubicBezTo>
                  <a:cubicBezTo>
                    <a:pt x="266136" y="247460"/>
                    <a:pt x="214034" y="198501"/>
                    <a:pt x="218511" y="185166"/>
                  </a:cubicBezTo>
                  <a:cubicBezTo>
                    <a:pt x="220225" y="180118"/>
                    <a:pt x="196413" y="151924"/>
                    <a:pt x="165933" y="122301"/>
                  </a:cubicBezTo>
                  <a:cubicBezTo>
                    <a:pt x="135262" y="92679"/>
                    <a:pt x="104211" y="57055"/>
                    <a:pt x="96877" y="42958"/>
                  </a:cubicBezTo>
                  <a:cubicBezTo>
                    <a:pt x="84208" y="18955"/>
                    <a:pt x="20010" y="-8286"/>
                    <a:pt x="864" y="2382"/>
                  </a:cubicBezTo>
                  <a:cubicBezTo>
                    <a:pt x="-4089" y="5144"/>
                    <a:pt x="12771" y="33243"/>
                    <a:pt x="38012" y="65056"/>
                  </a:cubicBezTo>
                  <a:cubicBezTo>
                    <a:pt x="63253" y="96965"/>
                    <a:pt x="84113" y="131636"/>
                    <a:pt x="84113" y="142399"/>
                  </a:cubicBezTo>
                  <a:cubicBezTo>
                    <a:pt x="84113" y="153067"/>
                    <a:pt x="96877" y="173832"/>
                    <a:pt x="112688" y="188596"/>
                  </a:cubicBezTo>
                  <a:cubicBezTo>
                    <a:pt x="128309" y="203359"/>
                    <a:pt x="141263" y="223552"/>
                    <a:pt x="141263" y="233458"/>
                  </a:cubicBezTo>
                  <a:cubicBezTo>
                    <a:pt x="141263" y="243364"/>
                    <a:pt x="165647" y="278512"/>
                    <a:pt x="195460" y="311563"/>
                  </a:cubicBezTo>
                  <a:cubicBezTo>
                    <a:pt x="225273" y="344615"/>
                    <a:pt x="252515" y="371571"/>
                    <a:pt x="256039" y="371571"/>
                  </a:cubicBezTo>
                  <a:cubicBezTo>
                    <a:pt x="270708" y="371571"/>
                    <a:pt x="289853" y="342424"/>
                    <a:pt x="289853" y="320136"/>
                  </a:cubicBezTo>
                  <a:cubicBezTo>
                    <a:pt x="289853" y="306706"/>
                    <a:pt x="295759" y="290037"/>
                    <a:pt x="302998" y="282702"/>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3" name="Google Shape;953;p35"/>
            <p:cNvSpPr/>
            <p:nvPr/>
          </p:nvSpPr>
          <p:spPr>
            <a:xfrm>
              <a:off x="8800717" y="3940206"/>
              <a:ext cx="303467" cy="373296"/>
            </a:xfrm>
            <a:custGeom>
              <a:rect b="b" l="l" r="r" t="t"/>
              <a:pathLst>
                <a:path extrusionOk="0" h="373296" w="303467">
                  <a:moveTo>
                    <a:pt x="64580" y="339471"/>
                  </a:moveTo>
                  <a:cubicBezTo>
                    <a:pt x="80392" y="357378"/>
                    <a:pt x="96584" y="362998"/>
                    <a:pt x="125159" y="360426"/>
                  </a:cubicBezTo>
                  <a:cubicBezTo>
                    <a:pt x="146686" y="358330"/>
                    <a:pt x="167260" y="361759"/>
                    <a:pt x="170974" y="367855"/>
                  </a:cubicBezTo>
                  <a:cubicBezTo>
                    <a:pt x="175451" y="375094"/>
                    <a:pt x="182595" y="375094"/>
                    <a:pt x="191168" y="367951"/>
                  </a:cubicBezTo>
                  <a:cubicBezTo>
                    <a:pt x="198406" y="361855"/>
                    <a:pt x="209551" y="355282"/>
                    <a:pt x="215837" y="353092"/>
                  </a:cubicBezTo>
                  <a:cubicBezTo>
                    <a:pt x="222124" y="350996"/>
                    <a:pt x="225648" y="335947"/>
                    <a:pt x="223839" y="319659"/>
                  </a:cubicBezTo>
                  <a:cubicBezTo>
                    <a:pt x="222029" y="303276"/>
                    <a:pt x="228410" y="283369"/>
                    <a:pt x="238126" y="275272"/>
                  </a:cubicBezTo>
                  <a:cubicBezTo>
                    <a:pt x="247841" y="267271"/>
                    <a:pt x="255842" y="253746"/>
                    <a:pt x="255842" y="245459"/>
                  </a:cubicBezTo>
                  <a:cubicBezTo>
                    <a:pt x="255842" y="236982"/>
                    <a:pt x="266510" y="220218"/>
                    <a:pt x="279560" y="207931"/>
                  </a:cubicBezTo>
                  <a:cubicBezTo>
                    <a:pt x="295752" y="192881"/>
                    <a:pt x="299181" y="183356"/>
                    <a:pt x="290228" y="177736"/>
                  </a:cubicBezTo>
                  <a:cubicBezTo>
                    <a:pt x="282988" y="173355"/>
                    <a:pt x="280131" y="162115"/>
                    <a:pt x="283751" y="152686"/>
                  </a:cubicBezTo>
                  <a:cubicBezTo>
                    <a:pt x="287846" y="142018"/>
                    <a:pt x="282132" y="133445"/>
                    <a:pt x="268892" y="129921"/>
                  </a:cubicBezTo>
                  <a:cubicBezTo>
                    <a:pt x="248794" y="124682"/>
                    <a:pt x="249270" y="122301"/>
                    <a:pt x="275369" y="94012"/>
                  </a:cubicBezTo>
                  <a:lnTo>
                    <a:pt x="303467" y="63722"/>
                  </a:lnTo>
                  <a:lnTo>
                    <a:pt x="267749" y="31909"/>
                  </a:lnTo>
                  <a:lnTo>
                    <a:pt x="232030" y="0"/>
                  </a:lnTo>
                  <a:lnTo>
                    <a:pt x="177642" y="56864"/>
                  </a:lnTo>
                  <a:cubicBezTo>
                    <a:pt x="147639" y="88106"/>
                    <a:pt x="109253" y="118967"/>
                    <a:pt x="92203" y="125349"/>
                  </a:cubicBezTo>
                  <a:cubicBezTo>
                    <a:pt x="75248" y="131826"/>
                    <a:pt x="61437" y="144971"/>
                    <a:pt x="61437" y="154496"/>
                  </a:cubicBezTo>
                  <a:cubicBezTo>
                    <a:pt x="61437" y="164116"/>
                    <a:pt x="51722" y="172021"/>
                    <a:pt x="39911" y="172021"/>
                  </a:cubicBezTo>
                  <a:cubicBezTo>
                    <a:pt x="-22192" y="172021"/>
                    <a:pt x="-10191" y="254698"/>
                    <a:pt x="64580" y="33947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4" name="Google Shape;954;p35"/>
            <p:cNvSpPr/>
            <p:nvPr/>
          </p:nvSpPr>
          <p:spPr>
            <a:xfrm>
              <a:off x="3083630" y="747176"/>
              <a:ext cx="953159" cy="482905"/>
            </a:xfrm>
            <a:custGeom>
              <a:rect b="b" l="l" r="r" t="t"/>
              <a:pathLst>
                <a:path extrusionOk="0" h="482905" w="953159">
                  <a:moveTo>
                    <a:pt x="21328" y="282381"/>
                  </a:moveTo>
                  <a:cubicBezTo>
                    <a:pt x="36569" y="292287"/>
                    <a:pt x="63429" y="300859"/>
                    <a:pt x="80860" y="301431"/>
                  </a:cubicBezTo>
                  <a:cubicBezTo>
                    <a:pt x="98386" y="301907"/>
                    <a:pt x="104958" y="304860"/>
                    <a:pt x="95623" y="308098"/>
                  </a:cubicBezTo>
                  <a:cubicBezTo>
                    <a:pt x="86098" y="311146"/>
                    <a:pt x="70668" y="316290"/>
                    <a:pt x="61333" y="319433"/>
                  </a:cubicBezTo>
                  <a:cubicBezTo>
                    <a:pt x="46379" y="324386"/>
                    <a:pt x="46474" y="326767"/>
                    <a:pt x="62477" y="338483"/>
                  </a:cubicBezTo>
                  <a:cubicBezTo>
                    <a:pt x="72573" y="345912"/>
                    <a:pt x="80193" y="357152"/>
                    <a:pt x="79622" y="363438"/>
                  </a:cubicBezTo>
                  <a:cubicBezTo>
                    <a:pt x="78955" y="369725"/>
                    <a:pt x="98386" y="376488"/>
                    <a:pt x="122579" y="378488"/>
                  </a:cubicBezTo>
                  <a:cubicBezTo>
                    <a:pt x="155155" y="381155"/>
                    <a:pt x="173443" y="375726"/>
                    <a:pt x="192302" y="358009"/>
                  </a:cubicBezTo>
                  <a:cubicBezTo>
                    <a:pt x="213067" y="338483"/>
                    <a:pt x="220211" y="336864"/>
                    <a:pt x="230498" y="349246"/>
                  </a:cubicBezTo>
                  <a:cubicBezTo>
                    <a:pt x="240023" y="360676"/>
                    <a:pt x="237356" y="367915"/>
                    <a:pt x="219639" y="378964"/>
                  </a:cubicBezTo>
                  <a:cubicBezTo>
                    <a:pt x="206685" y="386965"/>
                    <a:pt x="199160" y="396585"/>
                    <a:pt x="202875" y="400205"/>
                  </a:cubicBezTo>
                  <a:cubicBezTo>
                    <a:pt x="206494" y="403824"/>
                    <a:pt x="200589" y="413445"/>
                    <a:pt x="189731" y="421446"/>
                  </a:cubicBezTo>
                  <a:cubicBezTo>
                    <a:pt x="154583" y="447354"/>
                    <a:pt x="190302" y="462689"/>
                    <a:pt x="296411" y="467451"/>
                  </a:cubicBezTo>
                  <a:cubicBezTo>
                    <a:pt x="351560" y="469833"/>
                    <a:pt x="399185" y="474500"/>
                    <a:pt x="402328" y="477643"/>
                  </a:cubicBezTo>
                  <a:cubicBezTo>
                    <a:pt x="411377" y="486692"/>
                    <a:pt x="421188" y="484882"/>
                    <a:pt x="466622" y="465832"/>
                  </a:cubicBezTo>
                  <a:cubicBezTo>
                    <a:pt x="515581" y="445353"/>
                    <a:pt x="515295" y="418874"/>
                    <a:pt x="466241" y="424208"/>
                  </a:cubicBezTo>
                  <a:cubicBezTo>
                    <a:pt x="434904" y="427542"/>
                    <a:pt x="435571" y="426399"/>
                    <a:pt x="478243" y="404205"/>
                  </a:cubicBezTo>
                  <a:cubicBezTo>
                    <a:pt x="503198" y="391156"/>
                    <a:pt x="529392" y="380488"/>
                    <a:pt x="536441" y="380488"/>
                  </a:cubicBezTo>
                  <a:cubicBezTo>
                    <a:pt x="556824" y="380488"/>
                    <a:pt x="590447" y="337626"/>
                    <a:pt x="581494" y="323052"/>
                  </a:cubicBezTo>
                  <a:cubicBezTo>
                    <a:pt x="576541" y="315242"/>
                    <a:pt x="561301" y="312956"/>
                    <a:pt x="543203" y="317433"/>
                  </a:cubicBezTo>
                  <a:cubicBezTo>
                    <a:pt x="523296" y="322386"/>
                    <a:pt x="516914" y="320957"/>
                    <a:pt x="524439" y="313527"/>
                  </a:cubicBezTo>
                  <a:cubicBezTo>
                    <a:pt x="530725" y="307336"/>
                    <a:pt x="548632" y="300478"/>
                    <a:pt x="564444" y="298192"/>
                  </a:cubicBezTo>
                  <a:cubicBezTo>
                    <a:pt x="581017" y="295811"/>
                    <a:pt x="591590" y="287715"/>
                    <a:pt x="589685" y="278666"/>
                  </a:cubicBezTo>
                  <a:cubicBezTo>
                    <a:pt x="587304" y="267998"/>
                    <a:pt x="592543" y="265902"/>
                    <a:pt x="606830" y="271713"/>
                  </a:cubicBezTo>
                  <a:cubicBezTo>
                    <a:pt x="653503" y="290953"/>
                    <a:pt x="671219" y="291715"/>
                    <a:pt x="683316" y="275523"/>
                  </a:cubicBezTo>
                  <a:cubicBezTo>
                    <a:pt x="690174" y="265998"/>
                    <a:pt x="735704" y="239518"/>
                    <a:pt x="784472" y="216372"/>
                  </a:cubicBezTo>
                  <a:cubicBezTo>
                    <a:pt x="833144" y="193322"/>
                    <a:pt x="873054" y="171700"/>
                    <a:pt x="873054" y="168366"/>
                  </a:cubicBezTo>
                  <a:cubicBezTo>
                    <a:pt x="873054" y="165128"/>
                    <a:pt x="861433" y="157889"/>
                    <a:pt x="847337" y="152174"/>
                  </a:cubicBezTo>
                  <a:cubicBezTo>
                    <a:pt x="826858" y="143982"/>
                    <a:pt x="825810" y="141696"/>
                    <a:pt x="842098" y="141125"/>
                  </a:cubicBezTo>
                  <a:cubicBezTo>
                    <a:pt x="868958" y="140172"/>
                    <a:pt x="953159" y="97024"/>
                    <a:pt x="953159" y="84165"/>
                  </a:cubicBezTo>
                  <a:cubicBezTo>
                    <a:pt x="953159" y="78546"/>
                    <a:pt x="936967" y="63782"/>
                    <a:pt x="917250" y="51304"/>
                  </a:cubicBezTo>
                  <a:cubicBezTo>
                    <a:pt x="888866" y="33397"/>
                    <a:pt x="873816" y="30730"/>
                    <a:pt x="845813" y="38731"/>
                  </a:cubicBezTo>
                  <a:cubicBezTo>
                    <a:pt x="800188" y="51876"/>
                    <a:pt x="789996" y="51495"/>
                    <a:pt x="798854" y="37493"/>
                  </a:cubicBezTo>
                  <a:cubicBezTo>
                    <a:pt x="811046" y="17681"/>
                    <a:pt x="746276" y="2060"/>
                    <a:pt x="677030" y="8061"/>
                  </a:cubicBezTo>
                  <a:cubicBezTo>
                    <a:pt x="640454" y="11299"/>
                    <a:pt x="587114" y="9585"/>
                    <a:pt x="558539" y="4251"/>
                  </a:cubicBezTo>
                  <a:cubicBezTo>
                    <a:pt x="530059" y="-1083"/>
                    <a:pt x="504246" y="-1464"/>
                    <a:pt x="501293" y="3489"/>
                  </a:cubicBezTo>
                  <a:cubicBezTo>
                    <a:pt x="498245" y="8442"/>
                    <a:pt x="485482" y="9775"/>
                    <a:pt x="473004" y="6441"/>
                  </a:cubicBezTo>
                  <a:cubicBezTo>
                    <a:pt x="460526" y="3203"/>
                    <a:pt x="441190" y="4536"/>
                    <a:pt x="430141" y="9299"/>
                  </a:cubicBezTo>
                  <a:cubicBezTo>
                    <a:pt x="419093" y="14252"/>
                    <a:pt x="403853" y="17205"/>
                    <a:pt x="396328" y="16062"/>
                  </a:cubicBezTo>
                  <a:cubicBezTo>
                    <a:pt x="382802" y="13871"/>
                    <a:pt x="351656" y="58638"/>
                    <a:pt x="355847" y="73878"/>
                  </a:cubicBezTo>
                  <a:cubicBezTo>
                    <a:pt x="357085" y="78069"/>
                    <a:pt x="336320" y="80736"/>
                    <a:pt x="309745" y="79593"/>
                  </a:cubicBezTo>
                  <a:cubicBezTo>
                    <a:pt x="274789" y="77974"/>
                    <a:pt x="262216" y="81689"/>
                    <a:pt x="264502" y="92643"/>
                  </a:cubicBezTo>
                  <a:cubicBezTo>
                    <a:pt x="266693" y="102834"/>
                    <a:pt x="257168" y="106930"/>
                    <a:pt x="235927" y="105216"/>
                  </a:cubicBezTo>
                  <a:cubicBezTo>
                    <a:pt x="218591" y="103882"/>
                    <a:pt x="196493" y="105787"/>
                    <a:pt x="187064" y="109597"/>
                  </a:cubicBezTo>
                  <a:cubicBezTo>
                    <a:pt x="177539" y="113407"/>
                    <a:pt x="154488" y="118074"/>
                    <a:pt x="135628" y="119884"/>
                  </a:cubicBezTo>
                  <a:cubicBezTo>
                    <a:pt x="89623" y="124361"/>
                    <a:pt x="91814" y="145125"/>
                    <a:pt x="138677" y="149602"/>
                  </a:cubicBezTo>
                  <a:cubicBezTo>
                    <a:pt x="159155" y="151698"/>
                    <a:pt x="173348" y="157508"/>
                    <a:pt x="170109" y="162651"/>
                  </a:cubicBezTo>
                  <a:cubicBezTo>
                    <a:pt x="166870" y="167890"/>
                    <a:pt x="177443" y="180749"/>
                    <a:pt x="193540" y="191322"/>
                  </a:cubicBezTo>
                  <a:cubicBezTo>
                    <a:pt x="215829" y="205800"/>
                    <a:pt x="226592" y="207324"/>
                    <a:pt x="238498" y="197513"/>
                  </a:cubicBezTo>
                  <a:cubicBezTo>
                    <a:pt x="248881" y="188845"/>
                    <a:pt x="260977" y="188178"/>
                    <a:pt x="274884" y="195322"/>
                  </a:cubicBezTo>
                  <a:cubicBezTo>
                    <a:pt x="286314" y="201418"/>
                    <a:pt x="318794" y="210181"/>
                    <a:pt x="347179" y="214848"/>
                  </a:cubicBezTo>
                  <a:cubicBezTo>
                    <a:pt x="386041" y="221325"/>
                    <a:pt x="393185" y="225516"/>
                    <a:pt x="376230" y="231422"/>
                  </a:cubicBezTo>
                  <a:cubicBezTo>
                    <a:pt x="363848" y="235899"/>
                    <a:pt x="339844" y="234184"/>
                    <a:pt x="322795" y="227802"/>
                  </a:cubicBezTo>
                  <a:cubicBezTo>
                    <a:pt x="291934" y="216182"/>
                    <a:pt x="255644" y="231327"/>
                    <a:pt x="255644" y="255901"/>
                  </a:cubicBezTo>
                  <a:cubicBezTo>
                    <a:pt x="255644" y="276666"/>
                    <a:pt x="348036" y="324481"/>
                    <a:pt x="373373" y="316861"/>
                  </a:cubicBezTo>
                  <a:cubicBezTo>
                    <a:pt x="392232" y="311146"/>
                    <a:pt x="395280" y="312480"/>
                    <a:pt x="385850" y="322576"/>
                  </a:cubicBezTo>
                  <a:cubicBezTo>
                    <a:pt x="367562" y="341912"/>
                    <a:pt x="252215" y="325624"/>
                    <a:pt x="260215" y="304860"/>
                  </a:cubicBezTo>
                  <a:cubicBezTo>
                    <a:pt x="263454" y="296382"/>
                    <a:pt x="257358" y="284571"/>
                    <a:pt x="246595" y="278666"/>
                  </a:cubicBezTo>
                  <a:cubicBezTo>
                    <a:pt x="235927" y="272760"/>
                    <a:pt x="227164" y="258378"/>
                    <a:pt x="227069" y="246948"/>
                  </a:cubicBezTo>
                  <a:cubicBezTo>
                    <a:pt x="227069" y="235422"/>
                    <a:pt x="221925" y="225612"/>
                    <a:pt x="215639" y="225135"/>
                  </a:cubicBezTo>
                  <a:cubicBezTo>
                    <a:pt x="199256" y="223611"/>
                    <a:pt x="161346" y="209133"/>
                    <a:pt x="141344" y="196560"/>
                  </a:cubicBezTo>
                  <a:cubicBezTo>
                    <a:pt x="105053" y="173986"/>
                    <a:pt x="91814" y="171414"/>
                    <a:pt x="74002" y="183225"/>
                  </a:cubicBezTo>
                  <a:cubicBezTo>
                    <a:pt x="63810" y="189893"/>
                    <a:pt x="57047" y="201609"/>
                    <a:pt x="58952" y="209324"/>
                  </a:cubicBezTo>
                  <a:cubicBezTo>
                    <a:pt x="60857" y="217325"/>
                    <a:pt x="55142" y="220563"/>
                    <a:pt x="45427" y="216753"/>
                  </a:cubicBezTo>
                  <a:cubicBezTo>
                    <a:pt x="35616" y="212943"/>
                    <a:pt x="21519" y="221325"/>
                    <a:pt x="11137" y="237232"/>
                  </a:cubicBezTo>
                  <a:cubicBezTo>
                    <a:pt x="-5437" y="262473"/>
                    <a:pt x="-4675" y="265331"/>
                    <a:pt x="21328" y="28238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5" name="Google Shape;955;p35"/>
            <p:cNvSpPr/>
            <p:nvPr/>
          </p:nvSpPr>
          <p:spPr>
            <a:xfrm>
              <a:off x="10580975" y="5349044"/>
              <a:ext cx="161983" cy="253209"/>
            </a:xfrm>
            <a:custGeom>
              <a:rect b="b" l="l" r="r" t="t"/>
              <a:pathLst>
                <a:path extrusionOk="0" h="253209" w="161983">
                  <a:moveTo>
                    <a:pt x="138078" y="110399"/>
                  </a:moveTo>
                  <a:cubicBezTo>
                    <a:pt x="129696" y="113733"/>
                    <a:pt x="120552" y="105732"/>
                    <a:pt x="117028" y="92206"/>
                  </a:cubicBezTo>
                  <a:cubicBezTo>
                    <a:pt x="111694" y="72013"/>
                    <a:pt x="107884" y="70489"/>
                    <a:pt x="93025" y="82967"/>
                  </a:cubicBezTo>
                  <a:cubicBezTo>
                    <a:pt x="78642" y="94873"/>
                    <a:pt x="75308" y="94873"/>
                    <a:pt x="75308" y="83062"/>
                  </a:cubicBezTo>
                  <a:cubicBezTo>
                    <a:pt x="75308" y="56297"/>
                    <a:pt x="16444" y="-10950"/>
                    <a:pt x="3966" y="1528"/>
                  </a:cubicBezTo>
                  <a:cubicBezTo>
                    <a:pt x="-3844" y="9148"/>
                    <a:pt x="-130" y="23626"/>
                    <a:pt x="15206" y="45343"/>
                  </a:cubicBezTo>
                  <a:cubicBezTo>
                    <a:pt x="51210" y="96588"/>
                    <a:pt x="56639" y="126782"/>
                    <a:pt x="35399" y="159167"/>
                  </a:cubicBezTo>
                  <a:cubicBezTo>
                    <a:pt x="17301" y="186694"/>
                    <a:pt x="17587" y="188313"/>
                    <a:pt x="40066" y="194314"/>
                  </a:cubicBezTo>
                  <a:cubicBezTo>
                    <a:pt x="53115" y="197743"/>
                    <a:pt x="63878" y="209364"/>
                    <a:pt x="63878" y="220127"/>
                  </a:cubicBezTo>
                  <a:cubicBezTo>
                    <a:pt x="63878" y="230890"/>
                    <a:pt x="67402" y="243368"/>
                    <a:pt x="71689" y="247559"/>
                  </a:cubicBezTo>
                  <a:cubicBezTo>
                    <a:pt x="86357" y="262227"/>
                    <a:pt x="103788" y="247749"/>
                    <a:pt x="115980" y="210983"/>
                  </a:cubicBezTo>
                  <a:cubicBezTo>
                    <a:pt x="122743" y="190885"/>
                    <a:pt x="131506" y="177836"/>
                    <a:pt x="135792" y="181932"/>
                  </a:cubicBezTo>
                  <a:cubicBezTo>
                    <a:pt x="145984" y="192219"/>
                    <a:pt x="168844" y="130211"/>
                    <a:pt x="159985" y="116019"/>
                  </a:cubicBezTo>
                  <a:cubicBezTo>
                    <a:pt x="156176" y="109827"/>
                    <a:pt x="146365" y="107256"/>
                    <a:pt x="138078" y="110399"/>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6" name="Google Shape;956;p35"/>
            <p:cNvSpPr/>
            <p:nvPr/>
          </p:nvSpPr>
          <p:spPr>
            <a:xfrm>
              <a:off x="10422115" y="5583903"/>
              <a:ext cx="211730" cy="243588"/>
            </a:xfrm>
            <a:custGeom>
              <a:rect b="b" l="l" r="r" t="t"/>
              <a:pathLst>
                <a:path extrusionOk="0" h="243588" w="211730">
                  <a:moveTo>
                    <a:pt x="191020" y="4604"/>
                  </a:moveTo>
                  <a:cubicBezTo>
                    <a:pt x="174447" y="-4160"/>
                    <a:pt x="164350" y="-1016"/>
                    <a:pt x="145300" y="19272"/>
                  </a:cubicBezTo>
                  <a:cubicBezTo>
                    <a:pt x="131965" y="33560"/>
                    <a:pt x="120916" y="51276"/>
                    <a:pt x="120916" y="58610"/>
                  </a:cubicBezTo>
                  <a:cubicBezTo>
                    <a:pt x="120916" y="65944"/>
                    <a:pt x="108915" y="79756"/>
                    <a:pt x="94151" y="89376"/>
                  </a:cubicBezTo>
                  <a:cubicBezTo>
                    <a:pt x="58242" y="112903"/>
                    <a:pt x="-8052" y="206724"/>
                    <a:pt x="806" y="221202"/>
                  </a:cubicBezTo>
                  <a:cubicBezTo>
                    <a:pt x="4806" y="227584"/>
                    <a:pt x="12808" y="229965"/>
                    <a:pt x="18618" y="226346"/>
                  </a:cubicBezTo>
                  <a:cubicBezTo>
                    <a:pt x="24428" y="222821"/>
                    <a:pt x="38144" y="225107"/>
                    <a:pt x="49288" y="231489"/>
                  </a:cubicBezTo>
                  <a:cubicBezTo>
                    <a:pt x="60337" y="237966"/>
                    <a:pt x="75006" y="243395"/>
                    <a:pt x="81864" y="243586"/>
                  </a:cubicBezTo>
                  <a:cubicBezTo>
                    <a:pt x="94818" y="243967"/>
                    <a:pt x="140157" y="199294"/>
                    <a:pt x="135108" y="191198"/>
                  </a:cubicBezTo>
                  <a:cubicBezTo>
                    <a:pt x="125203" y="175577"/>
                    <a:pt x="136251" y="147478"/>
                    <a:pt x="161874" y="123856"/>
                  </a:cubicBezTo>
                  <a:cubicBezTo>
                    <a:pt x="178066" y="108807"/>
                    <a:pt x="188448" y="91567"/>
                    <a:pt x="184734" y="85661"/>
                  </a:cubicBezTo>
                  <a:cubicBezTo>
                    <a:pt x="181114" y="79566"/>
                    <a:pt x="185782" y="71850"/>
                    <a:pt x="195116" y="68326"/>
                  </a:cubicBezTo>
                  <a:cubicBezTo>
                    <a:pt x="219214" y="58991"/>
                    <a:pt x="216452" y="18320"/>
                    <a:pt x="191020" y="4604"/>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7" name="Google Shape;957;p35"/>
            <p:cNvSpPr/>
            <p:nvPr/>
          </p:nvSpPr>
          <p:spPr>
            <a:xfrm>
              <a:off x="9427888" y="4185792"/>
              <a:ext cx="595145" cy="346014"/>
            </a:xfrm>
            <a:custGeom>
              <a:rect b="b" l="l" r="r" t="t"/>
              <a:pathLst>
                <a:path extrusionOk="0" h="346014" w="595145">
                  <a:moveTo>
                    <a:pt x="425914" y="261810"/>
                  </a:moveTo>
                  <a:cubicBezTo>
                    <a:pt x="426581" y="262286"/>
                    <a:pt x="427343" y="262858"/>
                    <a:pt x="428105" y="263525"/>
                  </a:cubicBezTo>
                  <a:cubicBezTo>
                    <a:pt x="432867" y="270287"/>
                    <a:pt x="437630" y="278955"/>
                    <a:pt x="440868" y="287337"/>
                  </a:cubicBezTo>
                  <a:cubicBezTo>
                    <a:pt x="443440" y="294005"/>
                    <a:pt x="448012" y="300291"/>
                    <a:pt x="454012" y="306006"/>
                  </a:cubicBezTo>
                  <a:cubicBezTo>
                    <a:pt x="462680" y="318579"/>
                    <a:pt x="478302" y="329247"/>
                    <a:pt x="496875" y="334677"/>
                  </a:cubicBezTo>
                  <a:cubicBezTo>
                    <a:pt x="546310" y="348964"/>
                    <a:pt x="546405" y="348964"/>
                    <a:pt x="556311" y="339058"/>
                  </a:cubicBezTo>
                  <a:cubicBezTo>
                    <a:pt x="561074" y="334391"/>
                    <a:pt x="569646" y="329819"/>
                    <a:pt x="575361" y="328961"/>
                  </a:cubicBezTo>
                  <a:cubicBezTo>
                    <a:pt x="596887" y="326104"/>
                    <a:pt x="598507" y="324485"/>
                    <a:pt x="591268" y="312674"/>
                  </a:cubicBezTo>
                  <a:cubicBezTo>
                    <a:pt x="589649" y="310007"/>
                    <a:pt x="587648" y="308292"/>
                    <a:pt x="585458" y="307340"/>
                  </a:cubicBezTo>
                  <a:cubicBezTo>
                    <a:pt x="584886" y="306102"/>
                    <a:pt x="584029" y="304768"/>
                    <a:pt x="583172" y="303244"/>
                  </a:cubicBezTo>
                  <a:cubicBezTo>
                    <a:pt x="578409" y="295434"/>
                    <a:pt x="571075" y="295148"/>
                    <a:pt x="562502" y="302196"/>
                  </a:cubicBezTo>
                  <a:cubicBezTo>
                    <a:pt x="551549" y="311340"/>
                    <a:pt x="527546" y="297434"/>
                    <a:pt x="508210" y="276955"/>
                  </a:cubicBezTo>
                  <a:cubicBezTo>
                    <a:pt x="497352" y="263429"/>
                    <a:pt x="489160" y="248285"/>
                    <a:pt x="487731" y="235236"/>
                  </a:cubicBezTo>
                  <a:cubicBezTo>
                    <a:pt x="486207" y="221519"/>
                    <a:pt x="477063" y="205899"/>
                    <a:pt x="461823" y="189611"/>
                  </a:cubicBezTo>
                  <a:cubicBezTo>
                    <a:pt x="427057" y="146082"/>
                    <a:pt x="345428" y="95885"/>
                    <a:pt x="251797" y="63690"/>
                  </a:cubicBezTo>
                  <a:lnTo>
                    <a:pt x="184931" y="40544"/>
                  </a:lnTo>
                  <a:lnTo>
                    <a:pt x="158737" y="65214"/>
                  </a:lnTo>
                  <a:cubicBezTo>
                    <a:pt x="137688" y="84931"/>
                    <a:pt x="129401" y="87122"/>
                    <a:pt x="116161" y="76168"/>
                  </a:cubicBezTo>
                  <a:cubicBezTo>
                    <a:pt x="112161" y="69501"/>
                    <a:pt x="110541" y="62166"/>
                    <a:pt x="112637" y="56927"/>
                  </a:cubicBezTo>
                  <a:cubicBezTo>
                    <a:pt x="115685" y="48927"/>
                    <a:pt x="111494" y="37116"/>
                    <a:pt x="103397" y="30734"/>
                  </a:cubicBezTo>
                  <a:cubicBezTo>
                    <a:pt x="103112" y="30543"/>
                    <a:pt x="102731" y="30258"/>
                    <a:pt x="102445" y="30067"/>
                  </a:cubicBezTo>
                  <a:cubicBezTo>
                    <a:pt x="100635" y="26733"/>
                    <a:pt x="98254" y="23685"/>
                    <a:pt x="95301" y="21304"/>
                  </a:cubicBezTo>
                  <a:cubicBezTo>
                    <a:pt x="76537" y="6445"/>
                    <a:pt x="11100" y="-6128"/>
                    <a:pt x="1766" y="3207"/>
                  </a:cubicBezTo>
                  <a:cubicBezTo>
                    <a:pt x="-3473" y="8445"/>
                    <a:pt x="3575" y="20733"/>
                    <a:pt x="14625" y="31782"/>
                  </a:cubicBezTo>
                  <a:cubicBezTo>
                    <a:pt x="23864" y="44354"/>
                    <a:pt x="41104" y="58261"/>
                    <a:pt x="54439" y="61309"/>
                  </a:cubicBezTo>
                  <a:cubicBezTo>
                    <a:pt x="52915" y="62261"/>
                    <a:pt x="51105" y="63309"/>
                    <a:pt x="49010" y="64548"/>
                  </a:cubicBezTo>
                  <a:cubicBezTo>
                    <a:pt x="32817" y="74073"/>
                    <a:pt x="31293" y="80835"/>
                    <a:pt x="41485" y="99790"/>
                  </a:cubicBezTo>
                  <a:cubicBezTo>
                    <a:pt x="45295" y="106839"/>
                    <a:pt x="48819" y="111315"/>
                    <a:pt x="52248" y="113697"/>
                  </a:cubicBezTo>
                  <a:cubicBezTo>
                    <a:pt x="59963" y="126079"/>
                    <a:pt x="66726" y="128270"/>
                    <a:pt x="74156" y="120745"/>
                  </a:cubicBezTo>
                  <a:cubicBezTo>
                    <a:pt x="82347" y="112363"/>
                    <a:pt x="103112" y="117697"/>
                    <a:pt x="141974" y="137985"/>
                  </a:cubicBezTo>
                  <a:cubicBezTo>
                    <a:pt x="167501" y="151320"/>
                    <a:pt x="186169" y="163798"/>
                    <a:pt x="198171" y="175704"/>
                  </a:cubicBezTo>
                  <a:cubicBezTo>
                    <a:pt x="210363" y="192278"/>
                    <a:pt x="209125" y="207899"/>
                    <a:pt x="195028" y="223520"/>
                  </a:cubicBezTo>
                  <a:cubicBezTo>
                    <a:pt x="181884" y="238093"/>
                    <a:pt x="184170" y="253904"/>
                    <a:pt x="194456" y="256952"/>
                  </a:cubicBezTo>
                  <a:cubicBezTo>
                    <a:pt x="196361" y="266192"/>
                    <a:pt x="205601" y="270764"/>
                    <a:pt x="218364" y="262953"/>
                  </a:cubicBezTo>
                  <a:cubicBezTo>
                    <a:pt x="223603" y="259619"/>
                    <a:pt x="247320" y="267430"/>
                    <a:pt x="270942" y="280098"/>
                  </a:cubicBezTo>
                  <a:cubicBezTo>
                    <a:pt x="316091" y="304197"/>
                    <a:pt x="365049" y="305244"/>
                    <a:pt x="360287" y="281718"/>
                  </a:cubicBezTo>
                  <a:cubicBezTo>
                    <a:pt x="356953" y="265525"/>
                    <a:pt x="407245" y="250190"/>
                    <a:pt x="425914" y="261810"/>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8" name="Google Shape;958;p35"/>
            <p:cNvSpPr/>
            <p:nvPr/>
          </p:nvSpPr>
          <p:spPr>
            <a:xfrm>
              <a:off x="9815004" y="5582192"/>
              <a:ext cx="115662" cy="105463"/>
            </a:xfrm>
            <a:custGeom>
              <a:rect b="b" l="l" r="r" t="t"/>
              <a:pathLst>
                <a:path extrusionOk="0" h="105463" w="115662">
                  <a:moveTo>
                    <a:pt x="47180" y="28"/>
                  </a:moveTo>
                  <a:cubicBezTo>
                    <a:pt x="20224" y="409"/>
                    <a:pt x="-922" y="3267"/>
                    <a:pt x="31" y="6410"/>
                  </a:cubicBezTo>
                  <a:cubicBezTo>
                    <a:pt x="1174" y="9458"/>
                    <a:pt x="5746" y="27556"/>
                    <a:pt x="10223" y="46415"/>
                  </a:cubicBezTo>
                  <a:cubicBezTo>
                    <a:pt x="14795" y="65274"/>
                    <a:pt x="23462" y="86992"/>
                    <a:pt x="29558" y="94802"/>
                  </a:cubicBezTo>
                  <a:cubicBezTo>
                    <a:pt x="46227" y="116043"/>
                    <a:pt x="98710" y="103184"/>
                    <a:pt x="102043" y="76990"/>
                  </a:cubicBezTo>
                  <a:cubicBezTo>
                    <a:pt x="102615" y="72799"/>
                    <a:pt x="107092" y="60322"/>
                    <a:pt x="111854" y="49177"/>
                  </a:cubicBezTo>
                  <a:cubicBezTo>
                    <a:pt x="125761" y="17840"/>
                    <a:pt x="100996" y="-829"/>
                    <a:pt x="47180" y="28"/>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35"/>
            <p:cNvSpPr/>
            <p:nvPr/>
          </p:nvSpPr>
          <p:spPr>
            <a:xfrm>
              <a:off x="5600324" y="2021253"/>
              <a:ext cx="218311" cy="388862"/>
            </a:xfrm>
            <a:custGeom>
              <a:rect b="b" l="l" r="r" t="t"/>
              <a:pathLst>
                <a:path extrusionOk="0" h="388862" w="218311">
                  <a:moveTo>
                    <a:pt x="7233" y="125681"/>
                  </a:moveTo>
                  <a:cubicBezTo>
                    <a:pt x="14091" y="129872"/>
                    <a:pt x="13901" y="137587"/>
                    <a:pt x="6566" y="146350"/>
                  </a:cubicBezTo>
                  <a:cubicBezTo>
                    <a:pt x="-1625" y="156161"/>
                    <a:pt x="1804" y="166162"/>
                    <a:pt x="18378" y="180164"/>
                  </a:cubicBezTo>
                  <a:cubicBezTo>
                    <a:pt x="36189" y="195499"/>
                    <a:pt x="38761" y="203881"/>
                    <a:pt x="28760" y="215692"/>
                  </a:cubicBezTo>
                  <a:cubicBezTo>
                    <a:pt x="19997" y="226360"/>
                    <a:pt x="19711" y="233409"/>
                    <a:pt x="27998" y="238552"/>
                  </a:cubicBezTo>
                  <a:cubicBezTo>
                    <a:pt x="39999" y="245982"/>
                    <a:pt x="41618" y="244172"/>
                    <a:pt x="44190" y="219788"/>
                  </a:cubicBezTo>
                  <a:cubicBezTo>
                    <a:pt x="47048" y="193785"/>
                    <a:pt x="68574" y="199309"/>
                    <a:pt x="70193" y="226456"/>
                  </a:cubicBezTo>
                  <a:cubicBezTo>
                    <a:pt x="71241" y="245220"/>
                    <a:pt x="64383" y="255983"/>
                    <a:pt x="48953" y="259984"/>
                  </a:cubicBezTo>
                  <a:cubicBezTo>
                    <a:pt x="36475" y="263317"/>
                    <a:pt x="29426" y="271033"/>
                    <a:pt x="33332" y="277414"/>
                  </a:cubicBezTo>
                  <a:cubicBezTo>
                    <a:pt x="37237" y="283701"/>
                    <a:pt x="35046" y="292178"/>
                    <a:pt x="28664" y="296179"/>
                  </a:cubicBezTo>
                  <a:cubicBezTo>
                    <a:pt x="10948" y="307132"/>
                    <a:pt x="26569" y="324658"/>
                    <a:pt x="55049" y="325706"/>
                  </a:cubicBezTo>
                  <a:cubicBezTo>
                    <a:pt x="75718" y="326468"/>
                    <a:pt x="73718" y="329516"/>
                    <a:pt x="42952" y="342851"/>
                  </a:cubicBezTo>
                  <a:cubicBezTo>
                    <a:pt x="6566" y="358758"/>
                    <a:pt x="-1720" y="370664"/>
                    <a:pt x="13139" y="385523"/>
                  </a:cubicBezTo>
                  <a:cubicBezTo>
                    <a:pt x="17139" y="389524"/>
                    <a:pt x="24949" y="390000"/>
                    <a:pt x="30379" y="386571"/>
                  </a:cubicBezTo>
                  <a:cubicBezTo>
                    <a:pt x="35999" y="383142"/>
                    <a:pt x="67336" y="378094"/>
                    <a:pt x="100007" y="375522"/>
                  </a:cubicBezTo>
                  <a:cubicBezTo>
                    <a:pt x="182684" y="368569"/>
                    <a:pt x="199829" y="361425"/>
                    <a:pt x="212306" y="328659"/>
                  </a:cubicBezTo>
                  <a:cubicBezTo>
                    <a:pt x="224498" y="296369"/>
                    <a:pt x="218021" y="279129"/>
                    <a:pt x="193828" y="279129"/>
                  </a:cubicBezTo>
                  <a:cubicBezTo>
                    <a:pt x="184684" y="279129"/>
                    <a:pt x="176873" y="275224"/>
                    <a:pt x="176492" y="270556"/>
                  </a:cubicBezTo>
                  <a:cubicBezTo>
                    <a:pt x="173159" y="237695"/>
                    <a:pt x="164300" y="218645"/>
                    <a:pt x="135630" y="182736"/>
                  </a:cubicBezTo>
                  <a:cubicBezTo>
                    <a:pt x="117723" y="160352"/>
                    <a:pt x="99054" y="141874"/>
                    <a:pt x="94101" y="141874"/>
                  </a:cubicBezTo>
                  <a:cubicBezTo>
                    <a:pt x="89339" y="141874"/>
                    <a:pt x="93625" y="129110"/>
                    <a:pt x="103912" y="113394"/>
                  </a:cubicBezTo>
                  <a:cubicBezTo>
                    <a:pt x="120676" y="87772"/>
                    <a:pt x="120866" y="84247"/>
                    <a:pt x="104674" y="78056"/>
                  </a:cubicBezTo>
                  <a:cubicBezTo>
                    <a:pt x="94863" y="74246"/>
                    <a:pt x="81433" y="74532"/>
                    <a:pt x="74861" y="78628"/>
                  </a:cubicBezTo>
                  <a:cubicBezTo>
                    <a:pt x="55906" y="90439"/>
                    <a:pt x="60954" y="73675"/>
                    <a:pt x="86100" y="41671"/>
                  </a:cubicBezTo>
                  <a:cubicBezTo>
                    <a:pt x="123724" y="-6145"/>
                    <a:pt x="94101" y="-16051"/>
                    <a:pt x="48476" y="29002"/>
                  </a:cubicBezTo>
                  <a:cubicBezTo>
                    <a:pt x="7614" y="69103"/>
                    <a:pt x="-11531" y="114060"/>
                    <a:pt x="7233" y="12568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35"/>
            <p:cNvSpPr/>
            <p:nvPr/>
          </p:nvSpPr>
          <p:spPr>
            <a:xfrm>
              <a:off x="5481795" y="2192909"/>
              <a:ext cx="128007" cy="162298"/>
            </a:xfrm>
            <a:custGeom>
              <a:rect b="b" l="l" r="r" t="t"/>
              <a:pathLst>
                <a:path extrusionOk="0" h="162298" w="128007">
                  <a:moveTo>
                    <a:pt x="1937" y="145954"/>
                  </a:moveTo>
                  <a:cubicBezTo>
                    <a:pt x="10891" y="169195"/>
                    <a:pt x="16225" y="168624"/>
                    <a:pt x="72518" y="137953"/>
                  </a:cubicBezTo>
                  <a:cubicBezTo>
                    <a:pt x="110046" y="117474"/>
                    <a:pt x="119285" y="105473"/>
                    <a:pt x="125096" y="69659"/>
                  </a:cubicBezTo>
                  <a:cubicBezTo>
                    <a:pt x="131477" y="30511"/>
                    <a:pt x="129001" y="24510"/>
                    <a:pt x="100997" y="10128"/>
                  </a:cubicBezTo>
                  <a:cubicBezTo>
                    <a:pt x="72708" y="-4541"/>
                    <a:pt x="67850" y="-3969"/>
                    <a:pt x="49467" y="16414"/>
                  </a:cubicBezTo>
                  <a:cubicBezTo>
                    <a:pt x="38418" y="28797"/>
                    <a:pt x="33846" y="39179"/>
                    <a:pt x="39561" y="39465"/>
                  </a:cubicBezTo>
                  <a:cubicBezTo>
                    <a:pt x="45276" y="39941"/>
                    <a:pt x="37466" y="45180"/>
                    <a:pt x="22321" y="51276"/>
                  </a:cubicBezTo>
                  <a:cubicBezTo>
                    <a:pt x="2223" y="59372"/>
                    <a:pt x="-1968" y="65754"/>
                    <a:pt x="7271" y="74993"/>
                  </a:cubicBezTo>
                  <a:cubicBezTo>
                    <a:pt x="16320" y="84042"/>
                    <a:pt x="16320" y="93090"/>
                    <a:pt x="7367" y="107473"/>
                  </a:cubicBezTo>
                  <a:cubicBezTo>
                    <a:pt x="318" y="118236"/>
                    <a:pt x="-2063" y="135667"/>
                    <a:pt x="1937" y="145954"/>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35"/>
            <p:cNvSpPr/>
            <p:nvPr/>
          </p:nvSpPr>
          <p:spPr>
            <a:xfrm>
              <a:off x="5093703" y="1700792"/>
              <a:ext cx="295023" cy="144107"/>
            </a:xfrm>
            <a:custGeom>
              <a:rect b="b" l="l" r="r" t="t"/>
              <a:pathLst>
                <a:path extrusionOk="0" h="144107" w="295023">
                  <a:moveTo>
                    <a:pt x="286683" y="48664"/>
                  </a:moveTo>
                  <a:cubicBezTo>
                    <a:pt x="278205" y="42282"/>
                    <a:pt x="267823" y="27709"/>
                    <a:pt x="263441" y="16374"/>
                  </a:cubicBezTo>
                  <a:cubicBezTo>
                    <a:pt x="256774" y="-1343"/>
                    <a:pt x="247821" y="-3152"/>
                    <a:pt x="201624" y="3706"/>
                  </a:cubicBezTo>
                  <a:cubicBezTo>
                    <a:pt x="171906" y="8182"/>
                    <a:pt x="137045" y="12374"/>
                    <a:pt x="124281" y="13040"/>
                  </a:cubicBezTo>
                  <a:cubicBezTo>
                    <a:pt x="111613" y="13612"/>
                    <a:pt x="103707" y="17993"/>
                    <a:pt x="106946" y="22565"/>
                  </a:cubicBezTo>
                  <a:cubicBezTo>
                    <a:pt x="115709" y="35519"/>
                    <a:pt x="69513" y="63237"/>
                    <a:pt x="32079" y="67523"/>
                  </a:cubicBezTo>
                  <a:cubicBezTo>
                    <a:pt x="-11260" y="72476"/>
                    <a:pt x="-10497" y="92574"/>
                    <a:pt x="33222" y="100099"/>
                  </a:cubicBezTo>
                  <a:cubicBezTo>
                    <a:pt x="51701" y="103337"/>
                    <a:pt x="64369" y="110481"/>
                    <a:pt x="61226" y="116101"/>
                  </a:cubicBezTo>
                  <a:cubicBezTo>
                    <a:pt x="57987" y="121720"/>
                    <a:pt x="65798" y="130293"/>
                    <a:pt x="78371" y="135246"/>
                  </a:cubicBezTo>
                  <a:cubicBezTo>
                    <a:pt x="116566" y="150105"/>
                    <a:pt x="146760" y="146867"/>
                    <a:pt x="211149" y="121054"/>
                  </a:cubicBezTo>
                  <a:cubicBezTo>
                    <a:pt x="283634" y="91812"/>
                    <a:pt x="310209" y="66380"/>
                    <a:pt x="286683" y="48664"/>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35"/>
            <p:cNvSpPr/>
            <p:nvPr/>
          </p:nvSpPr>
          <p:spPr>
            <a:xfrm>
              <a:off x="5090962" y="1711599"/>
              <a:ext cx="83011" cy="43134"/>
            </a:xfrm>
            <a:custGeom>
              <a:rect b="b" l="l" r="r" t="t"/>
              <a:pathLst>
                <a:path extrusionOk="0" h="43134" w="83011">
                  <a:moveTo>
                    <a:pt x="75302" y="26427"/>
                  </a:moveTo>
                  <a:cubicBezTo>
                    <a:pt x="86732" y="12615"/>
                    <a:pt x="85779" y="8043"/>
                    <a:pt x="70254" y="2043"/>
                  </a:cubicBezTo>
                  <a:cubicBezTo>
                    <a:pt x="46251" y="-7101"/>
                    <a:pt x="-8423" y="16521"/>
                    <a:pt x="1102" y="32046"/>
                  </a:cubicBezTo>
                  <a:cubicBezTo>
                    <a:pt x="11675" y="49287"/>
                    <a:pt x="59205" y="45667"/>
                    <a:pt x="75302" y="26427"/>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35"/>
            <p:cNvSpPr/>
            <p:nvPr/>
          </p:nvSpPr>
          <p:spPr>
            <a:xfrm>
              <a:off x="7226756" y="1189756"/>
              <a:ext cx="473723" cy="321767"/>
            </a:xfrm>
            <a:custGeom>
              <a:rect b="b" l="l" r="r" t="t"/>
              <a:pathLst>
                <a:path extrusionOk="0" h="321767" w="473723">
                  <a:moveTo>
                    <a:pt x="18053" y="273664"/>
                  </a:moveTo>
                  <a:cubicBezTo>
                    <a:pt x="27006" y="273759"/>
                    <a:pt x="36436" y="280331"/>
                    <a:pt x="39199" y="288332"/>
                  </a:cubicBezTo>
                  <a:cubicBezTo>
                    <a:pt x="41294" y="294905"/>
                    <a:pt x="40246" y="299477"/>
                    <a:pt x="37008" y="300048"/>
                  </a:cubicBezTo>
                  <a:cubicBezTo>
                    <a:pt x="36627" y="299953"/>
                    <a:pt x="36341" y="299953"/>
                    <a:pt x="35960" y="299858"/>
                  </a:cubicBezTo>
                  <a:cubicBezTo>
                    <a:pt x="34626" y="299381"/>
                    <a:pt x="33388" y="299381"/>
                    <a:pt x="32150" y="299381"/>
                  </a:cubicBezTo>
                  <a:cubicBezTo>
                    <a:pt x="25007" y="298715"/>
                    <a:pt x="19101" y="306144"/>
                    <a:pt x="19101" y="316622"/>
                  </a:cubicBezTo>
                  <a:cubicBezTo>
                    <a:pt x="19101" y="318336"/>
                    <a:pt x="47390" y="320527"/>
                    <a:pt x="81775" y="321575"/>
                  </a:cubicBezTo>
                  <a:cubicBezTo>
                    <a:pt x="85776" y="321670"/>
                    <a:pt x="89586" y="321765"/>
                    <a:pt x="93301" y="321765"/>
                  </a:cubicBezTo>
                  <a:cubicBezTo>
                    <a:pt x="149689" y="321956"/>
                    <a:pt x="174739" y="307954"/>
                    <a:pt x="138544" y="294619"/>
                  </a:cubicBezTo>
                  <a:cubicBezTo>
                    <a:pt x="87109" y="275474"/>
                    <a:pt x="89395" y="240993"/>
                    <a:pt x="146069" y="178128"/>
                  </a:cubicBezTo>
                  <a:cubicBezTo>
                    <a:pt x="193313" y="125645"/>
                    <a:pt x="238271" y="96594"/>
                    <a:pt x="271990" y="96594"/>
                  </a:cubicBezTo>
                  <a:cubicBezTo>
                    <a:pt x="296278" y="96594"/>
                    <a:pt x="421913" y="57256"/>
                    <a:pt x="456108" y="38873"/>
                  </a:cubicBezTo>
                  <a:cubicBezTo>
                    <a:pt x="477349" y="27538"/>
                    <a:pt x="478492" y="23537"/>
                    <a:pt x="464300" y="9345"/>
                  </a:cubicBezTo>
                  <a:cubicBezTo>
                    <a:pt x="457917" y="3059"/>
                    <a:pt x="452488" y="-180"/>
                    <a:pt x="444201" y="11"/>
                  </a:cubicBezTo>
                  <a:cubicBezTo>
                    <a:pt x="433915" y="-275"/>
                    <a:pt x="419151" y="5154"/>
                    <a:pt x="391433" y="17346"/>
                  </a:cubicBezTo>
                  <a:cubicBezTo>
                    <a:pt x="362573" y="30205"/>
                    <a:pt x="332283" y="37349"/>
                    <a:pt x="310566" y="37063"/>
                  </a:cubicBezTo>
                  <a:cubicBezTo>
                    <a:pt x="307709" y="36968"/>
                    <a:pt x="304851" y="36777"/>
                    <a:pt x="302375" y="36396"/>
                  </a:cubicBezTo>
                  <a:cubicBezTo>
                    <a:pt x="299517" y="36015"/>
                    <a:pt x="296374" y="35825"/>
                    <a:pt x="292944" y="35729"/>
                  </a:cubicBezTo>
                  <a:cubicBezTo>
                    <a:pt x="271799" y="35063"/>
                    <a:pt x="240748" y="41540"/>
                    <a:pt x="215411" y="52493"/>
                  </a:cubicBezTo>
                  <a:cubicBezTo>
                    <a:pt x="188169" y="64114"/>
                    <a:pt x="151022" y="73734"/>
                    <a:pt x="133115" y="73734"/>
                  </a:cubicBezTo>
                  <a:cubicBezTo>
                    <a:pt x="98825" y="73734"/>
                    <a:pt x="79109" y="89927"/>
                    <a:pt x="98825" y="102119"/>
                  </a:cubicBezTo>
                  <a:cubicBezTo>
                    <a:pt x="105492" y="106214"/>
                    <a:pt x="96920" y="121931"/>
                    <a:pt x="79013" y="138599"/>
                  </a:cubicBezTo>
                  <a:cubicBezTo>
                    <a:pt x="61773" y="154792"/>
                    <a:pt x="48914" y="172604"/>
                    <a:pt x="50534" y="178033"/>
                  </a:cubicBezTo>
                  <a:cubicBezTo>
                    <a:pt x="52057" y="183557"/>
                    <a:pt x="48342" y="188129"/>
                    <a:pt x="42152" y="188129"/>
                  </a:cubicBezTo>
                  <a:cubicBezTo>
                    <a:pt x="29674" y="188129"/>
                    <a:pt x="-2425" y="244803"/>
                    <a:pt x="146" y="262424"/>
                  </a:cubicBezTo>
                  <a:cubicBezTo>
                    <a:pt x="1194" y="268520"/>
                    <a:pt x="9195" y="273664"/>
                    <a:pt x="18053" y="273664"/>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35"/>
            <p:cNvSpPr/>
            <p:nvPr/>
          </p:nvSpPr>
          <p:spPr>
            <a:xfrm>
              <a:off x="6063754" y="971816"/>
              <a:ext cx="486128" cy="256199"/>
            </a:xfrm>
            <a:custGeom>
              <a:rect b="b" l="l" r="r" t="t"/>
              <a:pathLst>
                <a:path extrusionOk="0" h="256199" w="486128">
                  <a:moveTo>
                    <a:pt x="14910" y="136322"/>
                  </a:moveTo>
                  <a:cubicBezTo>
                    <a:pt x="24340" y="144894"/>
                    <a:pt x="31483" y="148800"/>
                    <a:pt x="36817" y="148228"/>
                  </a:cubicBezTo>
                  <a:cubicBezTo>
                    <a:pt x="40532" y="148419"/>
                    <a:pt x="43485" y="146799"/>
                    <a:pt x="45866" y="143085"/>
                  </a:cubicBezTo>
                  <a:cubicBezTo>
                    <a:pt x="48533" y="138798"/>
                    <a:pt x="51391" y="136608"/>
                    <a:pt x="54820" y="136417"/>
                  </a:cubicBezTo>
                  <a:cubicBezTo>
                    <a:pt x="58535" y="136798"/>
                    <a:pt x="62916" y="139179"/>
                    <a:pt x="68440" y="143847"/>
                  </a:cubicBezTo>
                  <a:cubicBezTo>
                    <a:pt x="74917" y="149181"/>
                    <a:pt x="80157" y="151657"/>
                    <a:pt x="85681" y="151086"/>
                  </a:cubicBezTo>
                  <a:cubicBezTo>
                    <a:pt x="91586" y="151086"/>
                    <a:pt x="97778" y="147657"/>
                    <a:pt x="106255" y="140418"/>
                  </a:cubicBezTo>
                  <a:cubicBezTo>
                    <a:pt x="123876" y="125178"/>
                    <a:pt x="147784" y="113843"/>
                    <a:pt x="159309" y="113462"/>
                  </a:cubicBezTo>
                  <a:cubicBezTo>
                    <a:pt x="162547" y="113652"/>
                    <a:pt x="164453" y="114891"/>
                    <a:pt x="164453" y="117558"/>
                  </a:cubicBezTo>
                  <a:cubicBezTo>
                    <a:pt x="164453" y="122225"/>
                    <a:pt x="152832" y="131083"/>
                    <a:pt x="138735" y="137179"/>
                  </a:cubicBezTo>
                  <a:cubicBezTo>
                    <a:pt x="112350" y="148800"/>
                    <a:pt x="109779" y="170040"/>
                    <a:pt x="132544" y="169945"/>
                  </a:cubicBezTo>
                  <a:cubicBezTo>
                    <a:pt x="134258" y="170040"/>
                    <a:pt x="135973" y="170040"/>
                    <a:pt x="137973" y="169755"/>
                  </a:cubicBezTo>
                  <a:cubicBezTo>
                    <a:pt x="138830" y="169659"/>
                    <a:pt x="139592" y="169659"/>
                    <a:pt x="140354" y="169659"/>
                  </a:cubicBezTo>
                  <a:cubicBezTo>
                    <a:pt x="147593" y="170040"/>
                    <a:pt x="153022" y="173565"/>
                    <a:pt x="153022" y="178327"/>
                  </a:cubicBezTo>
                  <a:cubicBezTo>
                    <a:pt x="153022" y="183947"/>
                    <a:pt x="142926" y="188519"/>
                    <a:pt x="130829" y="188519"/>
                  </a:cubicBezTo>
                  <a:cubicBezTo>
                    <a:pt x="96444" y="188519"/>
                    <a:pt x="91110" y="210141"/>
                    <a:pt x="122638" y="222142"/>
                  </a:cubicBezTo>
                  <a:cubicBezTo>
                    <a:pt x="138068" y="227952"/>
                    <a:pt x="154165" y="238239"/>
                    <a:pt x="158356" y="245002"/>
                  </a:cubicBezTo>
                  <a:cubicBezTo>
                    <a:pt x="163119" y="252622"/>
                    <a:pt x="167881" y="256432"/>
                    <a:pt x="173120" y="256146"/>
                  </a:cubicBezTo>
                  <a:cubicBezTo>
                    <a:pt x="184074" y="257289"/>
                    <a:pt x="197123" y="240144"/>
                    <a:pt x="217031" y="200711"/>
                  </a:cubicBezTo>
                  <a:cubicBezTo>
                    <a:pt x="232651" y="169755"/>
                    <a:pt x="249606" y="141846"/>
                    <a:pt x="254559" y="138894"/>
                  </a:cubicBezTo>
                  <a:cubicBezTo>
                    <a:pt x="256083" y="137941"/>
                    <a:pt x="257893" y="137560"/>
                    <a:pt x="259893" y="137465"/>
                  </a:cubicBezTo>
                  <a:cubicBezTo>
                    <a:pt x="276085" y="138608"/>
                    <a:pt x="302374" y="163659"/>
                    <a:pt x="299232" y="178613"/>
                  </a:cubicBezTo>
                  <a:cubicBezTo>
                    <a:pt x="297040" y="188995"/>
                    <a:pt x="314662" y="194805"/>
                    <a:pt x="334474" y="195472"/>
                  </a:cubicBezTo>
                  <a:cubicBezTo>
                    <a:pt x="353714" y="196329"/>
                    <a:pt x="375526" y="192234"/>
                    <a:pt x="383718" y="182328"/>
                  </a:cubicBezTo>
                  <a:cubicBezTo>
                    <a:pt x="392290" y="172041"/>
                    <a:pt x="384480" y="161849"/>
                    <a:pt x="354476" y="144037"/>
                  </a:cubicBezTo>
                  <a:cubicBezTo>
                    <a:pt x="331807" y="130797"/>
                    <a:pt x="305803" y="119939"/>
                    <a:pt x="296278" y="119939"/>
                  </a:cubicBezTo>
                  <a:cubicBezTo>
                    <a:pt x="286753" y="119939"/>
                    <a:pt x="282372" y="114795"/>
                    <a:pt x="286182" y="108414"/>
                  </a:cubicBezTo>
                  <a:cubicBezTo>
                    <a:pt x="290087" y="102127"/>
                    <a:pt x="281419" y="92031"/>
                    <a:pt x="266846" y="86220"/>
                  </a:cubicBezTo>
                  <a:cubicBezTo>
                    <a:pt x="247701" y="78600"/>
                    <a:pt x="247892" y="74790"/>
                    <a:pt x="260559" y="74790"/>
                  </a:cubicBezTo>
                  <a:cubicBezTo>
                    <a:pt x="274085" y="75076"/>
                    <a:pt x="299517" y="79077"/>
                    <a:pt x="330378" y="86792"/>
                  </a:cubicBezTo>
                  <a:cubicBezTo>
                    <a:pt x="347809" y="91269"/>
                    <a:pt x="359810" y="93745"/>
                    <a:pt x="369812" y="93840"/>
                  </a:cubicBezTo>
                  <a:cubicBezTo>
                    <a:pt x="386480" y="94412"/>
                    <a:pt x="397434" y="88602"/>
                    <a:pt x="417437" y="74409"/>
                  </a:cubicBezTo>
                  <a:cubicBezTo>
                    <a:pt x="436867" y="60598"/>
                    <a:pt x="458965" y="48311"/>
                    <a:pt x="466585" y="47168"/>
                  </a:cubicBezTo>
                  <a:cubicBezTo>
                    <a:pt x="478397" y="45453"/>
                    <a:pt x="492113" y="29642"/>
                    <a:pt x="483349" y="27927"/>
                  </a:cubicBezTo>
                  <a:cubicBezTo>
                    <a:pt x="481730" y="27546"/>
                    <a:pt x="459918" y="22212"/>
                    <a:pt x="434772" y="15831"/>
                  </a:cubicBezTo>
                  <a:cubicBezTo>
                    <a:pt x="391624" y="4972"/>
                    <a:pt x="366763" y="-362"/>
                    <a:pt x="351904" y="19"/>
                  </a:cubicBezTo>
                  <a:cubicBezTo>
                    <a:pt x="335998" y="19"/>
                    <a:pt x="330759" y="6020"/>
                    <a:pt x="327616" y="18212"/>
                  </a:cubicBezTo>
                  <a:cubicBezTo>
                    <a:pt x="324949" y="28404"/>
                    <a:pt x="322282" y="33166"/>
                    <a:pt x="318091" y="33452"/>
                  </a:cubicBezTo>
                  <a:cubicBezTo>
                    <a:pt x="315233" y="32976"/>
                    <a:pt x="311804" y="30880"/>
                    <a:pt x="307328" y="27165"/>
                  </a:cubicBezTo>
                  <a:cubicBezTo>
                    <a:pt x="295041" y="16974"/>
                    <a:pt x="264941" y="9544"/>
                    <a:pt x="242653" y="9258"/>
                  </a:cubicBezTo>
                  <a:cubicBezTo>
                    <a:pt x="232366" y="8973"/>
                    <a:pt x="223603" y="10116"/>
                    <a:pt x="218840" y="13068"/>
                  </a:cubicBezTo>
                  <a:cubicBezTo>
                    <a:pt x="213507" y="16402"/>
                    <a:pt x="215316" y="26594"/>
                    <a:pt x="222936" y="35738"/>
                  </a:cubicBezTo>
                  <a:cubicBezTo>
                    <a:pt x="233318" y="48311"/>
                    <a:pt x="233413" y="55645"/>
                    <a:pt x="223508" y="65551"/>
                  </a:cubicBezTo>
                  <a:cubicBezTo>
                    <a:pt x="219126" y="69933"/>
                    <a:pt x="215316" y="72028"/>
                    <a:pt x="211506" y="72028"/>
                  </a:cubicBezTo>
                  <a:cubicBezTo>
                    <a:pt x="207220" y="71266"/>
                    <a:pt x="202838" y="67647"/>
                    <a:pt x="197504" y="60979"/>
                  </a:cubicBezTo>
                  <a:cubicBezTo>
                    <a:pt x="183693" y="43929"/>
                    <a:pt x="168453" y="35262"/>
                    <a:pt x="155499" y="35643"/>
                  </a:cubicBezTo>
                  <a:cubicBezTo>
                    <a:pt x="145022" y="35357"/>
                    <a:pt x="135973" y="40596"/>
                    <a:pt x="129972" y="51835"/>
                  </a:cubicBezTo>
                  <a:cubicBezTo>
                    <a:pt x="123400" y="64122"/>
                    <a:pt x="109493" y="74124"/>
                    <a:pt x="99111" y="74219"/>
                  </a:cubicBezTo>
                  <a:cubicBezTo>
                    <a:pt x="84633" y="74028"/>
                    <a:pt x="85490" y="71361"/>
                    <a:pt x="103874" y="57931"/>
                  </a:cubicBezTo>
                  <a:cubicBezTo>
                    <a:pt x="123495" y="43453"/>
                    <a:pt x="123876" y="40786"/>
                    <a:pt x="107398" y="34404"/>
                  </a:cubicBezTo>
                  <a:cubicBezTo>
                    <a:pt x="102159" y="32404"/>
                    <a:pt x="95301" y="31547"/>
                    <a:pt x="87776" y="31547"/>
                  </a:cubicBezTo>
                  <a:cubicBezTo>
                    <a:pt x="56153" y="31166"/>
                    <a:pt x="10147" y="47930"/>
                    <a:pt x="10147" y="63551"/>
                  </a:cubicBezTo>
                  <a:cubicBezTo>
                    <a:pt x="10147" y="72409"/>
                    <a:pt x="16815" y="77267"/>
                    <a:pt x="27578" y="76695"/>
                  </a:cubicBezTo>
                  <a:cubicBezTo>
                    <a:pt x="29578" y="76695"/>
                    <a:pt x="31579" y="76600"/>
                    <a:pt x="33865" y="76124"/>
                  </a:cubicBezTo>
                  <a:cubicBezTo>
                    <a:pt x="38246" y="75362"/>
                    <a:pt x="41580" y="74886"/>
                    <a:pt x="44152" y="74790"/>
                  </a:cubicBezTo>
                  <a:cubicBezTo>
                    <a:pt x="50724" y="75076"/>
                    <a:pt x="48819" y="79172"/>
                    <a:pt x="39675" y="90221"/>
                  </a:cubicBezTo>
                  <a:cubicBezTo>
                    <a:pt x="33484" y="97650"/>
                    <a:pt x="25769" y="102603"/>
                    <a:pt x="20149" y="103270"/>
                  </a:cubicBezTo>
                  <a:cubicBezTo>
                    <a:pt x="18910" y="103270"/>
                    <a:pt x="17767" y="102984"/>
                    <a:pt x="16910" y="102413"/>
                  </a:cubicBezTo>
                  <a:cubicBezTo>
                    <a:pt x="12909" y="99936"/>
                    <a:pt x="9767" y="99079"/>
                    <a:pt x="7385" y="99460"/>
                  </a:cubicBezTo>
                  <a:cubicBezTo>
                    <a:pt x="-4521" y="98698"/>
                    <a:pt x="-2044" y="120891"/>
                    <a:pt x="14910" y="136322"/>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35"/>
            <p:cNvSpPr/>
            <p:nvPr/>
          </p:nvSpPr>
          <p:spPr>
            <a:xfrm>
              <a:off x="3681888" y="3518525"/>
              <a:ext cx="166300" cy="66564"/>
            </a:xfrm>
            <a:custGeom>
              <a:rect b="b" l="l" r="r" t="t"/>
              <a:pathLst>
                <a:path extrusionOk="0" h="66564" w="166300">
                  <a:moveTo>
                    <a:pt x="33147" y="11915"/>
                  </a:moveTo>
                  <a:cubicBezTo>
                    <a:pt x="30670" y="17821"/>
                    <a:pt x="20384" y="28680"/>
                    <a:pt x="10287" y="36204"/>
                  </a:cubicBezTo>
                  <a:cubicBezTo>
                    <a:pt x="-9620" y="50682"/>
                    <a:pt x="-2667" y="56112"/>
                    <a:pt x="49149" y="65637"/>
                  </a:cubicBezTo>
                  <a:cubicBezTo>
                    <a:pt x="61722" y="67923"/>
                    <a:pt x="86677" y="65827"/>
                    <a:pt x="104680" y="61065"/>
                  </a:cubicBezTo>
                  <a:cubicBezTo>
                    <a:pt x="122587" y="56112"/>
                    <a:pt x="142684" y="53254"/>
                    <a:pt x="148971" y="54683"/>
                  </a:cubicBezTo>
                  <a:cubicBezTo>
                    <a:pt x="155353" y="55921"/>
                    <a:pt x="162877" y="50873"/>
                    <a:pt x="165640" y="43253"/>
                  </a:cubicBezTo>
                  <a:cubicBezTo>
                    <a:pt x="176689" y="13439"/>
                    <a:pt x="45625" y="-17612"/>
                    <a:pt x="33147" y="11915"/>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35"/>
            <p:cNvSpPr/>
            <p:nvPr/>
          </p:nvSpPr>
          <p:spPr>
            <a:xfrm>
              <a:off x="3394839" y="3399587"/>
              <a:ext cx="275053" cy="124568"/>
            </a:xfrm>
            <a:custGeom>
              <a:rect b="b" l="l" r="r" t="t"/>
              <a:pathLst>
                <a:path extrusionOk="0" h="124568" w="275053">
                  <a:moveTo>
                    <a:pt x="191894" y="115899"/>
                  </a:moveTo>
                  <a:cubicBezTo>
                    <a:pt x="194180" y="130853"/>
                    <a:pt x="258474" y="125138"/>
                    <a:pt x="272095" y="108850"/>
                  </a:cubicBezTo>
                  <a:cubicBezTo>
                    <a:pt x="282572" y="96182"/>
                    <a:pt x="267333" y="83990"/>
                    <a:pt x="192085" y="45985"/>
                  </a:cubicBezTo>
                  <a:cubicBezTo>
                    <a:pt x="93501" y="-4116"/>
                    <a:pt x="51401" y="-11451"/>
                    <a:pt x="15396" y="15124"/>
                  </a:cubicBezTo>
                  <a:cubicBezTo>
                    <a:pt x="-6226" y="31031"/>
                    <a:pt x="-5940" y="31793"/>
                    <a:pt x="21778" y="42080"/>
                  </a:cubicBezTo>
                  <a:cubicBezTo>
                    <a:pt x="37399" y="47986"/>
                    <a:pt x="49019" y="55987"/>
                    <a:pt x="47495" y="59987"/>
                  </a:cubicBezTo>
                  <a:cubicBezTo>
                    <a:pt x="41590" y="75037"/>
                    <a:pt x="45019" y="79894"/>
                    <a:pt x="56544" y="72655"/>
                  </a:cubicBezTo>
                  <a:cubicBezTo>
                    <a:pt x="64736" y="67607"/>
                    <a:pt x="64355" y="60082"/>
                    <a:pt x="55211" y="49129"/>
                  </a:cubicBezTo>
                  <a:cubicBezTo>
                    <a:pt x="45971" y="37889"/>
                    <a:pt x="45686" y="33031"/>
                    <a:pt x="54449" y="33031"/>
                  </a:cubicBezTo>
                  <a:cubicBezTo>
                    <a:pt x="73118" y="33031"/>
                    <a:pt x="192657" y="91324"/>
                    <a:pt x="191513" y="99897"/>
                  </a:cubicBezTo>
                  <a:cubicBezTo>
                    <a:pt x="191037" y="103992"/>
                    <a:pt x="191133" y="111136"/>
                    <a:pt x="191894" y="115899"/>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35"/>
            <p:cNvSpPr/>
            <p:nvPr/>
          </p:nvSpPr>
          <p:spPr>
            <a:xfrm>
              <a:off x="9387071" y="2755225"/>
              <a:ext cx="369309" cy="371584"/>
            </a:xfrm>
            <a:custGeom>
              <a:rect b="b" l="l" r="r" t="t"/>
              <a:pathLst>
                <a:path extrusionOk="0" h="371584" w="369309">
                  <a:moveTo>
                    <a:pt x="225272" y="142279"/>
                  </a:moveTo>
                  <a:cubicBezTo>
                    <a:pt x="213270" y="132373"/>
                    <a:pt x="207460" y="135612"/>
                    <a:pt x="199078" y="157710"/>
                  </a:cubicBezTo>
                  <a:cubicBezTo>
                    <a:pt x="190696" y="179808"/>
                    <a:pt x="177838" y="187332"/>
                    <a:pt x="139928" y="192381"/>
                  </a:cubicBezTo>
                  <a:cubicBezTo>
                    <a:pt x="108115" y="196762"/>
                    <a:pt x="82111" y="209145"/>
                    <a:pt x="63728" y="228861"/>
                  </a:cubicBezTo>
                  <a:cubicBezTo>
                    <a:pt x="43345" y="250769"/>
                    <a:pt x="31915" y="255722"/>
                    <a:pt x="21533" y="247054"/>
                  </a:cubicBezTo>
                  <a:cubicBezTo>
                    <a:pt x="-4185" y="225623"/>
                    <a:pt x="-7900" y="248673"/>
                    <a:pt x="16008" y="282202"/>
                  </a:cubicBezTo>
                  <a:cubicBezTo>
                    <a:pt x="28771" y="300204"/>
                    <a:pt x="35915" y="320302"/>
                    <a:pt x="31819" y="326874"/>
                  </a:cubicBezTo>
                  <a:cubicBezTo>
                    <a:pt x="27723" y="333541"/>
                    <a:pt x="27247" y="346400"/>
                    <a:pt x="30772" y="355544"/>
                  </a:cubicBezTo>
                  <a:cubicBezTo>
                    <a:pt x="42011" y="384690"/>
                    <a:pt x="62014" y="373356"/>
                    <a:pt x="79920" y="327731"/>
                  </a:cubicBezTo>
                  <a:cubicBezTo>
                    <a:pt x="92589" y="295441"/>
                    <a:pt x="102685" y="284773"/>
                    <a:pt x="116973" y="288488"/>
                  </a:cubicBezTo>
                  <a:cubicBezTo>
                    <a:pt x="127736" y="291346"/>
                    <a:pt x="143262" y="285631"/>
                    <a:pt x="151358" y="275820"/>
                  </a:cubicBezTo>
                  <a:cubicBezTo>
                    <a:pt x="163931" y="260770"/>
                    <a:pt x="162121" y="256389"/>
                    <a:pt x="139166" y="247150"/>
                  </a:cubicBezTo>
                  <a:cubicBezTo>
                    <a:pt x="112401" y="236481"/>
                    <a:pt x="112401" y="236386"/>
                    <a:pt x="137452" y="235624"/>
                  </a:cubicBezTo>
                  <a:cubicBezTo>
                    <a:pt x="152311" y="235243"/>
                    <a:pt x="168313" y="245244"/>
                    <a:pt x="176219" y="260008"/>
                  </a:cubicBezTo>
                  <a:cubicBezTo>
                    <a:pt x="189363" y="284678"/>
                    <a:pt x="189839" y="284678"/>
                    <a:pt x="208032" y="262866"/>
                  </a:cubicBezTo>
                  <a:cubicBezTo>
                    <a:pt x="220605" y="247816"/>
                    <a:pt x="241084" y="240577"/>
                    <a:pt x="272325" y="240482"/>
                  </a:cubicBezTo>
                  <a:lnTo>
                    <a:pt x="318045" y="240292"/>
                  </a:lnTo>
                  <a:lnTo>
                    <a:pt x="335191" y="169902"/>
                  </a:lnTo>
                  <a:cubicBezTo>
                    <a:pt x="344525" y="131135"/>
                    <a:pt x="356145" y="95702"/>
                    <a:pt x="360908" y="91035"/>
                  </a:cubicBezTo>
                  <a:cubicBezTo>
                    <a:pt x="374624" y="77509"/>
                    <a:pt x="370719" y="21597"/>
                    <a:pt x="355193" y="9977"/>
                  </a:cubicBezTo>
                  <a:cubicBezTo>
                    <a:pt x="329952" y="-8882"/>
                    <a:pt x="306711" y="-215"/>
                    <a:pt x="303377" y="29313"/>
                  </a:cubicBezTo>
                  <a:cubicBezTo>
                    <a:pt x="295757" y="96845"/>
                    <a:pt x="289090" y="111894"/>
                    <a:pt x="272707" y="98369"/>
                  </a:cubicBezTo>
                  <a:cubicBezTo>
                    <a:pt x="262896" y="90177"/>
                    <a:pt x="254514" y="89415"/>
                    <a:pt x="250227" y="96559"/>
                  </a:cubicBezTo>
                  <a:cubicBezTo>
                    <a:pt x="246418" y="102751"/>
                    <a:pt x="248704" y="111228"/>
                    <a:pt x="255467" y="115323"/>
                  </a:cubicBezTo>
                  <a:cubicBezTo>
                    <a:pt x="263943" y="120562"/>
                    <a:pt x="263467" y="127801"/>
                    <a:pt x="254133" y="139136"/>
                  </a:cubicBezTo>
                  <a:cubicBezTo>
                    <a:pt x="244036" y="151138"/>
                    <a:pt x="236988" y="151995"/>
                    <a:pt x="225272" y="142279"/>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8" name="Google Shape;968;p35"/>
            <p:cNvSpPr/>
            <p:nvPr/>
          </p:nvSpPr>
          <p:spPr>
            <a:xfrm>
              <a:off x="9692923" y="2585705"/>
              <a:ext cx="160674" cy="149100"/>
            </a:xfrm>
            <a:custGeom>
              <a:rect b="b" l="l" r="r" t="t"/>
              <a:pathLst>
                <a:path extrusionOk="0" h="149100" w="160674">
                  <a:moveTo>
                    <a:pt x="156307" y="44909"/>
                  </a:moveTo>
                  <a:cubicBezTo>
                    <a:pt x="150592" y="41385"/>
                    <a:pt x="138686" y="41099"/>
                    <a:pt x="130018" y="44528"/>
                  </a:cubicBezTo>
                  <a:cubicBezTo>
                    <a:pt x="121350" y="47862"/>
                    <a:pt x="102015" y="37670"/>
                    <a:pt x="87251" y="21954"/>
                  </a:cubicBezTo>
                  <a:cubicBezTo>
                    <a:pt x="55342" y="-12051"/>
                    <a:pt x="40959" y="-6717"/>
                    <a:pt x="40959" y="39099"/>
                  </a:cubicBezTo>
                  <a:cubicBezTo>
                    <a:pt x="40959" y="60720"/>
                    <a:pt x="35054" y="72722"/>
                    <a:pt x="24481" y="72722"/>
                  </a:cubicBezTo>
                  <a:cubicBezTo>
                    <a:pt x="-379" y="72722"/>
                    <a:pt x="-6285" y="90057"/>
                    <a:pt x="6670" y="124157"/>
                  </a:cubicBezTo>
                  <a:cubicBezTo>
                    <a:pt x="17718" y="153303"/>
                    <a:pt x="50008" y="158828"/>
                    <a:pt x="43531" y="130444"/>
                  </a:cubicBezTo>
                  <a:cubicBezTo>
                    <a:pt x="41626" y="121776"/>
                    <a:pt x="48294" y="119204"/>
                    <a:pt x="61914" y="123585"/>
                  </a:cubicBezTo>
                  <a:cubicBezTo>
                    <a:pt x="74488" y="127586"/>
                    <a:pt x="89442" y="123109"/>
                    <a:pt x="97919" y="112918"/>
                  </a:cubicBezTo>
                  <a:cubicBezTo>
                    <a:pt x="105825" y="103297"/>
                    <a:pt x="119255" y="95582"/>
                    <a:pt x="127637" y="95582"/>
                  </a:cubicBezTo>
                  <a:cubicBezTo>
                    <a:pt x="146877" y="95677"/>
                    <a:pt x="170594" y="53767"/>
                    <a:pt x="156307" y="44909"/>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35"/>
            <p:cNvSpPr/>
            <p:nvPr/>
          </p:nvSpPr>
          <p:spPr>
            <a:xfrm>
              <a:off x="9222547" y="4436471"/>
              <a:ext cx="104411" cy="81653"/>
            </a:xfrm>
            <a:custGeom>
              <a:rect b="b" l="l" r="r" t="t"/>
              <a:pathLst>
                <a:path extrusionOk="0" h="81653" w="104411">
                  <a:moveTo>
                    <a:pt x="1081" y="77331"/>
                  </a:moveTo>
                  <a:cubicBezTo>
                    <a:pt x="6225" y="85522"/>
                    <a:pt x="21560" y="82093"/>
                    <a:pt x="47468" y="66853"/>
                  </a:cubicBezTo>
                  <a:cubicBezTo>
                    <a:pt x="101093" y="35135"/>
                    <a:pt x="115000" y="16847"/>
                    <a:pt x="96902" y="1988"/>
                  </a:cubicBezTo>
                  <a:cubicBezTo>
                    <a:pt x="79186" y="-12681"/>
                    <a:pt x="-10825" y="57995"/>
                    <a:pt x="1081" y="7733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0" name="Google Shape;970;p35"/>
            <p:cNvSpPr/>
            <p:nvPr/>
          </p:nvSpPr>
          <p:spPr>
            <a:xfrm>
              <a:off x="8711272" y="4362971"/>
              <a:ext cx="251681" cy="104943"/>
            </a:xfrm>
            <a:custGeom>
              <a:rect b="b" l="l" r="r" t="t"/>
              <a:pathLst>
                <a:path extrusionOk="0" h="104943" w="251681">
                  <a:moveTo>
                    <a:pt x="237750" y="103872"/>
                  </a:moveTo>
                  <a:cubicBezTo>
                    <a:pt x="284041" y="88441"/>
                    <a:pt x="205841" y="24148"/>
                    <a:pt x="136880" y="21195"/>
                  </a:cubicBezTo>
                  <a:cubicBezTo>
                    <a:pt x="111353" y="20052"/>
                    <a:pt x="73729" y="13575"/>
                    <a:pt x="53250" y="6812"/>
                  </a:cubicBezTo>
                  <a:cubicBezTo>
                    <a:pt x="21151" y="-3951"/>
                    <a:pt x="14579" y="-2713"/>
                    <a:pt x="4673" y="15956"/>
                  </a:cubicBezTo>
                  <a:cubicBezTo>
                    <a:pt x="-5043" y="34054"/>
                    <a:pt x="-1042" y="40055"/>
                    <a:pt x="30391" y="54151"/>
                  </a:cubicBezTo>
                  <a:cubicBezTo>
                    <a:pt x="50869" y="63391"/>
                    <a:pt x="85635" y="74059"/>
                    <a:pt x="107734" y="77869"/>
                  </a:cubicBezTo>
                  <a:cubicBezTo>
                    <a:pt x="129641" y="81679"/>
                    <a:pt x="162693" y="87108"/>
                    <a:pt x="181076" y="90251"/>
                  </a:cubicBezTo>
                  <a:cubicBezTo>
                    <a:pt x="199459" y="93299"/>
                    <a:pt x="217080" y="98443"/>
                    <a:pt x="220414" y="101776"/>
                  </a:cubicBezTo>
                  <a:cubicBezTo>
                    <a:pt x="223748" y="105015"/>
                    <a:pt x="231463" y="105872"/>
                    <a:pt x="237750" y="103872"/>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1" name="Google Shape;971;p35"/>
            <p:cNvSpPr/>
            <p:nvPr/>
          </p:nvSpPr>
          <p:spPr>
            <a:xfrm>
              <a:off x="9087861" y="4131312"/>
              <a:ext cx="184718" cy="264042"/>
            </a:xfrm>
            <a:custGeom>
              <a:rect b="b" l="l" r="r" t="t"/>
              <a:pathLst>
                <a:path extrusionOk="0" h="264042" w="184718">
                  <a:moveTo>
                    <a:pt x="6607" y="174273"/>
                  </a:moveTo>
                  <a:cubicBezTo>
                    <a:pt x="13370" y="182369"/>
                    <a:pt x="15752" y="194371"/>
                    <a:pt x="11751" y="200848"/>
                  </a:cubicBezTo>
                  <a:cubicBezTo>
                    <a:pt x="7846" y="207229"/>
                    <a:pt x="13084" y="225422"/>
                    <a:pt x="23372" y="241234"/>
                  </a:cubicBezTo>
                  <a:cubicBezTo>
                    <a:pt x="50613" y="282763"/>
                    <a:pt x="62329" y="267046"/>
                    <a:pt x="55375" y="198466"/>
                  </a:cubicBezTo>
                  <a:cubicBezTo>
                    <a:pt x="50899" y="154366"/>
                    <a:pt x="52518" y="143221"/>
                    <a:pt x="61567" y="155890"/>
                  </a:cubicBezTo>
                  <a:cubicBezTo>
                    <a:pt x="68330" y="165224"/>
                    <a:pt x="73759" y="183988"/>
                    <a:pt x="73949" y="197418"/>
                  </a:cubicBezTo>
                  <a:cubicBezTo>
                    <a:pt x="74140" y="229708"/>
                    <a:pt x="102620" y="254378"/>
                    <a:pt x="115764" y="233709"/>
                  </a:cubicBezTo>
                  <a:cubicBezTo>
                    <a:pt x="135862" y="201895"/>
                    <a:pt x="129004" y="157128"/>
                    <a:pt x="101381" y="138935"/>
                  </a:cubicBezTo>
                  <a:cubicBezTo>
                    <a:pt x="64900" y="115027"/>
                    <a:pt x="66806" y="97216"/>
                    <a:pt x="105572" y="101216"/>
                  </a:cubicBezTo>
                  <a:cubicBezTo>
                    <a:pt x="127289" y="103502"/>
                    <a:pt x="137005" y="99311"/>
                    <a:pt x="137005" y="87405"/>
                  </a:cubicBezTo>
                  <a:cubicBezTo>
                    <a:pt x="137005" y="75213"/>
                    <a:pt x="124527" y="70260"/>
                    <a:pt x="94142" y="70260"/>
                  </a:cubicBezTo>
                  <a:cubicBezTo>
                    <a:pt x="69568" y="70260"/>
                    <a:pt x="51280" y="64640"/>
                    <a:pt x="51280" y="57210"/>
                  </a:cubicBezTo>
                  <a:cubicBezTo>
                    <a:pt x="51280" y="39303"/>
                    <a:pt x="75568" y="31493"/>
                    <a:pt x="110716" y="38256"/>
                  </a:cubicBezTo>
                  <a:cubicBezTo>
                    <a:pt x="141672" y="44161"/>
                    <a:pt x="195774" y="22349"/>
                    <a:pt x="182725" y="9300"/>
                  </a:cubicBezTo>
                  <a:cubicBezTo>
                    <a:pt x="168437" y="-4988"/>
                    <a:pt x="68520" y="-2130"/>
                    <a:pt x="44327" y="13205"/>
                  </a:cubicBezTo>
                  <a:cubicBezTo>
                    <a:pt x="14799" y="31874"/>
                    <a:pt x="-13109" y="150460"/>
                    <a:pt x="6607" y="174273"/>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35"/>
            <p:cNvSpPr/>
            <p:nvPr/>
          </p:nvSpPr>
          <p:spPr>
            <a:xfrm>
              <a:off x="9349534" y="4265130"/>
              <a:ext cx="69832" cy="31441"/>
            </a:xfrm>
            <a:custGeom>
              <a:rect b="b" l="l" r="r" t="t"/>
              <a:pathLst>
                <a:path extrusionOk="0" h="31441" w="69832">
                  <a:moveTo>
                    <a:pt x="11158" y="3879"/>
                  </a:moveTo>
                  <a:cubicBezTo>
                    <a:pt x="1824" y="7499"/>
                    <a:pt x="-2558" y="15881"/>
                    <a:pt x="1538" y="22643"/>
                  </a:cubicBezTo>
                  <a:cubicBezTo>
                    <a:pt x="10682" y="37502"/>
                    <a:pt x="69832" y="32264"/>
                    <a:pt x="69832" y="16452"/>
                  </a:cubicBezTo>
                  <a:cubicBezTo>
                    <a:pt x="69832" y="2450"/>
                    <a:pt x="34495" y="-5074"/>
                    <a:pt x="11158" y="3879"/>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35"/>
            <p:cNvSpPr/>
            <p:nvPr/>
          </p:nvSpPr>
          <p:spPr>
            <a:xfrm>
              <a:off x="9335781" y="4130896"/>
              <a:ext cx="29013" cy="67582"/>
            </a:xfrm>
            <a:custGeom>
              <a:rect b="b" l="l" r="r" t="t"/>
              <a:pathLst>
                <a:path extrusionOk="0" h="67582" w="29013">
                  <a:moveTo>
                    <a:pt x="16149" y="0"/>
                  </a:moveTo>
                  <a:cubicBezTo>
                    <a:pt x="3576" y="0"/>
                    <a:pt x="-901" y="10954"/>
                    <a:pt x="147" y="38576"/>
                  </a:cubicBezTo>
                  <a:cubicBezTo>
                    <a:pt x="1671" y="80772"/>
                    <a:pt x="14911" y="76200"/>
                    <a:pt x="26341" y="29623"/>
                  </a:cubicBezTo>
                  <a:cubicBezTo>
                    <a:pt x="31770" y="7525"/>
                    <a:pt x="29198" y="0"/>
                    <a:pt x="16149" y="0"/>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4" name="Google Shape;974;p35"/>
            <p:cNvSpPr/>
            <p:nvPr/>
          </p:nvSpPr>
          <p:spPr>
            <a:xfrm>
              <a:off x="9178452" y="3852671"/>
              <a:ext cx="134073" cy="128147"/>
            </a:xfrm>
            <a:custGeom>
              <a:rect b="b" l="l" r="r" t="t"/>
              <a:pathLst>
                <a:path extrusionOk="0" h="128147" w="134073">
                  <a:moveTo>
                    <a:pt x="97183" y="21050"/>
                  </a:moveTo>
                  <a:cubicBezTo>
                    <a:pt x="41271" y="28956"/>
                    <a:pt x="35556" y="28384"/>
                    <a:pt x="35366" y="14288"/>
                  </a:cubicBezTo>
                  <a:cubicBezTo>
                    <a:pt x="35270" y="6382"/>
                    <a:pt x="31270" y="0"/>
                    <a:pt x="26602" y="0"/>
                  </a:cubicBezTo>
                  <a:lnTo>
                    <a:pt x="10029" y="0"/>
                  </a:lnTo>
                  <a:cubicBezTo>
                    <a:pt x="5552" y="0"/>
                    <a:pt x="7838" y="5810"/>
                    <a:pt x="14982" y="12954"/>
                  </a:cubicBezTo>
                  <a:cubicBezTo>
                    <a:pt x="24698" y="22669"/>
                    <a:pt x="23555" y="32766"/>
                    <a:pt x="10505" y="52483"/>
                  </a:cubicBezTo>
                  <a:cubicBezTo>
                    <a:pt x="-8545" y="81724"/>
                    <a:pt x="218" y="113919"/>
                    <a:pt x="21554" y="92488"/>
                  </a:cubicBezTo>
                  <a:cubicBezTo>
                    <a:pt x="38795" y="75057"/>
                    <a:pt x="52320" y="76962"/>
                    <a:pt x="52320" y="96583"/>
                  </a:cubicBezTo>
                  <a:cubicBezTo>
                    <a:pt x="52320" y="105727"/>
                    <a:pt x="60988" y="118110"/>
                    <a:pt x="71751" y="124111"/>
                  </a:cubicBezTo>
                  <a:cubicBezTo>
                    <a:pt x="103850" y="142018"/>
                    <a:pt x="142046" y="97155"/>
                    <a:pt x="132616" y="52483"/>
                  </a:cubicBezTo>
                  <a:cubicBezTo>
                    <a:pt x="126234" y="23050"/>
                    <a:pt x="120328" y="17812"/>
                    <a:pt x="97183" y="21050"/>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5" name="Google Shape;975;p35"/>
            <p:cNvSpPr/>
            <p:nvPr/>
          </p:nvSpPr>
          <p:spPr>
            <a:xfrm>
              <a:off x="7984551" y="3864101"/>
              <a:ext cx="76120" cy="113328"/>
            </a:xfrm>
            <a:custGeom>
              <a:rect b="b" l="l" r="r" t="t"/>
              <a:pathLst>
                <a:path extrusionOk="0" h="113328" w="76120">
                  <a:moveTo>
                    <a:pt x="36927" y="0"/>
                  </a:moveTo>
                  <a:cubicBezTo>
                    <a:pt x="3399" y="0"/>
                    <a:pt x="-13746" y="73438"/>
                    <a:pt x="13496" y="100584"/>
                  </a:cubicBezTo>
                  <a:cubicBezTo>
                    <a:pt x="30736" y="117824"/>
                    <a:pt x="36356" y="117729"/>
                    <a:pt x="61501" y="99346"/>
                  </a:cubicBezTo>
                  <a:cubicBezTo>
                    <a:pt x="80456" y="85535"/>
                    <a:pt x="80551" y="81439"/>
                    <a:pt x="64264" y="42196"/>
                  </a:cubicBezTo>
                  <a:cubicBezTo>
                    <a:pt x="54548" y="18955"/>
                    <a:pt x="42356" y="0"/>
                    <a:pt x="36927" y="0"/>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35"/>
            <p:cNvSpPr/>
            <p:nvPr/>
          </p:nvSpPr>
          <p:spPr>
            <a:xfrm>
              <a:off x="9052464" y="3806951"/>
              <a:ext cx="56651" cy="87213"/>
            </a:xfrm>
            <a:custGeom>
              <a:rect b="b" l="l" r="r" t="t"/>
              <a:pathLst>
                <a:path extrusionOk="0" h="87213" w="56651">
                  <a:moveTo>
                    <a:pt x="46291" y="46387"/>
                  </a:moveTo>
                  <a:cubicBezTo>
                    <a:pt x="62102" y="15812"/>
                    <a:pt x="59816" y="0"/>
                    <a:pt x="39433" y="0"/>
                  </a:cubicBezTo>
                  <a:cubicBezTo>
                    <a:pt x="25336" y="0"/>
                    <a:pt x="-6668" y="67723"/>
                    <a:pt x="1238" y="80486"/>
                  </a:cubicBezTo>
                  <a:cubicBezTo>
                    <a:pt x="10953" y="96203"/>
                    <a:pt x="26765" y="84201"/>
                    <a:pt x="46291" y="46387"/>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7" name="Google Shape;977;p35"/>
            <p:cNvSpPr/>
            <p:nvPr/>
          </p:nvSpPr>
          <p:spPr>
            <a:xfrm>
              <a:off x="9120728" y="3550022"/>
              <a:ext cx="161923" cy="300120"/>
            </a:xfrm>
            <a:custGeom>
              <a:rect b="b" l="l" r="r" t="t"/>
              <a:pathLst>
                <a:path extrusionOk="0" h="300120" w="161923">
                  <a:moveTo>
                    <a:pt x="58514" y="170061"/>
                  </a:moveTo>
                  <a:cubicBezTo>
                    <a:pt x="81469" y="175776"/>
                    <a:pt x="95661" y="196160"/>
                    <a:pt x="105091" y="236832"/>
                  </a:cubicBezTo>
                  <a:cubicBezTo>
                    <a:pt x="106234" y="241499"/>
                    <a:pt x="108329" y="249309"/>
                    <a:pt x="109854" y="253977"/>
                  </a:cubicBezTo>
                  <a:cubicBezTo>
                    <a:pt x="113378" y="265026"/>
                    <a:pt x="117378" y="282552"/>
                    <a:pt x="119569" y="296268"/>
                  </a:cubicBezTo>
                  <a:cubicBezTo>
                    <a:pt x="120616" y="302173"/>
                    <a:pt x="127379" y="301220"/>
                    <a:pt x="134523" y="293886"/>
                  </a:cubicBezTo>
                  <a:cubicBezTo>
                    <a:pt x="144620" y="283790"/>
                    <a:pt x="144239" y="276360"/>
                    <a:pt x="133189" y="263025"/>
                  </a:cubicBezTo>
                  <a:cubicBezTo>
                    <a:pt x="125189" y="253310"/>
                    <a:pt x="121760" y="244737"/>
                    <a:pt x="125665" y="243880"/>
                  </a:cubicBezTo>
                  <a:cubicBezTo>
                    <a:pt x="129665" y="243213"/>
                    <a:pt x="137571" y="241785"/>
                    <a:pt x="143286" y="241023"/>
                  </a:cubicBezTo>
                  <a:cubicBezTo>
                    <a:pt x="172718" y="237022"/>
                    <a:pt x="167384" y="217496"/>
                    <a:pt x="126617" y="178634"/>
                  </a:cubicBezTo>
                  <a:cubicBezTo>
                    <a:pt x="50227" y="106053"/>
                    <a:pt x="46703" y="99576"/>
                    <a:pt x="69372" y="74621"/>
                  </a:cubicBezTo>
                  <a:cubicBezTo>
                    <a:pt x="80135" y="62715"/>
                    <a:pt x="87279" y="41093"/>
                    <a:pt x="85279" y="26805"/>
                  </a:cubicBezTo>
                  <a:cubicBezTo>
                    <a:pt x="82326" y="6326"/>
                    <a:pt x="73944" y="516"/>
                    <a:pt x="47274" y="40"/>
                  </a:cubicBezTo>
                  <a:cubicBezTo>
                    <a:pt x="14698" y="-436"/>
                    <a:pt x="12603" y="2421"/>
                    <a:pt x="3364" y="60428"/>
                  </a:cubicBezTo>
                  <a:cubicBezTo>
                    <a:pt x="-7494" y="128151"/>
                    <a:pt x="7174" y="157202"/>
                    <a:pt x="58514" y="17006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8" name="Google Shape;978;p35"/>
            <p:cNvSpPr/>
            <p:nvPr/>
          </p:nvSpPr>
          <p:spPr>
            <a:xfrm>
              <a:off x="8801401" y="3498151"/>
              <a:ext cx="59390" cy="56976"/>
            </a:xfrm>
            <a:custGeom>
              <a:rect b="b" l="l" r="r" t="t"/>
              <a:pathLst>
                <a:path extrusionOk="0" h="56976" w="59390">
                  <a:moveTo>
                    <a:pt x="34465" y="0"/>
                  </a:moveTo>
                  <a:cubicBezTo>
                    <a:pt x="16367" y="0"/>
                    <a:pt x="-8303" y="38862"/>
                    <a:pt x="2746" y="50006"/>
                  </a:cubicBezTo>
                  <a:cubicBezTo>
                    <a:pt x="14938" y="62198"/>
                    <a:pt x="36941" y="58007"/>
                    <a:pt x="51419" y="40481"/>
                  </a:cubicBezTo>
                  <a:cubicBezTo>
                    <a:pt x="67326" y="21526"/>
                    <a:pt x="58277" y="0"/>
                    <a:pt x="34465" y="0"/>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9" name="Google Shape;979;p35"/>
            <p:cNvSpPr/>
            <p:nvPr/>
          </p:nvSpPr>
          <p:spPr>
            <a:xfrm>
              <a:off x="9128136" y="3332373"/>
              <a:ext cx="51008" cy="114257"/>
            </a:xfrm>
            <a:custGeom>
              <a:rect b="b" l="l" r="r" t="t"/>
              <a:pathLst>
                <a:path extrusionOk="0" h="114257" w="51008">
                  <a:moveTo>
                    <a:pt x="48438" y="55002"/>
                  </a:moveTo>
                  <a:cubicBezTo>
                    <a:pt x="55487" y="-2053"/>
                    <a:pt x="48629" y="-12340"/>
                    <a:pt x="20530" y="13187"/>
                  </a:cubicBezTo>
                  <a:cubicBezTo>
                    <a:pt x="-3282" y="34713"/>
                    <a:pt x="-7283" y="85958"/>
                    <a:pt x="13291" y="106341"/>
                  </a:cubicBezTo>
                  <a:cubicBezTo>
                    <a:pt x="32151" y="125106"/>
                    <a:pt x="41390" y="111485"/>
                    <a:pt x="48438" y="55002"/>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35"/>
            <p:cNvSpPr/>
            <p:nvPr/>
          </p:nvSpPr>
          <p:spPr>
            <a:xfrm>
              <a:off x="4100395" y="2396295"/>
              <a:ext cx="182085" cy="152134"/>
            </a:xfrm>
            <a:custGeom>
              <a:rect b="b" l="l" r="r" t="t"/>
              <a:pathLst>
                <a:path extrusionOk="0" h="152134" w="182085">
                  <a:moveTo>
                    <a:pt x="93176" y="44294"/>
                  </a:moveTo>
                  <a:cubicBezTo>
                    <a:pt x="67173" y="52391"/>
                    <a:pt x="67077" y="52105"/>
                    <a:pt x="87365" y="29340"/>
                  </a:cubicBezTo>
                  <a:cubicBezTo>
                    <a:pt x="125465" y="-13237"/>
                    <a:pt x="87270" y="-8093"/>
                    <a:pt x="39074" y="35817"/>
                  </a:cubicBezTo>
                  <a:cubicBezTo>
                    <a:pt x="-3217" y="74489"/>
                    <a:pt x="-6551" y="81251"/>
                    <a:pt x="7356" y="100206"/>
                  </a:cubicBezTo>
                  <a:cubicBezTo>
                    <a:pt x="22786" y="121256"/>
                    <a:pt x="44789" y="120875"/>
                    <a:pt x="101653" y="99063"/>
                  </a:cubicBezTo>
                  <a:cubicBezTo>
                    <a:pt x="115750" y="93729"/>
                    <a:pt x="119179" y="95539"/>
                    <a:pt x="113083" y="105350"/>
                  </a:cubicBezTo>
                  <a:cubicBezTo>
                    <a:pt x="108416" y="112970"/>
                    <a:pt x="107940" y="128019"/>
                    <a:pt x="112035" y="138782"/>
                  </a:cubicBezTo>
                  <a:cubicBezTo>
                    <a:pt x="118989" y="156880"/>
                    <a:pt x="120608" y="156689"/>
                    <a:pt x="134800" y="137544"/>
                  </a:cubicBezTo>
                  <a:cubicBezTo>
                    <a:pt x="144611" y="124304"/>
                    <a:pt x="152707" y="121161"/>
                    <a:pt x="157660" y="129162"/>
                  </a:cubicBezTo>
                  <a:cubicBezTo>
                    <a:pt x="161851" y="135925"/>
                    <a:pt x="170138" y="138401"/>
                    <a:pt x="176043" y="134782"/>
                  </a:cubicBezTo>
                  <a:cubicBezTo>
                    <a:pt x="181949" y="130972"/>
                    <a:pt x="183949" y="123161"/>
                    <a:pt x="180139" y="117161"/>
                  </a:cubicBezTo>
                  <a:cubicBezTo>
                    <a:pt x="176519" y="111255"/>
                    <a:pt x="168138" y="109731"/>
                    <a:pt x="161660" y="113732"/>
                  </a:cubicBezTo>
                  <a:cubicBezTo>
                    <a:pt x="154231" y="118304"/>
                    <a:pt x="152421" y="112684"/>
                    <a:pt x="156898" y="98682"/>
                  </a:cubicBezTo>
                  <a:cubicBezTo>
                    <a:pt x="167090" y="66773"/>
                    <a:pt x="127942" y="33436"/>
                    <a:pt x="93176" y="44294"/>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1" name="Google Shape;981;p35"/>
            <p:cNvSpPr/>
            <p:nvPr/>
          </p:nvSpPr>
          <p:spPr>
            <a:xfrm>
              <a:off x="3967802" y="2426597"/>
              <a:ext cx="74334" cy="41622"/>
            </a:xfrm>
            <a:custGeom>
              <a:rect b="b" l="l" r="r" t="t"/>
              <a:pathLst>
                <a:path extrusionOk="0" h="41622" w="74334">
                  <a:moveTo>
                    <a:pt x="12504" y="1991"/>
                  </a:moveTo>
                  <a:cubicBezTo>
                    <a:pt x="-4736" y="8753"/>
                    <a:pt x="-4546" y="11039"/>
                    <a:pt x="15552" y="25803"/>
                  </a:cubicBezTo>
                  <a:cubicBezTo>
                    <a:pt x="41174" y="44663"/>
                    <a:pt x="63463" y="46853"/>
                    <a:pt x="73083" y="31328"/>
                  </a:cubicBezTo>
                  <a:cubicBezTo>
                    <a:pt x="82608" y="15802"/>
                    <a:pt x="35364" y="-6868"/>
                    <a:pt x="12504" y="199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2" name="Google Shape;982;p35"/>
            <p:cNvSpPr/>
            <p:nvPr/>
          </p:nvSpPr>
          <p:spPr>
            <a:xfrm>
              <a:off x="2897807" y="1322363"/>
              <a:ext cx="180668" cy="151706"/>
            </a:xfrm>
            <a:custGeom>
              <a:rect b="b" l="l" r="r" t="t"/>
              <a:pathLst>
                <a:path extrusionOk="0" h="151706" w="180668">
                  <a:moveTo>
                    <a:pt x="51513" y="54570"/>
                  </a:moveTo>
                  <a:cubicBezTo>
                    <a:pt x="67896" y="74191"/>
                    <a:pt x="58942" y="76287"/>
                    <a:pt x="28462" y="60094"/>
                  </a:cubicBezTo>
                  <a:cubicBezTo>
                    <a:pt x="15127" y="52855"/>
                    <a:pt x="4555" y="52665"/>
                    <a:pt x="364" y="59427"/>
                  </a:cubicBezTo>
                  <a:cubicBezTo>
                    <a:pt x="-3256" y="65333"/>
                    <a:pt x="20557" y="90288"/>
                    <a:pt x="53513" y="114672"/>
                  </a:cubicBezTo>
                  <a:cubicBezTo>
                    <a:pt x="109425" y="156106"/>
                    <a:pt x="115235" y="157916"/>
                    <a:pt x="144096" y="143628"/>
                  </a:cubicBezTo>
                  <a:cubicBezTo>
                    <a:pt x="185339" y="123054"/>
                    <a:pt x="191530" y="102004"/>
                    <a:pt x="163527" y="78001"/>
                  </a:cubicBezTo>
                  <a:cubicBezTo>
                    <a:pt x="147049" y="63904"/>
                    <a:pt x="143905" y="54570"/>
                    <a:pt x="152573" y="45997"/>
                  </a:cubicBezTo>
                  <a:cubicBezTo>
                    <a:pt x="172671" y="25899"/>
                    <a:pt x="146953" y="-10962"/>
                    <a:pt x="122569" y="3135"/>
                  </a:cubicBezTo>
                  <a:cubicBezTo>
                    <a:pt x="111711" y="9326"/>
                    <a:pt x="88184" y="19708"/>
                    <a:pt x="70182" y="26090"/>
                  </a:cubicBezTo>
                  <a:cubicBezTo>
                    <a:pt x="42940" y="35520"/>
                    <a:pt x="39892" y="40377"/>
                    <a:pt x="51513" y="54570"/>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3" name="Google Shape;983;p35"/>
            <p:cNvSpPr/>
            <p:nvPr/>
          </p:nvSpPr>
          <p:spPr>
            <a:xfrm>
              <a:off x="3500579" y="1336737"/>
              <a:ext cx="117482" cy="62807"/>
            </a:xfrm>
            <a:custGeom>
              <a:rect b="b" l="l" r="r" t="t"/>
              <a:pathLst>
                <a:path extrusionOk="0" h="62807" w="117482">
                  <a:moveTo>
                    <a:pt x="9192" y="51721"/>
                  </a:moveTo>
                  <a:cubicBezTo>
                    <a:pt x="23861" y="69342"/>
                    <a:pt x="94346" y="65056"/>
                    <a:pt x="115968" y="45244"/>
                  </a:cubicBezTo>
                  <a:cubicBezTo>
                    <a:pt x="128064" y="34195"/>
                    <a:pt x="64723" y="0"/>
                    <a:pt x="31957" y="0"/>
                  </a:cubicBezTo>
                  <a:cubicBezTo>
                    <a:pt x="2525" y="-95"/>
                    <a:pt x="-10048" y="28575"/>
                    <a:pt x="9192" y="5172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4" name="Google Shape;984;p35"/>
            <p:cNvSpPr/>
            <p:nvPr/>
          </p:nvSpPr>
          <p:spPr>
            <a:xfrm>
              <a:off x="9616115" y="1213294"/>
              <a:ext cx="222550" cy="88719"/>
            </a:xfrm>
            <a:custGeom>
              <a:rect b="b" l="l" r="r" t="t"/>
              <a:pathLst>
                <a:path extrusionOk="0" h="88719" w="222550">
                  <a:moveTo>
                    <a:pt x="73476" y="78105"/>
                  </a:moveTo>
                  <a:cubicBezTo>
                    <a:pt x="77858" y="71056"/>
                    <a:pt x="90811" y="71056"/>
                    <a:pt x="109481" y="78105"/>
                  </a:cubicBezTo>
                  <a:cubicBezTo>
                    <a:pt x="143485" y="91154"/>
                    <a:pt x="167869" y="81534"/>
                    <a:pt x="149010" y="62674"/>
                  </a:cubicBezTo>
                  <a:cubicBezTo>
                    <a:pt x="127197" y="40671"/>
                    <a:pt x="135770" y="27527"/>
                    <a:pt x="158535" y="48196"/>
                  </a:cubicBezTo>
                  <a:cubicBezTo>
                    <a:pt x="176346" y="64293"/>
                    <a:pt x="185205" y="65627"/>
                    <a:pt x="205111" y="54959"/>
                  </a:cubicBezTo>
                  <a:cubicBezTo>
                    <a:pt x="224638" y="44481"/>
                    <a:pt x="226924" y="38481"/>
                    <a:pt x="216161" y="25527"/>
                  </a:cubicBezTo>
                  <a:cubicBezTo>
                    <a:pt x="201683" y="8191"/>
                    <a:pt x="117101" y="5905"/>
                    <a:pt x="106719" y="22574"/>
                  </a:cubicBezTo>
                  <a:cubicBezTo>
                    <a:pt x="103480" y="27908"/>
                    <a:pt x="86049" y="23622"/>
                    <a:pt x="67952" y="12954"/>
                  </a:cubicBezTo>
                  <a:cubicBezTo>
                    <a:pt x="40805" y="-3048"/>
                    <a:pt x="32138" y="-3810"/>
                    <a:pt x="17279" y="8382"/>
                  </a:cubicBezTo>
                  <a:cubicBezTo>
                    <a:pt x="-3962" y="26098"/>
                    <a:pt x="-5962" y="56388"/>
                    <a:pt x="13183" y="75438"/>
                  </a:cubicBezTo>
                  <a:cubicBezTo>
                    <a:pt x="29661" y="91821"/>
                    <a:pt x="64046" y="93440"/>
                    <a:pt x="73476" y="78105"/>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5" name="Google Shape;985;p35"/>
            <p:cNvSpPr/>
            <p:nvPr/>
          </p:nvSpPr>
          <p:spPr>
            <a:xfrm>
              <a:off x="2899271" y="1191048"/>
              <a:ext cx="116561" cy="98519"/>
            </a:xfrm>
            <a:custGeom>
              <a:rect b="b" l="l" r="r" t="t"/>
              <a:pathLst>
                <a:path extrusionOk="0" h="98519" w="116561">
                  <a:moveTo>
                    <a:pt x="12426" y="10815"/>
                  </a:moveTo>
                  <a:cubicBezTo>
                    <a:pt x="-6434" y="24627"/>
                    <a:pt x="-5481" y="28056"/>
                    <a:pt x="26808" y="63489"/>
                  </a:cubicBezTo>
                  <a:cubicBezTo>
                    <a:pt x="69099" y="109780"/>
                    <a:pt x="110819" y="110256"/>
                    <a:pt x="116248" y="64536"/>
                  </a:cubicBezTo>
                  <a:cubicBezTo>
                    <a:pt x="121773" y="16816"/>
                    <a:pt x="52907" y="-18807"/>
                    <a:pt x="12426" y="10815"/>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6" name="Google Shape;986;p35"/>
            <p:cNvSpPr/>
            <p:nvPr/>
          </p:nvSpPr>
          <p:spPr>
            <a:xfrm>
              <a:off x="2340368" y="1143856"/>
              <a:ext cx="178559" cy="116954"/>
            </a:xfrm>
            <a:custGeom>
              <a:rect b="b" l="l" r="r" t="t"/>
              <a:pathLst>
                <a:path extrusionOk="0" h="116954" w="178559">
                  <a:moveTo>
                    <a:pt x="2686" y="106870"/>
                  </a:moveTo>
                  <a:cubicBezTo>
                    <a:pt x="9544" y="111252"/>
                    <a:pt x="22593" y="111919"/>
                    <a:pt x="31547" y="108490"/>
                  </a:cubicBezTo>
                  <a:cubicBezTo>
                    <a:pt x="40500" y="105061"/>
                    <a:pt x="51359" y="107918"/>
                    <a:pt x="55550" y="114776"/>
                  </a:cubicBezTo>
                  <a:cubicBezTo>
                    <a:pt x="63170" y="127159"/>
                    <a:pt x="104984" y="83629"/>
                    <a:pt x="105365" y="62770"/>
                  </a:cubicBezTo>
                  <a:cubicBezTo>
                    <a:pt x="105556" y="57245"/>
                    <a:pt x="112890" y="58769"/>
                    <a:pt x="121558" y="66008"/>
                  </a:cubicBezTo>
                  <a:cubicBezTo>
                    <a:pt x="134226" y="76486"/>
                    <a:pt x="142608" y="72866"/>
                    <a:pt x="161944" y="48387"/>
                  </a:cubicBezTo>
                  <a:cubicBezTo>
                    <a:pt x="178613" y="27146"/>
                    <a:pt x="182613" y="13621"/>
                    <a:pt x="174517" y="5620"/>
                  </a:cubicBezTo>
                  <a:cubicBezTo>
                    <a:pt x="166516" y="-2477"/>
                    <a:pt x="158515" y="-1810"/>
                    <a:pt x="149180" y="7525"/>
                  </a:cubicBezTo>
                  <a:cubicBezTo>
                    <a:pt x="141656" y="15049"/>
                    <a:pt x="122320" y="21431"/>
                    <a:pt x="106318" y="21717"/>
                  </a:cubicBezTo>
                  <a:cubicBezTo>
                    <a:pt x="71837" y="22288"/>
                    <a:pt x="-16459" y="95059"/>
                    <a:pt x="2686" y="106870"/>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7" name="Google Shape;987;p35"/>
            <p:cNvSpPr/>
            <p:nvPr/>
          </p:nvSpPr>
          <p:spPr>
            <a:xfrm>
              <a:off x="2540205" y="1083103"/>
              <a:ext cx="168989" cy="93519"/>
            </a:xfrm>
            <a:custGeom>
              <a:rect b="b" l="l" r="r" t="t"/>
              <a:pathLst>
                <a:path extrusionOk="0" h="93519" w="168989">
                  <a:moveTo>
                    <a:pt x="26210" y="66373"/>
                  </a:moveTo>
                  <a:cubicBezTo>
                    <a:pt x="34592" y="63135"/>
                    <a:pt x="47546" y="67992"/>
                    <a:pt x="55166" y="77041"/>
                  </a:cubicBezTo>
                  <a:cubicBezTo>
                    <a:pt x="62596" y="86090"/>
                    <a:pt x="72121" y="93519"/>
                    <a:pt x="76217" y="93519"/>
                  </a:cubicBezTo>
                  <a:cubicBezTo>
                    <a:pt x="90123" y="93519"/>
                    <a:pt x="168990" y="35417"/>
                    <a:pt x="168990" y="25130"/>
                  </a:cubicBezTo>
                  <a:cubicBezTo>
                    <a:pt x="168990" y="7509"/>
                    <a:pt x="141844" y="-2969"/>
                    <a:pt x="106125" y="746"/>
                  </a:cubicBezTo>
                  <a:cubicBezTo>
                    <a:pt x="60596" y="5413"/>
                    <a:pt x="50975" y="12366"/>
                    <a:pt x="65739" y="30273"/>
                  </a:cubicBezTo>
                  <a:cubicBezTo>
                    <a:pt x="74788" y="41132"/>
                    <a:pt x="73645" y="46752"/>
                    <a:pt x="61358" y="51419"/>
                  </a:cubicBezTo>
                  <a:cubicBezTo>
                    <a:pt x="52309" y="54943"/>
                    <a:pt x="38498" y="50181"/>
                    <a:pt x="30687" y="40941"/>
                  </a:cubicBezTo>
                  <a:cubicBezTo>
                    <a:pt x="21734" y="30178"/>
                    <a:pt x="12590" y="27892"/>
                    <a:pt x="5732" y="34845"/>
                  </a:cubicBezTo>
                  <a:cubicBezTo>
                    <a:pt x="-8937" y="49323"/>
                    <a:pt x="6970" y="73707"/>
                    <a:pt x="26210" y="66373"/>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8" name="Google Shape;988;p35"/>
            <p:cNvSpPr/>
            <p:nvPr/>
          </p:nvSpPr>
          <p:spPr>
            <a:xfrm>
              <a:off x="2805005" y="1024145"/>
              <a:ext cx="182802" cy="122513"/>
            </a:xfrm>
            <a:custGeom>
              <a:rect b="b" l="l" r="r" t="t"/>
              <a:pathLst>
                <a:path extrusionOk="0" h="122513" w="182802">
                  <a:moveTo>
                    <a:pt x="14585" y="35129"/>
                  </a:moveTo>
                  <a:cubicBezTo>
                    <a:pt x="26110" y="43606"/>
                    <a:pt x="34587" y="54084"/>
                    <a:pt x="33349" y="58560"/>
                  </a:cubicBezTo>
                  <a:cubicBezTo>
                    <a:pt x="32206" y="63037"/>
                    <a:pt x="39826" y="65514"/>
                    <a:pt x="50494" y="64180"/>
                  </a:cubicBezTo>
                  <a:cubicBezTo>
                    <a:pt x="86784" y="59513"/>
                    <a:pt x="102786" y="70657"/>
                    <a:pt x="86975" y="89707"/>
                  </a:cubicBezTo>
                  <a:cubicBezTo>
                    <a:pt x="73640" y="105804"/>
                    <a:pt x="76307" y="110281"/>
                    <a:pt x="95643" y="103899"/>
                  </a:cubicBezTo>
                  <a:cubicBezTo>
                    <a:pt x="100310" y="102280"/>
                    <a:pt x="102882" y="97137"/>
                    <a:pt x="101358" y="92469"/>
                  </a:cubicBezTo>
                  <a:cubicBezTo>
                    <a:pt x="95738" y="75705"/>
                    <a:pt x="118122" y="84278"/>
                    <a:pt x="138410" y="106757"/>
                  </a:cubicBezTo>
                  <a:cubicBezTo>
                    <a:pt x="154412" y="124378"/>
                    <a:pt x="162603" y="126569"/>
                    <a:pt x="174795" y="116568"/>
                  </a:cubicBezTo>
                  <a:cubicBezTo>
                    <a:pt x="187749" y="105709"/>
                    <a:pt x="185749" y="97518"/>
                    <a:pt x="163175" y="67990"/>
                  </a:cubicBezTo>
                  <a:cubicBezTo>
                    <a:pt x="128504" y="23032"/>
                    <a:pt x="35349" y="-14877"/>
                    <a:pt x="10394" y="5792"/>
                  </a:cubicBezTo>
                  <a:cubicBezTo>
                    <a:pt x="-4275" y="17984"/>
                    <a:pt x="-3894" y="21699"/>
                    <a:pt x="14585" y="35129"/>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9" name="Google Shape;989;p35"/>
            <p:cNvSpPr/>
            <p:nvPr/>
          </p:nvSpPr>
          <p:spPr>
            <a:xfrm>
              <a:off x="3024510" y="1089816"/>
              <a:ext cx="68276" cy="51313"/>
            </a:xfrm>
            <a:custGeom>
              <a:rect b="b" l="l" r="r" t="t"/>
              <a:pathLst>
                <a:path extrusionOk="0" h="51313" w="68276">
                  <a:moveTo>
                    <a:pt x="61684" y="35562"/>
                  </a:moveTo>
                  <a:cubicBezTo>
                    <a:pt x="73305" y="21370"/>
                    <a:pt x="70638" y="16607"/>
                    <a:pt x="45015" y="6892"/>
                  </a:cubicBezTo>
                  <a:cubicBezTo>
                    <a:pt x="3867" y="-8729"/>
                    <a:pt x="-13278" y="3463"/>
                    <a:pt x="11487" y="30799"/>
                  </a:cubicBezTo>
                  <a:cubicBezTo>
                    <a:pt x="35205" y="56898"/>
                    <a:pt x="43301" y="57660"/>
                    <a:pt x="61684" y="35562"/>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0" name="Google Shape;990;p35"/>
            <p:cNvSpPr/>
            <p:nvPr/>
          </p:nvSpPr>
          <p:spPr>
            <a:xfrm>
              <a:off x="8555370" y="1034780"/>
              <a:ext cx="160953" cy="97987"/>
            </a:xfrm>
            <a:custGeom>
              <a:rect b="b" l="l" r="r" t="t"/>
              <a:pathLst>
                <a:path extrusionOk="0" h="97987" w="160953">
                  <a:moveTo>
                    <a:pt x="1127" y="93741"/>
                  </a:moveTo>
                  <a:cubicBezTo>
                    <a:pt x="5318" y="100694"/>
                    <a:pt x="24082" y="98979"/>
                    <a:pt x="50847" y="89550"/>
                  </a:cubicBezTo>
                  <a:cubicBezTo>
                    <a:pt x="74565" y="81072"/>
                    <a:pt x="104854" y="74024"/>
                    <a:pt x="118189" y="73643"/>
                  </a:cubicBezTo>
                  <a:cubicBezTo>
                    <a:pt x="131524" y="73452"/>
                    <a:pt x="148384" y="66118"/>
                    <a:pt x="155622" y="57546"/>
                  </a:cubicBezTo>
                  <a:cubicBezTo>
                    <a:pt x="165909" y="45163"/>
                    <a:pt x="162004" y="37448"/>
                    <a:pt x="137811" y="21541"/>
                  </a:cubicBezTo>
                  <a:cubicBezTo>
                    <a:pt x="120761" y="10492"/>
                    <a:pt x="96853" y="777"/>
                    <a:pt x="84661" y="15"/>
                  </a:cubicBezTo>
                  <a:cubicBezTo>
                    <a:pt x="59611" y="-1224"/>
                    <a:pt x="-9636" y="76405"/>
                    <a:pt x="1127" y="93741"/>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1" name="Google Shape;991;p35"/>
            <p:cNvSpPr/>
            <p:nvPr/>
          </p:nvSpPr>
          <p:spPr>
            <a:xfrm>
              <a:off x="8313340" y="904398"/>
              <a:ext cx="248328" cy="195866"/>
            </a:xfrm>
            <a:custGeom>
              <a:rect b="b" l="l" r="r" t="t"/>
              <a:pathLst>
                <a:path extrusionOk="0" h="195866" w="248328">
                  <a:moveTo>
                    <a:pt x="11222" y="104299"/>
                  </a:moveTo>
                  <a:cubicBezTo>
                    <a:pt x="21320" y="111728"/>
                    <a:pt x="31416" y="122968"/>
                    <a:pt x="33892" y="129254"/>
                  </a:cubicBezTo>
                  <a:cubicBezTo>
                    <a:pt x="36273" y="135541"/>
                    <a:pt x="69325" y="148780"/>
                    <a:pt x="107330" y="158687"/>
                  </a:cubicBezTo>
                  <a:cubicBezTo>
                    <a:pt x="145335" y="168497"/>
                    <a:pt x="186483" y="182404"/>
                    <a:pt x="198770" y="189262"/>
                  </a:cubicBezTo>
                  <a:cubicBezTo>
                    <a:pt x="228774" y="206026"/>
                    <a:pt x="244871" y="190976"/>
                    <a:pt x="248014" y="142970"/>
                  </a:cubicBezTo>
                  <a:cubicBezTo>
                    <a:pt x="251539" y="91154"/>
                    <a:pt x="224773" y="67056"/>
                    <a:pt x="201151" y="100679"/>
                  </a:cubicBezTo>
                  <a:cubicBezTo>
                    <a:pt x="185149" y="123539"/>
                    <a:pt x="184197" y="123634"/>
                    <a:pt x="178768" y="102870"/>
                  </a:cubicBezTo>
                  <a:cubicBezTo>
                    <a:pt x="175719" y="90964"/>
                    <a:pt x="177625" y="73247"/>
                    <a:pt x="182959" y="63532"/>
                  </a:cubicBezTo>
                  <a:cubicBezTo>
                    <a:pt x="190388" y="50387"/>
                    <a:pt x="183625" y="40005"/>
                    <a:pt x="156669" y="22955"/>
                  </a:cubicBezTo>
                  <a:lnTo>
                    <a:pt x="120570" y="0"/>
                  </a:lnTo>
                  <a:lnTo>
                    <a:pt x="81612" y="24670"/>
                  </a:lnTo>
                  <a:cubicBezTo>
                    <a:pt x="60086" y="38290"/>
                    <a:pt x="42751" y="54483"/>
                    <a:pt x="42846" y="60769"/>
                  </a:cubicBezTo>
                  <a:cubicBezTo>
                    <a:pt x="42941" y="67056"/>
                    <a:pt x="31797" y="76390"/>
                    <a:pt x="17985" y="81534"/>
                  </a:cubicBezTo>
                  <a:cubicBezTo>
                    <a:pt x="-4303" y="89821"/>
                    <a:pt x="-5065" y="92297"/>
                    <a:pt x="11222" y="104299"/>
                  </a:cubicBezTo>
                  <a:close/>
                </a:path>
              </a:pathLst>
            </a:custGeom>
            <a:solidFill>
              <a:schemeClr val="lt1"/>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92" name="Google Shape;992;p35"/>
          <p:cNvSpPr txBox="1"/>
          <p:nvPr>
            <p:ph idx="1" type="subTitle"/>
          </p:nvPr>
        </p:nvSpPr>
        <p:spPr>
          <a:xfrm>
            <a:off x="7464100" y="2339575"/>
            <a:ext cx="3775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São</a:t>
            </a:r>
            <a:r>
              <a:rPr lang="en"/>
              <a:t> Paulo</a:t>
            </a:r>
            <a:endParaRPr/>
          </a:p>
        </p:txBody>
      </p:sp>
      <p:sp>
        <p:nvSpPr>
          <p:cNvPr id="993" name="Google Shape;993;p35"/>
          <p:cNvSpPr txBox="1"/>
          <p:nvPr>
            <p:ph idx="3" type="body"/>
          </p:nvPr>
        </p:nvSpPr>
        <p:spPr>
          <a:xfrm>
            <a:off x="7464100" y="2775575"/>
            <a:ext cx="4053000" cy="606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Clr>
                <a:srgbClr val="000000"/>
              </a:buClr>
              <a:buSzPts val="1400"/>
              <a:buFont typeface="Arial"/>
              <a:buNone/>
            </a:pPr>
            <a:r>
              <a:rPr lang="en"/>
              <a:t>Lorem ipsum dolor sit amet, consectetuer adipiscing elit.</a:t>
            </a:r>
            <a:endParaRPr/>
          </a:p>
          <a:p>
            <a:pPr indent="0" lvl="0" marL="0" rtl="0" algn="l">
              <a:lnSpc>
                <a:spcPct val="100000"/>
              </a:lnSpc>
              <a:spcBef>
                <a:spcPts val="0"/>
              </a:spcBef>
              <a:spcAft>
                <a:spcPts val="0"/>
              </a:spcAft>
              <a:buSzPts val="1400"/>
              <a:buNone/>
            </a:pPr>
            <a:r>
              <a:t/>
            </a:r>
            <a:endParaRPr/>
          </a:p>
        </p:txBody>
      </p:sp>
      <p:grpSp>
        <p:nvGrpSpPr>
          <p:cNvPr id="994" name="Google Shape;994;p35"/>
          <p:cNvGrpSpPr/>
          <p:nvPr/>
        </p:nvGrpSpPr>
        <p:grpSpPr>
          <a:xfrm>
            <a:off x="2466595" y="4582895"/>
            <a:ext cx="445227" cy="442400"/>
            <a:chOff x="6163712" y="4654839"/>
            <a:chExt cx="938901" cy="932940"/>
          </a:xfrm>
        </p:grpSpPr>
        <p:sp>
          <p:nvSpPr>
            <p:cNvPr id="995" name="Google Shape;995;p35"/>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6" name="Google Shape;996;p35"/>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7" name="Google Shape;997;p35"/>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8" name="Google Shape;998;p35"/>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9" name="Google Shape;999;p35"/>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0" name="Google Shape;1000;p35"/>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1" name="Google Shape;1001;p35"/>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2" name="Google Shape;1002;p35"/>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3" name="Google Shape;1003;p35"/>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4" name="Google Shape;1004;p35"/>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05" name="Google Shape;1005;p35"/>
          <p:cNvGrpSpPr/>
          <p:nvPr/>
        </p:nvGrpSpPr>
        <p:grpSpPr>
          <a:xfrm>
            <a:off x="2179420" y="2986595"/>
            <a:ext cx="445227" cy="442400"/>
            <a:chOff x="6163712" y="4654839"/>
            <a:chExt cx="938901" cy="932940"/>
          </a:xfrm>
        </p:grpSpPr>
        <p:sp>
          <p:nvSpPr>
            <p:cNvPr id="1006" name="Google Shape;1006;p35"/>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7" name="Google Shape;1007;p35"/>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8" name="Google Shape;1008;p35"/>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9" name="Google Shape;1009;p35"/>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0" name="Google Shape;1010;p35"/>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1" name="Google Shape;1011;p35"/>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2" name="Google Shape;1012;p35"/>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3" name="Google Shape;1013;p35"/>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4" name="Google Shape;1014;p35"/>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5" name="Google Shape;1015;p35"/>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16" name="Google Shape;1016;p35"/>
          <p:cNvGrpSpPr/>
          <p:nvPr/>
        </p:nvGrpSpPr>
        <p:grpSpPr>
          <a:xfrm>
            <a:off x="3565420" y="3031970"/>
            <a:ext cx="445227" cy="442400"/>
            <a:chOff x="6163712" y="4654839"/>
            <a:chExt cx="938901" cy="932940"/>
          </a:xfrm>
        </p:grpSpPr>
        <p:sp>
          <p:nvSpPr>
            <p:cNvPr id="1017" name="Google Shape;1017;p35"/>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8" name="Google Shape;1018;p35"/>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9" name="Google Shape;1019;p35"/>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0" name="Google Shape;1020;p35"/>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1" name="Google Shape;1021;p35"/>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2" name="Google Shape;1022;p35"/>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3" name="Google Shape;1023;p35"/>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4" name="Google Shape;1024;p35"/>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5" name="Google Shape;1025;p35"/>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6" name="Google Shape;1026;p35"/>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19050">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27" name="Google Shape;1027;p35"/>
          <p:cNvSpPr txBox="1"/>
          <p:nvPr>
            <p:ph idx="1" type="subTitle"/>
          </p:nvPr>
        </p:nvSpPr>
        <p:spPr>
          <a:xfrm>
            <a:off x="7464100" y="3471975"/>
            <a:ext cx="3775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New York</a:t>
            </a:r>
            <a:endParaRPr/>
          </a:p>
        </p:txBody>
      </p:sp>
      <p:sp>
        <p:nvSpPr>
          <p:cNvPr id="1028" name="Google Shape;1028;p35"/>
          <p:cNvSpPr txBox="1"/>
          <p:nvPr>
            <p:ph idx="3" type="body"/>
          </p:nvPr>
        </p:nvSpPr>
        <p:spPr>
          <a:xfrm>
            <a:off x="7464100" y="3907975"/>
            <a:ext cx="4053000" cy="606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400"/>
              <a:buNone/>
            </a:pPr>
            <a:r>
              <a:rPr lang="en"/>
              <a:t>Lorem ipsum dolor sit amet, consectetuer adipiscing elit.</a:t>
            </a:r>
            <a:endParaRPr/>
          </a:p>
          <a:p>
            <a:pPr indent="0" lvl="0" marL="0" rtl="0" algn="l">
              <a:lnSpc>
                <a:spcPct val="100000"/>
              </a:lnSpc>
              <a:spcBef>
                <a:spcPts val="0"/>
              </a:spcBef>
              <a:spcAft>
                <a:spcPts val="0"/>
              </a:spcAft>
              <a:buSzPts val="1400"/>
              <a:buNone/>
            </a:pPr>
            <a:r>
              <a:t/>
            </a:r>
            <a:endParaRPr/>
          </a:p>
        </p:txBody>
      </p:sp>
      <p:sp>
        <p:nvSpPr>
          <p:cNvPr id="1029" name="Google Shape;1029;p35"/>
          <p:cNvSpPr txBox="1"/>
          <p:nvPr>
            <p:ph idx="1" type="subTitle"/>
          </p:nvPr>
        </p:nvSpPr>
        <p:spPr>
          <a:xfrm>
            <a:off x="7464100" y="4496375"/>
            <a:ext cx="37755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Paris</a:t>
            </a:r>
            <a:endParaRPr/>
          </a:p>
        </p:txBody>
      </p:sp>
      <p:sp>
        <p:nvSpPr>
          <p:cNvPr id="1030" name="Google Shape;1030;p35"/>
          <p:cNvSpPr txBox="1"/>
          <p:nvPr>
            <p:ph idx="3" type="body"/>
          </p:nvPr>
        </p:nvSpPr>
        <p:spPr>
          <a:xfrm>
            <a:off x="7464100" y="4932375"/>
            <a:ext cx="4053000" cy="606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400"/>
              <a:buNone/>
            </a:pPr>
            <a:r>
              <a:rPr lang="en"/>
              <a:t>Lorem ipsum dolor sit amet, consectetuer adipiscing elit.</a:t>
            </a:r>
            <a:endParaRPr/>
          </a:p>
          <a:p>
            <a:pPr indent="0" lvl="0" marL="0" rtl="0" algn="l">
              <a:lnSpc>
                <a:spcPct val="100000"/>
              </a:lnSpc>
              <a:spcBef>
                <a:spcPts val="0"/>
              </a:spcBef>
              <a:spcAft>
                <a:spcPts val="0"/>
              </a:spcAft>
              <a:buSzPts val="1400"/>
              <a:buNone/>
            </a:pPr>
            <a:r>
              <a:t/>
            </a:r>
            <a:endParaRPr/>
          </a:p>
        </p:txBody>
      </p:sp>
      <p:grpSp>
        <p:nvGrpSpPr>
          <p:cNvPr id="1031" name="Google Shape;1031;p35"/>
          <p:cNvGrpSpPr/>
          <p:nvPr/>
        </p:nvGrpSpPr>
        <p:grpSpPr>
          <a:xfrm>
            <a:off x="10129600" y="724192"/>
            <a:ext cx="1387508" cy="1378698"/>
            <a:chOff x="6163712" y="4654839"/>
            <a:chExt cx="938901" cy="932940"/>
          </a:xfrm>
        </p:grpSpPr>
        <p:sp>
          <p:nvSpPr>
            <p:cNvPr id="1032" name="Google Shape;1032;p35"/>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3" name="Google Shape;1033;p35"/>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4" name="Google Shape;1034;p35"/>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5" name="Google Shape;1035;p35"/>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6" name="Google Shape;1036;p35"/>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7" name="Google Shape;1037;p35"/>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8" name="Google Shape;1038;p35"/>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9" name="Google Shape;1039;p35"/>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0" name="Google Shape;1040;p35"/>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1" name="Google Shape;1041;p35"/>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42" name="Google Shape;1042;p35"/>
          <p:cNvSpPr txBox="1"/>
          <p:nvPr>
            <p:ph type="title"/>
          </p:nvPr>
        </p:nvSpPr>
        <p:spPr>
          <a:xfrm>
            <a:off x="493450" y="745775"/>
            <a:ext cx="112830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Our offices.</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6" name="Shape 1046"/>
        <p:cNvGrpSpPr/>
        <p:nvPr/>
      </p:nvGrpSpPr>
      <p:grpSpPr>
        <a:xfrm>
          <a:off x="0" y="0"/>
          <a:ext cx="0" cy="0"/>
          <a:chOff x="0" y="0"/>
          <a:chExt cx="0" cy="0"/>
        </a:xfrm>
      </p:grpSpPr>
      <p:sp>
        <p:nvSpPr>
          <p:cNvPr id="1047" name="Google Shape;1047;p36"/>
          <p:cNvSpPr/>
          <p:nvPr/>
        </p:nvSpPr>
        <p:spPr>
          <a:xfrm>
            <a:off x="568150" y="2342500"/>
            <a:ext cx="1997700" cy="913800"/>
          </a:xfrm>
          <a:prstGeom prst="round2DiagRect">
            <a:avLst>
              <a:gd fmla="val 50000" name="adj1"/>
              <a:gd fmla="val 0" name="adj2"/>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8" name="Google Shape;1048;p36"/>
          <p:cNvSpPr/>
          <p:nvPr/>
        </p:nvSpPr>
        <p:spPr>
          <a:xfrm>
            <a:off x="2835100" y="2342500"/>
            <a:ext cx="1997700" cy="913800"/>
          </a:xfrm>
          <a:prstGeom prst="round2DiagRect">
            <a:avLst>
              <a:gd fmla="val 50000" name="adj1"/>
              <a:gd fmla="val 0" name="adj2"/>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9" name="Google Shape;1049;p36"/>
          <p:cNvSpPr/>
          <p:nvPr/>
        </p:nvSpPr>
        <p:spPr>
          <a:xfrm>
            <a:off x="5102050" y="2342500"/>
            <a:ext cx="1997700" cy="913800"/>
          </a:xfrm>
          <a:prstGeom prst="round2DiagRect">
            <a:avLst>
              <a:gd fmla="val 50000" name="adj1"/>
              <a:gd fmla="val 0" name="adj2"/>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0" name="Google Shape;1050;p36"/>
          <p:cNvSpPr/>
          <p:nvPr/>
        </p:nvSpPr>
        <p:spPr>
          <a:xfrm>
            <a:off x="7369000" y="2342500"/>
            <a:ext cx="1997700" cy="913800"/>
          </a:xfrm>
          <a:prstGeom prst="round2DiagRect">
            <a:avLst>
              <a:gd fmla="val 50000" name="adj1"/>
              <a:gd fmla="val 0" name="adj2"/>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1" name="Google Shape;1051;p36"/>
          <p:cNvSpPr/>
          <p:nvPr/>
        </p:nvSpPr>
        <p:spPr>
          <a:xfrm>
            <a:off x="9635950" y="2342500"/>
            <a:ext cx="1997700" cy="913800"/>
          </a:xfrm>
          <a:prstGeom prst="round2DiagRect">
            <a:avLst>
              <a:gd fmla="val 50000" name="adj1"/>
              <a:gd fmla="val 0" name="adj2"/>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2" name="Google Shape;1052;p36"/>
          <p:cNvSpPr txBox="1"/>
          <p:nvPr>
            <p:ph type="title"/>
          </p:nvPr>
        </p:nvSpPr>
        <p:spPr>
          <a:xfrm>
            <a:off x="720400" y="669567"/>
            <a:ext cx="113607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Our history.</a:t>
            </a:r>
            <a:endParaRPr/>
          </a:p>
        </p:txBody>
      </p:sp>
      <p:sp>
        <p:nvSpPr>
          <p:cNvPr id="1053" name="Google Shape;1053;p36"/>
          <p:cNvSpPr txBox="1"/>
          <p:nvPr>
            <p:ph idx="1" type="subTitle"/>
          </p:nvPr>
        </p:nvSpPr>
        <p:spPr>
          <a:xfrm>
            <a:off x="568000" y="24684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1998</a:t>
            </a:r>
            <a:endParaRPr/>
          </a:p>
        </p:txBody>
      </p:sp>
      <p:sp>
        <p:nvSpPr>
          <p:cNvPr id="1054" name="Google Shape;1054;p36"/>
          <p:cNvSpPr txBox="1"/>
          <p:nvPr>
            <p:ph idx="7" type="body"/>
          </p:nvPr>
        </p:nvSpPr>
        <p:spPr>
          <a:xfrm>
            <a:off x="2813475" y="33910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055" name="Google Shape;1055;p36"/>
          <p:cNvSpPr txBox="1"/>
          <p:nvPr>
            <p:ph idx="2" type="subTitle"/>
          </p:nvPr>
        </p:nvSpPr>
        <p:spPr>
          <a:xfrm>
            <a:off x="2851577" y="24684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2003</a:t>
            </a:r>
            <a:endParaRPr/>
          </a:p>
        </p:txBody>
      </p:sp>
      <p:sp>
        <p:nvSpPr>
          <p:cNvPr id="1056" name="Google Shape;1056;p36"/>
          <p:cNvSpPr txBox="1"/>
          <p:nvPr>
            <p:ph idx="8" type="body"/>
          </p:nvPr>
        </p:nvSpPr>
        <p:spPr>
          <a:xfrm>
            <a:off x="5058950" y="33910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057" name="Google Shape;1057;p36"/>
          <p:cNvSpPr txBox="1"/>
          <p:nvPr>
            <p:ph idx="3" type="subTitle"/>
          </p:nvPr>
        </p:nvSpPr>
        <p:spPr>
          <a:xfrm>
            <a:off x="5135153" y="24949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2009</a:t>
            </a:r>
            <a:endParaRPr/>
          </a:p>
        </p:txBody>
      </p:sp>
      <p:sp>
        <p:nvSpPr>
          <p:cNvPr id="1058" name="Google Shape;1058;p36"/>
          <p:cNvSpPr txBox="1"/>
          <p:nvPr>
            <p:ph idx="9" type="body"/>
          </p:nvPr>
        </p:nvSpPr>
        <p:spPr>
          <a:xfrm>
            <a:off x="7304425" y="33910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059" name="Google Shape;1059;p36"/>
          <p:cNvSpPr txBox="1"/>
          <p:nvPr>
            <p:ph idx="4" type="subTitle"/>
          </p:nvPr>
        </p:nvSpPr>
        <p:spPr>
          <a:xfrm>
            <a:off x="7342530" y="24949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2015</a:t>
            </a:r>
            <a:endParaRPr/>
          </a:p>
        </p:txBody>
      </p:sp>
      <p:sp>
        <p:nvSpPr>
          <p:cNvPr id="1060" name="Google Shape;1060;p36"/>
          <p:cNvSpPr txBox="1"/>
          <p:nvPr>
            <p:ph idx="5" type="subTitle"/>
          </p:nvPr>
        </p:nvSpPr>
        <p:spPr>
          <a:xfrm>
            <a:off x="9626107" y="24684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2024</a:t>
            </a:r>
            <a:endParaRPr/>
          </a:p>
        </p:txBody>
      </p:sp>
      <p:sp>
        <p:nvSpPr>
          <p:cNvPr id="1061" name="Google Shape;1061;p36"/>
          <p:cNvSpPr txBox="1"/>
          <p:nvPr>
            <p:ph idx="6" type="body"/>
          </p:nvPr>
        </p:nvSpPr>
        <p:spPr>
          <a:xfrm>
            <a:off x="568000" y="33910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062" name="Google Shape;1062;p36"/>
          <p:cNvSpPr txBox="1"/>
          <p:nvPr>
            <p:ph idx="13" type="body"/>
          </p:nvPr>
        </p:nvSpPr>
        <p:spPr>
          <a:xfrm>
            <a:off x="9549900" y="33910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grpSp>
        <p:nvGrpSpPr>
          <p:cNvPr id="1063" name="Google Shape;1063;p36"/>
          <p:cNvGrpSpPr/>
          <p:nvPr/>
        </p:nvGrpSpPr>
        <p:grpSpPr>
          <a:xfrm>
            <a:off x="126165" y="213822"/>
            <a:ext cx="1530972" cy="1521345"/>
            <a:chOff x="6163712" y="4654839"/>
            <a:chExt cx="938901" cy="932940"/>
          </a:xfrm>
        </p:grpSpPr>
        <p:sp>
          <p:nvSpPr>
            <p:cNvPr id="1064" name="Google Shape;1064;p36"/>
            <p:cNvSpPr/>
            <p:nvPr/>
          </p:nvSpPr>
          <p:spPr>
            <a:xfrm>
              <a:off x="6532884" y="4654839"/>
              <a:ext cx="196212" cy="324733"/>
            </a:xfrm>
            <a:custGeom>
              <a:rect b="b" l="l" r="r" t="t"/>
              <a:pathLst>
                <a:path extrusionOk="0" h="99155" w="59912">
                  <a:moveTo>
                    <a:pt x="59884" y="49516"/>
                  </a:moveTo>
                  <a:cubicBezTo>
                    <a:pt x="59884" y="76948"/>
                    <a:pt x="46549" y="99142"/>
                    <a:pt x="29976" y="99142"/>
                  </a:cubicBezTo>
                  <a:cubicBezTo>
                    <a:pt x="13402" y="99142"/>
                    <a:pt x="-28" y="76948"/>
                    <a:pt x="-28" y="49516"/>
                  </a:cubicBezTo>
                  <a:cubicBezTo>
                    <a:pt x="-28" y="22084"/>
                    <a:pt x="13402" y="-14"/>
                    <a:pt x="29976" y="-14"/>
                  </a:cubicBezTo>
                  <a:cubicBezTo>
                    <a:pt x="46549" y="-14"/>
                    <a:pt x="59884" y="22465"/>
                    <a:pt x="59884"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5" name="Google Shape;1065;p36"/>
            <p:cNvSpPr/>
            <p:nvPr/>
          </p:nvSpPr>
          <p:spPr>
            <a:xfrm>
              <a:off x="6705749" y="4754675"/>
              <a:ext cx="258804" cy="277314"/>
            </a:xfrm>
            <a:custGeom>
              <a:rect b="b" l="l" r="r" t="t"/>
              <a:pathLst>
                <a:path extrusionOk="0" h="84676" w="79024">
                  <a:moveTo>
                    <a:pt x="62241" y="61603"/>
                  </a:moveTo>
                  <a:cubicBezTo>
                    <a:pt x="44525" y="82463"/>
                    <a:pt x="19950" y="90655"/>
                    <a:pt x="7282" y="79987"/>
                  </a:cubicBezTo>
                  <a:cubicBezTo>
                    <a:pt x="-5386" y="69319"/>
                    <a:pt x="-1195" y="43696"/>
                    <a:pt x="16807" y="22837"/>
                  </a:cubicBezTo>
                  <a:cubicBezTo>
                    <a:pt x="34809" y="1977"/>
                    <a:pt x="59098" y="-5738"/>
                    <a:pt x="71766" y="4453"/>
                  </a:cubicBezTo>
                  <a:cubicBezTo>
                    <a:pt x="84434" y="14645"/>
                    <a:pt x="79958" y="40648"/>
                    <a:pt x="62241" y="61603"/>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6" name="Google Shape;1066;p36"/>
            <p:cNvSpPr/>
            <p:nvPr/>
          </p:nvSpPr>
          <p:spPr>
            <a:xfrm>
              <a:off x="6780664" y="4979139"/>
              <a:ext cx="321949" cy="202968"/>
            </a:xfrm>
            <a:custGeom>
              <a:rect b="b" l="l" r="r" t="t"/>
              <a:pathLst>
                <a:path extrusionOk="0" h="61975" w="98305">
                  <a:moveTo>
                    <a:pt x="54030" y="60870"/>
                  </a:moveTo>
                  <a:cubicBezTo>
                    <a:pt x="26979" y="65347"/>
                    <a:pt x="2881" y="55632"/>
                    <a:pt x="214" y="39344"/>
                  </a:cubicBezTo>
                  <a:cubicBezTo>
                    <a:pt x="-2453" y="23056"/>
                    <a:pt x="17263" y="6197"/>
                    <a:pt x="44314" y="1244"/>
                  </a:cubicBezTo>
                  <a:cubicBezTo>
                    <a:pt x="71365" y="-3709"/>
                    <a:pt x="95368" y="6483"/>
                    <a:pt x="98035" y="22770"/>
                  </a:cubicBezTo>
                  <a:cubicBezTo>
                    <a:pt x="100702" y="39058"/>
                    <a:pt x="80986" y="56394"/>
                    <a:pt x="54030" y="60870"/>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7" name="Google Shape;1067;p36"/>
            <p:cNvSpPr/>
            <p:nvPr/>
          </p:nvSpPr>
          <p:spPr>
            <a:xfrm rot="-3539475">
              <a:off x="6802692" y="5132686"/>
              <a:ext cx="196560" cy="324480"/>
            </a:xfrm>
            <a:custGeom>
              <a:rect b="b" l="l" r="r" t="t"/>
              <a:pathLst>
                <a:path extrusionOk="0" h="99059" w="60007">
                  <a:moveTo>
                    <a:pt x="59979" y="49516"/>
                  </a:moveTo>
                  <a:cubicBezTo>
                    <a:pt x="59979" y="76871"/>
                    <a:pt x="46546" y="99046"/>
                    <a:pt x="29976" y="99046"/>
                  </a:cubicBezTo>
                  <a:cubicBezTo>
                    <a:pt x="13405" y="99046"/>
                    <a:pt x="-28" y="76871"/>
                    <a:pt x="-28" y="49516"/>
                  </a:cubicBezTo>
                  <a:cubicBezTo>
                    <a:pt x="-28" y="22162"/>
                    <a:pt x="13405" y="-14"/>
                    <a:pt x="29976" y="-14"/>
                  </a:cubicBezTo>
                  <a:cubicBezTo>
                    <a:pt x="46546" y="-14"/>
                    <a:pt x="59979" y="22162"/>
                    <a:pt x="59979" y="4951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8" name="Google Shape;1068;p36"/>
            <p:cNvSpPr/>
            <p:nvPr/>
          </p:nvSpPr>
          <p:spPr>
            <a:xfrm>
              <a:off x="6625376" y="5273811"/>
              <a:ext cx="213009" cy="313968"/>
            </a:xfrm>
            <a:custGeom>
              <a:rect b="b" l="l" r="r" t="t"/>
              <a:pathLst>
                <a:path extrusionOk="0" h="95868" w="65041">
                  <a:moveTo>
                    <a:pt x="4110" y="57554"/>
                  </a:moveTo>
                  <a:cubicBezTo>
                    <a:pt x="-4653" y="31646"/>
                    <a:pt x="966" y="6310"/>
                    <a:pt x="16587" y="976"/>
                  </a:cubicBezTo>
                  <a:cubicBezTo>
                    <a:pt x="32208" y="-4358"/>
                    <a:pt x="52116" y="12406"/>
                    <a:pt x="60879" y="38409"/>
                  </a:cubicBezTo>
                  <a:cubicBezTo>
                    <a:pt x="69642" y="64412"/>
                    <a:pt x="64022" y="89654"/>
                    <a:pt x="48306" y="94892"/>
                  </a:cubicBezTo>
                  <a:cubicBezTo>
                    <a:pt x="32589" y="100131"/>
                    <a:pt x="12873" y="83462"/>
                    <a:pt x="4110" y="5755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9" name="Google Shape;1069;p36"/>
            <p:cNvSpPr/>
            <p:nvPr/>
          </p:nvSpPr>
          <p:spPr>
            <a:xfrm>
              <a:off x="6405637" y="5269948"/>
              <a:ext cx="218311" cy="310558"/>
            </a:xfrm>
            <a:custGeom>
              <a:rect b="b" l="l" r="r" t="t"/>
              <a:pathLst>
                <a:path extrusionOk="0" h="94827" w="66660">
                  <a:moveTo>
                    <a:pt x="5495" y="36351"/>
                  </a:moveTo>
                  <a:cubicBezTo>
                    <a:pt x="15592" y="10919"/>
                    <a:pt x="36261" y="-4797"/>
                    <a:pt x="51596" y="1299"/>
                  </a:cubicBezTo>
                  <a:cubicBezTo>
                    <a:pt x="66931" y="7395"/>
                    <a:pt x="71313" y="33017"/>
                    <a:pt x="61121" y="58449"/>
                  </a:cubicBezTo>
                  <a:cubicBezTo>
                    <a:pt x="50929" y="83881"/>
                    <a:pt x="30355" y="99597"/>
                    <a:pt x="14925" y="93501"/>
                  </a:cubicBezTo>
                  <a:cubicBezTo>
                    <a:pt x="-506" y="87405"/>
                    <a:pt x="-4601" y="61688"/>
                    <a:pt x="5495" y="36351"/>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0" name="Google Shape;1070;p36"/>
            <p:cNvSpPr/>
            <p:nvPr/>
          </p:nvSpPr>
          <p:spPr>
            <a:xfrm>
              <a:off x="6203587" y="5165039"/>
              <a:ext cx="301303" cy="230933"/>
            </a:xfrm>
            <a:custGeom>
              <a:rect b="b" l="l" r="r" t="t"/>
              <a:pathLst>
                <a:path extrusionOk="0" h="70514" w="92001">
                  <a:moveTo>
                    <a:pt x="31958" y="8764"/>
                  </a:moveTo>
                  <a:cubicBezTo>
                    <a:pt x="56152" y="-4095"/>
                    <a:pt x="82060" y="-2666"/>
                    <a:pt x="89775" y="12002"/>
                  </a:cubicBezTo>
                  <a:cubicBezTo>
                    <a:pt x="97490" y="26671"/>
                    <a:pt x="84251" y="48864"/>
                    <a:pt x="60152" y="61723"/>
                  </a:cubicBezTo>
                  <a:cubicBezTo>
                    <a:pt x="36054" y="74582"/>
                    <a:pt x="10051" y="73153"/>
                    <a:pt x="2240" y="58484"/>
                  </a:cubicBezTo>
                  <a:cubicBezTo>
                    <a:pt x="-5570" y="43816"/>
                    <a:pt x="7384" y="21623"/>
                    <a:pt x="31958" y="8764"/>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1" name="Google Shape;1071;p36"/>
            <p:cNvSpPr/>
            <p:nvPr/>
          </p:nvSpPr>
          <p:spPr>
            <a:xfrm>
              <a:off x="6163712" y="4963677"/>
              <a:ext cx="319850" cy="204386"/>
            </a:xfrm>
            <a:custGeom>
              <a:rect b="b" l="l" r="r" t="t"/>
              <a:pathLst>
                <a:path extrusionOk="0" h="62408" w="97664">
                  <a:moveTo>
                    <a:pt x="55186" y="1775"/>
                  </a:moveTo>
                  <a:cubicBezTo>
                    <a:pt x="81951" y="7680"/>
                    <a:pt x="100810" y="25492"/>
                    <a:pt x="97191" y="41685"/>
                  </a:cubicBezTo>
                  <a:cubicBezTo>
                    <a:pt x="93572" y="57877"/>
                    <a:pt x="69188" y="66164"/>
                    <a:pt x="42422" y="60735"/>
                  </a:cubicBezTo>
                  <a:cubicBezTo>
                    <a:pt x="15657" y="55305"/>
                    <a:pt x="-3203" y="37017"/>
                    <a:pt x="417" y="20920"/>
                  </a:cubicBezTo>
                  <a:cubicBezTo>
                    <a:pt x="4036" y="4823"/>
                    <a:pt x="28421" y="-4035"/>
                    <a:pt x="55186" y="1775"/>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2" name="Google Shape;1072;p36"/>
            <p:cNvSpPr/>
            <p:nvPr/>
          </p:nvSpPr>
          <p:spPr>
            <a:xfrm>
              <a:off x="6315162" y="4742331"/>
              <a:ext cx="250164" cy="282128"/>
            </a:xfrm>
            <a:custGeom>
              <a:rect b="b" l="l" r="r" t="t"/>
              <a:pathLst>
                <a:path extrusionOk="0" h="86146" w="76386">
                  <a:moveTo>
                    <a:pt x="61987" y="24606"/>
                  </a:moveTo>
                  <a:cubicBezTo>
                    <a:pt x="78560" y="46418"/>
                    <a:pt x="81037" y="72231"/>
                    <a:pt x="68178" y="82233"/>
                  </a:cubicBezTo>
                  <a:cubicBezTo>
                    <a:pt x="55319" y="92234"/>
                    <a:pt x="30935" y="82233"/>
                    <a:pt x="14362" y="60992"/>
                  </a:cubicBezTo>
                  <a:cubicBezTo>
                    <a:pt x="-2212" y="39751"/>
                    <a:pt x="-4688" y="13367"/>
                    <a:pt x="8075" y="3842"/>
                  </a:cubicBezTo>
                  <a:cubicBezTo>
                    <a:pt x="20839" y="-5683"/>
                    <a:pt x="45508" y="2889"/>
                    <a:pt x="61987" y="24606"/>
                  </a:cubicBezTo>
                  <a:close/>
                </a:path>
              </a:pathLst>
            </a:custGeom>
            <a:solidFill>
              <a:schemeClr val="accent5"/>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3" name="Google Shape;1073;p36"/>
            <p:cNvSpPr/>
            <p:nvPr/>
          </p:nvSpPr>
          <p:spPr>
            <a:xfrm>
              <a:off x="6413989" y="4915405"/>
              <a:ext cx="440174" cy="440174"/>
            </a:xfrm>
            <a:custGeom>
              <a:rect b="b" l="l" r="r" t="t"/>
              <a:pathLst>
                <a:path extrusionOk="0" h="99250" w="99250">
                  <a:moveTo>
                    <a:pt x="99223" y="49516"/>
                  </a:moveTo>
                  <a:cubicBezTo>
                    <a:pt x="99280" y="76920"/>
                    <a:pt x="77096" y="99180"/>
                    <a:pt x="49693" y="99237"/>
                  </a:cubicBezTo>
                  <a:cubicBezTo>
                    <a:pt x="22289" y="99294"/>
                    <a:pt x="29" y="77110"/>
                    <a:pt x="-28" y="49707"/>
                  </a:cubicBezTo>
                  <a:cubicBezTo>
                    <a:pt x="-85" y="22303"/>
                    <a:pt x="22099" y="43"/>
                    <a:pt x="49502" y="-14"/>
                  </a:cubicBezTo>
                  <a:cubicBezTo>
                    <a:pt x="49569" y="-14"/>
                    <a:pt x="49626" y="-14"/>
                    <a:pt x="49693" y="-14"/>
                  </a:cubicBezTo>
                  <a:cubicBezTo>
                    <a:pt x="77048" y="-14"/>
                    <a:pt x="99223" y="22161"/>
                    <a:pt x="99223" y="49516"/>
                  </a:cubicBezTo>
                  <a:close/>
                </a:path>
              </a:pathLst>
            </a:custGeom>
            <a:solidFill>
              <a:schemeClr val="accent4"/>
            </a:solidFill>
            <a:ln cap="flat" cmpd="sng" w="28575">
              <a:solidFill>
                <a:schemeClr val="dk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7" name="Shape 1077"/>
        <p:cNvGrpSpPr/>
        <p:nvPr/>
      </p:nvGrpSpPr>
      <p:grpSpPr>
        <a:xfrm>
          <a:off x="0" y="0"/>
          <a:ext cx="0" cy="0"/>
          <a:chOff x="0" y="0"/>
          <a:chExt cx="0" cy="0"/>
        </a:xfrm>
      </p:grpSpPr>
      <p:sp>
        <p:nvSpPr>
          <p:cNvPr id="1078" name="Google Shape;1078;p37"/>
          <p:cNvSpPr txBox="1"/>
          <p:nvPr>
            <p:ph type="title"/>
          </p:nvPr>
        </p:nvSpPr>
        <p:spPr>
          <a:xfrm>
            <a:off x="323850" y="1736375"/>
            <a:ext cx="6130500" cy="7635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 website or an app?</a:t>
            </a:r>
            <a:endParaRPr/>
          </a:p>
        </p:txBody>
      </p:sp>
      <p:sp>
        <p:nvSpPr>
          <p:cNvPr id="1079" name="Google Shape;1079;p37"/>
          <p:cNvSpPr txBox="1"/>
          <p:nvPr>
            <p:ph idx="1" type="body"/>
          </p:nvPr>
        </p:nvSpPr>
        <p:spPr>
          <a:xfrm>
            <a:off x="872650" y="3621700"/>
            <a:ext cx="5581500" cy="19845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If you are presenting a website, an internet product or an app, you can place a screenshot of it here.</a:t>
            </a:r>
            <a:endParaRPr/>
          </a:p>
        </p:txBody>
      </p:sp>
      <p:grpSp>
        <p:nvGrpSpPr>
          <p:cNvPr id="1080" name="Google Shape;1080;p37"/>
          <p:cNvGrpSpPr/>
          <p:nvPr/>
        </p:nvGrpSpPr>
        <p:grpSpPr>
          <a:xfrm>
            <a:off x="7085273" y="564024"/>
            <a:ext cx="2721476" cy="5544001"/>
            <a:chOff x="1020098" y="533174"/>
            <a:chExt cx="2721476" cy="5544001"/>
          </a:xfrm>
        </p:grpSpPr>
        <p:sp>
          <p:nvSpPr>
            <p:cNvPr id="1081" name="Google Shape;1081;p37"/>
            <p:cNvSpPr/>
            <p:nvPr/>
          </p:nvSpPr>
          <p:spPr>
            <a:xfrm rot="5322">
              <a:off x="1024385" y="535271"/>
              <a:ext cx="2712903" cy="5539808"/>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2" name="Google Shape;1082;p37"/>
            <p:cNvSpPr/>
            <p:nvPr/>
          </p:nvSpPr>
          <p:spPr>
            <a:xfrm rot="5339">
              <a:off x="1117813" y="634767"/>
              <a:ext cx="2511303" cy="5315708"/>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3" name="Google Shape;1083;p37"/>
            <p:cNvSpPr/>
            <p:nvPr/>
          </p:nvSpPr>
          <p:spPr>
            <a:xfrm rot="-10793156">
              <a:off x="1702575"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4" name="Google Shape;1084;p37"/>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5" name="Google Shape;1085;p37"/>
            <p:cNvSpPr/>
            <p:nvPr/>
          </p:nvSpPr>
          <p:spPr>
            <a:xfrm rot="5827501">
              <a:off x="2668054" y="715410"/>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6" name="Google Shape;1086;p37"/>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90" name="Shape 1090"/>
        <p:cNvGrpSpPr/>
        <p:nvPr/>
      </p:nvGrpSpPr>
      <p:grpSpPr>
        <a:xfrm>
          <a:off x="0" y="0"/>
          <a:ext cx="0" cy="0"/>
          <a:chOff x="0" y="0"/>
          <a:chExt cx="0" cy="0"/>
        </a:xfrm>
      </p:grpSpPr>
      <p:sp>
        <p:nvSpPr>
          <p:cNvPr id="1091" name="Google Shape;1091;p38"/>
          <p:cNvSpPr txBox="1"/>
          <p:nvPr>
            <p:ph type="title"/>
          </p:nvPr>
        </p:nvSpPr>
        <p:spPr>
          <a:xfrm>
            <a:off x="5749600" y="1812575"/>
            <a:ext cx="62139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 website or an app?</a:t>
            </a:r>
            <a:endParaRPr/>
          </a:p>
        </p:txBody>
      </p:sp>
      <p:sp>
        <p:nvSpPr>
          <p:cNvPr id="1092" name="Google Shape;1092;p38"/>
          <p:cNvSpPr txBox="1"/>
          <p:nvPr>
            <p:ph idx="1" type="body"/>
          </p:nvPr>
        </p:nvSpPr>
        <p:spPr>
          <a:xfrm>
            <a:off x="5749700" y="3803825"/>
            <a:ext cx="5581500" cy="170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If you are presenting a website, an internet product or an app, you can place a screenshot of it here.</a:t>
            </a:r>
            <a:endParaRPr/>
          </a:p>
        </p:txBody>
      </p:sp>
      <p:grpSp>
        <p:nvGrpSpPr>
          <p:cNvPr id="1093" name="Google Shape;1093;p38"/>
          <p:cNvGrpSpPr/>
          <p:nvPr/>
        </p:nvGrpSpPr>
        <p:grpSpPr>
          <a:xfrm rot="5400000">
            <a:off x="513365" y="1375319"/>
            <a:ext cx="5778042" cy="3955122"/>
            <a:chOff x="2345366" y="140711"/>
            <a:chExt cx="6483441" cy="4437974"/>
          </a:xfrm>
        </p:grpSpPr>
        <p:sp>
          <p:nvSpPr>
            <p:cNvPr id="1094" name="Google Shape;1094;p38"/>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095" name="Google Shape;1095;p38"/>
            <p:cNvGrpSpPr/>
            <p:nvPr/>
          </p:nvGrpSpPr>
          <p:grpSpPr>
            <a:xfrm>
              <a:off x="2345366" y="140711"/>
              <a:ext cx="6483441" cy="4437974"/>
              <a:chOff x="390725" y="192901"/>
              <a:chExt cx="9367779" cy="6412330"/>
            </a:xfrm>
          </p:grpSpPr>
          <p:sp>
            <p:nvSpPr>
              <p:cNvPr id="1096" name="Google Shape;1096;p38"/>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97" name="Google Shape;1097;p38"/>
              <p:cNvGrpSpPr/>
              <p:nvPr/>
            </p:nvGrpSpPr>
            <p:grpSpPr>
              <a:xfrm>
                <a:off x="9036093" y="3183174"/>
                <a:ext cx="492960" cy="492960"/>
                <a:chOff x="9132580" y="3159701"/>
                <a:chExt cx="371233" cy="371233"/>
              </a:xfrm>
            </p:grpSpPr>
            <p:sp>
              <p:nvSpPr>
                <p:cNvPr id="1098" name="Google Shape;1098;p38"/>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9" name="Google Shape;1099;p38"/>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0" name="Google Shape;1100;p38"/>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01" name="Google Shape;1101;p38"/>
              <p:cNvGrpSpPr/>
              <p:nvPr/>
            </p:nvGrpSpPr>
            <p:grpSpPr>
              <a:xfrm>
                <a:off x="390725" y="192901"/>
                <a:ext cx="9367779" cy="6412330"/>
                <a:chOff x="1194635" y="234866"/>
                <a:chExt cx="9244824" cy="6489556"/>
              </a:xfrm>
            </p:grpSpPr>
            <p:sp>
              <p:nvSpPr>
                <p:cNvPr id="1102" name="Google Shape;1102;p38"/>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3" name="Google Shape;1103;p38"/>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4" name="Google Shape;1104;p38"/>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5" name="Google Shape;1105;p38"/>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6" name="Google Shape;1106;p38"/>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7" name="Google Shape;1107;p38"/>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8" name="Google Shape;1108;p38"/>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9" name="Google Shape;1109;p38"/>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0" name="Google Shape;1110;p38"/>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1" name="Google Shape;1111;p38"/>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2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2" name="Google Shape;1112;p38"/>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3" name="Google Shape;1113;p38"/>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4" name="Google Shape;1114;p38"/>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5" name="Google Shape;1115;p38"/>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6" name="Google Shape;1116;p38"/>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7" name="Google Shape;1117;p38"/>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8" name="Google Shape;1118;p38"/>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119" name="Google Shape;1119;p38"/>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20" name="Google Shape;1120;p38"/>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4" name="Shape 1124"/>
        <p:cNvGrpSpPr/>
        <p:nvPr/>
      </p:nvGrpSpPr>
      <p:grpSpPr>
        <a:xfrm>
          <a:off x="0" y="0"/>
          <a:ext cx="0" cy="0"/>
          <a:chOff x="0" y="0"/>
          <a:chExt cx="0" cy="0"/>
        </a:xfrm>
      </p:grpSpPr>
      <p:sp>
        <p:nvSpPr>
          <p:cNvPr id="1125" name="Google Shape;1125;p39"/>
          <p:cNvSpPr txBox="1"/>
          <p:nvPr>
            <p:ph type="title"/>
          </p:nvPr>
        </p:nvSpPr>
        <p:spPr>
          <a:xfrm>
            <a:off x="1390650" y="2193575"/>
            <a:ext cx="9407100" cy="7635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7000"/>
              <a:buNone/>
            </a:pPr>
            <a:r>
              <a:rPr lang="en"/>
              <a:t>Thank you!</a:t>
            </a:r>
            <a:endParaRPr/>
          </a:p>
        </p:txBody>
      </p:sp>
      <p:sp>
        <p:nvSpPr>
          <p:cNvPr id="1126" name="Google Shape;1126;p39"/>
          <p:cNvSpPr txBox="1"/>
          <p:nvPr>
            <p:ph idx="1" type="subTitle"/>
          </p:nvPr>
        </p:nvSpPr>
        <p:spPr>
          <a:xfrm>
            <a:off x="1390650" y="2897825"/>
            <a:ext cx="9407100" cy="717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t>Do you have any questions?</a:t>
            </a:r>
            <a:endParaRPr/>
          </a:p>
        </p:txBody>
      </p:sp>
      <p:sp>
        <p:nvSpPr>
          <p:cNvPr id="1127" name="Google Shape;1127;p39"/>
          <p:cNvSpPr/>
          <p:nvPr/>
        </p:nvSpPr>
        <p:spPr>
          <a:xfrm>
            <a:off x="5989965" y="480907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28" name="Google Shape;1128;p39"/>
          <p:cNvGrpSpPr/>
          <p:nvPr/>
        </p:nvGrpSpPr>
        <p:grpSpPr>
          <a:xfrm>
            <a:off x="6523068" y="4799426"/>
            <a:ext cx="411849" cy="411917"/>
            <a:chOff x="5162200" y="4097750"/>
            <a:chExt cx="338385" cy="338414"/>
          </a:xfrm>
        </p:grpSpPr>
        <p:sp>
          <p:nvSpPr>
            <p:cNvPr id="1129" name="Google Shape;1129;p39"/>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0" name="Google Shape;1130;p39"/>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1" name="Google Shape;1131;p39"/>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32" name="Google Shape;1132;p39"/>
          <p:cNvSpPr/>
          <p:nvPr/>
        </p:nvSpPr>
        <p:spPr>
          <a:xfrm>
            <a:off x="5257075" y="485046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3" name="Google Shape;1133;p39"/>
          <p:cNvSpPr txBox="1"/>
          <p:nvPr>
            <p:ph idx="2" type="body"/>
          </p:nvPr>
        </p:nvSpPr>
        <p:spPr>
          <a:xfrm>
            <a:off x="1390734" y="3457825"/>
            <a:ext cx="9407100" cy="13416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1900"/>
              <a:buNone/>
            </a:pPr>
            <a:r>
              <a:rPr lang="en"/>
              <a:t>hello@mail.com</a:t>
            </a:r>
            <a:endParaRPr/>
          </a:p>
          <a:p>
            <a:pPr indent="0" lvl="0" marL="0" rtl="0" algn="ctr">
              <a:lnSpc>
                <a:spcPct val="100000"/>
              </a:lnSpc>
              <a:spcBef>
                <a:spcPts val="0"/>
              </a:spcBef>
              <a:spcAft>
                <a:spcPts val="0"/>
              </a:spcAft>
              <a:buSzPts val="1900"/>
              <a:buNone/>
            </a:pPr>
            <a:r>
              <a:rPr lang="en"/>
              <a:t>555-111-222</a:t>
            </a:r>
            <a:endParaRPr/>
          </a:p>
          <a:p>
            <a:pPr indent="0" lvl="0" marL="0" rtl="0" algn="ctr">
              <a:lnSpc>
                <a:spcPct val="100000"/>
              </a:lnSpc>
              <a:spcBef>
                <a:spcPts val="0"/>
              </a:spcBef>
              <a:spcAft>
                <a:spcPts val="0"/>
              </a:spcAft>
              <a:buSzPts val="1900"/>
              <a:buNone/>
            </a:pPr>
            <a:r>
              <a:rPr lang="en"/>
              <a:t>mydomain.com</a:t>
            </a:r>
            <a:endParaRPr/>
          </a:p>
          <a:p>
            <a:pPr indent="0" lvl="0" marL="0" rtl="0" algn="ctr">
              <a:lnSpc>
                <a:spcPct val="100000"/>
              </a:lnSpc>
              <a:spcBef>
                <a:spcPts val="0"/>
              </a:spcBef>
              <a:spcAft>
                <a:spcPts val="0"/>
              </a:spcAft>
              <a:buSzPts val="1900"/>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37" name="Shape 1137"/>
        <p:cNvGrpSpPr/>
        <p:nvPr/>
      </p:nvGrpSpPr>
      <p:grpSpPr>
        <a:xfrm>
          <a:off x="0" y="0"/>
          <a:ext cx="0" cy="0"/>
          <a:chOff x="0" y="0"/>
          <a:chExt cx="0" cy="0"/>
        </a:xfrm>
      </p:grpSpPr>
      <p:sp>
        <p:nvSpPr>
          <p:cNvPr id="1138" name="Google Shape;1138;p40"/>
          <p:cNvSpPr txBox="1"/>
          <p:nvPr>
            <p:ph type="title"/>
          </p:nvPr>
        </p:nvSpPr>
        <p:spPr>
          <a:xfrm>
            <a:off x="1123750" y="1431575"/>
            <a:ext cx="104358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5100"/>
              <a:t>Credits.</a:t>
            </a:r>
            <a:endParaRPr sz="5100"/>
          </a:p>
        </p:txBody>
      </p:sp>
      <p:sp>
        <p:nvSpPr>
          <p:cNvPr id="1139" name="Google Shape;1139;p40"/>
          <p:cNvSpPr txBox="1"/>
          <p:nvPr>
            <p:ph idx="1" type="body"/>
          </p:nvPr>
        </p:nvSpPr>
        <p:spPr>
          <a:xfrm>
            <a:off x="1123937" y="2508425"/>
            <a:ext cx="10435800" cy="3106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2400"/>
              <a:t>Presentation Template: </a:t>
            </a:r>
            <a:r>
              <a:rPr lang="en" sz="2400" u="sng">
                <a:solidFill>
                  <a:schemeClr val="hlink"/>
                </a:solidFill>
                <a:hlinkClick r:id="rId3"/>
              </a:rPr>
              <a:t>SlidesMania</a:t>
            </a:r>
            <a:endParaRPr sz="2400"/>
          </a:p>
          <a:p>
            <a:pPr indent="0" lvl="0" marL="0" rtl="0" algn="l">
              <a:lnSpc>
                <a:spcPct val="115000"/>
              </a:lnSpc>
              <a:spcBef>
                <a:spcPts val="2100"/>
              </a:spcBef>
              <a:spcAft>
                <a:spcPts val="0"/>
              </a:spcAft>
              <a:buSzPts val="1900"/>
              <a:buNone/>
            </a:pPr>
            <a:r>
              <a:rPr lang="en" sz="2400"/>
              <a:t>Sample Images: </a:t>
            </a:r>
            <a:r>
              <a:rPr lang="en" sz="2400" u="sng">
                <a:solidFill>
                  <a:schemeClr val="hlink"/>
                </a:solidFill>
                <a:hlinkClick r:id="rId4"/>
              </a:rPr>
              <a:t>Unsplash</a:t>
            </a:r>
            <a:endParaRPr sz="2400"/>
          </a:p>
          <a:p>
            <a:pPr indent="0" lvl="0" marL="0" rtl="0" algn="l">
              <a:lnSpc>
                <a:spcPct val="115000"/>
              </a:lnSpc>
              <a:spcBef>
                <a:spcPts val="2100"/>
              </a:spcBef>
              <a:spcAft>
                <a:spcPts val="0"/>
              </a:spcAft>
              <a:buSzPts val="1900"/>
              <a:buNone/>
            </a:pPr>
            <a:r>
              <a:rPr lang="en"/>
              <a:t>Fonts used in this presentation: Epilogue and</a:t>
            </a:r>
            <a:r>
              <a:rPr lang="en">
                <a:latin typeface="Spicy Rice"/>
                <a:ea typeface="Spicy Rice"/>
                <a:cs typeface="Spicy Rice"/>
                <a:sym typeface="Spicy Rice"/>
              </a:rPr>
              <a:t> Spicy Rice</a:t>
            </a:r>
            <a:endParaRPr>
              <a:latin typeface="Spicy Rice"/>
              <a:ea typeface="Spicy Rice"/>
              <a:cs typeface="Spicy Rice"/>
              <a:sym typeface="Spicy Rice"/>
            </a:endParaRPr>
          </a:p>
          <a:p>
            <a:pPr indent="0" lvl="0" marL="0" rtl="0" algn="l">
              <a:lnSpc>
                <a:spcPct val="115000"/>
              </a:lnSpc>
              <a:spcBef>
                <a:spcPts val="2100"/>
              </a:spcBef>
              <a:spcAft>
                <a:spcPts val="2100"/>
              </a:spcAft>
              <a:buSzPts val="1900"/>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43" name="Shape 1143"/>
        <p:cNvGrpSpPr/>
        <p:nvPr/>
      </p:nvGrpSpPr>
      <p:grpSpPr>
        <a:xfrm>
          <a:off x="0" y="0"/>
          <a:ext cx="0" cy="0"/>
          <a:chOff x="0" y="0"/>
          <a:chExt cx="0" cy="0"/>
        </a:xfrm>
      </p:grpSpPr>
      <p:sp>
        <p:nvSpPr>
          <p:cNvPr id="1144" name="Google Shape;1144;p41"/>
          <p:cNvSpPr txBox="1"/>
          <p:nvPr>
            <p:ph type="title"/>
          </p:nvPr>
        </p:nvSpPr>
        <p:spPr>
          <a:xfrm>
            <a:off x="415650" y="344902"/>
            <a:ext cx="11360700" cy="8670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5000"/>
              <a:t>Editable Icons</a:t>
            </a:r>
            <a:endParaRPr sz="5000"/>
          </a:p>
        </p:txBody>
      </p:sp>
      <p:grpSp>
        <p:nvGrpSpPr>
          <p:cNvPr id="1145" name="Google Shape;1145;p41"/>
          <p:cNvGrpSpPr/>
          <p:nvPr/>
        </p:nvGrpSpPr>
        <p:grpSpPr>
          <a:xfrm>
            <a:off x="3570764" y="1773752"/>
            <a:ext cx="405160" cy="253589"/>
            <a:chOff x="4797800" y="1994125"/>
            <a:chExt cx="306475" cy="186025"/>
          </a:xfrm>
        </p:grpSpPr>
        <p:sp>
          <p:nvSpPr>
            <p:cNvPr id="1146" name="Google Shape;1146;p41"/>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7" name="Google Shape;1147;p41"/>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48" name="Google Shape;1148;p41"/>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9" name="Google Shape;1149;p41"/>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0" name="Google Shape;1150;p41"/>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1" name="Google Shape;1151;p41"/>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2" name="Google Shape;1152;p41"/>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53" name="Google Shape;1153;p41"/>
          <p:cNvGrpSpPr/>
          <p:nvPr/>
        </p:nvGrpSpPr>
        <p:grpSpPr>
          <a:xfrm>
            <a:off x="6164058" y="1777777"/>
            <a:ext cx="352082" cy="254203"/>
            <a:chOff x="4250025" y="2848800"/>
            <a:chExt cx="266325" cy="186475"/>
          </a:xfrm>
        </p:grpSpPr>
        <p:sp>
          <p:nvSpPr>
            <p:cNvPr id="1154" name="Google Shape;1154;p41"/>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5" name="Google Shape;1155;p41"/>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56" name="Google Shape;1156;p41"/>
          <p:cNvGrpSpPr/>
          <p:nvPr/>
        </p:nvGrpSpPr>
        <p:grpSpPr>
          <a:xfrm>
            <a:off x="6761406" y="1741891"/>
            <a:ext cx="343224" cy="326555"/>
            <a:chOff x="4707700" y="2822475"/>
            <a:chExt cx="259625" cy="239550"/>
          </a:xfrm>
        </p:grpSpPr>
        <p:sp>
          <p:nvSpPr>
            <p:cNvPr id="1157" name="Google Shape;1157;p41"/>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8" name="Google Shape;1158;p41"/>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9" name="Google Shape;1159;p41"/>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60" name="Google Shape;1160;p41"/>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1" name="Google Shape;1161;p41"/>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62" name="Google Shape;1162;p41"/>
          <p:cNvGrpSpPr/>
          <p:nvPr/>
        </p:nvGrpSpPr>
        <p:grpSpPr>
          <a:xfrm>
            <a:off x="8396572" y="1705391"/>
            <a:ext cx="351487" cy="398940"/>
            <a:chOff x="6425500" y="2795700"/>
            <a:chExt cx="265875" cy="292650"/>
          </a:xfrm>
        </p:grpSpPr>
        <p:sp>
          <p:nvSpPr>
            <p:cNvPr id="1163" name="Google Shape;1163;p41"/>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4" name="Google Shape;1164;p41"/>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65" name="Google Shape;1165;p41"/>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66" name="Google Shape;1166;p41"/>
          <p:cNvGrpSpPr/>
          <p:nvPr/>
        </p:nvGrpSpPr>
        <p:grpSpPr>
          <a:xfrm>
            <a:off x="9474618" y="1760035"/>
            <a:ext cx="350297" cy="290464"/>
            <a:chOff x="5549875" y="2418425"/>
            <a:chExt cx="264975" cy="213075"/>
          </a:xfrm>
        </p:grpSpPr>
        <p:sp>
          <p:nvSpPr>
            <p:cNvPr id="1167" name="Google Shape;1167;p41"/>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8" name="Google Shape;1168;p41"/>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69" name="Google Shape;1169;p41"/>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70" name="Google Shape;1170;p41"/>
          <p:cNvGrpSpPr/>
          <p:nvPr/>
        </p:nvGrpSpPr>
        <p:grpSpPr>
          <a:xfrm>
            <a:off x="3570694" y="2404542"/>
            <a:ext cx="299598" cy="308322"/>
            <a:chOff x="3739275" y="2525850"/>
            <a:chExt cx="226625" cy="226175"/>
          </a:xfrm>
        </p:grpSpPr>
        <p:sp>
          <p:nvSpPr>
            <p:cNvPr id="1171" name="Google Shape;1171;p41"/>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2" name="Google Shape;1172;p41"/>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3" name="Google Shape;1173;p41"/>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4" name="Google Shape;1174;p41"/>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75" name="Google Shape;1175;p41"/>
          <p:cNvGrpSpPr/>
          <p:nvPr/>
        </p:nvGrpSpPr>
        <p:grpSpPr>
          <a:xfrm>
            <a:off x="3043876" y="2377772"/>
            <a:ext cx="272464" cy="361861"/>
            <a:chOff x="4518575" y="2506200"/>
            <a:chExt cx="206100" cy="265450"/>
          </a:xfrm>
        </p:grpSpPr>
        <p:sp>
          <p:nvSpPr>
            <p:cNvPr id="1176" name="Google Shape;1176;p41"/>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7" name="Google Shape;1177;p41"/>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8" name="Google Shape;1178;p41"/>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9" name="Google Shape;1179;p41"/>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0" name="Google Shape;1180;p41"/>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1" name="Google Shape;1181;p41"/>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2" name="Google Shape;1182;p41"/>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3" name="Google Shape;1183;p41"/>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4" name="Google Shape;1184;p41"/>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85" name="Google Shape;1185;p41"/>
          <p:cNvGrpSpPr/>
          <p:nvPr/>
        </p:nvGrpSpPr>
        <p:grpSpPr>
          <a:xfrm>
            <a:off x="4125077" y="2404742"/>
            <a:ext cx="299631" cy="308322"/>
            <a:chOff x="4164375" y="1677425"/>
            <a:chExt cx="226650" cy="226175"/>
          </a:xfrm>
        </p:grpSpPr>
        <p:sp>
          <p:nvSpPr>
            <p:cNvPr id="1186" name="Google Shape;1186;p41"/>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7" name="Google Shape;1187;p41"/>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8" name="Google Shape;1188;p41"/>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9" name="Google Shape;1189;p41"/>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0" name="Google Shape;1190;p41"/>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91" name="Google Shape;1191;p41"/>
          <p:cNvGrpSpPr/>
          <p:nvPr/>
        </p:nvGrpSpPr>
        <p:grpSpPr>
          <a:xfrm>
            <a:off x="5179042" y="2395931"/>
            <a:ext cx="299003" cy="308322"/>
            <a:chOff x="5226025" y="1677425"/>
            <a:chExt cx="226175" cy="226175"/>
          </a:xfrm>
        </p:grpSpPr>
        <p:sp>
          <p:nvSpPr>
            <p:cNvPr id="1192" name="Google Shape;1192;p41"/>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3" name="Google Shape;1193;p41"/>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94" name="Google Shape;1194;p41"/>
          <p:cNvGrpSpPr/>
          <p:nvPr/>
        </p:nvGrpSpPr>
        <p:grpSpPr>
          <a:xfrm>
            <a:off x="4652426" y="2396024"/>
            <a:ext cx="299003" cy="308322"/>
            <a:chOff x="4835275" y="1198350"/>
            <a:chExt cx="226175" cy="226175"/>
          </a:xfrm>
        </p:grpSpPr>
        <p:sp>
          <p:nvSpPr>
            <p:cNvPr id="1195" name="Google Shape;1195;p41"/>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6" name="Google Shape;1196;p41"/>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97" name="Google Shape;1197;p41"/>
          <p:cNvGrpSpPr/>
          <p:nvPr/>
        </p:nvGrpSpPr>
        <p:grpSpPr>
          <a:xfrm>
            <a:off x="6339271" y="2379923"/>
            <a:ext cx="347356" cy="358215"/>
            <a:chOff x="968775" y="1180050"/>
            <a:chExt cx="262750" cy="262775"/>
          </a:xfrm>
        </p:grpSpPr>
        <p:sp>
          <p:nvSpPr>
            <p:cNvPr id="1198" name="Google Shape;1198;p41"/>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9" name="Google Shape;1199;p41"/>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0" name="Google Shape;1200;p41"/>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01" name="Google Shape;1201;p41"/>
          <p:cNvGrpSpPr/>
          <p:nvPr/>
        </p:nvGrpSpPr>
        <p:grpSpPr>
          <a:xfrm>
            <a:off x="5704170" y="2446992"/>
            <a:ext cx="386288" cy="224042"/>
            <a:chOff x="1678900" y="1231350"/>
            <a:chExt cx="292200" cy="164350"/>
          </a:xfrm>
        </p:grpSpPr>
        <p:sp>
          <p:nvSpPr>
            <p:cNvPr id="1202" name="Google Shape;1202;p41"/>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3" name="Google Shape;1203;p41"/>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4" name="Google Shape;1204;p41"/>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05" name="Google Shape;1205;p41"/>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06" name="Google Shape;1206;p41"/>
          <p:cNvGrpSpPr/>
          <p:nvPr/>
        </p:nvGrpSpPr>
        <p:grpSpPr>
          <a:xfrm>
            <a:off x="7467406" y="2373531"/>
            <a:ext cx="322006" cy="353205"/>
            <a:chOff x="2405550" y="1181850"/>
            <a:chExt cx="243575" cy="259100"/>
          </a:xfrm>
        </p:grpSpPr>
        <p:sp>
          <p:nvSpPr>
            <p:cNvPr id="1207" name="Google Shape;1207;p41"/>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8" name="Google Shape;1208;p41"/>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9" name="Google Shape;1209;p41"/>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0" name="Google Shape;1210;p41"/>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1" name="Google Shape;1211;p41"/>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2" name="Google Shape;1212;p41"/>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13" name="Google Shape;1213;p41"/>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14" name="Google Shape;1214;p41"/>
          <p:cNvGrpSpPr/>
          <p:nvPr/>
        </p:nvGrpSpPr>
        <p:grpSpPr>
          <a:xfrm>
            <a:off x="8500593" y="2371333"/>
            <a:ext cx="286610" cy="357601"/>
            <a:chOff x="3086700" y="1180050"/>
            <a:chExt cx="216800" cy="262325"/>
          </a:xfrm>
        </p:grpSpPr>
        <p:sp>
          <p:nvSpPr>
            <p:cNvPr id="1215" name="Google Shape;1215;p41"/>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6" name="Google Shape;1216;p41"/>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17" name="Google Shape;1217;p41"/>
          <p:cNvGrpSpPr/>
          <p:nvPr/>
        </p:nvGrpSpPr>
        <p:grpSpPr>
          <a:xfrm>
            <a:off x="9007187" y="2359473"/>
            <a:ext cx="228243" cy="381321"/>
            <a:chOff x="3741075" y="1171575"/>
            <a:chExt cx="172650" cy="279725"/>
          </a:xfrm>
        </p:grpSpPr>
        <p:sp>
          <p:nvSpPr>
            <p:cNvPr id="1218" name="Google Shape;1218;p41"/>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9" name="Google Shape;1219;p41"/>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0" name="Google Shape;1220;p41"/>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1" name="Google Shape;1221;p41"/>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22" name="Google Shape;1222;p41"/>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23" name="Google Shape;1223;p41"/>
          <p:cNvGrpSpPr/>
          <p:nvPr/>
        </p:nvGrpSpPr>
        <p:grpSpPr>
          <a:xfrm>
            <a:off x="2528682" y="3103577"/>
            <a:ext cx="351520" cy="253623"/>
            <a:chOff x="952700" y="1101100"/>
            <a:chExt cx="265900" cy="186050"/>
          </a:xfrm>
        </p:grpSpPr>
        <p:sp>
          <p:nvSpPr>
            <p:cNvPr id="1224" name="Google Shape;1224;p41"/>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5" name="Google Shape;1225;p41"/>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6" name="Google Shape;1226;p41"/>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27" name="Google Shape;1227;p41"/>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8" name="Google Shape;1228;p41"/>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9" name="Google Shape;1229;p41"/>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0" name="Google Shape;1230;p41"/>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31" name="Google Shape;1231;p41"/>
          <p:cNvGrpSpPr/>
          <p:nvPr/>
        </p:nvGrpSpPr>
        <p:grpSpPr>
          <a:xfrm>
            <a:off x="5219949" y="3082177"/>
            <a:ext cx="317875" cy="344208"/>
            <a:chOff x="5583325" y="1073450"/>
            <a:chExt cx="240450" cy="252500"/>
          </a:xfrm>
        </p:grpSpPr>
        <p:sp>
          <p:nvSpPr>
            <p:cNvPr id="1232" name="Google Shape;1232;p41"/>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3" name="Google Shape;1233;p41"/>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4" name="Google Shape;1234;p41"/>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5" name="Google Shape;1235;p41"/>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36" name="Google Shape;1236;p41"/>
          <p:cNvGrpSpPr/>
          <p:nvPr/>
        </p:nvGrpSpPr>
        <p:grpSpPr>
          <a:xfrm>
            <a:off x="5703822" y="3071928"/>
            <a:ext cx="386850" cy="294962"/>
            <a:chOff x="1502275" y="3638775"/>
            <a:chExt cx="292625" cy="216375"/>
          </a:xfrm>
        </p:grpSpPr>
        <p:sp>
          <p:nvSpPr>
            <p:cNvPr id="1237" name="Google Shape;1237;p41"/>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8" name="Google Shape;1238;p41"/>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9" name="Google Shape;1239;p41"/>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0" name="Google Shape;1240;p41"/>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1" name="Google Shape;1241;p41"/>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42" name="Google Shape;1242;p41"/>
          <p:cNvGrpSpPr/>
          <p:nvPr/>
        </p:nvGrpSpPr>
        <p:grpSpPr>
          <a:xfrm>
            <a:off x="6258857" y="3016414"/>
            <a:ext cx="354428" cy="362441"/>
            <a:chOff x="3171000" y="4021950"/>
            <a:chExt cx="268100" cy="265875"/>
          </a:xfrm>
        </p:grpSpPr>
        <p:sp>
          <p:nvSpPr>
            <p:cNvPr id="1243" name="Google Shape;1243;p41"/>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4" name="Google Shape;1244;p41"/>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45" name="Google Shape;1245;p41"/>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6" name="Google Shape;1246;p41"/>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47" name="Google Shape;1247;p41"/>
          <p:cNvGrpSpPr/>
          <p:nvPr/>
        </p:nvGrpSpPr>
        <p:grpSpPr>
          <a:xfrm>
            <a:off x="7848132" y="3068067"/>
            <a:ext cx="334400" cy="344821"/>
            <a:chOff x="5684575" y="4038000"/>
            <a:chExt cx="252950" cy="252950"/>
          </a:xfrm>
        </p:grpSpPr>
        <p:sp>
          <p:nvSpPr>
            <p:cNvPr id="1248" name="Google Shape;1248;p41"/>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9" name="Google Shape;1249;p41"/>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0" name="Google Shape;1250;p41"/>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1" name="Google Shape;1251;p41"/>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2" name="Google Shape;1252;p41"/>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3" name="Google Shape;1253;p41"/>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54" name="Google Shape;1254;p41"/>
          <p:cNvGrpSpPr/>
          <p:nvPr/>
        </p:nvGrpSpPr>
        <p:grpSpPr>
          <a:xfrm>
            <a:off x="8441727" y="3026501"/>
            <a:ext cx="247115" cy="399520"/>
            <a:chOff x="1982675" y="3599525"/>
            <a:chExt cx="186925" cy="293075"/>
          </a:xfrm>
        </p:grpSpPr>
        <p:sp>
          <p:nvSpPr>
            <p:cNvPr id="1255" name="Google Shape;1255;p41"/>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6" name="Google Shape;1256;p41"/>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7" name="Google Shape;1257;p41"/>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8" name="Google Shape;1258;p41"/>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9" name="Google Shape;1259;p41"/>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60" name="Google Shape;1260;p41"/>
          <p:cNvGrpSpPr/>
          <p:nvPr/>
        </p:nvGrpSpPr>
        <p:grpSpPr>
          <a:xfrm>
            <a:off x="8947735" y="3026500"/>
            <a:ext cx="178106" cy="398940"/>
            <a:chOff x="2397075" y="3602200"/>
            <a:chExt cx="134725" cy="292650"/>
          </a:xfrm>
        </p:grpSpPr>
        <p:sp>
          <p:nvSpPr>
            <p:cNvPr id="1261" name="Google Shape;1261;p41"/>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2" name="Google Shape;1262;p41"/>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3" name="Google Shape;1263;p41"/>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4" name="Google Shape;1264;p41"/>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5" name="Google Shape;1265;p41"/>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66" name="Google Shape;1266;p41"/>
          <p:cNvGrpSpPr/>
          <p:nvPr/>
        </p:nvGrpSpPr>
        <p:grpSpPr>
          <a:xfrm>
            <a:off x="2581850" y="3710924"/>
            <a:ext cx="246520" cy="383741"/>
            <a:chOff x="2717350" y="3603525"/>
            <a:chExt cx="186475" cy="281500"/>
          </a:xfrm>
        </p:grpSpPr>
        <p:sp>
          <p:nvSpPr>
            <p:cNvPr id="1267" name="Google Shape;1267;p41"/>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8" name="Google Shape;1268;p41"/>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9" name="Google Shape;1269;p41"/>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0" name="Google Shape;1270;p41"/>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71" name="Google Shape;1271;p41"/>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72" name="Google Shape;1272;p41"/>
          <p:cNvGrpSpPr/>
          <p:nvPr/>
        </p:nvGrpSpPr>
        <p:grpSpPr>
          <a:xfrm>
            <a:off x="3024770" y="3721267"/>
            <a:ext cx="332053" cy="363054"/>
            <a:chOff x="3927075" y="3612900"/>
            <a:chExt cx="251175" cy="266325"/>
          </a:xfrm>
        </p:grpSpPr>
        <p:sp>
          <p:nvSpPr>
            <p:cNvPr id="1273" name="Google Shape;1273;p41"/>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4" name="Google Shape;1274;p41"/>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75" name="Google Shape;1275;p41"/>
          <p:cNvGrpSpPr/>
          <p:nvPr/>
        </p:nvGrpSpPr>
        <p:grpSpPr>
          <a:xfrm>
            <a:off x="3552875" y="3780864"/>
            <a:ext cx="336152" cy="347241"/>
            <a:chOff x="4324975" y="3617800"/>
            <a:chExt cx="254275" cy="254725"/>
          </a:xfrm>
        </p:grpSpPr>
        <p:sp>
          <p:nvSpPr>
            <p:cNvPr id="1276" name="Google Shape;1276;p41"/>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7" name="Google Shape;1277;p41"/>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8" name="Google Shape;1278;p41"/>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79" name="Google Shape;1279;p41"/>
          <p:cNvGrpSpPr/>
          <p:nvPr/>
        </p:nvGrpSpPr>
        <p:grpSpPr>
          <a:xfrm>
            <a:off x="4086534" y="3846536"/>
            <a:ext cx="399872" cy="217737"/>
            <a:chOff x="4728650" y="3665975"/>
            <a:chExt cx="302475" cy="159725"/>
          </a:xfrm>
        </p:grpSpPr>
        <p:sp>
          <p:nvSpPr>
            <p:cNvPr id="1280" name="Google Shape;1280;p41"/>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1" name="Google Shape;1281;p41"/>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82" name="Google Shape;1282;p41"/>
          <p:cNvGrpSpPr/>
          <p:nvPr/>
        </p:nvGrpSpPr>
        <p:grpSpPr>
          <a:xfrm>
            <a:off x="4613200" y="3803696"/>
            <a:ext cx="382719" cy="282796"/>
            <a:chOff x="5164925" y="3642775"/>
            <a:chExt cx="289500" cy="207450"/>
          </a:xfrm>
        </p:grpSpPr>
        <p:sp>
          <p:nvSpPr>
            <p:cNvPr id="1283" name="Google Shape;1283;p41"/>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4" name="Google Shape;1284;p41"/>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5" name="Google Shape;1285;p41"/>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6" name="Google Shape;1286;p41"/>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7" name="Google Shape;1287;p41"/>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88" name="Google Shape;1288;p41"/>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9" name="Google Shape;1289;p41"/>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0" name="Google Shape;1290;p41"/>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1" name="Google Shape;1291;p41"/>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2" name="Google Shape;1292;p41"/>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3" name="Google Shape;1293;p41"/>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4" name="Google Shape;1294;p41"/>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95" name="Google Shape;1295;p41"/>
          <p:cNvGrpSpPr/>
          <p:nvPr/>
        </p:nvGrpSpPr>
        <p:grpSpPr>
          <a:xfrm>
            <a:off x="8933824" y="3717916"/>
            <a:ext cx="327294" cy="334632"/>
            <a:chOff x="5717150" y="2098500"/>
            <a:chExt cx="247575" cy="245475"/>
          </a:xfrm>
        </p:grpSpPr>
        <p:sp>
          <p:nvSpPr>
            <p:cNvPr id="1296" name="Google Shape;1296;p41"/>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7" name="Google Shape;1297;p41"/>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8" name="Google Shape;1298;p41"/>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99" name="Google Shape;1299;p41"/>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0" name="Google Shape;1300;p41"/>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1" name="Google Shape;1301;p41"/>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02" name="Google Shape;1302;p41"/>
          <p:cNvGrpSpPr/>
          <p:nvPr/>
        </p:nvGrpSpPr>
        <p:grpSpPr>
          <a:xfrm>
            <a:off x="3511298" y="4358842"/>
            <a:ext cx="352082" cy="317455"/>
            <a:chOff x="6435300" y="2742175"/>
            <a:chExt cx="266325" cy="232875"/>
          </a:xfrm>
        </p:grpSpPr>
        <p:sp>
          <p:nvSpPr>
            <p:cNvPr id="1303" name="Google Shape;1303;p41"/>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4" name="Google Shape;1304;p41"/>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05" name="Google Shape;1305;p41"/>
          <p:cNvGrpSpPr/>
          <p:nvPr/>
        </p:nvGrpSpPr>
        <p:grpSpPr>
          <a:xfrm>
            <a:off x="4558258" y="4437967"/>
            <a:ext cx="333805" cy="344208"/>
            <a:chOff x="674800" y="2146225"/>
            <a:chExt cx="252500" cy="252500"/>
          </a:xfrm>
        </p:grpSpPr>
        <p:sp>
          <p:nvSpPr>
            <p:cNvPr id="1306" name="Google Shape;1306;p41"/>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7" name="Google Shape;1307;p41"/>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8" name="Google Shape;1308;p41"/>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9" name="Google Shape;1309;p41"/>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10" name="Google Shape;1310;p41"/>
          <p:cNvGrpSpPr/>
          <p:nvPr/>
        </p:nvGrpSpPr>
        <p:grpSpPr>
          <a:xfrm>
            <a:off x="5085306" y="4449453"/>
            <a:ext cx="333805" cy="344208"/>
            <a:chOff x="2164225" y="2146225"/>
            <a:chExt cx="252500" cy="252500"/>
          </a:xfrm>
        </p:grpSpPr>
        <p:sp>
          <p:nvSpPr>
            <p:cNvPr id="1311" name="Google Shape;1311;p41"/>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2" name="Google Shape;1312;p41"/>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3" name="Google Shape;1313;p41"/>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4" name="Google Shape;1314;p41"/>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15" name="Google Shape;1315;p41"/>
          <p:cNvGrpSpPr/>
          <p:nvPr/>
        </p:nvGrpSpPr>
        <p:grpSpPr>
          <a:xfrm>
            <a:off x="4031217" y="4449226"/>
            <a:ext cx="334400" cy="344821"/>
            <a:chOff x="689975" y="1737200"/>
            <a:chExt cx="252950" cy="252950"/>
          </a:xfrm>
        </p:grpSpPr>
        <p:sp>
          <p:nvSpPr>
            <p:cNvPr id="1316" name="Google Shape;1316;p41"/>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7" name="Google Shape;1317;p41"/>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8" name="Google Shape;1318;p41"/>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9" name="Google Shape;1319;p41"/>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0" name="Google Shape;1320;p41"/>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1" name="Google Shape;1321;p41"/>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22" name="Google Shape;1322;p41"/>
          <p:cNvGrpSpPr/>
          <p:nvPr/>
        </p:nvGrpSpPr>
        <p:grpSpPr>
          <a:xfrm>
            <a:off x="5612075" y="4439102"/>
            <a:ext cx="334400" cy="344208"/>
            <a:chOff x="2961350" y="1740750"/>
            <a:chExt cx="252950" cy="252500"/>
          </a:xfrm>
        </p:grpSpPr>
        <p:sp>
          <p:nvSpPr>
            <p:cNvPr id="1323" name="Google Shape;1323;p41"/>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4" name="Google Shape;1324;p41"/>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5" name="Google Shape;1325;p41"/>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6" name="Google Shape;1326;p41"/>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7" name="Google Shape;1327;p41"/>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8" name="Google Shape;1328;p41"/>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29" name="Google Shape;1329;p41"/>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1330" name="Google Shape;1330;p41"/>
          <p:cNvGrpSpPr/>
          <p:nvPr/>
        </p:nvGrpSpPr>
        <p:grpSpPr>
          <a:xfrm>
            <a:off x="6696108" y="4387468"/>
            <a:ext cx="271902" cy="376448"/>
            <a:chOff x="4026550" y="3640100"/>
            <a:chExt cx="205675" cy="276150"/>
          </a:xfrm>
        </p:grpSpPr>
        <p:sp>
          <p:nvSpPr>
            <p:cNvPr id="1331" name="Google Shape;1331;p41"/>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2" name="Google Shape;1332;p41"/>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3" name="Google Shape;1333;p41"/>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4" name="Google Shape;1334;p41"/>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5" name="Google Shape;1335;p41"/>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6" name="Google Shape;1336;p41"/>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37" name="Google Shape;1337;p41"/>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38" name="Google Shape;1338;p41"/>
          <p:cNvGrpSpPr/>
          <p:nvPr/>
        </p:nvGrpSpPr>
        <p:grpSpPr>
          <a:xfrm>
            <a:off x="7732713" y="4486703"/>
            <a:ext cx="351487" cy="294826"/>
            <a:chOff x="853250" y="4006875"/>
            <a:chExt cx="265875" cy="216275"/>
          </a:xfrm>
        </p:grpSpPr>
        <p:sp>
          <p:nvSpPr>
            <p:cNvPr id="1339" name="Google Shape;1339;p41"/>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0" name="Google Shape;1340;p41"/>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41" name="Google Shape;1341;p41"/>
          <p:cNvGrpSpPr/>
          <p:nvPr/>
        </p:nvGrpSpPr>
        <p:grpSpPr>
          <a:xfrm>
            <a:off x="8910280" y="4452282"/>
            <a:ext cx="245925" cy="363668"/>
            <a:chOff x="1978675" y="3981800"/>
            <a:chExt cx="186025" cy="266775"/>
          </a:xfrm>
        </p:grpSpPr>
        <p:sp>
          <p:nvSpPr>
            <p:cNvPr id="1342" name="Google Shape;1342;p41"/>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3" name="Google Shape;1343;p41"/>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44" name="Google Shape;1344;p41"/>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45" name="Google Shape;1345;p41"/>
          <p:cNvGrpSpPr/>
          <p:nvPr/>
        </p:nvGrpSpPr>
        <p:grpSpPr>
          <a:xfrm>
            <a:off x="9440020" y="4461726"/>
            <a:ext cx="333805" cy="344821"/>
            <a:chOff x="480325" y="3970200"/>
            <a:chExt cx="252500" cy="252950"/>
          </a:xfrm>
        </p:grpSpPr>
        <p:sp>
          <p:nvSpPr>
            <p:cNvPr id="1346" name="Google Shape;1346;p41"/>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7" name="Google Shape;1347;p41"/>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8" name="Google Shape;1348;p41"/>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9" name="Google Shape;1349;p41"/>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0" name="Google Shape;1350;p41"/>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51" name="Google Shape;1351;p41"/>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52" name="Google Shape;1352;p41"/>
          <p:cNvGrpSpPr/>
          <p:nvPr/>
        </p:nvGrpSpPr>
        <p:grpSpPr>
          <a:xfrm>
            <a:off x="3015743" y="5051331"/>
            <a:ext cx="334400" cy="344208"/>
            <a:chOff x="5745250" y="4378350"/>
            <a:chExt cx="252950" cy="252500"/>
          </a:xfrm>
        </p:grpSpPr>
        <p:sp>
          <p:nvSpPr>
            <p:cNvPr id="1353" name="Google Shape;1353;p41"/>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4" name="Google Shape;1354;p41"/>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55" name="Google Shape;1355;p41"/>
          <p:cNvGrpSpPr/>
          <p:nvPr/>
        </p:nvGrpSpPr>
        <p:grpSpPr>
          <a:xfrm>
            <a:off x="3525242" y="5055591"/>
            <a:ext cx="334400" cy="344821"/>
            <a:chOff x="6130650" y="4381475"/>
            <a:chExt cx="252950" cy="252950"/>
          </a:xfrm>
        </p:grpSpPr>
        <p:sp>
          <p:nvSpPr>
            <p:cNvPr id="1356" name="Google Shape;1356;p41"/>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7" name="Google Shape;1357;p41"/>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58" name="Google Shape;1358;p41"/>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59" name="Google Shape;1359;p41"/>
          <p:cNvGrpSpPr/>
          <p:nvPr/>
        </p:nvGrpSpPr>
        <p:grpSpPr>
          <a:xfrm>
            <a:off x="4533046" y="5078674"/>
            <a:ext cx="352082" cy="299802"/>
            <a:chOff x="6919750" y="1464650"/>
            <a:chExt cx="266325" cy="219925"/>
          </a:xfrm>
        </p:grpSpPr>
        <p:sp>
          <p:nvSpPr>
            <p:cNvPr id="1360" name="Google Shape;1360;p41"/>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1" name="Google Shape;1361;p41"/>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62" name="Google Shape;1362;p41"/>
          <p:cNvGrpSpPr/>
          <p:nvPr/>
        </p:nvGrpSpPr>
        <p:grpSpPr>
          <a:xfrm>
            <a:off x="5059243" y="5054116"/>
            <a:ext cx="366855" cy="339948"/>
            <a:chOff x="4759875" y="1027050"/>
            <a:chExt cx="277500" cy="249375"/>
          </a:xfrm>
        </p:grpSpPr>
        <p:sp>
          <p:nvSpPr>
            <p:cNvPr id="1363" name="Google Shape;1363;p41"/>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4" name="Google Shape;1364;p41"/>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5" name="Google Shape;1365;p41"/>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6" name="Google Shape;1366;p41"/>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7" name="Google Shape;1367;p41"/>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68" name="Google Shape;1368;p41"/>
          <p:cNvGrpSpPr/>
          <p:nvPr/>
        </p:nvGrpSpPr>
        <p:grpSpPr>
          <a:xfrm>
            <a:off x="5600528" y="5038090"/>
            <a:ext cx="372738" cy="343186"/>
            <a:chOff x="3357900" y="1057675"/>
            <a:chExt cx="281950" cy="251750"/>
          </a:xfrm>
        </p:grpSpPr>
        <p:sp>
          <p:nvSpPr>
            <p:cNvPr id="1369" name="Google Shape;1369;p41"/>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0" name="Google Shape;1370;p41"/>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1" name="Google Shape;1371;p41"/>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72" name="Google Shape;1372;p41"/>
          <p:cNvGrpSpPr/>
          <p:nvPr/>
        </p:nvGrpSpPr>
        <p:grpSpPr>
          <a:xfrm>
            <a:off x="6163700" y="5023095"/>
            <a:ext cx="191095" cy="401974"/>
            <a:chOff x="3783900" y="1046675"/>
            <a:chExt cx="144550" cy="294875"/>
          </a:xfrm>
        </p:grpSpPr>
        <p:sp>
          <p:nvSpPr>
            <p:cNvPr id="1373" name="Google Shape;1373;p41"/>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4" name="Google Shape;1374;p41"/>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75" name="Google Shape;1375;p41"/>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76" name="Google Shape;1376;p41"/>
          <p:cNvGrpSpPr/>
          <p:nvPr/>
        </p:nvGrpSpPr>
        <p:grpSpPr>
          <a:xfrm>
            <a:off x="7062980" y="4780478"/>
            <a:ext cx="552596" cy="674409"/>
            <a:chOff x="238550" y="1487175"/>
            <a:chExt cx="418000" cy="494725"/>
          </a:xfrm>
        </p:grpSpPr>
        <p:sp>
          <p:nvSpPr>
            <p:cNvPr id="1377" name="Google Shape;1377;p41"/>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8" name="Google Shape;1378;p41"/>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9" name="Google Shape;1379;p41"/>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0" name="Google Shape;1380;p41"/>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1" name="Google Shape;1381;p41"/>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2" name="Google Shape;1382;p41"/>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3" name="Google Shape;1383;p41"/>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4" name="Google Shape;1384;p41"/>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5" name="Google Shape;1385;p41"/>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86" name="Google Shape;1386;p41"/>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7" name="Google Shape;1387;p41"/>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88" name="Google Shape;1388;p41"/>
          <p:cNvGrpSpPr/>
          <p:nvPr/>
        </p:nvGrpSpPr>
        <p:grpSpPr>
          <a:xfrm>
            <a:off x="8815358" y="5107237"/>
            <a:ext cx="364707" cy="363804"/>
            <a:chOff x="6010925" y="3998175"/>
            <a:chExt cx="275875" cy="266875"/>
          </a:xfrm>
        </p:grpSpPr>
        <p:sp>
          <p:nvSpPr>
            <p:cNvPr id="1389" name="Google Shape;1389;p41"/>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0" name="Google Shape;1390;p41"/>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1" name="Google Shape;1391;p41"/>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2" name="Google Shape;1392;p41"/>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3" name="Google Shape;1393;p41"/>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94" name="Google Shape;1394;p41"/>
          <p:cNvGrpSpPr/>
          <p:nvPr/>
        </p:nvGrpSpPr>
        <p:grpSpPr>
          <a:xfrm>
            <a:off x="9417554" y="5125862"/>
            <a:ext cx="352082" cy="308322"/>
            <a:chOff x="6866650" y="1038650"/>
            <a:chExt cx="266325" cy="226175"/>
          </a:xfrm>
        </p:grpSpPr>
        <p:sp>
          <p:nvSpPr>
            <p:cNvPr id="1395" name="Google Shape;1395;p41"/>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6" name="Google Shape;1396;p41"/>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7" name="Google Shape;1397;p41"/>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98" name="Google Shape;1398;p41"/>
          <p:cNvGrpSpPr/>
          <p:nvPr/>
        </p:nvGrpSpPr>
        <p:grpSpPr>
          <a:xfrm>
            <a:off x="5155087" y="1762012"/>
            <a:ext cx="272497" cy="362441"/>
            <a:chOff x="2033075" y="2942475"/>
            <a:chExt cx="206125" cy="265875"/>
          </a:xfrm>
        </p:grpSpPr>
        <p:sp>
          <p:nvSpPr>
            <p:cNvPr id="1399" name="Google Shape;1399;p41"/>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0" name="Google Shape;1400;p41"/>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1" name="Google Shape;1401;p41"/>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2" name="Google Shape;1402;p41"/>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3" name="Google Shape;1403;p41"/>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4" name="Google Shape;1404;p41"/>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05" name="Google Shape;1405;p41"/>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06" name="Google Shape;1406;p41"/>
          <p:cNvGrpSpPr/>
          <p:nvPr/>
        </p:nvGrpSpPr>
        <p:grpSpPr>
          <a:xfrm>
            <a:off x="3016802" y="5738414"/>
            <a:ext cx="325576" cy="362441"/>
            <a:chOff x="3081775" y="1061400"/>
            <a:chExt cx="246275" cy="265875"/>
          </a:xfrm>
        </p:grpSpPr>
        <p:sp>
          <p:nvSpPr>
            <p:cNvPr id="1407" name="Google Shape;1407;p41"/>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8" name="Google Shape;1408;p41"/>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9" name="Google Shape;1409;p41"/>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10" name="Google Shape;1410;p41"/>
          <p:cNvGrpSpPr/>
          <p:nvPr/>
        </p:nvGrpSpPr>
        <p:grpSpPr>
          <a:xfrm>
            <a:off x="3556513" y="5780534"/>
            <a:ext cx="369202" cy="325941"/>
            <a:chOff x="2847150" y="1805000"/>
            <a:chExt cx="279275" cy="239100"/>
          </a:xfrm>
        </p:grpSpPr>
        <p:sp>
          <p:nvSpPr>
            <p:cNvPr id="1411" name="Google Shape;1411;p41"/>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2" name="Google Shape;1412;p41"/>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13" name="Google Shape;1413;p41"/>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14" name="Google Shape;1414;p41"/>
          <p:cNvGrpSpPr/>
          <p:nvPr/>
        </p:nvGrpSpPr>
        <p:grpSpPr>
          <a:xfrm>
            <a:off x="4742307" y="5724791"/>
            <a:ext cx="352082" cy="363054"/>
            <a:chOff x="6435300" y="1095300"/>
            <a:chExt cx="266325" cy="266325"/>
          </a:xfrm>
        </p:grpSpPr>
        <p:sp>
          <p:nvSpPr>
            <p:cNvPr id="1415" name="Google Shape;1415;p41"/>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6" name="Google Shape;1416;p41"/>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7" name="Google Shape;1417;p41"/>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18" name="Google Shape;1418;p41"/>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9" name="Google Shape;1419;p41"/>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20" name="Google Shape;1420;p41"/>
          <p:cNvGrpSpPr/>
          <p:nvPr/>
        </p:nvGrpSpPr>
        <p:grpSpPr>
          <a:xfrm>
            <a:off x="6295376" y="5719855"/>
            <a:ext cx="301350" cy="363054"/>
            <a:chOff x="4506525" y="1060950"/>
            <a:chExt cx="227950" cy="266325"/>
          </a:xfrm>
        </p:grpSpPr>
        <p:sp>
          <p:nvSpPr>
            <p:cNvPr id="1421" name="Google Shape;1421;p41"/>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2" name="Google Shape;1422;p41"/>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3" name="Google Shape;1423;p41"/>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4" name="Google Shape;1424;p41"/>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5" name="Google Shape;1425;p41"/>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6" name="Google Shape;1426;p41"/>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7" name="Google Shape;1427;p41"/>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28" name="Google Shape;1428;p41"/>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9" name="Google Shape;1429;p41"/>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30" name="Google Shape;1430;p41"/>
          <p:cNvGrpSpPr/>
          <p:nvPr/>
        </p:nvGrpSpPr>
        <p:grpSpPr>
          <a:xfrm>
            <a:off x="7301010" y="5797711"/>
            <a:ext cx="251246" cy="356340"/>
            <a:chOff x="867500" y="3647700"/>
            <a:chExt cx="190050" cy="261400"/>
          </a:xfrm>
        </p:grpSpPr>
        <p:sp>
          <p:nvSpPr>
            <p:cNvPr id="1431" name="Google Shape;1431;p41"/>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2" name="Google Shape;1432;p41"/>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3" name="Google Shape;1433;p41"/>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4" name="Google Shape;1434;p41"/>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5" name="Google Shape;1435;p41"/>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36" name="Google Shape;1436;p41"/>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7" name="Google Shape;1437;p41"/>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38" name="Google Shape;1438;p41"/>
          <p:cNvGrpSpPr/>
          <p:nvPr/>
        </p:nvGrpSpPr>
        <p:grpSpPr>
          <a:xfrm>
            <a:off x="9443288" y="5752884"/>
            <a:ext cx="299598" cy="398327"/>
            <a:chOff x="3707175" y="1322350"/>
            <a:chExt cx="226625" cy="292200"/>
          </a:xfrm>
        </p:grpSpPr>
        <p:sp>
          <p:nvSpPr>
            <p:cNvPr id="1439" name="Google Shape;1439;p41"/>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0" name="Google Shape;1440;p41"/>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4" name="Shape 144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BAA6CB"/>
      </a:lt1>
      <a:dk2>
        <a:srgbClr val="434343"/>
      </a:dk2>
      <a:lt2>
        <a:srgbClr val="EEEEEE"/>
      </a:lt2>
      <a:accent1>
        <a:srgbClr val="8E6BA3"/>
      </a:accent1>
      <a:accent2>
        <a:srgbClr val="FF5D1B"/>
      </a:accent2>
      <a:accent3>
        <a:srgbClr val="F4EED0"/>
      </a:accent3>
      <a:accent4>
        <a:srgbClr val="FBBC2C"/>
      </a:accent4>
      <a:accent5>
        <a:srgbClr val="FFFFFF"/>
      </a:accent5>
      <a:accent6>
        <a:srgbClr val="F2DFD1"/>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