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41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42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3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9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40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42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38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37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41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slide+xml" PartName="/ppt/slides/slide40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3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  <p:sldId id="293" r:id="rId43"/>
    <p:sldId id="294" r:id="rId44"/>
    <p:sldId id="295" r:id="rId45"/>
    <p:sldId id="296" r:id="rId46"/>
    <p:sldId id="297" r:id="rId47"/>
  </p:sldIdLst>
  <p:sldSz cy="6858000" cx="12192000"/>
  <p:notesSz cx="6858000" cy="9144000"/>
  <p:embeddedFontLst>
    <p:embeddedFont>
      <p:font typeface="Jacques Francois Shadow"/>
      <p:regular r:id="rId48"/>
    </p:embeddedFont>
    <p:embeddedFont>
      <p:font typeface="Roboto"/>
      <p:regular r:id="rId49"/>
      <p:bold r:id="rId50"/>
      <p:italic r:id="rId51"/>
      <p:boldItalic r:id="rId52"/>
    </p:embeddedFont>
    <p:embeddedFont>
      <p:font typeface="Poppins"/>
      <p:regular r:id="rId53"/>
      <p:bold r:id="rId54"/>
      <p:italic r:id="rId55"/>
      <p:boldItalic r:id="rId56"/>
    </p:embeddedFont>
    <p:embeddedFont>
      <p:font typeface="Abril Fatface"/>
      <p:regular r:id="rId57"/>
    </p:embeddedFont>
    <p:embeddedFont>
      <p:font typeface="Barlow Condensed"/>
      <p:regular r:id="rId58"/>
      <p:bold r:id="rId59"/>
      <p:italic r:id="rId60"/>
      <p:boldItalic r:id="rId61"/>
    </p:embeddedFont>
    <p:embeddedFont>
      <p:font typeface="Homemade Apple"/>
      <p:regular r:id="rId62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42" Type="http://schemas.openxmlformats.org/officeDocument/2006/relationships/slide" Target="slides/slide37.xml"/><Relationship Id="rId41" Type="http://schemas.openxmlformats.org/officeDocument/2006/relationships/slide" Target="slides/slide36.xml"/><Relationship Id="rId44" Type="http://schemas.openxmlformats.org/officeDocument/2006/relationships/slide" Target="slides/slide39.xml"/><Relationship Id="rId43" Type="http://schemas.openxmlformats.org/officeDocument/2006/relationships/slide" Target="slides/slide38.xml"/><Relationship Id="rId46" Type="http://schemas.openxmlformats.org/officeDocument/2006/relationships/slide" Target="slides/slide41.xml"/><Relationship Id="rId45" Type="http://schemas.openxmlformats.org/officeDocument/2006/relationships/slide" Target="slides/slide40.xml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JacquesFrancoisShadow-regular.fntdata"/><Relationship Id="rId47" Type="http://schemas.openxmlformats.org/officeDocument/2006/relationships/slide" Target="slides/slide42.xml"/><Relationship Id="rId49" Type="http://schemas.openxmlformats.org/officeDocument/2006/relationships/font" Target="fonts/Roboto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slide" Target="slides/slide30.xml"/><Relationship Id="rId34" Type="http://schemas.openxmlformats.org/officeDocument/2006/relationships/slide" Target="slides/slide29.xml"/><Relationship Id="rId37" Type="http://schemas.openxmlformats.org/officeDocument/2006/relationships/slide" Target="slides/slide32.xml"/><Relationship Id="rId36" Type="http://schemas.openxmlformats.org/officeDocument/2006/relationships/slide" Target="slides/slide31.xml"/><Relationship Id="rId39" Type="http://schemas.openxmlformats.org/officeDocument/2006/relationships/slide" Target="slides/slide34.xml"/><Relationship Id="rId38" Type="http://schemas.openxmlformats.org/officeDocument/2006/relationships/slide" Target="slides/slide33.xml"/><Relationship Id="rId62" Type="http://schemas.openxmlformats.org/officeDocument/2006/relationships/font" Target="fonts/HomemadeApple-regular.fntdata"/><Relationship Id="rId61" Type="http://schemas.openxmlformats.org/officeDocument/2006/relationships/font" Target="fonts/BarlowCondensed-boldItalic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60" Type="http://schemas.openxmlformats.org/officeDocument/2006/relationships/font" Target="fonts/BarlowCondensed-italic.fntdata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font" Target="fonts/Roboto-italic.fntdata"/><Relationship Id="rId50" Type="http://schemas.openxmlformats.org/officeDocument/2006/relationships/font" Target="fonts/Roboto-bold.fntdata"/><Relationship Id="rId53" Type="http://schemas.openxmlformats.org/officeDocument/2006/relationships/font" Target="fonts/Poppins-regular.fntdata"/><Relationship Id="rId52" Type="http://schemas.openxmlformats.org/officeDocument/2006/relationships/font" Target="fonts/Roboto-boldItalic.fntdata"/><Relationship Id="rId11" Type="http://schemas.openxmlformats.org/officeDocument/2006/relationships/slide" Target="slides/slide6.xml"/><Relationship Id="rId55" Type="http://schemas.openxmlformats.org/officeDocument/2006/relationships/font" Target="fonts/Poppins-italic.fntdata"/><Relationship Id="rId10" Type="http://schemas.openxmlformats.org/officeDocument/2006/relationships/slide" Target="slides/slide5.xml"/><Relationship Id="rId54" Type="http://schemas.openxmlformats.org/officeDocument/2006/relationships/font" Target="fonts/Poppins-bold.fntdata"/><Relationship Id="rId13" Type="http://schemas.openxmlformats.org/officeDocument/2006/relationships/slide" Target="slides/slide8.xml"/><Relationship Id="rId57" Type="http://schemas.openxmlformats.org/officeDocument/2006/relationships/font" Target="fonts/AbrilFatface-regular.fntdata"/><Relationship Id="rId12" Type="http://schemas.openxmlformats.org/officeDocument/2006/relationships/slide" Target="slides/slide7.xml"/><Relationship Id="rId56" Type="http://schemas.openxmlformats.org/officeDocument/2006/relationships/font" Target="fonts/Poppins-boldItalic.fntdata"/><Relationship Id="rId15" Type="http://schemas.openxmlformats.org/officeDocument/2006/relationships/slide" Target="slides/slide10.xml"/><Relationship Id="rId59" Type="http://schemas.openxmlformats.org/officeDocument/2006/relationships/font" Target="fonts/BarlowCondensed-bold.fntdata"/><Relationship Id="rId14" Type="http://schemas.openxmlformats.org/officeDocument/2006/relationships/slide" Target="slides/slide9.xml"/><Relationship Id="rId58" Type="http://schemas.openxmlformats.org/officeDocument/2006/relationships/font" Target="fonts/BarlowCondensed-regular.fntdata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9" name="Shape 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" name="Google Shape;290;ga073618e60_0_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1" name="Google Shape;291;ga073618e60_0_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7" name="Google Shape;297;ga073618e60_0_9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8" name="Google Shape;298;ga073618e60_0_9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4" name="Shape 3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5" name="Google Shape;315;ga073618e60_0_2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6" name="Google Shape;316;ga073618e60_0_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9" name="Shape 3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0" name="Google Shape;380;ga073618e60_0_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1" name="Google Shape;381;ga073618e60_0_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4" name="Shape 4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5" name="Google Shape;445;ga36b078fed_0_62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6" name="Google Shape;446;ga36b078fed_0_6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55" name="Shape 4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6" name="Google Shape;456;ga36b078fed_0_6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7" name="Google Shape;457;ga36b078fed_0_6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0" name="Shape 5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1" name="Google Shape;521;ga36b078fed_0_7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2" name="Google Shape;522;ga36b078fed_0_7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5" name="Shape 5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6" name="Google Shape;586;ga36b078fed_0_78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7" name="Google Shape;587;ga36b078fed_0_7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03" name="Shape 6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4" name="Google Shape;604;ga36b078fed_0_79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5" name="Google Shape;605;ga36b078fed_0_7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8" name="Shape 6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9" name="Google Shape;669;ga36b078fed_0_88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0" name="Google Shape;670;ga36b078fed_0_88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33" name="Shape 7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4" name="Google Shape;734;ga36b078fed_0_95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5" name="Google Shape;735;ga36b078fed_0_9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43" name="Shape 7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4" name="Google Shape;744;ga36b078fed_0_96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45" name="Google Shape;745;ga36b078fed_0_9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08" name="Shape 8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9" name="Google Shape;809;ga36b078fed_0_104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10" name="Google Shape;810;ga36b078fed_0_10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80" name="Shape 8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1" name="Google Shape;881;ga36b078fed_0_11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2" name="Google Shape;882;ga36b078fed_0_11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98" name="Shape 8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9" name="Google Shape;899;ga36b078fed_0_11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0" name="Google Shape;900;ga36b078fed_0_11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63" name="Shape 9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4" name="Google Shape;964;ga36b078fed_0_12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65" name="Google Shape;965;ga36b078fed_0_12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05" name="Shape 1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6" name="Google Shape;1106;ga36b078fed_0_128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7" name="Google Shape;1107;ga36b078fed_0_12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23" name="Shape 1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4" name="Google Shape;1124;ga36b078fed_0_129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25" name="Google Shape;1125;ga36b078fed_0_12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87" name="Shape 1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8" name="Google Shape;1188;ga36b078fed_0_13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89" name="Google Shape;1189;ga36b078fed_0_13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51" name="Shape 12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2" name="Google Shape;1252;ga36b078fed_0_145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53" name="Google Shape;1253;ga36b078fed_0_14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68" name="Shape 1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9" name="Google Shape;1269;ga36b078fed_0_145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70" name="Google Shape;1270;ga36b078fed_0_14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32" name="Shape 1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3" name="Google Shape;1333;ga36b078fed_0_154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34" name="Google Shape;1334;ga36b078fed_0_15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96" name="Shape 13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7" name="Google Shape;1397;ga36b078fed_0_161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98" name="Google Shape;1398;ga36b078fed_0_16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13" name="Shape 14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4" name="Google Shape;1414;ga36b078fed_0_16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15" name="Google Shape;1415;ga36b078fed_0_16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77" name="Shape 14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8" name="Google Shape;1478;ga36b078fed_0_171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79" name="Google Shape;1479;ga36b078fed_0_17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41" name="Shape 15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2" name="Google Shape;1542;ga36b078fed_0_178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43" name="Google Shape;1543;ga36b078fed_0_17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58" name="Shape 15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9" name="Google Shape;1559;ga36b078fed_0_179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60" name="Google Shape;1560;ga36b078fed_0_179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22" name="Shape 16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3" name="Google Shape;1623;ga36b078fed_0_187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24" name="Google Shape;1624;ga36b078fed_0_187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86" name="Shape 16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7" name="Google Shape;1687;ga36b078fed_0_195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88" name="Google Shape;1688;ga36b078fed_0_19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03" name="Shape 17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4" name="Google Shape;1704;ga36b078fed_0_195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05" name="Google Shape;1705;ga36b078fed_0_19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67" name="Shape 17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8" name="Google Shape;1768;ga36b078fed_0_20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69" name="Google Shape;1769;ga36b078fed_0_20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31" name="Shape 18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2" name="Google Shape;1832;ga36b078fed_0_21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33" name="Google Shape;1833;ga36b078fed_0_21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48" name="Shape 18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9" name="Google Shape;1849;ga36b078fed_0_212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50" name="Google Shape;1850;ga36b078fed_0_21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12" name="Shape 19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3" name="Google Shape;1913;ga36b078fed_0_220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14" name="Google Shape;1914;ga36b078fed_0_22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76" name="Shape 19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77" name="Google Shape;1977;ga36b078fed_0_228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78" name="Google Shape;1978;ga36b078fed_0_22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93" name="Shape 19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4" name="Google Shape;1994;ga36b078fed_0_228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95" name="Google Shape;1995;ga36b078fed_0_22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57" name="Shape 20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8" name="Google Shape;2058;ga36b078fed_0_237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59" name="Google Shape;2059;ga36b078fed_0_23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21" name="Shape 2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2" name="Google Shape;2122;ga36b078fed_0_244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23" name="Google Shape;2123;ga36b078fed_0_24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38" name="Shape 2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9" name="Google Shape;2139;ga36b078fed_0_245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40" name="Google Shape;2140;ga36b078fed_0_24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72" name="Shape 2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3" name="Google Shape;2273;ga36b078fed_0_254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74" name="Google Shape;2274;ga36b078fed_0_25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18" name="Shape 24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9" name="Google Shape;2419;ga36b078fed_1_9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20" name="Google Shape;2420;ga36b078fed_1_9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54" name="Shape 24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5" name="Google Shape;2455;ga0744a8d92_0_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56" name="Google Shape;2456;ga0744a8d92_0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2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5.png"/><Relationship Id="rId12" Type="http://schemas.openxmlformats.org/officeDocument/2006/relationships/image" Target="../media/image3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1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4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 Home">
  <p:cSld name="CUSTOM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>
            <a:off x="-2" y="0"/>
            <a:ext cx="12192000" cy="6580823"/>
          </a:xfrm>
          <a:custGeom>
            <a:rect b="b" l="l" r="r" t="t"/>
            <a:pathLst>
              <a:path extrusionOk="0" h="6580823" w="12192000">
                <a:moveTo>
                  <a:pt x="9209773" y="0"/>
                </a:moveTo>
                <a:lnTo>
                  <a:pt x="12192000" y="0"/>
                </a:lnTo>
                <a:lnTo>
                  <a:pt x="12192000" y="5663615"/>
                </a:lnTo>
                <a:lnTo>
                  <a:pt x="9247823" y="5663615"/>
                </a:lnTo>
                <a:lnTo>
                  <a:pt x="9247823" y="6580823"/>
                </a:lnTo>
                <a:lnTo>
                  <a:pt x="2947988" y="6580823"/>
                </a:lnTo>
                <a:lnTo>
                  <a:pt x="2947988" y="5544158"/>
                </a:lnTo>
                <a:lnTo>
                  <a:pt x="0" y="5544158"/>
                </a:lnTo>
                <a:lnTo>
                  <a:pt x="0" y="0"/>
                </a:lnTo>
                <a:lnTo>
                  <a:pt x="3565452" y="0"/>
                </a:lnTo>
                <a:lnTo>
                  <a:pt x="3565452" y="1"/>
                </a:lnTo>
                <a:lnTo>
                  <a:pt x="9209773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/>
          <p:nvPr/>
        </p:nvSpPr>
        <p:spPr>
          <a:xfrm>
            <a:off x="0" y="0"/>
            <a:ext cx="12192000" cy="6580823"/>
          </a:xfrm>
          <a:custGeom>
            <a:rect b="b" l="l" r="r" t="t"/>
            <a:pathLst>
              <a:path extrusionOk="0" h="6580823" w="12192000">
                <a:moveTo>
                  <a:pt x="9209773" y="0"/>
                </a:moveTo>
                <a:lnTo>
                  <a:pt x="12192000" y="0"/>
                </a:lnTo>
                <a:lnTo>
                  <a:pt x="12192000" y="5663615"/>
                </a:lnTo>
                <a:lnTo>
                  <a:pt x="9247823" y="5663615"/>
                </a:lnTo>
                <a:lnTo>
                  <a:pt x="9247823" y="6580823"/>
                </a:lnTo>
                <a:lnTo>
                  <a:pt x="2947988" y="6580823"/>
                </a:lnTo>
                <a:lnTo>
                  <a:pt x="2947988" y="5544158"/>
                </a:lnTo>
                <a:lnTo>
                  <a:pt x="0" y="5544158"/>
                </a:lnTo>
                <a:lnTo>
                  <a:pt x="0" y="0"/>
                </a:lnTo>
                <a:lnTo>
                  <a:pt x="3565452" y="0"/>
                </a:lnTo>
                <a:lnTo>
                  <a:pt x="3565452" y="1"/>
                </a:lnTo>
                <a:lnTo>
                  <a:pt x="9209773" y="1"/>
                </a:lnTo>
                <a:close/>
              </a:path>
            </a:pathLst>
          </a:custGeom>
          <a:solidFill>
            <a:srgbClr val="000000">
              <a:alpha val="9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/>
          <p:nvPr/>
        </p:nvSpPr>
        <p:spPr>
          <a:xfrm>
            <a:off x="821474" y="1"/>
            <a:ext cx="10441977" cy="5350780"/>
          </a:xfrm>
          <a:custGeom>
            <a:rect b="b" l="l" r="r" t="t"/>
            <a:pathLst>
              <a:path extrusionOk="0" h="5258752" w="6299835">
                <a:moveTo>
                  <a:pt x="0" y="0"/>
                </a:moveTo>
                <a:lnTo>
                  <a:pt x="482918" y="0"/>
                </a:lnTo>
                <a:lnTo>
                  <a:pt x="482918" y="5258753"/>
                </a:lnTo>
                <a:lnTo>
                  <a:pt x="0" y="5258753"/>
                </a:lnTo>
                <a:lnTo>
                  <a:pt x="0" y="0"/>
                </a:lnTo>
                <a:lnTo>
                  <a:pt x="0" y="0"/>
                </a:lnTo>
                <a:close/>
                <a:moveTo>
                  <a:pt x="5816918" y="0"/>
                </a:moveTo>
                <a:lnTo>
                  <a:pt x="6299835" y="0"/>
                </a:lnTo>
                <a:lnTo>
                  <a:pt x="6299835" y="5258753"/>
                </a:lnTo>
                <a:lnTo>
                  <a:pt x="5816918" y="5258753"/>
                </a:lnTo>
                <a:lnTo>
                  <a:pt x="5816918" y="0"/>
                </a:lnTo>
                <a:close/>
              </a:path>
            </a:pathLst>
          </a:cu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>
            <a:off x="1" y="5254233"/>
            <a:ext cx="12191999" cy="1239761"/>
          </a:xfrm>
          <a:custGeom>
            <a:rect b="b" l="l" r="r" t="t"/>
            <a:pathLst>
              <a:path extrusionOk="0" h="1239761" w="12191999">
                <a:moveTo>
                  <a:pt x="7386084" y="0"/>
                </a:moveTo>
                <a:lnTo>
                  <a:pt x="10476614" y="0"/>
                </a:lnTo>
                <a:lnTo>
                  <a:pt x="10476614" y="76223"/>
                </a:lnTo>
                <a:lnTo>
                  <a:pt x="12191999" y="76223"/>
                </a:lnTo>
                <a:lnTo>
                  <a:pt x="12191999" y="1239761"/>
                </a:lnTo>
                <a:lnTo>
                  <a:pt x="10476611" y="1239761"/>
                </a:lnTo>
                <a:lnTo>
                  <a:pt x="10476611" y="1144775"/>
                </a:lnTo>
                <a:lnTo>
                  <a:pt x="7386084" y="1144775"/>
                </a:lnTo>
                <a:close/>
                <a:moveTo>
                  <a:pt x="2080436" y="0"/>
                </a:moveTo>
                <a:lnTo>
                  <a:pt x="4749208" y="0"/>
                </a:lnTo>
                <a:lnTo>
                  <a:pt x="4749208" y="1213908"/>
                </a:lnTo>
                <a:lnTo>
                  <a:pt x="2080436" y="1213908"/>
                </a:lnTo>
                <a:lnTo>
                  <a:pt x="2080436" y="1196187"/>
                </a:lnTo>
                <a:lnTo>
                  <a:pt x="0" y="1196187"/>
                </a:lnTo>
                <a:lnTo>
                  <a:pt x="0" y="90400"/>
                </a:lnTo>
                <a:lnTo>
                  <a:pt x="2080436" y="9040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2"/>
          <p:cNvSpPr/>
          <p:nvPr/>
        </p:nvSpPr>
        <p:spPr>
          <a:xfrm>
            <a:off x="4723022" y="2661900"/>
            <a:ext cx="2664962" cy="3681689"/>
          </a:xfrm>
          <a:custGeom>
            <a:rect b="b" l="l" r="r" t="t"/>
            <a:pathLst>
              <a:path extrusionOk="0" h="2221230" w="1607820">
                <a:moveTo>
                  <a:pt x="0" y="0"/>
                </a:moveTo>
                <a:lnTo>
                  <a:pt x="1607820" y="0"/>
                </a:lnTo>
                <a:lnTo>
                  <a:pt x="1607820" y="2221230"/>
                </a:lnTo>
                <a:lnTo>
                  <a:pt x="0" y="222123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/>
          <p:nvPr/>
        </p:nvSpPr>
        <p:spPr>
          <a:xfrm>
            <a:off x="4723023" y="2661899"/>
            <a:ext cx="2664977" cy="3683268"/>
          </a:xfrm>
          <a:custGeom>
            <a:rect b="b" l="l" r="r" t="t"/>
            <a:pathLst>
              <a:path extrusionOk="0" h="2222183" w="2207020">
                <a:moveTo>
                  <a:pt x="0" y="0"/>
                </a:moveTo>
                <a:lnTo>
                  <a:pt x="2207020" y="0"/>
                </a:lnTo>
                <a:cubicBezTo>
                  <a:pt x="2207020" y="54777"/>
                  <a:pt x="2207019" y="62498"/>
                  <a:pt x="2207019" y="117275"/>
                </a:cubicBezTo>
                <a:lnTo>
                  <a:pt x="166527" y="121553"/>
                </a:lnTo>
                <a:cubicBezTo>
                  <a:pt x="168485" y="821763"/>
                  <a:pt x="170444" y="1521973"/>
                  <a:pt x="172402" y="2222183"/>
                </a:cubicBezTo>
                <a:lnTo>
                  <a:pt x="0" y="2222183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2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>
            <a:off x="6029861" y="2661900"/>
            <a:ext cx="26838" cy="3681689"/>
          </a:xfrm>
          <a:custGeom>
            <a:rect b="b" l="l" r="r" t="t"/>
            <a:pathLst>
              <a:path extrusionOk="0" h="2221230" w="16192">
                <a:moveTo>
                  <a:pt x="0" y="0"/>
                </a:moveTo>
                <a:lnTo>
                  <a:pt x="16193" y="0"/>
                </a:lnTo>
                <a:lnTo>
                  <a:pt x="16193" y="2221230"/>
                </a:lnTo>
                <a:lnTo>
                  <a:pt x="0" y="2221230"/>
                </a:lnTo>
                <a:close/>
              </a:path>
            </a:pathLst>
          </a:custGeom>
          <a:solidFill>
            <a:srgbClr val="000000">
              <a:alpha val="4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2"/>
          <p:cNvSpPr/>
          <p:nvPr/>
        </p:nvSpPr>
        <p:spPr>
          <a:xfrm>
            <a:off x="6055114" y="2661900"/>
            <a:ext cx="25260" cy="3681689"/>
          </a:xfrm>
          <a:custGeom>
            <a:rect b="b" l="l" r="r" t="t"/>
            <a:pathLst>
              <a:path extrusionOk="0" h="2221230" w="15240">
                <a:moveTo>
                  <a:pt x="0" y="0"/>
                </a:moveTo>
                <a:lnTo>
                  <a:pt x="15240" y="0"/>
                </a:lnTo>
                <a:lnTo>
                  <a:pt x="15240" y="2221230"/>
                </a:lnTo>
                <a:lnTo>
                  <a:pt x="0" y="2221230"/>
                </a:lnTo>
                <a:close/>
              </a:path>
            </a:pathLst>
          </a:custGeom>
          <a:solidFill>
            <a:srgbClr val="000000">
              <a:alpha val="2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9" name="Google Shape;19;p2"/>
          <p:cNvGrpSpPr/>
          <p:nvPr/>
        </p:nvGrpSpPr>
        <p:grpSpPr>
          <a:xfrm>
            <a:off x="5916138" y="4497392"/>
            <a:ext cx="86805" cy="356694"/>
            <a:chOff x="6014084" y="4425314"/>
            <a:chExt cx="52387" cy="215265"/>
          </a:xfrm>
        </p:grpSpPr>
        <p:sp>
          <p:nvSpPr>
            <p:cNvPr id="20" name="Google Shape;20;p2"/>
            <p:cNvSpPr/>
            <p:nvPr/>
          </p:nvSpPr>
          <p:spPr>
            <a:xfrm>
              <a:off x="6014084" y="4425314"/>
              <a:ext cx="52387" cy="215265"/>
            </a:xfrm>
            <a:custGeom>
              <a:rect b="b" l="l" r="r" t="t"/>
              <a:pathLst>
                <a:path extrusionOk="0" h="215265" w="52387">
                  <a:moveTo>
                    <a:pt x="37147" y="0"/>
                  </a:moveTo>
                  <a:lnTo>
                    <a:pt x="52388" y="14288"/>
                  </a:lnTo>
                  <a:lnTo>
                    <a:pt x="52388" y="215265"/>
                  </a:lnTo>
                  <a:lnTo>
                    <a:pt x="15240" y="215265"/>
                  </a:lnTo>
                  <a:lnTo>
                    <a:pt x="0" y="200978"/>
                  </a:lnTo>
                  <a:close/>
                </a:path>
              </a:pathLst>
            </a:custGeom>
            <a:solidFill>
              <a:srgbClr val="3C322D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6014084" y="4425314"/>
              <a:ext cx="37147" cy="200977"/>
            </a:xfrm>
            <a:custGeom>
              <a:rect b="b" l="l" r="r" t="t"/>
              <a:pathLst>
                <a:path extrusionOk="0" h="200977" w="37147">
                  <a:moveTo>
                    <a:pt x="0" y="0"/>
                  </a:moveTo>
                  <a:lnTo>
                    <a:pt x="37147" y="0"/>
                  </a:lnTo>
                  <a:lnTo>
                    <a:pt x="37147" y="200978"/>
                  </a:lnTo>
                  <a:lnTo>
                    <a:pt x="0" y="200978"/>
                  </a:lnTo>
                  <a:close/>
                </a:path>
              </a:pathLst>
            </a:custGeom>
            <a:solidFill>
              <a:srgbClr val="A2918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" name="Google Shape;22;p2"/>
          <p:cNvGrpSpPr/>
          <p:nvPr/>
        </p:nvGrpSpPr>
        <p:grpSpPr>
          <a:xfrm>
            <a:off x="6133943" y="4497392"/>
            <a:ext cx="86805" cy="356694"/>
            <a:chOff x="6145529" y="4425314"/>
            <a:chExt cx="52387" cy="215265"/>
          </a:xfrm>
        </p:grpSpPr>
        <p:sp>
          <p:nvSpPr>
            <p:cNvPr id="23" name="Google Shape;23;p2"/>
            <p:cNvSpPr/>
            <p:nvPr/>
          </p:nvSpPr>
          <p:spPr>
            <a:xfrm>
              <a:off x="6145529" y="4425314"/>
              <a:ext cx="52387" cy="215265"/>
            </a:xfrm>
            <a:custGeom>
              <a:rect b="b" l="l" r="r" t="t"/>
              <a:pathLst>
                <a:path extrusionOk="0" h="215265" w="52387">
                  <a:moveTo>
                    <a:pt x="37147" y="0"/>
                  </a:moveTo>
                  <a:lnTo>
                    <a:pt x="52388" y="14288"/>
                  </a:lnTo>
                  <a:lnTo>
                    <a:pt x="52388" y="215265"/>
                  </a:lnTo>
                  <a:lnTo>
                    <a:pt x="15240" y="215265"/>
                  </a:lnTo>
                  <a:lnTo>
                    <a:pt x="0" y="200978"/>
                  </a:lnTo>
                  <a:close/>
                </a:path>
              </a:pathLst>
            </a:custGeom>
            <a:solidFill>
              <a:srgbClr val="3C322D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6145529" y="4425314"/>
              <a:ext cx="37147" cy="200977"/>
            </a:xfrm>
            <a:custGeom>
              <a:rect b="b" l="l" r="r" t="t"/>
              <a:pathLst>
                <a:path extrusionOk="0" h="200977" w="37147">
                  <a:moveTo>
                    <a:pt x="0" y="0"/>
                  </a:moveTo>
                  <a:lnTo>
                    <a:pt x="37148" y="0"/>
                  </a:lnTo>
                  <a:lnTo>
                    <a:pt x="37148" y="200978"/>
                  </a:lnTo>
                  <a:lnTo>
                    <a:pt x="0" y="200978"/>
                  </a:lnTo>
                  <a:close/>
                </a:path>
              </a:pathLst>
            </a:custGeom>
            <a:solidFill>
              <a:srgbClr val="A2918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" name="Google Shape;25;p2"/>
          <p:cNvGrpSpPr/>
          <p:nvPr/>
        </p:nvGrpSpPr>
        <p:grpSpPr>
          <a:xfrm>
            <a:off x="4973034" y="3067634"/>
            <a:ext cx="845967" cy="3025521"/>
            <a:chOff x="4961359" y="3069109"/>
            <a:chExt cx="845967" cy="3025521"/>
          </a:xfrm>
        </p:grpSpPr>
        <p:grpSp>
          <p:nvGrpSpPr>
            <p:cNvPr id="26" name="Google Shape;26;p2"/>
            <p:cNvGrpSpPr/>
            <p:nvPr/>
          </p:nvGrpSpPr>
          <p:grpSpPr>
            <a:xfrm>
              <a:off x="4961359" y="4131234"/>
              <a:ext cx="845965" cy="849121"/>
              <a:chOff x="5441631" y="4204334"/>
              <a:chExt cx="510540" cy="512445"/>
            </a:xfrm>
          </p:grpSpPr>
          <p:sp>
            <p:nvSpPr>
              <p:cNvPr id="27" name="Google Shape;27;p2"/>
              <p:cNvSpPr/>
              <p:nvPr/>
            </p:nvSpPr>
            <p:spPr>
              <a:xfrm>
                <a:off x="5441631" y="4204334"/>
                <a:ext cx="510540" cy="512445"/>
              </a:xfrm>
              <a:custGeom>
                <a:rect b="b" l="l" r="r" t="t"/>
                <a:pathLst>
                  <a:path extrusionOk="0" h="512445" w="510540">
                    <a:moveTo>
                      <a:pt x="0" y="0"/>
                    </a:moveTo>
                    <a:cubicBezTo>
                      <a:pt x="170498" y="0"/>
                      <a:pt x="340043" y="0"/>
                      <a:pt x="510540" y="0"/>
                    </a:cubicBezTo>
                    <a:cubicBezTo>
                      <a:pt x="510540" y="170497"/>
                      <a:pt x="510540" y="340995"/>
                      <a:pt x="510540" y="512445"/>
                    </a:cubicBezTo>
                    <a:cubicBezTo>
                      <a:pt x="340043" y="512445"/>
                      <a:pt x="170498" y="512445"/>
                      <a:pt x="0" y="512445"/>
                    </a:cubicBezTo>
                    <a:cubicBezTo>
                      <a:pt x="0" y="340995"/>
                      <a:pt x="0" y="170497"/>
                      <a:pt x="0" y="0"/>
                    </a:cubicBezTo>
                    <a:close/>
                  </a:path>
                </a:pathLst>
              </a:custGeom>
              <a:solidFill>
                <a:srgbClr val="3C322D">
                  <a:alpha val="2902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" name="Google Shape;28;p2"/>
              <p:cNvSpPr/>
              <p:nvPr/>
            </p:nvSpPr>
            <p:spPr>
              <a:xfrm>
                <a:off x="5441631" y="4204334"/>
                <a:ext cx="509587" cy="512445"/>
              </a:xfrm>
              <a:custGeom>
                <a:rect b="b" l="l" r="r" t="t"/>
                <a:pathLst>
                  <a:path extrusionOk="0" h="512445" w="509587">
                    <a:moveTo>
                      <a:pt x="0" y="511493"/>
                    </a:moveTo>
                    <a:cubicBezTo>
                      <a:pt x="6668" y="505778"/>
                      <a:pt x="13335" y="499110"/>
                      <a:pt x="19050" y="493395"/>
                    </a:cubicBezTo>
                    <a:cubicBezTo>
                      <a:pt x="176213" y="335280"/>
                      <a:pt x="333375" y="176213"/>
                      <a:pt x="490538" y="18097"/>
                    </a:cubicBezTo>
                    <a:cubicBezTo>
                      <a:pt x="497205" y="12383"/>
                      <a:pt x="503873" y="5715"/>
                      <a:pt x="509588" y="0"/>
                    </a:cubicBezTo>
                    <a:cubicBezTo>
                      <a:pt x="509588" y="170497"/>
                      <a:pt x="509588" y="340995"/>
                      <a:pt x="509588" y="512445"/>
                    </a:cubicBezTo>
                    <a:cubicBezTo>
                      <a:pt x="340995" y="511493"/>
                      <a:pt x="170498" y="511493"/>
                      <a:pt x="0" y="511493"/>
                    </a:cubicBezTo>
                    <a:close/>
                  </a:path>
                </a:pathLst>
              </a:cu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" name="Google Shape;29;p2"/>
              <p:cNvSpPr/>
              <p:nvPr/>
            </p:nvSpPr>
            <p:spPr>
              <a:xfrm>
                <a:off x="5463550" y="4222899"/>
                <a:ext cx="471487" cy="475297"/>
              </a:xfrm>
              <a:custGeom>
                <a:rect b="b" l="l" r="r" t="t"/>
                <a:pathLst>
                  <a:path extrusionOk="0" h="475297" w="471487">
                    <a:moveTo>
                      <a:pt x="0" y="0"/>
                    </a:moveTo>
                    <a:cubicBezTo>
                      <a:pt x="157163" y="0"/>
                      <a:pt x="314325" y="0"/>
                      <a:pt x="471488" y="0"/>
                    </a:cubicBezTo>
                    <a:cubicBezTo>
                      <a:pt x="471488" y="158115"/>
                      <a:pt x="471488" y="317183"/>
                      <a:pt x="471488" y="475298"/>
                    </a:cubicBezTo>
                    <a:cubicBezTo>
                      <a:pt x="314325" y="475298"/>
                      <a:pt x="157163" y="475298"/>
                      <a:pt x="0" y="475298"/>
                    </a:cubicBezTo>
                    <a:cubicBezTo>
                      <a:pt x="0" y="317183"/>
                      <a:pt x="0" y="158115"/>
                      <a:pt x="0" y="0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0" name="Google Shape;30;p2"/>
            <p:cNvGrpSpPr/>
            <p:nvPr/>
          </p:nvGrpSpPr>
          <p:grpSpPr>
            <a:xfrm>
              <a:off x="4961359" y="5245511"/>
              <a:ext cx="845967" cy="849120"/>
              <a:chOff x="5441631" y="4876799"/>
              <a:chExt cx="510541" cy="512444"/>
            </a:xfrm>
          </p:grpSpPr>
          <p:sp>
            <p:nvSpPr>
              <p:cNvPr id="31" name="Google Shape;31;p2"/>
              <p:cNvSpPr/>
              <p:nvPr/>
            </p:nvSpPr>
            <p:spPr>
              <a:xfrm>
                <a:off x="5441632" y="4876799"/>
                <a:ext cx="510540" cy="512444"/>
              </a:xfrm>
              <a:custGeom>
                <a:rect b="b" l="l" r="r" t="t"/>
                <a:pathLst>
                  <a:path extrusionOk="0" h="512444" w="510540">
                    <a:moveTo>
                      <a:pt x="0" y="0"/>
                    </a:moveTo>
                    <a:lnTo>
                      <a:pt x="510540" y="0"/>
                    </a:lnTo>
                    <a:lnTo>
                      <a:pt x="510540" y="512445"/>
                    </a:lnTo>
                    <a:lnTo>
                      <a:pt x="0" y="512445"/>
                    </a:lnTo>
                    <a:close/>
                  </a:path>
                </a:pathLst>
              </a:custGeom>
              <a:solidFill>
                <a:srgbClr val="3C322D">
                  <a:alpha val="2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" name="Google Shape;32;p2"/>
              <p:cNvSpPr/>
              <p:nvPr/>
            </p:nvSpPr>
            <p:spPr>
              <a:xfrm>
                <a:off x="5441631" y="4876799"/>
                <a:ext cx="510540" cy="511492"/>
              </a:xfrm>
              <a:custGeom>
                <a:rect b="b" l="l" r="r" t="t"/>
                <a:pathLst>
                  <a:path extrusionOk="0" h="511492" w="510540">
                    <a:moveTo>
                      <a:pt x="0" y="511493"/>
                    </a:moveTo>
                    <a:lnTo>
                      <a:pt x="20003" y="493395"/>
                    </a:lnTo>
                    <a:lnTo>
                      <a:pt x="491490" y="18097"/>
                    </a:lnTo>
                    <a:lnTo>
                      <a:pt x="510540" y="0"/>
                    </a:lnTo>
                    <a:lnTo>
                      <a:pt x="510540" y="511493"/>
                    </a:lnTo>
                    <a:close/>
                  </a:path>
                </a:pathLst>
              </a:cu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" name="Google Shape;33;p2"/>
              <p:cNvSpPr/>
              <p:nvPr/>
            </p:nvSpPr>
            <p:spPr>
              <a:xfrm>
                <a:off x="5461634" y="4894897"/>
                <a:ext cx="471487" cy="475297"/>
              </a:xfrm>
              <a:custGeom>
                <a:rect b="b" l="l" r="r" t="t"/>
                <a:pathLst>
                  <a:path extrusionOk="0" h="475297" w="471487">
                    <a:moveTo>
                      <a:pt x="0" y="0"/>
                    </a:moveTo>
                    <a:lnTo>
                      <a:pt x="471487" y="0"/>
                    </a:lnTo>
                    <a:lnTo>
                      <a:pt x="471487" y="475297"/>
                    </a:lnTo>
                    <a:lnTo>
                      <a:pt x="0" y="475297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4" name="Google Shape;34;p2"/>
            <p:cNvGrpSpPr/>
            <p:nvPr/>
          </p:nvGrpSpPr>
          <p:grpSpPr>
            <a:xfrm>
              <a:off x="4961359" y="3069109"/>
              <a:ext cx="845965" cy="849121"/>
              <a:chOff x="5441631" y="4204334"/>
              <a:chExt cx="510540" cy="512445"/>
            </a:xfrm>
          </p:grpSpPr>
          <p:sp>
            <p:nvSpPr>
              <p:cNvPr id="35" name="Google Shape;35;p2"/>
              <p:cNvSpPr/>
              <p:nvPr/>
            </p:nvSpPr>
            <p:spPr>
              <a:xfrm>
                <a:off x="5441631" y="4204334"/>
                <a:ext cx="510540" cy="512445"/>
              </a:xfrm>
              <a:custGeom>
                <a:rect b="b" l="l" r="r" t="t"/>
                <a:pathLst>
                  <a:path extrusionOk="0" h="512445" w="510540">
                    <a:moveTo>
                      <a:pt x="0" y="0"/>
                    </a:moveTo>
                    <a:cubicBezTo>
                      <a:pt x="170498" y="0"/>
                      <a:pt x="340043" y="0"/>
                      <a:pt x="510540" y="0"/>
                    </a:cubicBezTo>
                    <a:cubicBezTo>
                      <a:pt x="510540" y="170497"/>
                      <a:pt x="510540" y="340995"/>
                      <a:pt x="510540" y="512445"/>
                    </a:cubicBezTo>
                    <a:cubicBezTo>
                      <a:pt x="340043" y="512445"/>
                      <a:pt x="170498" y="512445"/>
                      <a:pt x="0" y="512445"/>
                    </a:cubicBezTo>
                    <a:cubicBezTo>
                      <a:pt x="0" y="340995"/>
                      <a:pt x="0" y="170497"/>
                      <a:pt x="0" y="0"/>
                    </a:cubicBezTo>
                    <a:close/>
                  </a:path>
                </a:pathLst>
              </a:custGeom>
              <a:solidFill>
                <a:srgbClr val="3C322D">
                  <a:alpha val="2902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" name="Google Shape;36;p2"/>
              <p:cNvSpPr/>
              <p:nvPr/>
            </p:nvSpPr>
            <p:spPr>
              <a:xfrm>
                <a:off x="5441631" y="4204334"/>
                <a:ext cx="509587" cy="512445"/>
              </a:xfrm>
              <a:custGeom>
                <a:rect b="b" l="l" r="r" t="t"/>
                <a:pathLst>
                  <a:path extrusionOk="0" h="512445" w="509587">
                    <a:moveTo>
                      <a:pt x="0" y="511493"/>
                    </a:moveTo>
                    <a:cubicBezTo>
                      <a:pt x="6668" y="505778"/>
                      <a:pt x="13335" y="499110"/>
                      <a:pt x="19050" y="493395"/>
                    </a:cubicBezTo>
                    <a:cubicBezTo>
                      <a:pt x="176213" y="335280"/>
                      <a:pt x="333375" y="176213"/>
                      <a:pt x="490538" y="18097"/>
                    </a:cubicBezTo>
                    <a:cubicBezTo>
                      <a:pt x="497205" y="12383"/>
                      <a:pt x="503873" y="5715"/>
                      <a:pt x="509588" y="0"/>
                    </a:cubicBezTo>
                    <a:cubicBezTo>
                      <a:pt x="509588" y="170497"/>
                      <a:pt x="509588" y="340995"/>
                      <a:pt x="509588" y="512445"/>
                    </a:cubicBezTo>
                    <a:cubicBezTo>
                      <a:pt x="340995" y="511493"/>
                      <a:pt x="170498" y="511493"/>
                      <a:pt x="0" y="511493"/>
                    </a:cubicBezTo>
                    <a:close/>
                  </a:path>
                </a:pathLst>
              </a:cu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" name="Google Shape;37;p2"/>
              <p:cNvSpPr/>
              <p:nvPr/>
            </p:nvSpPr>
            <p:spPr>
              <a:xfrm>
                <a:off x="5463550" y="4222899"/>
                <a:ext cx="471487" cy="475297"/>
              </a:xfrm>
              <a:custGeom>
                <a:rect b="b" l="l" r="r" t="t"/>
                <a:pathLst>
                  <a:path extrusionOk="0" h="475297" w="471487">
                    <a:moveTo>
                      <a:pt x="0" y="0"/>
                    </a:moveTo>
                    <a:cubicBezTo>
                      <a:pt x="157163" y="0"/>
                      <a:pt x="314325" y="0"/>
                      <a:pt x="471488" y="0"/>
                    </a:cubicBezTo>
                    <a:cubicBezTo>
                      <a:pt x="471488" y="158115"/>
                      <a:pt x="471488" y="317183"/>
                      <a:pt x="471488" y="475298"/>
                    </a:cubicBezTo>
                    <a:cubicBezTo>
                      <a:pt x="314325" y="475298"/>
                      <a:pt x="157163" y="475298"/>
                      <a:pt x="0" y="475298"/>
                    </a:cubicBezTo>
                    <a:cubicBezTo>
                      <a:pt x="0" y="317183"/>
                      <a:pt x="0" y="158115"/>
                      <a:pt x="0" y="0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8" name="Google Shape;38;p2"/>
          <p:cNvGrpSpPr/>
          <p:nvPr/>
        </p:nvGrpSpPr>
        <p:grpSpPr>
          <a:xfrm>
            <a:off x="6298009" y="3067634"/>
            <a:ext cx="845967" cy="3025521"/>
            <a:chOff x="4961359" y="3069109"/>
            <a:chExt cx="845967" cy="3025521"/>
          </a:xfrm>
        </p:grpSpPr>
        <p:grpSp>
          <p:nvGrpSpPr>
            <p:cNvPr id="39" name="Google Shape;39;p2"/>
            <p:cNvGrpSpPr/>
            <p:nvPr/>
          </p:nvGrpSpPr>
          <p:grpSpPr>
            <a:xfrm>
              <a:off x="4961359" y="4131234"/>
              <a:ext cx="845965" cy="849121"/>
              <a:chOff x="5441631" y="4204334"/>
              <a:chExt cx="510540" cy="512445"/>
            </a:xfrm>
          </p:grpSpPr>
          <p:sp>
            <p:nvSpPr>
              <p:cNvPr id="40" name="Google Shape;40;p2"/>
              <p:cNvSpPr/>
              <p:nvPr/>
            </p:nvSpPr>
            <p:spPr>
              <a:xfrm>
                <a:off x="5441631" y="4204334"/>
                <a:ext cx="510540" cy="512445"/>
              </a:xfrm>
              <a:custGeom>
                <a:rect b="b" l="l" r="r" t="t"/>
                <a:pathLst>
                  <a:path extrusionOk="0" h="512445" w="510540">
                    <a:moveTo>
                      <a:pt x="0" y="0"/>
                    </a:moveTo>
                    <a:cubicBezTo>
                      <a:pt x="170498" y="0"/>
                      <a:pt x="340043" y="0"/>
                      <a:pt x="510540" y="0"/>
                    </a:cubicBezTo>
                    <a:cubicBezTo>
                      <a:pt x="510540" y="170497"/>
                      <a:pt x="510540" y="340995"/>
                      <a:pt x="510540" y="512445"/>
                    </a:cubicBezTo>
                    <a:cubicBezTo>
                      <a:pt x="340043" y="512445"/>
                      <a:pt x="170498" y="512445"/>
                      <a:pt x="0" y="512445"/>
                    </a:cubicBezTo>
                    <a:cubicBezTo>
                      <a:pt x="0" y="340995"/>
                      <a:pt x="0" y="170497"/>
                      <a:pt x="0" y="0"/>
                    </a:cubicBezTo>
                    <a:close/>
                  </a:path>
                </a:pathLst>
              </a:custGeom>
              <a:solidFill>
                <a:srgbClr val="3C322D">
                  <a:alpha val="2902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" name="Google Shape;41;p2"/>
              <p:cNvSpPr/>
              <p:nvPr/>
            </p:nvSpPr>
            <p:spPr>
              <a:xfrm>
                <a:off x="5441631" y="4204334"/>
                <a:ext cx="509587" cy="512445"/>
              </a:xfrm>
              <a:custGeom>
                <a:rect b="b" l="l" r="r" t="t"/>
                <a:pathLst>
                  <a:path extrusionOk="0" h="512445" w="509587">
                    <a:moveTo>
                      <a:pt x="0" y="511493"/>
                    </a:moveTo>
                    <a:cubicBezTo>
                      <a:pt x="6668" y="505778"/>
                      <a:pt x="13335" y="499110"/>
                      <a:pt x="19050" y="493395"/>
                    </a:cubicBezTo>
                    <a:cubicBezTo>
                      <a:pt x="176213" y="335280"/>
                      <a:pt x="333375" y="176213"/>
                      <a:pt x="490538" y="18097"/>
                    </a:cubicBezTo>
                    <a:cubicBezTo>
                      <a:pt x="497205" y="12383"/>
                      <a:pt x="503873" y="5715"/>
                      <a:pt x="509588" y="0"/>
                    </a:cubicBezTo>
                    <a:cubicBezTo>
                      <a:pt x="509588" y="170497"/>
                      <a:pt x="509588" y="340995"/>
                      <a:pt x="509588" y="512445"/>
                    </a:cubicBezTo>
                    <a:cubicBezTo>
                      <a:pt x="340995" y="511493"/>
                      <a:pt x="170498" y="511493"/>
                      <a:pt x="0" y="511493"/>
                    </a:cubicBezTo>
                    <a:close/>
                  </a:path>
                </a:pathLst>
              </a:cu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" name="Google Shape;42;p2"/>
              <p:cNvSpPr/>
              <p:nvPr/>
            </p:nvSpPr>
            <p:spPr>
              <a:xfrm>
                <a:off x="5463550" y="4222899"/>
                <a:ext cx="471487" cy="475297"/>
              </a:xfrm>
              <a:custGeom>
                <a:rect b="b" l="l" r="r" t="t"/>
                <a:pathLst>
                  <a:path extrusionOk="0" h="475297" w="471487">
                    <a:moveTo>
                      <a:pt x="0" y="0"/>
                    </a:moveTo>
                    <a:cubicBezTo>
                      <a:pt x="157163" y="0"/>
                      <a:pt x="314325" y="0"/>
                      <a:pt x="471488" y="0"/>
                    </a:cubicBezTo>
                    <a:cubicBezTo>
                      <a:pt x="471488" y="158115"/>
                      <a:pt x="471488" y="317183"/>
                      <a:pt x="471488" y="475298"/>
                    </a:cubicBezTo>
                    <a:cubicBezTo>
                      <a:pt x="314325" y="475298"/>
                      <a:pt x="157163" y="475298"/>
                      <a:pt x="0" y="475298"/>
                    </a:cubicBezTo>
                    <a:cubicBezTo>
                      <a:pt x="0" y="317183"/>
                      <a:pt x="0" y="158115"/>
                      <a:pt x="0" y="0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3" name="Google Shape;43;p2"/>
            <p:cNvGrpSpPr/>
            <p:nvPr/>
          </p:nvGrpSpPr>
          <p:grpSpPr>
            <a:xfrm>
              <a:off x="4961359" y="5245511"/>
              <a:ext cx="845967" cy="849120"/>
              <a:chOff x="5441631" y="4876799"/>
              <a:chExt cx="510541" cy="512444"/>
            </a:xfrm>
          </p:grpSpPr>
          <p:sp>
            <p:nvSpPr>
              <p:cNvPr id="44" name="Google Shape;44;p2"/>
              <p:cNvSpPr/>
              <p:nvPr/>
            </p:nvSpPr>
            <p:spPr>
              <a:xfrm>
                <a:off x="5441632" y="4876799"/>
                <a:ext cx="510540" cy="512444"/>
              </a:xfrm>
              <a:custGeom>
                <a:rect b="b" l="l" r="r" t="t"/>
                <a:pathLst>
                  <a:path extrusionOk="0" h="512444" w="510540">
                    <a:moveTo>
                      <a:pt x="0" y="0"/>
                    </a:moveTo>
                    <a:lnTo>
                      <a:pt x="510540" y="0"/>
                    </a:lnTo>
                    <a:lnTo>
                      <a:pt x="510540" y="512445"/>
                    </a:lnTo>
                    <a:lnTo>
                      <a:pt x="0" y="512445"/>
                    </a:lnTo>
                    <a:close/>
                  </a:path>
                </a:pathLst>
              </a:custGeom>
              <a:solidFill>
                <a:srgbClr val="3C322D">
                  <a:alpha val="2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" name="Google Shape;45;p2"/>
              <p:cNvSpPr/>
              <p:nvPr/>
            </p:nvSpPr>
            <p:spPr>
              <a:xfrm>
                <a:off x="5441631" y="4876799"/>
                <a:ext cx="510540" cy="511492"/>
              </a:xfrm>
              <a:custGeom>
                <a:rect b="b" l="l" r="r" t="t"/>
                <a:pathLst>
                  <a:path extrusionOk="0" h="511492" w="510540">
                    <a:moveTo>
                      <a:pt x="0" y="511493"/>
                    </a:moveTo>
                    <a:lnTo>
                      <a:pt x="20003" y="493395"/>
                    </a:lnTo>
                    <a:lnTo>
                      <a:pt x="491490" y="18097"/>
                    </a:lnTo>
                    <a:lnTo>
                      <a:pt x="510540" y="0"/>
                    </a:lnTo>
                    <a:lnTo>
                      <a:pt x="510540" y="511493"/>
                    </a:lnTo>
                    <a:close/>
                  </a:path>
                </a:pathLst>
              </a:cu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" name="Google Shape;46;p2"/>
              <p:cNvSpPr/>
              <p:nvPr/>
            </p:nvSpPr>
            <p:spPr>
              <a:xfrm>
                <a:off x="5461634" y="4894897"/>
                <a:ext cx="471487" cy="475297"/>
              </a:xfrm>
              <a:custGeom>
                <a:rect b="b" l="l" r="r" t="t"/>
                <a:pathLst>
                  <a:path extrusionOk="0" h="475297" w="471487">
                    <a:moveTo>
                      <a:pt x="0" y="0"/>
                    </a:moveTo>
                    <a:lnTo>
                      <a:pt x="471487" y="0"/>
                    </a:lnTo>
                    <a:lnTo>
                      <a:pt x="471487" y="475297"/>
                    </a:lnTo>
                    <a:lnTo>
                      <a:pt x="0" y="475297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7" name="Google Shape;47;p2"/>
            <p:cNvGrpSpPr/>
            <p:nvPr/>
          </p:nvGrpSpPr>
          <p:grpSpPr>
            <a:xfrm>
              <a:off x="4961359" y="3069109"/>
              <a:ext cx="845965" cy="849121"/>
              <a:chOff x="5441631" y="4204334"/>
              <a:chExt cx="510540" cy="512445"/>
            </a:xfrm>
          </p:grpSpPr>
          <p:sp>
            <p:nvSpPr>
              <p:cNvPr id="48" name="Google Shape;48;p2"/>
              <p:cNvSpPr/>
              <p:nvPr/>
            </p:nvSpPr>
            <p:spPr>
              <a:xfrm>
                <a:off x="5441631" y="4204334"/>
                <a:ext cx="510540" cy="512445"/>
              </a:xfrm>
              <a:custGeom>
                <a:rect b="b" l="l" r="r" t="t"/>
                <a:pathLst>
                  <a:path extrusionOk="0" h="512445" w="510540">
                    <a:moveTo>
                      <a:pt x="0" y="0"/>
                    </a:moveTo>
                    <a:cubicBezTo>
                      <a:pt x="170498" y="0"/>
                      <a:pt x="340043" y="0"/>
                      <a:pt x="510540" y="0"/>
                    </a:cubicBezTo>
                    <a:cubicBezTo>
                      <a:pt x="510540" y="170497"/>
                      <a:pt x="510540" y="340995"/>
                      <a:pt x="510540" y="512445"/>
                    </a:cubicBezTo>
                    <a:cubicBezTo>
                      <a:pt x="340043" y="512445"/>
                      <a:pt x="170498" y="512445"/>
                      <a:pt x="0" y="512445"/>
                    </a:cubicBezTo>
                    <a:cubicBezTo>
                      <a:pt x="0" y="340995"/>
                      <a:pt x="0" y="170497"/>
                      <a:pt x="0" y="0"/>
                    </a:cubicBezTo>
                    <a:close/>
                  </a:path>
                </a:pathLst>
              </a:custGeom>
              <a:solidFill>
                <a:srgbClr val="3C322D">
                  <a:alpha val="2902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" name="Google Shape;49;p2"/>
              <p:cNvSpPr/>
              <p:nvPr/>
            </p:nvSpPr>
            <p:spPr>
              <a:xfrm>
                <a:off x="5441631" y="4204334"/>
                <a:ext cx="509587" cy="512445"/>
              </a:xfrm>
              <a:custGeom>
                <a:rect b="b" l="l" r="r" t="t"/>
                <a:pathLst>
                  <a:path extrusionOk="0" h="512445" w="509587">
                    <a:moveTo>
                      <a:pt x="0" y="511493"/>
                    </a:moveTo>
                    <a:cubicBezTo>
                      <a:pt x="6668" y="505778"/>
                      <a:pt x="13335" y="499110"/>
                      <a:pt x="19050" y="493395"/>
                    </a:cubicBezTo>
                    <a:cubicBezTo>
                      <a:pt x="176213" y="335280"/>
                      <a:pt x="333375" y="176213"/>
                      <a:pt x="490538" y="18097"/>
                    </a:cubicBezTo>
                    <a:cubicBezTo>
                      <a:pt x="497205" y="12383"/>
                      <a:pt x="503873" y="5715"/>
                      <a:pt x="509588" y="0"/>
                    </a:cubicBezTo>
                    <a:cubicBezTo>
                      <a:pt x="509588" y="170497"/>
                      <a:pt x="509588" y="340995"/>
                      <a:pt x="509588" y="512445"/>
                    </a:cubicBezTo>
                    <a:cubicBezTo>
                      <a:pt x="340995" y="511493"/>
                      <a:pt x="170498" y="511493"/>
                      <a:pt x="0" y="511493"/>
                    </a:cubicBezTo>
                    <a:close/>
                  </a:path>
                </a:pathLst>
              </a:cu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" name="Google Shape;50;p2"/>
              <p:cNvSpPr/>
              <p:nvPr/>
            </p:nvSpPr>
            <p:spPr>
              <a:xfrm>
                <a:off x="5463550" y="4222899"/>
                <a:ext cx="471487" cy="475297"/>
              </a:xfrm>
              <a:custGeom>
                <a:rect b="b" l="l" r="r" t="t"/>
                <a:pathLst>
                  <a:path extrusionOk="0" h="475297" w="471487">
                    <a:moveTo>
                      <a:pt x="0" y="0"/>
                    </a:moveTo>
                    <a:cubicBezTo>
                      <a:pt x="157163" y="0"/>
                      <a:pt x="314325" y="0"/>
                      <a:pt x="471488" y="0"/>
                    </a:cubicBezTo>
                    <a:cubicBezTo>
                      <a:pt x="471488" y="158115"/>
                      <a:pt x="471488" y="317183"/>
                      <a:pt x="471488" y="475298"/>
                    </a:cubicBezTo>
                    <a:cubicBezTo>
                      <a:pt x="314325" y="475298"/>
                      <a:pt x="157163" y="475298"/>
                      <a:pt x="0" y="475298"/>
                    </a:cubicBezTo>
                    <a:cubicBezTo>
                      <a:pt x="0" y="317183"/>
                      <a:pt x="0" y="158115"/>
                      <a:pt x="0" y="0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51" name="Google Shape;51;p2"/>
          <p:cNvSpPr/>
          <p:nvPr/>
        </p:nvSpPr>
        <p:spPr>
          <a:xfrm>
            <a:off x="2699625" y="7100"/>
            <a:ext cx="7772607" cy="6333116"/>
          </a:xfrm>
          <a:custGeom>
            <a:rect b="b" l="l" r="r" t="t"/>
            <a:pathLst>
              <a:path extrusionOk="0" h="6333116" w="7870994">
                <a:moveTo>
                  <a:pt x="7849731" y="0"/>
                </a:moveTo>
                <a:lnTo>
                  <a:pt x="7856818" y="0"/>
                </a:lnTo>
                <a:cubicBezTo>
                  <a:pt x="7861529" y="2107610"/>
                  <a:pt x="7866239" y="4215221"/>
                  <a:pt x="7870950" y="6322831"/>
                </a:cubicBezTo>
                <a:cubicBezTo>
                  <a:pt x="7870965" y="6326259"/>
                  <a:pt x="7870979" y="6329688"/>
                  <a:pt x="7870994" y="6333116"/>
                </a:cubicBezTo>
                <a:lnTo>
                  <a:pt x="7216027" y="6333115"/>
                </a:lnTo>
                <a:cubicBezTo>
                  <a:pt x="7218389" y="5610132"/>
                  <a:pt x="7213662" y="4008189"/>
                  <a:pt x="7216025" y="3285206"/>
                </a:cubicBezTo>
                <a:lnTo>
                  <a:pt x="7061351" y="3285206"/>
                </a:lnTo>
                <a:lnTo>
                  <a:pt x="7061351" y="3034254"/>
                </a:lnTo>
                <a:lnTo>
                  <a:pt x="2495306" y="3034254"/>
                </a:lnTo>
                <a:lnTo>
                  <a:pt x="2495306" y="3285206"/>
                </a:lnTo>
                <a:lnTo>
                  <a:pt x="2342209" y="3285206"/>
                </a:lnTo>
                <a:lnTo>
                  <a:pt x="2342209" y="6326606"/>
                </a:lnTo>
                <a:lnTo>
                  <a:pt x="1601982" y="6326606"/>
                </a:lnTo>
                <a:lnTo>
                  <a:pt x="1601982" y="3285206"/>
                </a:lnTo>
                <a:lnTo>
                  <a:pt x="1448887" y="3285206"/>
                </a:lnTo>
                <a:lnTo>
                  <a:pt x="1448887" y="3034254"/>
                </a:lnTo>
                <a:lnTo>
                  <a:pt x="1309996" y="3034254"/>
                </a:lnTo>
                <a:lnTo>
                  <a:pt x="0" y="1724259"/>
                </a:lnTo>
                <a:cubicBezTo>
                  <a:pt x="2494254" y="1036116"/>
                  <a:pt x="4081195" y="688215"/>
                  <a:pt x="6575449" y="73"/>
                </a:cubicBezTo>
                <a:lnTo>
                  <a:pt x="7849731" y="0"/>
                </a:lnTo>
                <a:close/>
              </a:path>
            </a:pathLst>
          </a:custGeom>
          <a:solidFill>
            <a:srgbClr val="000000">
              <a:alpha val="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" name="Google Shape;52;p2"/>
          <p:cNvSpPr/>
          <p:nvPr/>
        </p:nvSpPr>
        <p:spPr>
          <a:xfrm>
            <a:off x="2852727" y="1992698"/>
            <a:ext cx="738864" cy="4115849"/>
          </a:xfrm>
          <a:custGeom>
            <a:rect b="b" l="l" r="r" t="t"/>
            <a:pathLst>
              <a:path extrusionOk="0" h="2483167" w="445770">
                <a:moveTo>
                  <a:pt x="0" y="0"/>
                </a:moveTo>
                <a:lnTo>
                  <a:pt x="445770" y="0"/>
                </a:lnTo>
                <a:lnTo>
                  <a:pt x="445770" y="2483167"/>
                </a:lnTo>
                <a:lnTo>
                  <a:pt x="0" y="248316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214313" rotWithShape="0" algn="bl" dir="156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" name="Google Shape;53;p2"/>
          <p:cNvSpPr/>
          <p:nvPr/>
        </p:nvSpPr>
        <p:spPr>
          <a:xfrm>
            <a:off x="2699630" y="6093143"/>
            <a:ext cx="1046723" cy="251023"/>
          </a:xfrm>
          <a:custGeom>
            <a:rect b="b" l="l" r="r" t="t"/>
            <a:pathLst>
              <a:path extrusionOk="0" h="151447" w="631507">
                <a:moveTo>
                  <a:pt x="0" y="0"/>
                </a:moveTo>
                <a:lnTo>
                  <a:pt x="631507" y="0"/>
                </a:lnTo>
                <a:lnTo>
                  <a:pt x="631507" y="151448"/>
                </a:lnTo>
                <a:lnTo>
                  <a:pt x="0" y="15144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" name="Google Shape;54;p2"/>
          <p:cNvSpPr/>
          <p:nvPr/>
        </p:nvSpPr>
        <p:spPr>
          <a:xfrm>
            <a:off x="2699630" y="1741746"/>
            <a:ext cx="1046723" cy="251023"/>
          </a:xfrm>
          <a:custGeom>
            <a:rect b="b" l="l" r="r" t="t"/>
            <a:pathLst>
              <a:path extrusionOk="0" h="151447" w="631507">
                <a:moveTo>
                  <a:pt x="0" y="0"/>
                </a:moveTo>
                <a:lnTo>
                  <a:pt x="631507" y="0"/>
                </a:lnTo>
                <a:lnTo>
                  <a:pt x="631507" y="151447"/>
                </a:lnTo>
                <a:lnTo>
                  <a:pt x="0" y="15144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214313" rotWithShape="0" algn="bl" dir="156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" name="Google Shape;55;p2"/>
          <p:cNvSpPr/>
          <p:nvPr/>
        </p:nvSpPr>
        <p:spPr>
          <a:xfrm>
            <a:off x="2852727" y="1992698"/>
            <a:ext cx="738864" cy="97882"/>
          </a:xfrm>
          <a:custGeom>
            <a:rect b="b" l="l" r="r" t="t"/>
            <a:pathLst>
              <a:path extrusionOk="0" h="59054" w="445770">
                <a:moveTo>
                  <a:pt x="0" y="0"/>
                </a:moveTo>
                <a:lnTo>
                  <a:pt x="445770" y="0"/>
                </a:lnTo>
                <a:lnTo>
                  <a:pt x="445770" y="59055"/>
                </a:lnTo>
                <a:lnTo>
                  <a:pt x="0" y="59055"/>
                </a:lnTo>
                <a:close/>
              </a:path>
            </a:pathLst>
          </a:custGeom>
          <a:solidFill>
            <a:srgbClr val="000000">
              <a:alpha val="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" name="Google Shape;56;p2"/>
          <p:cNvSpPr/>
          <p:nvPr/>
        </p:nvSpPr>
        <p:spPr>
          <a:xfrm>
            <a:off x="8518854" y="1992698"/>
            <a:ext cx="738864" cy="4115849"/>
          </a:xfrm>
          <a:custGeom>
            <a:rect b="b" l="l" r="r" t="t"/>
            <a:pathLst>
              <a:path extrusionOk="0" h="2483167" w="445770">
                <a:moveTo>
                  <a:pt x="0" y="0"/>
                </a:moveTo>
                <a:lnTo>
                  <a:pt x="445770" y="0"/>
                </a:lnTo>
                <a:lnTo>
                  <a:pt x="445770" y="2483167"/>
                </a:lnTo>
                <a:lnTo>
                  <a:pt x="0" y="248316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214313" rotWithShape="0" algn="bl" dir="156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" name="Google Shape;57;p2"/>
          <p:cNvSpPr/>
          <p:nvPr/>
        </p:nvSpPr>
        <p:spPr>
          <a:xfrm>
            <a:off x="8365757" y="6093143"/>
            <a:ext cx="1046723" cy="251023"/>
          </a:xfrm>
          <a:custGeom>
            <a:rect b="b" l="l" r="r" t="t"/>
            <a:pathLst>
              <a:path extrusionOk="0" h="151447" w="631507">
                <a:moveTo>
                  <a:pt x="0" y="0"/>
                </a:moveTo>
                <a:lnTo>
                  <a:pt x="631508" y="0"/>
                </a:lnTo>
                <a:lnTo>
                  <a:pt x="631508" y="151448"/>
                </a:lnTo>
                <a:lnTo>
                  <a:pt x="0" y="15144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" name="Google Shape;58;p2"/>
          <p:cNvSpPr/>
          <p:nvPr/>
        </p:nvSpPr>
        <p:spPr>
          <a:xfrm>
            <a:off x="8365757" y="1741746"/>
            <a:ext cx="1046723" cy="251023"/>
          </a:xfrm>
          <a:custGeom>
            <a:rect b="b" l="l" r="r" t="t"/>
            <a:pathLst>
              <a:path extrusionOk="0" h="151447" w="631507">
                <a:moveTo>
                  <a:pt x="0" y="0"/>
                </a:moveTo>
                <a:lnTo>
                  <a:pt x="631508" y="0"/>
                </a:lnTo>
                <a:lnTo>
                  <a:pt x="631508" y="151447"/>
                </a:lnTo>
                <a:lnTo>
                  <a:pt x="0" y="15144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214313" rotWithShape="0" algn="bl" dir="156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" name="Google Shape;59;p2"/>
          <p:cNvSpPr/>
          <p:nvPr/>
        </p:nvSpPr>
        <p:spPr>
          <a:xfrm>
            <a:off x="8518854" y="1992698"/>
            <a:ext cx="738864" cy="97882"/>
          </a:xfrm>
          <a:custGeom>
            <a:rect b="b" l="l" r="r" t="t"/>
            <a:pathLst>
              <a:path extrusionOk="0" h="59054" w="445770">
                <a:moveTo>
                  <a:pt x="0" y="0"/>
                </a:moveTo>
                <a:lnTo>
                  <a:pt x="445770" y="0"/>
                </a:lnTo>
                <a:lnTo>
                  <a:pt x="445770" y="59055"/>
                </a:lnTo>
                <a:lnTo>
                  <a:pt x="0" y="59055"/>
                </a:lnTo>
                <a:close/>
              </a:path>
            </a:pathLst>
          </a:custGeom>
          <a:solidFill>
            <a:srgbClr val="000000">
              <a:alpha val="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" name="Google Shape;60;p2"/>
          <p:cNvSpPr/>
          <p:nvPr/>
        </p:nvSpPr>
        <p:spPr>
          <a:xfrm>
            <a:off x="2696085" y="6082511"/>
            <a:ext cx="1046723" cy="251023"/>
          </a:xfrm>
          <a:custGeom>
            <a:rect b="b" l="l" r="r" t="t"/>
            <a:pathLst>
              <a:path extrusionOk="0" h="151447" w="631507">
                <a:moveTo>
                  <a:pt x="0" y="0"/>
                </a:moveTo>
                <a:lnTo>
                  <a:pt x="631507" y="0"/>
                </a:lnTo>
                <a:lnTo>
                  <a:pt x="631507" y="151448"/>
                </a:lnTo>
                <a:lnTo>
                  <a:pt x="0" y="15144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214313" rotWithShape="0" algn="bl" dir="156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" name="Google Shape;61;p2"/>
          <p:cNvSpPr/>
          <p:nvPr/>
        </p:nvSpPr>
        <p:spPr>
          <a:xfrm>
            <a:off x="2696085" y="1738202"/>
            <a:ext cx="1046723" cy="251023"/>
          </a:xfrm>
          <a:custGeom>
            <a:rect b="b" l="l" r="r" t="t"/>
            <a:pathLst>
              <a:path extrusionOk="0" h="151447" w="631507">
                <a:moveTo>
                  <a:pt x="0" y="0"/>
                </a:moveTo>
                <a:lnTo>
                  <a:pt x="631507" y="0"/>
                </a:lnTo>
                <a:lnTo>
                  <a:pt x="631507" y="151447"/>
                </a:lnTo>
                <a:lnTo>
                  <a:pt x="0" y="151447"/>
                </a:lnTo>
                <a:close/>
              </a:path>
            </a:pathLst>
          </a:custGeom>
          <a:solidFill>
            <a:srgbClr val="000000">
              <a:alpha val="4710"/>
            </a:srgbClr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" name="Google Shape;62;p2"/>
          <p:cNvSpPr/>
          <p:nvPr/>
        </p:nvSpPr>
        <p:spPr>
          <a:xfrm>
            <a:off x="8362212" y="6082511"/>
            <a:ext cx="1046723" cy="251023"/>
          </a:xfrm>
          <a:custGeom>
            <a:rect b="b" l="l" r="r" t="t"/>
            <a:pathLst>
              <a:path extrusionOk="0" h="151447" w="631507">
                <a:moveTo>
                  <a:pt x="0" y="0"/>
                </a:moveTo>
                <a:lnTo>
                  <a:pt x="631508" y="0"/>
                </a:lnTo>
                <a:lnTo>
                  <a:pt x="631508" y="151448"/>
                </a:lnTo>
                <a:lnTo>
                  <a:pt x="0" y="15144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214313" rotWithShape="0" algn="bl" dir="156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" name="Google Shape;63;p2"/>
          <p:cNvSpPr/>
          <p:nvPr/>
        </p:nvSpPr>
        <p:spPr>
          <a:xfrm>
            <a:off x="8362212" y="1738202"/>
            <a:ext cx="1046723" cy="251023"/>
          </a:xfrm>
          <a:custGeom>
            <a:rect b="b" l="l" r="r" t="t"/>
            <a:pathLst>
              <a:path extrusionOk="0" h="151447" w="631507">
                <a:moveTo>
                  <a:pt x="0" y="0"/>
                </a:moveTo>
                <a:lnTo>
                  <a:pt x="631508" y="0"/>
                </a:lnTo>
                <a:lnTo>
                  <a:pt x="631508" y="151447"/>
                </a:lnTo>
                <a:lnTo>
                  <a:pt x="0" y="151447"/>
                </a:lnTo>
                <a:close/>
              </a:path>
            </a:pathLst>
          </a:custGeom>
          <a:solidFill>
            <a:srgbClr val="000000">
              <a:alpha val="4710"/>
            </a:srgbClr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" name="Google Shape;64;p2"/>
          <p:cNvSpPr/>
          <p:nvPr/>
        </p:nvSpPr>
        <p:spPr>
          <a:xfrm>
            <a:off x="-7088" y="5326913"/>
            <a:ext cx="12192000" cy="1163538"/>
          </a:xfrm>
          <a:custGeom>
            <a:rect b="b" l="l" r="r" t="t"/>
            <a:pathLst>
              <a:path extrusionOk="0" h="1163538" w="12192000">
                <a:moveTo>
                  <a:pt x="0" y="14177"/>
                </a:moveTo>
                <a:lnTo>
                  <a:pt x="2133600" y="14177"/>
                </a:lnTo>
                <a:lnTo>
                  <a:pt x="2133600" y="1119964"/>
                </a:lnTo>
                <a:lnTo>
                  <a:pt x="0" y="1119964"/>
                </a:lnTo>
                <a:close/>
                <a:moveTo>
                  <a:pt x="10476612" y="0"/>
                </a:moveTo>
                <a:lnTo>
                  <a:pt x="12192000" y="0"/>
                </a:lnTo>
                <a:lnTo>
                  <a:pt x="12192000" y="1163538"/>
                </a:lnTo>
                <a:lnTo>
                  <a:pt x="10476612" y="1163538"/>
                </a:lnTo>
                <a:close/>
              </a:path>
            </a:pathLst>
          </a:custGeom>
          <a:solidFill>
            <a:srgbClr val="000000">
              <a:alpha val="149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" name="Google Shape;65;p2"/>
          <p:cNvSpPr/>
          <p:nvPr/>
        </p:nvSpPr>
        <p:spPr>
          <a:xfrm>
            <a:off x="1" y="6329916"/>
            <a:ext cx="12190181" cy="528832"/>
          </a:xfrm>
          <a:custGeom>
            <a:rect b="b" l="l" r="r" t="t"/>
            <a:pathLst>
              <a:path extrusionOk="0" h="1042034" w="6299835">
                <a:moveTo>
                  <a:pt x="0" y="0"/>
                </a:moveTo>
                <a:lnTo>
                  <a:pt x="6299835" y="0"/>
                </a:lnTo>
                <a:lnTo>
                  <a:pt x="6299835" y="1042035"/>
                </a:lnTo>
                <a:lnTo>
                  <a:pt x="0" y="1042035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" name="Google Shape;66;p2"/>
          <p:cNvSpPr txBox="1"/>
          <p:nvPr>
            <p:ph idx="1" type="subTitle"/>
          </p:nvPr>
        </p:nvSpPr>
        <p:spPr>
          <a:xfrm>
            <a:off x="432800" y="6324900"/>
            <a:ext cx="11379900" cy="52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500"/>
              <a:buNone/>
              <a:defRPr>
                <a:solidFill>
                  <a:schemeClr val="lt1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500"/>
              <a:buNone/>
              <a:defRPr>
                <a:solidFill>
                  <a:schemeClr val="lt1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500"/>
              <a:buNone/>
              <a:defRPr>
                <a:solidFill>
                  <a:schemeClr val="lt1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500"/>
              <a:buNone/>
              <a:defRPr>
                <a:solidFill>
                  <a:schemeClr val="lt1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500"/>
              <a:buNone/>
              <a:defRPr>
                <a:solidFill>
                  <a:schemeClr val="lt1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500"/>
              <a:buNone/>
              <a:defRPr>
                <a:solidFill>
                  <a:schemeClr val="lt1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500"/>
              <a:buNone/>
              <a:defRPr>
                <a:solidFill>
                  <a:schemeClr val="lt1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500"/>
              <a:buNone/>
              <a:defRPr>
                <a:solidFill>
                  <a:schemeClr val="lt1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Clr>
                <a:schemeClr val="lt1"/>
              </a:buClr>
              <a:buSzPts val="1500"/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grpSp>
        <p:nvGrpSpPr>
          <p:cNvPr id="67" name="Google Shape;67;p2"/>
          <p:cNvGrpSpPr/>
          <p:nvPr/>
        </p:nvGrpSpPr>
        <p:grpSpPr>
          <a:xfrm flipH="1">
            <a:off x="9384630" y="3450314"/>
            <a:ext cx="2655231" cy="3407865"/>
            <a:chOff x="4441507" y="1190625"/>
            <a:chExt cx="3309936" cy="4248149"/>
          </a:xfrm>
        </p:grpSpPr>
        <p:sp>
          <p:nvSpPr>
            <p:cNvPr id="68" name="Google Shape;68;p2"/>
            <p:cNvSpPr/>
            <p:nvPr/>
          </p:nvSpPr>
          <p:spPr>
            <a:xfrm>
              <a:off x="5331141" y="2687002"/>
              <a:ext cx="1484947" cy="2299334"/>
            </a:xfrm>
            <a:custGeom>
              <a:rect b="b" l="l" r="r" t="t"/>
              <a:pathLst>
                <a:path extrusionOk="0" h="2299334" w="1484947">
                  <a:moveTo>
                    <a:pt x="908685" y="1009650"/>
                  </a:moveTo>
                  <a:cubicBezTo>
                    <a:pt x="1037273" y="762952"/>
                    <a:pt x="1210627" y="555307"/>
                    <a:pt x="1399223" y="360997"/>
                  </a:cubicBezTo>
                  <a:cubicBezTo>
                    <a:pt x="1418273" y="416242"/>
                    <a:pt x="1465898" y="381952"/>
                    <a:pt x="1484948" y="436245"/>
                  </a:cubicBezTo>
                  <a:cubicBezTo>
                    <a:pt x="1183958" y="603885"/>
                    <a:pt x="1027748" y="951547"/>
                    <a:pt x="948690" y="1308735"/>
                  </a:cubicBezTo>
                  <a:cubicBezTo>
                    <a:pt x="1008698" y="1685925"/>
                    <a:pt x="1100138" y="1983105"/>
                    <a:pt x="1220152" y="2203133"/>
                  </a:cubicBezTo>
                  <a:cubicBezTo>
                    <a:pt x="1223010" y="2229803"/>
                    <a:pt x="1225868" y="2256473"/>
                    <a:pt x="1228725" y="2283142"/>
                  </a:cubicBezTo>
                  <a:cubicBezTo>
                    <a:pt x="964883" y="2288858"/>
                    <a:pt x="701040" y="2293620"/>
                    <a:pt x="437198" y="2299335"/>
                  </a:cubicBezTo>
                  <a:cubicBezTo>
                    <a:pt x="539115" y="2025967"/>
                    <a:pt x="602933" y="1723073"/>
                    <a:pt x="626745" y="1385888"/>
                  </a:cubicBezTo>
                  <a:cubicBezTo>
                    <a:pt x="524827" y="988695"/>
                    <a:pt x="338138" y="613410"/>
                    <a:pt x="0" y="425767"/>
                  </a:cubicBezTo>
                  <a:cubicBezTo>
                    <a:pt x="22860" y="359092"/>
                    <a:pt x="80963" y="401002"/>
                    <a:pt x="103823" y="334327"/>
                  </a:cubicBezTo>
                  <a:cubicBezTo>
                    <a:pt x="302895" y="540068"/>
                    <a:pt x="488633" y="758190"/>
                    <a:pt x="636270" y="1009650"/>
                  </a:cubicBezTo>
                  <a:cubicBezTo>
                    <a:pt x="631508" y="725805"/>
                    <a:pt x="600075" y="420052"/>
                    <a:pt x="541020" y="92392"/>
                  </a:cubicBezTo>
                  <a:cubicBezTo>
                    <a:pt x="648652" y="61913"/>
                    <a:pt x="756285" y="30480"/>
                    <a:pt x="863918" y="0"/>
                  </a:cubicBezTo>
                  <a:cubicBezTo>
                    <a:pt x="862013" y="378142"/>
                    <a:pt x="877252" y="714375"/>
                    <a:pt x="908685" y="1009650"/>
                  </a:cubicBezTo>
                  <a:close/>
                </a:path>
              </a:pathLst>
            </a:custGeom>
            <a:solidFill>
              <a:srgbClr val="6F401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" name="Google Shape;69;p2"/>
            <p:cNvSpPr/>
            <p:nvPr/>
          </p:nvSpPr>
          <p:spPr>
            <a:xfrm>
              <a:off x="4648199" y="3906202"/>
              <a:ext cx="2951797" cy="1532572"/>
            </a:xfrm>
            <a:custGeom>
              <a:rect b="b" l="l" r="r" t="t"/>
              <a:pathLst>
                <a:path extrusionOk="0" h="1532572" w="2951797">
                  <a:moveTo>
                    <a:pt x="318135" y="1529715"/>
                  </a:moveTo>
                  <a:cubicBezTo>
                    <a:pt x="141922" y="1529715"/>
                    <a:pt x="0" y="1386840"/>
                    <a:pt x="0" y="1211580"/>
                  </a:cubicBezTo>
                  <a:cubicBezTo>
                    <a:pt x="0" y="1091565"/>
                    <a:pt x="66675" y="986790"/>
                    <a:pt x="164783" y="932497"/>
                  </a:cubicBezTo>
                  <a:cubicBezTo>
                    <a:pt x="159067" y="913447"/>
                    <a:pt x="156210" y="893445"/>
                    <a:pt x="156210" y="872490"/>
                  </a:cubicBezTo>
                  <a:cubicBezTo>
                    <a:pt x="156210" y="752475"/>
                    <a:pt x="253365" y="654367"/>
                    <a:pt x="374333" y="654367"/>
                  </a:cubicBezTo>
                  <a:cubicBezTo>
                    <a:pt x="387667" y="654367"/>
                    <a:pt x="401003" y="655320"/>
                    <a:pt x="413385" y="658178"/>
                  </a:cubicBezTo>
                  <a:cubicBezTo>
                    <a:pt x="414338" y="481965"/>
                    <a:pt x="557213" y="338138"/>
                    <a:pt x="734378" y="338138"/>
                  </a:cubicBezTo>
                  <a:cubicBezTo>
                    <a:pt x="777240" y="338138"/>
                    <a:pt x="817245" y="346710"/>
                    <a:pt x="854393" y="361950"/>
                  </a:cubicBezTo>
                  <a:cubicBezTo>
                    <a:pt x="866775" y="222885"/>
                    <a:pt x="983932" y="114300"/>
                    <a:pt x="1125855" y="114300"/>
                  </a:cubicBezTo>
                  <a:cubicBezTo>
                    <a:pt x="1251585" y="114300"/>
                    <a:pt x="1357313" y="199072"/>
                    <a:pt x="1388745" y="314325"/>
                  </a:cubicBezTo>
                  <a:cubicBezTo>
                    <a:pt x="1429703" y="291465"/>
                    <a:pt x="1476375" y="279082"/>
                    <a:pt x="1526857" y="279082"/>
                  </a:cubicBezTo>
                  <a:cubicBezTo>
                    <a:pt x="1569720" y="279082"/>
                    <a:pt x="1611630" y="288607"/>
                    <a:pt x="1647825" y="305753"/>
                  </a:cubicBezTo>
                  <a:cubicBezTo>
                    <a:pt x="1646873" y="294322"/>
                    <a:pt x="1645920" y="283845"/>
                    <a:pt x="1645920" y="272415"/>
                  </a:cubicBezTo>
                  <a:cubicBezTo>
                    <a:pt x="1645920" y="121920"/>
                    <a:pt x="1767840" y="0"/>
                    <a:pt x="1918335" y="0"/>
                  </a:cubicBezTo>
                  <a:cubicBezTo>
                    <a:pt x="2060257" y="0"/>
                    <a:pt x="2176463" y="108585"/>
                    <a:pt x="2189798" y="246697"/>
                  </a:cubicBezTo>
                  <a:cubicBezTo>
                    <a:pt x="2217420" y="238125"/>
                    <a:pt x="2245995" y="234315"/>
                    <a:pt x="2275523" y="234315"/>
                  </a:cubicBezTo>
                  <a:cubicBezTo>
                    <a:pt x="2438400" y="234315"/>
                    <a:pt x="2570798" y="366713"/>
                    <a:pt x="2570798" y="529590"/>
                  </a:cubicBezTo>
                  <a:cubicBezTo>
                    <a:pt x="2570798" y="578167"/>
                    <a:pt x="2559368" y="623888"/>
                    <a:pt x="2538413" y="664845"/>
                  </a:cubicBezTo>
                  <a:cubicBezTo>
                    <a:pt x="2586038" y="706755"/>
                    <a:pt x="2618423" y="764857"/>
                    <a:pt x="2627948" y="831532"/>
                  </a:cubicBezTo>
                  <a:cubicBezTo>
                    <a:pt x="2650808" y="824865"/>
                    <a:pt x="2674620" y="821055"/>
                    <a:pt x="2699385" y="821055"/>
                  </a:cubicBezTo>
                  <a:cubicBezTo>
                    <a:pt x="2838450" y="821055"/>
                    <a:pt x="2951798" y="933450"/>
                    <a:pt x="2951798" y="1073467"/>
                  </a:cubicBezTo>
                  <a:cubicBezTo>
                    <a:pt x="2951798" y="1199198"/>
                    <a:pt x="2859405" y="1303973"/>
                    <a:pt x="2738438" y="1323023"/>
                  </a:cubicBezTo>
                  <a:cubicBezTo>
                    <a:pt x="2710815" y="1443038"/>
                    <a:pt x="2603183" y="1532573"/>
                    <a:pt x="2474595" y="1532573"/>
                  </a:cubicBezTo>
                  <a:lnTo>
                    <a:pt x="318135" y="1532573"/>
                  </a:lnTo>
                  <a:close/>
                </a:path>
              </a:pathLst>
            </a:custGeom>
            <a:solidFill>
              <a:srgbClr val="899927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" name="Google Shape;70;p2"/>
            <p:cNvSpPr/>
            <p:nvPr/>
          </p:nvSpPr>
          <p:spPr>
            <a:xfrm>
              <a:off x="5064441" y="4519612"/>
              <a:ext cx="2320289" cy="805815"/>
            </a:xfrm>
            <a:custGeom>
              <a:rect b="b" l="l" r="r" t="t"/>
              <a:pathLst>
                <a:path extrusionOk="0" h="805815" w="2320289">
                  <a:moveTo>
                    <a:pt x="1917383" y="536257"/>
                  </a:moveTo>
                  <a:cubicBezTo>
                    <a:pt x="1890713" y="588645"/>
                    <a:pt x="1837373" y="623888"/>
                    <a:pt x="1774508" y="623888"/>
                  </a:cubicBezTo>
                  <a:cubicBezTo>
                    <a:pt x="1758315" y="623888"/>
                    <a:pt x="1742123" y="621030"/>
                    <a:pt x="1726883" y="616268"/>
                  </a:cubicBezTo>
                  <a:cubicBezTo>
                    <a:pt x="1704975" y="724853"/>
                    <a:pt x="1609725" y="805815"/>
                    <a:pt x="1495425" y="805815"/>
                  </a:cubicBezTo>
                  <a:cubicBezTo>
                    <a:pt x="1396365" y="805815"/>
                    <a:pt x="1311593" y="744855"/>
                    <a:pt x="1276350" y="658178"/>
                  </a:cubicBezTo>
                  <a:cubicBezTo>
                    <a:pt x="1235393" y="707707"/>
                    <a:pt x="1173480" y="740093"/>
                    <a:pt x="1103948" y="740093"/>
                  </a:cubicBezTo>
                  <a:cubicBezTo>
                    <a:pt x="981075" y="740093"/>
                    <a:pt x="881063" y="641032"/>
                    <a:pt x="880110" y="518160"/>
                  </a:cubicBezTo>
                  <a:cubicBezTo>
                    <a:pt x="853440" y="532447"/>
                    <a:pt x="822008" y="541020"/>
                    <a:pt x="789623" y="541020"/>
                  </a:cubicBezTo>
                  <a:cubicBezTo>
                    <a:pt x="791527" y="551497"/>
                    <a:pt x="792480" y="562928"/>
                    <a:pt x="792480" y="573405"/>
                  </a:cubicBezTo>
                  <a:cubicBezTo>
                    <a:pt x="792480" y="697230"/>
                    <a:pt x="692468" y="797243"/>
                    <a:pt x="568643" y="797243"/>
                  </a:cubicBezTo>
                  <a:cubicBezTo>
                    <a:pt x="486728" y="797243"/>
                    <a:pt x="415290" y="753428"/>
                    <a:pt x="376238" y="687705"/>
                  </a:cubicBezTo>
                  <a:cubicBezTo>
                    <a:pt x="337185" y="715328"/>
                    <a:pt x="289560" y="731520"/>
                    <a:pt x="238125" y="731520"/>
                  </a:cubicBezTo>
                  <a:cubicBezTo>
                    <a:pt x="106680" y="731520"/>
                    <a:pt x="0" y="624840"/>
                    <a:pt x="0" y="493395"/>
                  </a:cubicBezTo>
                  <a:cubicBezTo>
                    <a:pt x="0" y="361950"/>
                    <a:pt x="106680" y="255270"/>
                    <a:pt x="238125" y="255270"/>
                  </a:cubicBezTo>
                  <a:cubicBezTo>
                    <a:pt x="330517" y="255270"/>
                    <a:pt x="409575" y="307657"/>
                    <a:pt x="449580" y="383857"/>
                  </a:cubicBezTo>
                  <a:cubicBezTo>
                    <a:pt x="483870" y="361950"/>
                    <a:pt x="524827" y="349568"/>
                    <a:pt x="568643" y="349568"/>
                  </a:cubicBezTo>
                  <a:cubicBezTo>
                    <a:pt x="578168" y="349568"/>
                    <a:pt x="586740" y="350520"/>
                    <a:pt x="595313" y="351472"/>
                  </a:cubicBezTo>
                  <a:cubicBezTo>
                    <a:pt x="595313" y="349568"/>
                    <a:pt x="595313" y="348615"/>
                    <a:pt x="595313" y="346710"/>
                  </a:cubicBezTo>
                  <a:cubicBezTo>
                    <a:pt x="595313" y="240030"/>
                    <a:pt x="681990" y="153353"/>
                    <a:pt x="788670" y="153353"/>
                  </a:cubicBezTo>
                  <a:cubicBezTo>
                    <a:pt x="889635" y="153353"/>
                    <a:pt x="972502" y="230505"/>
                    <a:pt x="982027" y="329565"/>
                  </a:cubicBezTo>
                  <a:cubicBezTo>
                    <a:pt x="1017270" y="306705"/>
                    <a:pt x="1059180" y="293370"/>
                    <a:pt x="1103948" y="293370"/>
                  </a:cubicBezTo>
                  <a:cubicBezTo>
                    <a:pt x="1195388" y="293370"/>
                    <a:pt x="1273493" y="347663"/>
                    <a:pt x="1307783" y="425768"/>
                  </a:cubicBezTo>
                  <a:cubicBezTo>
                    <a:pt x="1343977" y="378143"/>
                    <a:pt x="1398270" y="344805"/>
                    <a:pt x="1460183" y="336232"/>
                  </a:cubicBezTo>
                  <a:cubicBezTo>
                    <a:pt x="1444943" y="310515"/>
                    <a:pt x="1435418" y="280035"/>
                    <a:pt x="1435418" y="247650"/>
                  </a:cubicBezTo>
                  <a:cubicBezTo>
                    <a:pt x="1435418" y="153353"/>
                    <a:pt x="1511618" y="77153"/>
                    <a:pt x="1605915" y="77153"/>
                  </a:cubicBezTo>
                  <a:cubicBezTo>
                    <a:pt x="1650683" y="77153"/>
                    <a:pt x="1692593" y="94297"/>
                    <a:pt x="1723073" y="122872"/>
                  </a:cubicBezTo>
                  <a:cubicBezTo>
                    <a:pt x="1752600" y="50482"/>
                    <a:pt x="1823085" y="0"/>
                    <a:pt x="1905000" y="0"/>
                  </a:cubicBezTo>
                  <a:cubicBezTo>
                    <a:pt x="2013585" y="0"/>
                    <a:pt x="2101215" y="87630"/>
                    <a:pt x="2101215" y="196215"/>
                  </a:cubicBezTo>
                  <a:cubicBezTo>
                    <a:pt x="2101215" y="227647"/>
                    <a:pt x="2093595" y="258128"/>
                    <a:pt x="2080260" y="284797"/>
                  </a:cubicBezTo>
                  <a:cubicBezTo>
                    <a:pt x="2091690" y="282893"/>
                    <a:pt x="2103120" y="281940"/>
                    <a:pt x="2115503" y="281940"/>
                  </a:cubicBezTo>
                  <a:cubicBezTo>
                    <a:pt x="2228850" y="281940"/>
                    <a:pt x="2320290" y="373380"/>
                    <a:pt x="2320290" y="486728"/>
                  </a:cubicBezTo>
                  <a:cubicBezTo>
                    <a:pt x="2320290" y="600075"/>
                    <a:pt x="2228850" y="691515"/>
                    <a:pt x="2115503" y="691515"/>
                  </a:cubicBezTo>
                  <a:cubicBezTo>
                    <a:pt x="2020252" y="692468"/>
                    <a:pt x="1939290" y="625793"/>
                    <a:pt x="1917383" y="536257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" name="Google Shape;71;p2"/>
            <p:cNvSpPr/>
            <p:nvPr/>
          </p:nvSpPr>
          <p:spPr>
            <a:xfrm>
              <a:off x="4885785" y="3814025"/>
              <a:ext cx="2258700" cy="932821"/>
            </a:xfrm>
            <a:custGeom>
              <a:rect b="b" l="l" r="r" t="t"/>
              <a:pathLst>
                <a:path extrusionOk="0" h="932821" w="2258700">
                  <a:moveTo>
                    <a:pt x="411066" y="720827"/>
                  </a:moveTo>
                  <a:cubicBezTo>
                    <a:pt x="450119" y="764642"/>
                    <a:pt x="512031" y="784645"/>
                    <a:pt x="572039" y="768452"/>
                  </a:cubicBezTo>
                  <a:cubicBezTo>
                    <a:pt x="588231" y="763690"/>
                    <a:pt x="602519" y="757022"/>
                    <a:pt x="615854" y="749402"/>
                  </a:cubicBezTo>
                  <a:cubicBezTo>
                    <a:pt x="665384" y="847510"/>
                    <a:pt x="778731" y="900850"/>
                    <a:pt x="889221" y="871322"/>
                  </a:cubicBezTo>
                  <a:cubicBezTo>
                    <a:pt x="984471" y="845605"/>
                    <a:pt x="1050194" y="763690"/>
                    <a:pt x="1061624" y="671297"/>
                  </a:cubicBezTo>
                  <a:cubicBezTo>
                    <a:pt x="1114011" y="708445"/>
                    <a:pt x="1182591" y="722732"/>
                    <a:pt x="1250219" y="704635"/>
                  </a:cubicBezTo>
                  <a:cubicBezTo>
                    <a:pt x="1369281" y="672250"/>
                    <a:pt x="1438814" y="550330"/>
                    <a:pt x="1407381" y="431267"/>
                  </a:cubicBezTo>
                  <a:cubicBezTo>
                    <a:pt x="1436909" y="437935"/>
                    <a:pt x="1469294" y="437935"/>
                    <a:pt x="1500726" y="429362"/>
                  </a:cubicBezTo>
                  <a:cubicBezTo>
                    <a:pt x="1501679" y="439840"/>
                    <a:pt x="1504536" y="451270"/>
                    <a:pt x="1507394" y="461747"/>
                  </a:cubicBezTo>
                  <a:cubicBezTo>
                    <a:pt x="1539779" y="580810"/>
                    <a:pt x="1662651" y="651295"/>
                    <a:pt x="1782666" y="617957"/>
                  </a:cubicBezTo>
                  <a:cubicBezTo>
                    <a:pt x="1861724" y="596050"/>
                    <a:pt x="1918874" y="535090"/>
                    <a:pt x="1938876" y="461747"/>
                  </a:cubicBezTo>
                  <a:cubicBezTo>
                    <a:pt x="1983644" y="477940"/>
                    <a:pt x="2034126" y="481750"/>
                    <a:pt x="2083656" y="467462"/>
                  </a:cubicBezTo>
                  <a:cubicBezTo>
                    <a:pt x="2210339" y="433172"/>
                    <a:pt x="2284634" y="301727"/>
                    <a:pt x="2250344" y="175045"/>
                  </a:cubicBezTo>
                  <a:cubicBezTo>
                    <a:pt x="2216054" y="48362"/>
                    <a:pt x="2084609" y="-25933"/>
                    <a:pt x="1957926" y="8357"/>
                  </a:cubicBezTo>
                  <a:cubicBezTo>
                    <a:pt x="1869344" y="32170"/>
                    <a:pt x="1806479" y="103607"/>
                    <a:pt x="1788381" y="188380"/>
                  </a:cubicBezTo>
                  <a:cubicBezTo>
                    <a:pt x="1749329" y="176950"/>
                    <a:pt x="1706466" y="175045"/>
                    <a:pt x="1664556" y="186475"/>
                  </a:cubicBezTo>
                  <a:cubicBezTo>
                    <a:pt x="1655984" y="189332"/>
                    <a:pt x="1647411" y="192190"/>
                    <a:pt x="1638839" y="195047"/>
                  </a:cubicBezTo>
                  <a:cubicBezTo>
                    <a:pt x="1638839" y="193142"/>
                    <a:pt x="1637886" y="192190"/>
                    <a:pt x="1637886" y="190285"/>
                  </a:cubicBezTo>
                  <a:cubicBezTo>
                    <a:pt x="1609311" y="87415"/>
                    <a:pt x="1502631" y="26455"/>
                    <a:pt x="1399761" y="55030"/>
                  </a:cubicBezTo>
                  <a:cubicBezTo>
                    <a:pt x="1302606" y="81700"/>
                    <a:pt x="1242599" y="177902"/>
                    <a:pt x="1259744" y="275057"/>
                  </a:cubicBezTo>
                  <a:cubicBezTo>
                    <a:pt x="1219739" y="262675"/>
                    <a:pt x="1175924" y="260770"/>
                    <a:pt x="1132109" y="272200"/>
                  </a:cubicBezTo>
                  <a:cubicBezTo>
                    <a:pt x="1044479" y="296012"/>
                    <a:pt x="983519" y="369355"/>
                    <a:pt x="970184" y="454127"/>
                  </a:cubicBezTo>
                  <a:cubicBezTo>
                    <a:pt x="922559" y="417932"/>
                    <a:pt x="861599" y="400787"/>
                    <a:pt x="799686" y="407455"/>
                  </a:cubicBezTo>
                  <a:cubicBezTo>
                    <a:pt x="808259" y="378880"/>
                    <a:pt x="808259" y="347447"/>
                    <a:pt x="799686" y="316015"/>
                  </a:cubicBezTo>
                  <a:cubicBezTo>
                    <a:pt x="774921" y="224575"/>
                    <a:pt x="680624" y="171235"/>
                    <a:pt x="589184" y="196000"/>
                  </a:cubicBezTo>
                  <a:cubicBezTo>
                    <a:pt x="545369" y="208382"/>
                    <a:pt x="511079" y="236005"/>
                    <a:pt x="489171" y="271247"/>
                  </a:cubicBezTo>
                  <a:cubicBezTo>
                    <a:pt x="442499" y="209335"/>
                    <a:pt x="360584" y="178855"/>
                    <a:pt x="280574" y="200762"/>
                  </a:cubicBezTo>
                  <a:cubicBezTo>
                    <a:pt x="175799" y="229337"/>
                    <a:pt x="113886" y="337922"/>
                    <a:pt x="142461" y="442697"/>
                  </a:cubicBezTo>
                  <a:cubicBezTo>
                    <a:pt x="151034" y="473177"/>
                    <a:pt x="166274" y="500800"/>
                    <a:pt x="186276" y="522707"/>
                  </a:cubicBezTo>
                  <a:cubicBezTo>
                    <a:pt x="174846" y="523660"/>
                    <a:pt x="163416" y="525565"/>
                    <a:pt x="151034" y="529375"/>
                  </a:cubicBezTo>
                  <a:cubicBezTo>
                    <a:pt x="41496" y="558902"/>
                    <a:pt x="-22321" y="672250"/>
                    <a:pt x="7206" y="781787"/>
                  </a:cubicBezTo>
                  <a:cubicBezTo>
                    <a:pt x="36734" y="891325"/>
                    <a:pt x="150081" y="955142"/>
                    <a:pt x="259619" y="925615"/>
                  </a:cubicBezTo>
                  <a:cubicBezTo>
                    <a:pt x="352964" y="898945"/>
                    <a:pt x="413924" y="813220"/>
                    <a:pt x="411066" y="720827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" name="Google Shape;72;p2"/>
            <p:cNvSpPr/>
            <p:nvPr/>
          </p:nvSpPr>
          <p:spPr>
            <a:xfrm>
              <a:off x="4632007" y="4002405"/>
              <a:ext cx="2797492" cy="1142047"/>
            </a:xfrm>
            <a:custGeom>
              <a:rect b="b" l="l" r="r" t="t"/>
              <a:pathLst>
                <a:path extrusionOk="0" h="1142047" w="2797492">
                  <a:moveTo>
                    <a:pt x="246697" y="618172"/>
                  </a:moveTo>
                  <a:cubicBezTo>
                    <a:pt x="260033" y="618172"/>
                    <a:pt x="272415" y="619125"/>
                    <a:pt x="285750" y="621030"/>
                  </a:cubicBezTo>
                  <a:cubicBezTo>
                    <a:pt x="280035" y="605790"/>
                    <a:pt x="276225" y="588645"/>
                    <a:pt x="276225" y="570547"/>
                  </a:cubicBezTo>
                  <a:cubicBezTo>
                    <a:pt x="276225" y="493395"/>
                    <a:pt x="339090" y="431482"/>
                    <a:pt x="415290" y="431482"/>
                  </a:cubicBezTo>
                  <a:cubicBezTo>
                    <a:pt x="481013" y="431482"/>
                    <a:pt x="536258" y="477202"/>
                    <a:pt x="550545" y="538163"/>
                  </a:cubicBezTo>
                  <a:cubicBezTo>
                    <a:pt x="566738" y="535305"/>
                    <a:pt x="583883" y="534352"/>
                    <a:pt x="601027" y="534352"/>
                  </a:cubicBezTo>
                  <a:cubicBezTo>
                    <a:pt x="661988" y="534352"/>
                    <a:pt x="718185" y="552450"/>
                    <a:pt x="765810" y="582930"/>
                  </a:cubicBezTo>
                  <a:cubicBezTo>
                    <a:pt x="811530" y="501967"/>
                    <a:pt x="894397" y="444817"/>
                    <a:pt x="992505" y="437197"/>
                  </a:cubicBezTo>
                  <a:cubicBezTo>
                    <a:pt x="987743" y="418147"/>
                    <a:pt x="985837" y="398145"/>
                    <a:pt x="985837" y="377190"/>
                  </a:cubicBezTo>
                  <a:cubicBezTo>
                    <a:pt x="985837" y="229552"/>
                    <a:pt x="1105852" y="109538"/>
                    <a:pt x="1252537" y="109538"/>
                  </a:cubicBezTo>
                  <a:cubicBezTo>
                    <a:pt x="1338262" y="109538"/>
                    <a:pt x="1413510" y="149542"/>
                    <a:pt x="1463040" y="211455"/>
                  </a:cubicBezTo>
                  <a:cubicBezTo>
                    <a:pt x="1492568" y="188595"/>
                    <a:pt x="1529715" y="175260"/>
                    <a:pt x="1569720" y="175260"/>
                  </a:cubicBezTo>
                  <a:cubicBezTo>
                    <a:pt x="1600200" y="175260"/>
                    <a:pt x="1628775" y="182880"/>
                    <a:pt x="1653540" y="197167"/>
                  </a:cubicBezTo>
                  <a:cubicBezTo>
                    <a:pt x="1703070" y="152400"/>
                    <a:pt x="1769745" y="124777"/>
                    <a:pt x="1842135" y="124777"/>
                  </a:cubicBezTo>
                  <a:cubicBezTo>
                    <a:pt x="1918335" y="124777"/>
                    <a:pt x="1987868" y="155257"/>
                    <a:pt x="2039302" y="204788"/>
                  </a:cubicBezTo>
                  <a:cubicBezTo>
                    <a:pt x="2037398" y="194310"/>
                    <a:pt x="2036445" y="183832"/>
                    <a:pt x="2036445" y="172402"/>
                  </a:cubicBezTo>
                  <a:cubicBezTo>
                    <a:pt x="2036445" y="77152"/>
                    <a:pt x="2113598" y="0"/>
                    <a:pt x="2208848" y="0"/>
                  </a:cubicBezTo>
                  <a:cubicBezTo>
                    <a:pt x="2288858" y="0"/>
                    <a:pt x="2355533" y="54292"/>
                    <a:pt x="2375535" y="127635"/>
                  </a:cubicBezTo>
                  <a:cubicBezTo>
                    <a:pt x="2404110" y="107632"/>
                    <a:pt x="2439353" y="95250"/>
                    <a:pt x="2477453" y="95250"/>
                  </a:cubicBezTo>
                  <a:cubicBezTo>
                    <a:pt x="2575560" y="95250"/>
                    <a:pt x="2654618" y="174307"/>
                    <a:pt x="2654618" y="272415"/>
                  </a:cubicBezTo>
                  <a:cubicBezTo>
                    <a:pt x="2654618" y="303847"/>
                    <a:pt x="2646045" y="333375"/>
                    <a:pt x="2631758" y="359092"/>
                  </a:cubicBezTo>
                  <a:cubicBezTo>
                    <a:pt x="2728912" y="398145"/>
                    <a:pt x="2797493" y="492442"/>
                    <a:pt x="2797493" y="603885"/>
                  </a:cubicBezTo>
                  <a:cubicBezTo>
                    <a:pt x="2797493" y="749617"/>
                    <a:pt x="2679383" y="867727"/>
                    <a:pt x="2533650" y="867727"/>
                  </a:cubicBezTo>
                  <a:cubicBezTo>
                    <a:pt x="2463165" y="867727"/>
                    <a:pt x="2399348" y="840105"/>
                    <a:pt x="2351723" y="795338"/>
                  </a:cubicBezTo>
                  <a:cubicBezTo>
                    <a:pt x="2309812" y="850582"/>
                    <a:pt x="2244090" y="885825"/>
                    <a:pt x="2168843" y="885825"/>
                  </a:cubicBezTo>
                  <a:cubicBezTo>
                    <a:pt x="2166937" y="885825"/>
                    <a:pt x="2164080" y="885825"/>
                    <a:pt x="2162175" y="885825"/>
                  </a:cubicBezTo>
                  <a:cubicBezTo>
                    <a:pt x="2130743" y="1009650"/>
                    <a:pt x="2019300" y="1102042"/>
                    <a:pt x="1884998" y="1102042"/>
                  </a:cubicBezTo>
                  <a:cubicBezTo>
                    <a:pt x="1768793" y="1102042"/>
                    <a:pt x="1668780" y="1032510"/>
                    <a:pt x="1624012" y="932497"/>
                  </a:cubicBezTo>
                  <a:cubicBezTo>
                    <a:pt x="1571625" y="968692"/>
                    <a:pt x="1507808" y="990600"/>
                    <a:pt x="1439227" y="990600"/>
                  </a:cubicBezTo>
                  <a:cubicBezTo>
                    <a:pt x="1359218" y="990600"/>
                    <a:pt x="1286827" y="962025"/>
                    <a:pt x="1230630" y="914400"/>
                  </a:cubicBezTo>
                  <a:cubicBezTo>
                    <a:pt x="1178243" y="973455"/>
                    <a:pt x="1101090" y="1010602"/>
                    <a:pt x="1015365" y="1010602"/>
                  </a:cubicBezTo>
                  <a:cubicBezTo>
                    <a:pt x="962977" y="1010602"/>
                    <a:pt x="914400" y="996315"/>
                    <a:pt x="872490" y="972502"/>
                  </a:cubicBezTo>
                  <a:cubicBezTo>
                    <a:pt x="822960" y="1073467"/>
                    <a:pt x="719138" y="1142048"/>
                    <a:pt x="600075" y="1142048"/>
                  </a:cubicBezTo>
                  <a:cubicBezTo>
                    <a:pt x="520065" y="1142048"/>
                    <a:pt x="446722" y="1110615"/>
                    <a:pt x="392430" y="1060132"/>
                  </a:cubicBezTo>
                  <a:cubicBezTo>
                    <a:pt x="351472" y="1090613"/>
                    <a:pt x="300038" y="1109663"/>
                    <a:pt x="244792" y="1109663"/>
                  </a:cubicBezTo>
                  <a:cubicBezTo>
                    <a:pt x="109538" y="1109663"/>
                    <a:pt x="0" y="1000125"/>
                    <a:pt x="0" y="864870"/>
                  </a:cubicBezTo>
                  <a:cubicBezTo>
                    <a:pt x="1905" y="727710"/>
                    <a:pt x="111442" y="618172"/>
                    <a:pt x="246697" y="618172"/>
                  </a:cubicBezTo>
                  <a:close/>
                </a:path>
              </a:pathLst>
            </a:custGeom>
            <a:solidFill>
              <a:srgbClr val="AFBE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" name="Google Shape;73;p2"/>
            <p:cNvSpPr/>
            <p:nvPr/>
          </p:nvSpPr>
          <p:spPr>
            <a:xfrm>
              <a:off x="5302566" y="3742372"/>
              <a:ext cx="120015" cy="283845"/>
            </a:xfrm>
            <a:custGeom>
              <a:rect b="b" l="l" r="r" t="t"/>
              <a:pathLst>
                <a:path extrusionOk="0" h="283845" w="120015">
                  <a:moveTo>
                    <a:pt x="60008" y="0"/>
                  </a:moveTo>
                  <a:cubicBezTo>
                    <a:pt x="97155" y="36195"/>
                    <a:pt x="120015" y="86678"/>
                    <a:pt x="120015" y="141922"/>
                  </a:cubicBezTo>
                  <a:cubicBezTo>
                    <a:pt x="120015" y="198120"/>
                    <a:pt x="97155" y="247650"/>
                    <a:pt x="60008" y="283845"/>
                  </a:cubicBezTo>
                  <a:cubicBezTo>
                    <a:pt x="22860" y="247650"/>
                    <a:pt x="0" y="197168"/>
                    <a:pt x="0" y="141922"/>
                  </a:cubicBezTo>
                  <a:cubicBezTo>
                    <a:pt x="0" y="86678"/>
                    <a:pt x="22860" y="36195"/>
                    <a:pt x="60008" y="0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" name="Google Shape;74;p2"/>
            <p:cNvSpPr/>
            <p:nvPr/>
          </p:nvSpPr>
          <p:spPr>
            <a:xfrm>
              <a:off x="4837746" y="4170238"/>
              <a:ext cx="175260" cy="120580"/>
            </a:xfrm>
            <a:custGeom>
              <a:rect b="b" l="l" r="r" t="t"/>
              <a:pathLst>
                <a:path extrusionOk="0" h="120580" w="175260">
                  <a:moveTo>
                    <a:pt x="0" y="3617"/>
                  </a:moveTo>
                  <a:cubicBezTo>
                    <a:pt x="37148" y="-4956"/>
                    <a:pt x="77153" y="1712"/>
                    <a:pt x="111443" y="23619"/>
                  </a:cubicBezTo>
                  <a:cubicBezTo>
                    <a:pt x="145733" y="45527"/>
                    <a:pt x="167640" y="79817"/>
                    <a:pt x="175260" y="116964"/>
                  </a:cubicBezTo>
                  <a:cubicBezTo>
                    <a:pt x="138113" y="125537"/>
                    <a:pt x="98108" y="118869"/>
                    <a:pt x="63818" y="96962"/>
                  </a:cubicBezTo>
                  <a:cubicBezTo>
                    <a:pt x="30480" y="75054"/>
                    <a:pt x="7620" y="40764"/>
                    <a:pt x="0" y="3617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" name="Google Shape;75;p2"/>
            <p:cNvSpPr/>
            <p:nvPr/>
          </p:nvSpPr>
          <p:spPr>
            <a:xfrm>
              <a:off x="4441507" y="4949990"/>
              <a:ext cx="208597" cy="87823"/>
            </a:xfrm>
            <a:custGeom>
              <a:rect b="b" l="l" r="r" t="t"/>
              <a:pathLst>
                <a:path extrusionOk="0" h="87823" w="208597">
                  <a:moveTo>
                    <a:pt x="0" y="47777"/>
                  </a:moveTo>
                  <a:cubicBezTo>
                    <a:pt x="25717" y="20154"/>
                    <a:pt x="61913" y="2057"/>
                    <a:pt x="102870" y="152"/>
                  </a:cubicBezTo>
                  <a:cubicBezTo>
                    <a:pt x="143827" y="-1753"/>
                    <a:pt x="180975" y="14439"/>
                    <a:pt x="208597" y="40157"/>
                  </a:cubicBezTo>
                  <a:cubicBezTo>
                    <a:pt x="182880" y="67779"/>
                    <a:pt x="146685" y="85877"/>
                    <a:pt x="105727" y="87782"/>
                  </a:cubicBezTo>
                  <a:cubicBezTo>
                    <a:pt x="64770" y="88734"/>
                    <a:pt x="27622" y="73494"/>
                    <a:pt x="0" y="47777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" name="Google Shape;76;p2"/>
            <p:cNvSpPr/>
            <p:nvPr/>
          </p:nvSpPr>
          <p:spPr>
            <a:xfrm>
              <a:off x="5895974" y="3824253"/>
              <a:ext cx="203834" cy="199140"/>
            </a:xfrm>
            <a:custGeom>
              <a:rect b="b" l="l" r="r" t="t"/>
              <a:pathLst>
                <a:path extrusionOk="0" h="199140" w="203834">
                  <a:moveTo>
                    <a:pt x="0" y="34"/>
                  </a:moveTo>
                  <a:cubicBezTo>
                    <a:pt x="51435" y="-919"/>
                    <a:pt x="103822" y="18131"/>
                    <a:pt x="143828" y="57184"/>
                  </a:cubicBezTo>
                  <a:cubicBezTo>
                    <a:pt x="183832" y="96237"/>
                    <a:pt x="203835" y="147672"/>
                    <a:pt x="203835" y="199106"/>
                  </a:cubicBezTo>
                  <a:cubicBezTo>
                    <a:pt x="152400" y="200059"/>
                    <a:pt x="100013" y="181009"/>
                    <a:pt x="60007" y="141956"/>
                  </a:cubicBezTo>
                  <a:cubicBezTo>
                    <a:pt x="20955" y="103856"/>
                    <a:pt x="953" y="51469"/>
                    <a:pt x="0" y="34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" name="Google Shape;77;p2"/>
            <p:cNvSpPr/>
            <p:nvPr/>
          </p:nvSpPr>
          <p:spPr>
            <a:xfrm>
              <a:off x="6424612" y="3670934"/>
              <a:ext cx="87630" cy="207645"/>
            </a:xfrm>
            <a:custGeom>
              <a:rect b="b" l="l" r="r" t="t"/>
              <a:pathLst>
                <a:path extrusionOk="0" h="207645" w="87630">
                  <a:moveTo>
                    <a:pt x="43815" y="0"/>
                  </a:moveTo>
                  <a:cubicBezTo>
                    <a:pt x="70485" y="26670"/>
                    <a:pt x="87630" y="62865"/>
                    <a:pt x="87630" y="103822"/>
                  </a:cubicBezTo>
                  <a:cubicBezTo>
                    <a:pt x="87630" y="144780"/>
                    <a:pt x="71438" y="180975"/>
                    <a:pt x="43815" y="207645"/>
                  </a:cubicBezTo>
                  <a:cubicBezTo>
                    <a:pt x="17145" y="180975"/>
                    <a:pt x="0" y="144780"/>
                    <a:pt x="0" y="103822"/>
                  </a:cubicBezTo>
                  <a:cubicBezTo>
                    <a:pt x="0" y="62865"/>
                    <a:pt x="17145" y="26670"/>
                    <a:pt x="43815" y="0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" name="Google Shape;78;p2"/>
            <p:cNvSpPr/>
            <p:nvPr/>
          </p:nvSpPr>
          <p:spPr>
            <a:xfrm>
              <a:off x="7217092" y="3969060"/>
              <a:ext cx="198119" cy="96491"/>
            </a:xfrm>
            <a:custGeom>
              <a:rect b="b" l="l" r="r" t="t"/>
              <a:pathLst>
                <a:path extrusionOk="0" h="96491" w="198119">
                  <a:moveTo>
                    <a:pt x="198120" y="17152"/>
                  </a:moveTo>
                  <a:cubicBezTo>
                    <a:pt x="180975" y="50489"/>
                    <a:pt x="151447" y="78112"/>
                    <a:pt x="112395" y="89542"/>
                  </a:cubicBezTo>
                  <a:cubicBezTo>
                    <a:pt x="73342" y="101924"/>
                    <a:pt x="33338" y="97162"/>
                    <a:pt x="0" y="80017"/>
                  </a:cubicBezTo>
                  <a:cubicBezTo>
                    <a:pt x="17145" y="46679"/>
                    <a:pt x="46672" y="19057"/>
                    <a:pt x="85725" y="7627"/>
                  </a:cubicBezTo>
                  <a:cubicBezTo>
                    <a:pt x="124777" y="-5708"/>
                    <a:pt x="164782" y="-946"/>
                    <a:pt x="198120" y="17152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" name="Google Shape;79;p2"/>
            <p:cNvSpPr/>
            <p:nvPr/>
          </p:nvSpPr>
          <p:spPr>
            <a:xfrm>
              <a:off x="7463789" y="4573213"/>
              <a:ext cx="287654" cy="141401"/>
            </a:xfrm>
            <a:custGeom>
              <a:rect b="b" l="l" r="r" t="t"/>
              <a:pathLst>
                <a:path extrusionOk="0" h="141401" w="287654">
                  <a:moveTo>
                    <a:pt x="287655" y="24505"/>
                  </a:moveTo>
                  <a:cubicBezTo>
                    <a:pt x="262890" y="73082"/>
                    <a:pt x="219075" y="113087"/>
                    <a:pt x="162878" y="131184"/>
                  </a:cubicBezTo>
                  <a:cubicBezTo>
                    <a:pt x="106680" y="149282"/>
                    <a:pt x="48578" y="142614"/>
                    <a:pt x="0" y="116897"/>
                  </a:cubicBezTo>
                  <a:cubicBezTo>
                    <a:pt x="24765" y="68319"/>
                    <a:pt x="68580" y="28314"/>
                    <a:pt x="124778" y="10217"/>
                  </a:cubicBezTo>
                  <a:cubicBezTo>
                    <a:pt x="180975" y="-7881"/>
                    <a:pt x="240030" y="-1213"/>
                    <a:pt x="287655" y="24505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80" name="Google Shape;80;p2"/>
            <p:cNvGrpSpPr/>
            <p:nvPr/>
          </p:nvGrpSpPr>
          <p:grpSpPr>
            <a:xfrm>
              <a:off x="6667588" y="3533775"/>
              <a:ext cx="221841" cy="227647"/>
              <a:chOff x="6667588" y="3533775"/>
              <a:chExt cx="221841" cy="227647"/>
            </a:xfrm>
          </p:grpSpPr>
          <p:sp>
            <p:nvSpPr>
              <p:cNvPr id="81" name="Google Shape;81;p2"/>
              <p:cNvSpPr/>
              <p:nvPr/>
            </p:nvSpPr>
            <p:spPr>
              <a:xfrm>
                <a:off x="6667588" y="3596640"/>
                <a:ext cx="96720" cy="164782"/>
              </a:xfrm>
              <a:custGeom>
                <a:rect b="b" l="l" r="r" t="t"/>
                <a:pathLst>
                  <a:path extrusionOk="0" h="164782" w="96720">
                    <a:moveTo>
                      <a:pt x="6579" y="0"/>
                    </a:moveTo>
                    <a:cubicBezTo>
                      <a:pt x="38964" y="10477"/>
                      <a:pt x="66586" y="32385"/>
                      <a:pt x="82779" y="64770"/>
                    </a:cubicBezTo>
                    <a:cubicBezTo>
                      <a:pt x="98971" y="97155"/>
                      <a:pt x="100876" y="133350"/>
                      <a:pt x="89446" y="164782"/>
                    </a:cubicBezTo>
                    <a:cubicBezTo>
                      <a:pt x="57061" y="154305"/>
                      <a:pt x="29439" y="132397"/>
                      <a:pt x="13246" y="100013"/>
                    </a:cubicBezTo>
                    <a:cubicBezTo>
                      <a:pt x="-1994" y="67628"/>
                      <a:pt x="-3899" y="31432"/>
                      <a:pt x="6579" y="0"/>
                    </a:cubicBezTo>
                    <a:close/>
                  </a:path>
                </a:pathLst>
              </a:custGeom>
              <a:solidFill>
                <a:srgbClr val="9BAC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" name="Google Shape;82;p2"/>
              <p:cNvSpPr/>
              <p:nvPr/>
            </p:nvSpPr>
            <p:spPr>
              <a:xfrm>
                <a:off x="6750368" y="3533775"/>
                <a:ext cx="139061" cy="227647"/>
              </a:xfrm>
              <a:custGeom>
                <a:rect b="b" l="l" r="r" t="t"/>
                <a:pathLst>
                  <a:path extrusionOk="0" h="227647" w="139061">
                    <a:moveTo>
                      <a:pt x="7618" y="227647"/>
                    </a:moveTo>
                    <a:cubicBezTo>
                      <a:pt x="-5717" y="182880"/>
                      <a:pt x="-1907" y="132397"/>
                      <a:pt x="21906" y="87630"/>
                    </a:cubicBezTo>
                    <a:cubicBezTo>
                      <a:pt x="46671" y="42863"/>
                      <a:pt x="86676" y="12383"/>
                      <a:pt x="131443" y="0"/>
                    </a:cubicBezTo>
                    <a:cubicBezTo>
                      <a:pt x="144778" y="44767"/>
                      <a:pt x="140968" y="95250"/>
                      <a:pt x="117156" y="140018"/>
                    </a:cubicBezTo>
                    <a:cubicBezTo>
                      <a:pt x="93343" y="184785"/>
                      <a:pt x="52386" y="215265"/>
                      <a:pt x="7618" y="227647"/>
                    </a:cubicBezTo>
                    <a:close/>
                  </a:path>
                </a:pathLst>
              </a:custGeom>
              <a:solidFill>
                <a:srgbClr val="9BAC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83" name="Google Shape;83;p2"/>
            <p:cNvSpPr/>
            <p:nvPr/>
          </p:nvSpPr>
          <p:spPr>
            <a:xfrm>
              <a:off x="7340917" y="4225107"/>
              <a:ext cx="152400" cy="109901"/>
            </a:xfrm>
            <a:custGeom>
              <a:rect b="b" l="l" r="r" t="t"/>
              <a:pathLst>
                <a:path extrusionOk="0" h="109901" w="152400">
                  <a:moveTo>
                    <a:pt x="152400" y="2087"/>
                  </a:moveTo>
                  <a:cubicBezTo>
                    <a:pt x="146685" y="35424"/>
                    <a:pt x="127635" y="65905"/>
                    <a:pt x="98107" y="86860"/>
                  </a:cubicBezTo>
                  <a:cubicBezTo>
                    <a:pt x="68580" y="107814"/>
                    <a:pt x="32385" y="113530"/>
                    <a:pt x="0" y="107814"/>
                  </a:cubicBezTo>
                  <a:cubicBezTo>
                    <a:pt x="5715" y="74477"/>
                    <a:pt x="24765" y="43997"/>
                    <a:pt x="54292" y="23042"/>
                  </a:cubicBezTo>
                  <a:cubicBezTo>
                    <a:pt x="83820" y="2087"/>
                    <a:pt x="119063" y="-3628"/>
                    <a:pt x="152400" y="2087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" name="Google Shape;84;p2"/>
            <p:cNvSpPr/>
            <p:nvPr/>
          </p:nvSpPr>
          <p:spPr>
            <a:xfrm>
              <a:off x="7340917" y="4316111"/>
              <a:ext cx="242887" cy="126014"/>
            </a:xfrm>
            <a:custGeom>
              <a:rect b="b" l="l" r="r" t="t"/>
              <a:pathLst>
                <a:path extrusionOk="0" h="126014" w="242887">
                  <a:moveTo>
                    <a:pt x="0" y="16811"/>
                  </a:moveTo>
                  <a:cubicBezTo>
                    <a:pt x="42863" y="-3191"/>
                    <a:pt x="93345" y="-6049"/>
                    <a:pt x="140970" y="12049"/>
                  </a:cubicBezTo>
                  <a:cubicBezTo>
                    <a:pt x="188595" y="30146"/>
                    <a:pt x="223838" y="66341"/>
                    <a:pt x="242888" y="109204"/>
                  </a:cubicBezTo>
                  <a:cubicBezTo>
                    <a:pt x="200025" y="129206"/>
                    <a:pt x="149542" y="132064"/>
                    <a:pt x="101917" y="113966"/>
                  </a:cubicBezTo>
                  <a:cubicBezTo>
                    <a:pt x="54292" y="94916"/>
                    <a:pt x="18097" y="59674"/>
                    <a:pt x="0" y="16811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85" name="Google Shape;85;p2"/>
            <p:cNvGrpSpPr/>
            <p:nvPr/>
          </p:nvGrpSpPr>
          <p:grpSpPr>
            <a:xfrm>
              <a:off x="4558664" y="4401502"/>
              <a:ext cx="264369" cy="202131"/>
              <a:chOff x="4558664" y="4401502"/>
              <a:chExt cx="264369" cy="202131"/>
            </a:xfrm>
          </p:grpSpPr>
          <p:sp>
            <p:nvSpPr>
              <p:cNvPr id="86" name="Google Shape;86;p2"/>
              <p:cNvSpPr/>
              <p:nvPr/>
            </p:nvSpPr>
            <p:spPr>
              <a:xfrm>
                <a:off x="4728634" y="4401502"/>
                <a:ext cx="94399" cy="167640"/>
              </a:xfrm>
              <a:custGeom>
                <a:rect b="b" l="l" r="r" t="t"/>
                <a:pathLst>
                  <a:path extrusionOk="0" h="167640" w="94399">
                    <a:moveTo>
                      <a:pt x="8147" y="0"/>
                    </a:moveTo>
                    <a:cubicBezTo>
                      <a:pt x="-3283" y="31432"/>
                      <a:pt x="-3283" y="67628"/>
                      <a:pt x="11957" y="100013"/>
                    </a:cubicBezTo>
                    <a:cubicBezTo>
                      <a:pt x="27197" y="133350"/>
                      <a:pt x="54820" y="156210"/>
                      <a:pt x="86252" y="167640"/>
                    </a:cubicBezTo>
                    <a:cubicBezTo>
                      <a:pt x="97682" y="136207"/>
                      <a:pt x="97682" y="100013"/>
                      <a:pt x="82442" y="67628"/>
                    </a:cubicBezTo>
                    <a:cubicBezTo>
                      <a:pt x="67202" y="35242"/>
                      <a:pt x="39580" y="11430"/>
                      <a:pt x="8147" y="0"/>
                    </a:cubicBezTo>
                    <a:close/>
                  </a:path>
                </a:pathLst>
              </a:custGeom>
              <a:solidFill>
                <a:srgbClr val="9BAC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" name="Google Shape;87;p2"/>
              <p:cNvSpPr/>
              <p:nvPr/>
            </p:nvSpPr>
            <p:spPr>
              <a:xfrm>
                <a:off x="4558664" y="4491213"/>
                <a:ext cx="256222" cy="112420"/>
              </a:xfrm>
              <a:custGeom>
                <a:rect b="b" l="l" r="r" t="t"/>
                <a:pathLst>
                  <a:path extrusionOk="0" h="112420" w="256222">
                    <a:moveTo>
                      <a:pt x="256222" y="77929"/>
                    </a:moveTo>
                    <a:cubicBezTo>
                      <a:pt x="229552" y="38876"/>
                      <a:pt x="187642" y="11254"/>
                      <a:pt x="137160" y="2681"/>
                    </a:cubicBezTo>
                    <a:cubicBezTo>
                      <a:pt x="86677" y="-5891"/>
                      <a:pt x="38100" y="6491"/>
                      <a:pt x="0" y="34114"/>
                    </a:cubicBezTo>
                    <a:cubicBezTo>
                      <a:pt x="26670" y="73166"/>
                      <a:pt x="68580" y="100789"/>
                      <a:pt x="119063" y="109361"/>
                    </a:cubicBezTo>
                    <a:cubicBezTo>
                      <a:pt x="169545" y="118886"/>
                      <a:pt x="218122" y="105551"/>
                      <a:pt x="256222" y="77929"/>
                    </a:cubicBezTo>
                    <a:close/>
                  </a:path>
                </a:pathLst>
              </a:custGeom>
              <a:solidFill>
                <a:srgbClr val="9BAC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88" name="Google Shape;88;p2"/>
            <p:cNvSpPr/>
            <p:nvPr/>
          </p:nvSpPr>
          <p:spPr>
            <a:xfrm>
              <a:off x="4915852" y="4321492"/>
              <a:ext cx="2053590" cy="557212"/>
            </a:xfrm>
            <a:custGeom>
              <a:rect b="b" l="l" r="r" t="t"/>
              <a:pathLst>
                <a:path extrusionOk="0" h="557212" w="2053590">
                  <a:moveTo>
                    <a:pt x="1334453" y="0"/>
                  </a:moveTo>
                  <a:cubicBezTo>
                    <a:pt x="1374457" y="0"/>
                    <a:pt x="1406842" y="32385"/>
                    <a:pt x="1406842" y="72390"/>
                  </a:cubicBezTo>
                  <a:cubicBezTo>
                    <a:pt x="1406842" y="112395"/>
                    <a:pt x="1374457" y="144780"/>
                    <a:pt x="1334453" y="144780"/>
                  </a:cubicBezTo>
                  <a:cubicBezTo>
                    <a:pt x="1294448" y="144780"/>
                    <a:pt x="1262063" y="112395"/>
                    <a:pt x="1262063" y="72390"/>
                  </a:cubicBezTo>
                  <a:cubicBezTo>
                    <a:pt x="1262063" y="32385"/>
                    <a:pt x="1294448" y="0"/>
                    <a:pt x="1334453" y="0"/>
                  </a:cubicBezTo>
                  <a:lnTo>
                    <a:pt x="1334453" y="0"/>
                  </a:lnTo>
                  <a:close/>
                  <a:moveTo>
                    <a:pt x="849630" y="111442"/>
                  </a:moveTo>
                  <a:cubicBezTo>
                    <a:pt x="885825" y="111442"/>
                    <a:pt x="914400" y="140017"/>
                    <a:pt x="914400" y="176213"/>
                  </a:cubicBezTo>
                  <a:cubicBezTo>
                    <a:pt x="914400" y="212407"/>
                    <a:pt x="885825" y="240982"/>
                    <a:pt x="849630" y="240982"/>
                  </a:cubicBezTo>
                  <a:cubicBezTo>
                    <a:pt x="814388" y="240982"/>
                    <a:pt x="784860" y="212407"/>
                    <a:pt x="784860" y="176213"/>
                  </a:cubicBezTo>
                  <a:cubicBezTo>
                    <a:pt x="784860" y="140970"/>
                    <a:pt x="813435" y="111442"/>
                    <a:pt x="849630" y="111442"/>
                  </a:cubicBezTo>
                  <a:lnTo>
                    <a:pt x="849630" y="111442"/>
                  </a:lnTo>
                  <a:close/>
                  <a:moveTo>
                    <a:pt x="35242" y="421957"/>
                  </a:moveTo>
                  <a:cubicBezTo>
                    <a:pt x="55245" y="421957"/>
                    <a:pt x="70485" y="438150"/>
                    <a:pt x="70485" y="457200"/>
                  </a:cubicBezTo>
                  <a:cubicBezTo>
                    <a:pt x="70485" y="477202"/>
                    <a:pt x="54292" y="492442"/>
                    <a:pt x="35242" y="492442"/>
                  </a:cubicBezTo>
                  <a:cubicBezTo>
                    <a:pt x="15240" y="492442"/>
                    <a:pt x="0" y="476250"/>
                    <a:pt x="0" y="457200"/>
                  </a:cubicBezTo>
                  <a:cubicBezTo>
                    <a:pt x="0" y="437197"/>
                    <a:pt x="15240" y="421957"/>
                    <a:pt x="35242" y="421957"/>
                  </a:cubicBezTo>
                  <a:lnTo>
                    <a:pt x="35242" y="421957"/>
                  </a:lnTo>
                  <a:close/>
                  <a:moveTo>
                    <a:pt x="571500" y="359092"/>
                  </a:moveTo>
                  <a:cubicBezTo>
                    <a:pt x="626745" y="359092"/>
                    <a:pt x="670560" y="403860"/>
                    <a:pt x="670560" y="458152"/>
                  </a:cubicBezTo>
                  <a:cubicBezTo>
                    <a:pt x="670560" y="512445"/>
                    <a:pt x="625793" y="557213"/>
                    <a:pt x="571500" y="557213"/>
                  </a:cubicBezTo>
                  <a:cubicBezTo>
                    <a:pt x="516255" y="557213"/>
                    <a:pt x="472440" y="512445"/>
                    <a:pt x="472440" y="458152"/>
                  </a:cubicBezTo>
                  <a:cubicBezTo>
                    <a:pt x="472440" y="403860"/>
                    <a:pt x="517207" y="359092"/>
                    <a:pt x="571500" y="359092"/>
                  </a:cubicBezTo>
                  <a:lnTo>
                    <a:pt x="571500" y="359092"/>
                  </a:lnTo>
                  <a:close/>
                  <a:moveTo>
                    <a:pt x="1139190" y="410527"/>
                  </a:moveTo>
                  <a:cubicBezTo>
                    <a:pt x="1166813" y="410527"/>
                    <a:pt x="1188720" y="432435"/>
                    <a:pt x="1188720" y="460057"/>
                  </a:cubicBezTo>
                  <a:cubicBezTo>
                    <a:pt x="1188720" y="487680"/>
                    <a:pt x="1166813" y="509588"/>
                    <a:pt x="1139190" y="509588"/>
                  </a:cubicBezTo>
                  <a:cubicBezTo>
                    <a:pt x="1112520" y="509588"/>
                    <a:pt x="1089660" y="487680"/>
                    <a:pt x="1089660" y="460057"/>
                  </a:cubicBezTo>
                  <a:cubicBezTo>
                    <a:pt x="1090613" y="432435"/>
                    <a:pt x="1112520" y="410527"/>
                    <a:pt x="1139190" y="410527"/>
                  </a:cubicBezTo>
                  <a:lnTo>
                    <a:pt x="1139190" y="410527"/>
                  </a:lnTo>
                  <a:close/>
                  <a:moveTo>
                    <a:pt x="1486853" y="334327"/>
                  </a:moveTo>
                  <a:cubicBezTo>
                    <a:pt x="1519238" y="334327"/>
                    <a:pt x="1544955" y="360045"/>
                    <a:pt x="1544955" y="392430"/>
                  </a:cubicBezTo>
                  <a:cubicBezTo>
                    <a:pt x="1544955" y="424815"/>
                    <a:pt x="1519238" y="450532"/>
                    <a:pt x="1486853" y="450532"/>
                  </a:cubicBezTo>
                  <a:cubicBezTo>
                    <a:pt x="1454467" y="450532"/>
                    <a:pt x="1428750" y="424815"/>
                    <a:pt x="1428750" y="392430"/>
                  </a:cubicBezTo>
                  <a:cubicBezTo>
                    <a:pt x="1429703" y="360997"/>
                    <a:pt x="1455420" y="334327"/>
                    <a:pt x="1486853" y="334327"/>
                  </a:cubicBezTo>
                  <a:lnTo>
                    <a:pt x="1486853" y="334327"/>
                  </a:lnTo>
                  <a:close/>
                  <a:moveTo>
                    <a:pt x="1916430" y="89535"/>
                  </a:moveTo>
                  <a:cubicBezTo>
                    <a:pt x="1992630" y="89535"/>
                    <a:pt x="2053590" y="150495"/>
                    <a:pt x="2053590" y="226695"/>
                  </a:cubicBezTo>
                  <a:cubicBezTo>
                    <a:pt x="2053590" y="302895"/>
                    <a:pt x="1992630" y="363855"/>
                    <a:pt x="1916430" y="363855"/>
                  </a:cubicBezTo>
                  <a:cubicBezTo>
                    <a:pt x="1840230" y="363855"/>
                    <a:pt x="1779270" y="302895"/>
                    <a:pt x="1779270" y="226695"/>
                  </a:cubicBezTo>
                  <a:cubicBezTo>
                    <a:pt x="1779270" y="150495"/>
                    <a:pt x="1841182" y="89535"/>
                    <a:pt x="1916430" y="89535"/>
                  </a:cubicBezTo>
                  <a:close/>
                </a:path>
              </a:pathLst>
            </a:custGeom>
            <a:solidFill>
              <a:srgbClr val="C3D2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" name="Google Shape;89;p2"/>
            <p:cNvSpPr/>
            <p:nvPr/>
          </p:nvSpPr>
          <p:spPr>
            <a:xfrm>
              <a:off x="4483416" y="1332547"/>
              <a:ext cx="3147060" cy="2185987"/>
            </a:xfrm>
            <a:custGeom>
              <a:rect b="b" l="l" r="r" t="t"/>
              <a:pathLst>
                <a:path extrusionOk="0" h="2185987" w="3147060">
                  <a:moveTo>
                    <a:pt x="377190" y="962025"/>
                  </a:moveTo>
                  <a:cubicBezTo>
                    <a:pt x="363855" y="926783"/>
                    <a:pt x="356235" y="888683"/>
                    <a:pt x="356235" y="848678"/>
                  </a:cubicBezTo>
                  <a:cubicBezTo>
                    <a:pt x="356235" y="677228"/>
                    <a:pt x="495300" y="538163"/>
                    <a:pt x="666750" y="538163"/>
                  </a:cubicBezTo>
                  <a:cubicBezTo>
                    <a:pt x="698183" y="538163"/>
                    <a:pt x="728663" y="542925"/>
                    <a:pt x="757238" y="551498"/>
                  </a:cubicBezTo>
                  <a:cubicBezTo>
                    <a:pt x="778193" y="414338"/>
                    <a:pt x="896303" y="308610"/>
                    <a:pt x="1040130" y="308610"/>
                  </a:cubicBezTo>
                  <a:cubicBezTo>
                    <a:pt x="1043940" y="308610"/>
                    <a:pt x="1047750" y="308610"/>
                    <a:pt x="1051560" y="308610"/>
                  </a:cubicBezTo>
                  <a:cubicBezTo>
                    <a:pt x="1059180" y="137160"/>
                    <a:pt x="1200150" y="0"/>
                    <a:pt x="1374458" y="0"/>
                  </a:cubicBezTo>
                  <a:cubicBezTo>
                    <a:pt x="1502093" y="0"/>
                    <a:pt x="1611630" y="73343"/>
                    <a:pt x="1664018" y="180975"/>
                  </a:cubicBezTo>
                  <a:cubicBezTo>
                    <a:pt x="1730693" y="138113"/>
                    <a:pt x="1809750" y="112395"/>
                    <a:pt x="1894523" y="112395"/>
                  </a:cubicBezTo>
                  <a:cubicBezTo>
                    <a:pt x="2127885" y="112395"/>
                    <a:pt x="2317433" y="301943"/>
                    <a:pt x="2317433" y="535305"/>
                  </a:cubicBezTo>
                  <a:cubicBezTo>
                    <a:pt x="2317433" y="559118"/>
                    <a:pt x="2315528" y="582930"/>
                    <a:pt x="2311718" y="605790"/>
                  </a:cubicBezTo>
                  <a:cubicBezTo>
                    <a:pt x="2317433" y="605790"/>
                    <a:pt x="2323148" y="605790"/>
                    <a:pt x="2328863" y="605790"/>
                  </a:cubicBezTo>
                  <a:cubicBezTo>
                    <a:pt x="2539365" y="605790"/>
                    <a:pt x="2709863" y="776288"/>
                    <a:pt x="2709863" y="986790"/>
                  </a:cubicBezTo>
                  <a:cubicBezTo>
                    <a:pt x="2709863" y="1017270"/>
                    <a:pt x="2706053" y="1047750"/>
                    <a:pt x="2699385" y="1076325"/>
                  </a:cubicBezTo>
                  <a:cubicBezTo>
                    <a:pt x="2701290" y="1076325"/>
                    <a:pt x="2703195" y="1076325"/>
                    <a:pt x="2704148" y="1076325"/>
                  </a:cubicBezTo>
                  <a:cubicBezTo>
                    <a:pt x="2948940" y="1076325"/>
                    <a:pt x="3147060" y="1274445"/>
                    <a:pt x="3147060" y="1519238"/>
                  </a:cubicBezTo>
                  <a:cubicBezTo>
                    <a:pt x="3147060" y="1764030"/>
                    <a:pt x="2948940" y="1962150"/>
                    <a:pt x="2704148" y="1962150"/>
                  </a:cubicBezTo>
                  <a:cubicBezTo>
                    <a:pt x="2566988" y="1962150"/>
                    <a:pt x="2444115" y="1899285"/>
                    <a:pt x="2362200" y="1801178"/>
                  </a:cubicBezTo>
                  <a:cubicBezTo>
                    <a:pt x="2315528" y="1858328"/>
                    <a:pt x="2245043" y="1895475"/>
                    <a:pt x="2165985" y="1895475"/>
                  </a:cubicBezTo>
                  <a:cubicBezTo>
                    <a:pt x="2106930" y="1895475"/>
                    <a:pt x="2052638" y="1875473"/>
                    <a:pt x="2009775" y="1841183"/>
                  </a:cubicBezTo>
                  <a:cubicBezTo>
                    <a:pt x="1949768" y="1915478"/>
                    <a:pt x="1859280" y="1962150"/>
                    <a:pt x="1756410" y="1962150"/>
                  </a:cubicBezTo>
                  <a:cubicBezTo>
                    <a:pt x="1716405" y="1962150"/>
                    <a:pt x="1679258" y="1955483"/>
                    <a:pt x="1644015" y="1942148"/>
                  </a:cubicBezTo>
                  <a:cubicBezTo>
                    <a:pt x="1591627" y="2085023"/>
                    <a:pt x="1454468" y="2185988"/>
                    <a:pt x="1294448" y="2185988"/>
                  </a:cubicBezTo>
                  <a:cubicBezTo>
                    <a:pt x="1110615" y="2185988"/>
                    <a:pt x="957263" y="2052638"/>
                    <a:pt x="926783" y="1876425"/>
                  </a:cubicBezTo>
                  <a:cubicBezTo>
                    <a:pt x="876300" y="1904048"/>
                    <a:pt x="818198" y="1919288"/>
                    <a:pt x="757238" y="1919288"/>
                  </a:cubicBezTo>
                  <a:cubicBezTo>
                    <a:pt x="637223" y="1919288"/>
                    <a:pt x="531495" y="1860233"/>
                    <a:pt x="467678" y="1768793"/>
                  </a:cubicBezTo>
                  <a:cubicBezTo>
                    <a:pt x="447675" y="1771650"/>
                    <a:pt x="426720" y="1773555"/>
                    <a:pt x="406717" y="1773555"/>
                  </a:cubicBezTo>
                  <a:cubicBezTo>
                    <a:pt x="181928" y="1773555"/>
                    <a:pt x="0" y="1591628"/>
                    <a:pt x="0" y="1366838"/>
                  </a:cubicBezTo>
                  <a:cubicBezTo>
                    <a:pt x="0" y="1152525"/>
                    <a:pt x="165735" y="976313"/>
                    <a:pt x="377190" y="962025"/>
                  </a:cubicBezTo>
                  <a:close/>
                </a:path>
              </a:pathLst>
            </a:custGeom>
            <a:solidFill>
              <a:srgbClr val="899927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" name="Google Shape;90;p2"/>
            <p:cNvSpPr/>
            <p:nvPr/>
          </p:nvSpPr>
          <p:spPr>
            <a:xfrm>
              <a:off x="4643416" y="1629727"/>
              <a:ext cx="2724170" cy="1583055"/>
            </a:xfrm>
            <a:custGeom>
              <a:rect b="b" l="l" r="r" t="t"/>
              <a:pathLst>
                <a:path extrusionOk="0" h="1583055" w="2724170">
                  <a:moveTo>
                    <a:pt x="286723" y="507683"/>
                  </a:moveTo>
                  <a:cubicBezTo>
                    <a:pt x="358161" y="507683"/>
                    <a:pt x="423883" y="534353"/>
                    <a:pt x="474366" y="577215"/>
                  </a:cubicBezTo>
                  <a:cubicBezTo>
                    <a:pt x="525801" y="515303"/>
                    <a:pt x="603906" y="475298"/>
                    <a:pt x="691536" y="475298"/>
                  </a:cubicBezTo>
                  <a:cubicBezTo>
                    <a:pt x="725826" y="475298"/>
                    <a:pt x="759163" y="481965"/>
                    <a:pt x="790596" y="493395"/>
                  </a:cubicBezTo>
                  <a:cubicBezTo>
                    <a:pt x="836316" y="449580"/>
                    <a:pt x="898228" y="421958"/>
                    <a:pt x="966808" y="421958"/>
                  </a:cubicBezTo>
                  <a:cubicBezTo>
                    <a:pt x="968713" y="421958"/>
                    <a:pt x="971571" y="421958"/>
                    <a:pt x="973476" y="421958"/>
                  </a:cubicBezTo>
                  <a:cubicBezTo>
                    <a:pt x="1007766" y="280988"/>
                    <a:pt x="1135401" y="176213"/>
                    <a:pt x="1286848" y="176213"/>
                  </a:cubicBezTo>
                  <a:cubicBezTo>
                    <a:pt x="1343998" y="176213"/>
                    <a:pt x="1398291" y="191452"/>
                    <a:pt x="1444963" y="217170"/>
                  </a:cubicBezTo>
                  <a:cubicBezTo>
                    <a:pt x="1484968" y="105728"/>
                    <a:pt x="1590696" y="26670"/>
                    <a:pt x="1715473" y="26670"/>
                  </a:cubicBezTo>
                  <a:cubicBezTo>
                    <a:pt x="1817391" y="26670"/>
                    <a:pt x="1905973" y="79058"/>
                    <a:pt x="1957408" y="158115"/>
                  </a:cubicBezTo>
                  <a:cubicBezTo>
                    <a:pt x="1992651" y="65723"/>
                    <a:pt x="2083138" y="0"/>
                    <a:pt x="2187913" y="0"/>
                  </a:cubicBezTo>
                  <a:cubicBezTo>
                    <a:pt x="2324121" y="0"/>
                    <a:pt x="2434611" y="110490"/>
                    <a:pt x="2434611" y="246698"/>
                  </a:cubicBezTo>
                  <a:cubicBezTo>
                    <a:pt x="2434611" y="319088"/>
                    <a:pt x="2403178" y="383858"/>
                    <a:pt x="2353648" y="428625"/>
                  </a:cubicBezTo>
                  <a:cubicBezTo>
                    <a:pt x="2462233" y="456248"/>
                    <a:pt x="2542243" y="554355"/>
                    <a:pt x="2542243" y="671513"/>
                  </a:cubicBezTo>
                  <a:cubicBezTo>
                    <a:pt x="2542243" y="712470"/>
                    <a:pt x="2532718" y="751523"/>
                    <a:pt x="2514621" y="785813"/>
                  </a:cubicBezTo>
                  <a:cubicBezTo>
                    <a:pt x="2637493" y="835343"/>
                    <a:pt x="2724171" y="955357"/>
                    <a:pt x="2724171" y="1095375"/>
                  </a:cubicBezTo>
                  <a:cubicBezTo>
                    <a:pt x="2724171" y="1279208"/>
                    <a:pt x="2574628" y="1428750"/>
                    <a:pt x="2390796" y="1428750"/>
                  </a:cubicBezTo>
                  <a:cubicBezTo>
                    <a:pt x="2349838" y="1428750"/>
                    <a:pt x="2310786" y="1421130"/>
                    <a:pt x="2274591" y="1407795"/>
                  </a:cubicBezTo>
                  <a:cubicBezTo>
                    <a:pt x="2233633" y="1442085"/>
                    <a:pt x="2180293" y="1463040"/>
                    <a:pt x="2123143" y="1463040"/>
                  </a:cubicBezTo>
                  <a:cubicBezTo>
                    <a:pt x="2057421" y="1463040"/>
                    <a:pt x="1997413" y="1435418"/>
                    <a:pt x="1955503" y="1392555"/>
                  </a:cubicBezTo>
                  <a:cubicBezTo>
                    <a:pt x="1896448" y="1505903"/>
                    <a:pt x="1778338" y="1583055"/>
                    <a:pt x="1641178" y="1583055"/>
                  </a:cubicBezTo>
                  <a:cubicBezTo>
                    <a:pt x="1470681" y="1583055"/>
                    <a:pt x="1327806" y="1462088"/>
                    <a:pt x="1294468" y="1300163"/>
                  </a:cubicBezTo>
                  <a:cubicBezTo>
                    <a:pt x="1234461" y="1371600"/>
                    <a:pt x="1144926" y="1417320"/>
                    <a:pt x="1043961" y="1417320"/>
                  </a:cubicBezTo>
                  <a:cubicBezTo>
                    <a:pt x="980143" y="1417320"/>
                    <a:pt x="921088" y="1399223"/>
                    <a:pt x="871558" y="1367790"/>
                  </a:cubicBezTo>
                  <a:cubicBezTo>
                    <a:pt x="822028" y="1475423"/>
                    <a:pt x="712491" y="1550670"/>
                    <a:pt x="585808" y="1550670"/>
                  </a:cubicBezTo>
                  <a:cubicBezTo>
                    <a:pt x="412453" y="1550670"/>
                    <a:pt x="271483" y="1409700"/>
                    <a:pt x="271483" y="1236345"/>
                  </a:cubicBezTo>
                  <a:cubicBezTo>
                    <a:pt x="271483" y="1180148"/>
                    <a:pt x="286723" y="1126808"/>
                    <a:pt x="312441" y="1080135"/>
                  </a:cubicBezTo>
                  <a:cubicBezTo>
                    <a:pt x="303868" y="1081088"/>
                    <a:pt x="295296" y="1081088"/>
                    <a:pt x="287676" y="1081088"/>
                  </a:cubicBezTo>
                  <a:cubicBezTo>
                    <a:pt x="128608" y="1081088"/>
                    <a:pt x="21" y="952500"/>
                    <a:pt x="21" y="793432"/>
                  </a:cubicBezTo>
                  <a:cubicBezTo>
                    <a:pt x="-1884" y="636270"/>
                    <a:pt x="127656" y="507683"/>
                    <a:pt x="286723" y="507683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" name="Google Shape;91;p2"/>
            <p:cNvSpPr/>
            <p:nvPr/>
          </p:nvSpPr>
          <p:spPr>
            <a:xfrm>
              <a:off x="4966334" y="1937385"/>
              <a:ext cx="2182177" cy="1046797"/>
            </a:xfrm>
            <a:custGeom>
              <a:rect b="b" l="l" r="r" t="t"/>
              <a:pathLst>
                <a:path extrusionOk="0" h="1046797" w="2182177">
                  <a:moveTo>
                    <a:pt x="364808" y="8573"/>
                  </a:moveTo>
                  <a:cubicBezTo>
                    <a:pt x="475298" y="8573"/>
                    <a:pt x="564833" y="98107"/>
                    <a:pt x="564833" y="208598"/>
                  </a:cubicBezTo>
                  <a:cubicBezTo>
                    <a:pt x="564833" y="218123"/>
                    <a:pt x="563880" y="228600"/>
                    <a:pt x="562928" y="238125"/>
                  </a:cubicBezTo>
                  <a:cubicBezTo>
                    <a:pt x="605790" y="204788"/>
                    <a:pt x="659130" y="184785"/>
                    <a:pt x="717233" y="184785"/>
                  </a:cubicBezTo>
                  <a:cubicBezTo>
                    <a:pt x="781050" y="184785"/>
                    <a:pt x="839153" y="208598"/>
                    <a:pt x="882968" y="247650"/>
                  </a:cubicBezTo>
                  <a:cubicBezTo>
                    <a:pt x="911543" y="227648"/>
                    <a:pt x="946785" y="216217"/>
                    <a:pt x="984885" y="216217"/>
                  </a:cubicBezTo>
                  <a:cubicBezTo>
                    <a:pt x="999172" y="216217"/>
                    <a:pt x="1012508" y="218123"/>
                    <a:pt x="1025843" y="220980"/>
                  </a:cubicBezTo>
                  <a:cubicBezTo>
                    <a:pt x="1062990" y="140017"/>
                    <a:pt x="1144905" y="84773"/>
                    <a:pt x="1240155" y="84773"/>
                  </a:cubicBezTo>
                  <a:cubicBezTo>
                    <a:pt x="1284923" y="84773"/>
                    <a:pt x="1325880" y="97155"/>
                    <a:pt x="1361123" y="118110"/>
                  </a:cubicBezTo>
                  <a:cubicBezTo>
                    <a:pt x="1392555" y="48577"/>
                    <a:pt x="1462088" y="0"/>
                    <a:pt x="1544003" y="0"/>
                  </a:cubicBezTo>
                  <a:cubicBezTo>
                    <a:pt x="1654493" y="0"/>
                    <a:pt x="1744028" y="89535"/>
                    <a:pt x="1744028" y="200025"/>
                  </a:cubicBezTo>
                  <a:cubicBezTo>
                    <a:pt x="1744028" y="212407"/>
                    <a:pt x="1743075" y="224790"/>
                    <a:pt x="1740218" y="236220"/>
                  </a:cubicBezTo>
                  <a:cubicBezTo>
                    <a:pt x="1885950" y="240982"/>
                    <a:pt x="2003108" y="360998"/>
                    <a:pt x="2003108" y="507682"/>
                  </a:cubicBezTo>
                  <a:cubicBezTo>
                    <a:pt x="2003108" y="509587"/>
                    <a:pt x="2003108" y="512445"/>
                    <a:pt x="2003108" y="514350"/>
                  </a:cubicBezTo>
                  <a:cubicBezTo>
                    <a:pt x="2104073" y="525780"/>
                    <a:pt x="2182178" y="611505"/>
                    <a:pt x="2182178" y="715328"/>
                  </a:cubicBezTo>
                  <a:cubicBezTo>
                    <a:pt x="2182178" y="827723"/>
                    <a:pt x="2091690" y="918210"/>
                    <a:pt x="1979295" y="918210"/>
                  </a:cubicBezTo>
                  <a:cubicBezTo>
                    <a:pt x="1919288" y="918210"/>
                    <a:pt x="1864995" y="892493"/>
                    <a:pt x="1827848" y="850582"/>
                  </a:cubicBezTo>
                  <a:cubicBezTo>
                    <a:pt x="1804988" y="962978"/>
                    <a:pt x="1705928" y="1046798"/>
                    <a:pt x="1586865" y="1046798"/>
                  </a:cubicBezTo>
                  <a:cubicBezTo>
                    <a:pt x="1485900" y="1046798"/>
                    <a:pt x="1399223" y="985837"/>
                    <a:pt x="1361123" y="899160"/>
                  </a:cubicBezTo>
                  <a:cubicBezTo>
                    <a:pt x="1317308" y="972503"/>
                    <a:pt x="1237298" y="1022032"/>
                    <a:pt x="1144905" y="1022032"/>
                  </a:cubicBezTo>
                  <a:cubicBezTo>
                    <a:pt x="1030605" y="1022032"/>
                    <a:pt x="933450" y="945832"/>
                    <a:pt x="902970" y="841057"/>
                  </a:cubicBezTo>
                  <a:cubicBezTo>
                    <a:pt x="861060" y="885825"/>
                    <a:pt x="802005" y="913448"/>
                    <a:pt x="736283" y="913448"/>
                  </a:cubicBezTo>
                  <a:cubicBezTo>
                    <a:pt x="716280" y="913448"/>
                    <a:pt x="697230" y="910590"/>
                    <a:pt x="679133" y="905828"/>
                  </a:cubicBezTo>
                  <a:cubicBezTo>
                    <a:pt x="656272" y="981075"/>
                    <a:pt x="585788" y="1035368"/>
                    <a:pt x="502920" y="1035368"/>
                  </a:cubicBezTo>
                  <a:cubicBezTo>
                    <a:pt x="401003" y="1035368"/>
                    <a:pt x="319088" y="953453"/>
                    <a:pt x="319088" y="851535"/>
                  </a:cubicBezTo>
                  <a:cubicBezTo>
                    <a:pt x="319088" y="824865"/>
                    <a:pt x="324803" y="800100"/>
                    <a:pt x="334328" y="777240"/>
                  </a:cubicBezTo>
                  <a:cubicBezTo>
                    <a:pt x="301943" y="797243"/>
                    <a:pt x="262890" y="808673"/>
                    <a:pt x="221933" y="808673"/>
                  </a:cubicBezTo>
                  <a:cubicBezTo>
                    <a:pt x="103823" y="808673"/>
                    <a:pt x="7620" y="712470"/>
                    <a:pt x="7620" y="594360"/>
                  </a:cubicBezTo>
                  <a:cubicBezTo>
                    <a:pt x="7620" y="563880"/>
                    <a:pt x="14288" y="534353"/>
                    <a:pt x="25718" y="507682"/>
                  </a:cubicBezTo>
                  <a:cubicBezTo>
                    <a:pt x="9525" y="480060"/>
                    <a:pt x="0" y="447675"/>
                    <a:pt x="0" y="413385"/>
                  </a:cubicBezTo>
                  <a:cubicBezTo>
                    <a:pt x="0" y="318135"/>
                    <a:pt x="71438" y="239077"/>
                    <a:pt x="163830" y="226695"/>
                  </a:cubicBezTo>
                  <a:cubicBezTo>
                    <a:pt x="162878" y="220980"/>
                    <a:pt x="162878" y="214313"/>
                    <a:pt x="162878" y="208598"/>
                  </a:cubicBezTo>
                  <a:cubicBezTo>
                    <a:pt x="164783" y="98107"/>
                    <a:pt x="254318" y="8573"/>
                    <a:pt x="364808" y="8573"/>
                  </a:cubicBezTo>
                  <a:close/>
                </a:path>
              </a:pathLst>
            </a:custGeom>
            <a:solidFill>
              <a:srgbClr val="AFBE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" name="Google Shape;92;p2"/>
            <p:cNvSpPr/>
            <p:nvPr/>
          </p:nvSpPr>
          <p:spPr>
            <a:xfrm>
              <a:off x="5249227" y="1409434"/>
              <a:ext cx="227647" cy="175791"/>
            </a:xfrm>
            <a:custGeom>
              <a:rect b="b" l="l" r="r" t="t"/>
              <a:pathLst>
                <a:path extrusionOk="0" h="175791" w="227647">
                  <a:moveTo>
                    <a:pt x="0" y="2171"/>
                  </a:moveTo>
                  <a:cubicBezTo>
                    <a:pt x="51435" y="-5449"/>
                    <a:pt x="104775" y="6933"/>
                    <a:pt x="149542" y="40271"/>
                  </a:cubicBezTo>
                  <a:cubicBezTo>
                    <a:pt x="194310" y="73608"/>
                    <a:pt x="220980" y="122186"/>
                    <a:pt x="227647" y="173621"/>
                  </a:cubicBezTo>
                  <a:cubicBezTo>
                    <a:pt x="176213" y="181241"/>
                    <a:pt x="122872" y="168858"/>
                    <a:pt x="78105" y="135521"/>
                  </a:cubicBezTo>
                  <a:cubicBezTo>
                    <a:pt x="33338" y="101231"/>
                    <a:pt x="6667" y="52653"/>
                    <a:pt x="0" y="2171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93" name="Google Shape;93;p2"/>
            <p:cNvGrpSpPr/>
            <p:nvPr/>
          </p:nvGrpSpPr>
          <p:grpSpPr>
            <a:xfrm>
              <a:off x="6727674" y="1271587"/>
              <a:ext cx="380832" cy="283720"/>
              <a:chOff x="6727674" y="1271587"/>
              <a:chExt cx="380832" cy="283720"/>
            </a:xfrm>
          </p:grpSpPr>
          <p:sp>
            <p:nvSpPr>
              <p:cNvPr id="94" name="Google Shape;94;p2"/>
              <p:cNvSpPr/>
              <p:nvPr/>
            </p:nvSpPr>
            <p:spPr>
              <a:xfrm>
                <a:off x="6727674" y="1271587"/>
                <a:ext cx="115870" cy="273367"/>
              </a:xfrm>
              <a:custGeom>
                <a:rect b="b" l="l" r="r" t="t"/>
                <a:pathLst>
                  <a:path extrusionOk="0" h="273367" w="115870">
                    <a:moveTo>
                      <a:pt x="70318" y="0"/>
                    </a:moveTo>
                    <a:cubicBezTo>
                      <a:pt x="102703" y="38100"/>
                      <a:pt x="119848" y="88582"/>
                      <a:pt x="115085" y="141923"/>
                    </a:cubicBezTo>
                    <a:cubicBezTo>
                      <a:pt x="110323" y="195263"/>
                      <a:pt x="84605" y="241935"/>
                      <a:pt x="45553" y="273368"/>
                    </a:cubicBezTo>
                    <a:cubicBezTo>
                      <a:pt x="13168" y="235268"/>
                      <a:pt x="-3977" y="184785"/>
                      <a:pt x="785" y="131445"/>
                    </a:cubicBezTo>
                    <a:cubicBezTo>
                      <a:pt x="5548" y="78105"/>
                      <a:pt x="31265" y="31433"/>
                      <a:pt x="70318" y="0"/>
                    </a:cubicBezTo>
                    <a:close/>
                  </a:path>
                </a:pathLst>
              </a:custGeom>
              <a:solidFill>
                <a:srgbClr val="9BAC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" name="Google Shape;95;p2"/>
              <p:cNvSpPr/>
              <p:nvPr/>
            </p:nvSpPr>
            <p:spPr>
              <a:xfrm>
                <a:off x="6774179" y="1345054"/>
                <a:ext cx="334327" cy="210253"/>
              </a:xfrm>
              <a:custGeom>
                <a:rect b="b" l="l" r="r" t="t"/>
                <a:pathLst>
                  <a:path extrusionOk="0" h="210253" w="334327">
                    <a:moveTo>
                      <a:pt x="0" y="199901"/>
                    </a:moveTo>
                    <a:cubicBezTo>
                      <a:pt x="18097" y="132273"/>
                      <a:pt x="61913" y="72266"/>
                      <a:pt x="127635" y="35118"/>
                    </a:cubicBezTo>
                    <a:cubicBezTo>
                      <a:pt x="193357" y="-2029"/>
                      <a:pt x="267652" y="-8697"/>
                      <a:pt x="334327" y="10353"/>
                    </a:cubicBezTo>
                    <a:cubicBezTo>
                      <a:pt x="316230" y="77981"/>
                      <a:pt x="272415" y="137988"/>
                      <a:pt x="206692" y="175136"/>
                    </a:cubicBezTo>
                    <a:cubicBezTo>
                      <a:pt x="140970" y="212283"/>
                      <a:pt x="66675" y="218951"/>
                      <a:pt x="0" y="199901"/>
                    </a:cubicBezTo>
                    <a:close/>
                  </a:path>
                </a:pathLst>
              </a:custGeom>
              <a:solidFill>
                <a:srgbClr val="9BAC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96" name="Google Shape;96;p2"/>
            <p:cNvSpPr/>
            <p:nvPr/>
          </p:nvSpPr>
          <p:spPr>
            <a:xfrm>
              <a:off x="7271384" y="2164552"/>
              <a:ext cx="365759" cy="179076"/>
            </a:xfrm>
            <a:custGeom>
              <a:rect b="b" l="l" r="r" t="t"/>
              <a:pathLst>
                <a:path extrusionOk="0" h="179076" w="365759">
                  <a:moveTo>
                    <a:pt x="365760" y="30960"/>
                  </a:moveTo>
                  <a:cubicBezTo>
                    <a:pt x="334328" y="92872"/>
                    <a:pt x="279083" y="143355"/>
                    <a:pt x="207645" y="166215"/>
                  </a:cubicBezTo>
                  <a:cubicBezTo>
                    <a:pt x="136208" y="189075"/>
                    <a:pt x="61913" y="180502"/>
                    <a:pt x="0" y="148117"/>
                  </a:cubicBezTo>
                  <a:cubicBezTo>
                    <a:pt x="31433" y="86205"/>
                    <a:pt x="86678" y="35722"/>
                    <a:pt x="158115" y="12862"/>
                  </a:cubicBezTo>
                  <a:cubicBezTo>
                    <a:pt x="229553" y="-9998"/>
                    <a:pt x="303847" y="-1425"/>
                    <a:pt x="365760" y="30960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" name="Google Shape;97;p2"/>
            <p:cNvSpPr/>
            <p:nvPr/>
          </p:nvSpPr>
          <p:spPr>
            <a:xfrm>
              <a:off x="4615814" y="1979390"/>
              <a:ext cx="167639" cy="125539"/>
            </a:xfrm>
            <a:custGeom>
              <a:rect b="b" l="l" r="r" t="t"/>
              <a:pathLst>
                <a:path extrusionOk="0" h="125539" w="167639">
                  <a:moveTo>
                    <a:pt x="0" y="1810"/>
                  </a:moveTo>
                  <a:cubicBezTo>
                    <a:pt x="37147" y="-3905"/>
                    <a:pt x="76200" y="3715"/>
                    <a:pt x="109538" y="27527"/>
                  </a:cubicBezTo>
                  <a:cubicBezTo>
                    <a:pt x="141922" y="51340"/>
                    <a:pt x="161925" y="86582"/>
                    <a:pt x="167640" y="123730"/>
                  </a:cubicBezTo>
                  <a:cubicBezTo>
                    <a:pt x="130492" y="129445"/>
                    <a:pt x="91440" y="121825"/>
                    <a:pt x="58102" y="98012"/>
                  </a:cubicBezTo>
                  <a:cubicBezTo>
                    <a:pt x="25717" y="74200"/>
                    <a:pt x="5715" y="39910"/>
                    <a:pt x="0" y="1810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98" name="Google Shape;98;p2"/>
            <p:cNvGrpSpPr/>
            <p:nvPr/>
          </p:nvGrpSpPr>
          <p:grpSpPr>
            <a:xfrm>
              <a:off x="4648199" y="3149303"/>
              <a:ext cx="306822" cy="403521"/>
              <a:chOff x="4648199" y="3149303"/>
              <a:chExt cx="306822" cy="403521"/>
            </a:xfrm>
          </p:grpSpPr>
          <p:sp>
            <p:nvSpPr>
              <p:cNvPr id="99" name="Google Shape;99;p2"/>
              <p:cNvSpPr/>
              <p:nvPr/>
            </p:nvSpPr>
            <p:spPr>
              <a:xfrm>
                <a:off x="4648199" y="3149303"/>
                <a:ext cx="261937" cy="139340"/>
              </a:xfrm>
              <a:custGeom>
                <a:rect b="b" l="l" r="r" t="t"/>
                <a:pathLst>
                  <a:path extrusionOk="0" h="139340" w="261937">
                    <a:moveTo>
                      <a:pt x="0" y="123487"/>
                    </a:moveTo>
                    <a:cubicBezTo>
                      <a:pt x="47625" y="143489"/>
                      <a:pt x="101917" y="145394"/>
                      <a:pt x="153353" y="124439"/>
                    </a:cubicBezTo>
                    <a:cubicBezTo>
                      <a:pt x="204788" y="103484"/>
                      <a:pt x="241935" y="63479"/>
                      <a:pt x="261938" y="15854"/>
                    </a:cubicBezTo>
                    <a:cubicBezTo>
                      <a:pt x="214313" y="-4149"/>
                      <a:pt x="160020" y="-6054"/>
                      <a:pt x="108585" y="14901"/>
                    </a:cubicBezTo>
                    <a:cubicBezTo>
                      <a:pt x="57150" y="35856"/>
                      <a:pt x="19050" y="75862"/>
                      <a:pt x="0" y="123487"/>
                    </a:cubicBezTo>
                    <a:close/>
                  </a:path>
                </a:pathLst>
              </a:custGeom>
              <a:solidFill>
                <a:srgbClr val="9BAC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" name="Google Shape;100;p2"/>
              <p:cNvSpPr/>
              <p:nvPr/>
            </p:nvSpPr>
            <p:spPr>
              <a:xfrm>
                <a:off x="4780082" y="3165157"/>
                <a:ext cx="174939" cy="387667"/>
              </a:xfrm>
              <a:custGeom>
                <a:rect b="b" l="l" r="r" t="t"/>
                <a:pathLst>
                  <a:path extrusionOk="0" h="387667" w="174939">
                    <a:moveTo>
                      <a:pt x="129102" y="0"/>
                    </a:moveTo>
                    <a:cubicBezTo>
                      <a:pt x="68142" y="38100"/>
                      <a:pt x="22422" y="100013"/>
                      <a:pt x="6230" y="176213"/>
                    </a:cubicBezTo>
                    <a:cubicBezTo>
                      <a:pt x="-9963" y="252413"/>
                      <a:pt x="6230" y="327660"/>
                      <a:pt x="45282" y="387667"/>
                    </a:cubicBezTo>
                    <a:cubicBezTo>
                      <a:pt x="106242" y="349567"/>
                      <a:pt x="151962" y="287655"/>
                      <a:pt x="168155" y="211455"/>
                    </a:cubicBezTo>
                    <a:cubicBezTo>
                      <a:pt x="185300" y="135255"/>
                      <a:pt x="169107" y="60008"/>
                      <a:pt x="129102" y="0"/>
                    </a:cubicBezTo>
                    <a:close/>
                  </a:path>
                </a:pathLst>
              </a:custGeom>
              <a:solidFill>
                <a:srgbClr val="9BAC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01" name="Google Shape;101;p2"/>
            <p:cNvSpPr/>
            <p:nvPr/>
          </p:nvSpPr>
          <p:spPr>
            <a:xfrm>
              <a:off x="6803706" y="3211829"/>
              <a:ext cx="87630" cy="207645"/>
            </a:xfrm>
            <a:custGeom>
              <a:rect b="b" l="l" r="r" t="t"/>
              <a:pathLst>
                <a:path extrusionOk="0" h="207645" w="87630">
                  <a:moveTo>
                    <a:pt x="43815" y="0"/>
                  </a:moveTo>
                  <a:cubicBezTo>
                    <a:pt x="70485" y="26670"/>
                    <a:pt x="87630" y="62865"/>
                    <a:pt x="87630" y="103823"/>
                  </a:cubicBezTo>
                  <a:cubicBezTo>
                    <a:pt x="87630" y="144780"/>
                    <a:pt x="71438" y="180975"/>
                    <a:pt x="43815" y="207645"/>
                  </a:cubicBezTo>
                  <a:cubicBezTo>
                    <a:pt x="17145" y="180975"/>
                    <a:pt x="0" y="144780"/>
                    <a:pt x="0" y="103823"/>
                  </a:cubicBezTo>
                  <a:cubicBezTo>
                    <a:pt x="0" y="62865"/>
                    <a:pt x="17145" y="25717"/>
                    <a:pt x="43815" y="0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" name="Google Shape;102;p2"/>
            <p:cNvSpPr/>
            <p:nvPr/>
          </p:nvSpPr>
          <p:spPr>
            <a:xfrm>
              <a:off x="5270948" y="3262312"/>
              <a:ext cx="129912" cy="274320"/>
            </a:xfrm>
            <a:custGeom>
              <a:rect b="b" l="l" r="r" t="t"/>
              <a:pathLst>
                <a:path extrusionOk="0" h="274320" w="129912">
                  <a:moveTo>
                    <a:pt x="104009" y="0"/>
                  </a:moveTo>
                  <a:cubicBezTo>
                    <a:pt x="129726" y="44767"/>
                    <a:pt x="137346" y="100013"/>
                    <a:pt x="122106" y="153353"/>
                  </a:cubicBezTo>
                  <a:cubicBezTo>
                    <a:pt x="106866" y="206692"/>
                    <a:pt x="70671" y="249555"/>
                    <a:pt x="25904" y="274320"/>
                  </a:cubicBezTo>
                  <a:cubicBezTo>
                    <a:pt x="186" y="229553"/>
                    <a:pt x="-7434" y="174308"/>
                    <a:pt x="7806" y="120967"/>
                  </a:cubicBezTo>
                  <a:cubicBezTo>
                    <a:pt x="23046" y="66675"/>
                    <a:pt x="58289" y="24765"/>
                    <a:pt x="104009" y="0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" name="Google Shape;103;p2"/>
            <p:cNvSpPr/>
            <p:nvPr/>
          </p:nvSpPr>
          <p:spPr>
            <a:xfrm>
              <a:off x="6138353" y="1190625"/>
              <a:ext cx="143892" cy="260032"/>
            </a:xfrm>
            <a:custGeom>
              <a:rect b="b" l="l" r="r" t="t"/>
              <a:pathLst>
                <a:path extrusionOk="0" h="260032" w="143892">
                  <a:moveTo>
                    <a:pt x="130049" y="0"/>
                  </a:moveTo>
                  <a:cubicBezTo>
                    <a:pt x="81471" y="18098"/>
                    <a:pt x="40514" y="54293"/>
                    <a:pt x="17654" y="105728"/>
                  </a:cubicBezTo>
                  <a:cubicBezTo>
                    <a:pt x="-5206" y="156210"/>
                    <a:pt x="-5206" y="211455"/>
                    <a:pt x="13844" y="260033"/>
                  </a:cubicBezTo>
                  <a:cubicBezTo>
                    <a:pt x="62421" y="241935"/>
                    <a:pt x="103379" y="205740"/>
                    <a:pt x="126239" y="154305"/>
                  </a:cubicBezTo>
                  <a:cubicBezTo>
                    <a:pt x="149099" y="103823"/>
                    <a:pt x="149099" y="48578"/>
                    <a:pt x="130049" y="0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" name="Google Shape;104;p2"/>
            <p:cNvSpPr/>
            <p:nvPr/>
          </p:nvSpPr>
          <p:spPr>
            <a:xfrm>
              <a:off x="5199696" y="2174557"/>
              <a:ext cx="1604009" cy="631507"/>
            </a:xfrm>
            <a:custGeom>
              <a:rect b="b" l="l" r="r" t="t"/>
              <a:pathLst>
                <a:path extrusionOk="0" h="631507" w="1604009">
                  <a:moveTo>
                    <a:pt x="43815" y="350520"/>
                  </a:moveTo>
                  <a:cubicBezTo>
                    <a:pt x="67628" y="350520"/>
                    <a:pt x="87630" y="369570"/>
                    <a:pt x="87630" y="394335"/>
                  </a:cubicBezTo>
                  <a:cubicBezTo>
                    <a:pt x="87630" y="418147"/>
                    <a:pt x="68580" y="438150"/>
                    <a:pt x="43815" y="438150"/>
                  </a:cubicBezTo>
                  <a:cubicBezTo>
                    <a:pt x="20003" y="438150"/>
                    <a:pt x="0" y="419100"/>
                    <a:pt x="0" y="394335"/>
                  </a:cubicBezTo>
                  <a:cubicBezTo>
                    <a:pt x="0" y="369570"/>
                    <a:pt x="20003" y="350520"/>
                    <a:pt x="43815" y="350520"/>
                  </a:cubicBezTo>
                  <a:lnTo>
                    <a:pt x="43815" y="350520"/>
                  </a:lnTo>
                  <a:close/>
                  <a:moveTo>
                    <a:pt x="1540193" y="365760"/>
                  </a:moveTo>
                  <a:cubicBezTo>
                    <a:pt x="1575435" y="365760"/>
                    <a:pt x="1604010" y="394335"/>
                    <a:pt x="1604010" y="429577"/>
                  </a:cubicBezTo>
                  <a:cubicBezTo>
                    <a:pt x="1604010" y="464820"/>
                    <a:pt x="1575435" y="493395"/>
                    <a:pt x="1540193" y="493395"/>
                  </a:cubicBezTo>
                  <a:cubicBezTo>
                    <a:pt x="1504950" y="493395"/>
                    <a:pt x="1476375" y="464820"/>
                    <a:pt x="1476375" y="429577"/>
                  </a:cubicBezTo>
                  <a:cubicBezTo>
                    <a:pt x="1476375" y="394335"/>
                    <a:pt x="1504950" y="365760"/>
                    <a:pt x="1540193" y="365760"/>
                  </a:cubicBezTo>
                  <a:lnTo>
                    <a:pt x="1540193" y="365760"/>
                  </a:lnTo>
                  <a:close/>
                  <a:moveTo>
                    <a:pt x="1300163" y="16192"/>
                  </a:moveTo>
                  <a:cubicBezTo>
                    <a:pt x="1321118" y="16192"/>
                    <a:pt x="1338263" y="33338"/>
                    <a:pt x="1338263" y="54292"/>
                  </a:cubicBezTo>
                  <a:cubicBezTo>
                    <a:pt x="1338263" y="75247"/>
                    <a:pt x="1321118" y="92392"/>
                    <a:pt x="1300163" y="92392"/>
                  </a:cubicBezTo>
                  <a:cubicBezTo>
                    <a:pt x="1279208" y="92392"/>
                    <a:pt x="1262063" y="75247"/>
                    <a:pt x="1262063" y="54292"/>
                  </a:cubicBezTo>
                  <a:cubicBezTo>
                    <a:pt x="1263015" y="32385"/>
                    <a:pt x="1280160" y="16192"/>
                    <a:pt x="1300163" y="16192"/>
                  </a:cubicBezTo>
                  <a:lnTo>
                    <a:pt x="1300163" y="16192"/>
                  </a:lnTo>
                  <a:close/>
                  <a:moveTo>
                    <a:pt x="1483995" y="96202"/>
                  </a:moveTo>
                  <a:cubicBezTo>
                    <a:pt x="1499235" y="96202"/>
                    <a:pt x="1510665" y="108585"/>
                    <a:pt x="1510665" y="122872"/>
                  </a:cubicBezTo>
                  <a:cubicBezTo>
                    <a:pt x="1510665" y="138113"/>
                    <a:pt x="1498283" y="149542"/>
                    <a:pt x="1483995" y="149542"/>
                  </a:cubicBezTo>
                  <a:cubicBezTo>
                    <a:pt x="1469708" y="149542"/>
                    <a:pt x="1457325" y="137160"/>
                    <a:pt x="1457325" y="122872"/>
                  </a:cubicBezTo>
                  <a:cubicBezTo>
                    <a:pt x="1456373" y="108585"/>
                    <a:pt x="1468755" y="96202"/>
                    <a:pt x="1483995" y="96202"/>
                  </a:cubicBezTo>
                  <a:lnTo>
                    <a:pt x="1483995" y="96202"/>
                  </a:lnTo>
                  <a:close/>
                  <a:moveTo>
                    <a:pt x="1165860" y="307658"/>
                  </a:moveTo>
                  <a:cubicBezTo>
                    <a:pt x="1223010" y="307658"/>
                    <a:pt x="1269683" y="354330"/>
                    <a:pt x="1269683" y="411480"/>
                  </a:cubicBezTo>
                  <a:cubicBezTo>
                    <a:pt x="1269683" y="468630"/>
                    <a:pt x="1223010" y="515302"/>
                    <a:pt x="1165860" y="515302"/>
                  </a:cubicBezTo>
                  <a:cubicBezTo>
                    <a:pt x="1108710" y="515302"/>
                    <a:pt x="1062038" y="468630"/>
                    <a:pt x="1062038" y="411480"/>
                  </a:cubicBezTo>
                  <a:cubicBezTo>
                    <a:pt x="1062038" y="354330"/>
                    <a:pt x="1108710" y="307658"/>
                    <a:pt x="1165860" y="307658"/>
                  </a:cubicBezTo>
                  <a:lnTo>
                    <a:pt x="1165860" y="307658"/>
                  </a:lnTo>
                  <a:close/>
                  <a:moveTo>
                    <a:pt x="802005" y="189547"/>
                  </a:moveTo>
                  <a:cubicBezTo>
                    <a:pt x="832485" y="189547"/>
                    <a:pt x="856297" y="214313"/>
                    <a:pt x="856297" y="243840"/>
                  </a:cubicBezTo>
                  <a:cubicBezTo>
                    <a:pt x="856297" y="274320"/>
                    <a:pt x="831533" y="298133"/>
                    <a:pt x="802005" y="298133"/>
                  </a:cubicBezTo>
                  <a:cubicBezTo>
                    <a:pt x="771525" y="298133"/>
                    <a:pt x="747713" y="273367"/>
                    <a:pt x="747713" y="243840"/>
                  </a:cubicBezTo>
                  <a:cubicBezTo>
                    <a:pt x="747713" y="214313"/>
                    <a:pt x="771525" y="189547"/>
                    <a:pt x="802005" y="189547"/>
                  </a:cubicBezTo>
                  <a:lnTo>
                    <a:pt x="802005" y="189547"/>
                  </a:lnTo>
                  <a:close/>
                  <a:moveTo>
                    <a:pt x="259080" y="551497"/>
                  </a:moveTo>
                  <a:cubicBezTo>
                    <a:pt x="280988" y="551497"/>
                    <a:pt x="299085" y="569595"/>
                    <a:pt x="299085" y="591502"/>
                  </a:cubicBezTo>
                  <a:cubicBezTo>
                    <a:pt x="299085" y="613410"/>
                    <a:pt x="280988" y="631508"/>
                    <a:pt x="259080" y="631508"/>
                  </a:cubicBezTo>
                  <a:cubicBezTo>
                    <a:pt x="237173" y="631508"/>
                    <a:pt x="219075" y="613410"/>
                    <a:pt x="219075" y="591502"/>
                  </a:cubicBezTo>
                  <a:cubicBezTo>
                    <a:pt x="219075" y="569595"/>
                    <a:pt x="237173" y="551497"/>
                    <a:pt x="259080" y="551497"/>
                  </a:cubicBezTo>
                  <a:lnTo>
                    <a:pt x="259080" y="551497"/>
                  </a:lnTo>
                  <a:close/>
                  <a:moveTo>
                    <a:pt x="436245" y="279083"/>
                  </a:moveTo>
                  <a:cubicBezTo>
                    <a:pt x="479108" y="279083"/>
                    <a:pt x="513397" y="313372"/>
                    <a:pt x="513397" y="356235"/>
                  </a:cubicBezTo>
                  <a:cubicBezTo>
                    <a:pt x="513397" y="399097"/>
                    <a:pt x="479108" y="433388"/>
                    <a:pt x="436245" y="433388"/>
                  </a:cubicBezTo>
                  <a:cubicBezTo>
                    <a:pt x="393383" y="433388"/>
                    <a:pt x="359093" y="399097"/>
                    <a:pt x="359093" y="356235"/>
                  </a:cubicBezTo>
                  <a:cubicBezTo>
                    <a:pt x="359093" y="313372"/>
                    <a:pt x="393383" y="279083"/>
                    <a:pt x="436245" y="279083"/>
                  </a:cubicBezTo>
                  <a:lnTo>
                    <a:pt x="436245" y="279083"/>
                  </a:lnTo>
                  <a:close/>
                  <a:moveTo>
                    <a:pt x="121920" y="0"/>
                  </a:moveTo>
                  <a:cubicBezTo>
                    <a:pt x="153353" y="0"/>
                    <a:pt x="179070" y="25717"/>
                    <a:pt x="179070" y="57150"/>
                  </a:cubicBezTo>
                  <a:cubicBezTo>
                    <a:pt x="179070" y="88582"/>
                    <a:pt x="153353" y="114300"/>
                    <a:pt x="121920" y="114300"/>
                  </a:cubicBezTo>
                  <a:cubicBezTo>
                    <a:pt x="90488" y="114300"/>
                    <a:pt x="64770" y="88582"/>
                    <a:pt x="64770" y="57150"/>
                  </a:cubicBezTo>
                  <a:cubicBezTo>
                    <a:pt x="64770" y="25717"/>
                    <a:pt x="90488" y="0"/>
                    <a:pt x="121920" y="0"/>
                  </a:cubicBezTo>
                  <a:close/>
                </a:path>
              </a:pathLst>
            </a:custGeom>
            <a:solidFill>
              <a:srgbClr val="C3D2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5" name="Google Shape;105;p2"/>
          <p:cNvGrpSpPr/>
          <p:nvPr/>
        </p:nvGrpSpPr>
        <p:grpSpPr>
          <a:xfrm>
            <a:off x="117777" y="3450314"/>
            <a:ext cx="2655231" cy="3407865"/>
            <a:chOff x="4441507" y="1190625"/>
            <a:chExt cx="3309936" cy="4248149"/>
          </a:xfrm>
        </p:grpSpPr>
        <p:sp>
          <p:nvSpPr>
            <p:cNvPr id="106" name="Google Shape;106;p2"/>
            <p:cNvSpPr/>
            <p:nvPr/>
          </p:nvSpPr>
          <p:spPr>
            <a:xfrm>
              <a:off x="5331141" y="2687002"/>
              <a:ext cx="1484947" cy="2299334"/>
            </a:xfrm>
            <a:custGeom>
              <a:rect b="b" l="l" r="r" t="t"/>
              <a:pathLst>
                <a:path extrusionOk="0" h="2299334" w="1484947">
                  <a:moveTo>
                    <a:pt x="908685" y="1009650"/>
                  </a:moveTo>
                  <a:cubicBezTo>
                    <a:pt x="1037273" y="762952"/>
                    <a:pt x="1210627" y="555307"/>
                    <a:pt x="1399223" y="360997"/>
                  </a:cubicBezTo>
                  <a:cubicBezTo>
                    <a:pt x="1418273" y="416242"/>
                    <a:pt x="1465898" y="381952"/>
                    <a:pt x="1484948" y="436245"/>
                  </a:cubicBezTo>
                  <a:cubicBezTo>
                    <a:pt x="1183958" y="603885"/>
                    <a:pt x="1027748" y="951547"/>
                    <a:pt x="948690" y="1308735"/>
                  </a:cubicBezTo>
                  <a:cubicBezTo>
                    <a:pt x="1008698" y="1685925"/>
                    <a:pt x="1100138" y="1983105"/>
                    <a:pt x="1220152" y="2203133"/>
                  </a:cubicBezTo>
                  <a:cubicBezTo>
                    <a:pt x="1223010" y="2229803"/>
                    <a:pt x="1225868" y="2256473"/>
                    <a:pt x="1228725" y="2283142"/>
                  </a:cubicBezTo>
                  <a:cubicBezTo>
                    <a:pt x="964883" y="2288858"/>
                    <a:pt x="701040" y="2293620"/>
                    <a:pt x="437198" y="2299335"/>
                  </a:cubicBezTo>
                  <a:cubicBezTo>
                    <a:pt x="539115" y="2025967"/>
                    <a:pt x="602933" y="1723073"/>
                    <a:pt x="626745" y="1385888"/>
                  </a:cubicBezTo>
                  <a:cubicBezTo>
                    <a:pt x="524827" y="988695"/>
                    <a:pt x="338138" y="613410"/>
                    <a:pt x="0" y="425767"/>
                  </a:cubicBezTo>
                  <a:cubicBezTo>
                    <a:pt x="22860" y="359092"/>
                    <a:pt x="80963" y="401002"/>
                    <a:pt x="103823" y="334327"/>
                  </a:cubicBezTo>
                  <a:cubicBezTo>
                    <a:pt x="302895" y="540068"/>
                    <a:pt x="488633" y="758190"/>
                    <a:pt x="636270" y="1009650"/>
                  </a:cubicBezTo>
                  <a:cubicBezTo>
                    <a:pt x="631508" y="725805"/>
                    <a:pt x="600075" y="420052"/>
                    <a:pt x="541020" y="92392"/>
                  </a:cubicBezTo>
                  <a:cubicBezTo>
                    <a:pt x="648652" y="61913"/>
                    <a:pt x="756285" y="30480"/>
                    <a:pt x="863918" y="0"/>
                  </a:cubicBezTo>
                  <a:cubicBezTo>
                    <a:pt x="862013" y="378142"/>
                    <a:pt x="877252" y="714375"/>
                    <a:pt x="908685" y="1009650"/>
                  </a:cubicBezTo>
                  <a:close/>
                </a:path>
              </a:pathLst>
            </a:custGeom>
            <a:solidFill>
              <a:srgbClr val="6F401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" name="Google Shape;107;p2"/>
            <p:cNvSpPr/>
            <p:nvPr/>
          </p:nvSpPr>
          <p:spPr>
            <a:xfrm>
              <a:off x="4648199" y="3906202"/>
              <a:ext cx="2951797" cy="1532572"/>
            </a:xfrm>
            <a:custGeom>
              <a:rect b="b" l="l" r="r" t="t"/>
              <a:pathLst>
                <a:path extrusionOk="0" h="1532572" w="2951797">
                  <a:moveTo>
                    <a:pt x="318135" y="1529715"/>
                  </a:moveTo>
                  <a:cubicBezTo>
                    <a:pt x="141922" y="1529715"/>
                    <a:pt x="0" y="1386840"/>
                    <a:pt x="0" y="1211580"/>
                  </a:cubicBezTo>
                  <a:cubicBezTo>
                    <a:pt x="0" y="1091565"/>
                    <a:pt x="66675" y="986790"/>
                    <a:pt x="164783" y="932497"/>
                  </a:cubicBezTo>
                  <a:cubicBezTo>
                    <a:pt x="159067" y="913447"/>
                    <a:pt x="156210" y="893445"/>
                    <a:pt x="156210" y="872490"/>
                  </a:cubicBezTo>
                  <a:cubicBezTo>
                    <a:pt x="156210" y="752475"/>
                    <a:pt x="253365" y="654367"/>
                    <a:pt x="374333" y="654367"/>
                  </a:cubicBezTo>
                  <a:cubicBezTo>
                    <a:pt x="387667" y="654367"/>
                    <a:pt x="401003" y="655320"/>
                    <a:pt x="413385" y="658178"/>
                  </a:cubicBezTo>
                  <a:cubicBezTo>
                    <a:pt x="414338" y="481965"/>
                    <a:pt x="557213" y="338138"/>
                    <a:pt x="734378" y="338138"/>
                  </a:cubicBezTo>
                  <a:cubicBezTo>
                    <a:pt x="777240" y="338138"/>
                    <a:pt x="817245" y="346710"/>
                    <a:pt x="854393" y="361950"/>
                  </a:cubicBezTo>
                  <a:cubicBezTo>
                    <a:pt x="866775" y="222885"/>
                    <a:pt x="983932" y="114300"/>
                    <a:pt x="1125855" y="114300"/>
                  </a:cubicBezTo>
                  <a:cubicBezTo>
                    <a:pt x="1251585" y="114300"/>
                    <a:pt x="1357313" y="199072"/>
                    <a:pt x="1388745" y="314325"/>
                  </a:cubicBezTo>
                  <a:cubicBezTo>
                    <a:pt x="1429703" y="291465"/>
                    <a:pt x="1476375" y="279082"/>
                    <a:pt x="1526857" y="279082"/>
                  </a:cubicBezTo>
                  <a:cubicBezTo>
                    <a:pt x="1569720" y="279082"/>
                    <a:pt x="1611630" y="288607"/>
                    <a:pt x="1647825" y="305753"/>
                  </a:cubicBezTo>
                  <a:cubicBezTo>
                    <a:pt x="1646873" y="294322"/>
                    <a:pt x="1645920" y="283845"/>
                    <a:pt x="1645920" y="272415"/>
                  </a:cubicBezTo>
                  <a:cubicBezTo>
                    <a:pt x="1645920" y="121920"/>
                    <a:pt x="1767840" y="0"/>
                    <a:pt x="1918335" y="0"/>
                  </a:cubicBezTo>
                  <a:cubicBezTo>
                    <a:pt x="2060257" y="0"/>
                    <a:pt x="2176463" y="108585"/>
                    <a:pt x="2189798" y="246697"/>
                  </a:cubicBezTo>
                  <a:cubicBezTo>
                    <a:pt x="2217420" y="238125"/>
                    <a:pt x="2245995" y="234315"/>
                    <a:pt x="2275523" y="234315"/>
                  </a:cubicBezTo>
                  <a:cubicBezTo>
                    <a:pt x="2438400" y="234315"/>
                    <a:pt x="2570798" y="366713"/>
                    <a:pt x="2570798" y="529590"/>
                  </a:cubicBezTo>
                  <a:cubicBezTo>
                    <a:pt x="2570798" y="578167"/>
                    <a:pt x="2559368" y="623888"/>
                    <a:pt x="2538413" y="664845"/>
                  </a:cubicBezTo>
                  <a:cubicBezTo>
                    <a:pt x="2586038" y="706755"/>
                    <a:pt x="2618423" y="764857"/>
                    <a:pt x="2627948" y="831532"/>
                  </a:cubicBezTo>
                  <a:cubicBezTo>
                    <a:pt x="2650808" y="824865"/>
                    <a:pt x="2674620" y="821055"/>
                    <a:pt x="2699385" y="821055"/>
                  </a:cubicBezTo>
                  <a:cubicBezTo>
                    <a:pt x="2838450" y="821055"/>
                    <a:pt x="2951798" y="933450"/>
                    <a:pt x="2951798" y="1073467"/>
                  </a:cubicBezTo>
                  <a:cubicBezTo>
                    <a:pt x="2951798" y="1199198"/>
                    <a:pt x="2859405" y="1303973"/>
                    <a:pt x="2738438" y="1323023"/>
                  </a:cubicBezTo>
                  <a:cubicBezTo>
                    <a:pt x="2710815" y="1443038"/>
                    <a:pt x="2603183" y="1532573"/>
                    <a:pt x="2474595" y="1532573"/>
                  </a:cubicBezTo>
                  <a:lnTo>
                    <a:pt x="318135" y="1532573"/>
                  </a:lnTo>
                  <a:close/>
                </a:path>
              </a:pathLst>
            </a:custGeom>
            <a:solidFill>
              <a:srgbClr val="899927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" name="Google Shape;108;p2"/>
            <p:cNvSpPr/>
            <p:nvPr/>
          </p:nvSpPr>
          <p:spPr>
            <a:xfrm>
              <a:off x="5064441" y="4519612"/>
              <a:ext cx="2320289" cy="805815"/>
            </a:xfrm>
            <a:custGeom>
              <a:rect b="b" l="l" r="r" t="t"/>
              <a:pathLst>
                <a:path extrusionOk="0" h="805815" w="2320289">
                  <a:moveTo>
                    <a:pt x="1917383" y="536257"/>
                  </a:moveTo>
                  <a:cubicBezTo>
                    <a:pt x="1890713" y="588645"/>
                    <a:pt x="1837373" y="623888"/>
                    <a:pt x="1774508" y="623888"/>
                  </a:cubicBezTo>
                  <a:cubicBezTo>
                    <a:pt x="1758315" y="623888"/>
                    <a:pt x="1742123" y="621030"/>
                    <a:pt x="1726883" y="616268"/>
                  </a:cubicBezTo>
                  <a:cubicBezTo>
                    <a:pt x="1704975" y="724853"/>
                    <a:pt x="1609725" y="805815"/>
                    <a:pt x="1495425" y="805815"/>
                  </a:cubicBezTo>
                  <a:cubicBezTo>
                    <a:pt x="1396365" y="805815"/>
                    <a:pt x="1311593" y="744855"/>
                    <a:pt x="1276350" y="658178"/>
                  </a:cubicBezTo>
                  <a:cubicBezTo>
                    <a:pt x="1235393" y="707707"/>
                    <a:pt x="1173480" y="740093"/>
                    <a:pt x="1103948" y="740093"/>
                  </a:cubicBezTo>
                  <a:cubicBezTo>
                    <a:pt x="981075" y="740093"/>
                    <a:pt x="881063" y="641032"/>
                    <a:pt x="880110" y="518160"/>
                  </a:cubicBezTo>
                  <a:cubicBezTo>
                    <a:pt x="853440" y="532447"/>
                    <a:pt x="822008" y="541020"/>
                    <a:pt x="789623" y="541020"/>
                  </a:cubicBezTo>
                  <a:cubicBezTo>
                    <a:pt x="791527" y="551497"/>
                    <a:pt x="792480" y="562928"/>
                    <a:pt x="792480" y="573405"/>
                  </a:cubicBezTo>
                  <a:cubicBezTo>
                    <a:pt x="792480" y="697230"/>
                    <a:pt x="692468" y="797243"/>
                    <a:pt x="568643" y="797243"/>
                  </a:cubicBezTo>
                  <a:cubicBezTo>
                    <a:pt x="486728" y="797243"/>
                    <a:pt x="415290" y="753428"/>
                    <a:pt x="376238" y="687705"/>
                  </a:cubicBezTo>
                  <a:cubicBezTo>
                    <a:pt x="337185" y="715328"/>
                    <a:pt x="289560" y="731520"/>
                    <a:pt x="238125" y="731520"/>
                  </a:cubicBezTo>
                  <a:cubicBezTo>
                    <a:pt x="106680" y="731520"/>
                    <a:pt x="0" y="624840"/>
                    <a:pt x="0" y="493395"/>
                  </a:cubicBezTo>
                  <a:cubicBezTo>
                    <a:pt x="0" y="361950"/>
                    <a:pt x="106680" y="255270"/>
                    <a:pt x="238125" y="255270"/>
                  </a:cubicBezTo>
                  <a:cubicBezTo>
                    <a:pt x="330517" y="255270"/>
                    <a:pt x="409575" y="307657"/>
                    <a:pt x="449580" y="383857"/>
                  </a:cubicBezTo>
                  <a:cubicBezTo>
                    <a:pt x="483870" y="361950"/>
                    <a:pt x="524827" y="349568"/>
                    <a:pt x="568643" y="349568"/>
                  </a:cubicBezTo>
                  <a:cubicBezTo>
                    <a:pt x="578168" y="349568"/>
                    <a:pt x="586740" y="350520"/>
                    <a:pt x="595313" y="351472"/>
                  </a:cubicBezTo>
                  <a:cubicBezTo>
                    <a:pt x="595313" y="349568"/>
                    <a:pt x="595313" y="348615"/>
                    <a:pt x="595313" y="346710"/>
                  </a:cubicBezTo>
                  <a:cubicBezTo>
                    <a:pt x="595313" y="240030"/>
                    <a:pt x="681990" y="153353"/>
                    <a:pt x="788670" y="153353"/>
                  </a:cubicBezTo>
                  <a:cubicBezTo>
                    <a:pt x="889635" y="153353"/>
                    <a:pt x="972502" y="230505"/>
                    <a:pt x="982027" y="329565"/>
                  </a:cubicBezTo>
                  <a:cubicBezTo>
                    <a:pt x="1017270" y="306705"/>
                    <a:pt x="1059180" y="293370"/>
                    <a:pt x="1103948" y="293370"/>
                  </a:cubicBezTo>
                  <a:cubicBezTo>
                    <a:pt x="1195388" y="293370"/>
                    <a:pt x="1273493" y="347663"/>
                    <a:pt x="1307783" y="425768"/>
                  </a:cubicBezTo>
                  <a:cubicBezTo>
                    <a:pt x="1343977" y="378143"/>
                    <a:pt x="1398270" y="344805"/>
                    <a:pt x="1460183" y="336232"/>
                  </a:cubicBezTo>
                  <a:cubicBezTo>
                    <a:pt x="1444943" y="310515"/>
                    <a:pt x="1435418" y="280035"/>
                    <a:pt x="1435418" y="247650"/>
                  </a:cubicBezTo>
                  <a:cubicBezTo>
                    <a:pt x="1435418" y="153353"/>
                    <a:pt x="1511618" y="77153"/>
                    <a:pt x="1605915" y="77153"/>
                  </a:cubicBezTo>
                  <a:cubicBezTo>
                    <a:pt x="1650683" y="77153"/>
                    <a:pt x="1692593" y="94297"/>
                    <a:pt x="1723073" y="122872"/>
                  </a:cubicBezTo>
                  <a:cubicBezTo>
                    <a:pt x="1752600" y="50482"/>
                    <a:pt x="1823085" y="0"/>
                    <a:pt x="1905000" y="0"/>
                  </a:cubicBezTo>
                  <a:cubicBezTo>
                    <a:pt x="2013585" y="0"/>
                    <a:pt x="2101215" y="87630"/>
                    <a:pt x="2101215" y="196215"/>
                  </a:cubicBezTo>
                  <a:cubicBezTo>
                    <a:pt x="2101215" y="227647"/>
                    <a:pt x="2093595" y="258128"/>
                    <a:pt x="2080260" y="284797"/>
                  </a:cubicBezTo>
                  <a:cubicBezTo>
                    <a:pt x="2091690" y="282893"/>
                    <a:pt x="2103120" y="281940"/>
                    <a:pt x="2115503" y="281940"/>
                  </a:cubicBezTo>
                  <a:cubicBezTo>
                    <a:pt x="2228850" y="281940"/>
                    <a:pt x="2320290" y="373380"/>
                    <a:pt x="2320290" y="486728"/>
                  </a:cubicBezTo>
                  <a:cubicBezTo>
                    <a:pt x="2320290" y="600075"/>
                    <a:pt x="2228850" y="691515"/>
                    <a:pt x="2115503" y="691515"/>
                  </a:cubicBezTo>
                  <a:cubicBezTo>
                    <a:pt x="2020252" y="692468"/>
                    <a:pt x="1939290" y="625793"/>
                    <a:pt x="1917383" y="536257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" name="Google Shape;109;p2"/>
            <p:cNvSpPr/>
            <p:nvPr/>
          </p:nvSpPr>
          <p:spPr>
            <a:xfrm>
              <a:off x="4885785" y="3814025"/>
              <a:ext cx="2258700" cy="932821"/>
            </a:xfrm>
            <a:custGeom>
              <a:rect b="b" l="l" r="r" t="t"/>
              <a:pathLst>
                <a:path extrusionOk="0" h="932821" w="2258700">
                  <a:moveTo>
                    <a:pt x="411066" y="720827"/>
                  </a:moveTo>
                  <a:cubicBezTo>
                    <a:pt x="450119" y="764642"/>
                    <a:pt x="512031" y="784645"/>
                    <a:pt x="572039" y="768452"/>
                  </a:cubicBezTo>
                  <a:cubicBezTo>
                    <a:pt x="588231" y="763690"/>
                    <a:pt x="602519" y="757022"/>
                    <a:pt x="615854" y="749402"/>
                  </a:cubicBezTo>
                  <a:cubicBezTo>
                    <a:pt x="665384" y="847510"/>
                    <a:pt x="778731" y="900850"/>
                    <a:pt x="889221" y="871322"/>
                  </a:cubicBezTo>
                  <a:cubicBezTo>
                    <a:pt x="984471" y="845605"/>
                    <a:pt x="1050194" y="763690"/>
                    <a:pt x="1061624" y="671297"/>
                  </a:cubicBezTo>
                  <a:cubicBezTo>
                    <a:pt x="1114011" y="708445"/>
                    <a:pt x="1182591" y="722732"/>
                    <a:pt x="1250219" y="704635"/>
                  </a:cubicBezTo>
                  <a:cubicBezTo>
                    <a:pt x="1369281" y="672250"/>
                    <a:pt x="1438814" y="550330"/>
                    <a:pt x="1407381" y="431267"/>
                  </a:cubicBezTo>
                  <a:cubicBezTo>
                    <a:pt x="1436909" y="437935"/>
                    <a:pt x="1469294" y="437935"/>
                    <a:pt x="1500726" y="429362"/>
                  </a:cubicBezTo>
                  <a:cubicBezTo>
                    <a:pt x="1501679" y="439840"/>
                    <a:pt x="1504536" y="451270"/>
                    <a:pt x="1507394" y="461747"/>
                  </a:cubicBezTo>
                  <a:cubicBezTo>
                    <a:pt x="1539779" y="580810"/>
                    <a:pt x="1662651" y="651295"/>
                    <a:pt x="1782666" y="617957"/>
                  </a:cubicBezTo>
                  <a:cubicBezTo>
                    <a:pt x="1861724" y="596050"/>
                    <a:pt x="1918874" y="535090"/>
                    <a:pt x="1938876" y="461747"/>
                  </a:cubicBezTo>
                  <a:cubicBezTo>
                    <a:pt x="1983644" y="477940"/>
                    <a:pt x="2034126" y="481750"/>
                    <a:pt x="2083656" y="467462"/>
                  </a:cubicBezTo>
                  <a:cubicBezTo>
                    <a:pt x="2210339" y="433172"/>
                    <a:pt x="2284634" y="301727"/>
                    <a:pt x="2250344" y="175045"/>
                  </a:cubicBezTo>
                  <a:cubicBezTo>
                    <a:pt x="2216054" y="48362"/>
                    <a:pt x="2084609" y="-25933"/>
                    <a:pt x="1957926" y="8357"/>
                  </a:cubicBezTo>
                  <a:cubicBezTo>
                    <a:pt x="1869344" y="32170"/>
                    <a:pt x="1806479" y="103607"/>
                    <a:pt x="1788381" y="188380"/>
                  </a:cubicBezTo>
                  <a:cubicBezTo>
                    <a:pt x="1749329" y="176950"/>
                    <a:pt x="1706466" y="175045"/>
                    <a:pt x="1664556" y="186475"/>
                  </a:cubicBezTo>
                  <a:cubicBezTo>
                    <a:pt x="1655984" y="189332"/>
                    <a:pt x="1647411" y="192190"/>
                    <a:pt x="1638839" y="195047"/>
                  </a:cubicBezTo>
                  <a:cubicBezTo>
                    <a:pt x="1638839" y="193142"/>
                    <a:pt x="1637886" y="192190"/>
                    <a:pt x="1637886" y="190285"/>
                  </a:cubicBezTo>
                  <a:cubicBezTo>
                    <a:pt x="1609311" y="87415"/>
                    <a:pt x="1502631" y="26455"/>
                    <a:pt x="1399761" y="55030"/>
                  </a:cubicBezTo>
                  <a:cubicBezTo>
                    <a:pt x="1302606" y="81700"/>
                    <a:pt x="1242599" y="177902"/>
                    <a:pt x="1259744" y="275057"/>
                  </a:cubicBezTo>
                  <a:cubicBezTo>
                    <a:pt x="1219739" y="262675"/>
                    <a:pt x="1175924" y="260770"/>
                    <a:pt x="1132109" y="272200"/>
                  </a:cubicBezTo>
                  <a:cubicBezTo>
                    <a:pt x="1044479" y="296012"/>
                    <a:pt x="983519" y="369355"/>
                    <a:pt x="970184" y="454127"/>
                  </a:cubicBezTo>
                  <a:cubicBezTo>
                    <a:pt x="922559" y="417932"/>
                    <a:pt x="861599" y="400787"/>
                    <a:pt x="799686" y="407455"/>
                  </a:cubicBezTo>
                  <a:cubicBezTo>
                    <a:pt x="808259" y="378880"/>
                    <a:pt x="808259" y="347447"/>
                    <a:pt x="799686" y="316015"/>
                  </a:cubicBezTo>
                  <a:cubicBezTo>
                    <a:pt x="774921" y="224575"/>
                    <a:pt x="680624" y="171235"/>
                    <a:pt x="589184" y="196000"/>
                  </a:cubicBezTo>
                  <a:cubicBezTo>
                    <a:pt x="545369" y="208382"/>
                    <a:pt x="511079" y="236005"/>
                    <a:pt x="489171" y="271247"/>
                  </a:cubicBezTo>
                  <a:cubicBezTo>
                    <a:pt x="442499" y="209335"/>
                    <a:pt x="360584" y="178855"/>
                    <a:pt x="280574" y="200762"/>
                  </a:cubicBezTo>
                  <a:cubicBezTo>
                    <a:pt x="175799" y="229337"/>
                    <a:pt x="113886" y="337922"/>
                    <a:pt x="142461" y="442697"/>
                  </a:cubicBezTo>
                  <a:cubicBezTo>
                    <a:pt x="151034" y="473177"/>
                    <a:pt x="166274" y="500800"/>
                    <a:pt x="186276" y="522707"/>
                  </a:cubicBezTo>
                  <a:cubicBezTo>
                    <a:pt x="174846" y="523660"/>
                    <a:pt x="163416" y="525565"/>
                    <a:pt x="151034" y="529375"/>
                  </a:cubicBezTo>
                  <a:cubicBezTo>
                    <a:pt x="41496" y="558902"/>
                    <a:pt x="-22321" y="672250"/>
                    <a:pt x="7206" y="781787"/>
                  </a:cubicBezTo>
                  <a:cubicBezTo>
                    <a:pt x="36734" y="891325"/>
                    <a:pt x="150081" y="955142"/>
                    <a:pt x="259619" y="925615"/>
                  </a:cubicBezTo>
                  <a:cubicBezTo>
                    <a:pt x="352964" y="898945"/>
                    <a:pt x="413924" y="813220"/>
                    <a:pt x="411066" y="720827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" name="Google Shape;110;p2"/>
            <p:cNvSpPr/>
            <p:nvPr/>
          </p:nvSpPr>
          <p:spPr>
            <a:xfrm>
              <a:off x="4632007" y="4002405"/>
              <a:ext cx="2797492" cy="1142047"/>
            </a:xfrm>
            <a:custGeom>
              <a:rect b="b" l="l" r="r" t="t"/>
              <a:pathLst>
                <a:path extrusionOk="0" h="1142047" w="2797492">
                  <a:moveTo>
                    <a:pt x="246697" y="618172"/>
                  </a:moveTo>
                  <a:cubicBezTo>
                    <a:pt x="260033" y="618172"/>
                    <a:pt x="272415" y="619125"/>
                    <a:pt x="285750" y="621030"/>
                  </a:cubicBezTo>
                  <a:cubicBezTo>
                    <a:pt x="280035" y="605790"/>
                    <a:pt x="276225" y="588645"/>
                    <a:pt x="276225" y="570547"/>
                  </a:cubicBezTo>
                  <a:cubicBezTo>
                    <a:pt x="276225" y="493395"/>
                    <a:pt x="339090" y="431482"/>
                    <a:pt x="415290" y="431482"/>
                  </a:cubicBezTo>
                  <a:cubicBezTo>
                    <a:pt x="481013" y="431482"/>
                    <a:pt x="536258" y="477202"/>
                    <a:pt x="550545" y="538163"/>
                  </a:cubicBezTo>
                  <a:cubicBezTo>
                    <a:pt x="566738" y="535305"/>
                    <a:pt x="583883" y="534352"/>
                    <a:pt x="601027" y="534352"/>
                  </a:cubicBezTo>
                  <a:cubicBezTo>
                    <a:pt x="661988" y="534352"/>
                    <a:pt x="718185" y="552450"/>
                    <a:pt x="765810" y="582930"/>
                  </a:cubicBezTo>
                  <a:cubicBezTo>
                    <a:pt x="811530" y="501967"/>
                    <a:pt x="894397" y="444817"/>
                    <a:pt x="992505" y="437197"/>
                  </a:cubicBezTo>
                  <a:cubicBezTo>
                    <a:pt x="987743" y="418147"/>
                    <a:pt x="985837" y="398145"/>
                    <a:pt x="985837" y="377190"/>
                  </a:cubicBezTo>
                  <a:cubicBezTo>
                    <a:pt x="985837" y="229552"/>
                    <a:pt x="1105852" y="109538"/>
                    <a:pt x="1252537" y="109538"/>
                  </a:cubicBezTo>
                  <a:cubicBezTo>
                    <a:pt x="1338262" y="109538"/>
                    <a:pt x="1413510" y="149542"/>
                    <a:pt x="1463040" y="211455"/>
                  </a:cubicBezTo>
                  <a:cubicBezTo>
                    <a:pt x="1492568" y="188595"/>
                    <a:pt x="1529715" y="175260"/>
                    <a:pt x="1569720" y="175260"/>
                  </a:cubicBezTo>
                  <a:cubicBezTo>
                    <a:pt x="1600200" y="175260"/>
                    <a:pt x="1628775" y="182880"/>
                    <a:pt x="1653540" y="197167"/>
                  </a:cubicBezTo>
                  <a:cubicBezTo>
                    <a:pt x="1703070" y="152400"/>
                    <a:pt x="1769745" y="124777"/>
                    <a:pt x="1842135" y="124777"/>
                  </a:cubicBezTo>
                  <a:cubicBezTo>
                    <a:pt x="1918335" y="124777"/>
                    <a:pt x="1987868" y="155257"/>
                    <a:pt x="2039302" y="204788"/>
                  </a:cubicBezTo>
                  <a:cubicBezTo>
                    <a:pt x="2037398" y="194310"/>
                    <a:pt x="2036445" y="183832"/>
                    <a:pt x="2036445" y="172402"/>
                  </a:cubicBezTo>
                  <a:cubicBezTo>
                    <a:pt x="2036445" y="77152"/>
                    <a:pt x="2113598" y="0"/>
                    <a:pt x="2208848" y="0"/>
                  </a:cubicBezTo>
                  <a:cubicBezTo>
                    <a:pt x="2288858" y="0"/>
                    <a:pt x="2355533" y="54292"/>
                    <a:pt x="2375535" y="127635"/>
                  </a:cubicBezTo>
                  <a:cubicBezTo>
                    <a:pt x="2404110" y="107632"/>
                    <a:pt x="2439353" y="95250"/>
                    <a:pt x="2477453" y="95250"/>
                  </a:cubicBezTo>
                  <a:cubicBezTo>
                    <a:pt x="2575560" y="95250"/>
                    <a:pt x="2654618" y="174307"/>
                    <a:pt x="2654618" y="272415"/>
                  </a:cubicBezTo>
                  <a:cubicBezTo>
                    <a:pt x="2654618" y="303847"/>
                    <a:pt x="2646045" y="333375"/>
                    <a:pt x="2631758" y="359092"/>
                  </a:cubicBezTo>
                  <a:cubicBezTo>
                    <a:pt x="2728912" y="398145"/>
                    <a:pt x="2797493" y="492442"/>
                    <a:pt x="2797493" y="603885"/>
                  </a:cubicBezTo>
                  <a:cubicBezTo>
                    <a:pt x="2797493" y="749617"/>
                    <a:pt x="2679383" y="867727"/>
                    <a:pt x="2533650" y="867727"/>
                  </a:cubicBezTo>
                  <a:cubicBezTo>
                    <a:pt x="2463165" y="867727"/>
                    <a:pt x="2399348" y="840105"/>
                    <a:pt x="2351723" y="795338"/>
                  </a:cubicBezTo>
                  <a:cubicBezTo>
                    <a:pt x="2309812" y="850582"/>
                    <a:pt x="2244090" y="885825"/>
                    <a:pt x="2168843" y="885825"/>
                  </a:cubicBezTo>
                  <a:cubicBezTo>
                    <a:pt x="2166937" y="885825"/>
                    <a:pt x="2164080" y="885825"/>
                    <a:pt x="2162175" y="885825"/>
                  </a:cubicBezTo>
                  <a:cubicBezTo>
                    <a:pt x="2130743" y="1009650"/>
                    <a:pt x="2019300" y="1102042"/>
                    <a:pt x="1884998" y="1102042"/>
                  </a:cubicBezTo>
                  <a:cubicBezTo>
                    <a:pt x="1768793" y="1102042"/>
                    <a:pt x="1668780" y="1032510"/>
                    <a:pt x="1624012" y="932497"/>
                  </a:cubicBezTo>
                  <a:cubicBezTo>
                    <a:pt x="1571625" y="968692"/>
                    <a:pt x="1507808" y="990600"/>
                    <a:pt x="1439227" y="990600"/>
                  </a:cubicBezTo>
                  <a:cubicBezTo>
                    <a:pt x="1359218" y="990600"/>
                    <a:pt x="1286827" y="962025"/>
                    <a:pt x="1230630" y="914400"/>
                  </a:cubicBezTo>
                  <a:cubicBezTo>
                    <a:pt x="1178243" y="973455"/>
                    <a:pt x="1101090" y="1010602"/>
                    <a:pt x="1015365" y="1010602"/>
                  </a:cubicBezTo>
                  <a:cubicBezTo>
                    <a:pt x="962977" y="1010602"/>
                    <a:pt x="914400" y="996315"/>
                    <a:pt x="872490" y="972502"/>
                  </a:cubicBezTo>
                  <a:cubicBezTo>
                    <a:pt x="822960" y="1073467"/>
                    <a:pt x="719138" y="1142048"/>
                    <a:pt x="600075" y="1142048"/>
                  </a:cubicBezTo>
                  <a:cubicBezTo>
                    <a:pt x="520065" y="1142048"/>
                    <a:pt x="446722" y="1110615"/>
                    <a:pt x="392430" y="1060132"/>
                  </a:cubicBezTo>
                  <a:cubicBezTo>
                    <a:pt x="351472" y="1090613"/>
                    <a:pt x="300038" y="1109663"/>
                    <a:pt x="244792" y="1109663"/>
                  </a:cubicBezTo>
                  <a:cubicBezTo>
                    <a:pt x="109538" y="1109663"/>
                    <a:pt x="0" y="1000125"/>
                    <a:pt x="0" y="864870"/>
                  </a:cubicBezTo>
                  <a:cubicBezTo>
                    <a:pt x="1905" y="727710"/>
                    <a:pt x="111442" y="618172"/>
                    <a:pt x="246697" y="618172"/>
                  </a:cubicBezTo>
                  <a:close/>
                </a:path>
              </a:pathLst>
            </a:custGeom>
            <a:solidFill>
              <a:srgbClr val="AFBE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" name="Google Shape;111;p2"/>
            <p:cNvSpPr/>
            <p:nvPr/>
          </p:nvSpPr>
          <p:spPr>
            <a:xfrm>
              <a:off x="5302566" y="3742372"/>
              <a:ext cx="120015" cy="283845"/>
            </a:xfrm>
            <a:custGeom>
              <a:rect b="b" l="l" r="r" t="t"/>
              <a:pathLst>
                <a:path extrusionOk="0" h="283845" w="120015">
                  <a:moveTo>
                    <a:pt x="60008" y="0"/>
                  </a:moveTo>
                  <a:cubicBezTo>
                    <a:pt x="97155" y="36195"/>
                    <a:pt x="120015" y="86678"/>
                    <a:pt x="120015" y="141922"/>
                  </a:cubicBezTo>
                  <a:cubicBezTo>
                    <a:pt x="120015" y="198120"/>
                    <a:pt x="97155" y="247650"/>
                    <a:pt x="60008" y="283845"/>
                  </a:cubicBezTo>
                  <a:cubicBezTo>
                    <a:pt x="22860" y="247650"/>
                    <a:pt x="0" y="197168"/>
                    <a:pt x="0" y="141922"/>
                  </a:cubicBezTo>
                  <a:cubicBezTo>
                    <a:pt x="0" y="86678"/>
                    <a:pt x="22860" y="36195"/>
                    <a:pt x="60008" y="0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" name="Google Shape;112;p2"/>
            <p:cNvSpPr/>
            <p:nvPr/>
          </p:nvSpPr>
          <p:spPr>
            <a:xfrm>
              <a:off x="4837746" y="4170238"/>
              <a:ext cx="175260" cy="120580"/>
            </a:xfrm>
            <a:custGeom>
              <a:rect b="b" l="l" r="r" t="t"/>
              <a:pathLst>
                <a:path extrusionOk="0" h="120580" w="175260">
                  <a:moveTo>
                    <a:pt x="0" y="3617"/>
                  </a:moveTo>
                  <a:cubicBezTo>
                    <a:pt x="37148" y="-4956"/>
                    <a:pt x="77153" y="1712"/>
                    <a:pt x="111443" y="23619"/>
                  </a:cubicBezTo>
                  <a:cubicBezTo>
                    <a:pt x="145733" y="45527"/>
                    <a:pt x="167640" y="79817"/>
                    <a:pt x="175260" y="116964"/>
                  </a:cubicBezTo>
                  <a:cubicBezTo>
                    <a:pt x="138113" y="125537"/>
                    <a:pt x="98108" y="118869"/>
                    <a:pt x="63818" y="96962"/>
                  </a:cubicBezTo>
                  <a:cubicBezTo>
                    <a:pt x="30480" y="75054"/>
                    <a:pt x="7620" y="40764"/>
                    <a:pt x="0" y="3617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" name="Google Shape;113;p2"/>
            <p:cNvSpPr/>
            <p:nvPr/>
          </p:nvSpPr>
          <p:spPr>
            <a:xfrm>
              <a:off x="4441507" y="4949990"/>
              <a:ext cx="208597" cy="87823"/>
            </a:xfrm>
            <a:custGeom>
              <a:rect b="b" l="l" r="r" t="t"/>
              <a:pathLst>
                <a:path extrusionOk="0" h="87823" w="208597">
                  <a:moveTo>
                    <a:pt x="0" y="47777"/>
                  </a:moveTo>
                  <a:cubicBezTo>
                    <a:pt x="25717" y="20154"/>
                    <a:pt x="61913" y="2057"/>
                    <a:pt x="102870" y="152"/>
                  </a:cubicBezTo>
                  <a:cubicBezTo>
                    <a:pt x="143827" y="-1753"/>
                    <a:pt x="180975" y="14439"/>
                    <a:pt x="208597" y="40157"/>
                  </a:cubicBezTo>
                  <a:cubicBezTo>
                    <a:pt x="182880" y="67779"/>
                    <a:pt x="146685" y="85877"/>
                    <a:pt x="105727" y="87782"/>
                  </a:cubicBezTo>
                  <a:cubicBezTo>
                    <a:pt x="64770" y="88734"/>
                    <a:pt x="27622" y="73494"/>
                    <a:pt x="0" y="47777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" name="Google Shape;114;p2"/>
            <p:cNvSpPr/>
            <p:nvPr/>
          </p:nvSpPr>
          <p:spPr>
            <a:xfrm>
              <a:off x="5895974" y="3824253"/>
              <a:ext cx="203834" cy="199140"/>
            </a:xfrm>
            <a:custGeom>
              <a:rect b="b" l="l" r="r" t="t"/>
              <a:pathLst>
                <a:path extrusionOk="0" h="199140" w="203834">
                  <a:moveTo>
                    <a:pt x="0" y="34"/>
                  </a:moveTo>
                  <a:cubicBezTo>
                    <a:pt x="51435" y="-919"/>
                    <a:pt x="103822" y="18131"/>
                    <a:pt x="143828" y="57184"/>
                  </a:cubicBezTo>
                  <a:cubicBezTo>
                    <a:pt x="183832" y="96237"/>
                    <a:pt x="203835" y="147672"/>
                    <a:pt x="203835" y="199106"/>
                  </a:cubicBezTo>
                  <a:cubicBezTo>
                    <a:pt x="152400" y="200059"/>
                    <a:pt x="100013" y="181009"/>
                    <a:pt x="60007" y="141956"/>
                  </a:cubicBezTo>
                  <a:cubicBezTo>
                    <a:pt x="20955" y="103856"/>
                    <a:pt x="953" y="51469"/>
                    <a:pt x="0" y="34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" name="Google Shape;115;p2"/>
            <p:cNvSpPr/>
            <p:nvPr/>
          </p:nvSpPr>
          <p:spPr>
            <a:xfrm>
              <a:off x="6424612" y="3670934"/>
              <a:ext cx="87630" cy="207645"/>
            </a:xfrm>
            <a:custGeom>
              <a:rect b="b" l="l" r="r" t="t"/>
              <a:pathLst>
                <a:path extrusionOk="0" h="207645" w="87630">
                  <a:moveTo>
                    <a:pt x="43815" y="0"/>
                  </a:moveTo>
                  <a:cubicBezTo>
                    <a:pt x="70485" y="26670"/>
                    <a:pt x="87630" y="62865"/>
                    <a:pt x="87630" y="103822"/>
                  </a:cubicBezTo>
                  <a:cubicBezTo>
                    <a:pt x="87630" y="144780"/>
                    <a:pt x="71438" y="180975"/>
                    <a:pt x="43815" y="207645"/>
                  </a:cubicBezTo>
                  <a:cubicBezTo>
                    <a:pt x="17145" y="180975"/>
                    <a:pt x="0" y="144780"/>
                    <a:pt x="0" y="103822"/>
                  </a:cubicBezTo>
                  <a:cubicBezTo>
                    <a:pt x="0" y="62865"/>
                    <a:pt x="17145" y="26670"/>
                    <a:pt x="43815" y="0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" name="Google Shape;116;p2"/>
            <p:cNvSpPr/>
            <p:nvPr/>
          </p:nvSpPr>
          <p:spPr>
            <a:xfrm>
              <a:off x="7217092" y="3969060"/>
              <a:ext cx="198119" cy="96491"/>
            </a:xfrm>
            <a:custGeom>
              <a:rect b="b" l="l" r="r" t="t"/>
              <a:pathLst>
                <a:path extrusionOk="0" h="96491" w="198119">
                  <a:moveTo>
                    <a:pt x="198120" y="17152"/>
                  </a:moveTo>
                  <a:cubicBezTo>
                    <a:pt x="180975" y="50489"/>
                    <a:pt x="151447" y="78112"/>
                    <a:pt x="112395" y="89542"/>
                  </a:cubicBezTo>
                  <a:cubicBezTo>
                    <a:pt x="73342" y="101924"/>
                    <a:pt x="33338" y="97162"/>
                    <a:pt x="0" y="80017"/>
                  </a:cubicBezTo>
                  <a:cubicBezTo>
                    <a:pt x="17145" y="46679"/>
                    <a:pt x="46672" y="19057"/>
                    <a:pt x="85725" y="7627"/>
                  </a:cubicBezTo>
                  <a:cubicBezTo>
                    <a:pt x="124777" y="-5708"/>
                    <a:pt x="164782" y="-946"/>
                    <a:pt x="198120" y="17152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" name="Google Shape;117;p2"/>
            <p:cNvSpPr/>
            <p:nvPr/>
          </p:nvSpPr>
          <p:spPr>
            <a:xfrm>
              <a:off x="7463789" y="4573213"/>
              <a:ext cx="287654" cy="141401"/>
            </a:xfrm>
            <a:custGeom>
              <a:rect b="b" l="l" r="r" t="t"/>
              <a:pathLst>
                <a:path extrusionOk="0" h="141401" w="287654">
                  <a:moveTo>
                    <a:pt x="287655" y="24505"/>
                  </a:moveTo>
                  <a:cubicBezTo>
                    <a:pt x="262890" y="73082"/>
                    <a:pt x="219075" y="113087"/>
                    <a:pt x="162878" y="131184"/>
                  </a:cubicBezTo>
                  <a:cubicBezTo>
                    <a:pt x="106680" y="149282"/>
                    <a:pt x="48578" y="142614"/>
                    <a:pt x="0" y="116897"/>
                  </a:cubicBezTo>
                  <a:cubicBezTo>
                    <a:pt x="24765" y="68319"/>
                    <a:pt x="68580" y="28314"/>
                    <a:pt x="124778" y="10217"/>
                  </a:cubicBezTo>
                  <a:cubicBezTo>
                    <a:pt x="180975" y="-7881"/>
                    <a:pt x="240030" y="-1213"/>
                    <a:pt x="287655" y="24505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18" name="Google Shape;118;p2"/>
            <p:cNvGrpSpPr/>
            <p:nvPr/>
          </p:nvGrpSpPr>
          <p:grpSpPr>
            <a:xfrm>
              <a:off x="6667588" y="3533775"/>
              <a:ext cx="221841" cy="227647"/>
              <a:chOff x="6667588" y="3533775"/>
              <a:chExt cx="221841" cy="227647"/>
            </a:xfrm>
          </p:grpSpPr>
          <p:sp>
            <p:nvSpPr>
              <p:cNvPr id="119" name="Google Shape;119;p2"/>
              <p:cNvSpPr/>
              <p:nvPr/>
            </p:nvSpPr>
            <p:spPr>
              <a:xfrm>
                <a:off x="6667588" y="3596640"/>
                <a:ext cx="96720" cy="164782"/>
              </a:xfrm>
              <a:custGeom>
                <a:rect b="b" l="l" r="r" t="t"/>
                <a:pathLst>
                  <a:path extrusionOk="0" h="164782" w="96720">
                    <a:moveTo>
                      <a:pt x="6579" y="0"/>
                    </a:moveTo>
                    <a:cubicBezTo>
                      <a:pt x="38964" y="10477"/>
                      <a:pt x="66586" y="32385"/>
                      <a:pt x="82779" y="64770"/>
                    </a:cubicBezTo>
                    <a:cubicBezTo>
                      <a:pt x="98971" y="97155"/>
                      <a:pt x="100876" y="133350"/>
                      <a:pt x="89446" y="164782"/>
                    </a:cubicBezTo>
                    <a:cubicBezTo>
                      <a:pt x="57061" y="154305"/>
                      <a:pt x="29439" y="132397"/>
                      <a:pt x="13246" y="100013"/>
                    </a:cubicBezTo>
                    <a:cubicBezTo>
                      <a:pt x="-1994" y="67628"/>
                      <a:pt x="-3899" y="31432"/>
                      <a:pt x="6579" y="0"/>
                    </a:cubicBezTo>
                    <a:close/>
                  </a:path>
                </a:pathLst>
              </a:custGeom>
              <a:solidFill>
                <a:srgbClr val="9BAC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" name="Google Shape;120;p2"/>
              <p:cNvSpPr/>
              <p:nvPr/>
            </p:nvSpPr>
            <p:spPr>
              <a:xfrm>
                <a:off x="6750368" y="3533775"/>
                <a:ext cx="139061" cy="227647"/>
              </a:xfrm>
              <a:custGeom>
                <a:rect b="b" l="l" r="r" t="t"/>
                <a:pathLst>
                  <a:path extrusionOk="0" h="227647" w="139061">
                    <a:moveTo>
                      <a:pt x="7618" y="227647"/>
                    </a:moveTo>
                    <a:cubicBezTo>
                      <a:pt x="-5717" y="182880"/>
                      <a:pt x="-1907" y="132397"/>
                      <a:pt x="21906" y="87630"/>
                    </a:cubicBezTo>
                    <a:cubicBezTo>
                      <a:pt x="46671" y="42863"/>
                      <a:pt x="86676" y="12383"/>
                      <a:pt x="131443" y="0"/>
                    </a:cubicBezTo>
                    <a:cubicBezTo>
                      <a:pt x="144778" y="44767"/>
                      <a:pt x="140968" y="95250"/>
                      <a:pt x="117156" y="140018"/>
                    </a:cubicBezTo>
                    <a:cubicBezTo>
                      <a:pt x="93343" y="184785"/>
                      <a:pt x="52386" y="215265"/>
                      <a:pt x="7618" y="227647"/>
                    </a:cubicBezTo>
                    <a:close/>
                  </a:path>
                </a:pathLst>
              </a:custGeom>
              <a:solidFill>
                <a:srgbClr val="9BAC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21" name="Google Shape;121;p2"/>
            <p:cNvSpPr/>
            <p:nvPr/>
          </p:nvSpPr>
          <p:spPr>
            <a:xfrm>
              <a:off x="7340917" y="4225107"/>
              <a:ext cx="152400" cy="109901"/>
            </a:xfrm>
            <a:custGeom>
              <a:rect b="b" l="l" r="r" t="t"/>
              <a:pathLst>
                <a:path extrusionOk="0" h="109901" w="152400">
                  <a:moveTo>
                    <a:pt x="152400" y="2087"/>
                  </a:moveTo>
                  <a:cubicBezTo>
                    <a:pt x="146685" y="35424"/>
                    <a:pt x="127635" y="65905"/>
                    <a:pt x="98107" y="86860"/>
                  </a:cubicBezTo>
                  <a:cubicBezTo>
                    <a:pt x="68580" y="107814"/>
                    <a:pt x="32385" y="113530"/>
                    <a:pt x="0" y="107814"/>
                  </a:cubicBezTo>
                  <a:cubicBezTo>
                    <a:pt x="5715" y="74477"/>
                    <a:pt x="24765" y="43997"/>
                    <a:pt x="54292" y="23042"/>
                  </a:cubicBezTo>
                  <a:cubicBezTo>
                    <a:pt x="83820" y="2087"/>
                    <a:pt x="119063" y="-3628"/>
                    <a:pt x="152400" y="2087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" name="Google Shape;122;p2"/>
            <p:cNvSpPr/>
            <p:nvPr/>
          </p:nvSpPr>
          <p:spPr>
            <a:xfrm>
              <a:off x="7340917" y="4316111"/>
              <a:ext cx="242887" cy="126014"/>
            </a:xfrm>
            <a:custGeom>
              <a:rect b="b" l="l" r="r" t="t"/>
              <a:pathLst>
                <a:path extrusionOk="0" h="126014" w="242887">
                  <a:moveTo>
                    <a:pt x="0" y="16811"/>
                  </a:moveTo>
                  <a:cubicBezTo>
                    <a:pt x="42863" y="-3191"/>
                    <a:pt x="93345" y="-6049"/>
                    <a:pt x="140970" y="12049"/>
                  </a:cubicBezTo>
                  <a:cubicBezTo>
                    <a:pt x="188595" y="30146"/>
                    <a:pt x="223838" y="66341"/>
                    <a:pt x="242888" y="109204"/>
                  </a:cubicBezTo>
                  <a:cubicBezTo>
                    <a:pt x="200025" y="129206"/>
                    <a:pt x="149542" y="132064"/>
                    <a:pt x="101917" y="113966"/>
                  </a:cubicBezTo>
                  <a:cubicBezTo>
                    <a:pt x="54292" y="94916"/>
                    <a:pt x="18097" y="59674"/>
                    <a:pt x="0" y="16811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23" name="Google Shape;123;p2"/>
            <p:cNvGrpSpPr/>
            <p:nvPr/>
          </p:nvGrpSpPr>
          <p:grpSpPr>
            <a:xfrm>
              <a:off x="4558664" y="4401502"/>
              <a:ext cx="264369" cy="202131"/>
              <a:chOff x="4558664" y="4401502"/>
              <a:chExt cx="264369" cy="202131"/>
            </a:xfrm>
          </p:grpSpPr>
          <p:sp>
            <p:nvSpPr>
              <p:cNvPr id="124" name="Google Shape;124;p2"/>
              <p:cNvSpPr/>
              <p:nvPr/>
            </p:nvSpPr>
            <p:spPr>
              <a:xfrm>
                <a:off x="4728634" y="4401502"/>
                <a:ext cx="94399" cy="167640"/>
              </a:xfrm>
              <a:custGeom>
                <a:rect b="b" l="l" r="r" t="t"/>
                <a:pathLst>
                  <a:path extrusionOk="0" h="167640" w="94399">
                    <a:moveTo>
                      <a:pt x="8147" y="0"/>
                    </a:moveTo>
                    <a:cubicBezTo>
                      <a:pt x="-3283" y="31432"/>
                      <a:pt x="-3283" y="67628"/>
                      <a:pt x="11957" y="100013"/>
                    </a:cubicBezTo>
                    <a:cubicBezTo>
                      <a:pt x="27197" y="133350"/>
                      <a:pt x="54820" y="156210"/>
                      <a:pt x="86252" y="167640"/>
                    </a:cubicBezTo>
                    <a:cubicBezTo>
                      <a:pt x="97682" y="136207"/>
                      <a:pt x="97682" y="100013"/>
                      <a:pt x="82442" y="67628"/>
                    </a:cubicBezTo>
                    <a:cubicBezTo>
                      <a:pt x="67202" y="35242"/>
                      <a:pt x="39580" y="11430"/>
                      <a:pt x="8147" y="0"/>
                    </a:cubicBezTo>
                    <a:close/>
                  </a:path>
                </a:pathLst>
              </a:custGeom>
              <a:solidFill>
                <a:srgbClr val="9BAC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" name="Google Shape;125;p2"/>
              <p:cNvSpPr/>
              <p:nvPr/>
            </p:nvSpPr>
            <p:spPr>
              <a:xfrm>
                <a:off x="4558664" y="4491213"/>
                <a:ext cx="256222" cy="112420"/>
              </a:xfrm>
              <a:custGeom>
                <a:rect b="b" l="l" r="r" t="t"/>
                <a:pathLst>
                  <a:path extrusionOk="0" h="112420" w="256222">
                    <a:moveTo>
                      <a:pt x="256222" y="77929"/>
                    </a:moveTo>
                    <a:cubicBezTo>
                      <a:pt x="229552" y="38876"/>
                      <a:pt x="187642" y="11254"/>
                      <a:pt x="137160" y="2681"/>
                    </a:cubicBezTo>
                    <a:cubicBezTo>
                      <a:pt x="86677" y="-5891"/>
                      <a:pt x="38100" y="6491"/>
                      <a:pt x="0" y="34114"/>
                    </a:cubicBezTo>
                    <a:cubicBezTo>
                      <a:pt x="26670" y="73166"/>
                      <a:pt x="68580" y="100789"/>
                      <a:pt x="119063" y="109361"/>
                    </a:cubicBezTo>
                    <a:cubicBezTo>
                      <a:pt x="169545" y="118886"/>
                      <a:pt x="218122" y="105551"/>
                      <a:pt x="256222" y="77929"/>
                    </a:cubicBezTo>
                    <a:close/>
                  </a:path>
                </a:pathLst>
              </a:custGeom>
              <a:solidFill>
                <a:srgbClr val="9BAC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26" name="Google Shape;126;p2"/>
            <p:cNvSpPr/>
            <p:nvPr/>
          </p:nvSpPr>
          <p:spPr>
            <a:xfrm>
              <a:off x="4915852" y="4321492"/>
              <a:ext cx="2053590" cy="557212"/>
            </a:xfrm>
            <a:custGeom>
              <a:rect b="b" l="l" r="r" t="t"/>
              <a:pathLst>
                <a:path extrusionOk="0" h="557212" w="2053590">
                  <a:moveTo>
                    <a:pt x="1334453" y="0"/>
                  </a:moveTo>
                  <a:cubicBezTo>
                    <a:pt x="1374457" y="0"/>
                    <a:pt x="1406842" y="32385"/>
                    <a:pt x="1406842" y="72390"/>
                  </a:cubicBezTo>
                  <a:cubicBezTo>
                    <a:pt x="1406842" y="112395"/>
                    <a:pt x="1374457" y="144780"/>
                    <a:pt x="1334453" y="144780"/>
                  </a:cubicBezTo>
                  <a:cubicBezTo>
                    <a:pt x="1294448" y="144780"/>
                    <a:pt x="1262063" y="112395"/>
                    <a:pt x="1262063" y="72390"/>
                  </a:cubicBezTo>
                  <a:cubicBezTo>
                    <a:pt x="1262063" y="32385"/>
                    <a:pt x="1294448" y="0"/>
                    <a:pt x="1334453" y="0"/>
                  </a:cubicBezTo>
                  <a:lnTo>
                    <a:pt x="1334453" y="0"/>
                  </a:lnTo>
                  <a:close/>
                  <a:moveTo>
                    <a:pt x="849630" y="111442"/>
                  </a:moveTo>
                  <a:cubicBezTo>
                    <a:pt x="885825" y="111442"/>
                    <a:pt x="914400" y="140017"/>
                    <a:pt x="914400" y="176213"/>
                  </a:cubicBezTo>
                  <a:cubicBezTo>
                    <a:pt x="914400" y="212407"/>
                    <a:pt x="885825" y="240982"/>
                    <a:pt x="849630" y="240982"/>
                  </a:cubicBezTo>
                  <a:cubicBezTo>
                    <a:pt x="814388" y="240982"/>
                    <a:pt x="784860" y="212407"/>
                    <a:pt x="784860" y="176213"/>
                  </a:cubicBezTo>
                  <a:cubicBezTo>
                    <a:pt x="784860" y="140970"/>
                    <a:pt x="813435" y="111442"/>
                    <a:pt x="849630" y="111442"/>
                  </a:cubicBezTo>
                  <a:lnTo>
                    <a:pt x="849630" y="111442"/>
                  </a:lnTo>
                  <a:close/>
                  <a:moveTo>
                    <a:pt x="35242" y="421957"/>
                  </a:moveTo>
                  <a:cubicBezTo>
                    <a:pt x="55245" y="421957"/>
                    <a:pt x="70485" y="438150"/>
                    <a:pt x="70485" y="457200"/>
                  </a:cubicBezTo>
                  <a:cubicBezTo>
                    <a:pt x="70485" y="477202"/>
                    <a:pt x="54292" y="492442"/>
                    <a:pt x="35242" y="492442"/>
                  </a:cubicBezTo>
                  <a:cubicBezTo>
                    <a:pt x="15240" y="492442"/>
                    <a:pt x="0" y="476250"/>
                    <a:pt x="0" y="457200"/>
                  </a:cubicBezTo>
                  <a:cubicBezTo>
                    <a:pt x="0" y="437197"/>
                    <a:pt x="15240" y="421957"/>
                    <a:pt x="35242" y="421957"/>
                  </a:cubicBezTo>
                  <a:lnTo>
                    <a:pt x="35242" y="421957"/>
                  </a:lnTo>
                  <a:close/>
                  <a:moveTo>
                    <a:pt x="571500" y="359092"/>
                  </a:moveTo>
                  <a:cubicBezTo>
                    <a:pt x="626745" y="359092"/>
                    <a:pt x="670560" y="403860"/>
                    <a:pt x="670560" y="458152"/>
                  </a:cubicBezTo>
                  <a:cubicBezTo>
                    <a:pt x="670560" y="512445"/>
                    <a:pt x="625793" y="557213"/>
                    <a:pt x="571500" y="557213"/>
                  </a:cubicBezTo>
                  <a:cubicBezTo>
                    <a:pt x="516255" y="557213"/>
                    <a:pt x="472440" y="512445"/>
                    <a:pt x="472440" y="458152"/>
                  </a:cubicBezTo>
                  <a:cubicBezTo>
                    <a:pt x="472440" y="403860"/>
                    <a:pt x="517207" y="359092"/>
                    <a:pt x="571500" y="359092"/>
                  </a:cubicBezTo>
                  <a:lnTo>
                    <a:pt x="571500" y="359092"/>
                  </a:lnTo>
                  <a:close/>
                  <a:moveTo>
                    <a:pt x="1139190" y="410527"/>
                  </a:moveTo>
                  <a:cubicBezTo>
                    <a:pt x="1166813" y="410527"/>
                    <a:pt x="1188720" y="432435"/>
                    <a:pt x="1188720" y="460057"/>
                  </a:cubicBezTo>
                  <a:cubicBezTo>
                    <a:pt x="1188720" y="487680"/>
                    <a:pt x="1166813" y="509588"/>
                    <a:pt x="1139190" y="509588"/>
                  </a:cubicBezTo>
                  <a:cubicBezTo>
                    <a:pt x="1112520" y="509588"/>
                    <a:pt x="1089660" y="487680"/>
                    <a:pt x="1089660" y="460057"/>
                  </a:cubicBezTo>
                  <a:cubicBezTo>
                    <a:pt x="1090613" y="432435"/>
                    <a:pt x="1112520" y="410527"/>
                    <a:pt x="1139190" y="410527"/>
                  </a:cubicBezTo>
                  <a:lnTo>
                    <a:pt x="1139190" y="410527"/>
                  </a:lnTo>
                  <a:close/>
                  <a:moveTo>
                    <a:pt x="1486853" y="334327"/>
                  </a:moveTo>
                  <a:cubicBezTo>
                    <a:pt x="1519238" y="334327"/>
                    <a:pt x="1544955" y="360045"/>
                    <a:pt x="1544955" y="392430"/>
                  </a:cubicBezTo>
                  <a:cubicBezTo>
                    <a:pt x="1544955" y="424815"/>
                    <a:pt x="1519238" y="450532"/>
                    <a:pt x="1486853" y="450532"/>
                  </a:cubicBezTo>
                  <a:cubicBezTo>
                    <a:pt x="1454467" y="450532"/>
                    <a:pt x="1428750" y="424815"/>
                    <a:pt x="1428750" y="392430"/>
                  </a:cubicBezTo>
                  <a:cubicBezTo>
                    <a:pt x="1429703" y="360997"/>
                    <a:pt x="1455420" y="334327"/>
                    <a:pt x="1486853" y="334327"/>
                  </a:cubicBezTo>
                  <a:lnTo>
                    <a:pt x="1486853" y="334327"/>
                  </a:lnTo>
                  <a:close/>
                  <a:moveTo>
                    <a:pt x="1916430" y="89535"/>
                  </a:moveTo>
                  <a:cubicBezTo>
                    <a:pt x="1992630" y="89535"/>
                    <a:pt x="2053590" y="150495"/>
                    <a:pt x="2053590" y="226695"/>
                  </a:cubicBezTo>
                  <a:cubicBezTo>
                    <a:pt x="2053590" y="302895"/>
                    <a:pt x="1992630" y="363855"/>
                    <a:pt x="1916430" y="363855"/>
                  </a:cubicBezTo>
                  <a:cubicBezTo>
                    <a:pt x="1840230" y="363855"/>
                    <a:pt x="1779270" y="302895"/>
                    <a:pt x="1779270" y="226695"/>
                  </a:cubicBezTo>
                  <a:cubicBezTo>
                    <a:pt x="1779270" y="150495"/>
                    <a:pt x="1841182" y="89535"/>
                    <a:pt x="1916430" y="89535"/>
                  </a:cubicBezTo>
                  <a:close/>
                </a:path>
              </a:pathLst>
            </a:custGeom>
            <a:solidFill>
              <a:srgbClr val="C3D2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" name="Google Shape;127;p2"/>
            <p:cNvSpPr/>
            <p:nvPr/>
          </p:nvSpPr>
          <p:spPr>
            <a:xfrm>
              <a:off x="4483416" y="1332547"/>
              <a:ext cx="3147060" cy="2185987"/>
            </a:xfrm>
            <a:custGeom>
              <a:rect b="b" l="l" r="r" t="t"/>
              <a:pathLst>
                <a:path extrusionOk="0" h="2185987" w="3147060">
                  <a:moveTo>
                    <a:pt x="377190" y="962025"/>
                  </a:moveTo>
                  <a:cubicBezTo>
                    <a:pt x="363855" y="926783"/>
                    <a:pt x="356235" y="888683"/>
                    <a:pt x="356235" y="848678"/>
                  </a:cubicBezTo>
                  <a:cubicBezTo>
                    <a:pt x="356235" y="677228"/>
                    <a:pt x="495300" y="538163"/>
                    <a:pt x="666750" y="538163"/>
                  </a:cubicBezTo>
                  <a:cubicBezTo>
                    <a:pt x="698183" y="538163"/>
                    <a:pt x="728663" y="542925"/>
                    <a:pt x="757238" y="551498"/>
                  </a:cubicBezTo>
                  <a:cubicBezTo>
                    <a:pt x="778193" y="414338"/>
                    <a:pt x="896303" y="308610"/>
                    <a:pt x="1040130" y="308610"/>
                  </a:cubicBezTo>
                  <a:cubicBezTo>
                    <a:pt x="1043940" y="308610"/>
                    <a:pt x="1047750" y="308610"/>
                    <a:pt x="1051560" y="308610"/>
                  </a:cubicBezTo>
                  <a:cubicBezTo>
                    <a:pt x="1059180" y="137160"/>
                    <a:pt x="1200150" y="0"/>
                    <a:pt x="1374458" y="0"/>
                  </a:cubicBezTo>
                  <a:cubicBezTo>
                    <a:pt x="1502093" y="0"/>
                    <a:pt x="1611630" y="73343"/>
                    <a:pt x="1664018" y="180975"/>
                  </a:cubicBezTo>
                  <a:cubicBezTo>
                    <a:pt x="1730693" y="138113"/>
                    <a:pt x="1809750" y="112395"/>
                    <a:pt x="1894523" y="112395"/>
                  </a:cubicBezTo>
                  <a:cubicBezTo>
                    <a:pt x="2127885" y="112395"/>
                    <a:pt x="2317433" y="301943"/>
                    <a:pt x="2317433" y="535305"/>
                  </a:cubicBezTo>
                  <a:cubicBezTo>
                    <a:pt x="2317433" y="559118"/>
                    <a:pt x="2315528" y="582930"/>
                    <a:pt x="2311718" y="605790"/>
                  </a:cubicBezTo>
                  <a:cubicBezTo>
                    <a:pt x="2317433" y="605790"/>
                    <a:pt x="2323148" y="605790"/>
                    <a:pt x="2328863" y="605790"/>
                  </a:cubicBezTo>
                  <a:cubicBezTo>
                    <a:pt x="2539365" y="605790"/>
                    <a:pt x="2709863" y="776288"/>
                    <a:pt x="2709863" y="986790"/>
                  </a:cubicBezTo>
                  <a:cubicBezTo>
                    <a:pt x="2709863" y="1017270"/>
                    <a:pt x="2706053" y="1047750"/>
                    <a:pt x="2699385" y="1076325"/>
                  </a:cubicBezTo>
                  <a:cubicBezTo>
                    <a:pt x="2701290" y="1076325"/>
                    <a:pt x="2703195" y="1076325"/>
                    <a:pt x="2704148" y="1076325"/>
                  </a:cubicBezTo>
                  <a:cubicBezTo>
                    <a:pt x="2948940" y="1076325"/>
                    <a:pt x="3147060" y="1274445"/>
                    <a:pt x="3147060" y="1519238"/>
                  </a:cubicBezTo>
                  <a:cubicBezTo>
                    <a:pt x="3147060" y="1764030"/>
                    <a:pt x="2948940" y="1962150"/>
                    <a:pt x="2704148" y="1962150"/>
                  </a:cubicBezTo>
                  <a:cubicBezTo>
                    <a:pt x="2566988" y="1962150"/>
                    <a:pt x="2444115" y="1899285"/>
                    <a:pt x="2362200" y="1801178"/>
                  </a:cubicBezTo>
                  <a:cubicBezTo>
                    <a:pt x="2315528" y="1858328"/>
                    <a:pt x="2245043" y="1895475"/>
                    <a:pt x="2165985" y="1895475"/>
                  </a:cubicBezTo>
                  <a:cubicBezTo>
                    <a:pt x="2106930" y="1895475"/>
                    <a:pt x="2052638" y="1875473"/>
                    <a:pt x="2009775" y="1841183"/>
                  </a:cubicBezTo>
                  <a:cubicBezTo>
                    <a:pt x="1949768" y="1915478"/>
                    <a:pt x="1859280" y="1962150"/>
                    <a:pt x="1756410" y="1962150"/>
                  </a:cubicBezTo>
                  <a:cubicBezTo>
                    <a:pt x="1716405" y="1962150"/>
                    <a:pt x="1679258" y="1955483"/>
                    <a:pt x="1644015" y="1942148"/>
                  </a:cubicBezTo>
                  <a:cubicBezTo>
                    <a:pt x="1591627" y="2085023"/>
                    <a:pt x="1454468" y="2185988"/>
                    <a:pt x="1294448" y="2185988"/>
                  </a:cubicBezTo>
                  <a:cubicBezTo>
                    <a:pt x="1110615" y="2185988"/>
                    <a:pt x="957263" y="2052638"/>
                    <a:pt x="926783" y="1876425"/>
                  </a:cubicBezTo>
                  <a:cubicBezTo>
                    <a:pt x="876300" y="1904048"/>
                    <a:pt x="818198" y="1919288"/>
                    <a:pt x="757238" y="1919288"/>
                  </a:cubicBezTo>
                  <a:cubicBezTo>
                    <a:pt x="637223" y="1919288"/>
                    <a:pt x="531495" y="1860233"/>
                    <a:pt x="467678" y="1768793"/>
                  </a:cubicBezTo>
                  <a:cubicBezTo>
                    <a:pt x="447675" y="1771650"/>
                    <a:pt x="426720" y="1773555"/>
                    <a:pt x="406717" y="1773555"/>
                  </a:cubicBezTo>
                  <a:cubicBezTo>
                    <a:pt x="181928" y="1773555"/>
                    <a:pt x="0" y="1591628"/>
                    <a:pt x="0" y="1366838"/>
                  </a:cubicBezTo>
                  <a:cubicBezTo>
                    <a:pt x="0" y="1152525"/>
                    <a:pt x="165735" y="976313"/>
                    <a:pt x="377190" y="962025"/>
                  </a:cubicBezTo>
                  <a:close/>
                </a:path>
              </a:pathLst>
            </a:custGeom>
            <a:solidFill>
              <a:srgbClr val="899927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" name="Google Shape;128;p2"/>
            <p:cNvSpPr/>
            <p:nvPr/>
          </p:nvSpPr>
          <p:spPr>
            <a:xfrm>
              <a:off x="4643416" y="1629727"/>
              <a:ext cx="2724170" cy="1583055"/>
            </a:xfrm>
            <a:custGeom>
              <a:rect b="b" l="l" r="r" t="t"/>
              <a:pathLst>
                <a:path extrusionOk="0" h="1583055" w="2724170">
                  <a:moveTo>
                    <a:pt x="286723" y="507683"/>
                  </a:moveTo>
                  <a:cubicBezTo>
                    <a:pt x="358161" y="507683"/>
                    <a:pt x="423883" y="534353"/>
                    <a:pt x="474366" y="577215"/>
                  </a:cubicBezTo>
                  <a:cubicBezTo>
                    <a:pt x="525801" y="515303"/>
                    <a:pt x="603906" y="475298"/>
                    <a:pt x="691536" y="475298"/>
                  </a:cubicBezTo>
                  <a:cubicBezTo>
                    <a:pt x="725826" y="475298"/>
                    <a:pt x="759163" y="481965"/>
                    <a:pt x="790596" y="493395"/>
                  </a:cubicBezTo>
                  <a:cubicBezTo>
                    <a:pt x="836316" y="449580"/>
                    <a:pt x="898228" y="421958"/>
                    <a:pt x="966808" y="421958"/>
                  </a:cubicBezTo>
                  <a:cubicBezTo>
                    <a:pt x="968713" y="421958"/>
                    <a:pt x="971571" y="421958"/>
                    <a:pt x="973476" y="421958"/>
                  </a:cubicBezTo>
                  <a:cubicBezTo>
                    <a:pt x="1007766" y="280988"/>
                    <a:pt x="1135401" y="176213"/>
                    <a:pt x="1286848" y="176213"/>
                  </a:cubicBezTo>
                  <a:cubicBezTo>
                    <a:pt x="1343998" y="176213"/>
                    <a:pt x="1398291" y="191452"/>
                    <a:pt x="1444963" y="217170"/>
                  </a:cubicBezTo>
                  <a:cubicBezTo>
                    <a:pt x="1484968" y="105728"/>
                    <a:pt x="1590696" y="26670"/>
                    <a:pt x="1715473" y="26670"/>
                  </a:cubicBezTo>
                  <a:cubicBezTo>
                    <a:pt x="1817391" y="26670"/>
                    <a:pt x="1905973" y="79058"/>
                    <a:pt x="1957408" y="158115"/>
                  </a:cubicBezTo>
                  <a:cubicBezTo>
                    <a:pt x="1992651" y="65723"/>
                    <a:pt x="2083138" y="0"/>
                    <a:pt x="2187913" y="0"/>
                  </a:cubicBezTo>
                  <a:cubicBezTo>
                    <a:pt x="2324121" y="0"/>
                    <a:pt x="2434611" y="110490"/>
                    <a:pt x="2434611" y="246698"/>
                  </a:cubicBezTo>
                  <a:cubicBezTo>
                    <a:pt x="2434611" y="319088"/>
                    <a:pt x="2403178" y="383858"/>
                    <a:pt x="2353648" y="428625"/>
                  </a:cubicBezTo>
                  <a:cubicBezTo>
                    <a:pt x="2462233" y="456248"/>
                    <a:pt x="2542243" y="554355"/>
                    <a:pt x="2542243" y="671513"/>
                  </a:cubicBezTo>
                  <a:cubicBezTo>
                    <a:pt x="2542243" y="712470"/>
                    <a:pt x="2532718" y="751523"/>
                    <a:pt x="2514621" y="785813"/>
                  </a:cubicBezTo>
                  <a:cubicBezTo>
                    <a:pt x="2637493" y="835343"/>
                    <a:pt x="2724171" y="955357"/>
                    <a:pt x="2724171" y="1095375"/>
                  </a:cubicBezTo>
                  <a:cubicBezTo>
                    <a:pt x="2724171" y="1279208"/>
                    <a:pt x="2574628" y="1428750"/>
                    <a:pt x="2390796" y="1428750"/>
                  </a:cubicBezTo>
                  <a:cubicBezTo>
                    <a:pt x="2349838" y="1428750"/>
                    <a:pt x="2310786" y="1421130"/>
                    <a:pt x="2274591" y="1407795"/>
                  </a:cubicBezTo>
                  <a:cubicBezTo>
                    <a:pt x="2233633" y="1442085"/>
                    <a:pt x="2180293" y="1463040"/>
                    <a:pt x="2123143" y="1463040"/>
                  </a:cubicBezTo>
                  <a:cubicBezTo>
                    <a:pt x="2057421" y="1463040"/>
                    <a:pt x="1997413" y="1435418"/>
                    <a:pt x="1955503" y="1392555"/>
                  </a:cubicBezTo>
                  <a:cubicBezTo>
                    <a:pt x="1896448" y="1505903"/>
                    <a:pt x="1778338" y="1583055"/>
                    <a:pt x="1641178" y="1583055"/>
                  </a:cubicBezTo>
                  <a:cubicBezTo>
                    <a:pt x="1470681" y="1583055"/>
                    <a:pt x="1327806" y="1462088"/>
                    <a:pt x="1294468" y="1300163"/>
                  </a:cubicBezTo>
                  <a:cubicBezTo>
                    <a:pt x="1234461" y="1371600"/>
                    <a:pt x="1144926" y="1417320"/>
                    <a:pt x="1043961" y="1417320"/>
                  </a:cubicBezTo>
                  <a:cubicBezTo>
                    <a:pt x="980143" y="1417320"/>
                    <a:pt x="921088" y="1399223"/>
                    <a:pt x="871558" y="1367790"/>
                  </a:cubicBezTo>
                  <a:cubicBezTo>
                    <a:pt x="822028" y="1475423"/>
                    <a:pt x="712491" y="1550670"/>
                    <a:pt x="585808" y="1550670"/>
                  </a:cubicBezTo>
                  <a:cubicBezTo>
                    <a:pt x="412453" y="1550670"/>
                    <a:pt x="271483" y="1409700"/>
                    <a:pt x="271483" y="1236345"/>
                  </a:cubicBezTo>
                  <a:cubicBezTo>
                    <a:pt x="271483" y="1180148"/>
                    <a:pt x="286723" y="1126808"/>
                    <a:pt x="312441" y="1080135"/>
                  </a:cubicBezTo>
                  <a:cubicBezTo>
                    <a:pt x="303868" y="1081088"/>
                    <a:pt x="295296" y="1081088"/>
                    <a:pt x="287676" y="1081088"/>
                  </a:cubicBezTo>
                  <a:cubicBezTo>
                    <a:pt x="128608" y="1081088"/>
                    <a:pt x="21" y="952500"/>
                    <a:pt x="21" y="793432"/>
                  </a:cubicBezTo>
                  <a:cubicBezTo>
                    <a:pt x="-1884" y="636270"/>
                    <a:pt x="127656" y="507683"/>
                    <a:pt x="286723" y="507683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9" name="Google Shape;129;p2"/>
            <p:cNvSpPr/>
            <p:nvPr/>
          </p:nvSpPr>
          <p:spPr>
            <a:xfrm>
              <a:off x="4966334" y="1937385"/>
              <a:ext cx="2182177" cy="1046797"/>
            </a:xfrm>
            <a:custGeom>
              <a:rect b="b" l="l" r="r" t="t"/>
              <a:pathLst>
                <a:path extrusionOk="0" h="1046797" w="2182177">
                  <a:moveTo>
                    <a:pt x="364808" y="8573"/>
                  </a:moveTo>
                  <a:cubicBezTo>
                    <a:pt x="475298" y="8573"/>
                    <a:pt x="564833" y="98107"/>
                    <a:pt x="564833" y="208598"/>
                  </a:cubicBezTo>
                  <a:cubicBezTo>
                    <a:pt x="564833" y="218123"/>
                    <a:pt x="563880" y="228600"/>
                    <a:pt x="562928" y="238125"/>
                  </a:cubicBezTo>
                  <a:cubicBezTo>
                    <a:pt x="605790" y="204788"/>
                    <a:pt x="659130" y="184785"/>
                    <a:pt x="717233" y="184785"/>
                  </a:cubicBezTo>
                  <a:cubicBezTo>
                    <a:pt x="781050" y="184785"/>
                    <a:pt x="839153" y="208598"/>
                    <a:pt x="882968" y="247650"/>
                  </a:cubicBezTo>
                  <a:cubicBezTo>
                    <a:pt x="911543" y="227648"/>
                    <a:pt x="946785" y="216217"/>
                    <a:pt x="984885" y="216217"/>
                  </a:cubicBezTo>
                  <a:cubicBezTo>
                    <a:pt x="999172" y="216217"/>
                    <a:pt x="1012508" y="218123"/>
                    <a:pt x="1025843" y="220980"/>
                  </a:cubicBezTo>
                  <a:cubicBezTo>
                    <a:pt x="1062990" y="140017"/>
                    <a:pt x="1144905" y="84773"/>
                    <a:pt x="1240155" y="84773"/>
                  </a:cubicBezTo>
                  <a:cubicBezTo>
                    <a:pt x="1284923" y="84773"/>
                    <a:pt x="1325880" y="97155"/>
                    <a:pt x="1361123" y="118110"/>
                  </a:cubicBezTo>
                  <a:cubicBezTo>
                    <a:pt x="1392555" y="48577"/>
                    <a:pt x="1462088" y="0"/>
                    <a:pt x="1544003" y="0"/>
                  </a:cubicBezTo>
                  <a:cubicBezTo>
                    <a:pt x="1654493" y="0"/>
                    <a:pt x="1744028" y="89535"/>
                    <a:pt x="1744028" y="200025"/>
                  </a:cubicBezTo>
                  <a:cubicBezTo>
                    <a:pt x="1744028" y="212407"/>
                    <a:pt x="1743075" y="224790"/>
                    <a:pt x="1740218" y="236220"/>
                  </a:cubicBezTo>
                  <a:cubicBezTo>
                    <a:pt x="1885950" y="240982"/>
                    <a:pt x="2003108" y="360998"/>
                    <a:pt x="2003108" y="507682"/>
                  </a:cubicBezTo>
                  <a:cubicBezTo>
                    <a:pt x="2003108" y="509587"/>
                    <a:pt x="2003108" y="512445"/>
                    <a:pt x="2003108" y="514350"/>
                  </a:cubicBezTo>
                  <a:cubicBezTo>
                    <a:pt x="2104073" y="525780"/>
                    <a:pt x="2182178" y="611505"/>
                    <a:pt x="2182178" y="715328"/>
                  </a:cubicBezTo>
                  <a:cubicBezTo>
                    <a:pt x="2182178" y="827723"/>
                    <a:pt x="2091690" y="918210"/>
                    <a:pt x="1979295" y="918210"/>
                  </a:cubicBezTo>
                  <a:cubicBezTo>
                    <a:pt x="1919288" y="918210"/>
                    <a:pt x="1864995" y="892493"/>
                    <a:pt x="1827848" y="850582"/>
                  </a:cubicBezTo>
                  <a:cubicBezTo>
                    <a:pt x="1804988" y="962978"/>
                    <a:pt x="1705928" y="1046798"/>
                    <a:pt x="1586865" y="1046798"/>
                  </a:cubicBezTo>
                  <a:cubicBezTo>
                    <a:pt x="1485900" y="1046798"/>
                    <a:pt x="1399223" y="985837"/>
                    <a:pt x="1361123" y="899160"/>
                  </a:cubicBezTo>
                  <a:cubicBezTo>
                    <a:pt x="1317308" y="972503"/>
                    <a:pt x="1237298" y="1022032"/>
                    <a:pt x="1144905" y="1022032"/>
                  </a:cubicBezTo>
                  <a:cubicBezTo>
                    <a:pt x="1030605" y="1022032"/>
                    <a:pt x="933450" y="945832"/>
                    <a:pt x="902970" y="841057"/>
                  </a:cubicBezTo>
                  <a:cubicBezTo>
                    <a:pt x="861060" y="885825"/>
                    <a:pt x="802005" y="913448"/>
                    <a:pt x="736283" y="913448"/>
                  </a:cubicBezTo>
                  <a:cubicBezTo>
                    <a:pt x="716280" y="913448"/>
                    <a:pt x="697230" y="910590"/>
                    <a:pt x="679133" y="905828"/>
                  </a:cubicBezTo>
                  <a:cubicBezTo>
                    <a:pt x="656272" y="981075"/>
                    <a:pt x="585788" y="1035368"/>
                    <a:pt x="502920" y="1035368"/>
                  </a:cubicBezTo>
                  <a:cubicBezTo>
                    <a:pt x="401003" y="1035368"/>
                    <a:pt x="319088" y="953453"/>
                    <a:pt x="319088" y="851535"/>
                  </a:cubicBezTo>
                  <a:cubicBezTo>
                    <a:pt x="319088" y="824865"/>
                    <a:pt x="324803" y="800100"/>
                    <a:pt x="334328" y="777240"/>
                  </a:cubicBezTo>
                  <a:cubicBezTo>
                    <a:pt x="301943" y="797243"/>
                    <a:pt x="262890" y="808673"/>
                    <a:pt x="221933" y="808673"/>
                  </a:cubicBezTo>
                  <a:cubicBezTo>
                    <a:pt x="103823" y="808673"/>
                    <a:pt x="7620" y="712470"/>
                    <a:pt x="7620" y="594360"/>
                  </a:cubicBezTo>
                  <a:cubicBezTo>
                    <a:pt x="7620" y="563880"/>
                    <a:pt x="14288" y="534353"/>
                    <a:pt x="25718" y="507682"/>
                  </a:cubicBezTo>
                  <a:cubicBezTo>
                    <a:pt x="9525" y="480060"/>
                    <a:pt x="0" y="447675"/>
                    <a:pt x="0" y="413385"/>
                  </a:cubicBezTo>
                  <a:cubicBezTo>
                    <a:pt x="0" y="318135"/>
                    <a:pt x="71438" y="239077"/>
                    <a:pt x="163830" y="226695"/>
                  </a:cubicBezTo>
                  <a:cubicBezTo>
                    <a:pt x="162878" y="220980"/>
                    <a:pt x="162878" y="214313"/>
                    <a:pt x="162878" y="208598"/>
                  </a:cubicBezTo>
                  <a:cubicBezTo>
                    <a:pt x="164783" y="98107"/>
                    <a:pt x="254318" y="8573"/>
                    <a:pt x="364808" y="8573"/>
                  </a:cubicBezTo>
                  <a:close/>
                </a:path>
              </a:pathLst>
            </a:custGeom>
            <a:solidFill>
              <a:srgbClr val="AFBE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0" name="Google Shape;130;p2"/>
            <p:cNvSpPr/>
            <p:nvPr/>
          </p:nvSpPr>
          <p:spPr>
            <a:xfrm>
              <a:off x="5249227" y="1409434"/>
              <a:ext cx="227647" cy="175791"/>
            </a:xfrm>
            <a:custGeom>
              <a:rect b="b" l="l" r="r" t="t"/>
              <a:pathLst>
                <a:path extrusionOk="0" h="175791" w="227647">
                  <a:moveTo>
                    <a:pt x="0" y="2171"/>
                  </a:moveTo>
                  <a:cubicBezTo>
                    <a:pt x="51435" y="-5449"/>
                    <a:pt x="104775" y="6933"/>
                    <a:pt x="149542" y="40271"/>
                  </a:cubicBezTo>
                  <a:cubicBezTo>
                    <a:pt x="194310" y="73608"/>
                    <a:pt x="220980" y="122186"/>
                    <a:pt x="227647" y="173621"/>
                  </a:cubicBezTo>
                  <a:cubicBezTo>
                    <a:pt x="176213" y="181241"/>
                    <a:pt x="122872" y="168858"/>
                    <a:pt x="78105" y="135521"/>
                  </a:cubicBezTo>
                  <a:cubicBezTo>
                    <a:pt x="33338" y="101231"/>
                    <a:pt x="6667" y="52653"/>
                    <a:pt x="0" y="2171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31" name="Google Shape;131;p2"/>
            <p:cNvGrpSpPr/>
            <p:nvPr/>
          </p:nvGrpSpPr>
          <p:grpSpPr>
            <a:xfrm>
              <a:off x="6727674" y="1271587"/>
              <a:ext cx="380832" cy="283720"/>
              <a:chOff x="6727674" y="1271587"/>
              <a:chExt cx="380832" cy="283720"/>
            </a:xfrm>
          </p:grpSpPr>
          <p:sp>
            <p:nvSpPr>
              <p:cNvPr id="132" name="Google Shape;132;p2"/>
              <p:cNvSpPr/>
              <p:nvPr/>
            </p:nvSpPr>
            <p:spPr>
              <a:xfrm>
                <a:off x="6727674" y="1271587"/>
                <a:ext cx="115870" cy="273367"/>
              </a:xfrm>
              <a:custGeom>
                <a:rect b="b" l="l" r="r" t="t"/>
                <a:pathLst>
                  <a:path extrusionOk="0" h="273367" w="115870">
                    <a:moveTo>
                      <a:pt x="70318" y="0"/>
                    </a:moveTo>
                    <a:cubicBezTo>
                      <a:pt x="102703" y="38100"/>
                      <a:pt x="119848" y="88582"/>
                      <a:pt x="115085" y="141923"/>
                    </a:cubicBezTo>
                    <a:cubicBezTo>
                      <a:pt x="110323" y="195263"/>
                      <a:pt x="84605" y="241935"/>
                      <a:pt x="45553" y="273368"/>
                    </a:cubicBezTo>
                    <a:cubicBezTo>
                      <a:pt x="13168" y="235268"/>
                      <a:pt x="-3977" y="184785"/>
                      <a:pt x="785" y="131445"/>
                    </a:cubicBezTo>
                    <a:cubicBezTo>
                      <a:pt x="5548" y="78105"/>
                      <a:pt x="31265" y="31433"/>
                      <a:pt x="70318" y="0"/>
                    </a:cubicBezTo>
                    <a:close/>
                  </a:path>
                </a:pathLst>
              </a:custGeom>
              <a:solidFill>
                <a:srgbClr val="9BAC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" name="Google Shape;133;p2"/>
              <p:cNvSpPr/>
              <p:nvPr/>
            </p:nvSpPr>
            <p:spPr>
              <a:xfrm>
                <a:off x="6774179" y="1345054"/>
                <a:ext cx="334327" cy="210253"/>
              </a:xfrm>
              <a:custGeom>
                <a:rect b="b" l="l" r="r" t="t"/>
                <a:pathLst>
                  <a:path extrusionOk="0" h="210253" w="334327">
                    <a:moveTo>
                      <a:pt x="0" y="199901"/>
                    </a:moveTo>
                    <a:cubicBezTo>
                      <a:pt x="18097" y="132273"/>
                      <a:pt x="61913" y="72266"/>
                      <a:pt x="127635" y="35118"/>
                    </a:cubicBezTo>
                    <a:cubicBezTo>
                      <a:pt x="193357" y="-2029"/>
                      <a:pt x="267652" y="-8697"/>
                      <a:pt x="334327" y="10353"/>
                    </a:cubicBezTo>
                    <a:cubicBezTo>
                      <a:pt x="316230" y="77981"/>
                      <a:pt x="272415" y="137988"/>
                      <a:pt x="206692" y="175136"/>
                    </a:cubicBezTo>
                    <a:cubicBezTo>
                      <a:pt x="140970" y="212283"/>
                      <a:pt x="66675" y="218951"/>
                      <a:pt x="0" y="199901"/>
                    </a:cubicBezTo>
                    <a:close/>
                  </a:path>
                </a:pathLst>
              </a:custGeom>
              <a:solidFill>
                <a:srgbClr val="9BAC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34" name="Google Shape;134;p2"/>
            <p:cNvSpPr/>
            <p:nvPr/>
          </p:nvSpPr>
          <p:spPr>
            <a:xfrm>
              <a:off x="7271384" y="2164552"/>
              <a:ext cx="365759" cy="179076"/>
            </a:xfrm>
            <a:custGeom>
              <a:rect b="b" l="l" r="r" t="t"/>
              <a:pathLst>
                <a:path extrusionOk="0" h="179076" w="365759">
                  <a:moveTo>
                    <a:pt x="365760" y="30960"/>
                  </a:moveTo>
                  <a:cubicBezTo>
                    <a:pt x="334328" y="92872"/>
                    <a:pt x="279083" y="143355"/>
                    <a:pt x="207645" y="166215"/>
                  </a:cubicBezTo>
                  <a:cubicBezTo>
                    <a:pt x="136208" y="189075"/>
                    <a:pt x="61913" y="180502"/>
                    <a:pt x="0" y="148117"/>
                  </a:cubicBezTo>
                  <a:cubicBezTo>
                    <a:pt x="31433" y="86205"/>
                    <a:pt x="86678" y="35722"/>
                    <a:pt x="158115" y="12862"/>
                  </a:cubicBezTo>
                  <a:cubicBezTo>
                    <a:pt x="229553" y="-9998"/>
                    <a:pt x="303847" y="-1425"/>
                    <a:pt x="365760" y="30960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5" name="Google Shape;135;p2"/>
            <p:cNvSpPr/>
            <p:nvPr/>
          </p:nvSpPr>
          <p:spPr>
            <a:xfrm>
              <a:off x="4615814" y="1979390"/>
              <a:ext cx="167639" cy="125539"/>
            </a:xfrm>
            <a:custGeom>
              <a:rect b="b" l="l" r="r" t="t"/>
              <a:pathLst>
                <a:path extrusionOk="0" h="125539" w="167639">
                  <a:moveTo>
                    <a:pt x="0" y="1810"/>
                  </a:moveTo>
                  <a:cubicBezTo>
                    <a:pt x="37147" y="-3905"/>
                    <a:pt x="76200" y="3715"/>
                    <a:pt x="109538" y="27527"/>
                  </a:cubicBezTo>
                  <a:cubicBezTo>
                    <a:pt x="141922" y="51340"/>
                    <a:pt x="161925" y="86582"/>
                    <a:pt x="167640" y="123730"/>
                  </a:cubicBezTo>
                  <a:cubicBezTo>
                    <a:pt x="130492" y="129445"/>
                    <a:pt x="91440" y="121825"/>
                    <a:pt x="58102" y="98012"/>
                  </a:cubicBezTo>
                  <a:cubicBezTo>
                    <a:pt x="25717" y="74200"/>
                    <a:pt x="5715" y="39910"/>
                    <a:pt x="0" y="1810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36" name="Google Shape;136;p2"/>
            <p:cNvGrpSpPr/>
            <p:nvPr/>
          </p:nvGrpSpPr>
          <p:grpSpPr>
            <a:xfrm>
              <a:off x="4648199" y="3149303"/>
              <a:ext cx="306822" cy="403521"/>
              <a:chOff x="4648199" y="3149303"/>
              <a:chExt cx="306822" cy="403521"/>
            </a:xfrm>
          </p:grpSpPr>
          <p:sp>
            <p:nvSpPr>
              <p:cNvPr id="137" name="Google Shape;137;p2"/>
              <p:cNvSpPr/>
              <p:nvPr/>
            </p:nvSpPr>
            <p:spPr>
              <a:xfrm>
                <a:off x="4648199" y="3149303"/>
                <a:ext cx="261937" cy="139340"/>
              </a:xfrm>
              <a:custGeom>
                <a:rect b="b" l="l" r="r" t="t"/>
                <a:pathLst>
                  <a:path extrusionOk="0" h="139340" w="261937">
                    <a:moveTo>
                      <a:pt x="0" y="123487"/>
                    </a:moveTo>
                    <a:cubicBezTo>
                      <a:pt x="47625" y="143489"/>
                      <a:pt x="101917" y="145394"/>
                      <a:pt x="153353" y="124439"/>
                    </a:cubicBezTo>
                    <a:cubicBezTo>
                      <a:pt x="204788" y="103484"/>
                      <a:pt x="241935" y="63479"/>
                      <a:pt x="261938" y="15854"/>
                    </a:cubicBezTo>
                    <a:cubicBezTo>
                      <a:pt x="214313" y="-4149"/>
                      <a:pt x="160020" y="-6054"/>
                      <a:pt x="108585" y="14901"/>
                    </a:cubicBezTo>
                    <a:cubicBezTo>
                      <a:pt x="57150" y="35856"/>
                      <a:pt x="19050" y="75862"/>
                      <a:pt x="0" y="123487"/>
                    </a:cubicBezTo>
                    <a:close/>
                  </a:path>
                </a:pathLst>
              </a:custGeom>
              <a:solidFill>
                <a:srgbClr val="9BAC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" name="Google Shape;138;p2"/>
              <p:cNvSpPr/>
              <p:nvPr/>
            </p:nvSpPr>
            <p:spPr>
              <a:xfrm>
                <a:off x="4780082" y="3165157"/>
                <a:ext cx="174939" cy="387667"/>
              </a:xfrm>
              <a:custGeom>
                <a:rect b="b" l="l" r="r" t="t"/>
                <a:pathLst>
                  <a:path extrusionOk="0" h="387667" w="174939">
                    <a:moveTo>
                      <a:pt x="129102" y="0"/>
                    </a:moveTo>
                    <a:cubicBezTo>
                      <a:pt x="68142" y="38100"/>
                      <a:pt x="22422" y="100013"/>
                      <a:pt x="6230" y="176213"/>
                    </a:cubicBezTo>
                    <a:cubicBezTo>
                      <a:pt x="-9963" y="252413"/>
                      <a:pt x="6230" y="327660"/>
                      <a:pt x="45282" y="387667"/>
                    </a:cubicBezTo>
                    <a:cubicBezTo>
                      <a:pt x="106242" y="349567"/>
                      <a:pt x="151962" y="287655"/>
                      <a:pt x="168155" y="211455"/>
                    </a:cubicBezTo>
                    <a:cubicBezTo>
                      <a:pt x="185300" y="135255"/>
                      <a:pt x="169107" y="60008"/>
                      <a:pt x="129102" y="0"/>
                    </a:cubicBezTo>
                    <a:close/>
                  </a:path>
                </a:pathLst>
              </a:custGeom>
              <a:solidFill>
                <a:srgbClr val="9BAC2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39" name="Google Shape;139;p2"/>
            <p:cNvSpPr/>
            <p:nvPr/>
          </p:nvSpPr>
          <p:spPr>
            <a:xfrm>
              <a:off x="6803706" y="3211829"/>
              <a:ext cx="87630" cy="207645"/>
            </a:xfrm>
            <a:custGeom>
              <a:rect b="b" l="l" r="r" t="t"/>
              <a:pathLst>
                <a:path extrusionOk="0" h="207645" w="87630">
                  <a:moveTo>
                    <a:pt x="43815" y="0"/>
                  </a:moveTo>
                  <a:cubicBezTo>
                    <a:pt x="70485" y="26670"/>
                    <a:pt x="87630" y="62865"/>
                    <a:pt x="87630" y="103823"/>
                  </a:cubicBezTo>
                  <a:cubicBezTo>
                    <a:pt x="87630" y="144780"/>
                    <a:pt x="71438" y="180975"/>
                    <a:pt x="43815" y="207645"/>
                  </a:cubicBezTo>
                  <a:cubicBezTo>
                    <a:pt x="17145" y="180975"/>
                    <a:pt x="0" y="144780"/>
                    <a:pt x="0" y="103823"/>
                  </a:cubicBezTo>
                  <a:cubicBezTo>
                    <a:pt x="0" y="62865"/>
                    <a:pt x="17145" y="25717"/>
                    <a:pt x="43815" y="0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0" name="Google Shape;140;p2"/>
            <p:cNvSpPr/>
            <p:nvPr/>
          </p:nvSpPr>
          <p:spPr>
            <a:xfrm>
              <a:off x="5270948" y="3262312"/>
              <a:ext cx="129912" cy="274320"/>
            </a:xfrm>
            <a:custGeom>
              <a:rect b="b" l="l" r="r" t="t"/>
              <a:pathLst>
                <a:path extrusionOk="0" h="274320" w="129912">
                  <a:moveTo>
                    <a:pt x="104009" y="0"/>
                  </a:moveTo>
                  <a:cubicBezTo>
                    <a:pt x="129726" y="44767"/>
                    <a:pt x="137346" y="100013"/>
                    <a:pt x="122106" y="153353"/>
                  </a:cubicBezTo>
                  <a:cubicBezTo>
                    <a:pt x="106866" y="206692"/>
                    <a:pt x="70671" y="249555"/>
                    <a:pt x="25904" y="274320"/>
                  </a:cubicBezTo>
                  <a:cubicBezTo>
                    <a:pt x="186" y="229553"/>
                    <a:pt x="-7434" y="174308"/>
                    <a:pt x="7806" y="120967"/>
                  </a:cubicBezTo>
                  <a:cubicBezTo>
                    <a:pt x="23046" y="66675"/>
                    <a:pt x="58289" y="24765"/>
                    <a:pt x="104009" y="0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1" name="Google Shape;141;p2"/>
            <p:cNvSpPr/>
            <p:nvPr/>
          </p:nvSpPr>
          <p:spPr>
            <a:xfrm>
              <a:off x="6138353" y="1190625"/>
              <a:ext cx="143892" cy="260032"/>
            </a:xfrm>
            <a:custGeom>
              <a:rect b="b" l="l" r="r" t="t"/>
              <a:pathLst>
                <a:path extrusionOk="0" h="260032" w="143892">
                  <a:moveTo>
                    <a:pt x="130049" y="0"/>
                  </a:moveTo>
                  <a:cubicBezTo>
                    <a:pt x="81471" y="18098"/>
                    <a:pt x="40514" y="54293"/>
                    <a:pt x="17654" y="105728"/>
                  </a:cubicBezTo>
                  <a:cubicBezTo>
                    <a:pt x="-5206" y="156210"/>
                    <a:pt x="-5206" y="211455"/>
                    <a:pt x="13844" y="260033"/>
                  </a:cubicBezTo>
                  <a:cubicBezTo>
                    <a:pt x="62421" y="241935"/>
                    <a:pt x="103379" y="205740"/>
                    <a:pt x="126239" y="154305"/>
                  </a:cubicBezTo>
                  <a:cubicBezTo>
                    <a:pt x="149099" y="103823"/>
                    <a:pt x="149099" y="48578"/>
                    <a:pt x="130049" y="0"/>
                  </a:cubicBezTo>
                  <a:close/>
                </a:path>
              </a:pathLst>
            </a:custGeom>
            <a:solidFill>
              <a:srgbClr val="9BAC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2" name="Google Shape;142;p2"/>
            <p:cNvSpPr/>
            <p:nvPr/>
          </p:nvSpPr>
          <p:spPr>
            <a:xfrm>
              <a:off x="5199696" y="2174557"/>
              <a:ext cx="1604009" cy="631507"/>
            </a:xfrm>
            <a:custGeom>
              <a:rect b="b" l="l" r="r" t="t"/>
              <a:pathLst>
                <a:path extrusionOk="0" h="631507" w="1604009">
                  <a:moveTo>
                    <a:pt x="43815" y="350520"/>
                  </a:moveTo>
                  <a:cubicBezTo>
                    <a:pt x="67628" y="350520"/>
                    <a:pt x="87630" y="369570"/>
                    <a:pt x="87630" y="394335"/>
                  </a:cubicBezTo>
                  <a:cubicBezTo>
                    <a:pt x="87630" y="418147"/>
                    <a:pt x="68580" y="438150"/>
                    <a:pt x="43815" y="438150"/>
                  </a:cubicBezTo>
                  <a:cubicBezTo>
                    <a:pt x="20003" y="438150"/>
                    <a:pt x="0" y="419100"/>
                    <a:pt x="0" y="394335"/>
                  </a:cubicBezTo>
                  <a:cubicBezTo>
                    <a:pt x="0" y="369570"/>
                    <a:pt x="20003" y="350520"/>
                    <a:pt x="43815" y="350520"/>
                  </a:cubicBezTo>
                  <a:lnTo>
                    <a:pt x="43815" y="350520"/>
                  </a:lnTo>
                  <a:close/>
                  <a:moveTo>
                    <a:pt x="1540193" y="365760"/>
                  </a:moveTo>
                  <a:cubicBezTo>
                    <a:pt x="1575435" y="365760"/>
                    <a:pt x="1604010" y="394335"/>
                    <a:pt x="1604010" y="429577"/>
                  </a:cubicBezTo>
                  <a:cubicBezTo>
                    <a:pt x="1604010" y="464820"/>
                    <a:pt x="1575435" y="493395"/>
                    <a:pt x="1540193" y="493395"/>
                  </a:cubicBezTo>
                  <a:cubicBezTo>
                    <a:pt x="1504950" y="493395"/>
                    <a:pt x="1476375" y="464820"/>
                    <a:pt x="1476375" y="429577"/>
                  </a:cubicBezTo>
                  <a:cubicBezTo>
                    <a:pt x="1476375" y="394335"/>
                    <a:pt x="1504950" y="365760"/>
                    <a:pt x="1540193" y="365760"/>
                  </a:cubicBezTo>
                  <a:lnTo>
                    <a:pt x="1540193" y="365760"/>
                  </a:lnTo>
                  <a:close/>
                  <a:moveTo>
                    <a:pt x="1300163" y="16192"/>
                  </a:moveTo>
                  <a:cubicBezTo>
                    <a:pt x="1321118" y="16192"/>
                    <a:pt x="1338263" y="33338"/>
                    <a:pt x="1338263" y="54292"/>
                  </a:cubicBezTo>
                  <a:cubicBezTo>
                    <a:pt x="1338263" y="75247"/>
                    <a:pt x="1321118" y="92392"/>
                    <a:pt x="1300163" y="92392"/>
                  </a:cubicBezTo>
                  <a:cubicBezTo>
                    <a:pt x="1279208" y="92392"/>
                    <a:pt x="1262063" y="75247"/>
                    <a:pt x="1262063" y="54292"/>
                  </a:cubicBezTo>
                  <a:cubicBezTo>
                    <a:pt x="1263015" y="32385"/>
                    <a:pt x="1280160" y="16192"/>
                    <a:pt x="1300163" y="16192"/>
                  </a:cubicBezTo>
                  <a:lnTo>
                    <a:pt x="1300163" y="16192"/>
                  </a:lnTo>
                  <a:close/>
                  <a:moveTo>
                    <a:pt x="1483995" y="96202"/>
                  </a:moveTo>
                  <a:cubicBezTo>
                    <a:pt x="1499235" y="96202"/>
                    <a:pt x="1510665" y="108585"/>
                    <a:pt x="1510665" y="122872"/>
                  </a:cubicBezTo>
                  <a:cubicBezTo>
                    <a:pt x="1510665" y="138113"/>
                    <a:pt x="1498283" y="149542"/>
                    <a:pt x="1483995" y="149542"/>
                  </a:cubicBezTo>
                  <a:cubicBezTo>
                    <a:pt x="1469708" y="149542"/>
                    <a:pt x="1457325" y="137160"/>
                    <a:pt x="1457325" y="122872"/>
                  </a:cubicBezTo>
                  <a:cubicBezTo>
                    <a:pt x="1456373" y="108585"/>
                    <a:pt x="1468755" y="96202"/>
                    <a:pt x="1483995" y="96202"/>
                  </a:cubicBezTo>
                  <a:lnTo>
                    <a:pt x="1483995" y="96202"/>
                  </a:lnTo>
                  <a:close/>
                  <a:moveTo>
                    <a:pt x="1165860" y="307658"/>
                  </a:moveTo>
                  <a:cubicBezTo>
                    <a:pt x="1223010" y="307658"/>
                    <a:pt x="1269683" y="354330"/>
                    <a:pt x="1269683" y="411480"/>
                  </a:cubicBezTo>
                  <a:cubicBezTo>
                    <a:pt x="1269683" y="468630"/>
                    <a:pt x="1223010" y="515302"/>
                    <a:pt x="1165860" y="515302"/>
                  </a:cubicBezTo>
                  <a:cubicBezTo>
                    <a:pt x="1108710" y="515302"/>
                    <a:pt x="1062038" y="468630"/>
                    <a:pt x="1062038" y="411480"/>
                  </a:cubicBezTo>
                  <a:cubicBezTo>
                    <a:pt x="1062038" y="354330"/>
                    <a:pt x="1108710" y="307658"/>
                    <a:pt x="1165860" y="307658"/>
                  </a:cubicBezTo>
                  <a:lnTo>
                    <a:pt x="1165860" y="307658"/>
                  </a:lnTo>
                  <a:close/>
                  <a:moveTo>
                    <a:pt x="802005" y="189547"/>
                  </a:moveTo>
                  <a:cubicBezTo>
                    <a:pt x="832485" y="189547"/>
                    <a:pt x="856297" y="214313"/>
                    <a:pt x="856297" y="243840"/>
                  </a:cubicBezTo>
                  <a:cubicBezTo>
                    <a:pt x="856297" y="274320"/>
                    <a:pt x="831533" y="298133"/>
                    <a:pt x="802005" y="298133"/>
                  </a:cubicBezTo>
                  <a:cubicBezTo>
                    <a:pt x="771525" y="298133"/>
                    <a:pt x="747713" y="273367"/>
                    <a:pt x="747713" y="243840"/>
                  </a:cubicBezTo>
                  <a:cubicBezTo>
                    <a:pt x="747713" y="214313"/>
                    <a:pt x="771525" y="189547"/>
                    <a:pt x="802005" y="189547"/>
                  </a:cubicBezTo>
                  <a:lnTo>
                    <a:pt x="802005" y="189547"/>
                  </a:lnTo>
                  <a:close/>
                  <a:moveTo>
                    <a:pt x="259080" y="551497"/>
                  </a:moveTo>
                  <a:cubicBezTo>
                    <a:pt x="280988" y="551497"/>
                    <a:pt x="299085" y="569595"/>
                    <a:pt x="299085" y="591502"/>
                  </a:cubicBezTo>
                  <a:cubicBezTo>
                    <a:pt x="299085" y="613410"/>
                    <a:pt x="280988" y="631508"/>
                    <a:pt x="259080" y="631508"/>
                  </a:cubicBezTo>
                  <a:cubicBezTo>
                    <a:pt x="237173" y="631508"/>
                    <a:pt x="219075" y="613410"/>
                    <a:pt x="219075" y="591502"/>
                  </a:cubicBezTo>
                  <a:cubicBezTo>
                    <a:pt x="219075" y="569595"/>
                    <a:pt x="237173" y="551497"/>
                    <a:pt x="259080" y="551497"/>
                  </a:cubicBezTo>
                  <a:lnTo>
                    <a:pt x="259080" y="551497"/>
                  </a:lnTo>
                  <a:close/>
                  <a:moveTo>
                    <a:pt x="436245" y="279083"/>
                  </a:moveTo>
                  <a:cubicBezTo>
                    <a:pt x="479108" y="279083"/>
                    <a:pt x="513397" y="313372"/>
                    <a:pt x="513397" y="356235"/>
                  </a:cubicBezTo>
                  <a:cubicBezTo>
                    <a:pt x="513397" y="399097"/>
                    <a:pt x="479108" y="433388"/>
                    <a:pt x="436245" y="433388"/>
                  </a:cubicBezTo>
                  <a:cubicBezTo>
                    <a:pt x="393383" y="433388"/>
                    <a:pt x="359093" y="399097"/>
                    <a:pt x="359093" y="356235"/>
                  </a:cubicBezTo>
                  <a:cubicBezTo>
                    <a:pt x="359093" y="313372"/>
                    <a:pt x="393383" y="279083"/>
                    <a:pt x="436245" y="279083"/>
                  </a:cubicBezTo>
                  <a:lnTo>
                    <a:pt x="436245" y="279083"/>
                  </a:lnTo>
                  <a:close/>
                  <a:moveTo>
                    <a:pt x="121920" y="0"/>
                  </a:moveTo>
                  <a:cubicBezTo>
                    <a:pt x="153353" y="0"/>
                    <a:pt x="179070" y="25717"/>
                    <a:pt x="179070" y="57150"/>
                  </a:cubicBezTo>
                  <a:cubicBezTo>
                    <a:pt x="179070" y="88582"/>
                    <a:pt x="153353" y="114300"/>
                    <a:pt x="121920" y="114300"/>
                  </a:cubicBezTo>
                  <a:cubicBezTo>
                    <a:pt x="90488" y="114300"/>
                    <a:pt x="64770" y="88582"/>
                    <a:pt x="64770" y="57150"/>
                  </a:cubicBezTo>
                  <a:cubicBezTo>
                    <a:pt x="64770" y="25717"/>
                    <a:pt x="90488" y="0"/>
                    <a:pt x="121920" y="0"/>
                  </a:cubicBezTo>
                  <a:close/>
                </a:path>
              </a:pathLst>
            </a:custGeom>
            <a:solidFill>
              <a:srgbClr val="C3D2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43" name="Google Shape;143;p2"/>
          <p:cNvSpPr txBox="1"/>
          <p:nvPr/>
        </p:nvSpPr>
        <p:spPr>
          <a:xfrm rot="5400000">
            <a:off x="-679350" y="5597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66666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144" name="Google Shape;144;p2"/>
          <p:cNvSpPr/>
          <p:nvPr/>
        </p:nvSpPr>
        <p:spPr>
          <a:xfrm>
            <a:off x="2421848" y="1350325"/>
            <a:ext cx="7268651" cy="391535"/>
          </a:xfrm>
          <a:custGeom>
            <a:rect b="b" l="l" r="r" t="t"/>
            <a:pathLst>
              <a:path extrusionOk="0" h="236220" w="4385310">
                <a:moveTo>
                  <a:pt x="0" y="0"/>
                </a:moveTo>
                <a:lnTo>
                  <a:pt x="4385310" y="0"/>
                </a:lnTo>
                <a:lnTo>
                  <a:pt x="4385310" y="118110"/>
                </a:lnTo>
                <a:cubicBezTo>
                  <a:pt x="4320540" y="118110"/>
                  <a:pt x="4267200" y="171450"/>
                  <a:pt x="4267200" y="236220"/>
                </a:cubicBezTo>
                <a:lnTo>
                  <a:pt x="118110" y="236220"/>
                </a:lnTo>
                <a:cubicBezTo>
                  <a:pt x="118110" y="171450"/>
                  <a:pt x="64770" y="118110"/>
                  <a:pt x="0" y="118110"/>
                </a:cubicBezTo>
                <a:lnTo>
                  <a:pt x="0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214313" rotWithShape="0" algn="bl" dir="156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" name="Google Shape;145;p2"/>
          <p:cNvSpPr/>
          <p:nvPr/>
        </p:nvSpPr>
        <p:spPr>
          <a:xfrm>
            <a:off x="2425393" y="1125271"/>
            <a:ext cx="7268651" cy="391535"/>
          </a:xfrm>
          <a:custGeom>
            <a:rect b="b" l="l" r="r" t="t"/>
            <a:pathLst>
              <a:path extrusionOk="0" h="236220" w="4385310">
                <a:moveTo>
                  <a:pt x="0" y="0"/>
                </a:moveTo>
                <a:lnTo>
                  <a:pt x="4385310" y="0"/>
                </a:lnTo>
                <a:lnTo>
                  <a:pt x="4385310" y="118110"/>
                </a:lnTo>
                <a:cubicBezTo>
                  <a:pt x="4320540" y="118110"/>
                  <a:pt x="4267200" y="171450"/>
                  <a:pt x="4267200" y="236220"/>
                </a:cubicBezTo>
                <a:lnTo>
                  <a:pt x="118110" y="236220"/>
                </a:lnTo>
                <a:cubicBezTo>
                  <a:pt x="118110" y="171450"/>
                  <a:pt x="64770" y="118110"/>
                  <a:pt x="0" y="118110"/>
                </a:cubicBez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234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6" name="Google Shape;146;p2"/>
          <p:cNvSpPr/>
          <p:nvPr/>
        </p:nvSpPr>
        <p:spPr>
          <a:xfrm>
            <a:off x="2421848" y="-16490"/>
            <a:ext cx="7268651" cy="1562981"/>
          </a:xfrm>
          <a:custGeom>
            <a:rect b="b" l="l" r="r" t="t"/>
            <a:pathLst>
              <a:path extrusionOk="0" h="942975" w="4385310">
                <a:moveTo>
                  <a:pt x="0" y="0"/>
                </a:moveTo>
                <a:lnTo>
                  <a:pt x="4385310" y="0"/>
                </a:lnTo>
                <a:lnTo>
                  <a:pt x="4385310" y="942975"/>
                </a:lnTo>
                <a:lnTo>
                  <a:pt x="0" y="942975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214313" rotWithShape="0" algn="bl" dir="156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" name="Google Shape;147;p2"/>
          <p:cNvSpPr/>
          <p:nvPr/>
        </p:nvSpPr>
        <p:spPr>
          <a:xfrm>
            <a:off x="2421848" y="95571"/>
            <a:ext cx="7268651" cy="301544"/>
          </a:xfrm>
          <a:custGeom>
            <a:rect b="b" l="l" r="r" t="t"/>
            <a:pathLst>
              <a:path extrusionOk="0" h="181927" w="4385310">
                <a:moveTo>
                  <a:pt x="0" y="0"/>
                </a:moveTo>
                <a:lnTo>
                  <a:pt x="4385310" y="0"/>
                </a:lnTo>
                <a:lnTo>
                  <a:pt x="4385310" y="181928"/>
                </a:lnTo>
                <a:lnTo>
                  <a:pt x="0" y="181928"/>
                </a:lnTo>
                <a:close/>
              </a:path>
            </a:pathLst>
          </a:custGeom>
          <a:solidFill>
            <a:srgbClr val="000000">
              <a:alpha val="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8" name="Google Shape;148;p2"/>
          <p:cNvSpPr txBox="1"/>
          <p:nvPr>
            <p:ph type="title"/>
          </p:nvPr>
        </p:nvSpPr>
        <p:spPr>
          <a:xfrm>
            <a:off x="2506000" y="454147"/>
            <a:ext cx="7123500" cy="8997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5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>
            <a:lvl1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  <a:defRPr sz="4500">
                <a:solidFill>
                  <a:schemeClr val="lt1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2pPr>
            <a:lvl3pPr lvl="2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3pPr>
            <a:lvl4pPr lvl="3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4pPr>
            <a:lvl5pPr lvl="4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5pPr>
            <a:lvl6pPr lvl="5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6pPr>
            <a:lvl7pPr lvl="6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7pPr>
            <a:lvl8pPr lvl="7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8pPr>
            <a:lvl9pPr lvl="8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2 Main">
  <p:cSld name="CUSTOM_18"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0" name="Google Shape;150;p3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4389600"/>
            <a:ext cx="12192000" cy="2468402"/>
          </a:xfrm>
          <a:prstGeom prst="rect">
            <a:avLst/>
          </a:prstGeom>
          <a:noFill/>
          <a:ln>
            <a:noFill/>
          </a:ln>
        </p:spPr>
      </p:pic>
      <p:sp>
        <p:nvSpPr>
          <p:cNvPr id="151" name="Google Shape;151;p3"/>
          <p:cNvSpPr/>
          <p:nvPr/>
        </p:nvSpPr>
        <p:spPr>
          <a:xfrm rot="10800000">
            <a:off x="498832" y="-78"/>
            <a:ext cx="11182800" cy="1814700"/>
          </a:xfrm>
          <a:prstGeom prst="trapezoid">
            <a:avLst>
              <a:gd fmla="val 159121" name="adj"/>
            </a:avLst>
          </a:prstGeom>
          <a:solidFill>
            <a:srgbClr val="DDDE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" name="Google Shape;152;p3"/>
          <p:cNvSpPr/>
          <p:nvPr/>
        </p:nvSpPr>
        <p:spPr>
          <a:xfrm flipH="1">
            <a:off x="8497996" y="0"/>
            <a:ext cx="3694004" cy="6856658"/>
          </a:xfrm>
          <a:custGeom>
            <a:rect b="b" l="l" r="r" t="t"/>
            <a:pathLst>
              <a:path extrusionOk="0" h="6856658" w="3694004">
                <a:moveTo>
                  <a:pt x="0" y="0"/>
                </a:moveTo>
                <a:lnTo>
                  <a:pt x="551437" y="0"/>
                </a:lnTo>
                <a:lnTo>
                  <a:pt x="3685951" y="1436331"/>
                </a:lnTo>
                <a:cubicBezTo>
                  <a:pt x="3688636" y="2408039"/>
                  <a:pt x="3691319" y="4237442"/>
                  <a:pt x="3694004" y="5209151"/>
                </a:cubicBezTo>
                <a:cubicBezTo>
                  <a:pt x="2893685" y="5602072"/>
                  <a:pt x="3668132" y="5208685"/>
                  <a:pt x="2816657" y="5629266"/>
                </a:cubicBezTo>
                <a:lnTo>
                  <a:pt x="1641441" y="2015556"/>
                </a:lnTo>
                <a:cubicBezTo>
                  <a:pt x="1638756" y="3403329"/>
                  <a:pt x="1636072" y="4791101"/>
                  <a:pt x="1633387" y="6178874"/>
                </a:cubicBezTo>
                <a:lnTo>
                  <a:pt x="0" y="6856658"/>
                </a:lnTo>
                <a:lnTo>
                  <a:pt x="0" y="0"/>
                </a:lnTo>
                <a:close/>
              </a:path>
            </a:pathLst>
          </a:custGeom>
          <a:gradFill>
            <a:gsLst>
              <a:gs pos="0">
                <a:srgbClr val="D0D0D0"/>
              </a:gs>
              <a:gs pos="12000">
                <a:srgbClr val="D0D0D0"/>
              </a:gs>
              <a:gs pos="100000">
                <a:srgbClr val="F9F9F9"/>
              </a:gs>
            </a:gsLst>
            <a:lin ang="16200038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" name="Google Shape;153;p3"/>
          <p:cNvSpPr/>
          <p:nvPr/>
        </p:nvSpPr>
        <p:spPr>
          <a:xfrm>
            <a:off x="5381084" y="1942215"/>
            <a:ext cx="1558500" cy="2582400"/>
          </a:xfrm>
          <a:prstGeom prst="rect">
            <a:avLst/>
          </a:prstGeom>
          <a:gradFill>
            <a:gsLst>
              <a:gs pos="0">
                <a:srgbClr val="EDEDED"/>
              </a:gs>
              <a:gs pos="12000">
                <a:srgbClr val="EDEDED"/>
              </a:gs>
              <a:gs pos="100000">
                <a:srgbClr val="FFFFFF"/>
              </a:gs>
            </a:gsLst>
            <a:lin ang="16200038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4" name="Google Shape;154;p3"/>
          <p:cNvSpPr/>
          <p:nvPr/>
        </p:nvSpPr>
        <p:spPr>
          <a:xfrm flipH="1" rot="10800000">
            <a:off x="5292345" y="2178679"/>
            <a:ext cx="321032" cy="3037248"/>
          </a:xfrm>
          <a:custGeom>
            <a:rect b="b" l="l" r="r" t="t"/>
            <a:pathLst>
              <a:path extrusionOk="0" h="3715288" w="709464">
                <a:moveTo>
                  <a:pt x="4813" y="0"/>
                </a:moveTo>
                <a:lnTo>
                  <a:pt x="699839" y="192505"/>
                </a:lnTo>
                <a:cubicBezTo>
                  <a:pt x="703047" y="1366766"/>
                  <a:pt x="706256" y="2541027"/>
                  <a:pt x="709464" y="3715288"/>
                </a:cubicBezTo>
                <a:lnTo>
                  <a:pt x="0" y="3715287"/>
                </a:lnTo>
                <a:cubicBezTo>
                  <a:pt x="1604" y="2470441"/>
                  <a:pt x="3209" y="1244846"/>
                  <a:pt x="4813" y="0"/>
                </a:cubicBezTo>
                <a:close/>
              </a:path>
            </a:pathLst>
          </a:cu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5" name="Google Shape;155;p3"/>
          <p:cNvSpPr/>
          <p:nvPr/>
        </p:nvSpPr>
        <p:spPr>
          <a:xfrm rot="10800000">
            <a:off x="6811667" y="2192856"/>
            <a:ext cx="290880" cy="3037248"/>
          </a:xfrm>
          <a:custGeom>
            <a:rect b="b" l="l" r="r" t="t"/>
            <a:pathLst>
              <a:path extrusionOk="0" h="3715288" w="709464">
                <a:moveTo>
                  <a:pt x="4813" y="0"/>
                </a:moveTo>
                <a:lnTo>
                  <a:pt x="699839" y="192505"/>
                </a:lnTo>
                <a:cubicBezTo>
                  <a:pt x="703047" y="1366766"/>
                  <a:pt x="706256" y="2541027"/>
                  <a:pt x="709464" y="3715288"/>
                </a:cubicBezTo>
                <a:lnTo>
                  <a:pt x="0" y="3715287"/>
                </a:lnTo>
                <a:cubicBezTo>
                  <a:pt x="1604" y="2470441"/>
                  <a:pt x="3209" y="1244846"/>
                  <a:pt x="4813" y="0"/>
                </a:cubicBezTo>
                <a:close/>
              </a:path>
            </a:pathLst>
          </a:cu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6" name="Google Shape;156;p3"/>
          <p:cNvSpPr/>
          <p:nvPr/>
        </p:nvSpPr>
        <p:spPr>
          <a:xfrm>
            <a:off x="0" y="0"/>
            <a:ext cx="3694004" cy="6856658"/>
          </a:xfrm>
          <a:custGeom>
            <a:rect b="b" l="l" r="r" t="t"/>
            <a:pathLst>
              <a:path extrusionOk="0" h="6856658" w="3694004">
                <a:moveTo>
                  <a:pt x="0" y="0"/>
                </a:moveTo>
                <a:lnTo>
                  <a:pt x="551437" y="0"/>
                </a:lnTo>
                <a:lnTo>
                  <a:pt x="3685951" y="1436331"/>
                </a:lnTo>
                <a:cubicBezTo>
                  <a:pt x="3688636" y="2408039"/>
                  <a:pt x="3691319" y="4237442"/>
                  <a:pt x="3694004" y="5209151"/>
                </a:cubicBezTo>
                <a:cubicBezTo>
                  <a:pt x="2893685" y="5602072"/>
                  <a:pt x="4185584" y="4988946"/>
                  <a:pt x="2866276" y="5579648"/>
                </a:cubicBezTo>
                <a:lnTo>
                  <a:pt x="1641441" y="2015556"/>
                </a:lnTo>
                <a:cubicBezTo>
                  <a:pt x="1638756" y="3403329"/>
                  <a:pt x="1636072" y="4791101"/>
                  <a:pt x="1633387" y="6178874"/>
                </a:cubicBezTo>
                <a:lnTo>
                  <a:pt x="0" y="6856658"/>
                </a:lnTo>
                <a:lnTo>
                  <a:pt x="0" y="0"/>
                </a:lnTo>
                <a:close/>
              </a:path>
            </a:pathLst>
          </a:custGeom>
          <a:gradFill>
            <a:gsLst>
              <a:gs pos="0">
                <a:srgbClr val="D0D0D0"/>
              </a:gs>
              <a:gs pos="12000">
                <a:srgbClr val="D0D0D0"/>
              </a:gs>
              <a:gs pos="100000">
                <a:srgbClr val="F9F9F9"/>
              </a:gs>
            </a:gsLst>
            <a:lin ang="16200038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7" name="Google Shape;157;p3"/>
          <p:cNvSpPr/>
          <p:nvPr/>
        </p:nvSpPr>
        <p:spPr>
          <a:xfrm>
            <a:off x="3642249" y="1421524"/>
            <a:ext cx="4916521" cy="3802605"/>
          </a:xfrm>
          <a:custGeom>
            <a:rect b="b" l="l" r="r" t="t"/>
            <a:pathLst>
              <a:path extrusionOk="0" h="3802605" w="4916521">
                <a:moveTo>
                  <a:pt x="4916521" y="0"/>
                </a:moveTo>
                <a:cubicBezTo>
                  <a:pt x="4916521" y="1279453"/>
                  <a:pt x="4902345" y="2523152"/>
                  <a:pt x="4902345" y="3802605"/>
                </a:cubicBezTo>
                <a:lnTo>
                  <a:pt x="3446123" y="3796823"/>
                </a:lnTo>
                <a:lnTo>
                  <a:pt x="3446123" y="853843"/>
                </a:lnTo>
                <a:lnTo>
                  <a:pt x="1666942" y="853843"/>
                </a:lnTo>
                <a:lnTo>
                  <a:pt x="1666942" y="3795015"/>
                </a:lnTo>
                <a:lnTo>
                  <a:pt x="42530" y="3788304"/>
                </a:lnTo>
                <a:lnTo>
                  <a:pt x="0" y="7152"/>
                </a:lnTo>
                <a:close/>
              </a:path>
            </a:pathLst>
          </a:custGeom>
          <a:gradFill>
            <a:gsLst>
              <a:gs pos="0">
                <a:srgbClr val="D0D0D0"/>
              </a:gs>
              <a:gs pos="12000">
                <a:srgbClr val="D0D0D0"/>
              </a:gs>
              <a:gs pos="100000">
                <a:srgbClr val="F9F9F9"/>
              </a:gs>
            </a:gsLst>
            <a:lin ang="16200038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58" name="Google Shape;158;p3"/>
          <p:cNvGrpSpPr/>
          <p:nvPr/>
        </p:nvGrpSpPr>
        <p:grpSpPr>
          <a:xfrm>
            <a:off x="1626974" y="1930704"/>
            <a:ext cx="1239053" cy="3660269"/>
            <a:chOff x="2217602" y="635842"/>
            <a:chExt cx="1357420" cy="4009936"/>
          </a:xfrm>
        </p:grpSpPr>
        <p:sp>
          <p:nvSpPr>
            <p:cNvPr id="159" name="Google Shape;159;p3"/>
            <p:cNvSpPr/>
            <p:nvPr/>
          </p:nvSpPr>
          <p:spPr>
            <a:xfrm>
              <a:off x="2217602" y="635842"/>
              <a:ext cx="743164" cy="4003223"/>
            </a:xfrm>
            <a:custGeom>
              <a:rect b="b" l="l" r="r" t="t"/>
              <a:pathLst>
                <a:path extrusionOk="0" h="3715288" w="709464">
                  <a:moveTo>
                    <a:pt x="4813" y="0"/>
                  </a:moveTo>
                  <a:lnTo>
                    <a:pt x="699839" y="192505"/>
                  </a:lnTo>
                  <a:cubicBezTo>
                    <a:pt x="703047" y="1366766"/>
                    <a:pt x="706256" y="2541027"/>
                    <a:pt x="709464" y="3715288"/>
                  </a:cubicBezTo>
                  <a:lnTo>
                    <a:pt x="0" y="3715287"/>
                  </a:lnTo>
                  <a:cubicBezTo>
                    <a:pt x="1604" y="2470441"/>
                    <a:pt x="3209" y="1244846"/>
                    <a:pt x="4813" y="0"/>
                  </a:cubicBezTo>
                  <a:close/>
                </a:path>
              </a:pathLst>
            </a:custGeom>
            <a:gradFill>
              <a:gsLst>
                <a:gs pos="0">
                  <a:srgbClr val="EDEDED"/>
                </a:gs>
                <a:gs pos="12000">
                  <a:srgbClr val="EDEDED"/>
                </a:gs>
                <a:gs pos="100000">
                  <a:srgbClr val="FFFFFF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3"/>
            <p:cNvSpPr/>
            <p:nvPr/>
          </p:nvSpPr>
          <p:spPr>
            <a:xfrm>
              <a:off x="2229860" y="640246"/>
              <a:ext cx="1341029" cy="333847"/>
            </a:xfrm>
            <a:custGeom>
              <a:rect b="b" l="l" r="r" t="t"/>
              <a:pathLst>
                <a:path extrusionOk="0" h="290934" w="1168653">
                  <a:moveTo>
                    <a:pt x="608372" y="290677"/>
                  </a:moveTo>
                  <a:lnTo>
                    <a:pt x="672" y="124429"/>
                  </a:lnTo>
                  <a:lnTo>
                    <a:pt x="672" y="-257"/>
                  </a:lnTo>
                  <a:lnTo>
                    <a:pt x="1169326" y="290677"/>
                  </a:lnTo>
                  <a:close/>
                </a:path>
              </a:pathLst>
            </a:custGeom>
            <a:solidFill>
              <a:srgbClr val="AE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3"/>
            <p:cNvSpPr/>
            <p:nvPr/>
          </p:nvSpPr>
          <p:spPr>
            <a:xfrm>
              <a:off x="2931328" y="973453"/>
              <a:ext cx="643694" cy="3672325"/>
            </a:xfrm>
            <a:custGeom>
              <a:rect b="b" l="l" r="r" t="t"/>
              <a:pathLst>
                <a:path extrusionOk="0" h="3200283" w="560953">
                  <a:moveTo>
                    <a:pt x="561641" y="3200092"/>
                  </a:moveTo>
                  <a:lnTo>
                    <a:pt x="561641" y="-192"/>
                  </a:lnTo>
                  <a:lnTo>
                    <a:pt x="687" y="-192"/>
                  </a:lnTo>
                  <a:lnTo>
                    <a:pt x="687" y="3200092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2" name="Google Shape;162;p3"/>
          <p:cNvGrpSpPr/>
          <p:nvPr/>
        </p:nvGrpSpPr>
        <p:grpSpPr>
          <a:xfrm flipH="1">
            <a:off x="9342391" y="1964257"/>
            <a:ext cx="1239053" cy="3660269"/>
            <a:chOff x="2217602" y="635842"/>
            <a:chExt cx="1357420" cy="4009936"/>
          </a:xfrm>
        </p:grpSpPr>
        <p:sp>
          <p:nvSpPr>
            <p:cNvPr id="163" name="Google Shape;163;p3"/>
            <p:cNvSpPr/>
            <p:nvPr/>
          </p:nvSpPr>
          <p:spPr>
            <a:xfrm>
              <a:off x="2217602" y="635842"/>
              <a:ext cx="743164" cy="4003223"/>
            </a:xfrm>
            <a:custGeom>
              <a:rect b="b" l="l" r="r" t="t"/>
              <a:pathLst>
                <a:path extrusionOk="0" h="3715288" w="709464">
                  <a:moveTo>
                    <a:pt x="4813" y="0"/>
                  </a:moveTo>
                  <a:lnTo>
                    <a:pt x="699839" y="192505"/>
                  </a:lnTo>
                  <a:cubicBezTo>
                    <a:pt x="703047" y="1366766"/>
                    <a:pt x="706256" y="2541027"/>
                    <a:pt x="709464" y="3715288"/>
                  </a:cubicBezTo>
                  <a:lnTo>
                    <a:pt x="0" y="3715287"/>
                  </a:lnTo>
                  <a:cubicBezTo>
                    <a:pt x="1604" y="2470441"/>
                    <a:pt x="3209" y="1244846"/>
                    <a:pt x="4813" y="0"/>
                  </a:cubicBezTo>
                  <a:close/>
                </a:path>
              </a:pathLst>
            </a:custGeom>
            <a:gradFill>
              <a:gsLst>
                <a:gs pos="0">
                  <a:srgbClr val="EDEDED"/>
                </a:gs>
                <a:gs pos="12000">
                  <a:srgbClr val="EDEDED"/>
                </a:gs>
                <a:gs pos="100000">
                  <a:srgbClr val="FFFFFF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3"/>
            <p:cNvSpPr/>
            <p:nvPr/>
          </p:nvSpPr>
          <p:spPr>
            <a:xfrm>
              <a:off x="2229860" y="640246"/>
              <a:ext cx="1341029" cy="333847"/>
            </a:xfrm>
            <a:custGeom>
              <a:rect b="b" l="l" r="r" t="t"/>
              <a:pathLst>
                <a:path extrusionOk="0" h="290934" w="1168653">
                  <a:moveTo>
                    <a:pt x="608372" y="290677"/>
                  </a:moveTo>
                  <a:lnTo>
                    <a:pt x="672" y="124429"/>
                  </a:lnTo>
                  <a:lnTo>
                    <a:pt x="672" y="-257"/>
                  </a:lnTo>
                  <a:lnTo>
                    <a:pt x="1169326" y="290677"/>
                  </a:lnTo>
                  <a:close/>
                </a:path>
              </a:pathLst>
            </a:custGeom>
            <a:solidFill>
              <a:srgbClr val="AEAB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3"/>
            <p:cNvSpPr/>
            <p:nvPr/>
          </p:nvSpPr>
          <p:spPr>
            <a:xfrm>
              <a:off x="2931328" y="973453"/>
              <a:ext cx="643694" cy="3672325"/>
            </a:xfrm>
            <a:custGeom>
              <a:rect b="b" l="l" r="r" t="t"/>
              <a:pathLst>
                <a:path extrusionOk="0" h="3200283" w="560953">
                  <a:moveTo>
                    <a:pt x="561641" y="3200092"/>
                  </a:moveTo>
                  <a:lnTo>
                    <a:pt x="561641" y="-192"/>
                  </a:lnTo>
                  <a:lnTo>
                    <a:pt x="687" y="-192"/>
                  </a:lnTo>
                  <a:lnTo>
                    <a:pt x="687" y="3200092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66" name="Google Shape;166;p3"/>
          <p:cNvSpPr/>
          <p:nvPr/>
        </p:nvSpPr>
        <p:spPr>
          <a:xfrm rot="10800000">
            <a:off x="5308360" y="2277529"/>
            <a:ext cx="1787100" cy="203400"/>
          </a:xfrm>
          <a:prstGeom prst="trapezoid">
            <a:avLst>
              <a:gd fmla="val 135527" name="adj"/>
            </a:avLst>
          </a:prstGeom>
          <a:solidFill>
            <a:srgbClr val="AEABA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67" name="Google Shape;167;p3"/>
          <p:cNvGrpSpPr/>
          <p:nvPr/>
        </p:nvGrpSpPr>
        <p:grpSpPr>
          <a:xfrm>
            <a:off x="861401" y="0"/>
            <a:ext cx="729188" cy="1435564"/>
            <a:chOff x="2980826" y="3069265"/>
            <a:chExt cx="729188" cy="1435564"/>
          </a:xfrm>
        </p:grpSpPr>
        <p:sp>
          <p:nvSpPr>
            <p:cNvPr id="168" name="Google Shape;168;p3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3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70" name="Google Shape;170;p3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71" name="Google Shape;171;p3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72" name="Google Shape;172;p3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3" name="Google Shape;173;p3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74" name="Google Shape;174;p3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" name="Google Shape;175;p3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" name="Google Shape;176;p3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" name="Google Shape;177;p3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" name="Google Shape;178;p3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" name="Google Shape;179;p3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" name="Google Shape;180;p3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" name="Google Shape;181;p3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" name="Google Shape;182;p3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" name="Google Shape;183;p3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" name="Google Shape;184;p3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" name="Google Shape;185;p3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" name="Google Shape;186;p3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" name="Google Shape;187;p3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" name="Google Shape;188;p3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" name="Google Shape;189;p3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0" name="Google Shape;190;p3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91" name="Google Shape;191;p3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92" name="Google Shape;192;p3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3" name="Google Shape;193;p3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4" name="Google Shape;194;p3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5" name="Google Shape;195;p3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96" name="Google Shape;196;p3"/>
          <p:cNvGrpSpPr/>
          <p:nvPr/>
        </p:nvGrpSpPr>
        <p:grpSpPr>
          <a:xfrm flipH="1">
            <a:off x="10469684" y="0"/>
            <a:ext cx="729188" cy="1435564"/>
            <a:chOff x="2980826" y="3069265"/>
            <a:chExt cx="729188" cy="1435564"/>
          </a:xfrm>
        </p:grpSpPr>
        <p:sp>
          <p:nvSpPr>
            <p:cNvPr id="197" name="Google Shape;197;p3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3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99" name="Google Shape;199;p3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200" name="Google Shape;200;p3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201" name="Google Shape;201;p3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2" name="Google Shape;202;p3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03" name="Google Shape;203;p3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" name="Google Shape;204;p3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" name="Google Shape;205;p3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6" name="Google Shape;206;p3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" name="Google Shape;207;p3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8" name="Google Shape;208;p3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9" name="Google Shape;209;p3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0" name="Google Shape;210;p3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1" name="Google Shape;211;p3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2" name="Google Shape;212;p3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3" name="Google Shape;213;p3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4" name="Google Shape;214;p3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5" name="Google Shape;215;p3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6" name="Google Shape;216;p3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7" name="Google Shape;217;p3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8" name="Google Shape;218;p3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9" name="Google Shape;219;p3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20" name="Google Shape;220;p3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221" name="Google Shape;221;p3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2" name="Google Shape;222;p3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3" name="Google Shape;223;p3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4" name="Google Shape;224;p3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225" name="Google Shape;225;p3"/>
          <p:cNvSpPr txBox="1"/>
          <p:nvPr/>
        </p:nvSpPr>
        <p:spPr>
          <a:xfrm rot="5400000">
            <a:off x="-679350" y="5597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66666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19"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27" name="Google Shape;227;p4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228" name="Google Shape;228;p4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229" name="Google Shape;229;p4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30" name="Google Shape;230;p4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231" name="Google Shape;231;p4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232" name="Google Shape;232;p4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33" name="Google Shape;233;p4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34" name="Google Shape;234;p4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35" name="Google Shape;235;p4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36" name="Google Shape;236;p4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Right">
  <p:cSld name="CUSTOM_1">
    <p:spTree>
      <p:nvGrpSpPr>
        <p:cNvPr id="237" name="Shape 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8" name="Google Shape;238;p5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4389600"/>
            <a:ext cx="12192000" cy="2468402"/>
          </a:xfrm>
          <a:prstGeom prst="rect">
            <a:avLst/>
          </a:prstGeom>
          <a:noFill/>
          <a:ln>
            <a:noFill/>
          </a:ln>
        </p:spPr>
      </p:pic>
      <p:sp>
        <p:nvSpPr>
          <p:cNvPr id="239" name="Google Shape;239;p5"/>
          <p:cNvSpPr/>
          <p:nvPr/>
        </p:nvSpPr>
        <p:spPr>
          <a:xfrm>
            <a:off x="782418" y="1883301"/>
            <a:ext cx="743164" cy="4003223"/>
          </a:xfrm>
          <a:custGeom>
            <a:rect b="b" l="l" r="r" t="t"/>
            <a:pathLst>
              <a:path extrusionOk="0" h="3715288" w="709464">
                <a:moveTo>
                  <a:pt x="4813" y="0"/>
                </a:moveTo>
                <a:lnTo>
                  <a:pt x="699839" y="192505"/>
                </a:lnTo>
                <a:cubicBezTo>
                  <a:pt x="703047" y="1366766"/>
                  <a:pt x="706256" y="2541027"/>
                  <a:pt x="709464" y="3715288"/>
                </a:cubicBezTo>
                <a:lnTo>
                  <a:pt x="0" y="3715287"/>
                </a:lnTo>
                <a:cubicBezTo>
                  <a:pt x="1604" y="2470441"/>
                  <a:pt x="3209" y="1244846"/>
                  <a:pt x="4813" y="0"/>
                </a:cubicBezTo>
                <a:close/>
              </a:path>
            </a:pathLst>
          </a:custGeom>
          <a:gradFill>
            <a:gsLst>
              <a:gs pos="0">
                <a:srgbClr val="EDEDED"/>
              </a:gs>
              <a:gs pos="12000">
                <a:srgbClr val="EDEDED"/>
              </a:gs>
              <a:gs pos="100000">
                <a:srgbClr val="FFFFFF"/>
              </a:gs>
            </a:gsLst>
            <a:lin ang="8100019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0" name="Google Shape;240;p5"/>
          <p:cNvSpPr/>
          <p:nvPr/>
        </p:nvSpPr>
        <p:spPr>
          <a:xfrm>
            <a:off x="11142269" y="-89164"/>
            <a:ext cx="1058636" cy="6312747"/>
          </a:xfrm>
          <a:custGeom>
            <a:rect b="b" l="l" r="r" t="t"/>
            <a:pathLst>
              <a:path extrusionOk="0" h="6376512" w="1501611">
                <a:moveTo>
                  <a:pt x="0" y="0"/>
                </a:moveTo>
                <a:lnTo>
                  <a:pt x="1501611" y="0"/>
                </a:lnTo>
                <a:lnTo>
                  <a:pt x="1501611" y="6376512"/>
                </a:lnTo>
                <a:lnTo>
                  <a:pt x="0" y="6376512"/>
                </a:lnTo>
                <a:close/>
              </a:path>
            </a:pathLst>
          </a:custGeom>
          <a:gradFill>
            <a:gsLst>
              <a:gs pos="0">
                <a:srgbClr val="D8D8D8"/>
              </a:gs>
              <a:gs pos="6000">
                <a:srgbClr val="D8D8D8"/>
              </a:gs>
              <a:gs pos="100000">
                <a:srgbClr val="F0F0F0"/>
              </a:gs>
            </a:gsLst>
            <a:lin ang="16200038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1" name="Google Shape;241;p5"/>
          <p:cNvSpPr/>
          <p:nvPr/>
        </p:nvSpPr>
        <p:spPr>
          <a:xfrm>
            <a:off x="10106218" y="-94213"/>
            <a:ext cx="1069831" cy="6328482"/>
          </a:xfrm>
          <a:custGeom>
            <a:rect b="b" l="l" r="r" t="t"/>
            <a:pathLst>
              <a:path extrusionOk="0" h="6328482" w="1069831">
                <a:moveTo>
                  <a:pt x="468923" y="0"/>
                </a:moveTo>
                <a:lnTo>
                  <a:pt x="1069831" y="0"/>
                </a:lnTo>
                <a:lnTo>
                  <a:pt x="1068414" y="781151"/>
                </a:lnTo>
                <a:cubicBezTo>
                  <a:pt x="1062363" y="2630262"/>
                  <a:pt x="1050261" y="4470295"/>
                  <a:pt x="1050261" y="6328482"/>
                </a:cubicBezTo>
                <a:lnTo>
                  <a:pt x="0" y="5598422"/>
                </a:lnTo>
                <a:lnTo>
                  <a:pt x="0" y="833840"/>
                </a:lnTo>
                <a:close/>
              </a:path>
            </a:pathLst>
          </a:custGeom>
          <a:gradFill>
            <a:gsLst>
              <a:gs pos="0">
                <a:srgbClr val="D0D0D0"/>
              </a:gs>
              <a:gs pos="12000">
                <a:srgbClr val="D0D0D0"/>
              </a:gs>
              <a:gs pos="100000">
                <a:srgbClr val="F9F9F9"/>
              </a:gs>
            </a:gsLst>
            <a:lin ang="16200038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2" name="Google Shape;242;p5"/>
          <p:cNvSpPr/>
          <p:nvPr/>
        </p:nvSpPr>
        <p:spPr>
          <a:xfrm>
            <a:off x="-29910" y="-145895"/>
            <a:ext cx="3494670" cy="6632176"/>
          </a:xfrm>
          <a:custGeom>
            <a:rect b="b" l="l" r="r" t="t"/>
            <a:pathLst>
              <a:path extrusionOk="0" h="6632176" w="3494670">
                <a:moveTo>
                  <a:pt x="30278" y="0"/>
                </a:moveTo>
                <a:lnTo>
                  <a:pt x="1379659" y="18167"/>
                </a:lnTo>
                <a:lnTo>
                  <a:pt x="3494670" y="1360922"/>
                </a:lnTo>
                <a:cubicBezTo>
                  <a:pt x="3494656" y="2773123"/>
                  <a:pt x="3494641" y="4257991"/>
                  <a:pt x="3494627" y="5670192"/>
                </a:cubicBezTo>
                <a:cubicBezTo>
                  <a:pt x="3064845" y="5798836"/>
                  <a:pt x="2574507" y="5909312"/>
                  <a:pt x="2144725" y="6037956"/>
                </a:cubicBezTo>
                <a:cubicBezTo>
                  <a:pt x="2145026" y="4819458"/>
                  <a:pt x="2163491" y="3594904"/>
                  <a:pt x="2163792" y="2376406"/>
                </a:cubicBezTo>
                <a:lnTo>
                  <a:pt x="820374" y="2048022"/>
                </a:lnTo>
                <a:lnTo>
                  <a:pt x="820374" y="6383793"/>
                </a:lnTo>
                <a:lnTo>
                  <a:pt x="0" y="6632176"/>
                </a:lnTo>
                <a:lnTo>
                  <a:pt x="30278" y="0"/>
                </a:lnTo>
                <a:close/>
              </a:path>
            </a:pathLst>
          </a:custGeom>
          <a:gradFill>
            <a:gsLst>
              <a:gs pos="0">
                <a:srgbClr val="D0D0D0"/>
              </a:gs>
              <a:gs pos="100000">
                <a:srgbClr val="F9F9F9"/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" name="Google Shape;243;p5"/>
          <p:cNvSpPr/>
          <p:nvPr/>
        </p:nvSpPr>
        <p:spPr>
          <a:xfrm>
            <a:off x="1498502" y="2236322"/>
            <a:ext cx="643694" cy="3624623"/>
          </a:xfrm>
          <a:custGeom>
            <a:rect b="b" l="l" r="r" t="t"/>
            <a:pathLst>
              <a:path extrusionOk="0" h="3158713" w="560953">
                <a:moveTo>
                  <a:pt x="561641" y="3158522"/>
                </a:moveTo>
                <a:lnTo>
                  <a:pt x="687" y="3158522"/>
                </a:lnTo>
                <a:lnTo>
                  <a:pt x="687" y="-192"/>
                </a:lnTo>
                <a:lnTo>
                  <a:pt x="561641" y="-192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" name="Google Shape;244;p5"/>
          <p:cNvSpPr/>
          <p:nvPr/>
        </p:nvSpPr>
        <p:spPr>
          <a:xfrm>
            <a:off x="801847" y="1902420"/>
            <a:ext cx="1341029" cy="333847"/>
          </a:xfrm>
          <a:custGeom>
            <a:rect b="b" l="l" r="r" t="t"/>
            <a:pathLst>
              <a:path extrusionOk="0" h="290934" w="1168653">
                <a:moveTo>
                  <a:pt x="608372" y="290678"/>
                </a:moveTo>
                <a:lnTo>
                  <a:pt x="672" y="124430"/>
                </a:lnTo>
                <a:lnTo>
                  <a:pt x="672" y="-256"/>
                </a:lnTo>
                <a:lnTo>
                  <a:pt x="1169326" y="290678"/>
                </a:lnTo>
                <a:close/>
              </a:path>
            </a:pathLst>
          </a:custGeom>
          <a:solidFill>
            <a:srgbClr val="AEABA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" name="Google Shape;245;p5"/>
          <p:cNvSpPr/>
          <p:nvPr/>
        </p:nvSpPr>
        <p:spPr>
          <a:xfrm>
            <a:off x="794676" y="1887705"/>
            <a:ext cx="1341029" cy="333847"/>
          </a:xfrm>
          <a:custGeom>
            <a:rect b="b" l="l" r="r" t="t"/>
            <a:pathLst>
              <a:path extrusionOk="0" h="290934" w="1168653">
                <a:moveTo>
                  <a:pt x="608372" y="290677"/>
                </a:moveTo>
                <a:lnTo>
                  <a:pt x="672" y="124429"/>
                </a:lnTo>
                <a:lnTo>
                  <a:pt x="672" y="-257"/>
                </a:lnTo>
                <a:lnTo>
                  <a:pt x="1169326" y="290677"/>
                </a:lnTo>
                <a:close/>
              </a:path>
            </a:pathLst>
          </a:custGeom>
          <a:solidFill>
            <a:srgbClr val="AEABA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6" name="Google Shape;246;p5"/>
          <p:cNvSpPr/>
          <p:nvPr/>
        </p:nvSpPr>
        <p:spPr>
          <a:xfrm>
            <a:off x="1496144" y="2220912"/>
            <a:ext cx="643694" cy="3672325"/>
          </a:xfrm>
          <a:custGeom>
            <a:rect b="b" l="l" r="r" t="t"/>
            <a:pathLst>
              <a:path extrusionOk="0" h="3200283" w="560953">
                <a:moveTo>
                  <a:pt x="561641" y="3200092"/>
                </a:moveTo>
                <a:lnTo>
                  <a:pt x="561641" y="-192"/>
                </a:lnTo>
                <a:lnTo>
                  <a:pt x="687" y="-192"/>
                </a:lnTo>
                <a:lnTo>
                  <a:pt x="687" y="3200092"/>
                </a:lnTo>
                <a:close/>
              </a:path>
            </a:pathLst>
          </a:cu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7" name="Google Shape;247;p5"/>
          <p:cNvSpPr/>
          <p:nvPr/>
        </p:nvSpPr>
        <p:spPr>
          <a:xfrm>
            <a:off x="1420048" y="-103991"/>
            <a:ext cx="9296129" cy="357311"/>
          </a:xfrm>
          <a:custGeom>
            <a:rect b="b" l="l" r="r" t="t"/>
            <a:pathLst>
              <a:path extrusionOk="0" h="311382" w="8101202">
                <a:moveTo>
                  <a:pt x="8102077" y="-323"/>
                </a:moveTo>
                <a:lnTo>
                  <a:pt x="7906865" y="311059"/>
                </a:lnTo>
                <a:lnTo>
                  <a:pt x="475815" y="311059"/>
                </a:lnTo>
                <a:lnTo>
                  <a:pt x="874" y="-323"/>
                </a:lnTo>
                <a:lnTo>
                  <a:pt x="8102077" y="-323"/>
                </a:lnTo>
                <a:close/>
              </a:path>
            </a:pathLst>
          </a:custGeom>
          <a:solidFill>
            <a:srgbClr val="DDDE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8" name="Google Shape;248;p5"/>
          <p:cNvSpPr/>
          <p:nvPr/>
        </p:nvSpPr>
        <p:spPr>
          <a:xfrm>
            <a:off x="2065530" y="245130"/>
            <a:ext cx="8412650" cy="279756"/>
          </a:xfrm>
          <a:custGeom>
            <a:rect b="b" l="l" r="r" t="t"/>
            <a:pathLst>
              <a:path extrusionOk="0" h="243796" w="7331285">
                <a:moveTo>
                  <a:pt x="7331285" y="0"/>
                </a:moveTo>
                <a:lnTo>
                  <a:pt x="7234708" y="243795"/>
                </a:lnTo>
                <a:lnTo>
                  <a:pt x="386394" y="243795"/>
                </a:lnTo>
                <a:lnTo>
                  <a:pt x="0" y="0"/>
                </a:lnTo>
                <a:lnTo>
                  <a:pt x="7331285" y="0"/>
                </a:lnTo>
                <a:close/>
              </a:path>
            </a:pathLst>
          </a:custGeom>
          <a:solidFill>
            <a:srgbClr val="DDDE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9" name="Google Shape;249;p5"/>
          <p:cNvSpPr/>
          <p:nvPr/>
        </p:nvSpPr>
        <p:spPr>
          <a:xfrm>
            <a:off x="2417818" y="452096"/>
            <a:ext cx="8044501" cy="382884"/>
          </a:xfrm>
          <a:custGeom>
            <a:rect b="b" l="l" r="r" t="t"/>
            <a:pathLst>
              <a:path extrusionOk="0" h="333668" w="6980044">
                <a:moveTo>
                  <a:pt x="6980044" y="0"/>
                </a:moveTo>
                <a:lnTo>
                  <a:pt x="6761844" y="328386"/>
                </a:lnTo>
                <a:lnTo>
                  <a:pt x="492705" y="333668"/>
                </a:lnTo>
                <a:lnTo>
                  <a:pt x="0" y="10565"/>
                </a:lnTo>
                <a:lnTo>
                  <a:pt x="6980044" y="0"/>
                </a:lnTo>
                <a:close/>
              </a:path>
            </a:pathLst>
          </a:custGeom>
          <a:solidFill>
            <a:srgbClr val="DDDE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0" name="Google Shape;250;p5"/>
          <p:cNvSpPr/>
          <p:nvPr/>
        </p:nvSpPr>
        <p:spPr>
          <a:xfrm>
            <a:off x="2837250" y="762050"/>
            <a:ext cx="7390123" cy="382358"/>
          </a:xfrm>
          <a:custGeom>
            <a:rect b="b" l="l" r="r" t="t"/>
            <a:pathLst>
              <a:path extrusionOk="0" h="272141" w="6468379">
                <a:moveTo>
                  <a:pt x="6468379" y="0"/>
                </a:moveTo>
                <a:lnTo>
                  <a:pt x="6314047" y="272141"/>
                </a:lnTo>
                <a:lnTo>
                  <a:pt x="534819" y="272141"/>
                </a:lnTo>
                <a:lnTo>
                  <a:pt x="0" y="21203"/>
                </a:lnTo>
                <a:lnTo>
                  <a:pt x="6468379" y="0"/>
                </a:lnTo>
                <a:close/>
              </a:path>
            </a:pathLst>
          </a:custGeom>
          <a:solidFill>
            <a:srgbClr val="DDDE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1" name="Google Shape;251;p5"/>
          <p:cNvSpPr/>
          <p:nvPr/>
        </p:nvSpPr>
        <p:spPr>
          <a:xfrm>
            <a:off x="1944145" y="154570"/>
            <a:ext cx="8667723" cy="33670"/>
          </a:xfrm>
          <a:custGeom>
            <a:rect b="b" l="l" r="r" t="t"/>
            <a:pathLst>
              <a:path extrusionOk="0" h="29342" w="7456106">
                <a:moveTo>
                  <a:pt x="7456987" y="-317"/>
                </a:moveTo>
                <a:lnTo>
                  <a:pt x="7438569" y="29025"/>
                </a:lnTo>
                <a:lnTo>
                  <a:pt x="45757" y="29025"/>
                </a:lnTo>
                <a:lnTo>
                  <a:pt x="881" y="-317"/>
                </a:lnTo>
                <a:lnTo>
                  <a:pt x="7456987" y="-317"/>
                </a:lnTo>
                <a:close/>
              </a:path>
            </a:pathLst>
          </a:custGeom>
          <a:solidFill>
            <a:srgbClr val="B7B9C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2" name="Google Shape;252;p5"/>
          <p:cNvSpPr/>
          <p:nvPr/>
        </p:nvSpPr>
        <p:spPr>
          <a:xfrm>
            <a:off x="2550567" y="550412"/>
            <a:ext cx="7803709" cy="35368"/>
          </a:xfrm>
          <a:custGeom>
            <a:rect b="b" l="l" r="r" t="t"/>
            <a:pathLst>
              <a:path extrusionOk="0" h="30822" w="6655615">
                <a:moveTo>
                  <a:pt x="6656503" y="-305"/>
                </a:moveTo>
                <a:lnTo>
                  <a:pt x="6639983" y="30518"/>
                </a:lnTo>
                <a:lnTo>
                  <a:pt x="45595" y="30518"/>
                </a:lnTo>
                <a:lnTo>
                  <a:pt x="887" y="1167"/>
                </a:lnTo>
                <a:close/>
              </a:path>
            </a:pathLst>
          </a:custGeom>
          <a:solidFill>
            <a:srgbClr val="B7B9C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" name="Google Shape;253;p5"/>
          <p:cNvSpPr/>
          <p:nvPr/>
        </p:nvSpPr>
        <p:spPr>
          <a:xfrm>
            <a:off x="2971978" y="828474"/>
            <a:ext cx="7196891" cy="33671"/>
          </a:xfrm>
          <a:custGeom>
            <a:rect b="b" l="l" r="r" t="t"/>
            <a:pathLst>
              <a:path extrusionOk="0" h="29343" w="6190874">
                <a:moveTo>
                  <a:pt x="6191769" y="-296"/>
                </a:moveTo>
                <a:lnTo>
                  <a:pt x="6173351" y="29047"/>
                </a:lnTo>
                <a:lnTo>
                  <a:pt x="45771" y="29047"/>
                </a:lnTo>
                <a:lnTo>
                  <a:pt x="894" y="-296"/>
                </a:lnTo>
                <a:lnTo>
                  <a:pt x="6191769" y="-296"/>
                </a:lnTo>
                <a:close/>
              </a:path>
            </a:pathLst>
          </a:custGeom>
          <a:solidFill>
            <a:srgbClr val="B7B9C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" name="Google Shape;254;p5"/>
          <p:cNvSpPr/>
          <p:nvPr/>
        </p:nvSpPr>
        <p:spPr>
          <a:xfrm>
            <a:off x="9974325" y="-106325"/>
            <a:ext cx="872389" cy="1236380"/>
          </a:xfrm>
          <a:custGeom>
            <a:rect b="b" l="l" r="r" t="t"/>
            <a:pathLst>
              <a:path extrusionOk="0" h="1233297" w="892470">
                <a:moveTo>
                  <a:pt x="711647" y="0"/>
                </a:moveTo>
                <a:lnTo>
                  <a:pt x="892470" y="0"/>
                </a:lnTo>
                <a:lnTo>
                  <a:pt x="116523" y="1232458"/>
                </a:lnTo>
                <a:lnTo>
                  <a:pt x="0" y="1233297"/>
                </a:lnTo>
                <a:close/>
              </a:path>
            </a:pathLst>
          </a:custGeom>
          <a:solidFill>
            <a:srgbClr val="B7B9C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5" name="Google Shape;255;p5"/>
          <p:cNvSpPr/>
          <p:nvPr/>
        </p:nvSpPr>
        <p:spPr>
          <a:xfrm>
            <a:off x="8546380" y="-106325"/>
            <a:ext cx="235555" cy="1234936"/>
          </a:xfrm>
          <a:custGeom>
            <a:rect b="b" l="l" r="r" t="t"/>
            <a:pathLst>
              <a:path extrusionOk="0" h="1234936" w="235555">
                <a:moveTo>
                  <a:pt x="53835" y="0"/>
                </a:moveTo>
                <a:lnTo>
                  <a:pt x="235555" y="0"/>
                </a:lnTo>
                <a:lnTo>
                  <a:pt x="128838" y="1233535"/>
                </a:lnTo>
                <a:lnTo>
                  <a:pt x="0" y="1234936"/>
                </a:lnTo>
                <a:close/>
              </a:path>
            </a:pathLst>
          </a:custGeom>
          <a:solidFill>
            <a:srgbClr val="B7B9C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6" name="Google Shape;256;p5"/>
          <p:cNvSpPr/>
          <p:nvPr/>
        </p:nvSpPr>
        <p:spPr>
          <a:xfrm>
            <a:off x="6541212" y="-106325"/>
            <a:ext cx="699496" cy="1234268"/>
          </a:xfrm>
          <a:custGeom>
            <a:rect b="b" l="l" r="r" t="t"/>
            <a:pathLst>
              <a:path extrusionOk="0" h="1234268" w="699496">
                <a:moveTo>
                  <a:pt x="0" y="0"/>
                </a:moveTo>
                <a:lnTo>
                  <a:pt x="170620" y="0"/>
                </a:lnTo>
                <a:lnTo>
                  <a:pt x="699496" y="1234058"/>
                </a:lnTo>
                <a:lnTo>
                  <a:pt x="564645" y="1234268"/>
                </a:lnTo>
                <a:close/>
              </a:path>
            </a:pathLst>
          </a:custGeom>
          <a:solidFill>
            <a:srgbClr val="B7B9C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7" name="Google Shape;257;p5"/>
          <p:cNvSpPr/>
          <p:nvPr/>
        </p:nvSpPr>
        <p:spPr>
          <a:xfrm>
            <a:off x="4043676" y="-106325"/>
            <a:ext cx="1334554" cy="1237128"/>
          </a:xfrm>
          <a:custGeom>
            <a:rect b="b" l="l" r="r" t="t"/>
            <a:pathLst>
              <a:path extrusionOk="0" h="1237128" w="1334554">
                <a:moveTo>
                  <a:pt x="0" y="0"/>
                </a:moveTo>
                <a:lnTo>
                  <a:pt x="195869" y="0"/>
                </a:lnTo>
                <a:lnTo>
                  <a:pt x="1334554" y="1237128"/>
                </a:lnTo>
                <a:lnTo>
                  <a:pt x="1193700" y="1237128"/>
                </a:lnTo>
                <a:cubicBezTo>
                  <a:pt x="1193700" y="1237128"/>
                  <a:pt x="744245" y="770552"/>
                  <a:pt x="114060" y="118074"/>
                </a:cubicBezTo>
                <a:close/>
              </a:path>
            </a:pathLst>
          </a:custGeom>
          <a:solidFill>
            <a:srgbClr val="B7B9C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8" name="Google Shape;258;p5"/>
          <p:cNvSpPr/>
          <p:nvPr/>
        </p:nvSpPr>
        <p:spPr>
          <a:xfrm flipH="1">
            <a:off x="1337963" y="-118845"/>
            <a:ext cx="2185631" cy="1373872"/>
          </a:xfrm>
          <a:custGeom>
            <a:rect b="b" l="l" r="r" t="t"/>
            <a:pathLst>
              <a:path extrusionOk="0" h="1373872" w="2185631">
                <a:moveTo>
                  <a:pt x="2185631" y="0"/>
                </a:moveTo>
                <a:lnTo>
                  <a:pt x="1962487" y="0"/>
                </a:lnTo>
                <a:lnTo>
                  <a:pt x="1698778" y="172282"/>
                </a:lnTo>
                <a:cubicBezTo>
                  <a:pt x="739884" y="798780"/>
                  <a:pt x="0" y="1282649"/>
                  <a:pt x="0" y="1282649"/>
                </a:cubicBezTo>
                <a:lnTo>
                  <a:pt x="1126" y="1373872"/>
                </a:lnTo>
                <a:close/>
              </a:path>
            </a:pathLst>
          </a:custGeom>
          <a:solidFill>
            <a:srgbClr val="B7B9C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9" name="Google Shape;259;p5"/>
          <p:cNvSpPr txBox="1"/>
          <p:nvPr/>
        </p:nvSpPr>
        <p:spPr>
          <a:xfrm rot="5400000">
            <a:off x="-679350" y="5597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66666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260" name="Google Shape;260;p5"/>
          <p:cNvSpPr/>
          <p:nvPr/>
        </p:nvSpPr>
        <p:spPr>
          <a:xfrm flipH="1">
            <a:off x="3414187" y="1144400"/>
            <a:ext cx="6719388" cy="4370667"/>
          </a:xfrm>
          <a:custGeom>
            <a:rect b="b" l="l" r="r" t="t"/>
            <a:pathLst>
              <a:path extrusionOk="0" h="4233092" w="5855676">
                <a:moveTo>
                  <a:pt x="0" y="4233092"/>
                </a:moveTo>
                <a:lnTo>
                  <a:pt x="5844361" y="4233092"/>
                </a:lnTo>
                <a:cubicBezTo>
                  <a:pt x="5850019" y="2813575"/>
                  <a:pt x="5835876" y="1411031"/>
                  <a:pt x="5855676" y="0"/>
                </a:cubicBezTo>
                <a:lnTo>
                  <a:pt x="0" y="0"/>
                </a:lnTo>
                <a:lnTo>
                  <a:pt x="0" y="4233092"/>
                </a:lnTo>
                <a:close/>
              </a:path>
            </a:pathLst>
          </a:custGeom>
          <a:gradFill>
            <a:gsLst>
              <a:gs pos="0">
                <a:srgbClr val="D8D8D8"/>
              </a:gs>
              <a:gs pos="6000">
                <a:srgbClr val="D8D8D8"/>
              </a:gs>
              <a:gs pos="100000">
                <a:srgbClr val="F0F0F0"/>
              </a:gs>
            </a:gsLst>
            <a:lin ang="16200038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1" name="Google Shape;261;p5"/>
          <p:cNvSpPr txBox="1"/>
          <p:nvPr>
            <p:ph type="title"/>
          </p:nvPr>
        </p:nvSpPr>
        <p:spPr>
          <a:xfrm>
            <a:off x="6072725" y="1583975"/>
            <a:ext cx="5322600" cy="13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ldrich"/>
              <a:buNone/>
              <a:defRPr sz="70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bril Fatface"/>
              <a:buNone/>
              <a:defRPr sz="7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262" name="Google Shape;262;p5"/>
          <p:cNvSpPr txBox="1"/>
          <p:nvPr>
            <p:ph idx="1" type="body"/>
          </p:nvPr>
        </p:nvSpPr>
        <p:spPr>
          <a:xfrm>
            <a:off x="6072700" y="2988275"/>
            <a:ext cx="5322600" cy="2235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23850" lvl="0" marL="457200" algn="r"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1pPr>
            <a:lvl2pPr indent="-323850" lvl="1" marL="914400" algn="r">
              <a:spcBef>
                <a:spcPts val="2100"/>
              </a:spcBef>
              <a:spcAft>
                <a:spcPts val="0"/>
              </a:spcAft>
              <a:buSzPts val="1500"/>
              <a:buChar char="○"/>
              <a:defRPr/>
            </a:lvl2pPr>
            <a:lvl3pPr indent="-323850" lvl="2" marL="1371600" algn="r">
              <a:spcBef>
                <a:spcPts val="2100"/>
              </a:spcBef>
              <a:spcAft>
                <a:spcPts val="0"/>
              </a:spcAft>
              <a:buSzPts val="1500"/>
              <a:buChar char="■"/>
              <a:defRPr/>
            </a:lvl3pPr>
            <a:lvl4pPr indent="-323850" lvl="3" marL="1828800" algn="r">
              <a:spcBef>
                <a:spcPts val="2100"/>
              </a:spcBef>
              <a:spcAft>
                <a:spcPts val="0"/>
              </a:spcAft>
              <a:buSzPts val="1500"/>
              <a:buChar char="●"/>
              <a:defRPr/>
            </a:lvl4pPr>
            <a:lvl5pPr indent="-323850" lvl="4" marL="2286000" algn="r">
              <a:spcBef>
                <a:spcPts val="2100"/>
              </a:spcBef>
              <a:spcAft>
                <a:spcPts val="0"/>
              </a:spcAft>
              <a:buSzPts val="1500"/>
              <a:buChar char="○"/>
              <a:defRPr/>
            </a:lvl5pPr>
            <a:lvl6pPr indent="-323850" lvl="5" marL="2743200" algn="r">
              <a:spcBef>
                <a:spcPts val="2100"/>
              </a:spcBef>
              <a:spcAft>
                <a:spcPts val="0"/>
              </a:spcAft>
              <a:buSzPts val="1500"/>
              <a:buChar char="■"/>
              <a:defRPr/>
            </a:lvl6pPr>
            <a:lvl7pPr indent="-323850" lvl="6" marL="3200400" algn="r">
              <a:spcBef>
                <a:spcPts val="2100"/>
              </a:spcBef>
              <a:spcAft>
                <a:spcPts val="0"/>
              </a:spcAft>
              <a:buSzPts val="1500"/>
              <a:buChar char="●"/>
              <a:defRPr/>
            </a:lvl7pPr>
            <a:lvl8pPr indent="-323850" lvl="7" marL="3657600" algn="r">
              <a:spcBef>
                <a:spcPts val="2100"/>
              </a:spcBef>
              <a:spcAft>
                <a:spcPts val="0"/>
              </a:spcAft>
              <a:buSzPts val="1500"/>
              <a:buChar char="○"/>
              <a:defRPr/>
            </a:lvl8pPr>
            <a:lvl9pPr indent="-323850" lvl="8" marL="4114800" algn="r">
              <a:spcBef>
                <a:spcPts val="2100"/>
              </a:spcBef>
              <a:spcAft>
                <a:spcPts val="2100"/>
              </a:spcAft>
              <a:buSzPts val="15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4 Left">
  <p:cSld name="CUSTOM_2">
    <p:spTree>
      <p:nvGrpSpPr>
        <p:cNvPr id="263" name="Shape 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64" name="Google Shape;264;p6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4389600"/>
            <a:ext cx="12192000" cy="2468402"/>
          </a:xfrm>
          <a:prstGeom prst="rect">
            <a:avLst/>
          </a:prstGeom>
          <a:noFill/>
          <a:ln>
            <a:noFill/>
          </a:ln>
        </p:spPr>
      </p:pic>
      <p:sp>
        <p:nvSpPr>
          <p:cNvPr id="265" name="Google Shape;265;p6"/>
          <p:cNvSpPr/>
          <p:nvPr/>
        </p:nvSpPr>
        <p:spPr>
          <a:xfrm flipH="1">
            <a:off x="-2479" y="-89164"/>
            <a:ext cx="1058636" cy="6312747"/>
          </a:xfrm>
          <a:custGeom>
            <a:rect b="b" l="l" r="r" t="t"/>
            <a:pathLst>
              <a:path extrusionOk="0" h="6376512" w="1501611">
                <a:moveTo>
                  <a:pt x="0" y="0"/>
                </a:moveTo>
                <a:lnTo>
                  <a:pt x="1501611" y="0"/>
                </a:lnTo>
                <a:lnTo>
                  <a:pt x="1501611" y="6376512"/>
                </a:lnTo>
                <a:lnTo>
                  <a:pt x="0" y="6376512"/>
                </a:lnTo>
                <a:close/>
              </a:path>
            </a:pathLst>
          </a:custGeom>
          <a:gradFill>
            <a:gsLst>
              <a:gs pos="0">
                <a:srgbClr val="D8D8D8"/>
              </a:gs>
              <a:gs pos="6000">
                <a:srgbClr val="D8D8D8"/>
              </a:gs>
              <a:gs pos="100000">
                <a:srgbClr val="F0F0F0"/>
              </a:gs>
            </a:gsLst>
            <a:lin ang="16200038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6" name="Google Shape;266;p6"/>
          <p:cNvSpPr/>
          <p:nvPr/>
        </p:nvSpPr>
        <p:spPr>
          <a:xfrm flipH="1">
            <a:off x="1022197" y="-94225"/>
            <a:ext cx="1088553" cy="6328482"/>
          </a:xfrm>
          <a:custGeom>
            <a:rect b="b" l="l" r="r" t="t"/>
            <a:pathLst>
              <a:path extrusionOk="0" h="6328482" w="1069831">
                <a:moveTo>
                  <a:pt x="468923" y="0"/>
                </a:moveTo>
                <a:lnTo>
                  <a:pt x="1069831" y="0"/>
                </a:lnTo>
                <a:lnTo>
                  <a:pt x="1068414" y="781151"/>
                </a:lnTo>
                <a:cubicBezTo>
                  <a:pt x="1062363" y="2630262"/>
                  <a:pt x="1050261" y="4470295"/>
                  <a:pt x="1050261" y="6328482"/>
                </a:cubicBezTo>
                <a:lnTo>
                  <a:pt x="0" y="5598422"/>
                </a:lnTo>
                <a:lnTo>
                  <a:pt x="0" y="833840"/>
                </a:lnTo>
                <a:close/>
              </a:path>
            </a:pathLst>
          </a:custGeom>
          <a:gradFill>
            <a:gsLst>
              <a:gs pos="0">
                <a:srgbClr val="D0D0D0"/>
              </a:gs>
              <a:gs pos="12000">
                <a:srgbClr val="D0D0D0"/>
              </a:gs>
              <a:gs pos="100000">
                <a:srgbClr val="F9F9F9"/>
              </a:gs>
            </a:gsLst>
            <a:lin ang="16200038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7" name="Google Shape;267;p6"/>
          <p:cNvSpPr/>
          <p:nvPr/>
        </p:nvSpPr>
        <p:spPr>
          <a:xfrm flipH="1">
            <a:off x="10056231" y="2236322"/>
            <a:ext cx="643694" cy="3624623"/>
          </a:xfrm>
          <a:custGeom>
            <a:rect b="b" l="l" r="r" t="t"/>
            <a:pathLst>
              <a:path extrusionOk="0" h="3158713" w="560953">
                <a:moveTo>
                  <a:pt x="561641" y="3158522"/>
                </a:moveTo>
                <a:lnTo>
                  <a:pt x="687" y="3158522"/>
                </a:lnTo>
                <a:lnTo>
                  <a:pt x="687" y="-192"/>
                </a:lnTo>
                <a:lnTo>
                  <a:pt x="561641" y="-192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8" name="Google Shape;268;p6"/>
          <p:cNvSpPr/>
          <p:nvPr/>
        </p:nvSpPr>
        <p:spPr>
          <a:xfrm flipH="1">
            <a:off x="10055550" y="1902420"/>
            <a:ext cx="1341029" cy="333847"/>
          </a:xfrm>
          <a:custGeom>
            <a:rect b="b" l="l" r="r" t="t"/>
            <a:pathLst>
              <a:path extrusionOk="0" h="290934" w="1168653">
                <a:moveTo>
                  <a:pt x="608372" y="290678"/>
                </a:moveTo>
                <a:lnTo>
                  <a:pt x="672" y="124430"/>
                </a:lnTo>
                <a:lnTo>
                  <a:pt x="672" y="-256"/>
                </a:lnTo>
                <a:lnTo>
                  <a:pt x="1169326" y="290678"/>
                </a:lnTo>
                <a:close/>
              </a:path>
            </a:pathLst>
          </a:custGeom>
          <a:solidFill>
            <a:srgbClr val="AEABA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9" name="Google Shape;269;p6"/>
          <p:cNvSpPr/>
          <p:nvPr/>
        </p:nvSpPr>
        <p:spPr>
          <a:xfrm flipH="1">
            <a:off x="1482249" y="-103991"/>
            <a:ext cx="9296129" cy="357311"/>
          </a:xfrm>
          <a:custGeom>
            <a:rect b="b" l="l" r="r" t="t"/>
            <a:pathLst>
              <a:path extrusionOk="0" h="311382" w="8101202">
                <a:moveTo>
                  <a:pt x="8102077" y="-323"/>
                </a:moveTo>
                <a:lnTo>
                  <a:pt x="7906865" y="311059"/>
                </a:lnTo>
                <a:lnTo>
                  <a:pt x="475815" y="311059"/>
                </a:lnTo>
                <a:lnTo>
                  <a:pt x="874" y="-323"/>
                </a:lnTo>
                <a:lnTo>
                  <a:pt x="8102077" y="-323"/>
                </a:lnTo>
                <a:close/>
              </a:path>
            </a:pathLst>
          </a:custGeom>
          <a:solidFill>
            <a:srgbClr val="DDDE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0" name="Google Shape;270;p6"/>
          <p:cNvSpPr/>
          <p:nvPr/>
        </p:nvSpPr>
        <p:spPr>
          <a:xfrm flipH="1">
            <a:off x="1720247" y="245130"/>
            <a:ext cx="8412650" cy="279756"/>
          </a:xfrm>
          <a:custGeom>
            <a:rect b="b" l="l" r="r" t="t"/>
            <a:pathLst>
              <a:path extrusionOk="0" h="243796" w="7331285">
                <a:moveTo>
                  <a:pt x="7331285" y="0"/>
                </a:moveTo>
                <a:lnTo>
                  <a:pt x="7234708" y="243795"/>
                </a:lnTo>
                <a:lnTo>
                  <a:pt x="386394" y="243795"/>
                </a:lnTo>
                <a:lnTo>
                  <a:pt x="0" y="0"/>
                </a:lnTo>
                <a:lnTo>
                  <a:pt x="7331285" y="0"/>
                </a:lnTo>
                <a:close/>
              </a:path>
            </a:pathLst>
          </a:custGeom>
          <a:solidFill>
            <a:srgbClr val="DDDE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1" name="Google Shape;271;p6"/>
          <p:cNvSpPr/>
          <p:nvPr/>
        </p:nvSpPr>
        <p:spPr>
          <a:xfrm flipH="1">
            <a:off x="1736107" y="452096"/>
            <a:ext cx="8044501" cy="382884"/>
          </a:xfrm>
          <a:custGeom>
            <a:rect b="b" l="l" r="r" t="t"/>
            <a:pathLst>
              <a:path extrusionOk="0" h="333668" w="6980044">
                <a:moveTo>
                  <a:pt x="6980044" y="0"/>
                </a:moveTo>
                <a:lnTo>
                  <a:pt x="6761844" y="328386"/>
                </a:lnTo>
                <a:lnTo>
                  <a:pt x="492705" y="333668"/>
                </a:lnTo>
                <a:lnTo>
                  <a:pt x="0" y="10565"/>
                </a:lnTo>
                <a:lnTo>
                  <a:pt x="6980044" y="0"/>
                </a:lnTo>
                <a:close/>
              </a:path>
            </a:pathLst>
          </a:custGeom>
          <a:solidFill>
            <a:srgbClr val="DDDE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2" name="Google Shape;272;p6"/>
          <p:cNvSpPr/>
          <p:nvPr/>
        </p:nvSpPr>
        <p:spPr>
          <a:xfrm flipH="1">
            <a:off x="1971052" y="762050"/>
            <a:ext cx="7390123" cy="382358"/>
          </a:xfrm>
          <a:custGeom>
            <a:rect b="b" l="l" r="r" t="t"/>
            <a:pathLst>
              <a:path extrusionOk="0" h="272141" w="6468379">
                <a:moveTo>
                  <a:pt x="6468379" y="0"/>
                </a:moveTo>
                <a:lnTo>
                  <a:pt x="6314047" y="272141"/>
                </a:lnTo>
                <a:lnTo>
                  <a:pt x="534819" y="272141"/>
                </a:lnTo>
                <a:lnTo>
                  <a:pt x="0" y="21203"/>
                </a:lnTo>
                <a:lnTo>
                  <a:pt x="6468379" y="0"/>
                </a:lnTo>
                <a:close/>
              </a:path>
            </a:pathLst>
          </a:custGeom>
          <a:solidFill>
            <a:srgbClr val="DDDEE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3" name="Google Shape;273;p6"/>
          <p:cNvSpPr/>
          <p:nvPr/>
        </p:nvSpPr>
        <p:spPr>
          <a:xfrm flipH="1">
            <a:off x="1586558" y="154570"/>
            <a:ext cx="8667723" cy="33670"/>
          </a:xfrm>
          <a:custGeom>
            <a:rect b="b" l="l" r="r" t="t"/>
            <a:pathLst>
              <a:path extrusionOk="0" h="29342" w="7456106">
                <a:moveTo>
                  <a:pt x="7456987" y="-317"/>
                </a:moveTo>
                <a:lnTo>
                  <a:pt x="7438569" y="29025"/>
                </a:lnTo>
                <a:lnTo>
                  <a:pt x="45757" y="29025"/>
                </a:lnTo>
                <a:lnTo>
                  <a:pt x="881" y="-317"/>
                </a:lnTo>
                <a:lnTo>
                  <a:pt x="7456987" y="-317"/>
                </a:lnTo>
                <a:close/>
              </a:path>
            </a:pathLst>
          </a:custGeom>
          <a:solidFill>
            <a:srgbClr val="B7B9C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" name="Google Shape;274;p6"/>
          <p:cNvSpPr/>
          <p:nvPr/>
        </p:nvSpPr>
        <p:spPr>
          <a:xfrm flipH="1">
            <a:off x="1844151" y="550412"/>
            <a:ext cx="7803709" cy="35368"/>
          </a:xfrm>
          <a:custGeom>
            <a:rect b="b" l="l" r="r" t="t"/>
            <a:pathLst>
              <a:path extrusionOk="0" h="30822" w="6655615">
                <a:moveTo>
                  <a:pt x="6656503" y="-305"/>
                </a:moveTo>
                <a:lnTo>
                  <a:pt x="6639983" y="30518"/>
                </a:lnTo>
                <a:lnTo>
                  <a:pt x="45595" y="30518"/>
                </a:lnTo>
                <a:lnTo>
                  <a:pt x="887" y="1167"/>
                </a:lnTo>
                <a:close/>
              </a:path>
            </a:pathLst>
          </a:custGeom>
          <a:solidFill>
            <a:srgbClr val="B7B9C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" name="Google Shape;275;p6"/>
          <p:cNvSpPr/>
          <p:nvPr/>
        </p:nvSpPr>
        <p:spPr>
          <a:xfrm flipH="1">
            <a:off x="2029557" y="828474"/>
            <a:ext cx="7196891" cy="33671"/>
          </a:xfrm>
          <a:custGeom>
            <a:rect b="b" l="l" r="r" t="t"/>
            <a:pathLst>
              <a:path extrusionOk="0" h="29343" w="6190874">
                <a:moveTo>
                  <a:pt x="6191769" y="-296"/>
                </a:moveTo>
                <a:lnTo>
                  <a:pt x="6173351" y="29047"/>
                </a:lnTo>
                <a:lnTo>
                  <a:pt x="45771" y="29047"/>
                </a:lnTo>
                <a:lnTo>
                  <a:pt x="894" y="-296"/>
                </a:lnTo>
                <a:lnTo>
                  <a:pt x="6191769" y="-296"/>
                </a:lnTo>
                <a:close/>
              </a:path>
            </a:pathLst>
          </a:custGeom>
          <a:solidFill>
            <a:srgbClr val="B7B9C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6" name="Google Shape;276;p6"/>
          <p:cNvSpPr/>
          <p:nvPr/>
        </p:nvSpPr>
        <p:spPr>
          <a:xfrm flipH="1">
            <a:off x="1352680" y="-106325"/>
            <a:ext cx="892470" cy="1251796"/>
          </a:xfrm>
          <a:custGeom>
            <a:rect b="b" l="l" r="r" t="t"/>
            <a:pathLst>
              <a:path extrusionOk="0" h="1233297" w="892470">
                <a:moveTo>
                  <a:pt x="711647" y="0"/>
                </a:moveTo>
                <a:lnTo>
                  <a:pt x="892470" y="0"/>
                </a:lnTo>
                <a:lnTo>
                  <a:pt x="116523" y="1232458"/>
                </a:lnTo>
                <a:lnTo>
                  <a:pt x="0" y="1233297"/>
                </a:lnTo>
                <a:close/>
              </a:path>
            </a:pathLst>
          </a:custGeom>
          <a:solidFill>
            <a:srgbClr val="B7B9C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7" name="Google Shape;277;p6"/>
          <p:cNvSpPr/>
          <p:nvPr/>
        </p:nvSpPr>
        <p:spPr>
          <a:xfrm flipH="1">
            <a:off x="3416491" y="-106325"/>
            <a:ext cx="235555" cy="1234936"/>
          </a:xfrm>
          <a:custGeom>
            <a:rect b="b" l="l" r="r" t="t"/>
            <a:pathLst>
              <a:path extrusionOk="0" h="1234936" w="235555">
                <a:moveTo>
                  <a:pt x="53835" y="0"/>
                </a:moveTo>
                <a:lnTo>
                  <a:pt x="235555" y="0"/>
                </a:lnTo>
                <a:lnTo>
                  <a:pt x="128838" y="1233535"/>
                </a:lnTo>
                <a:lnTo>
                  <a:pt x="0" y="1234936"/>
                </a:lnTo>
                <a:close/>
              </a:path>
            </a:pathLst>
          </a:custGeom>
          <a:solidFill>
            <a:srgbClr val="B7B9C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8" name="Google Shape;278;p6"/>
          <p:cNvSpPr/>
          <p:nvPr/>
        </p:nvSpPr>
        <p:spPr>
          <a:xfrm flipH="1">
            <a:off x="4957718" y="-106325"/>
            <a:ext cx="699496" cy="1234268"/>
          </a:xfrm>
          <a:custGeom>
            <a:rect b="b" l="l" r="r" t="t"/>
            <a:pathLst>
              <a:path extrusionOk="0" h="1234268" w="699496">
                <a:moveTo>
                  <a:pt x="0" y="0"/>
                </a:moveTo>
                <a:lnTo>
                  <a:pt x="170620" y="0"/>
                </a:lnTo>
                <a:lnTo>
                  <a:pt x="699496" y="1234058"/>
                </a:lnTo>
                <a:lnTo>
                  <a:pt x="564645" y="1234268"/>
                </a:lnTo>
                <a:close/>
              </a:path>
            </a:pathLst>
          </a:custGeom>
          <a:solidFill>
            <a:srgbClr val="B7B9C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9" name="Google Shape;279;p6"/>
          <p:cNvSpPr/>
          <p:nvPr/>
        </p:nvSpPr>
        <p:spPr>
          <a:xfrm flipH="1">
            <a:off x="6820196" y="-106325"/>
            <a:ext cx="1334554" cy="1237128"/>
          </a:xfrm>
          <a:custGeom>
            <a:rect b="b" l="l" r="r" t="t"/>
            <a:pathLst>
              <a:path extrusionOk="0" h="1237128" w="1334554">
                <a:moveTo>
                  <a:pt x="0" y="0"/>
                </a:moveTo>
                <a:lnTo>
                  <a:pt x="195869" y="0"/>
                </a:lnTo>
                <a:lnTo>
                  <a:pt x="1334554" y="1237128"/>
                </a:lnTo>
                <a:lnTo>
                  <a:pt x="1193700" y="1237128"/>
                </a:lnTo>
                <a:cubicBezTo>
                  <a:pt x="1193700" y="1237128"/>
                  <a:pt x="744245" y="770552"/>
                  <a:pt x="114060" y="118074"/>
                </a:cubicBezTo>
                <a:close/>
              </a:path>
            </a:pathLst>
          </a:custGeom>
          <a:solidFill>
            <a:srgbClr val="B7B9C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0" name="Google Shape;280;p6"/>
          <p:cNvSpPr/>
          <p:nvPr/>
        </p:nvSpPr>
        <p:spPr>
          <a:xfrm>
            <a:off x="8681407" y="-118845"/>
            <a:ext cx="2185631" cy="1373872"/>
          </a:xfrm>
          <a:custGeom>
            <a:rect b="b" l="l" r="r" t="t"/>
            <a:pathLst>
              <a:path extrusionOk="0" h="1373872" w="2185631">
                <a:moveTo>
                  <a:pt x="2185631" y="0"/>
                </a:moveTo>
                <a:lnTo>
                  <a:pt x="1962487" y="0"/>
                </a:lnTo>
                <a:lnTo>
                  <a:pt x="1698778" y="172282"/>
                </a:lnTo>
                <a:cubicBezTo>
                  <a:pt x="739884" y="798780"/>
                  <a:pt x="0" y="1282649"/>
                  <a:pt x="0" y="1282649"/>
                </a:cubicBezTo>
                <a:lnTo>
                  <a:pt x="1126" y="1373872"/>
                </a:lnTo>
                <a:close/>
              </a:path>
            </a:pathLst>
          </a:custGeom>
          <a:solidFill>
            <a:srgbClr val="B7B9C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1" name="Google Shape;281;p6"/>
          <p:cNvSpPr txBox="1"/>
          <p:nvPr/>
        </p:nvSpPr>
        <p:spPr>
          <a:xfrm rot="5400000">
            <a:off x="-679350" y="5597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66666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282" name="Google Shape;282;p6"/>
          <p:cNvSpPr/>
          <p:nvPr/>
        </p:nvSpPr>
        <p:spPr>
          <a:xfrm>
            <a:off x="2110750" y="1145475"/>
            <a:ext cx="6748667" cy="4338919"/>
          </a:xfrm>
          <a:custGeom>
            <a:rect b="b" l="l" r="r" t="t"/>
            <a:pathLst>
              <a:path extrusionOk="0" h="4233092" w="5855676">
                <a:moveTo>
                  <a:pt x="0" y="4233092"/>
                </a:moveTo>
                <a:lnTo>
                  <a:pt x="5844361" y="4233092"/>
                </a:lnTo>
                <a:cubicBezTo>
                  <a:pt x="5850019" y="2813575"/>
                  <a:pt x="5835876" y="1411031"/>
                  <a:pt x="5855676" y="0"/>
                </a:cubicBezTo>
                <a:lnTo>
                  <a:pt x="0" y="0"/>
                </a:lnTo>
                <a:lnTo>
                  <a:pt x="0" y="4233092"/>
                </a:lnTo>
                <a:close/>
              </a:path>
            </a:pathLst>
          </a:custGeom>
          <a:gradFill>
            <a:gsLst>
              <a:gs pos="0">
                <a:srgbClr val="D8D8D8"/>
              </a:gs>
              <a:gs pos="6000">
                <a:srgbClr val="D8D8D8"/>
              </a:gs>
              <a:gs pos="100000">
                <a:srgbClr val="F0F0F0"/>
              </a:gs>
            </a:gsLst>
            <a:lin ang="16200038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3" name="Google Shape;283;p6"/>
          <p:cNvSpPr txBox="1"/>
          <p:nvPr>
            <p:ph type="title"/>
          </p:nvPr>
        </p:nvSpPr>
        <p:spPr>
          <a:xfrm>
            <a:off x="415600" y="10505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284" name="Google Shape;284;p6"/>
          <p:cNvSpPr txBox="1"/>
          <p:nvPr>
            <p:ph idx="1" type="body"/>
          </p:nvPr>
        </p:nvSpPr>
        <p:spPr>
          <a:xfrm>
            <a:off x="2727625" y="3118625"/>
            <a:ext cx="8955600" cy="2883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23850" lvl="0" marL="457200" rtl="0"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1pPr>
            <a:lvl2pPr indent="-323850" lvl="1" marL="914400" rtl="0">
              <a:spcBef>
                <a:spcPts val="2100"/>
              </a:spcBef>
              <a:spcAft>
                <a:spcPts val="0"/>
              </a:spcAft>
              <a:buSzPts val="1500"/>
              <a:buChar char="○"/>
              <a:defRPr/>
            </a:lvl2pPr>
            <a:lvl3pPr indent="-323850" lvl="2" marL="1371600" rtl="0">
              <a:spcBef>
                <a:spcPts val="2100"/>
              </a:spcBef>
              <a:spcAft>
                <a:spcPts val="0"/>
              </a:spcAft>
              <a:buSzPts val="1500"/>
              <a:buChar char="■"/>
              <a:defRPr/>
            </a:lvl3pPr>
            <a:lvl4pPr indent="-323850" lvl="3" marL="1828800" rtl="0">
              <a:spcBef>
                <a:spcPts val="2100"/>
              </a:spcBef>
              <a:spcAft>
                <a:spcPts val="0"/>
              </a:spcAft>
              <a:buSzPts val="1500"/>
              <a:buChar char="●"/>
              <a:defRPr/>
            </a:lvl4pPr>
            <a:lvl5pPr indent="-323850" lvl="4" marL="2286000" rtl="0">
              <a:spcBef>
                <a:spcPts val="2100"/>
              </a:spcBef>
              <a:spcAft>
                <a:spcPts val="0"/>
              </a:spcAft>
              <a:buSzPts val="1500"/>
              <a:buChar char="○"/>
              <a:defRPr/>
            </a:lvl5pPr>
            <a:lvl6pPr indent="-323850" lvl="5" marL="2743200" rtl="0">
              <a:spcBef>
                <a:spcPts val="2100"/>
              </a:spcBef>
              <a:spcAft>
                <a:spcPts val="0"/>
              </a:spcAft>
              <a:buSzPts val="1500"/>
              <a:buChar char="■"/>
              <a:defRPr/>
            </a:lvl6pPr>
            <a:lvl7pPr indent="-323850" lvl="6" marL="3200400" rtl="0">
              <a:spcBef>
                <a:spcPts val="2100"/>
              </a:spcBef>
              <a:spcAft>
                <a:spcPts val="0"/>
              </a:spcAft>
              <a:buSzPts val="1500"/>
              <a:buChar char="●"/>
              <a:defRPr/>
            </a:lvl7pPr>
            <a:lvl8pPr indent="-323850" lvl="7" marL="3657600" rtl="0">
              <a:spcBef>
                <a:spcPts val="2100"/>
              </a:spcBef>
              <a:spcAft>
                <a:spcPts val="0"/>
              </a:spcAft>
              <a:buSzPts val="1500"/>
              <a:buChar char="○"/>
              <a:defRPr/>
            </a:lvl8pPr>
            <a:lvl9pPr indent="-323850" lvl="8" marL="4114800" rtl="0">
              <a:spcBef>
                <a:spcPts val="2100"/>
              </a:spcBef>
              <a:spcAft>
                <a:spcPts val="2100"/>
              </a:spcAft>
              <a:buSzPts val="1500"/>
              <a:buChar char="■"/>
              <a:defRPr/>
            </a:lvl9pPr>
          </a:lstStyle>
          <a:p/>
        </p:txBody>
      </p:sp>
      <p:sp>
        <p:nvSpPr>
          <p:cNvPr id="285" name="Google Shape;285;p6"/>
          <p:cNvSpPr/>
          <p:nvPr/>
        </p:nvSpPr>
        <p:spPr>
          <a:xfrm flipH="1">
            <a:off x="10672844" y="1883301"/>
            <a:ext cx="743164" cy="4003223"/>
          </a:xfrm>
          <a:custGeom>
            <a:rect b="b" l="l" r="r" t="t"/>
            <a:pathLst>
              <a:path extrusionOk="0" h="3715288" w="709464">
                <a:moveTo>
                  <a:pt x="4813" y="0"/>
                </a:moveTo>
                <a:lnTo>
                  <a:pt x="699839" y="192505"/>
                </a:lnTo>
                <a:cubicBezTo>
                  <a:pt x="703047" y="1366766"/>
                  <a:pt x="706256" y="2541027"/>
                  <a:pt x="709464" y="3715288"/>
                </a:cubicBezTo>
                <a:lnTo>
                  <a:pt x="0" y="3715287"/>
                </a:lnTo>
                <a:cubicBezTo>
                  <a:pt x="1604" y="2470441"/>
                  <a:pt x="3209" y="1244846"/>
                  <a:pt x="4813" y="0"/>
                </a:cubicBezTo>
                <a:close/>
              </a:path>
            </a:pathLst>
          </a:custGeom>
          <a:gradFill>
            <a:gsLst>
              <a:gs pos="0">
                <a:srgbClr val="EDEDED"/>
              </a:gs>
              <a:gs pos="12000">
                <a:srgbClr val="EDEDED"/>
              </a:gs>
              <a:gs pos="100000">
                <a:srgbClr val="FFFFFF"/>
              </a:gs>
            </a:gsLst>
            <a:lin ang="8100019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6" name="Google Shape;286;p6"/>
          <p:cNvSpPr/>
          <p:nvPr/>
        </p:nvSpPr>
        <p:spPr>
          <a:xfrm flipH="1">
            <a:off x="8742392" y="-145900"/>
            <a:ext cx="3485933" cy="6632176"/>
          </a:xfrm>
          <a:custGeom>
            <a:rect b="b" l="l" r="r" t="t"/>
            <a:pathLst>
              <a:path extrusionOk="0" h="6632176" w="3494670">
                <a:moveTo>
                  <a:pt x="30278" y="0"/>
                </a:moveTo>
                <a:lnTo>
                  <a:pt x="1379659" y="18167"/>
                </a:lnTo>
                <a:lnTo>
                  <a:pt x="3494670" y="1360922"/>
                </a:lnTo>
                <a:cubicBezTo>
                  <a:pt x="3494656" y="2773123"/>
                  <a:pt x="3494641" y="4257991"/>
                  <a:pt x="3494627" y="5670192"/>
                </a:cubicBezTo>
                <a:cubicBezTo>
                  <a:pt x="3064845" y="5798836"/>
                  <a:pt x="2574507" y="5909312"/>
                  <a:pt x="2144725" y="6037956"/>
                </a:cubicBezTo>
                <a:cubicBezTo>
                  <a:pt x="2145026" y="4819458"/>
                  <a:pt x="2163491" y="3594904"/>
                  <a:pt x="2163792" y="2376406"/>
                </a:cubicBezTo>
                <a:lnTo>
                  <a:pt x="820374" y="2048022"/>
                </a:lnTo>
                <a:lnTo>
                  <a:pt x="820374" y="6383793"/>
                </a:lnTo>
                <a:lnTo>
                  <a:pt x="0" y="6632176"/>
                </a:lnTo>
                <a:lnTo>
                  <a:pt x="30278" y="0"/>
                </a:lnTo>
                <a:close/>
              </a:path>
            </a:pathLst>
          </a:custGeom>
          <a:gradFill>
            <a:gsLst>
              <a:gs pos="0">
                <a:srgbClr val="D0D0D0"/>
              </a:gs>
              <a:gs pos="100000">
                <a:srgbClr val="F9F9F9"/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7" name="Google Shape;287;p6"/>
          <p:cNvSpPr/>
          <p:nvPr/>
        </p:nvSpPr>
        <p:spPr>
          <a:xfrm flipH="1">
            <a:off x="10062721" y="1887705"/>
            <a:ext cx="1341029" cy="333847"/>
          </a:xfrm>
          <a:custGeom>
            <a:rect b="b" l="l" r="r" t="t"/>
            <a:pathLst>
              <a:path extrusionOk="0" h="290934" w="1168653">
                <a:moveTo>
                  <a:pt x="608372" y="290677"/>
                </a:moveTo>
                <a:lnTo>
                  <a:pt x="672" y="124429"/>
                </a:lnTo>
                <a:lnTo>
                  <a:pt x="672" y="-257"/>
                </a:lnTo>
                <a:lnTo>
                  <a:pt x="1169326" y="290677"/>
                </a:lnTo>
                <a:close/>
              </a:path>
            </a:pathLst>
          </a:custGeom>
          <a:solidFill>
            <a:srgbClr val="AEABA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8" name="Google Shape;288;p6"/>
          <p:cNvSpPr/>
          <p:nvPr/>
        </p:nvSpPr>
        <p:spPr>
          <a:xfrm flipH="1">
            <a:off x="10056231" y="2212475"/>
            <a:ext cx="643694" cy="3672325"/>
          </a:xfrm>
          <a:custGeom>
            <a:rect b="b" l="l" r="r" t="t"/>
            <a:pathLst>
              <a:path extrusionOk="0" h="3200283" w="560953">
                <a:moveTo>
                  <a:pt x="561641" y="3200092"/>
                </a:moveTo>
                <a:lnTo>
                  <a:pt x="561641" y="-192"/>
                </a:lnTo>
                <a:lnTo>
                  <a:pt x="687" y="-192"/>
                </a:lnTo>
                <a:lnTo>
                  <a:pt x="687" y="3200092"/>
                </a:lnTo>
                <a:close/>
              </a:path>
            </a:pathLst>
          </a:cu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Jacques Francois Shadow"/>
              <a:buNone/>
              <a:defRPr sz="4000">
                <a:solidFill>
                  <a:schemeClr val="dk1"/>
                </a:solidFill>
                <a:latin typeface="Jacques Francois Shadow"/>
                <a:ea typeface="Jacques Francois Shadow"/>
                <a:cs typeface="Jacques Francois Shadow"/>
                <a:sym typeface="Jacques Francois Shadow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Jacques Francois Shadow"/>
              <a:buNone/>
              <a:defRPr sz="4000">
                <a:solidFill>
                  <a:schemeClr val="dk1"/>
                </a:solidFill>
                <a:latin typeface="Jacques Francois Shadow"/>
                <a:ea typeface="Jacques Francois Shadow"/>
                <a:cs typeface="Jacques Francois Shadow"/>
                <a:sym typeface="Jacques Francois Shadow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Jacques Francois Shadow"/>
              <a:buNone/>
              <a:defRPr sz="4000">
                <a:solidFill>
                  <a:schemeClr val="dk1"/>
                </a:solidFill>
                <a:latin typeface="Jacques Francois Shadow"/>
                <a:ea typeface="Jacques Francois Shadow"/>
                <a:cs typeface="Jacques Francois Shadow"/>
                <a:sym typeface="Jacques Francois Shadow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Jacques Francois Shadow"/>
              <a:buNone/>
              <a:defRPr sz="4000">
                <a:solidFill>
                  <a:schemeClr val="dk1"/>
                </a:solidFill>
                <a:latin typeface="Jacques Francois Shadow"/>
                <a:ea typeface="Jacques Francois Shadow"/>
                <a:cs typeface="Jacques Francois Shadow"/>
                <a:sym typeface="Jacques Francois Shadow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Jacques Francois Shadow"/>
              <a:buNone/>
              <a:defRPr sz="4000">
                <a:solidFill>
                  <a:schemeClr val="dk1"/>
                </a:solidFill>
                <a:latin typeface="Jacques Francois Shadow"/>
                <a:ea typeface="Jacques Francois Shadow"/>
                <a:cs typeface="Jacques Francois Shadow"/>
                <a:sym typeface="Jacques Francois Shadow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Jacques Francois Shadow"/>
              <a:buNone/>
              <a:defRPr sz="4000">
                <a:solidFill>
                  <a:schemeClr val="dk1"/>
                </a:solidFill>
                <a:latin typeface="Jacques Francois Shadow"/>
                <a:ea typeface="Jacques Francois Shadow"/>
                <a:cs typeface="Jacques Francois Shadow"/>
                <a:sym typeface="Jacques Francois Shadow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Jacques Francois Shadow"/>
              <a:buNone/>
              <a:defRPr sz="4000">
                <a:solidFill>
                  <a:schemeClr val="dk1"/>
                </a:solidFill>
                <a:latin typeface="Jacques Francois Shadow"/>
                <a:ea typeface="Jacques Francois Shadow"/>
                <a:cs typeface="Jacques Francois Shadow"/>
                <a:sym typeface="Jacques Francois Shadow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Jacques Francois Shadow"/>
              <a:buNone/>
              <a:defRPr sz="4000">
                <a:solidFill>
                  <a:schemeClr val="dk1"/>
                </a:solidFill>
                <a:latin typeface="Jacques Francois Shadow"/>
                <a:ea typeface="Jacques Francois Shadow"/>
                <a:cs typeface="Jacques Francois Shadow"/>
                <a:sym typeface="Jacques Francois Shadow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Jacques Francois Shadow"/>
              <a:buNone/>
              <a:defRPr sz="4000">
                <a:solidFill>
                  <a:schemeClr val="dk1"/>
                </a:solidFill>
                <a:latin typeface="Jacques Francois Shadow"/>
                <a:ea typeface="Jacques Francois Shadow"/>
                <a:cs typeface="Jacques Francois Shadow"/>
                <a:sym typeface="Jacques Francois Shadow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2385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500"/>
              <a:buFont typeface="Roboto"/>
              <a:buChar char="●"/>
              <a:defRPr sz="1500">
                <a:solidFill>
                  <a:schemeClr val="dk2"/>
                </a:solidFill>
                <a:latin typeface="Roboto"/>
                <a:ea typeface="Roboto"/>
                <a:cs typeface="Roboto"/>
                <a:sym typeface="Roboto"/>
              </a:defRPr>
            </a:lvl1pPr>
            <a:lvl2pPr indent="-3238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500"/>
              <a:buFont typeface="Roboto"/>
              <a:buChar char="○"/>
              <a:defRPr sz="1500">
                <a:solidFill>
                  <a:schemeClr val="dk2"/>
                </a:solidFill>
                <a:latin typeface="Roboto"/>
                <a:ea typeface="Roboto"/>
                <a:cs typeface="Roboto"/>
                <a:sym typeface="Roboto"/>
              </a:defRPr>
            </a:lvl2pPr>
            <a:lvl3pPr indent="-3238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500"/>
              <a:buFont typeface="Roboto"/>
              <a:buChar char="■"/>
              <a:defRPr sz="1500">
                <a:solidFill>
                  <a:schemeClr val="dk2"/>
                </a:solidFill>
                <a:latin typeface="Roboto"/>
                <a:ea typeface="Roboto"/>
                <a:cs typeface="Roboto"/>
                <a:sym typeface="Roboto"/>
              </a:defRPr>
            </a:lvl3pPr>
            <a:lvl4pPr indent="-3238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500"/>
              <a:buFont typeface="Roboto"/>
              <a:buChar char="●"/>
              <a:defRPr sz="1500">
                <a:solidFill>
                  <a:schemeClr val="dk2"/>
                </a:solidFill>
                <a:latin typeface="Roboto"/>
                <a:ea typeface="Roboto"/>
                <a:cs typeface="Roboto"/>
                <a:sym typeface="Roboto"/>
              </a:defRPr>
            </a:lvl4pPr>
            <a:lvl5pPr indent="-3238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500"/>
              <a:buFont typeface="Roboto"/>
              <a:buChar char="○"/>
              <a:defRPr sz="1500">
                <a:solidFill>
                  <a:schemeClr val="dk2"/>
                </a:solidFill>
                <a:latin typeface="Roboto"/>
                <a:ea typeface="Roboto"/>
                <a:cs typeface="Roboto"/>
                <a:sym typeface="Roboto"/>
              </a:defRPr>
            </a:lvl5pPr>
            <a:lvl6pPr indent="-3238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500"/>
              <a:buFont typeface="Roboto"/>
              <a:buChar char="■"/>
              <a:defRPr sz="1500">
                <a:solidFill>
                  <a:schemeClr val="dk2"/>
                </a:solidFill>
                <a:latin typeface="Roboto"/>
                <a:ea typeface="Roboto"/>
                <a:cs typeface="Roboto"/>
                <a:sym typeface="Roboto"/>
              </a:defRPr>
            </a:lvl6pPr>
            <a:lvl7pPr indent="-3238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500"/>
              <a:buFont typeface="Roboto"/>
              <a:buChar char="●"/>
              <a:defRPr sz="1500">
                <a:solidFill>
                  <a:schemeClr val="dk2"/>
                </a:solidFill>
                <a:latin typeface="Roboto"/>
                <a:ea typeface="Roboto"/>
                <a:cs typeface="Roboto"/>
                <a:sym typeface="Roboto"/>
              </a:defRPr>
            </a:lvl7pPr>
            <a:lvl8pPr indent="-3238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500"/>
              <a:buFont typeface="Roboto"/>
              <a:buChar char="○"/>
              <a:defRPr sz="1500">
                <a:solidFill>
                  <a:schemeClr val="dk2"/>
                </a:solidFill>
                <a:latin typeface="Roboto"/>
                <a:ea typeface="Roboto"/>
                <a:cs typeface="Roboto"/>
                <a:sym typeface="Roboto"/>
              </a:defRPr>
            </a:lvl8pPr>
            <a:lvl9pPr indent="-3238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2"/>
              </a:buClr>
              <a:buSzPts val="1500"/>
              <a:buFont typeface="Roboto"/>
              <a:buChar char="■"/>
              <a:defRPr sz="1500">
                <a:solidFill>
                  <a:schemeClr val="dk2"/>
                </a:solidFill>
                <a:latin typeface="Roboto"/>
                <a:ea typeface="Roboto"/>
                <a:cs typeface="Roboto"/>
                <a:sym typeface="Roboto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slide" Target="/ppt/slides/slide2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5.xml"/><Relationship Id="rId4" Type="http://schemas.openxmlformats.org/officeDocument/2006/relationships/slide" Target="/ppt/slides/slide3.xml"/><Relationship Id="rId5" Type="http://schemas.openxmlformats.org/officeDocument/2006/relationships/slide" Target="/ppt/slides/slide4.xml"/><Relationship Id="rId6" Type="http://schemas.openxmlformats.org/officeDocument/2006/relationships/image" Target="../media/image6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0.jpg"/><Relationship Id="rId4" Type="http://schemas.openxmlformats.org/officeDocument/2006/relationships/slide" Target="/ppt/slides/slide2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9.jpg"/><Relationship Id="rId4" Type="http://schemas.openxmlformats.org/officeDocument/2006/relationships/slide" Target="/ppt/slides/slide2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6.xml"/><Relationship Id="rId4" Type="http://schemas.openxmlformats.org/officeDocument/2006/relationships/slide" Target="/ppt/slides/slide7.xml"/><Relationship Id="rId5" Type="http://schemas.openxmlformats.org/officeDocument/2006/relationships/slide" Target="/ppt/slides/slide8.xml"/><Relationship Id="rId6" Type="http://schemas.openxmlformats.org/officeDocument/2006/relationships/image" Target="../media/image8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20.jpg"/><Relationship Id="rId4" Type="http://schemas.openxmlformats.org/officeDocument/2006/relationships/slide" Target="/ppt/slides/slide5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1.jpg"/><Relationship Id="rId4" Type="http://schemas.openxmlformats.org/officeDocument/2006/relationships/slide" Target="/ppt/slides/slide5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9.xml"/><Relationship Id="rId4" Type="http://schemas.openxmlformats.org/officeDocument/2006/relationships/slide" Target="/ppt/slides/slide10.xml"/><Relationship Id="rId5" Type="http://schemas.openxmlformats.org/officeDocument/2006/relationships/slide" Target="/ppt/slides/slide11.xml"/><Relationship Id="rId6" Type="http://schemas.openxmlformats.org/officeDocument/2006/relationships/image" Target="../media/image12.pn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3.jpg"/><Relationship Id="rId4" Type="http://schemas.openxmlformats.org/officeDocument/2006/relationships/slide" Target="/ppt/slides/slide8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6.jpg"/><Relationship Id="rId4" Type="http://schemas.openxmlformats.org/officeDocument/2006/relationships/slide" Target="/ppt/slides/slide8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12.xml"/><Relationship Id="rId4" Type="http://schemas.openxmlformats.org/officeDocument/2006/relationships/slide" Target="/ppt/slides/slide13.xml"/><Relationship Id="rId5" Type="http://schemas.openxmlformats.org/officeDocument/2006/relationships/slide" Target="/ppt/slides/slide14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7.jpg"/><Relationship Id="rId4" Type="http://schemas.openxmlformats.org/officeDocument/2006/relationships/slide" Target="/ppt/slides/slide11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4.png"/><Relationship Id="rId4" Type="http://schemas.openxmlformats.org/officeDocument/2006/relationships/slide" Target="/ppt/slides/slide11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15.xml"/><Relationship Id="rId4" Type="http://schemas.openxmlformats.org/officeDocument/2006/relationships/slide" Target="/ppt/slides/slide16.xml"/><Relationship Id="rId5" Type="http://schemas.openxmlformats.org/officeDocument/2006/relationships/slide" Target="/ppt/slides/slide17.xml"/><Relationship Id="rId6" Type="http://schemas.openxmlformats.org/officeDocument/2006/relationships/image" Target="../media/image15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8.jpg"/><Relationship Id="rId4" Type="http://schemas.openxmlformats.org/officeDocument/2006/relationships/slide" Target="/ppt/slides/slide14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6.png"/><Relationship Id="rId4" Type="http://schemas.openxmlformats.org/officeDocument/2006/relationships/slide" Target="/ppt/slides/slide14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7.xml"/><Relationship Id="rId3" Type="http://schemas.openxmlformats.org/officeDocument/2006/relationships/slide" Target="/ppt/slides/slide18.xml"/><Relationship Id="rId4" Type="http://schemas.openxmlformats.org/officeDocument/2006/relationships/slide" Target="/ppt/slides/slide19.xml"/><Relationship Id="rId5" Type="http://schemas.openxmlformats.org/officeDocument/2006/relationships/slide" Target="/ppt/slides/slide20.xml"/><Relationship Id="rId6" Type="http://schemas.openxmlformats.org/officeDocument/2006/relationships/image" Target="../media/image19.pn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8.xml"/><Relationship Id="rId3" Type="http://schemas.openxmlformats.org/officeDocument/2006/relationships/slide" Target="/ppt/slides/slide17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9.xml"/><Relationship Id="rId3" Type="http://schemas.openxmlformats.org/officeDocument/2006/relationships/slide" Target="/ppt/slides/slide17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0.xml"/><Relationship Id="rId3" Type="http://schemas.openxmlformats.org/officeDocument/2006/relationships/slide" Target="/ppt/slides/slide23.xml"/><Relationship Id="rId4" Type="http://schemas.openxmlformats.org/officeDocument/2006/relationships/slide" Target="/ppt/slides/slide21.xml"/><Relationship Id="rId5" Type="http://schemas.openxmlformats.org/officeDocument/2006/relationships/slide" Target="/ppt/slides/slide22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1.xml"/><Relationship Id="rId3" Type="http://schemas.openxmlformats.org/officeDocument/2006/relationships/slide" Target="/ppt/slides/slide20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2.xml"/><Relationship Id="rId3" Type="http://schemas.openxmlformats.org/officeDocument/2006/relationships/slide" Target="/ppt/slides/slide20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3.xml"/><Relationship Id="rId3" Type="http://schemas.openxmlformats.org/officeDocument/2006/relationships/slide" Target="/ppt/slides/slide26.xml"/><Relationship Id="rId4" Type="http://schemas.openxmlformats.org/officeDocument/2006/relationships/slide" Target="/ppt/slides/slide24.xml"/><Relationship Id="rId5" Type="http://schemas.openxmlformats.org/officeDocument/2006/relationships/slide" Target="/ppt/slides/slide25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4.xml"/><Relationship Id="rId3" Type="http://schemas.openxmlformats.org/officeDocument/2006/relationships/slide" Target="/ppt/slides/slide23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slide" Target="/ppt/slides/slide23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6.xml"/><Relationship Id="rId3" Type="http://schemas.openxmlformats.org/officeDocument/2006/relationships/slide" Target="/ppt/slides/slide29.xml"/><Relationship Id="rId4" Type="http://schemas.openxmlformats.org/officeDocument/2006/relationships/slide" Target="/ppt/slides/slide27.xml"/><Relationship Id="rId5" Type="http://schemas.openxmlformats.org/officeDocument/2006/relationships/slide" Target="/ppt/slides/slide28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7.xml"/><Relationship Id="rId3" Type="http://schemas.openxmlformats.org/officeDocument/2006/relationships/slide" Target="/ppt/slides/slide26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8.xml"/><Relationship Id="rId3" Type="http://schemas.openxmlformats.org/officeDocument/2006/relationships/slide" Target="/ppt/slides/slide26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9.xml"/><Relationship Id="rId3" Type="http://schemas.openxmlformats.org/officeDocument/2006/relationships/slide" Target="/ppt/slides/slide32.xml"/><Relationship Id="rId4" Type="http://schemas.openxmlformats.org/officeDocument/2006/relationships/slide" Target="/ppt/slides/slide30.xml"/><Relationship Id="rId5" Type="http://schemas.openxmlformats.org/officeDocument/2006/relationships/slide" Target="/ppt/slides/slide31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0.xml"/><Relationship Id="rId3" Type="http://schemas.openxmlformats.org/officeDocument/2006/relationships/slide" Target="/ppt/slides/slide29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1.xml"/><Relationship Id="rId3" Type="http://schemas.openxmlformats.org/officeDocument/2006/relationships/slide" Target="/ppt/slides/slide29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2.xml"/><Relationship Id="rId3" Type="http://schemas.openxmlformats.org/officeDocument/2006/relationships/slide" Target="/ppt/slides/slide35.xml"/><Relationship Id="rId4" Type="http://schemas.openxmlformats.org/officeDocument/2006/relationships/slide" Target="/ppt/slides/slide33.xml"/><Relationship Id="rId5" Type="http://schemas.openxmlformats.org/officeDocument/2006/relationships/slide" Target="/ppt/slides/slide34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3.xml"/><Relationship Id="rId3" Type="http://schemas.openxmlformats.org/officeDocument/2006/relationships/slide" Target="/ppt/slides/slide32.xm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4.xml"/><Relationship Id="rId3" Type="http://schemas.openxmlformats.org/officeDocument/2006/relationships/slide" Target="/ppt/slides/slide32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5.xml"/><Relationship Id="rId3" Type="http://schemas.openxmlformats.org/officeDocument/2006/relationships/slide" Target="/ppt/slides/slide38.xml"/><Relationship Id="rId4" Type="http://schemas.openxmlformats.org/officeDocument/2006/relationships/slide" Target="/ppt/slides/slide36.xml"/><Relationship Id="rId5" Type="http://schemas.openxmlformats.org/officeDocument/2006/relationships/slide" Target="/ppt/slides/slide37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6.xml"/><Relationship Id="rId3" Type="http://schemas.openxmlformats.org/officeDocument/2006/relationships/slide" Target="/ppt/slides/slide35.xm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7.xml"/><Relationship Id="rId3" Type="http://schemas.openxmlformats.org/officeDocument/2006/relationships/slide" Target="/ppt/slides/slide35.xml"/></Relationships>
</file>

<file path=ppt/slides/_rels/slide3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8.xml"/><Relationship Id="rId3" Type="http://schemas.openxmlformats.org/officeDocument/2006/relationships/slide" Target="/ppt/slides/slide1.xml"/><Relationship Id="rId4" Type="http://schemas.openxmlformats.org/officeDocument/2006/relationships/slide" Target="/ppt/slides/slide39.xml"/><Relationship Id="rId5" Type="http://schemas.openxmlformats.org/officeDocument/2006/relationships/slide" Target="/ppt/slides/slide40.xml"/></Relationships>
</file>

<file path=ppt/slides/_rels/slide3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9.xml"/><Relationship Id="rId3" Type="http://schemas.openxmlformats.org/officeDocument/2006/relationships/slide" Target="/ppt/slides/slide38.xml"/></Relationships>
</file>

<file path=ppt/slides/_rels/slide4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0.xml"/><Relationship Id="rId3" Type="http://schemas.openxmlformats.org/officeDocument/2006/relationships/slide" Target="/ppt/slides/slide38.xml"/></Relationships>
</file>

<file path=ppt/slides/_rels/slide4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1.xml"/><Relationship Id="rId3" Type="http://schemas.openxmlformats.org/officeDocument/2006/relationships/hyperlink" Target="https://slidesmania.com/" TargetMode="External"/><Relationship Id="rId4" Type="http://schemas.openxmlformats.org/officeDocument/2006/relationships/hyperlink" Target="https://www.artic.edu/" TargetMode="External"/></Relationships>
</file>

<file path=ppt/slides/_rels/slide4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2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2" name="Shape 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" name="Google Shape;293;p7"/>
          <p:cNvSpPr txBox="1"/>
          <p:nvPr>
            <p:ph type="title"/>
          </p:nvPr>
        </p:nvSpPr>
        <p:spPr>
          <a:xfrm>
            <a:off x="2506000" y="377951"/>
            <a:ext cx="7123500" cy="11082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9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ART GALLERY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294" name="Google Shape;294;p7"/>
          <p:cNvSpPr txBox="1"/>
          <p:nvPr>
            <p:ph idx="1" type="subTitle"/>
          </p:nvPr>
        </p:nvSpPr>
        <p:spPr>
          <a:xfrm>
            <a:off x="432800" y="6324900"/>
            <a:ext cx="11379900" cy="52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You can add a subtitle here.</a:t>
            </a:r>
            <a:endParaRPr/>
          </a:p>
        </p:txBody>
      </p:sp>
      <p:sp>
        <p:nvSpPr>
          <p:cNvPr id="295" name="Google Shape;295;p7">
            <a:hlinkClick action="ppaction://hlinksldjump" r:id="rId3"/>
          </p:cNvPr>
          <p:cNvSpPr/>
          <p:nvPr/>
        </p:nvSpPr>
        <p:spPr>
          <a:xfrm>
            <a:off x="4691825" y="2638300"/>
            <a:ext cx="2676600" cy="3686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9" name="Shape 2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0" name="Google Shape;300;p8"/>
          <p:cNvSpPr txBox="1"/>
          <p:nvPr>
            <p:ph idx="4294967295" type="title"/>
          </p:nvPr>
        </p:nvSpPr>
        <p:spPr>
          <a:xfrm>
            <a:off x="3711050" y="1566825"/>
            <a:ext cx="4780200" cy="7050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5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</a:rPr>
              <a:t>ROOMS C &amp; D</a:t>
            </a:r>
            <a:endParaRPr sz="3000">
              <a:solidFill>
                <a:schemeClr val="lt1"/>
              </a:solidFill>
            </a:endParaRPr>
          </a:p>
        </p:txBody>
      </p:sp>
      <p:sp>
        <p:nvSpPr>
          <p:cNvPr id="301" name="Google Shape;301;p8"/>
          <p:cNvSpPr txBox="1"/>
          <p:nvPr>
            <p:ph idx="4294967295" type="title"/>
          </p:nvPr>
        </p:nvSpPr>
        <p:spPr>
          <a:xfrm>
            <a:off x="7794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A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302" name="Google Shape;302;p8"/>
          <p:cNvSpPr txBox="1"/>
          <p:nvPr>
            <p:ph idx="4294967295" type="title"/>
          </p:nvPr>
        </p:nvSpPr>
        <p:spPr>
          <a:xfrm>
            <a:off x="106155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</a:t>
            </a:r>
            <a:r>
              <a:rPr lang="en" sz="2900">
                <a:solidFill>
                  <a:schemeClr val="lt1"/>
                </a:solidFill>
              </a:rPr>
              <a:t>          </a:t>
            </a:r>
            <a:endParaRPr sz="2900"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B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303" name="Google Shape;303;p8">
            <a:hlinkClick action="ppaction://hlinksldjump" r:id="rId3"/>
          </p:cNvPr>
          <p:cNvSpPr/>
          <p:nvPr/>
        </p:nvSpPr>
        <p:spPr>
          <a:xfrm>
            <a:off x="5297875" y="2298050"/>
            <a:ext cx="1844100" cy="2993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" name="Google Shape;304;p8">
            <a:hlinkClick action="ppaction://hlinksldjump" r:id="rId4"/>
          </p:cNvPr>
          <p:cNvSpPr/>
          <p:nvPr/>
        </p:nvSpPr>
        <p:spPr>
          <a:xfrm>
            <a:off x="1623775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sp>
        <p:nvSpPr>
          <p:cNvPr id="305" name="Google Shape;305;p8">
            <a:hlinkClick action="ppaction://hlinksldjump" r:id="rId5"/>
          </p:cNvPr>
          <p:cNvSpPr/>
          <p:nvPr/>
        </p:nvSpPr>
        <p:spPr>
          <a:xfrm flipH="1">
            <a:off x="9298800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grpSp>
        <p:nvGrpSpPr>
          <p:cNvPr id="306" name="Google Shape;306;p8"/>
          <p:cNvGrpSpPr/>
          <p:nvPr/>
        </p:nvGrpSpPr>
        <p:grpSpPr>
          <a:xfrm>
            <a:off x="3679121" y="4277900"/>
            <a:ext cx="1267158" cy="1508905"/>
            <a:chOff x="5873562" y="4158889"/>
            <a:chExt cx="1700655" cy="2025103"/>
          </a:xfrm>
        </p:grpSpPr>
        <p:sp>
          <p:nvSpPr>
            <p:cNvPr id="307" name="Google Shape;307;p8"/>
            <p:cNvSpPr/>
            <p:nvPr/>
          </p:nvSpPr>
          <p:spPr>
            <a:xfrm>
              <a:off x="6123725" y="4574825"/>
              <a:ext cx="1200236" cy="1260207"/>
            </a:xfrm>
            <a:custGeom>
              <a:rect b="b" l="l" r="r" t="t"/>
              <a:pathLst>
                <a:path extrusionOk="0" h="2483167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2483167"/>
                  </a:lnTo>
                  <a:lnTo>
                    <a:pt x="0" y="248316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14325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8"/>
            <p:cNvSpPr/>
            <p:nvPr/>
          </p:nvSpPr>
          <p:spPr>
            <a:xfrm>
              <a:off x="5873884" y="5776221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42875" rotWithShape="0" algn="bl" dir="168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8"/>
            <p:cNvSpPr/>
            <p:nvPr/>
          </p:nvSpPr>
          <p:spPr>
            <a:xfrm>
              <a:off x="5873562" y="4158904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42888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8"/>
            <p:cNvSpPr/>
            <p:nvPr/>
          </p:nvSpPr>
          <p:spPr>
            <a:xfrm>
              <a:off x="6123508" y="4574834"/>
              <a:ext cx="1200236" cy="159003"/>
            </a:xfrm>
            <a:custGeom>
              <a:rect b="b" l="l" r="r" t="t"/>
              <a:pathLst>
                <a:path extrusionOk="0" h="59054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59055"/>
                  </a:lnTo>
                  <a:lnTo>
                    <a:pt x="0" y="59055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8"/>
            <p:cNvSpPr/>
            <p:nvPr/>
          </p:nvSpPr>
          <p:spPr>
            <a:xfrm>
              <a:off x="5873562" y="5776146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8"/>
            <p:cNvSpPr/>
            <p:nvPr/>
          </p:nvSpPr>
          <p:spPr>
            <a:xfrm>
              <a:off x="5873562" y="4158889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313" name="Google Shape;313;p8"/>
          <p:cNvPicPr preferRelativeResize="0"/>
          <p:nvPr/>
        </p:nvPicPr>
        <p:blipFill rotWithShape="1">
          <a:blip r:embed="rId6">
            <a:alphaModFix/>
          </a:blip>
          <a:srcRect b="18811" l="7825" r="9194" t="0"/>
          <a:stretch/>
        </p:blipFill>
        <p:spPr>
          <a:xfrm>
            <a:off x="3660675" y="2686650"/>
            <a:ext cx="1279725" cy="1591175"/>
          </a:xfrm>
          <a:prstGeom prst="rect">
            <a:avLst/>
          </a:prstGeom>
          <a:noFill/>
          <a:ln>
            <a:noFill/>
          </a:ln>
          <a:effectLst>
            <a:outerShdw blurRad="214313" rotWithShape="0" algn="bl" dir="15600000" dist="19050">
              <a:srgbClr val="000000">
                <a:alpha val="50000"/>
              </a:srgbClr>
            </a:outerShdw>
          </a:effectLst>
        </p:spPr>
      </p:pic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7" name="Shape 3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8" name="Google Shape;318;p9"/>
          <p:cNvSpPr txBox="1"/>
          <p:nvPr>
            <p:ph type="title"/>
          </p:nvPr>
        </p:nvSpPr>
        <p:spPr>
          <a:xfrm>
            <a:off x="11359200" y="2447275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A</a:t>
            </a:r>
            <a:endParaRPr sz="2900">
              <a:solidFill>
                <a:schemeClr val="lt1"/>
              </a:solidFill>
            </a:endParaRPr>
          </a:p>
        </p:txBody>
      </p:sp>
      <p:pic>
        <p:nvPicPr>
          <p:cNvPr id="319" name="Google Shape;319;p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938950" y="1463075"/>
            <a:ext cx="2887426" cy="3663852"/>
          </a:xfrm>
          <a:prstGeom prst="rect">
            <a:avLst/>
          </a:prstGeom>
          <a:noFill/>
          <a:ln>
            <a:noFill/>
          </a:ln>
          <a:effectLst>
            <a:outerShdw blurRad="142875" rotWithShape="0" algn="bl" dir="5400000" dist="19050">
              <a:srgbClr val="000000">
                <a:alpha val="50000"/>
              </a:srgbClr>
            </a:outerShdw>
          </a:effectLst>
        </p:spPr>
      </p:pic>
      <p:grpSp>
        <p:nvGrpSpPr>
          <p:cNvPr id="320" name="Google Shape;320;p9"/>
          <p:cNvGrpSpPr/>
          <p:nvPr/>
        </p:nvGrpSpPr>
        <p:grpSpPr>
          <a:xfrm>
            <a:off x="2512990" y="836428"/>
            <a:ext cx="729188" cy="1435564"/>
            <a:chOff x="2980826" y="3069265"/>
            <a:chExt cx="729188" cy="1435564"/>
          </a:xfrm>
        </p:grpSpPr>
        <p:sp>
          <p:nvSpPr>
            <p:cNvPr id="321" name="Google Shape;321;p9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9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23" name="Google Shape;323;p9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324" name="Google Shape;324;p9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325" name="Google Shape;325;p9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26" name="Google Shape;326;p9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327" name="Google Shape;327;p9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8" name="Google Shape;328;p9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9" name="Google Shape;329;p9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0" name="Google Shape;330;p9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1" name="Google Shape;331;p9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2" name="Google Shape;332;p9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3" name="Google Shape;333;p9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4" name="Google Shape;334;p9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5" name="Google Shape;335;p9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6" name="Google Shape;336;p9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7" name="Google Shape;337;p9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8" name="Google Shape;338;p9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9" name="Google Shape;339;p9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0" name="Google Shape;340;p9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1" name="Google Shape;341;p9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2" name="Google Shape;342;p9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3" name="Google Shape;343;p9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44" name="Google Shape;344;p9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345" name="Google Shape;345;p9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6" name="Google Shape;346;p9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7" name="Google Shape;347;p9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8" name="Google Shape;348;p9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349" name="Google Shape;349;p9"/>
          <p:cNvGrpSpPr/>
          <p:nvPr/>
        </p:nvGrpSpPr>
        <p:grpSpPr>
          <a:xfrm flipH="1">
            <a:off x="7506751" y="832884"/>
            <a:ext cx="729188" cy="1435564"/>
            <a:chOff x="2980826" y="3069265"/>
            <a:chExt cx="729188" cy="1435564"/>
          </a:xfrm>
        </p:grpSpPr>
        <p:sp>
          <p:nvSpPr>
            <p:cNvPr id="350" name="Google Shape;350;p9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9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52" name="Google Shape;352;p9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353" name="Google Shape;353;p9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354" name="Google Shape;354;p9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55" name="Google Shape;355;p9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356" name="Google Shape;356;p9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7" name="Google Shape;357;p9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8" name="Google Shape;358;p9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9" name="Google Shape;359;p9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0" name="Google Shape;360;p9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1" name="Google Shape;361;p9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2" name="Google Shape;362;p9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3" name="Google Shape;363;p9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4" name="Google Shape;364;p9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5" name="Google Shape;365;p9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6" name="Google Shape;366;p9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7" name="Google Shape;367;p9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8" name="Google Shape;368;p9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9" name="Google Shape;369;p9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0" name="Google Shape;370;p9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1" name="Google Shape;371;p9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2" name="Google Shape;372;p9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73" name="Google Shape;373;p9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374" name="Google Shape;374;p9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75" name="Google Shape;375;p9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76" name="Google Shape;376;p9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77" name="Google Shape;377;p9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378" name="Google Shape;378;p9">
            <a:hlinkClick action="ppaction://hlinksldjump" r:id="rId4"/>
          </p:cNvPr>
          <p:cNvSpPr/>
          <p:nvPr/>
        </p:nvSpPr>
        <p:spPr>
          <a:xfrm>
            <a:off x="10079475" y="188522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2" name="Shape 3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3" name="Google Shape;383;p10"/>
          <p:cNvSpPr txBox="1"/>
          <p:nvPr>
            <p:ph idx="4294967295" type="title"/>
          </p:nvPr>
        </p:nvSpPr>
        <p:spPr>
          <a:xfrm>
            <a:off x="-65300" y="23856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B</a:t>
            </a:r>
            <a:endParaRPr sz="2900">
              <a:solidFill>
                <a:schemeClr val="lt1"/>
              </a:solidFill>
            </a:endParaRPr>
          </a:p>
        </p:txBody>
      </p:sp>
      <p:pic>
        <p:nvPicPr>
          <p:cNvPr id="384" name="Google Shape;384;p10"/>
          <p:cNvPicPr preferRelativeResize="0"/>
          <p:nvPr/>
        </p:nvPicPr>
        <p:blipFill rotWithShape="1">
          <a:blip r:embed="rId3">
            <a:alphaModFix/>
          </a:blip>
          <a:srcRect b="0" l="524" r="534" t="0"/>
          <a:stretch/>
        </p:blipFill>
        <p:spPr>
          <a:xfrm>
            <a:off x="5025002" y="2162975"/>
            <a:ext cx="3532398" cy="2771873"/>
          </a:xfrm>
          <a:prstGeom prst="rect">
            <a:avLst/>
          </a:prstGeom>
          <a:noFill/>
          <a:ln>
            <a:noFill/>
          </a:ln>
          <a:effectLst>
            <a:outerShdw blurRad="142875" rotWithShape="0" algn="bl" dir="5400000" dist="19050">
              <a:srgbClr val="000000">
                <a:alpha val="50000"/>
              </a:srgbClr>
            </a:outerShdw>
          </a:effectLst>
        </p:spPr>
      </p:pic>
      <p:grpSp>
        <p:nvGrpSpPr>
          <p:cNvPr id="385" name="Google Shape;385;p10"/>
          <p:cNvGrpSpPr/>
          <p:nvPr/>
        </p:nvGrpSpPr>
        <p:grpSpPr>
          <a:xfrm>
            <a:off x="3923576" y="836428"/>
            <a:ext cx="729188" cy="1435564"/>
            <a:chOff x="2980826" y="3069265"/>
            <a:chExt cx="729188" cy="1435564"/>
          </a:xfrm>
        </p:grpSpPr>
        <p:sp>
          <p:nvSpPr>
            <p:cNvPr id="386" name="Google Shape;386;p10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10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88" name="Google Shape;388;p10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389" name="Google Shape;389;p10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390" name="Google Shape;390;p10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91" name="Google Shape;391;p10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392" name="Google Shape;392;p10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3" name="Google Shape;393;p10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4" name="Google Shape;394;p10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5" name="Google Shape;395;p10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6" name="Google Shape;396;p10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7" name="Google Shape;397;p10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8" name="Google Shape;398;p10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9" name="Google Shape;399;p10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0" name="Google Shape;400;p10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1" name="Google Shape;401;p10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2" name="Google Shape;402;p10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3" name="Google Shape;403;p10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4" name="Google Shape;404;p10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5" name="Google Shape;405;p10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6" name="Google Shape;406;p10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7" name="Google Shape;407;p10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8" name="Google Shape;408;p10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409" name="Google Shape;409;p10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410" name="Google Shape;410;p10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11" name="Google Shape;411;p10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12" name="Google Shape;412;p10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13" name="Google Shape;413;p10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414" name="Google Shape;414;p10"/>
          <p:cNvGrpSpPr/>
          <p:nvPr/>
        </p:nvGrpSpPr>
        <p:grpSpPr>
          <a:xfrm flipH="1">
            <a:off x="8917337" y="832884"/>
            <a:ext cx="729188" cy="1435564"/>
            <a:chOff x="2980826" y="3069265"/>
            <a:chExt cx="729188" cy="1435564"/>
          </a:xfrm>
        </p:grpSpPr>
        <p:sp>
          <p:nvSpPr>
            <p:cNvPr id="415" name="Google Shape;415;p10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10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17" name="Google Shape;417;p10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418" name="Google Shape;418;p10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419" name="Google Shape;419;p10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0" name="Google Shape;420;p10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421" name="Google Shape;421;p10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2" name="Google Shape;422;p10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3" name="Google Shape;423;p10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4" name="Google Shape;424;p10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5" name="Google Shape;425;p10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6" name="Google Shape;426;p10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7" name="Google Shape;427;p10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8" name="Google Shape;428;p10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9" name="Google Shape;429;p10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0" name="Google Shape;430;p10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1" name="Google Shape;431;p10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2" name="Google Shape;432;p10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3" name="Google Shape;433;p10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4" name="Google Shape;434;p10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5" name="Google Shape;435;p10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6" name="Google Shape;436;p10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7" name="Google Shape;437;p10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438" name="Google Shape;438;p10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439" name="Google Shape;439;p10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40" name="Google Shape;440;p10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41" name="Google Shape;441;p10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42" name="Google Shape;442;p10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443" name="Google Shape;443;p10">
            <a:hlinkClick action="ppaction://hlinksldjump" r:id="rId4"/>
          </p:cNvPr>
          <p:cNvSpPr/>
          <p:nvPr/>
        </p:nvSpPr>
        <p:spPr>
          <a:xfrm flipH="1">
            <a:off x="767500" y="186617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47" name="Shape 4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8" name="Google Shape;448;p11"/>
          <p:cNvSpPr txBox="1"/>
          <p:nvPr>
            <p:ph idx="4294967295" type="title"/>
          </p:nvPr>
        </p:nvSpPr>
        <p:spPr>
          <a:xfrm>
            <a:off x="3711050" y="1566825"/>
            <a:ext cx="4780200" cy="7050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5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</a:rPr>
              <a:t>ROOMS E &amp; F</a:t>
            </a:r>
            <a:endParaRPr sz="3000">
              <a:solidFill>
                <a:schemeClr val="lt1"/>
              </a:solidFill>
            </a:endParaRPr>
          </a:p>
        </p:txBody>
      </p:sp>
      <p:sp>
        <p:nvSpPr>
          <p:cNvPr id="449" name="Google Shape;449;p11"/>
          <p:cNvSpPr txBox="1"/>
          <p:nvPr>
            <p:ph idx="4294967295" type="title"/>
          </p:nvPr>
        </p:nvSpPr>
        <p:spPr>
          <a:xfrm>
            <a:off x="7794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C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450" name="Google Shape;450;p11"/>
          <p:cNvSpPr txBox="1"/>
          <p:nvPr>
            <p:ph idx="4294967295" type="title"/>
          </p:nvPr>
        </p:nvSpPr>
        <p:spPr>
          <a:xfrm>
            <a:off x="106155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</a:t>
            </a:r>
            <a:r>
              <a:rPr lang="en" sz="2900">
                <a:solidFill>
                  <a:schemeClr val="lt1"/>
                </a:solidFill>
              </a:rPr>
              <a:t>          </a:t>
            </a:r>
            <a:endParaRPr sz="2900"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D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451" name="Google Shape;451;p11">
            <a:hlinkClick action="ppaction://hlinksldjump" r:id="rId3"/>
          </p:cNvPr>
          <p:cNvSpPr/>
          <p:nvPr/>
        </p:nvSpPr>
        <p:spPr>
          <a:xfrm>
            <a:off x="1623775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sp>
        <p:nvSpPr>
          <p:cNvPr id="452" name="Google Shape;452;p11">
            <a:hlinkClick action="ppaction://hlinksldjump" r:id="rId4"/>
          </p:cNvPr>
          <p:cNvSpPr/>
          <p:nvPr/>
        </p:nvSpPr>
        <p:spPr>
          <a:xfrm flipH="1">
            <a:off x="9298800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sp>
        <p:nvSpPr>
          <p:cNvPr id="453" name="Google Shape;453;p11">
            <a:hlinkClick action="ppaction://hlinksldjump" r:id="rId5"/>
          </p:cNvPr>
          <p:cNvSpPr/>
          <p:nvPr/>
        </p:nvSpPr>
        <p:spPr>
          <a:xfrm>
            <a:off x="5297875" y="2298050"/>
            <a:ext cx="1844100" cy="2993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454" name="Google Shape;454;p11"/>
          <p:cNvPicPr preferRelativeResize="0"/>
          <p:nvPr/>
        </p:nvPicPr>
        <p:blipFill rotWithShape="1">
          <a:blip r:embed="rId6">
            <a:alphaModFix/>
          </a:blip>
          <a:srcRect b="0" l="22177" r="18995" t="0"/>
          <a:stretch/>
        </p:blipFill>
        <p:spPr>
          <a:xfrm>
            <a:off x="7262025" y="2083500"/>
            <a:ext cx="1229225" cy="3592300"/>
          </a:xfrm>
          <a:prstGeom prst="rect">
            <a:avLst/>
          </a:prstGeom>
          <a:noFill/>
          <a:ln>
            <a:noFill/>
          </a:ln>
          <a:effectLst>
            <a:outerShdw blurRad="214313" rotWithShape="0" algn="bl" dir="15600000" dist="19050">
              <a:srgbClr val="000000">
                <a:alpha val="50000"/>
              </a:srgbClr>
            </a:outerShdw>
          </a:effectLst>
        </p:spPr>
      </p:pic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58" name="Shape 4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9" name="Google Shape;459;p12"/>
          <p:cNvSpPr txBox="1"/>
          <p:nvPr>
            <p:ph type="title"/>
          </p:nvPr>
        </p:nvSpPr>
        <p:spPr>
          <a:xfrm>
            <a:off x="11359200" y="2447275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C</a:t>
            </a:r>
            <a:endParaRPr sz="2900">
              <a:solidFill>
                <a:schemeClr val="lt1"/>
              </a:solidFill>
            </a:endParaRPr>
          </a:p>
        </p:txBody>
      </p:sp>
      <p:pic>
        <p:nvPicPr>
          <p:cNvPr id="460" name="Google Shape;460;p1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680227" y="2107950"/>
            <a:ext cx="3532398" cy="2771874"/>
          </a:xfrm>
          <a:prstGeom prst="rect">
            <a:avLst/>
          </a:prstGeom>
          <a:noFill/>
          <a:ln>
            <a:noFill/>
          </a:ln>
          <a:effectLst>
            <a:outerShdw blurRad="142875" rotWithShape="0" algn="bl" dir="5400000" dist="19050">
              <a:srgbClr val="000000">
                <a:alpha val="50000"/>
              </a:srgbClr>
            </a:outerShdw>
          </a:effectLst>
        </p:spPr>
      </p:pic>
      <p:grpSp>
        <p:nvGrpSpPr>
          <p:cNvPr id="461" name="Google Shape;461;p12"/>
          <p:cNvGrpSpPr/>
          <p:nvPr/>
        </p:nvGrpSpPr>
        <p:grpSpPr>
          <a:xfrm>
            <a:off x="2512990" y="836428"/>
            <a:ext cx="729188" cy="1435564"/>
            <a:chOff x="2980826" y="3069265"/>
            <a:chExt cx="729188" cy="1435564"/>
          </a:xfrm>
        </p:grpSpPr>
        <p:sp>
          <p:nvSpPr>
            <p:cNvPr id="462" name="Google Shape;462;p12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12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64" name="Google Shape;464;p12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465" name="Google Shape;465;p12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466" name="Google Shape;466;p12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67" name="Google Shape;467;p12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468" name="Google Shape;468;p12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9" name="Google Shape;469;p12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0" name="Google Shape;470;p12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1" name="Google Shape;471;p12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2" name="Google Shape;472;p12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3" name="Google Shape;473;p12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4" name="Google Shape;474;p12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5" name="Google Shape;475;p12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6" name="Google Shape;476;p12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7" name="Google Shape;477;p12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8" name="Google Shape;478;p12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9" name="Google Shape;479;p12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0" name="Google Shape;480;p12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1" name="Google Shape;481;p12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2" name="Google Shape;482;p12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3" name="Google Shape;483;p12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4" name="Google Shape;484;p12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485" name="Google Shape;485;p12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486" name="Google Shape;486;p12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87" name="Google Shape;487;p12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88" name="Google Shape;488;p12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89" name="Google Shape;489;p12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490" name="Google Shape;490;p12"/>
          <p:cNvGrpSpPr/>
          <p:nvPr/>
        </p:nvGrpSpPr>
        <p:grpSpPr>
          <a:xfrm flipH="1">
            <a:off x="7506751" y="832884"/>
            <a:ext cx="729188" cy="1435564"/>
            <a:chOff x="2980826" y="3069265"/>
            <a:chExt cx="729188" cy="1435564"/>
          </a:xfrm>
        </p:grpSpPr>
        <p:sp>
          <p:nvSpPr>
            <p:cNvPr id="491" name="Google Shape;491;p12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" name="Google Shape;492;p12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93" name="Google Shape;493;p12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494" name="Google Shape;494;p12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495" name="Google Shape;495;p12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96" name="Google Shape;496;p12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497" name="Google Shape;497;p12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8" name="Google Shape;498;p12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9" name="Google Shape;499;p12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0" name="Google Shape;500;p12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1" name="Google Shape;501;p12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2" name="Google Shape;502;p12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3" name="Google Shape;503;p12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4" name="Google Shape;504;p12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5" name="Google Shape;505;p12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6" name="Google Shape;506;p12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7" name="Google Shape;507;p12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8" name="Google Shape;508;p12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9" name="Google Shape;509;p12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0" name="Google Shape;510;p12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1" name="Google Shape;511;p12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2" name="Google Shape;512;p12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3" name="Google Shape;513;p12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514" name="Google Shape;514;p12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515" name="Google Shape;515;p12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16" name="Google Shape;516;p12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17" name="Google Shape;517;p12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18" name="Google Shape;518;p12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519" name="Google Shape;519;p12">
            <a:hlinkClick action="ppaction://hlinksldjump" r:id="rId4"/>
          </p:cNvPr>
          <p:cNvSpPr/>
          <p:nvPr/>
        </p:nvSpPr>
        <p:spPr>
          <a:xfrm>
            <a:off x="10079475" y="188522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3" name="Shape 5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4" name="Google Shape;524;p13"/>
          <p:cNvSpPr txBox="1"/>
          <p:nvPr>
            <p:ph idx="4294967295" type="title"/>
          </p:nvPr>
        </p:nvSpPr>
        <p:spPr>
          <a:xfrm>
            <a:off x="-65300" y="23856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D</a:t>
            </a:r>
            <a:endParaRPr sz="2900">
              <a:solidFill>
                <a:schemeClr val="lt1"/>
              </a:solidFill>
            </a:endParaRPr>
          </a:p>
        </p:txBody>
      </p:sp>
      <p:pic>
        <p:nvPicPr>
          <p:cNvPr id="525" name="Google Shape;525;p1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787625" y="2068787"/>
            <a:ext cx="4084251" cy="2720425"/>
          </a:xfrm>
          <a:prstGeom prst="rect">
            <a:avLst/>
          </a:prstGeom>
          <a:noFill/>
          <a:ln>
            <a:noFill/>
          </a:ln>
          <a:effectLst>
            <a:outerShdw blurRad="142875" rotWithShape="0" algn="bl" dir="5400000" dist="19050">
              <a:srgbClr val="000000">
                <a:alpha val="50000"/>
              </a:srgbClr>
            </a:outerShdw>
          </a:effectLst>
        </p:spPr>
      </p:pic>
      <p:grpSp>
        <p:nvGrpSpPr>
          <p:cNvPr id="526" name="Google Shape;526;p13"/>
          <p:cNvGrpSpPr/>
          <p:nvPr/>
        </p:nvGrpSpPr>
        <p:grpSpPr>
          <a:xfrm>
            <a:off x="3923576" y="836428"/>
            <a:ext cx="729188" cy="1435564"/>
            <a:chOff x="2980826" y="3069265"/>
            <a:chExt cx="729188" cy="1435564"/>
          </a:xfrm>
        </p:grpSpPr>
        <p:sp>
          <p:nvSpPr>
            <p:cNvPr id="527" name="Google Shape;527;p13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8" name="Google Shape;528;p13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29" name="Google Shape;529;p13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530" name="Google Shape;530;p13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531" name="Google Shape;531;p13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32" name="Google Shape;532;p13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533" name="Google Shape;533;p13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4" name="Google Shape;534;p13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5" name="Google Shape;535;p13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6" name="Google Shape;536;p13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7" name="Google Shape;537;p13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8" name="Google Shape;538;p13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9" name="Google Shape;539;p13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0" name="Google Shape;540;p13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1" name="Google Shape;541;p13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2" name="Google Shape;542;p13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3" name="Google Shape;543;p13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4" name="Google Shape;544;p13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5" name="Google Shape;545;p13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6" name="Google Shape;546;p13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7" name="Google Shape;547;p13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8" name="Google Shape;548;p13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9" name="Google Shape;549;p13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550" name="Google Shape;550;p13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551" name="Google Shape;551;p13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52" name="Google Shape;552;p13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53" name="Google Shape;553;p13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54" name="Google Shape;554;p13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555" name="Google Shape;555;p13"/>
          <p:cNvGrpSpPr/>
          <p:nvPr/>
        </p:nvGrpSpPr>
        <p:grpSpPr>
          <a:xfrm flipH="1">
            <a:off x="8917337" y="832884"/>
            <a:ext cx="729188" cy="1435564"/>
            <a:chOff x="2980826" y="3069265"/>
            <a:chExt cx="729188" cy="1435564"/>
          </a:xfrm>
        </p:grpSpPr>
        <p:sp>
          <p:nvSpPr>
            <p:cNvPr id="556" name="Google Shape;556;p13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" name="Google Shape;557;p13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58" name="Google Shape;558;p13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559" name="Google Shape;559;p13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560" name="Google Shape;560;p13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61" name="Google Shape;561;p13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562" name="Google Shape;562;p13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3" name="Google Shape;563;p13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4" name="Google Shape;564;p13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5" name="Google Shape;565;p13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6" name="Google Shape;566;p13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7" name="Google Shape;567;p13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8" name="Google Shape;568;p13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9" name="Google Shape;569;p13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0" name="Google Shape;570;p13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1" name="Google Shape;571;p13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2" name="Google Shape;572;p13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3" name="Google Shape;573;p13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4" name="Google Shape;574;p13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5" name="Google Shape;575;p13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6" name="Google Shape;576;p13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7" name="Google Shape;577;p13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8" name="Google Shape;578;p13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579" name="Google Shape;579;p13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580" name="Google Shape;580;p13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81" name="Google Shape;581;p13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82" name="Google Shape;582;p13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83" name="Google Shape;583;p13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584" name="Google Shape;584;p13">
            <a:hlinkClick action="ppaction://hlinksldjump" r:id="rId4"/>
          </p:cNvPr>
          <p:cNvSpPr/>
          <p:nvPr/>
        </p:nvSpPr>
        <p:spPr>
          <a:xfrm flipH="1">
            <a:off x="767500" y="186617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88" name="Shape 5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9" name="Google Shape;589;p14"/>
          <p:cNvSpPr txBox="1"/>
          <p:nvPr>
            <p:ph idx="4294967295" type="title"/>
          </p:nvPr>
        </p:nvSpPr>
        <p:spPr>
          <a:xfrm>
            <a:off x="3711050" y="1566825"/>
            <a:ext cx="4780200" cy="7050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5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</a:rPr>
              <a:t>ROOMS G &amp; H</a:t>
            </a:r>
            <a:endParaRPr sz="3000">
              <a:solidFill>
                <a:schemeClr val="lt1"/>
              </a:solidFill>
            </a:endParaRPr>
          </a:p>
        </p:txBody>
      </p:sp>
      <p:sp>
        <p:nvSpPr>
          <p:cNvPr id="590" name="Google Shape;590;p14"/>
          <p:cNvSpPr txBox="1"/>
          <p:nvPr>
            <p:ph idx="4294967295" type="title"/>
          </p:nvPr>
        </p:nvSpPr>
        <p:spPr>
          <a:xfrm>
            <a:off x="7794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E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591" name="Google Shape;591;p14"/>
          <p:cNvSpPr txBox="1"/>
          <p:nvPr>
            <p:ph idx="4294967295" type="title"/>
          </p:nvPr>
        </p:nvSpPr>
        <p:spPr>
          <a:xfrm>
            <a:off x="106155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F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592" name="Google Shape;592;p14">
            <a:hlinkClick action="ppaction://hlinksldjump" r:id="rId3"/>
          </p:cNvPr>
          <p:cNvSpPr/>
          <p:nvPr/>
        </p:nvSpPr>
        <p:spPr>
          <a:xfrm>
            <a:off x="1623775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sp>
        <p:nvSpPr>
          <p:cNvPr id="593" name="Google Shape;593;p14">
            <a:hlinkClick action="ppaction://hlinksldjump" r:id="rId4"/>
          </p:cNvPr>
          <p:cNvSpPr/>
          <p:nvPr/>
        </p:nvSpPr>
        <p:spPr>
          <a:xfrm flipH="1">
            <a:off x="9298800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sp>
        <p:nvSpPr>
          <p:cNvPr id="594" name="Google Shape;594;p14">
            <a:hlinkClick action="ppaction://hlinksldjump" r:id="rId5"/>
          </p:cNvPr>
          <p:cNvSpPr/>
          <p:nvPr/>
        </p:nvSpPr>
        <p:spPr>
          <a:xfrm>
            <a:off x="5297875" y="2298050"/>
            <a:ext cx="1844100" cy="2993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5" name="Google Shape;595;p14"/>
          <p:cNvGrpSpPr/>
          <p:nvPr/>
        </p:nvGrpSpPr>
        <p:grpSpPr>
          <a:xfrm>
            <a:off x="3679121" y="4277900"/>
            <a:ext cx="1267158" cy="1508905"/>
            <a:chOff x="5873562" y="4158889"/>
            <a:chExt cx="1700655" cy="2025103"/>
          </a:xfrm>
        </p:grpSpPr>
        <p:sp>
          <p:nvSpPr>
            <p:cNvPr id="596" name="Google Shape;596;p14"/>
            <p:cNvSpPr/>
            <p:nvPr/>
          </p:nvSpPr>
          <p:spPr>
            <a:xfrm>
              <a:off x="6123725" y="4574825"/>
              <a:ext cx="1200236" cy="1260207"/>
            </a:xfrm>
            <a:custGeom>
              <a:rect b="b" l="l" r="r" t="t"/>
              <a:pathLst>
                <a:path extrusionOk="0" h="2483167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2483167"/>
                  </a:lnTo>
                  <a:lnTo>
                    <a:pt x="0" y="248316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14325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14"/>
            <p:cNvSpPr/>
            <p:nvPr/>
          </p:nvSpPr>
          <p:spPr>
            <a:xfrm>
              <a:off x="5873884" y="5776221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42875" rotWithShape="0" algn="bl" dir="168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14"/>
            <p:cNvSpPr/>
            <p:nvPr/>
          </p:nvSpPr>
          <p:spPr>
            <a:xfrm>
              <a:off x="5873562" y="4158904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42888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14"/>
            <p:cNvSpPr/>
            <p:nvPr/>
          </p:nvSpPr>
          <p:spPr>
            <a:xfrm>
              <a:off x="6123508" y="4574834"/>
              <a:ext cx="1200236" cy="159003"/>
            </a:xfrm>
            <a:custGeom>
              <a:rect b="b" l="l" r="r" t="t"/>
              <a:pathLst>
                <a:path extrusionOk="0" h="59054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59055"/>
                  </a:lnTo>
                  <a:lnTo>
                    <a:pt x="0" y="59055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14"/>
            <p:cNvSpPr/>
            <p:nvPr/>
          </p:nvSpPr>
          <p:spPr>
            <a:xfrm>
              <a:off x="5873562" y="5776146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14"/>
            <p:cNvSpPr/>
            <p:nvPr/>
          </p:nvSpPr>
          <p:spPr>
            <a:xfrm>
              <a:off x="5873562" y="4158889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602" name="Google Shape;602;p14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3729610" y="2769000"/>
            <a:ext cx="1166186" cy="1508901"/>
          </a:xfrm>
          <a:prstGeom prst="rect">
            <a:avLst/>
          </a:prstGeom>
          <a:noFill/>
          <a:ln>
            <a:noFill/>
          </a:ln>
          <a:effectLst>
            <a:outerShdw blurRad="214313" rotWithShape="0" algn="bl" dir="15600000" dist="19050">
              <a:srgbClr val="000000">
                <a:alpha val="50000"/>
              </a:srgbClr>
            </a:outerShdw>
          </a:effectLst>
        </p:spPr>
      </p:pic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06" name="Shape 6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7" name="Google Shape;607;p15"/>
          <p:cNvSpPr txBox="1"/>
          <p:nvPr>
            <p:ph type="title"/>
          </p:nvPr>
        </p:nvSpPr>
        <p:spPr>
          <a:xfrm>
            <a:off x="11359200" y="2447275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E</a:t>
            </a:r>
            <a:endParaRPr sz="2900">
              <a:solidFill>
                <a:schemeClr val="lt1"/>
              </a:solidFill>
            </a:endParaRPr>
          </a:p>
        </p:txBody>
      </p:sp>
      <p:pic>
        <p:nvPicPr>
          <p:cNvPr id="608" name="Google Shape;608;p1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895325" y="1611725"/>
            <a:ext cx="2930001" cy="3634550"/>
          </a:xfrm>
          <a:prstGeom prst="rect">
            <a:avLst/>
          </a:prstGeom>
          <a:noFill/>
          <a:ln>
            <a:noFill/>
          </a:ln>
          <a:effectLst>
            <a:outerShdw blurRad="142875" rotWithShape="0" algn="bl" dir="5400000" dist="19050">
              <a:srgbClr val="000000">
                <a:alpha val="50000"/>
              </a:srgbClr>
            </a:outerShdw>
          </a:effectLst>
        </p:spPr>
      </p:pic>
      <p:grpSp>
        <p:nvGrpSpPr>
          <p:cNvPr id="609" name="Google Shape;609;p15"/>
          <p:cNvGrpSpPr/>
          <p:nvPr/>
        </p:nvGrpSpPr>
        <p:grpSpPr>
          <a:xfrm>
            <a:off x="2512990" y="836428"/>
            <a:ext cx="729188" cy="1435564"/>
            <a:chOff x="2980826" y="3069265"/>
            <a:chExt cx="729188" cy="1435564"/>
          </a:xfrm>
        </p:grpSpPr>
        <p:sp>
          <p:nvSpPr>
            <p:cNvPr id="610" name="Google Shape;610;p15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15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12" name="Google Shape;612;p15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613" name="Google Shape;613;p15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614" name="Google Shape;614;p15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15" name="Google Shape;615;p15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616" name="Google Shape;616;p15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7" name="Google Shape;617;p15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8" name="Google Shape;618;p15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9" name="Google Shape;619;p15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0" name="Google Shape;620;p15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1" name="Google Shape;621;p15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2" name="Google Shape;622;p15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3" name="Google Shape;623;p15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4" name="Google Shape;624;p15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5" name="Google Shape;625;p15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6" name="Google Shape;626;p15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7" name="Google Shape;627;p15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8" name="Google Shape;628;p15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9" name="Google Shape;629;p15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0" name="Google Shape;630;p15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1" name="Google Shape;631;p15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2" name="Google Shape;632;p15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33" name="Google Shape;633;p15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634" name="Google Shape;634;p15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5" name="Google Shape;635;p15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6" name="Google Shape;636;p15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7" name="Google Shape;637;p15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638" name="Google Shape;638;p15"/>
          <p:cNvGrpSpPr/>
          <p:nvPr/>
        </p:nvGrpSpPr>
        <p:grpSpPr>
          <a:xfrm flipH="1">
            <a:off x="7506751" y="832884"/>
            <a:ext cx="729188" cy="1435564"/>
            <a:chOff x="2980826" y="3069265"/>
            <a:chExt cx="729188" cy="1435564"/>
          </a:xfrm>
        </p:grpSpPr>
        <p:sp>
          <p:nvSpPr>
            <p:cNvPr id="639" name="Google Shape;639;p15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15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41" name="Google Shape;641;p15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642" name="Google Shape;642;p15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643" name="Google Shape;643;p15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4" name="Google Shape;644;p15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645" name="Google Shape;645;p15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6" name="Google Shape;646;p15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7" name="Google Shape;647;p15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8" name="Google Shape;648;p15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9" name="Google Shape;649;p15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0" name="Google Shape;650;p15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1" name="Google Shape;651;p15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2" name="Google Shape;652;p15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3" name="Google Shape;653;p15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4" name="Google Shape;654;p15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5" name="Google Shape;655;p15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6" name="Google Shape;656;p15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7" name="Google Shape;657;p15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8" name="Google Shape;658;p15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9" name="Google Shape;659;p15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0" name="Google Shape;660;p15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1" name="Google Shape;661;p15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62" name="Google Shape;662;p15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663" name="Google Shape;663;p15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64" name="Google Shape;664;p15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65" name="Google Shape;665;p15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66" name="Google Shape;666;p15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667" name="Google Shape;667;p15">
            <a:hlinkClick action="ppaction://hlinksldjump" r:id="rId4"/>
          </p:cNvPr>
          <p:cNvSpPr/>
          <p:nvPr/>
        </p:nvSpPr>
        <p:spPr>
          <a:xfrm>
            <a:off x="10079475" y="188522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1" name="Shape 6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2" name="Google Shape;672;p16"/>
          <p:cNvSpPr txBox="1"/>
          <p:nvPr>
            <p:ph idx="4294967295" type="title"/>
          </p:nvPr>
        </p:nvSpPr>
        <p:spPr>
          <a:xfrm>
            <a:off x="-65300" y="23856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F</a:t>
            </a:r>
            <a:endParaRPr sz="2900">
              <a:solidFill>
                <a:schemeClr val="lt1"/>
              </a:solidFill>
            </a:endParaRPr>
          </a:p>
        </p:txBody>
      </p:sp>
      <p:pic>
        <p:nvPicPr>
          <p:cNvPr id="673" name="Google Shape;673;p1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297075" y="1449013"/>
            <a:ext cx="5060575" cy="3796926"/>
          </a:xfrm>
          <a:prstGeom prst="rect">
            <a:avLst/>
          </a:prstGeom>
          <a:noFill/>
          <a:ln>
            <a:noFill/>
          </a:ln>
          <a:effectLst>
            <a:outerShdw blurRad="142875" rotWithShape="0" algn="bl" dir="5400000" dist="19050">
              <a:srgbClr val="000000">
                <a:alpha val="50000"/>
              </a:srgbClr>
            </a:outerShdw>
          </a:effectLst>
        </p:spPr>
      </p:pic>
      <p:grpSp>
        <p:nvGrpSpPr>
          <p:cNvPr id="674" name="Google Shape;674;p16"/>
          <p:cNvGrpSpPr/>
          <p:nvPr/>
        </p:nvGrpSpPr>
        <p:grpSpPr>
          <a:xfrm>
            <a:off x="3542576" y="836428"/>
            <a:ext cx="729188" cy="1435564"/>
            <a:chOff x="2980826" y="3069265"/>
            <a:chExt cx="729188" cy="1435564"/>
          </a:xfrm>
        </p:grpSpPr>
        <p:sp>
          <p:nvSpPr>
            <p:cNvPr id="675" name="Google Shape;675;p16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16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77" name="Google Shape;677;p16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678" name="Google Shape;678;p16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679" name="Google Shape;679;p16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80" name="Google Shape;680;p16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681" name="Google Shape;681;p16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2" name="Google Shape;682;p16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3" name="Google Shape;683;p16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4" name="Google Shape;684;p16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5" name="Google Shape;685;p16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6" name="Google Shape;686;p16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7" name="Google Shape;687;p16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8" name="Google Shape;688;p16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9" name="Google Shape;689;p16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0" name="Google Shape;690;p16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1" name="Google Shape;691;p16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2" name="Google Shape;692;p16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3" name="Google Shape;693;p16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4" name="Google Shape;694;p16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5" name="Google Shape;695;p16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6" name="Google Shape;696;p16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7" name="Google Shape;697;p16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98" name="Google Shape;698;p16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699" name="Google Shape;699;p16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00" name="Google Shape;700;p16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01" name="Google Shape;701;p16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02" name="Google Shape;702;p16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703" name="Google Shape;703;p16"/>
          <p:cNvGrpSpPr/>
          <p:nvPr/>
        </p:nvGrpSpPr>
        <p:grpSpPr>
          <a:xfrm flipH="1">
            <a:off x="9374537" y="832884"/>
            <a:ext cx="729188" cy="1435564"/>
            <a:chOff x="2980826" y="3069265"/>
            <a:chExt cx="729188" cy="1435564"/>
          </a:xfrm>
        </p:grpSpPr>
        <p:sp>
          <p:nvSpPr>
            <p:cNvPr id="704" name="Google Shape;704;p16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16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06" name="Google Shape;706;p16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707" name="Google Shape;707;p16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708" name="Google Shape;708;p16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09" name="Google Shape;709;p16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710" name="Google Shape;710;p16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1" name="Google Shape;711;p16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2" name="Google Shape;712;p16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3" name="Google Shape;713;p16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4" name="Google Shape;714;p16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5" name="Google Shape;715;p16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6" name="Google Shape;716;p16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7" name="Google Shape;717;p16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8" name="Google Shape;718;p16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9" name="Google Shape;719;p16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0" name="Google Shape;720;p16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1" name="Google Shape;721;p16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2" name="Google Shape;722;p16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3" name="Google Shape;723;p16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4" name="Google Shape;724;p16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5" name="Google Shape;725;p16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6" name="Google Shape;726;p16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727" name="Google Shape;727;p16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728" name="Google Shape;728;p16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29" name="Google Shape;729;p16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30" name="Google Shape;730;p16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31" name="Google Shape;731;p16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732" name="Google Shape;732;p16">
            <a:hlinkClick action="ppaction://hlinksldjump" r:id="rId4"/>
          </p:cNvPr>
          <p:cNvSpPr/>
          <p:nvPr/>
        </p:nvSpPr>
        <p:spPr>
          <a:xfrm flipH="1">
            <a:off x="767500" y="186617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36" name="Shape 7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7" name="Google Shape;737;p17"/>
          <p:cNvSpPr txBox="1"/>
          <p:nvPr>
            <p:ph idx="4294967295" type="title"/>
          </p:nvPr>
        </p:nvSpPr>
        <p:spPr>
          <a:xfrm>
            <a:off x="3711050" y="1566825"/>
            <a:ext cx="4780200" cy="7050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5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</a:rPr>
              <a:t>ROOMS I &amp; J</a:t>
            </a:r>
            <a:endParaRPr sz="3000">
              <a:solidFill>
                <a:schemeClr val="lt1"/>
              </a:solidFill>
            </a:endParaRPr>
          </a:p>
        </p:txBody>
      </p:sp>
      <p:sp>
        <p:nvSpPr>
          <p:cNvPr id="738" name="Google Shape;738;p17"/>
          <p:cNvSpPr txBox="1"/>
          <p:nvPr>
            <p:ph idx="4294967295" type="title"/>
          </p:nvPr>
        </p:nvSpPr>
        <p:spPr>
          <a:xfrm>
            <a:off x="7794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G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739" name="Google Shape;739;p17"/>
          <p:cNvSpPr txBox="1"/>
          <p:nvPr>
            <p:ph idx="4294967295" type="title"/>
          </p:nvPr>
        </p:nvSpPr>
        <p:spPr>
          <a:xfrm>
            <a:off x="106155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H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740" name="Google Shape;740;p17">
            <a:hlinkClick action="ppaction://hlinksldjump" r:id="rId3"/>
          </p:cNvPr>
          <p:cNvSpPr/>
          <p:nvPr/>
        </p:nvSpPr>
        <p:spPr>
          <a:xfrm>
            <a:off x="1623775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sp>
        <p:nvSpPr>
          <p:cNvPr id="741" name="Google Shape;741;p17">
            <a:hlinkClick action="ppaction://hlinksldjump" r:id="rId4"/>
          </p:cNvPr>
          <p:cNvSpPr/>
          <p:nvPr/>
        </p:nvSpPr>
        <p:spPr>
          <a:xfrm flipH="1">
            <a:off x="9298800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sp>
        <p:nvSpPr>
          <p:cNvPr id="742" name="Google Shape;742;p17">
            <a:hlinkClick action="ppaction://hlinksldjump" r:id="rId5"/>
          </p:cNvPr>
          <p:cNvSpPr/>
          <p:nvPr/>
        </p:nvSpPr>
        <p:spPr>
          <a:xfrm>
            <a:off x="5297875" y="2298050"/>
            <a:ext cx="1844100" cy="2993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46" name="Shape 7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7" name="Google Shape;747;p18"/>
          <p:cNvSpPr txBox="1"/>
          <p:nvPr>
            <p:ph type="title"/>
          </p:nvPr>
        </p:nvSpPr>
        <p:spPr>
          <a:xfrm>
            <a:off x="11359200" y="2447275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G</a:t>
            </a:r>
            <a:endParaRPr sz="2900">
              <a:solidFill>
                <a:schemeClr val="lt1"/>
              </a:solidFill>
            </a:endParaRPr>
          </a:p>
        </p:txBody>
      </p:sp>
      <p:pic>
        <p:nvPicPr>
          <p:cNvPr id="748" name="Google Shape;748;p1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491488" y="1932450"/>
            <a:ext cx="3765947" cy="2993101"/>
          </a:xfrm>
          <a:prstGeom prst="rect">
            <a:avLst/>
          </a:prstGeom>
          <a:noFill/>
          <a:ln>
            <a:noFill/>
          </a:ln>
          <a:effectLst>
            <a:outerShdw blurRad="142875" rotWithShape="0" algn="bl" dir="5400000" dist="19050">
              <a:srgbClr val="000000">
                <a:alpha val="50000"/>
              </a:srgbClr>
            </a:outerShdw>
          </a:effectLst>
        </p:spPr>
      </p:pic>
      <p:grpSp>
        <p:nvGrpSpPr>
          <p:cNvPr id="749" name="Google Shape;749;p18"/>
          <p:cNvGrpSpPr/>
          <p:nvPr/>
        </p:nvGrpSpPr>
        <p:grpSpPr>
          <a:xfrm>
            <a:off x="2512990" y="836428"/>
            <a:ext cx="729188" cy="1435564"/>
            <a:chOff x="2980826" y="3069265"/>
            <a:chExt cx="729188" cy="1435564"/>
          </a:xfrm>
        </p:grpSpPr>
        <p:sp>
          <p:nvSpPr>
            <p:cNvPr id="750" name="Google Shape;750;p18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18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52" name="Google Shape;752;p18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753" name="Google Shape;753;p18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754" name="Google Shape;754;p18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55" name="Google Shape;755;p18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756" name="Google Shape;756;p18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7" name="Google Shape;757;p18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8" name="Google Shape;758;p18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9" name="Google Shape;759;p18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0" name="Google Shape;760;p18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1" name="Google Shape;761;p18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2" name="Google Shape;762;p18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3" name="Google Shape;763;p18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4" name="Google Shape;764;p18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5" name="Google Shape;765;p18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6" name="Google Shape;766;p18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7" name="Google Shape;767;p18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8" name="Google Shape;768;p18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9" name="Google Shape;769;p18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0" name="Google Shape;770;p18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1" name="Google Shape;771;p18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2" name="Google Shape;772;p18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773" name="Google Shape;773;p18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774" name="Google Shape;774;p18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75" name="Google Shape;775;p18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76" name="Google Shape;776;p18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77" name="Google Shape;777;p18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778" name="Google Shape;778;p18"/>
          <p:cNvGrpSpPr/>
          <p:nvPr/>
        </p:nvGrpSpPr>
        <p:grpSpPr>
          <a:xfrm flipH="1">
            <a:off x="7506751" y="832884"/>
            <a:ext cx="729188" cy="1435564"/>
            <a:chOff x="2980826" y="3069265"/>
            <a:chExt cx="729188" cy="1435564"/>
          </a:xfrm>
        </p:grpSpPr>
        <p:sp>
          <p:nvSpPr>
            <p:cNvPr id="779" name="Google Shape;779;p18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18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81" name="Google Shape;781;p18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782" name="Google Shape;782;p18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783" name="Google Shape;783;p18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84" name="Google Shape;784;p18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785" name="Google Shape;785;p18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6" name="Google Shape;786;p18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7" name="Google Shape;787;p18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8" name="Google Shape;788;p18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9" name="Google Shape;789;p18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0" name="Google Shape;790;p18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1" name="Google Shape;791;p18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2" name="Google Shape;792;p18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3" name="Google Shape;793;p18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4" name="Google Shape;794;p18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5" name="Google Shape;795;p18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6" name="Google Shape;796;p18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7" name="Google Shape;797;p18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8" name="Google Shape;798;p18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9" name="Google Shape;799;p18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0" name="Google Shape;800;p18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1" name="Google Shape;801;p18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802" name="Google Shape;802;p18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803" name="Google Shape;803;p18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04" name="Google Shape;804;p18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05" name="Google Shape;805;p18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06" name="Google Shape;806;p18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807" name="Google Shape;807;p18">
            <a:hlinkClick action="ppaction://hlinksldjump" r:id="rId4"/>
          </p:cNvPr>
          <p:cNvSpPr/>
          <p:nvPr/>
        </p:nvSpPr>
        <p:spPr>
          <a:xfrm>
            <a:off x="10079475" y="188522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11" name="Shape 8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2" name="Google Shape;812;p19"/>
          <p:cNvSpPr txBox="1"/>
          <p:nvPr>
            <p:ph idx="4294967295" type="title"/>
          </p:nvPr>
        </p:nvSpPr>
        <p:spPr>
          <a:xfrm>
            <a:off x="-65300" y="23856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H</a:t>
            </a:r>
            <a:endParaRPr sz="2900">
              <a:solidFill>
                <a:schemeClr val="lt1"/>
              </a:solidFill>
            </a:endParaRPr>
          </a:p>
        </p:txBody>
      </p:sp>
      <p:grpSp>
        <p:nvGrpSpPr>
          <p:cNvPr id="813" name="Google Shape;813;p19"/>
          <p:cNvGrpSpPr/>
          <p:nvPr/>
        </p:nvGrpSpPr>
        <p:grpSpPr>
          <a:xfrm>
            <a:off x="3923576" y="836428"/>
            <a:ext cx="729188" cy="1435564"/>
            <a:chOff x="2980826" y="3069265"/>
            <a:chExt cx="729188" cy="1435564"/>
          </a:xfrm>
        </p:grpSpPr>
        <p:sp>
          <p:nvSpPr>
            <p:cNvPr id="814" name="Google Shape;814;p19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19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16" name="Google Shape;816;p19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817" name="Google Shape;817;p19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818" name="Google Shape;818;p19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19" name="Google Shape;819;p19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820" name="Google Shape;820;p19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1" name="Google Shape;821;p19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2" name="Google Shape;822;p19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3" name="Google Shape;823;p19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4" name="Google Shape;824;p19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5" name="Google Shape;825;p19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6" name="Google Shape;826;p19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7" name="Google Shape;827;p19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8" name="Google Shape;828;p19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9" name="Google Shape;829;p19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0" name="Google Shape;830;p19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1" name="Google Shape;831;p19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2" name="Google Shape;832;p19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3" name="Google Shape;833;p19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4" name="Google Shape;834;p19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5" name="Google Shape;835;p19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6" name="Google Shape;836;p19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837" name="Google Shape;837;p19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838" name="Google Shape;838;p19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39" name="Google Shape;839;p19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40" name="Google Shape;840;p19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41" name="Google Shape;841;p19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842" name="Google Shape;842;p19"/>
          <p:cNvGrpSpPr/>
          <p:nvPr/>
        </p:nvGrpSpPr>
        <p:grpSpPr>
          <a:xfrm flipH="1">
            <a:off x="8917337" y="832884"/>
            <a:ext cx="729188" cy="1435564"/>
            <a:chOff x="2980826" y="3069265"/>
            <a:chExt cx="729188" cy="1435564"/>
          </a:xfrm>
        </p:grpSpPr>
        <p:sp>
          <p:nvSpPr>
            <p:cNvPr id="843" name="Google Shape;843;p19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19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45" name="Google Shape;845;p19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846" name="Google Shape;846;p19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847" name="Google Shape;847;p19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48" name="Google Shape;848;p19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849" name="Google Shape;849;p19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0" name="Google Shape;850;p19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1" name="Google Shape;851;p19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2" name="Google Shape;852;p19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3" name="Google Shape;853;p19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4" name="Google Shape;854;p19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5" name="Google Shape;855;p19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6" name="Google Shape;856;p19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7" name="Google Shape;857;p19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8" name="Google Shape;858;p19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9" name="Google Shape;859;p19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0" name="Google Shape;860;p19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1" name="Google Shape;861;p19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2" name="Google Shape;862;p19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3" name="Google Shape;863;p19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4" name="Google Shape;864;p19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5" name="Google Shape;865;p19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866" name="Google Shape;866;p19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867" name="Google Shape;867;p19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68" name="Google Shape;868;p19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69" name="Google Shape;869;p19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70" name="Google Shape;870;p19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871" name="Google Shape;871;p19"/>
          <p:cNvGrpSpPr/>
          <p:nvPr/>
        </p:nvGrpSpPr>
        <p:grpSpPr>
          <a:xfrm>
            <a:off x="5936761" y="4158889"/>
            <a:ext cx="1700655" cy="2025103"/>
            <a:chOff x="5873562" y="4158889"/>
            <a:chExt cx="1700655" cy="2025103"/>
          </a:xfrm>
        </p:grpSpPr>
        <p:sp>
          <p:nvSpPr>
            <p:cNvPr id="872" name="Google Shape;872;p19"/>
            <p:cNvSpPr/>
            <p:nvPr/>
          </p:nvSpPr>
          <p:spPr>
            <a:xfrm>
              <a:off x="6123725" y="4574825"/>
              <a:ext cx="1199748" cy="1258142"/>
            </a:xfrm>
            <a:custGeom>
              <a:rect b="b" l="l" r="r" t="t"/>
              <a:pathLst>
                <a:path extrusionOk="0" h="2483167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2483167"/>
                  </a:lnTo>
                  <a:lnTo>
                    <a:pt x="0" y="248316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14325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19"/>
            <p:cNvSpPr/>
            <p:nvPr/>
          </p:nvSpPr>
          <p:spPr>
            <a:xfrm>
              <a:off x="5873884" y="5776221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42875" rotWithShape="0" algn="bl" dir="168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19"/>
            <p:cNvSpPr/>
            <p:nvPr/>
          </p:nvSpPr>
          <p:spPr>
            <a:xfrm>
              <a:off x="5873562" y="4158904"/>
              <a:ext cx="1699642" cy="407605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42888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19"/>
            <p:cNvSpPr/>
            <p:nvPr/>
          </p:nvSpPr>
          <p:spPr>
            <a:xfrm>
              <a:off x="6123508" y="4574834"/>
              <a:ext cx="1199748" cy="158938"/>
            </a:xfrm>
            <a:custGeom>
              <a:rect b="b" l="l" r="r" t="t"/>
              <a:pathLst>
                <a:path extrusionOk="0" h="59054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59055"/>
                  </a:lnTo>
                  <a:lnTo>
                    <a:pt x="0" y="59055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19"/>
            <p:cNvSpPr/>
            <p:nvPr/>
          </p:nvSpPr>
          <p:spPr>
            <a:xfrm>
              <a:off x="5873562" y="5776146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19"/>
            <p:cNvSpPr/>
            <p:nvPr/>
          </p:nvSpPr>
          <p:spPr>
            <a:xfrm>
              <a:off x="5873562" y="4158889"/>
              <a:ext cx="1699642" cy="407605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878" name="Google Shape;878;p19"/>
          <p:cNvPicPr preferRelativeResize="0"/>
          <p:nvPr/>
        </p:nvPicPr>
        <p:blipFill rotWithShape="1">
          <a:blip r:embed="rId3">
            <a:alphaModFix/>
          </a:blip>
          <a:srcRect b="10714" l="0" r="0" t="0"/>
          <a:stretch/>
        </p:blipFill>
        <p:spPr>
          <a:xfrm>
            <a:off x="5612087" y="1539575"/>
            <a:ext cx="2345925" cy="2619324"/>
          </a:xfrm>
          <a:prstGeom prst="rect">
            <a:avLst/>
          </a:prstGeom>
          <a:noFill/>
          <a:ln>
            <a:noFill/>
          </a:ln>
          <a:effectLst>
            <a:outerShdw blurRad="214313" rotWithShape="0" algn="bl" dir="15600000" dist="19050">
              <a:srgbClr val="000000">
                <a:alpha val="50000"/>
              </a:srgbClr>
            </a:outerShdw>
          </a:effectLst>
        </p:spPr>
      </p:pic>
      <p:sp>
        <p:nvSpPr>
          <p:cNvPr id="879" name="Google Shape;879;p19">
            <a:hlinkClick action="ppaction://hlinksldjump" r:id="rId4"/>
          </p:cNvPr>
          <p:cNvSpPr/>
          <p:nvPr/>
        </p:nvSpPr>
        <p:spPr>
          <a:xfrm flipH="1">
            <a:off x="767500" y="186617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83" name="Shape 8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4" name="Google Shape;884;p20"/>
          <p:cNvSpPr txBox="1"/>
          <p:nvPr>
            <p:ph idx="4294967295" type="title"/>
          </p:nvPr>
        </p:nvSpPr>
        <p:spPr>
          <a:xfrm>
            <a:off x="3711050" y="1566825"/>
            <a:ext cx="4780200" cy="7050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5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</a:rPr>
              <a:t>ROOMS K &amp; L</a:t>
            </a:r>
            <a:endParaRPr sz="3000">
              <a:solidFill>
                <a:schemeClr val="lt1"/>
              </a:solidFill>
            </a:endParaRPr>
          </a:p>
        </p:txBody>
      </p:sp>
      <p:sp>
        <p:nvSpPr>
          <p:cNvPr id="885" name="Google Shape;885;p20"/>
          <p:cNvSpPr txBox="1"/>
          <p:nvPr>
            <p:ph idx="4294967295" type="title"/>
          </p:nvPr>
        </p:nvSpPr>
        <p:spPr>
          <a:xfrm>
            <a:off x="7794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I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886" name="Google Shape;886;p20"/>
          <p:cNvSpPr txBox="1"/>
          <p:nvPr>
            <p:ph idx="4294967295" type="title"/>
          </p:nvPr>
        </p:nvSpPr>
        <p:spPr>
          <a:xfrm>
            <a:off x="106155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J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887" name="Google Shape;887;p20">
            <a:hlinkClick action="ppaction://hlinksldjump" r:id="rId3"/>
          </p:cNvPr>
          <p:cNvSpPr/>
          <p:nvPr/>
        </p:nvSpPr>
        <p:spPr>
          <a:xfrm>
            <a:off x="1623775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sp>
        <p:nvSpPr>
          <p:cNvPr id="888" name="Google Shape;888;p20">
            <a:hlinkClick action="ppaction://hlinksldjump" r:id="rId4"/>
          </p:cNvPr>
          <p:cNvSpPr/>
          <p:nvPr/>
        </p:nvSpPr>
        <p:spPr>
          <a:xfrm flipH="1">
            <a:off x="9298800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sp>
        <p:nvSpPr>
          <p:cNvPr id="889" name="Google Shape;889;p20">
            <a:hlinkClick action="ppaction://hlinksldjump" r:id="rId5"/>
          </p:cNvPr>
          <p:cNvSpPr/>
          <p:nvPr/>
        </p:nvSpPr>
        <p:spPr>
          <a:xfrm>
            <a:off x="5297875" y="2298050"/>
            <a:ext cx="1844100" cy="2993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90" name="Google Shape;890;p20"/>
          <p:cNvGrpSpPr/>
          <p:nvPr/>
        </p:nvGrpSpPr>
        <p:grpSpPr>
          <a:xfrm>
            <a:off x="3679121" y="4277900"/>
            <a:ext cx="1267158" cy="1508905"/>
            <a:chOff x="5873562" y="4158889"/>
            <a:chExt cx="1700655" cy="2025103"/>
          </a:xfrm>
        </p:grpSpPr>
        <p:sp>
          <p:nvSpPr>
            <p:cNvPr id="891" name="Google Shape;891;p20"/>
            <p:cNvSpPr/>
            <p:nvPr/>
          </p:nvSpPr>
          <p:spPr>
            <a:xfrm>
              <a:off x="6123725" y="4574825"/>
              <a:ext cx="1200236" cy="1260207"/>
            </a:xfrm>
            <a:custGeom>
              <a:rect b="b" l="l" r="r" t="t"/>
              <a:pathLst>
                <a:path extrusionOk="0" h="2483167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2483167"/>
                  </a:lnTo>
                  <a:lnTo>
                    <a:pt x="0" y="248316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14325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20"/>
            <p:cNvSpPr/>
            <p:nvPr/>
          </p:nvSpPr>
          <p:spPr>
            <a:xfrm>
              <a:off x="5873884" y="5776221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42875" rotWithShape="0" algn="bl" dir="168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20"/>
            <p:cNvSpPr/>
            <p:nvPr/>
          </p:nvSpPr>
          <p:spPr>
            <a:xfrm>
              <a:off x="5873562" y="4158904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42888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20"/>
            <p:cNvSpPr/>
            <p:nvPr/>
          </p:nvSpPr>
          <p:spPr>
            <a:xfrm>
              <a:off x="6123508" y="4574834"/>
              <a:ext cx="1200236" cy="159003"/>
            </a:xfrm>
            <a:custGeom>
              <a:rect b="b" l="l" r="r" t="t"/>
              <a:pathLst>
                <a:path extrusionOk="0" h="59054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59055"/>
                  </a:lnTo>
                  <a:lnTo>
                    <a:pt x="0" y="59055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20"/>
            <p:cNvSpPr/>
            <p:nvPr/>
          </p:nvSpPr>
          <p:spPr>
            <a:xfrm>
              <a:off x="5873562" y="5776146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20"/>
            <p:cNvSpPr/>
            <p:nvPr/>
          </p:nvSpPr>
          <p:spPr>
            <a:xfrm>
              <a:off x="5873562" y="4158889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897" name="Google Shape;897;p20"/>
          <p:cNvPicPr preferRelativeResize="0"/>
          <p:nvPr/>
        </p:nvPicPr>
        <p:blipFill rotWithShape="1">
          <a:blip r:embed="rId6">
            <a:alphaModFix/>
          </a:blip>
          <a:srcRect b="13800" l="0" r="0" t="0"/>
          <a:stretch/>
        </p:blipFill>
        <p:spPr>
          <a:xfrm>
            <a:off x="3620525" y="2408600"/>
            <a:ext cx="1384350" cy="1869225"/>
          </a:xfrm>
          <a:prstGeom prst="rect">
            <a:avLst/>
          </a:prstGeom>
          <a:noFill/>
          <a:ln>
            <a:noFill/>
          </a:ln>
          <a:effectLst>
            <a:outerShdw blurRad="214313" rotWithShape="0" algn="bl" dir="15600000" dist="19050">
              <a:srgbClr val="000000">
                <a:alpha val="50000"/>
              </a:srgbClr>
            </a:outerShdw>
          </a:effectLst>
        </p:spPr>
      </p:pic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01" name="Shape 9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2" name="Google Shape;902;p21"/>
          <p:cNvSpPr txBox="1"/>
          <p:nvPr>
            <p:ph type="title"/>
          </p:nvPr>
        </p:nvSpPr>
        <p:spPr>
          <a:xfrm>
            <a:off x="11359200" y="2447275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I</a:t>
            </a:r>
            <a:endParaRPr sz="2900">
              <a:solidFill>
                <a:schemeClr val="lt1"/>
              </a:solidFill>
            </a:endParaRPr>
          </a:p>
        </p:txBody>
      </p:sp>
      <p:pic>
        <p:nvPicPr>
          <p:cNvPr id="903" name="Google Shape;903;p21"/>
          <p:cNvPicPr preferRelativeResize="0"/>
          <p:nvPr/>
        </p:nvPicPr>
        <p:blipFill rotWithShape="1">
          <a:blip r:embed="rId3">
            <a:alphaModFix/>
          </a:blip>
          <a:srcRect b="0" l="2910" r="2910" t="0"/>
          <a:stretch/>
        </p:blipFill>
        <p:spPr>
          <a:xfrm>
            <a:off x="3482475" y="1932450"/>
            <a:ext cx="3765947" cy="2993101"/>
          </a:xfrm>
          <a:prstGeom prst="rect">
            <a:avLst/>
          </a:prstGeom>
          <a:noFill/>
          <a:ln>
            <a:noFill/>
          </a:ln>
          <a:effectLst>
            <a:outerShdw blurRad="142875" rotWithShape="0" algn="bl" dir="5400000" dist="19050">
              <a:srgbClr val="000000">
                <a:alpha val="50000"/>
              </a:srgbClr>
            </a:outerShdw>
          </a:effectLst>
        </p:spPr>
      </p:pic>
      <p:grpSp>
        <p:nvGrpSpPr>
          <p:cNvPr id="904" name="Google Shape;904;p21"/>
          <p:cNvGrpSpPr/>
          <p:nvPr/>
        </p:nvGrpSpPr>
        <p:grpSpPr>
          <a:xfrm>
            <a:off x="2512990" y="836428"/>
            <a:ext cx="729188" cy="1435564"/>
            <a:chOff x="2980826" y="3069265"/>
            <a:chExt cx="729188" cy="1435564"/>
          </a:xfrm>
        </p:grpSpPr>
        <p:sp>
          <p:nvSpPr>
            <p:cNvPr id="905" name="Google Shape;905;p21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21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07" name="Google Shape;907;p21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908" name="Google Shape;908;p21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909" name="Google Shape;909;p21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10" name="Google Shape;910;p21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911" name="Google Shape;911;p21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2" name="Google Shape;912;p21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3" name="Google Shape;913;p21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4" name="Google Shape;914;p21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5" name="Google Shape;915;p21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6" name="Google Shape;916;p21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7" name="Google Shape;917;p21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8" name="Google Shape;918;p21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9" name="Google Shape;919;p21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0" name="Google Shape;920;p21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1" name="Google Shape;921;p21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2" name="Google Shape;922;p21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3" name="Google Shape;923;p21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4" name="Google Shape;924;p21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5" name="Google Shape;925;p21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6" name="Google Shape;926;p21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7" name="Google Shape;927;p21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928" name="Google Shape;928;p21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929" name="Google Shape;929;p21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30" name="Google Shape;930;p21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31" name="Google Shape;931;p21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32" name="Google Shape;932;p21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933" name="Google Shape;933;p21"/>
          <p:cNvGrpSpPr/>
          <p:nvPr/>
        </p:nvGrpSpPr>
        <p:grpSpPr>
          <a:xfrm flipH="1">
            <a:off x="7506751" y="832884"/>
            <a:ext cx="729188" cy="1435564"/>
            <a:chOff x="2980826" y="3069265"/>
            <a:chExt cx="729188" cy="1435564"/>
          </a:xfrm>
        </p:grpSpPr>
        <p:sp>
          <p:nvSpPr>
            <p:cNvPr id="934" name="Google Shape;934;p21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21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36" name="Google Shape;936;p21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937" name="Google Shape;937;p21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938" name="Google Shape;938;p21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39" name="Google Shape;939;p21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940" name="Google Shape;940;p21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1" name="Google Shape;941;p21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2" name="Google Shape;942;p21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3" name="Google Shape;943;p21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4" name="Google Shape;944;p21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5" name="Google Shape;945;p21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6" name="Google Shape;946;p21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7" name="Google Shape;947;p21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8" name="Google Shape;948;p21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9" name="Google Shape;949;p21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0" name="Google Shape;950;p21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1" name="Google Shape;951;p21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2" name="Google Shape;952;p21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3" name="Google Shape;953;p21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4" name="Google Shape;954;p21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5" name="Google Shape;955;p21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6" name="Google Shape;956;p21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957" name="Google Shape;957;p21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958" name="Google Shape;958;p21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59" name="Google Shape;959;p21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60" name="Google Shape;960;p21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61" name="Google Shape;961;p21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962" name="Google Shape;962;p21">
            <a:hlinkClick action="ppaction://hlinksldjump" r:id="rId4"/>
          </p:cNvPr>
          <p:cNvSpPr/>
          <p:nvPr/>
        </p:nvSpPr>
        <p:spPr>
          <a:xfrm>
            <a:off x="10079475" y="188522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66" name="Shape 9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7" name="Google Shape;967;p22"/>
          <p:cNvSpPr txBox="1"/>
          <p:nvPr>
            <p:ph idx="4294967295" type="title"/>
          </p:nvPr>
        </p:nvSpPr>
        <p:spPr>
          <a:xfrm>
            <a:off x="-65300" y="23856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J</a:t>
            </a:r>
            <a:endParaRPr sz="2900">
              <a:solidFill>
                <a:schemeClr val="lt1"/>
              </a:solidFill>
            </a:endParaRPr>
          </a:p>
        </p:txBody>
      </p:sp>
      <p:grpSp>
        <p:nvGrpSpPr>
          <p:cNvPr id="968" name="Google Shape;968;p22"/>
          <p:cNvGrpSpPr/>
          <p:nvPr/>
        </p:nvGrpSpPr>
        <p:grpSpPr>
          <a:xfrm>
            <a:off x="3923576" y="836428"/>
            <a:ext cx="729188" cy="1435564"/>
            <a:chOff x="2980826" y="3069265"/>
            <a:chExt cx="729188" cy="1435564"/>
          </a:xfrm>
        </p:grpSpPr>
        <p:sp>
          <p:nvSpPr>
            <p:cNvPr id="969" name="Google Shape;969;p22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22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71" name="Google Shape;971;p22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972" name="Google Shape;972;p22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973" name="Google Shape;973;p22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74" name="Google Shape;974;p22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975" name="Google Shape;975;p22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6" name="Google Shape;976;p22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7" name="Google Shape;977;p22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8" name="Google Shape;978;p22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9" name="Google Shape;979;p22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0" name="Google Shape;980;p22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1" name="Google Shape;981;p22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2" name="Google Shape;982;p22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3" name="Google Shape;983;p22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4" name="Google Shape;984;p22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5" name="Google Shape;985;p22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6" name="Google Shape;986;p22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7" name="Google Shape;987;p22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8" name="Google Shape;988;p22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9" name="Google Shape;989;p22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0" name="Google Shape;990;p22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1" name="Google Shape;991;p22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992" name="Google Shape;992;p22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993" name="Google Shape;993;p22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94" name="Google Shape;994;p22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95" name="Google Shape;995;p22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96" name="Google Shape;996;p22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997" name="Google Shape;997;p22"/>
          <p:cNvGrpSpPr/>
          <p:nvPr/>
        </p:nvGrpSpPr>
        <p:grpSpPr>
          <a:xfrm flipH="1">
            <a:off x="8917337" y="832884"/>
            <a:ext cx="729188" cy="1435564"/>
            <a:chOff x="2980826" y="3069265"/>
            <a:chExt cx="729188" cy="1435564"/>
          </a:xfrm>
        </p:grpSpPr>
        <p:sp>
          <p:nvSpPr>
            <p:cNvPr id="998" name="Google Shape;998;p22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22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00" name="Google Shape;1000;p22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001" name="Google Shape;1001;p22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002" name="Google Shape;1002;p22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03" name="Google Shape;1003;p22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004" name="Google Shape;1004;p22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5" name="Google Shape;1005;p22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6" name="Google Shape;1006;p22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7" name="Google Shape;1007;p22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8" name="Google Shape;1008;p22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9" name="Google Shape;1009;p22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0" name="Google Shape;1010;p22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1" name="Google Shape;1011;p22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2" name="Google Shape;1012;p22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3" name="Google Shape;1013;p22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4" name="Google Shape;1014;p22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5" name="Google Shape;1015;p22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6" name="Google Shape;1016;p22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7" name="Google Shape;1017;p22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8" name="Google Shape;1018;p22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9" name="Google Shape;1019;p22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0" name="Google Shape;1020;p22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021" name="Google Shape;1021;p22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022" name="Google Shape;1022;p22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23" name="Google Shape;1023;p22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24" name="Google Shape;1024;p22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25" name="Google Shape;1025;p22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026" name="Google Shape;1026;p22"/>
          <p:cNvGrpSpPr/>
          <p:nvPr/>
        </p:nvGrpSpPr>
        <p:grpSpPr>
          <a:xfrm>
            <a:off x="5936761" y="4158889"/>
            <a:ext cx="1700655" cy="2025103"/>
            <a:chOff x="5873562" y="4158889"/>
            <a:chExt cx="1700655" cy="2025103"/>
          </a:xfrm>
        </p:grpSpPr>
        <p:sp>
          <p:nvSpPr>
            <p:cNvPr id="1027" name="Google Shape;1027;p22"/>
            <p:cNvSpPr/>
            <p:nvPr/>
          </p:nvSpPr>
          <p:spPr>
            <a:xfrm>
              <a:off x="6123725" y="4574825"/>
              <a:ext cx="1200236" cy="1260207"/>
            </a:xfrm>
            <a:custGeom>
              <a:rect b="b" l="l" r="r" t="t"/>
              <a:pathLst>
                <a:path extrusionOk="0" h="2483167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2483167"/>
                  </a:lnTo>
                  <a:lnTo>
                    <a:pt x="0" y="248316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14325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22"/>
            <p:cNvSpPr/>
            <p:nvPr/>
          </p:nvSpPr>
          <p:spPr>
            <a:xfrm>
              <a:off x="5873884" y="5776221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42875" rotWithShape="0" algn="bl" dir="168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22"/>
            <p:cNvSpPr/>
            <p:nvPr/>
          </p:nvSpPr>
          <p:spPr>
            <a:xfrm>
              <a:off x="5873562" y="4158904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42888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22"/>
            <p:cNvSpPr/>
            <p:nvPr/>
          </p:nvSpPr>
          <p:spPr>
            <a:xfrm>
              <a:off x="6123508" y="4574834"/>
              <a:ext cx="1200236" cy="159003"/>
            </a:xfrm>
            <a:custGeom>
              <a:rect b="b" l="l" r="r" t="t"/>
              <a:pathLst>
                <a:path extrusionOk="0" h="59054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59055"/>
                  </a:lnTo>
                  <a:lnTo>
                    <a:pt x="0" y="59055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22"/>
            <p:cNvSpPr/>
            <p:nvPr/>
          </p:nvSpPr>
          <p:spPr>
            <a:xfrm>
              <a:off x="5873562" y="5776146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22"/>
            <p:cNvSpPr/>
            <p:nvPr/>
          </p:nvSpPr>
          <p:spPr>
            <a:xfrm>
              <a:off x="5873562" y="4158889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1033" name="Google Shape;1033;p22"/>
          <p:cNvPicPr preferRelativeResize="0"/>
          <p:nvPr/>
        </p:nvPicPr>
        <p:blipFill rotWithShape="1">
          <a:blip r:embed="rId3">
            <a:alphaModFix/>
          </a:blip>
          <a:srcRect b="18811" l="0" r="0" t="0"/>
          <a:stretch/>
        </p:blipFill>
        <p:spPr>
          <a:xfrm>
            <a:off x="5750160" y="2023325"/>
            <a:ext cx="2069775" cy="2135574"/>
          </a:xfrm>
          <a:prstGeom prst="rect">
            <a:avLst/>
          </a:prstGeom>
          <a:noFill/>
          <a:ln>
            <a:noFill/>
          </a:ln>
          <a:effectLst>
            <a:outerShdw blurRad="214313" rotWithShape="0" algn="bl" dir="15600000" dist="19050">
              <a:srgbClr val="000000">
                <a:alpha val="50000"/>
              </a:srgbClr>
            </a:outerShdw>
          </a:effectLst>
        </p:spPr>
      </p:pic>
      <p:sp>
        <p:nvSpPr>
          <p:cNvPr id="1034" name="Google Shape;1034;p22">
            <a:hlinkClick action="ppaction://hlinksldjump" r:id="rId4"/>
          </p:cNvPr>
          <p:cNvSpPr/>
          <p:nvPr/>
        </p:nvSpPr>
        <p:spPr>
          <a:xfrm flipH="1">
            <a:off x="767500" y="186617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  <p:grpSp>
        <p:nvGrpSpPr>
          <p:cNvPr id="1035" name="Google Shape;1035;p22"/>
          <p:cNvGrpSpPr/>
          <p:nvPr/>
        </p:nvGrpSpPr>
        <p:grpSpPr>
          <a:xfrm>
            <a:off x="4684491" y="4584568"/>
            <a:ext cx="4344116" cy="1960152"/>
            <a:chOff x="3541706" y="4186401"/>
            <a:chExt cx="4344116" cy="1960152"/>
          </a:xfrm>
        </p:grpSpPr>
        <p:grpSp>
          <p:nvGrpSpPr>
            <p:cNvPr id="1036" name="Google Shape;1036;p22"/>
            <p:cNvGrpSpPr/>
            <p:nvPr/>
          </p:nvGrpSpPr>
          <p:grpSpPr>
            <a:xfrm flipH="1">
              <a:off x="7212694" y="4189945"/>
              <a:ext cx="571316" cy="1101523"/>
              <a:chOff x="7240773" y="3523638"/>
              <a:chExt cx="571316" cy="1101523"/>
            </a:xfrm>
          </p:grpSpPr>
          <p:sp>
            <p:nvSpPr>
              <p:cNvPr id="1037" name="Google Shape;1037;p22"/>
              <p:cNvSpPr/>
              <p:nvPr/>
            </p:nvSpPr>
            <p:spPr>
              <a:xfrm>
                <a:off x="7240773" y="3724937"/>
                <a:ext cx="453892" cy="900224"/>
              </a:xfrm>
              <a:custGeom>
                <a:rect b="b" l="l" r="r" t="t"/>
                <a:pathLst>
                  <a:path extrusionOk="0" h="900224" w="411693">
                    <a:moveTo>
                      <a:pt x="0" y="900224"/>
                    </a:moveTo>
                    <a:cubicBezTo>
                      <a:pt x="190573" y="533991"/>
                      <a:pt x="257950" y="465468"/>
                      <a:pt x="411693" y="0"/>
                    </a:cubicBezTo>
                    <a:cubicBezTo>
                      <a:pt x="319223" y="444205"/>
                      <a:pt x="385134" y="533992"/>
                      <a:pt x="0" y="900224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038" name="Google Shape;1038;p22"/>
              <p:cNvGrpSpPr/>
              <p:nvPr/>
            </p:nvGrpSpPr>
            <p:grpSpPr>
              <a:xfrm>
                <a:off x="7596098" y="3523638"/>
                <a:ext cx="215991" cy="1043222"/>
                <a:chOff x="8237219" y="2814637"/>
                <a:chExt cx="280035" cy="1352550"/>
              </a:xfrm>
            </p:grpSpPr>
            <p:sp>
              <p:nvSpPr>
                <p:cNvPr id="1039" name="Google Shape;1039;p22"/>
                <p:cNvSpPr/>
                <p:nvPr/>
              </p:nvSpPr>
              <p:spPr>
                <a:xfrm>
                  <a:off x="8291512" y="3068955"/>
                  <a:ext cx="171450" cy="94297"/>
                </a:xfrm>
                <a:custGeom>
                  <a:rect b="b" l="l" r="r" t="t"/>
                  <a:pathLst>
                    <a:path extrusionOk="0" h="94297" w="171450">
                      <a:moveTo>
                        <a:pt x="0" y="94297"/>
                      </a:moveTo>
                      <a:lnTo>
                        <a:pt x="18098" y="87630"/>
                      </a:lnTo>
                      <a:cubicBezTo>
                        <a:pt x="36195" y="80963"/>
                        <a:pt x="48577" y="63817"/>
                        <a:pt x="48577" y="43815"/>
                      </a:cubicBezTo>
                      <a:cubicBezTo>
                        <a:pt x="48577" y="24765"/>
                        <a:pt x="36195" y="7620"/>
                        <a:pt x="18098" y="0"/>
                      </a:cubicBezTo>
                      <a:lnTo>
                        <a:pt x="85725" y="24765"/>
                      </a:lnTo>
                      <a:lnTo>
                        <a:pt x="153352" y="0"/>
                      </a:lnTo>
                      <a:cubicBezTo>
                        <a:pt x="135255" y="6667"/>
                        <a:pt x="122873" y="23813"/>
                        <a:pt x="122873" y="43815"/>
                      </a:cubicBezTo>
                      <a:cubicBezTo>
                        <a:pt x="122873" y="62865"/>
                        <a:pt x="135255" y="80010"/>
                        <a:pt x="153352" y="87630"/>
                      </a:cubicBezTo>
                      <a:lnTo>
                        <a:pt x="171450" y="94297"/>
                      </a:lnTo>
                      <a:lnTo>
                        <a:pt x="85725" y="94297"/>
                      </a:lnTo>
                      <a:lnTo>
                        <a:pt x="0" y="94297"/>
                      </a:lnTo>
                      <a:close/>
                    </a:path>
                  </a:pathLst>
                </a:custGeom>
                <a:solidFill>
                  <a:srgbClr val="90773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40" name="Google Shape;1040;p22"/>
                <p:cNvSpPr/>
                <p:nvPr/>
              </p:nvSpPr>
              <p:spPr>
                <a:xfrm>
                  <a:off x="8237219" y="2814637"/>
                  <a:ext cx="280035" cy="280034"/>
                </a:xfrm>
                <a:custGeom>
                  <a:rect b="b" l="l" r="r" t="t"/>
                  <a:pathLst>
                    <a:path extrusionOk="0" h="280034" w="280035">
                      <a:moveTo>
                        <a:pt x="140018" y="0"/>
                      </a:moveTo>
                      <a:cubicBezTo>
                        <a:pt x="217170" y="0"/>
                        <a:pt x="280035" y="62865"/>
                        <a:pt x="280035" y="140017"/>
                      </a:cubicBezTo>
                      <a:cubicBezTo>
                        <a:pt x="280035" y="217170"/>
                        <a:pt x="217170" y="280035"/>
                        <a:pt x="140018" y="280035"/>
                      </a:cubicBezTo>
                      <a:cubicBezTo>
                        <a:pt x="62865" y="280035"/>
                        <a:pt x="0" y="217170"/>
                        <a:pt x="0" y="140017"/>
                      </a:cubicBezTo>
                      <a:cubicBezTo>
                        <a:pt x="0" y="61913"/>
                        <a:pt x="62865" y="0"/>
                        <a:pt x="140018" y="0"/>
                      </a:cubicBezTo>
                      <a:close/>
                    </a:path>
                  </a:pathLst>
                </a:custGeom>
                <a:solidFill>
                  <a:srgbClr val="D9C06F"/>
                </a:solidFill>
                <a:ln>
                  <a:noFill/>
                </a:ln>
                <a:effectLst>
                  <a:outerShdw blurRad="50800" rotWithShape="0" dir="16200000" dist="381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41" name="Google Shape;1041;p22"/>
                <p:cNvSpPr/>
                <p:nvPr/>
              </p:nvSpPr>
              <p:spPr>
                <a:xfrm>
                  <a:off x="8291512" y="2827020"/>
                  <a:ext cx="171450" cy="125729"/>
                </a:xfrm>
                <a:custGeom>
                  <a:rect b="b" l="l" r="r" t="t"/>
                  <a:pathLst>
                    <a:path extrusionOk="0" h="125729" w="171450">
                      <a:moveTo>
                        <a:pt x="85725" y="0"/>
                      </a:moveTo>
                      <a:cubicBezTo>
                        <a:pt x="133350" y="0"/>
                        <a:pt x="171450" y="28575"/>
                        <a:pt x="171450" y="62865"/>
                      </a:cubicBezTo>
                      <a:cubicBezTo>
                        <a:pt x="171450" y="98108"/>
                        <a:pt x="133350" y="125730"/>
                        <a:pt x="85725" y="125730"/>
                      </a:cubicBezTo>
                      <a:cubicBezTo>
                        <a:pt x="38100" y="125730"/>
                        <a:pt x="0" y="97155"/>
                        <a:pt x="0" y="62865"/>
                      </a:cubicBezTo>
                      <a:cubicBezTo>
                        <a:pt x="0" y="28575"/>
                        <a:pt x="38100" y="0"/>
                        <a:pt x="85725" y="0"/>
                      </a:cubicBezTo>
                      <a:close/>
                    </a:path>
                  </a:pathLst>
                </a:custGeom>
                <a:solidFill>
                  <a:srgbClr val="F7E6A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42" name="Google Shape;1042;p22"/>
                <p:cNvSpPr/>
                <p:nvPr/>
              </p:nvSpPr>
              <p:spPr>
                <a:xfrm>
                  <a:off x="8246744" y="3153727"/>
                  <a:ext cx="260985" cy="89534"/>
                </a:xfrm>
                <a:custGeom>
                  <a:rect b="b" l="l" r="r" t="t"/>
                  <a:pathLst>
                    <a:path extrusionOk="0" h="89534" w="260985">
                      <a:moveTo>
                        <a:pt x="44768" y="0"/>
                      </a:moveTo>
                      <a:lnTo>
                        <a:pt x="216218" y="0"/>
                      </a:lnTo>
                      <a:cubicBezTo>
                        <a:pt x="240982" y="0"/>
                        <a:pt x="260985" y="20003"/>
                        <a:pt x="260985" y="44767"/>
                      </a:cubicBezTo>
                      <a:lnTo>
                        <a:pt x="260985" y="44767"/>
                      </a:lnTo>
                      <a:cubicBezTo>
                        <a:pt x="260985" y="69532"/>
                        <a:pt x="240982" y="89535"/>
                        <a:pt x="216218" y="89535"/>
                      </a:cubicBezTo>
                      <a:lnTo>
                        <a:pt x="44768" y="89535"/>
                      </a:lnTo>
                      <a:cubicBezTo>
                        <a:pt x="20003" y="89535"/>
                        <a:pt x="0" y="69532"/>
                        <a:pt x="0" y="44767"/>
                      </a:cubicBezTo>
                      <a:lnTo>
                        <a:pt x="0" y="44767"/>
                      </a:lnTo>
                      <a:cubicBezTo>
                        <a:pt x="0" y="20003"/>
                        <a:pt x="20003" y="0"/>
                        <a:pt x="44768" y="0"/>
                      </a:cubicBezTo>
                      <a:close/>
                    </a:path>
                  </a:pathLst>
                </a:custGeom>
                <a:solidFill>
                  <a:srgbClr val="D9C06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43" name="Google Shape;1043;p22"/>
                <p:cNvSpPr/>
                <p:nvPr/>
              </p:nvSpPr>
              <p:spPr>
                <a:xfrm>
                  <a:off x="8291512" y="3243262"/>
                  <a:ext cx="171450" cy="923925"/>
                </a:xfrm>
                <a:custGeom>
                  <a:rect b="b" l="l" r="r" t="t"/>
                  <a:pathLst>
                    <a:path extrusionOk="0" h="923925" w="171450">
                      <a:moveTo>
                        <a:pt x="0" y="0"/>
                      </a:moveTo>
                      <a:lnTo>
                        <a:pt x="171450" y="0"/>
                      </a:lnTo>
                      <a:lnTo>
                        <a:pt x="171450" y="923925"/>
                      </a:lnTo>
                      <a:lnTo>
                        <a:pt x="0" y="923925"/>
                      </a:lnTo>
                      <a:close/>
                    </a:path>
                  </a:pathLst>
                </a:custGeom>
                <a:gradFill>
                  <a:gsLst>
                    <a:gs pos="0">
                      <a:srgbClr val="8C7435"/>
                    </a:gs>
                    <a:gs pos="11000">
                      <a:srgbClr val="8C7435"/>
                    </a:gs>
                    <a:gs pos="39000">
                      <a:srgbClr val="D8BF6D"/>
                    </a:gs>
                    <a:gs pos="100000">
                      <a:srgbClr val="EFD47A"/>
                    </a:gs>
                  </a:gsLst>
                  <a:lin ang="0" scaled="0"/>
                </a:gra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44" name="Google Shape;1044;p22"/>
                <p:cNvSpPr/>
                <p:nvPr/>
              </p:nvSpPr>
              <p:spPr>
                <a:xfrm>
                  <a:off x="8291512" y="3243262"/>
                  <a:ext cx="171450" cy="133350"/>
                </a:xfrm>
                <a:custGeom>
                  <a:rect b="b" l="l" r="r" t="t"/>
                  <a:pathLst>
                    <a:path extrusionOk="0" h="133350" w="171450">
                      <a:moveTo>
                        <a:pt x="0" y="80963"/>
                      </a:moveTo>
                      <a:cubicBezTo>
                        <a:pt x="0" y="35243"/>
                        <a:pt x="161925" y="48578"/>
                        <a:pt x="171450" y="133350"/>
                      </a:cubicBezTo>
                      <a:lnTo>
                        <a:pt x="171450" y="0"/>
                      </a:lnTo>
                      <a:lnTo>
                        <a:pt x="0" y="0"/>
                      </a:lnTo>
                      <a:lnTo>
                        <a:pt x="0" y="80963"/>
                      </a:lnTo>
                      <a:close/>
                    </a:path>
                  </a:pathLst>
                </a:custGeom>
                <a:solidFill>
                  <a:srgbClr val="A48D1F">
                    <a:alpha val="5490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45" name="Google Shape;1045;p22"/>
                <p:cNvSpPr/>
                <p:nvPr/>
              </p:nvSpPr>
              <p:spPr>
                <a:xfrm>
                  <a:off x="8282939" y="3168967"/>
                  <a:ext cx="152400" cy="38100"/>
                </a:xfrm>
                <a:custGeom>
                  <a:rect b="b" l="l" r="r" t="t"/>
                  <a:pathLst>
                    <a:path extrusionOk="0" h="38100" w="152400">
                      <a:moveTo>
                        <a:pt x="19050" y="0"/>
                      </a:moveTo>
                      <a:lnTo>
                        <a:pt x="133350" y="0"/>
                      </a:lnTo>
                      <a:cubicBezTo>
                        <a:pt x="143828" y="0"/>
                        <a:pt x="152400" y="8572"/>
                        <a:pt x="152400" y="19050"/>
                      </a:cubicBezTo>
                      <a:lnTo>
                        <a:pt x="152400" y="19050"/>
                      </a:lnTo>
                      <a:cubicBezTo>
                        <a:pt x="152400" y="29527"/>
                        <a:pt x="143828" y="38100"/>
                        <a:pt x="133350" y="38100"/>
                      </a:cubicBezTo>
                      <a:lnTo>
                        <a:pt x="19050" y="38100"/>
                      </a:lnTo>
                      <a:cubicBezTo>
                        <a:pt x="8573" y="38100"/>
                        <a:pt x="0" y="29527"/>
                        <a:pt x="0" y="19050"/>
                      </a:cubicBezTo>
                      <a:lnTo>
                        <a:pt x="0" y="19050"/>
                      </a:lnTo>
                      <a:cubicBezTo>
                        <a:pt x="0" y="8572"/>
                        <a:pt x="8573" y="0"/>
                        <a:pt x="19050" y="0"/>
                      </a:cubicBezTo>
                      <a:close/>
                    </a:path>
                  </a:pathLst>
                </a:custGeom>
                <a:solidFill>
                  <a:srgbClr val="F7E6A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46" name="Google Shape;1046;p22"/>
                <p:cNvSpPr/>
                <p:nvPr/>
              </p:nvSpPr>
              <p:spPr>
                <a:xfrm>
                  <a:off x="8312425" y="3376612"/>
                  <a:ext cx="64812" cy="683894"/>
                </a:xfrm>
                <a:custGeom>
                  <a:rect b="b" l="l" r="r" t="t"/>
                  <a:pathLst>
                    <a:path extrusionOk="0" h="683894" w="64812">
                      <a:moveTo>
                        <a:pt x="32427" y="0"/>
                      </a:moveTo>
                      <a:lnTo>
                        <a:pt x="32427" y="0"/>
                      </a:lnTo>
                      <a:cubicBezTo>
                        <a:pt x="50525" y="0"/>
                        <a:pt x="64812" y="14288"/>
                        <a:pt x="64812" y="32385"/>
                      </a:cubicBezTo>
                      <a:lnTo>
                        <a:pt x="64812" y="651510"/>
                      </a:lnTo>
                      <a:cubicBezTo>
                        <a:pt x="64812" y="669607"/>
                        <a:pt x="50525" y="683895"/>
                        <a:pt x="32427" y="683895"/>
                      </a:cubicBezTo>
                      <a:lnTo>
                        <a:pt x="32427" y="683895"/>
                      </a:lnTo>
                      <a:cubicBezTo>
                        <a:pt x="14330" y="683895"/>
                        <a:pt x="42" y="669607"/>
                        <a:pt x="42" y="651510"/>
                      </a:cubicBezTo>
                      <a:lnTo>
                        <a:pt x="42" y="32385"/>
                      </a:lnTo>
                      <a:cubicBezTo>
                        <a:pt x="-910" y="15240"/>
                        <a:pt x="14330" y="0"/>
                        <a:pt x="32427" y="0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8C7435"/>
                    </a:gs>
                    <a:gs pos="17000">
                      <a:srgbClr val="8C7435"/>
                    </a:gs>
                    <a:gs pos="33000">
                      <a:srgbClr val="D8BF6D"/>
                    </a:gs>
                    <a:gs pos="75000">
                      <a:srgbClr val="F7E9BA"/>
                    </a:gs>
                    <a:gs pos="100000">
                      <a:srgbClr val="EFD47A"/>
                    </a:gs>
                  </a:gsLst>
                  <a:lin ang="0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047" name="Google Shape;1047;p22"/>
            <p:cNvSpPr/>
            <p:nvPr/>
          </p:nvSpPr>
          <p:spPr>
            <a:xfrm>
              <a:off x="3600894" y="4387700"/>
              <a:ext cx="453892" cy="900224"/>
            </a:xfrm>
            <a:custGeom>
              <a:rect b="b" l="l" r="r" t="t"/>
              <a:pathLst>
                <a:path extrusionOk="0" h="900224" w="411693">
                  <a:moveTo>
                    <a:pt x="0" y="900224"/>
                  </a:moveTo>
                  <a:cubicBezTo>
                    <a:pt x="190573" y="533991"/>
                    <a:pt x="257950" y="465468"/>
                    <a:pt x="411693" y="0"/>
                  </a:cubicBezTo>
                  <a:cubicBezTo>
                    <a:pt x="319223" y="444205"/>
                    <a:pt x="385134" y="533992"/>
                    <a:pt x="0" y="9002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22"/>
            <p:cNvSpPr/>
            <p:nvPr/>
          </p:nvSpPr>
          <p:spPr>
            <a:xfrm>
              <a:off x="6346246" y="5244817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187643" y="248603"/>
                  </a:moveTo>
                  <a:cubicBezTo>
                    <a:pt x="109538" y="193357"/>
                    <a:pt x="45720" y="128588"/>
                    <a:pt x="0" y="56197"/>
                  </a:cubicBezTo>
                  <a:lnTo>
                    <a:pt x="90488" y="0"/>
                  </a:lnTo>
                  <a:cubicBezTo>
                    <a:pt x="128588" y="60007"/>
                    <a:pt x="181927" y="115253"/>
                    <a:pt x="248602" y="161925"/>
                  </a:cubicBezTo>
                  <a:cubicBezTo>
                    <a:pt x="184785" y="130493"/>
                    <a:pt x="153352" y="214313"/>
                    <a:pt x="187643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22"/>
            <p:cNvSpPr/>
            <p:nvPr/>
          </p:nvSpPr>
          <p:spPr>
            <a:xfrm>
              <a:off x="3616481" y="5244817"/>
              <a:ext cx="1448147" cy="385545"/>
            </a:xfrm>
            <a:custGeom>
              <a:rect b="b" l="l" r="r" t="t"/>
              <a:pathLst>
                <a:path extrusionOk="0" h="429577" w="1613534">
                  <a:moveTo>
                    <a:pt x="1613535" y="56197"/>
                  </a:moveTo>
                  <a:cubicBezTo>
                    <a:pt x="1543050" y="169545"/>
                    <a:pt x="1426845" y="264795"/>
                    <a:pt x="1283017" y="330518"/>
                  </a:cubicBezTo>
                  <a:cubicBezTo>
                    <a:pt x="1145857" y="393382"/>
                    <a:pt x="982028" y="429578"/>
                    <a:pt x="806767" y="429578"/>
                  </a:cubicBezTo>
                  <a:cubicBezTo>
                    <a:pt x="631507" y="429578"/>
                    <a:pt x="468630" y="393382"/>
                    <a:pt x="330517" y="330518"/>
                  </a:cubicBezTo>
                  <a:cubicBezTo>
                    <a:pt x="186690" y="264795"/>
                    <a:pt x="71438" y="169545"/>
                    <a:pt x="0" y="56197"/>
                  </a:cubicBezTo>
                  <a:lnTo>
                    <a:pt x="90488" y="0"/>
                  </a:lnTo>
                  <a:cubicBezTo>
                    <a:pt x="150495" y="95250"/>
                    <a:pt x="249555" y="176213"/>
                    <a:pt x="374332" y="233363"/>
                  </a:cubicBezTo>
                  <a:cubicBezTo>
                    <a:pt x="498157" y="289560"/>
                    <a:pt x="645795" y="322897"/>
                    <a:pt x="805815" y="322897"/>
                  </a:cubicBezTo>
                  <a:cubicBezTo>
                    <a:pt x="965835" y="322897"/>
                    <a:pt x="1113473" y="290513"/>
                    <a:pt x="1237298" y="233363"/>
                  </a:cubicBezTo>
                  <a:cubicBezTo>
                    <a:pt x="1362075" y="176213"/>
                    <a:pt x="1462088" y="95250"/>
                    <a:pt x="1521142" y="0"/>
                  </a:cubicBezTo>
                  <a:lnTo>
                    <a:pt x="1613535" y="5619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22"/>
            <p:cNvSpPr/>
            <p:nvPr/>
          </p:nvSpPr>
          <p:spPr>
            <a:xfrm>
              <a:off x="3617335" y="5244817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187642" y="248603"/>
                  </a:moveTo>
                  <a:cubicBezTo>
                    <a:pt x="109538" y="193357"/>
                    <a:pt x="45720" y="128588"/>
                    <a:pt x="0" y="56197"/>
                  </a:cubicBezTo>
                  <a:lnTo>
                    <a:pt x="90488" y="0"/>
                  </a:lnTo>
                  <a:cubicBezTo>
                    <a:pt x="128588" y="60007"/>
                    <a:pt x="181928" y="115253"/>
                    <a:pt x="248603" y="161925"/>
                  </a:cubicBezTo>
                  <a:cubicBezTo>
                    <a:pt x="184785" y="130493"/>
                    <a:pt x="152400" y="214313"/>
                    <a:pt x="187642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22"/>
            <p:cNvSpPr/>
            <p:nvPr/>
          </p:nvSpPr>
          <p:spPr>
            <a:xfrm>
              <a:off x="4840434" y="5244817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60960" y="248603"/>
                  </a:moveTo>
                  <a:cubicBezTo>
                    <a:pt x="139065" y="193357"/>
                    <a:pt x="202883" y="128588"/>
                    <a:pt x="248603" y="56197"/>
                  </a:cubicBezTo>
                  <a:lnTo>
                    <a:pt x="158115" y="0"/>
                  </a:lnTo>
                  <a:cubicBezTo>
                    <a:pt x="120015" y="60007"/>
                    <a:pt x="66675" y="115253"/>
                    <a:pt x="0" y="161925"/>
                  </a:cubicBezTo>
                  <a:cubicBezTo>
                    <a:pt x="63818" y="130493"/>
                    <a:pt x="95250" y="214313"/>
                    <a:pt x="60960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22"/>
            <p:cNvSpPr/>
            <p:nvPr/>
          </p:nvSpPr>
          <p:spPr>
            <a:xfrm>
              <a:off x="4980509" y="5244817"/>
              <a:ext cx="1448148" cy="385545"/>
            </a:xfrm>
            <a:custGeom>
              <a:rect b="b" l="l" r="r" t="t"/>
              <a:pathLst>
                <a:path extrusionOk="0" h="429577" w="1613535">
                  <a:moveTo>
                    <a:pt x="1613535" y="56197"/>
                  </a:moveTo>
                  <a:cubicBezTo>
                    <a:pt x="1543050" y="169545"/>
                    <a:pt x="1426845" y="264795"/>
                    <a:pt x="1283018" y="330518"/>
                  </a:cubicBezTo>
                  <a:cubicBezTo>
                    <a:pt x="1145858" y="393382"/>
                    <a:pt x="982028" y="429578"/>
                    <a:pt x="806768" y="429578"/>
                  </a:cubicBezTo>
                  <a:cubicBezTo>
                    <a:pt x="631508" y="429578"/>
                    <a:pt x="468630" y="393382"/>
                    <a:pt x="330518" y="330518"/>
                  </a:cubicBezTo>
                  <a:cubicBezTo>
                    <a:pt x="186690" y="264795"/>
                    <a:pt x="71438" y="169545"/>
                    <a:pt x="0" y="56197"/>
                  </a:cubicBezTo>
                  <a:lnTo>
                    <a:pt x="90488" y="0"/>
                  </a:lnTo>
                  <a:cubicBezTo>
                    <a:pt x="150495" y="95250"/>
                    <a:pt x="249555" y="176213"/>
                    <a:pt x="374333" y="233363"/>
                  </a:cubicBezTo>
                  <a:cubicBezTo>
                    <a:pt x="498158" y="289560"/>
                    <a:pt x="645795" y="322897"/>
                    <a:pt x="805815" y="322897"/>
                  </a:cubicBezTo>
                  <a:cubicBezTo>
                    <a:pt x="965835" y="322897"/>
                    <a:pt x="1113473" y="290513"/>
                    <a:pt x="1237298" y="233363"/>
                  </a:cubicBezTo>
                  <a:cubicBezTo>
                    <a:pt x="1362075" y="176213"/>
                    <a:pt x="1462088" y="95250"/>
                    <a:pt x="1521143" y="0"/>
                  </a:cubicBezTo>
                  <a:lnTo>
                    <a:pt x="1613535" y="5619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22"/>
            <p:cNvSpPr/>
            <p:nvPr/>
          </p:nvSpPr>
          <p:spPr>
            <a:xfrm>
              <a:off x="4981363" y="5244817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187643" y="248603"/>
                  </a:moveTo>
                  <a:cubicBezTo>
                    <a:pt x="109538" y="193357"/>
                    <a:pt x="45720" y="128588"/>
                    <a:pt x="0" y="56197"/>
                  </a:cubicBezTo>
                  <a:lnTo>
                    <a:pt x="90488" y="0"/>
                  </a:lnTo>
                  <a:cubicBezTo>
                    <a:pt x="128588" y="60007"/>
                    <a:pt x="181928" y="115253"/>
                    <a:pt x="248603" y="161925"/>
                  </a:cubicBezTo>
                  <a:cubicBezTo>
                    <a:pt x="185738" y="130493"/>
                    <a:pt x="153353" y="214313"/>
                    <a:pt x="187643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22"/>
            <p:cNvSpPr/>
            <p:nvPr/>
          </p:nvSpPr>
          <p:spPr>
            <a:xfrm>
              <a:off x="6204462" y="5244817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60960" y="248603"/>
                  </a:moveTo>
                  <a:cubicBezTo>
                    <a:pt x="139065" y="193357"/>
                    <a:pt x="202883" y="128588"/>
                    <a:pt x="248603" y="56197"/>
                  </a:cubicBezTo>
                  <a:lnTo>
                    <a:pt x="158115" y="0"/>
                  </a:lnTo>
                  <a:cubicBezTo>
                    <a:pt x="120015" y="60007"/>
                    <a:pt x="66675" y="115253"/>
                    <a:pt x="0" y="161925"/>
                  </a:cubicBezTo>
                  <a:cubicBezTo>
                    <a:pt x="63818" y="130493"/>
                    <a:pt x="96203" y="214313"/>
                    <a:pt x="60960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55" name="Google Shape;1055;p22"/>
            <p:cNvGrpSpPr/>
            <p:nvPr/>
          </p:nvGrpSpPr>
          <p:grpSpPr>
            <a:xfrm>
              <a:off x="4895392" y="4933722"/>
              <a:ext cx="251107" cy="1212832"/>
              <a:chOff x="8237219" y="2814637"/>
              <a:chExt cx="280035" cy="1352550"/>
            </a:xfrm>
          </p:grpSpPr>
          <p:sp>
            <p:nvSpPr>
              <p:cNvPr id="1056" name="Google Shape;1056;p22"/>
              <p:cNvSpPr/>
              <p:nvPr/>
            </p:nvSpPr>
            <p:spPr>
              <a:xfrm>
                <a:off x="8291512" y="3068955"/>
                <a:ext cx="171450" cy="94297"/>
              </a:xfrm>
              <a:custGeom>
                <a:rect b="b" l="l" r="r" t="t"/>
                <a:pathLst>
                  <a:path extrusionOk="0" h="94297" w="171450">
                    <a:moveTo>
                      <a:pt x="0" y="94297"/>
                    </a:moveTo>
                    <a:lnTo>
                      <a:pt x="18098" y="87630"/>
                    </a:lnTo>
                    <a:cubicBezTo>
                      <a:pt x="36195" y="80963"/>
                      <a:pt x="48577" y="63817"/>
                      <a:pt x="48577" y="43815"/>
                    </a:cubicBezTo>
                    <a:cubicBezTo>
                      <a:pt x="48577" y="24765"/>
                      <a:pt x="36195" y="7620"/>
                      <a:pt x="18098" y="0"/>
                    </a:cubicBezTo>
                    <a:lnTo>
                      <a:pt x="85725" y="24765"/>
                    </a:lnTo>
                    <a:lnTo>
                      <a:pt x="153352" y="0"/>
                    </a:lnTo>
                    <a:cubicBezTo>
                      <a:pt x="135255" y="6667"/>
                      <a:pt x="122873" y="23813"/>
                      <a:pt x="122873" y="43815"/>
                    </a:cubicBezTo>
                    <a:cubicBezTo>
                      <a:pt x="122873" y="62865"/>
                      <a:pt x="135255" y="80010"/>
                      <a:pt x="153352" y="87630"/>
                    </a:cubicBezTo>
                    <a:lnTo>
                      <a:pt x="171450" y="94297"/>
                    </a:lnTo>
                    <a:lnTo>
                      <a:pt x="85725" y="94297"/>
                    </a:lnTo>
                    <a:lnTo>
                      <a:pt x="0" y="94297"/>
                    </a:lnTo>
                    <a:close/>
                  </a:path>
                </a:pathLst>
              </a:custGeom>
              <a:solidFill>
                <a:srgbClr val="90773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7" name="Google Shape;1057;p22"/>
              <p:cNvSpPr/>
              <p:nvPr/>
            </p:nvSpPr>
            <p:spPr>
              <a:xfrm>
                <a:off x="8237219" y="2814637"/>
                <a:ext cx="280035" cy="280034"/>
              </a:xfrm>
              <a:custGeom>
                <a:rect b="b" l="l" r="r" t="t"/>
                <a:pathLst>
                  <a:path extrusionOk="0" h="280034" w="280035">
                    <a:moveTo>
                      <a:pt x="140018" y="0"/>
                    </a:moveTo>
                    <a:cubicBezTo>
                      <a:pt x="217170" y="0"/>
                      <a:pt x="280035" y="62865"/>
                      <a:pt x="280035" y="140017"/>
                    </a:cubicBezTo>
                    <a:cubicBezTo>
                      <a:pt x="280035" y="217170"/>
                      <a:pt x="217170" y="280035"/>
                      <a:pt x="140018" y="280035"/>
                    </a:cubicBezTo>
                    <a:cubicBezTo>
                      <a:pt x="62865" y="280035"/>
                      <a:pt x="0" y="217170"/>
                      <a:pt x="0" y="140017"/>
                    </a:cubicBezTo>
                    <a:cubicBezTo>
                      <a:pt x="0" y="61913"/>
                      <a:pt x="62865" y="0"/>
                      <a:pt x="14001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  <a:effectLst>
                <a:outerShdw blurRad="50800" rotWithShape="0" dir="162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8" name="Google Shape;1058;p22"/>
              <p:cNvSpPr/>
              <p:nvPr/>
            </p:nvSpPr>
            <p:spPr>
              <a:xfrm>
                <a:off x="8291512" y="2827020"/>
                <a:ext cx="171450" cy="125729"/>
              </a:xfrm>
              <a:custGeom>
                <a:rect b="b" l="l" r="r" t="t"/>
                <a:pathLst>
                  <a:path extrusionOk="0" h="125729" w="171450">
                    <a:moveTo>
                      <a:pt x="85725" y="0"/>
                    </a:moveTo>
                    <a:cubicBezTo>
                      <a:pt x="133350" y="0"/>
                      <a:pt x="171450" y="28575"/>
                      <a:pt x="171450" y="62865"/>
                    </a:cubicBezTo>
                    <a:cubicBezTo>
                      <a:pt x="171450" y="98108"/>
                      <a:pt x="133350" y="125730"/>
                      <a:pt x="85725" y="125730"/>
                    </a:cubicBezTo>
                    <a:cubicBezTo>
                      <a:pt x="38100" y="125730"/>
                      <a:pt x="0" y="97155"/>
                      <a:pt x="0" y="62865"/>
                    </a:cubicBezTo>
                    <a:cubicBezTo>
                      <a:pt x="0" y="28575"/>
                      <a:pt x="38100" y="0"/>
                      <a:pt x="85725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9" name="Google Shape;1059;p22"/>
              <p:cNvSpPr/>
              <p:nvPr/>
            </p:nvSpPr>
            <p:spPr>
              <a:xfrm>
                <a:off x="8246744" y="3153727"/>
                <a:ext cx="260985" cy="89534"/>
              </a:xfrm>
              <a:custGeom>
                <a:rect b="b" l="l" r="r" t="t"/>
                <a:pathLst>
                  <a:path extrusionOk="0" h="89534" w="260985">
                    <a:moveTo>
                      <a:pt x="44768" y="0"/>
                    </a:moveTo>
                    <a:lnTo>
                      <a:pt x="216218" y="0"/>
                    </a:lnTo>
                    <a:cubicBezTo>
                      <a:pt x="240982" y="0"/>
                      <a:pt x="260985" y="20003"/>
                      <a:pt x="260985" y="44767"/>
                    </a:cubicBezTo>
                    <a:lnTo>
                      <a:pt x="260985" y="44767"/>
                    </a:lnTo>
                    <a:cubicBezTo>
                      <a:pt x="260985" y="69532"/>
                      <a:pt x="240982" y="89535"/>
                      <a:pt x="216218" y="89535"/>
                    </a:cubicBezTo>
                    <a:lnTo>
                      <a:pt x="44768" y="89535"/>
                    </a:lnTo>
                    <a:cubicBezTo>
                      <a:pt x="20003" y="89535"/>
                      <a:pt x="0" y="69532"/>
                      <a:pt x="0" y="44767"/>
                    </a:cubicBezTo>
                    <a:lnTo>
                      <a:pt x="0" y="44767"/>
                    </a:lnTo>
                    <a:cubicBezTo>
                      <a:pt x="0" y="20003"/>
                      <a:pt x="20003" y="0"/>
                      <a:pt x="4476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0" name="Google Shape;1060;p22"/>
              <p:cNvSpPr/>
              <p:nvPr/>
            </p:nvSpPr>
            <p:spPr>
              <a:xfrm>
                <a:off x="8291512" y="3243262"/>
                <a:ext cx="171450" cy="923925"/>
              </a:xfrm>
              <a:custGeom>
                <a:rect b="b" l="l" r="r" t="t"/>
                <a:pathLst>
                  <a:path extrusionOk="0" h="923925" w="171450">
                    <a:moveTo>
                      <a:pt x="0" y="0"/>
                    </a:moveTo>
                    <a:lnTo>
                      <a:pt x="171450" y="0"/>
                    </a:lnTo>
                    <a:lnTo>
                      <a:pt x="171450" y="923925"/>
                    </a:lnTo>
                    <a:lnTo>
                      <a:pt x="0" y="923925"/>
                    </a:ln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1000">
                    <a:srgbClr val="8C7435"/>
                  </a:gs>
                  <a:gs pos="39000">
                    <a:srgbClr val="D8BF6D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1" name="Google Shape;1061;p22"/>
              <p:cNvSpPr/>
              <p:nvPr/>
            </p:nvSpPr>
            <p:spPr>
              <a:xfrm>
                <a:off x="8291512" y="3243262"/>
                <a:ext cx="171450" cy="133350"/>
              </a:xfrm>
              <a:custGeom>
                <a:rect b="b" l="l" r="r" t="t"/>
                <a:pathLst>
                  <a:path extrusionOk="0" h="133350" w="171450">
                    <a:moveTo>
                      <a:pt x="0" y="80963"/>
                    </a:moveTo>
                    <a:cubicBezTo>
                      <a:pt x="0" y="35243"/>
                      <a:pt x="161925" y="48578"/>
                      <a:pt x="171450" y="133350"/>
                    </a:cubicBezTo>
                    <a:lnTo>
                      <a:pt x="171450" y="0"/>
                    </a:lnTo>
                    <a:lnTo>
                      <a:pt x="0" y="0"/>
                    </a:lnTo>
                    <a:lnTo>
                      <a:pt x="0" y="80963"/>
                    </a:lnTo>
                    <a:close/>
                  </a:path>
                </a:pathLst>
              </a:custGeom>
              <a:solidFill>
                <a:srgbClr val="A48D1F">
                  <a:alpha val="549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2" name="Google Shape;1062;p22"/>
              <p:cNvSpPr/>
              <p:nvPr/>
            </p:nvSpPr>
            <p:spPr>
              <a:xfrm>
                <a:off x="8282939" y="3168967"/>
                <a:ext cx="152400" cy="38100"/>
              </a:xfrm>
              <a:custGeom>
                <a:rect b="b" l="l" r="r" t="t"/>
                <a:pathLst>
                  <a:path extrusionOk="0" h="38100" w="152400">
                    <a:moveTo>
                      <a:pt x="19050" y="0"/>
                    </a:moveTo>
                    <a:lnTo>
                      <a:pt x="133350" y="0"/>
                    </a:lnTo>
                    <a:cubicBezTo>
                      <a:pt x="143828" y="0"/>
                      <a:pt x="152400" y="8572"/>
                      <a:pt x="152400" y="19050"/>
                    </a:cubicBezTo>
                    <a:lnTo>
                      <a:pt x="152400" y="19050"/>
                    </a:lnTo>
                    <a:cubicBezTo>
                      <a:pt x="152400" y="29527"/>
                      <a:pt x="143828" y="38100"/>
                      <a:pt x="133350" y="38100"/>
                    </a:cubicBezTo>
                    <a:lnTo>
                      <a:pt x="19050" y="38100"/>
                    </a:lnTo>
                    <a:cubicBezTo>
                      <a:pt x="8573" y="38100"/>
                      <a:pt x="0" y="29527"/>
                      <a:pt x="0" y="19050"/>
                    </a:cubicBezTo>
                    <a:lnTo>
                      <a:pt x="0" y="19050"/>
                    </a:lnTo>
                    <a:cubicBezTo>
                      <a:pt x="0" y="8572"/>
                      <a:pt x="8573" y="0"/>
                      <a:pt x="19050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3" name="Google Shape;1063;p22"/>
              <p:cNvSpPr/>
              <p:nvPr/>
            </p:nvSpPr>
            <p:spPr>
              <a:xfrm>
                <a:off x="8312425" y="3376612"/>
                <a:ext cx="64812" cy="683894"/>
              </a:xfrm>
              <a:custGeom>
                <a:rect b="b" l="l" r="r" t="t"/>
                <a:pathLst>
                  <a:path extrusionOk="0" h="683894" w="64812">
                    <a:moveTo>
                      <a:pt x="32427" y="0"/>
                    </a:moveTo>
                    <a:lnTo>
                      <a:pt x="32427" y="0"/>
                    </a:lnTo>
                    <a:cubicBezTo>
                      <a:pt x="50525" y="0"/>
                      <a:pt x="64812" y="14288"/>
                      <a:pt x="64812" y="32385"/>
                    </a:cubicBezTo>
                    <a:lnTo>
                      <a:pt x="64812" y="651510"/>
                    </a:lnTo>
                    <a:cubicBezTo>
                      <a:pt x="64812" y="669607"/>
                      <a:pt x="50525" y="683895"/>
                      <a:pt x="32427" y="683895"/>
                    </a:cubicBezTo>
                    <a:lnTo>
                      <a:pt x="32427" y="683895"/>
                    </a:lnTo>
                    <a:cubicBezTo>
                      <a:pt x="14330" y="683895"/>
                      <a:pt x="42" y="669607"/>
                      <a:pt x="42" y="651510"/>
                    </a:cubicBezTo>
                    <a:lnTo>
                      <a:pt x="42" y="32385"/>
                    </a:lnTo>
                    <a:cubicBezTo>
                      <a:pt x="-910" y="15240"/>
                      <a:pt x="14330" y="0"/>
                      <a:pt x="3242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7000">
                    <a:srgbClr val="8C7435"/>
                  </a:gs>
                  <a:gs pos="33000">
                    <a:srgbClr val="D8BF6D"/>
                  </a:gs>
                  <a:gs pos="75000">
                    <a:srgbClr val="F7E9BA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64" name="Google Shape;1064;p22"/>
            <p:cNvGrpSpPr/>
            <p:nvPr/>
          </p:nvGrpSpPr>
          <p:grpSpPr>
            <a:xfrm>
              <a:off x="3541706" y="4926082"/>
              <a:ext cx="251107" cy="1212832"/>
              <a:chOff x="8237219" y="2814637"/>
              <a:chExt cx="280035" cy="1352550"/>
            </a:xfrm>
          </p:grpSpPr>
          <p:sp>
            <p:nvSpPr>
              <p:cNvPr id="1065" name="Google Shape;1065;p22"/>
              <p:cNvSpPr/>
              <p:nvPr/>
            </p:nvSpPr>
            <p:spPr>
              <a:xfrm>
                <a:off x="8291512" y="3068955"/>
                <a:ext cx="171450" cy="94297"/>
              </a:xfrm>
              <a:custGeom>
                <a:rect b="b" l="l" r="r" t="t"/>
                <a:pathLst>
                  <a:path extrusionOk="0" h="94297" w="171450">
                    <a:moveTo>
                      <a:pt x="0" y="94297"/>
                    </a:moveTo>
                    <a:lnTo>
                      <a:pt x="18098" y="87630"/>
                    </a:lnTo>
                    <a:cubicBezTo>
                      <a:pt x="36195" y="80963"/>
                      <a:pt x="48577" y="63817"/>
                      <a:pt x="48577" y="43815"/>
                    </a:cubicBezTo>
                    <a:cubicBezTo>
                      <a:pt x="48577" y="24765"/>
                      <a:pt x="36195" y="7620"/>
                      <a:pt x="18098" y="0"/>
                    </a:cubicBezTo>
                    <a:lnTo>
                      <a:pt x="85725" y="24765"/>
                    </a:lnTo>
                    <a:lnTo>
                      <a:pt x="153352" y="0"/>
                    </a:lnTo>
                    <a:cubicBezTo>
                      <a:pt x="135255" y="6667"/>
                      <a:pt x="122873" y="23813"/>
                      <a:pt x="122873" y="43815"/>
                    </a:cubicBezTo>
                    <a:cubicBezTo>
                      <a:pt x="122873" y="62865"/>
                      <a:pt x="135255" y="80010"/>
                      <a:pt x="153352" y="87630"/>
                    </a:cubicBezTo>
                    <a:lnTo>
                      <a:pt x="171450" y="94297"/>
                    </a:lnTo>
                    <a:lnTo>
                      <a:pt x="85725" y="94297"/>
                    </a:lnTo>
                    <a:lnTo>
                      <a:pt x="0" y="94297"/>
                    </a:lnTo>
                    <a:close/>
                  </a:path>
                </a:pathLst>
              </a:custGeom>
              <a:solidFill>
                <a:srgbClr val="90773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6" name="Google Shape;1066;p22"/>
              <p:cNvSpPr/>
              <p:nvPr/>
            </p:nvSpPr>
            <p:spPr>
              <a:xfrm>
                <a:off x="8237219" y="2814637"/>
                <a:ext cx="280035" cy="280034"/>
              </a:xfrm>
              <a:custGeom>
                <a:rect b="b" l="l" r="r" t="t"/>
                <a:pathLst>
                  <a:path extrusionOk="0" h="280034" w="280035">
                    <a:moveTo>
                      <a:pt x="140018" y="0"/>
                    </a:moveTo>
                    <a:cubicBezTo>
                      <a:pt x="217170" y="0"/>
                      <a:pt x="280035" y="62865"/>
                      <a:pt x="280035" y="140017"/>
                    </a:cubicBezTo>
                    <a:cubicBezTo>
                      <a:pt x="280035" y="217170"/>
                      <a:pt x="217170" y="280035"/>
                      <a:pt x="140018" y="280035"/>
                    </a:cubicBezTo>
                    <a:cubicBezTo>
                      <a:pt x="62865" y="280035"/>
                      <a:pt x="0" y="217170"/>
                      <a:pt x="0" y="140017"/>
                    </a:cubicBezTo>
                    <a:cubicBezTo>
                      <a:pt x="0" y="61913"/>
                      <a:pt x="62865" y="0"/>
                      <a:pt x="14001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  <a:effectLst>
                <a:outerShdw blurRad="50800" rotWithShape="0" dir="162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7" name="Google Shape;1067;p22"/>
              <p:cNvSpPr/>
              <p:nvPr/>
            </p:nvSpPr>
            <p:spPr>
              <a:xfrm>
                <a:off x="8291512" y="2827020"/>
                <a:ext cx="171450" cy="125729"/>
              </a:xfrm>
              <a:custGeom>
                <a:rect b="b" l="l" r="r" t="t"/>
                <a:pathLst>
                  <a:path extrusionOk="0" h="125729" w="171450">
                    <a:moveTo>
                      <a:pt x="85725" y="0"/>
                    </a:moveTo>
                    <a:cubicBezTo>
                      <a:pt x="133350" y="0"/>
                      <a:pt x="171450" y="28575"/>
                      <a:pt x="171450" y="62865"/>
                    </a:cubicBezTo>
                    <a:cubicBezTo>
                      <a:pt x="171450" y="98108"/>
                      <a:pt x="133350" y="125730"/>
                      <a:pt x="85725" y="125730"/>
                    </a:cubicBezTo>
                    <a:cubicBezTo>
                      <a:pt x="38100" y="125730"/>
                      <a:pt x="0" y="97155"/>
                      <a:pt x="0" y="62865"/>
                    </a:cubicBezTo>
                    <a:cubicBezTo>
                      <a:pt x="0" y="28575"/>
                      <a:pt x="38100" y="0"/>
                      <a:pt x="85725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8" name="Google Shape;1068;p22"/>
              <p:cNvSpPr/>
              <p:nvPr/>
            </p:nvSpPr>
            <p:spPr>
              <a:xfrm>
                <a:off x="8246744" y="3153727"/>
                <a:ext cx="260985" cy="89534"/>
              </a:xfrm>
              <a:custGeom>
                <a:rect b="b" l="l" r="r" t="t"/>
                <a:pathLst>
                  <a:path extrusionOk="0" h="89534" w="260985">
                    <a:moveTo>
                      <a:pt x="44768" y="0"/>
                    </a:moveTo>
                    <a:lnTo>
                      <a:pt x="216218" y="0"/>
                    </a:lnTo>
                    <a:cubicBezTo>
                      <a:pt x="240982" y="0"/>
                      <a:pt x="260985" y="20003"/>
                      <a:pt x="260985" y="44767"/>
                    </a:cubicBezTo>
                    <a:lnTo>
                      <a:pt x="260985" y="44767"/>
                    </a:lnTo>
                    <a:cubicBezTo>
                      <a:pt x="260985" y="69532"/>
                      <a:pt x="240982" y="89535"/>
                      <a:pt x="216218" y="89535"/>
                    </a:cubicBezTo>
                    <a:lnTo>
                      <a:pt x="44768" y="89535"/>
                    </a:lnTo>
                    <a:cubicBezTo>
                      <a:pt x="20003" y="89535"/>
                      <a:pt x="0" y="69532"/>
                      <a:pt x="0" y="44767"/>
                    </a:cubicBezTo>
                    <a:lnTo>
                      <a:pt x="0" y="44767"/>
                    </a:lnTo>
                    <a:cubicBezTo>
                      <a:pt x="0" y="20003"/>
                      <a:pt x="20003" y="0"/>
                      <a:pt x="4476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9" name="Google Shape;1069;p22"/>
              <p:cNvSpPr/>
              <p:nvPr/>
            </p:nvSpPr>
            <p:spPr>
              <a:xfrm>
                <a:off x="8291512" y="3243262"/>
                <a:ext cx="171450" cy="923925"/>
              </a:xfrm>
              <a:custGeom>
                <a:rect b="b" l="l" r="r" t="t"/>
                <a:pathLst>
                  <a:path extrusionOk="0" h="923925" w="171450">
                    <a:moveTo>
                      <a:pt x="0" y="0"/>
                    </a:moveTo>
                    <a:lnTo>
                      <a:pt x="171450" y="0"/>
                    </a:lnTo>
                    <a:lnTo>
                      <a:pt x="171450" y="923925"/>
                    </a:lnTo>
                    <a:lnTo>
                      <a:pt x="0" y="923925"/>
                    </a:ln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1000">
                    <a:srgbClr val="8C7435"/>
                  </a:gs>
                  <a:gs pos="39000">
                    <a:srgbClr val="D8BF6D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0" name="Google Shape;1070;p22"/>
              <p:cNvSpPr/>
              <p:nvPr/>
            </p:nvSpPr>
            <p:spPr>
              <a:xfrm>
                <a:off x="8291512" y="3243262"/>
                <a:ext cx="171450" cy="133350"/>
              </a:xfrm>
              <a:custGeom>
                <a:rect b="b" l="l" r="r" t="t"/>
                <a:pathLst>
                  <a:path extrusionOk="0" h="133350" w="171450">
                    <a:moveTo>
                      <a:pt x="0" y="80963"/>
                    </a:moveTo>
                    <a:cubicBezTo>
                      <a:pt x="0" y="35243"/>
                      <a:pt x="161925" y="48578"/>
                      <a:pt x="171450" y="133350"/>
                    </a:cubicBezTo>
                    <a:lnTo>
                      <a:pt x="171450" y="0"/>
                    </a:lnTo>
                    <a:lnTo>
                      <a:pt x="0" y="0"/>
                    </a:lnTo>
                    <a:lnTo>
                      <a:pt x="0" y="80963"/>
                    </a:lnTo>
                    <a:close/>
                  </a:path>
                </a:pathLst>
              </a:custGeom>
              <a:solidFill>
                <a:srgbClr val="A48D1F">
                  <a:alpha val="549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1" name="Google Shape;1071;p22"/>
              <p:cNvSpPr/>
              <p:nvPr/>
            </p:nvSpPr>
            <p:spPr>
              <a:xfrm>
                <a:off x="8282939" y="3168967"/>
                <a:ext cx="152400" cy="38100"/>
              </a:xfrm>
              <a:custGeom>
                <a:rect b="b" l="l" r="r" t="t"/>
                <a:pathLst>
                  <a:path extrusionOk="0" h="38100" w="152400">
                    <a:moveTo>
                      <a:pt x="19050" y="0"/>
                    </a:moveTo>
                    <a:lnTo>
                      <a:pt x="133350" y="0"/>
                    </a:lnTo>
                    <a:cubicBezTo>
                      <a:pt x="143828" y="0"/>
                      <a:pt x="152400" y="8572"/>
                      <a:pt x="152400" y="19050"/>
                    </a:cubicBezTo>
                    <a:lnTo>
                      <a:pt x="152400" y="19050"/>
                    </a:lnTo>
                    <a:cubicBezTo>
                      <a:pt x="152400" y="29527"/>
                      <a:pt x="143828" y="38100"/>
                      <a:pt x="133350" y="38100"/>
                    </a:cubicBezTo>
                    <a:lnTo>
                      <a:pt x="19050" y="38100"/>
                    </a:lnTo>
                    <a:cubicBezTo>
                      <a:pt x="8573" y="38100"/>
                      <a:pt x="0" y="29527"/>
                      <a:pt x="0" y="19050"/>
                    </a:cubicBezTo>
                    <a:lnTo>
                      <a:pt x="0" y="19050"/>
                    </a:lnTo>
                    <a:cubicBezTo>
                      <a:pt x="0" y="8572"/>
                      <a:pt x="8573" y="0"/>
                      <a:pt x="19050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2" name="Google Shape;1072;p22"/>
              <p:cNvSpPr/>
              <p:nvPr/>
            </p:nvSpPr>
            <p:spPr>
              <a:xfrm>
                <a:off x="8312425" y="3376612"/>
                <a:ext cx="64812" cy="683894"/>
              </a:xfrm>
              <a:custGeom>
                <a:rect b="b" l="l" r="r" t="t"/>
                <a:pathLst>
                  <a:path extrusionOk="0" h="683894" w="64812">
                    <a:moveTo>
                      <a:pt x="32427" y="0"/>
                    </a:moveTo>
                    <a:lnTo>
                      <a:pt x="32427" y="0"/>
                    </a:lnTo>
                    <a:cubicBezTo>
                      <a:pt x="50525" y="0"/>
                      <a:pt x="64812" y="14288"/>
                      <a:pt x="64812" y="32385"/>
                    </a:cubicBezTo>
                    <a:lnTo>
                      <a:pt x="64812" y="651510"/>
                    </a:lnTo>
                    <a:cubicBezTo>
                      <a:pt x="64812" y="669607"/>
                      <a:pt x="50525" y="683895"/>
                      <a:pt x="32427" y="683895"/>
                    </a:cubicBezTo>
                    <a:lnTo>
                      <a:pt x="32427" y="683895"/>
                    </a:lnTo>
                    <a:cubicBezTo>
                      <a:pt x="14330" y="683895"/>
                      <a:pt x="42" y="669607"/>
                      <a:pt x="42" y="651510"/>
                    </a:cubicBezTo>
                    <a:lnTo>
                      <a:pt x="42" y="32385"/>
                    </a:lnTo>
                    <a:cubicBezTo>
                      <a:pt x="-910" y="15240"/>
                      <a:pt x="14330" y="0"/>
                      <a:pt x="3242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7000">
                    <a:srgbClr val="8C7435"/>
                  </a:gs>
                  <a:gs pos="33000">
                    <a:srgbClr val="D8BF6D"/>
                  </a:gs>
                  <a:gs pos="75000">
                    <a:srgbClr val="F7E9BA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073" name="Google Shape;1073;p22"/>
            <p:cNvSpPr/>
            <p:nvPr/>
          </p:nvSpPr>
          <p:spPr>
            <a:xfrm>
              <a:off x="5871426" y="5245514"/>
              <a:ext cx="555665" cy="372723"/>
            </a:xfrm>
            <a:custGeom>
              <a:rect b="b" l="l" r="r" t="t"/>
              <a:pathLst>
                <a:path extrusionOk="0" h="415290" w="619125">
                  <a:moveTo>
                    <a:pt x="619125" y="56197"/>
                  </a:moveTo>
                  <a:cubicBezTo>
                    <a:pt x="548640" y="169545"/>
                    <a:pt x="432435" y="264795"/>
                    <a:pt x="288608" y="330518"/>
                  </a:cubicBezTo>
                  <a:cubicBezTo>
                    <a:pt x="201930" y="370522"/>
                    <a:pt x="104775" y="399097"/>
                    <a:pt x="0" y="415290"/>
                  </a:cubicBezTo>
                  <a:lnTo>
                    <a:pt x="0" y="306705"/>
                  </a:lnTo>
                  <a:cubicBezTo>
                    <a:pt x="88583" y="291465"/>
                    <a:pt x="170498" y="266700"/>
                    <a:pt x="243840" y="233363"/>
                  </a:cubicBezTo>
                  <a:cubicBezTo>
                    <a:pt x="368618" y="176213"/>
                    <a:pt x="468630" y="95250"/>
                    <a:pt x="527685" y="0"/>
                  </a:cubicBezTo>
                  <a:lnTo>
                    <a:pt x="619125" y="5619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22"/>
            <p:cNvSpPr/>
            <p:nvPr/>
          </p:nvSpPr>
          <p:spPr>
            <a:xfrm>
              <a:off x="6203677" y="5245514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60960" y="248603"/>
                  </a:moveTo>
                  <a:cubicBezTo>
                    <a:pt x="139065" y="193357"/>
                    <a:pt x="202883" y="128588"/>
                    <a:pt x="248603" y="56197"/>
                  </a:cubicBezTo>
                  <a:lnTo>
                    <a:pt x="158115" y="0"/>
                  </a:lnTo>
                  <a:cubicBezTo>
                    <a:pt x="120015" y="60007"/>
                    <a:pt x="66675" y="115253"/>
                    <a:pt x="0" y="161925"/>
                  </a:cubicBezTo>
                  <a:cubicBezTo>
                    <a:pt x="63818" y="130493"/>
                    <a:pt x="96203" y="214313"/>
                    <a:pt x="60960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22"/>
            <p:cNvSpPr/>
            <p:nvPr/>
          </p:nvSpPr>
          <p:spPr>
            <a:xfrm>
              <a:off x="6344608" y="5245514"/>
              <a:ext cx="1448147" cy="385545"/>
            </a:xfrm>
            <a:custGeom>
              <a:rect b="b" l="l" r="r" t="t"/>
              <a:pathLst>
                <a:path extrusionOk="0" h="429577" w="1613534">
                  <a:moveTo>
                    <a:pt x="1613535" y="56197"/>
                  </a:moveTo>
                  <a:cubicBezTo>
                    <a:pt x="1543050" y="169545"/>
                    <a:pt x="1426845" y="264795"/>
                    <a:pt x="1283018" y="330518"/>
                  </a:cubicBezTo>
                  <a:cubicBezTo>
                    <a:pt x="1145858" y="393382"/>
                    <a:pt x="982027" y="429578"/>
                    <a:pt x="806768" y="429578"/>
                  </a:cubicBezTo>
                  <a:cubicBezTo>
                    <a:pt x="631508" y="429578"/>
                    <a:pt x="468630" y="393382"/>
                    <a:pt x="330518" y="330518"/>
                  </a:cubicBezTo>
                  <a:cubicBezTo>
                    <a:pt x="186690" y="264795"/>
                    <a:pt x="71438" y="169545"/>
                    <a:pt x="0" y="56197"/>
                  </a:cubicBezTo>
                  <a:lnTo>
                    <a:pt x="90488" y="0"/>
                  </a:lnTo>
                  <a:cubicBezTo>
                    <a:pt x="150495" y="95250"/>
                    <a:pt x="249555" y="176213"/>
                    <a:pt x="374333" y="233363"/>
                  </a:cubicBezTo>
                  <a:cubicBezTo>
                    <a:pt x="498158" y="289560"/>
                    <a:pt x="645795" y="322897"/>
                    <a:pt x="805815" y="322897"/>
                  </a:cubicBezTo>
                  <a:cubicBezTo>
                    <a:pt x="965835" y="322897"/>
                    <a:pt x="1113473" y="290513"/>
                    <a:pt x="1237298" y="233363"/>
                  </a:cubicBezTo>
                  <a:cubicBezTo>
                    <a:pt x="1362075" y="176213"/>
                    <a:pt x="1462088" y="95250"/>
                    <a:pt x="1521143" y="0"/>
                  </a:cubicBezTo>
                  <a:lnTo>
                    <a:pt x="1613535" y="5619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22"/>
            <p:cNvSpPr/>
            <p:nvPr/>
          </p:nvSpPr>
          <p:spPr>
            <a:xfrm>
              <a:off x="6345462" y="5245514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187642" y="248603"/>
                  </a:moveTo>
                  <a:cubicBezTo>
                    <a:pt x="109538" y="193357"/>
                    <a:pt x="45720" y="128588"/>
                    <a:pt x="0" y="56197"/>
                  </a:cubicBezTo>
                  <a:lnTo>
                    <a:pt x="90488" y="0"/>
                  </a:lnTo>
                  <a:cubicBezTo>
                    <a:pt x="128588" y="60007"/>
                    <a:pt x="181927" y="115253"/>
                    <a:pt x="248602" y="161925"/>
                  </a:cubicBezTo>
                  <a:cubicBezTo>
                    <a:pt x="184785" y="130493"/>
                    <a:pt x="153352" y="214313"/>
                    <a:pt x="187642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22"/>
            <p:cNvSpPr/>
            <p:nvPr/>
          </p:nvSpPr>
          <p:spPr>
            <a:xfrm>
              <a:off x="7568561" y="5245514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60960" y="248603"/>
                  </a:moveTo>
                  <a:cubicBezTo>
                    <a:pt x="139065" y="193357"/>
                    <a:pt x="202882" y="128588"/>
                    <a:pt x="248602" y="56197"/>
                  </a:cubicBezTo>
                  <a:lnTo>
                    <a:pt x="158115" y="0"/>
                  </a:lnTo>
                  <a:cubicBezTo>
                    <a:pt x="120015" y="60007"/>
                    <a:pt x="66675" y="115253"/>
                    <a:pt x="0" y="161925"/>
                  </a:cubicBezTo>
                  <a:cubicBezTo>
                    <a:pt x="63817" y="130493"/>
                    <a:pt x="95250" y="214313"/>
                    <a:pt x="60960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78" name="Google Shape;1078;p22"/>
            <p:cNvGrpSpPr/>
            <p:nvPr/>
          </p:nvGrpSpPr>
          <p:grpSpPr>
            <a:xfrm>
              <a:off x="7634714" y="4926779"/>
              <a:ext cx="251107" cy="1212832"/>
              <a:chOff x="8237219" y="2814637"/>
              <a:chExt cx="280035" cy="1352550"/>
            </a:xfrm>
          </p:grpSpPr>
          <p:sp>
            <p:nvSpPr>
              <p:cNvPr id="1079" name="Google Shape;1079;p22"/>
              <p:cNvSpPr/>
              <p:nvPr/>
            </p:nvSpPr>
            <p:spPr>
              <a:xfrm>
                <a:off x="8291512" y="3068955"/>
                <a:ext cx="171450" cy="94297"/>
              </a:xfrm>
              <a:custGeom>
                <a:rect b="b" l="l" r="r" t="t"/>
                <a:pathLst>
                  <a:path extrusionOk="0" h="94297" w="171450">
                    <a:moveTo>
                      <a:pt x="0" y="94297"/>
                    </a:moveTo>
                    <a:lnTo>
                      <a:pt x="18098" y="87630"/>
                    </a:lnTo>
                    <a:cubicBezTo>
                      <a:pt x="36195" y="80963"/>
                      <a:pt x="48577" y="63817"/>
                      <a:pt x="48577" y="43815"/>
                    </a:cubicBezTo>
                    <a:cubicBezTo>
                      <a:pt x="48577" y="24765"/>
                      <a:pt x="36195" y="7620"/>
                      <a:pt x="18098" y="0"/>
                    </a:cubicBezTo>
                    <a:lnTo>
                      <a:pt x="85725" y="24765"/>
                    </a:lnTo>
                    <a:lnTo>
                      <a:pt x="153352" y="0"/>
                    </a:lnTo>
                    <a:cubicBezTo>
                      <a:pt x="135255" y="6667"/>
                      <a:pt x="122873" y="23813"/>
                      <a:pt x="122873" y="43815"/>
                    </a:cubicBezTo>
                    <a:cubicBezTo>
                      <a:pt x="122873" y="62865"/>
                      <a:pt x="135255" y="80010"/>
                      <a:pt x="153352" y="87630"/>
                    </a:cubicBezTo>
                    <a:lnTo>
                      <a:pt x="171450" y="94297"/>
                    </a:lnTo>
                    <a:lnTo>
                      <a:pt x="85725" y="94297"/>
                    </a:lnTo>
                    <a:lnTo>
                      <a:pt x="0" y="94297"/>
                    </a:lnTo>
                    <a:close/>
                  </a:path>
                </a:pathLst>
              </a:custGeom>
              <a:solidFill>
                <a:srgbClr val="90773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0" name="Google Shape;1080;p22"/>
              <p:cNvSpPr/>
              <p:nvPr/>
            </p:nvSpPr>
            <p:spPr>
              <a:xfrm>
                <a:off x="8237219" y="2814637"/>
                <a:ext cx="280035" cy="280034"/>
              </a:xfrm>
              <a:custGeom>
                <a:rect b="b" l="l" r="r" t="t"/>
                <a:pathLst>
                  <a:path extrusionOk="0" h="280034" w="280035">
                    <a:moveTo>
                      <a:pt x="140018" y="0"/>
                    </a:moveTo>
                    <a:cubicBezTo>
                      <a:pt x="217170" y="0"/>
                      <a:pt x="280035" y="62865"/>
                      <a:pt x="280035" y="140017"/>
                    </a:cubicBezTo>
                    <a:cubicBezTo>
                      <a:pt x="280035" y="217170"/>
                      <a:pt x="217170" y="280035"/>
                      <a:pt x="140018" y="280035"/>
                    </a:cubicBezTo>
                    <a:cubicBezTo>
                      <a:pt x="62865" y="280035"/>
                      <a:pt x="0" y="217170"/>
                      <a:pt x="0" y="140017"/>
                    </a:cubicBezTo>
                    <a:cubicBezTo>
                      <a:pt x="0" y="61913"/>
                      <a:pt x="62865" y="0"/>
                      <a:pt x="14001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  <a:effectLst>
                <a:outerShdw blurRad="50800" rotWithShape="0" dir="162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1" name="Google Shape;1081;p22"/>
              <p:cNvSpPr/>
              <p:nvPr/>
            </p:nvSpPr>
            <p:spPr>
              <a:xfrm>
                <a:off x="8291512" y="2827020"/>
                <a:ext cx="171450" cy="125729"/>
              </a:xfrm>
              <a:custGeom>
                <a:rect b="b" l="l" r="r" t="t"/>
                <a:pathLst>
                  <a:path extrusionOk="0" h="125729" w="171450">
                    <a:moveTo>
                      <a:pt x="85725" y="0"/>
                    </a:moveTo>
                    <a:cubicBezTo>
                      <a:pt x="133350" y="0"/>
                      <a:pt x="171450" y="28575"/>
                      <a:pt x="171450" y="62865"/>
                    </a:cubicBezTo>
                    <a:cubicBezTo>
                      <a:pt x="171450" y="98108"/>
                      <a:pt x="133350" y="125730"/>
                      <a:pt x="85725" y="125730"/>
                    </a:cubicBezTo>
                    <a:cubicBezTo>
                      <a:pt x="38100" y="125730"/>
                      <a:pt x="0" y="97155"/>
                      <a:pt x="0" y="62865"/>
                    </a:cubicBezTo>
                    <a:cubicBezTo>
                      <a:pt x="0" y="28575"/>
                      <a:pt x="38100" y="0"/>
                      <a:pt x="85725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2" name="Google Shape;1082;p22"/>
              <p:cNvSpPr/>
              <p:nvPr/>
            </p:nvSpPr>
            <p:spPr>
              <a:xfrm>
                <a:off x="8246744" y="3153727"/>
                <a:ext cx="260985" cy="89534"/>
              </a:xfrm>
              <a:custGeom>
                <a:rect b="b" l="l" r="r" t="t"/>
                <a:pathLst>
                  <a:path extrusionOk="0" h="89534" w="260985">
                    <a:moveTo>
                      <a:pt x="44768" y="0"/>
                    </a:moveTo>
                    <a:lnTo>
                      <a:pt x="216218" y="0"/>
                    </a:lnTo>
                    <a:cubicBezTo>
                      <a:pt x="240982" y="0"/>
                      <a:pt x="260985" y="20003"/>
                      <a:pt x="260985" y="44767"/>
                    </a:cubicBezTo>
                    <a:lnTo>
                      <a:pt x="260985" y="44767"/>
                    </a:lnTo>
                    <a:cubicBezTo>
                      <a:pt x="260985" y="69532"/>
                      <a:pt x="240982" y="89535"/>
                      <a:pt x="216218" y="89535"/>
                    </a:cubicBezTo>
                    <a:lnTo>
                      <a:pt x="44768" y="89535"/>
                    </a:lnTo>
                    <a:cubicBezTo>
                      <a:pt x="20003" y="89535"/>
                      <a:pt x="0" y="69532"/>
                      <a:pt x="0" y="44767"/>
                    </a:cubicBezTo>
                    <a:lnTo>
                      <a:pt x="0" y="44767"/>
                    </a:lnTo>
                    <a:cubicBezTo>
                      <a:pt x="0" y="20003"/>
                      <a:pt x="20003" y="0"/>
                      <a:pt x="4476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3" name="Google Shape;1083;p22"/>
              <p:cNvSpPr/>
              <p:nvPr/>
            </p:nvSpPr>
            <p:spPr>
              <a:xfrm>
                <a:off x="8291512" y="3243262"/>
                <a:ext cx="171450" cy="923925"/>
              </a:xfrm>
              <a:custGeom>
                <a:rect b="b" l="l" r="r" t="t"/>
                <a:pathLst>
                  <a:path extrusionOk="0" h="923925" w="171450">
                    <a:moveTo>
                      <a:pt x="0" y="0"/>
                    </a:moveTo>
                    <a:lnTo>
                      <a:pt x="171450" y="0"/>
                    </a:lnTo>
                    <a:lnTo>
                      <a:pt x="171450" y="923925"/>
                    </a:lnTo>
                    <a:lnTo>
                      <a:pt x="0" y="923925"/>
                    </a:ln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1000">
                    <a:srgbClr val="8C7435"/>
                  </a:gs>
                  <a:gs pos="39000">
                    <a:srgbClr val="D8BF6D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4" name="Google Shape;1084;p22"/>
              <p:cNvSpPr/>
              <p:nvPr/>
            </p:nvSpPr>
            <p:spPr>
              <a:xfrm>
                <a:off x="8291512" y="3243262"/>
                <a:ext cx="171450" cy="133350"/>
              </a:xfrm>
              <a:custGeom>
                <a:rect b="b" l="l" r="r" t="t"/>
                <a:pathLst>
                  <a:path extrusionOk="0" h="133350" w="171450">
                    <a:moveTo>
                      <a:pt x="0" y="80963"/>
                    </a:moveTo>
                    <a:cubicBezTo>
                      <a:pt x="0" y="35243"/>
                      <a:pt x="161925" y="48578"/>
                      <a:pt x="171450" y="133350"/>
                    </a:cubicBezTo>
                    <a:lnTo>
                      <a:pt x="171450" y="0"/>
                    </a:lnTo>
                    <a:lnTo>
                      <a:pt x="0" y="0"/>
                    </a:lnTo>
                    <a:lnTo>
                      <a:pt x="0" y="80963"/>
                    </a:lnTo>
                    <a:close/>
                  </a:path>
                </a:pathLst>
              </a:custGeom>
              <a:solidFill>
                <a:srgbClr val="A48D1F">
                  <a:alpha val="549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5" name="Google Shape;1085;p22"/>
              <p:cNvSpPr/>
              <p:nvPr/>
            </p:nvSpPr>
            <p:spPr>
              <a:xfrm>
                <a:off x="8282939" y="3168967"/>
                <a:ext cx="152400" cy="38100"/>
              </a:xfrm>
              <a:custGeom>
                <a:rect b="b" l="l" r="r" t="t"/>
                <a:pathLst>
                  <a:path extrusionOk="0" h="38100" w="152400">
                    <a:moveTo>
                      <a:pt x="19050" y="0"/>
                    </a:moveTo>
                    <a:lnTo>
                      <a:pt x="133350" y="0"/>
                    </a:lnTo>
                    <a:cubicBezTo>
                      <a:pt x="143828" y="0"/>
                      <a:pt x="152400" y="8572"/>
                      <a:pt x="152400" y="19050"/>
                    </a:cubicBezTo>
                    <a:lnTo>
                      <a:pt x="152400" y="19050"/>
                    </a:lnTo>
                    <a:cubicBezTo>
                      <a:pt x="152400" y="29527"/>
                      <a:pt x="143828" y="38100"/>
                      <a:pt x="133350" y="38100"/>
                    </a:cubicBezTo>
                    <a:lnTo>
                      <a:pt x="19050" y="38100"/>
                    </a:lnTo>
                    <a:cubicBezTo>
                      <a:pt x="8573" y="38100"/>
                      <a:pt x="0" y="29527"/>
                      <a:pt x="0" y="19050"/>
                    </a:cubicBezTo>
                    <a:lnTo>
                      <a:pt x="0" y="19050"/>
                    </a:lnTo>
                    <a:cubicBezTo>
                      <a:pt x="0" y="8572"/>
                      <a:pt x="8573" y="0"/>
                      <a:pt x="19050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6" name="Google Shape;1086;p22"/>
              <p:cNvSpPr/>
              <p:nvPr/>
            </p:nvSpPr>
            <p:spPr>
              <a:xfrm>
                <a:off x="8312425" y="3376612"/>
                <a:ext cx="64812" cy="683894"/>
              </a:xfrm>
              <a:custGeom>
                <a:rect b="b" l="l" r="r" t="t"/>
                <a:pathLst>
                  <a:path extrusionOk="0" h="683894" w="64812">
                    <a:moveTo>
                      <a:pt x="32427" y="0"/>
                    </a:moveTo>
                    <a:lnTo>
                      <a:pt x="32427" y="0"/>
                    </a:lnTo>
                    <a:cubicBezTo>
                      <a:pt x="50525" y="0"/>
                      <a:pt x="64812" y="14288"/>
                      <a:pt x="64812" y="32385"/>
                    </a:cubicBezTo>
                    <a:lnTo>
                      <a:pt x="64812" y="651510"/>
                    </a:lnTo>
                    <a:cubicBezTo>
                      <a:pt x="64812" y="669607"/>
                      <a:pt x="50525" y="683895"/>
                      <a:pt x="32427" y="683895"/>
                    </a:cubicBezTo>
                    <a:lnTo>
                      <a:pt x="32427" y="683895"/>
                    </a:lnTo>
                    <a:cubicBezTo>
                      <a:pt x="14330" y="683895"/>
                      <a:pt x="42" y="669607"/>
                      <a:pt x="42" y="651510"/>
                    </a:cubicBezTo>
                    <a:lnTo>
                      <a:pt x="42" y="32385"/>
                    </a:lnTo>
                    <a:cubicBezTo>
                      <a:pt x="-910" y="15240"/>
                      <a:pt x="14330" y="0"/>
                      <a:pt x="3242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7000">
                    <a:srgbClr val="8C7435"/>
                  </a:gs>
                  <a:gs pos="33000">
                    <a:srgbClr val="D8BF6D"/>
                  </a:gs>
                  <a:gs pos="75000">
                    <a:srgbClr val="F7E9BA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87" name="Google Shape;1087;p22"/>
            <p:cNvGrpSpPr/>
            <p:nvPr/>
          </p:nvGrpSpPr>
          <p:grpSpPr>
            <a:xfrm>
              <a:off x="6246943" y="4924161"/>
              <a:ext cx="251107" cy="1212832"/>
              <a:chOff x="8237219" y="2814637"/>
              <a:chExt cx="280035" cy="1352550"/>
            </a:xfrm>
          </p:grpSpPr>
          <p:sp>
            <p:nvSpPr>
              <p:cNvPr id="1088" name="Google Shape;1088;p22"/>
              <p:cNvSpPr/>
              <p:nvPr/>
            </p:nvSpPr>
            <p:spPr>
              <a:xfrm>
                <a:off x="8291512" y="3068955"/>
                <a:ext cx="171450" cy="94297"/>
              </a:xfrm>
              <a:custGeom>
                <a:rect b="b" l="l" r="r" t="t"/>
                <a:pathLst>
                  <a:path extrusionOk="0" h="94297" w="171450">
                    <a:moveTo>
                      <a:pt x="0" y="94297"/>
                    </a:moveTo>
                    <a:lnTo>
                      <a:pt x="18098" y="87630"/>
                    </a:lnTo>
                    <a:cubicBezTo>
                      <a:pt x="36195" y="80963"/>
                      <a:pt x="48577" y="63817"/>
                      <a:pt x="48577" y="43815"/>
                    </a:cubicBezTo>
                    <a:cubicBezTo>
                      <a:pt x="48577" y="24765"/>
                      <a:pt x="36195" y="7620"/>
                      <a:pt x="18098" y="0"/>
                    </a:cubicBezTo>
                    <a:lnTo>
                      <a:pt x="85725" y="24765"/>
                    </a:lnTo>
                    <a:lnTo>
                      <a:pt x="153352" y="0"/>
                    </a:lnTo>
                    <a:cubicBezTo>
                      <a:pt x="135255" y="6667"/>
                      <a:pt x="122873" y="23813"/>
                      <a:pt x="122873" y="43815"/>
                    </a:cubicBezTo>
                    <a:cubicBezTo>
                      <a:pt x="122873" y="62865"/>
                      <a:pt x="135255" y="80010"/>
                      <a:pt x="153352" y="87630"/>
                    </a:cubicBezTo>
                    <a:lnTo>
                      <a:pt x="171450" y="94297"/>
                    </a:lnTo>
                    <a:lnTo>
                      <a:pt x="85725" y="94297"/>
                    </a:lnTo>
                    <a:lnTo>
                      <a:pt x="0" y="94297"/>
                    </a:lnTo>
                    <a:close/>
                  </a:path>
                </a:pathLst>
              </a:custGeom>
              <a:solidFill>
                <a:srgbClr val="90773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9" name="Google Shape;1089;p22"/>
              <p:cNvSpPr/>
              <p:nvPr/>
            </p:nvSpPr>
            <p:spPr>
              <a:xfrm>
                <a:off x="8237219" y="2814637"/>
                <a:ext cx="280035" cy="280034"/>
              </a:xfrm>
              <a:custGeom>
                <a:rect b="b" l="l" r="r" t="t"/>
                <a:pathLst>
                  <a:path extrusionOk="0" h="280034" w="280035">
                    <a:moveTo>
                      <a:pt x="140018" y="0"/>
                    </a:moveTo>
                    <a:cubicBezTo>
                      <a:pt x="217170" y="0"/>
                      <a:pt x="280035" y="62865"/>
                      <a:pt x="280035" y="140017"/>
                    </a:cubicBezTo>
                    <a:cubicBezTo>
                      <a:pt x="280035" y="217170"/>
                      <a:pt x="217170" y="280035"/>
                      <a:pt x="140018" y="280035"/>
                    </a:cubicBezTo>
                    <a:cubicBezTo>
                      <a:pt x="62865" y="280035"/>
                      <a:pt x="0" y="217170"/>
                      <a:pt x="0" y="140017"/>
                    </a:cubicBezTo>
                    <a:cubicBezTo>
                      <a:pt x="0" y="61913"/>
                      <a:pt x="62865" y="0"/>
                      <a:pt x="14001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  <a:effectLst>
                <a:outerShdw blurRad="50800" rotWithShape="0" dir="162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0" name="Google Shape;1090;p22"/>
              <p:cNvSpPr/>
              <p:nvPr/>
            </p:nvSpPr>
            <p:spPr>
              <a:xfrm>
                <a:off x="8291512" y="2827020"/>
                <a:ext cx="171450" cy="125729"/>
              </a:xfrm>
              <a:custGeom>
                <a:rect b="b" l="l" r="r" t="t"/>
                <a:pathLst>
                  <a:path extrusionOk="0" h="125729" w="171450">
                    <a:moveTo>
                      <a:pt x="85725" y="0"/>
                    </a:moveTo>
                    <a:cubicBezTo>
                      <a:pt x="133350" y="0"/>
                      <a:pt x="171450" y="28575"/>
                      <a:pt x="171450" y="62865"/>
                    </a:cubicBezTo>
                    <a:cubicBezTo>
                      <a:pt x="171450" y="98108"/>
                      <a:pt x="133350" y="125730"/>
                      <a:pt x="85725" y="125730"/>
                    </a:cubicBezTo>
                    <a:cubicBezTo>
                      <a:pt x="38100" y="125730"/>
                      <a:pt x="0" y="97155"/>
                      <a:pt x="0" y="62865"/>
                    </a:cubicBezTo>
                    <a:cubicBezTo>
                      <a:pt x="0" y="28575"/>
                      <a:pt x="38100" y="0"/>
                      <a:pt x="85725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1" name="Google Shape;1091;p22"/>
              <p:cNvSpPr/>
              <p:nvPr/>
            </p:nvSpPr>
            <p:spPr>
              <a:xfrm>
                <a:off x="8246744" y="3153727"/>
                <a:ext cx="260985" cy="89534"/>
              </a:xfrm>
              <a:custGeom>
                <a:rect b="b" l="l" r="r" t="t"/>
                <a:pathLst>
                  <a:path extrusionOk="0" h="89534" w="260985">
                    <a:moveTo>
                      <a:pt x="44768" y="0"/>
                    </a:moveTo>
                    <a:lnTo>
                      <a:pt x="216218" y="0"/>
                    </a:lnTo>
                    <a:cubicBezTo>
                      <a:pt x="240982" y="0"/>
                      <a:pt x="260985" y="20003"/>
                      <a:pt x="260985" y="44767"/>
                    </a:cubicBezTo>
                    <a:lnTo>
                      <a:pt x="260985" y="44767"/>
                    </a:lnTo>
                    <a:cubicBezTo>
                      <a:pt x="260985" y="69532"/>
                      <a:pt x="240982" y="89535"/>
                      <a:pt x="216218" y="89535"/>
                    </a:cubicBezTo>
                    <a:lnTo>
                      <a:pt x="44768" y="89535"/>
                    </a:lnTo>
                    <a:cubicBezTo>
                      <a:pt x="20003" y="89535"/>
                      <a:pt x="0" y="69532"/>
                      <a:pt x="0" y="44767"/>
                    </a:cubicBezTo>
                    <a:lnTo>
                      <a:pt x="0" y="44767"/>
                    </a:lnTo>
                    <a:cubicBezTo>
                      <a:pt x="0" y="20003"/>
                      <a:pt x="20003" y="0"/>
                      <a:pt x="4476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2" name="Google Shape;1092;p22"/>
              <p:cNvSpPr/>
              <p:nvPr/>
            </p:nvSpPr>
            <p:spPr>
              <a:xfrm>
                <a:off x="8291512" y="3243262"/>
                <a:ext cx="171450" cy="923925"/>
              </a:xfrm>
              <a:custGeom>
                <a:rect b="b" l="l" r="r" t="t"/>
                <a:pathLst>
                  <a:path extrusionOk="0" h="923925" w="171450">
                    <a:moveTo>
                      <a:pt x="0" y="0"/>
                    </a:moveTo>
                    <a:lnTo>
                      <a:pt x="171450" y="0"/>
                    </a:lnTo>
                    <a:lnTo>
                      <a:pt x="171450" y="923925"/>
                    </a:lnTo>
                    <a:lnTo>
                      <a:pt x="0" y="923925"/>
                    </a:ln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1000">
                    <a:srgbClr val="8C7435"/>
                  </a:gs>
                  <a:gs pos="39000">
                    <a:srgbClr val="D8BF6D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3" name="Google Shape;1093;p22"/>
              <p:cNvSpPr/>
              <p:nvPr/>
            </p:nvSpPr>
            <p:spPr>
              <a:xfrm>
                <a:off x="8291512" y="3243262"/>
                <a:ext cx="171450" cy="133350"/>
              </a:xfrm>
              <a:custGeom>
                <a:rect b="b" l="l" r="r" t="t"/>
                <a:pathLst>
                  <a:path extrusionOk="0" h="133350" w="171450">
                    <a:moveTo>
                      <a:pt x="0" y="80963"/>
                    </a:moveTo>
                    <a:cubicBezTo>
                      <a:pt x="0" y="35243"/>
                      <a:pt x="161925" y="48578"/>
                      <a:pt x="171450" y="133350"/>
                    </a:cubicBezTo>
                    <a:lnTo>
                      <a:pt x="171450" y="0"/>
                    </a:lnTo>
                    <a:lnTo>
                      <a:pt x="0" y="0"/>
                    </a:lnTo>
                    <a:lnTo>
                      <a:pt x="0" y="80963"/>
                    </a:lnTo>
                    <a:close/>
                  </a:path>
                </a:pathLst>
              </a:custGeom>
              <a:solidFill>
                <a:srgbClr val="A48D1F">
                  <a:alpha val="549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4" name="Google Shape;1094;p22"/>
              <p:cNvSpPr/>
              <p:nvPr/>
            </p:nvSpPr>
            <p:spPr>
              <a:xfrm>
                <a:off x="8282939" y="3168967"/>
                <a:ext cx="152400" cy="38100"/>
              </a:xfrm>
              <a:custGeom>
                <a:rect b="b" l="l" r="r" t="t"/>
                <a:pathLst>
                  <a:path extrusionOk="0" h="38100" w="152400">
                    <a:moveTo>
                      <a:pt x="19050" y="0"/>
                    </a:moveTo>
                    <a:lnTo>
                      <a:pt x="133350" y="0"/>
                    </a:lnTo>
                    <a:cubicBezTo>
                      <a:pt x="143828" y="0"/>
                      <a:pt x="152400" y="8572"/>
                      <a:pt x="152400" y="19050"/>
                    </a:cubicBezTo>
                    <a:lnTo>
                      <a:pt x="152400" y="19050"/>
                    </a:lnTo>
                    <a:cubicBezTo>
                      <a:pt x="152400" y="29527"/>
                      <a:pt x="143828" y="38100"/>
                      <a:pt x="133350" y="38100"/>
                    </a:cubicBezTo>
                    <a:lnTo>
                      <a:pt x="19050" y="38100"/>
                    </a:lnTo>
                    <a:cubicBezTo>
                      <a:pt x="8573" y="38100"/>
                      <a:pt x="0" y="29527"/>
                      <a:pt x="0" y="19050"/>
                    </a:cubicBezTo>
                    <a:lnTo>
                      <a:pt x="0" y="19050"/>
                    </a:lnTo>
                    <a:cubicBezTo>
                      <a:pt x="0" y="8572"/>
                      <a:pt x="8573" y="0"/>
                      <a:pt x="19050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5" name="Google Shape;1095;p22"/>
              <p:cNvSpPr/>
              <p:nvPr/>
            </p:nvSpPr>
            <p:spPr>
              <a:xfrm>
                <a:off x="8312425" y="3376612"/>
                <a:ext cx="64812" cy="683894"/>
              </a:xfrm>
              <a:custGeom>
                <a:rect b="b" l="l" r="r" t="t"/>
                <a:pathLst>
                  <a:path extrusionOk="0" h="683894" w="64812">
                    <a:moveTo>
                      <a:pt x="32427" y="0"/>
                    </a:moveTo>
                    <a:lnTo>
                      <a:pt x="32427" y="0"/>
                    </a:lnTo>
                    <a:cubicBezTo>
                      <a:pt x="50525" y="0"/>
                      <a:pt x="64812" y="14288"/>
                      <a:pt x="64812" y="32385"/>
                    </a:cubicBezTo>
                    <a:lnTo>
                      <a:pt x="64812" y="651510"/>
                    </a:lnTo>
                    <a:cubicBezTo>
                      <a:pt x="64812" y="669607"/>
                      <a:pt x="50525" y="683895"/>
                      <a:pt x="32427" y="683895"/>
                    </a:cubicBezTo>
                    <a:lnTo>
                      <a:pt x="32427" y="683895"/>
                    </a:lnTo>
                    <a:cubicBezTo>
                      <a:pt x="14330" y="683895"/>
                      <a:pt x="42" y="669607"/>
                      <a:pt x="42" y="651510"/>
                    </a:cubicBezTo>
                    <a:lnTo>
                      <a:pt x="42" y="32385"/>
                    </a:lnTo>
                    <a:cubicBezTo>
                      <a:pt x="-910" y="15240"/>
                      <a:pt x="14330" y="0"/>
                      <a:pt x="3242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7000">
                    <a:srgbClr val="8C7435"/>
                  </a:gs>
                  <a:gs pos="33000">
                    <a:srgbClr val="D8BF6D"/>
                  </a:gs>
                  <a:gs pos="75000">
                    <a:srgbClr val="F7E9BA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96" name="Google Shape;1096;p22"/>
            <p:cNvGrpSpPr/>
            <p:nvPr/>
          </p:nvGrpSpPr>
          <p:grpSpPr>
            <a:xfrm>
              <a:off x="3956219" y="4186401"/>
              <a:ext cx="215991" cy="1043222"/>
              <a:chOff x="8237219" y="2814637"/>
              <a:chExt cx="280035" cy="1352550"/>
            </a:xfrm>
          </p:grpSpPr>
          <p:sp>
            <p:nvSpPr>
              <p:cNvPr id="1097" name="Google Shape;1097;p22"/>
              <p:cNvSpPr/>
              <p:nvPr/>
            </p:nvSpPr>
            <p:spPr>
              <a:xfrm>
                <a:off x="8291512" y="3068955"/>
                <a:ext cx="171450" cy="94297"/>
              </a:xfrm>
              <a:custGeom>
                <a:rect b="b" l="l" r="r" t="t"/>
                <a:pathLst>
                  <a:path extrusionOk="0" h="94297" w="171450">
                    <a:moveTo>
                      <a:pt x="0" y="94297"/>
                    </a:moveTo>
                    <a:lnTo>
                      <a:pt x="18098" y="87630"/>
                    </a:lnTo>
                    <a:cubicBezTo>
                      <a:pt x="36195" y="80963"/>
                      <a:pt x="48577" y="63817"/>
                      <a:pt x="48577" y="43815"/>
                    </a:cubicBezTo>
                    <a:cubicBezTo>
                      <a:pt x="48577" y="24765"/>
                      <a:pt x="36195" y="7620"/>
                      <a:pt x="18098" y="0"/>
                    </a:cubicBezTo>
                    <a:lnTo>
                      <a:pt x="85725" y="24765"/>
                    </a:lnTo>
                    <a:lnTo>
                      <a:pt x="153352" y="0"/>
                    </a:lnTo>
                    <a:cubicBezTo>
                      <a:pt x="135255" y="6667"/>
                      <a:pt x="122873" y="23813"/>
                      <a:pt x="122873" y="43815"/>
                    </a:cubicBezTo>
                    <a:cubicBezTo>
                      <a:pt x="122873" y="62865"/>
                      <a:pt x="135255" y="80010"/>
                      <a:pt x="153352" y="87630"/>
                    </a:cubicBezTo>
                    <a:lnTo>
                      <a:pt x="171450" y="94297"/>
                    </a:lnTo>
                    <a:lnTo>
                      <a:pt x="85725" y="94297"/>
                    </a:lnTo>
                    <a:lnTo>
                      <a:pt x="0" y="94297"/>
                    </a:lnTo>
                    <a:close/>
                  </a:path>
                </a:pathLst>
              </a:custGeom>
              <a:solidFill>
                <a:srgbClr val="90773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8" name="Google Shape;1098;p22"/>
              <p:cNvSpPr/>
              <p:nvPr/>
            </p:nvSpPr>
            <p:spPr>
              <a:xfrm>
                <a:off x="8237219" y="2814637"/>
                <a:ext cx="280035" cy="280034"/>
              </a:xfrm>
              <a:custGeom>
                <a:rect b="b" l="l" r="r" t="t"/>
                <a:pathLst>
                  <a:path extrusionOk="0" h="280034" w="280035">
                    <a:moveTo>
                      <a:pt x="140018" y="0"/>
                    </a:moveTo>
                    <a:cubicBezTo>
                      <a:pt x="217170" y="0"/>
                      <a:pt x="280035" y="62865"/>
                      <a:pt x="280035" y="140017"/>
                    </a:cubicBezTo>
                    <a:cubicBezTo>
                      <a:pt x="280035" y="217170"/>
                      <a:pt x="217170" y="280035"/>
                      <a:pt x="140018" y="280035"/>
                    </a:cubicBezTo>
                    <a:cubicBezTo>
                      <a:pt x="62865" y="280035"/>
                      <a:pt x="0" y="217170"/>
                      <a:pt x="0" y="140017"/>
                    </a:cubicBezTo>
                    <a:cubicBezTo>
                      <a:pt x="0" y="61913"/>
                      <a:pt x="62865" y="0"/>
                      <a:pt x="14001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  <a:effectLst>
                <a:outerShdw blurRad="50800" rotWithShape="0" dir="162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9" name="Google Shape;1099;p22"/>
              <p:cNvSpPr/>
              <p:nvPr/>
            </p:nvSpPr>
            <p:spPr>
              <a:xfrm>
                <a:off x="8291512" y="2827020"/>
                <a:ext cx="171450" cy="125729"/>
              </a:xfrm>
              <a:custGeom>
                <a:rect b="b" l="l" r="r" t="t"/>
                <a:pathLst>
                  <a:path extrusionOk="0" h="125729" w="171450">
                    <a:moveTo>
                      <a:pt x="85725" y="0"/>
                    </a:moveTo>
                    <a:cubicBezTo>
                      <a:pt x="133350" y="0"/>
                      <a:pt x="171450" y="28575"/>
                      <a:pt x="171450" y="62865"/>
                    </a:cubicBezTo>
                    <a:cubicBezTo>
                      <a:pt x="171450" y="98108"/>
                      <a:pt x="133350" y="125730"/>
                      <a:pt x="85725" y="125730"/>
                    </a:cubicBezTo>
                    <a:cubicBezTo>
                      <a:pt x="38100" y="125730"/>
                      <a:pt x="0" y="97155"/>
                      <a:pt x="0" y="62865"/>
                    </a:cubicBezTo>
                    <a:cubicBezTo>
                      <a:pt x="0" y="28575"/>
                      <a:pt x="38100" y="0"/>
                      <a:pt x="85725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0" name="Google Shape;1100;p22"/>
              <p:cNvSpPr/>
              <p:nvPr/>
            </p:nvSpPr>
            <p:spPr>
              <a:xfrm>
                <a:off x="8246744" y="3153727"/>
                <a:ext cx="260985" cy="89534"/>
              </a:xfrm>
              <a:custGeom>
                <a:rect b="b" l="l" r="r" t="t"/>
                <a:pathLst>
                  <a:path extrusionOk="0" h="89534" w="260985">
                    <a:moveTo>
                      <a:pt x="44768" y="0"/>
                    </a:moveTo>
                    <a:lnTo>
                      <a:pt x="216218" y="0"/>
                    </a:lnTo>
                    <a:cubicBezTo>
                      <a:pt x="240982" y="0"/>
                      <a:pt x="260985" y="20003"/>
                      <a:pt x="260985" y="44767"/>
                    </a:cubicBezTo>
                    <a:lnTo>
                      <a:pt x="260985" y="44767"/>
                    </a:lnTo>
                    <a:cubicBezTo>
                      <a:pt x="260985" y="69532"/>
                      <a:pt x="240982" y="89535"/>
                      <a:pt x="216218" y="89535"/>
                    </a:cubicBezTo>
                    <a:lnTo>
                      <a:pt x="44768" y="89535"/>
                    </a:lnTo>
                    <a:cubicBezTo>
                      <a:pt x="20003" y="89535"/>
                      <a:pt x="0" y="69532"/>
                      <a:pt x="0" y="44767"/>
                    </a:cubicBezTo>
                    <a:lnTo>
                      <a:pt x="0" y="44767"/>
                    </a:lnTo>
                    <a:cubicBezTo>
                      <a:pt x="0" y="20003"/>
                      <a:pt x="20003" y="0"/>
                      <a:pt x="4476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1" name="Google Shape;1101;p22"/>
              <p:cNvSpPr/>
              <p:nvPr/>
            </p:nvSpPr>
            <p:spPr>
              <a:xfrm>
                <a:off x="8291512" y="3243262"/>
                <a:ext cx="171450" cy="923925"/>
              </a:xfrm>
              <a:custGeom>
                <a:rect b="b" l="l" r="r" t="t"/>
                <a:pathLst>
                  <a:path extrusionOk="0" h="923925" w="171450">
                    <a:moveTo>
                      <a:pt x="0" y="0"/>
                    </a:moveTo>
                    <a:lnTo>
                      <a:pt x="171450" y="0"/>
                    </a:lnTo>
                    <a:lnTo>
                      <a:pt x="171450" y="923925"/>
                    </a:lnTo>
                    <a:lnTo>
                      <a:pt x="0" y="923925"/>
                    </a:ln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1000">
                    <a:srgbClr val="8C7435"/>
                  </a:gs>
                  <a:gs pos="39000">
                    <a:srgbClr val="D8BF6D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2" name="Google Shape;1102;p22"/>
              <p:cNvSpPr/>
              <p:nvPr/>
            </p:nvSpPr>
            <p:spPr>
              <a:xfrm>
                <a:off x="8291512" y="3243262"/>
                <a:ext cx="171450" cy="133350"/>
              </a:xfrm>
              <a:custGeom>
                <a:rect b="b" l="l" r="r" t="t"/>
                <a:pathLst>
                  <a:path extrusionOk="0" h="133350" w="171450">
                    <a:moveTo>
                      <a:pt x="0" y="80963"/>
                    </a:moveTo>
                    <a:cubicBezTo>
                      <a:pt x="0" y="35243"/>
                      <a:pt x="161925" y="48578"/>
                      <a:pt x="171450" y="133350"/>
                    </a:cubicBezTo>
                    <a:lnTo>
                      <a:pt x="171450" y="0"/>
                    </a:lnTo>
                    <a:lnTo>
                      <a:pt x="0" y="0"/>
                    </a:lnTo>
                    <a:lnTo>
                      <a:pt x="0" y="80963"/>
                    </a:lnTo>
                    <a:close/>
                  </a:path>
                </a:pathLst>
              </a:custGeom>
              <a:solidFill>
                <a:srgbClr val="A48D1F">
                  <a:alpha val="549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3" name="Google Shape;1103;p22"/>
              <p:cNvSpPr/>
              <p:nvPr/>
            </p:nvSpPr>
            <p:spPr>
              <a:xfrm>
                <a:off x="8282939" y="3168967"/>
                <a:ext cx="152400" cy="38100"/>
              </a:xfrm>
              <a:custGeom>
                <a:rect b="b" l="l" r="r" t="t"/>
                <a:pathLst>
                  <a:path extrusionOk="0" h="38100" w="152400">
                    <a:moveTo>
                      <a:pt x="19050" y="0"/>
                    </a:moveTo>
                    <a:lnTo>
                      <a:pt x="133350" y="0"/>
                    </a:lnTo>
                    <a:cubicBezTo>
                      <a:pt x="143828" y="0"/>
                      <a:pt x="152400" y="8572"/>
                      <a:pt x="152400" y="19050"/>
                    </a:cubicBezTo>
                    <a:lnTo>
                      <a:pt x="152400" y="19050"/>
                    </a:lnTo>
                    <a:cubicBezTo>
                      <a:pt x="152400" y="29527"/>
                      <a:pt x="143828" y="38100"/>
                      <a:pt x="133350" y="38100"/>
                    </a:cubicBezTo>
                    <a:lnTo>
                      <a:pt x="19050" y="38100"/>
                    </a:lnTo>
                    <a:cubicBezTo>
                      <a:pt x="8573" y="38100"/>
                      <a:pt x="0" y="29527"/>
                      <a:pt x="0" y="19050"/>
                    </a:cubicBezTo>
                    <a:lnTo>
                      <a:pt x="0" y="19050"/>
                    </a:lnTo>
                    <a:cubicBezTo>
                      <a:pt x="0" y="8572"/>
                      <a:pt x="8573" y="0"/>
                      <a:pt x="19050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4" name="Google Shape;1104;p22"/>
              <p:cNvSpPr/>
              <p:nvPr/>
            </p:nvSpPr>
            <p:spPr>
              <a:xfrm>
                <a:off x="8312425" y="3376612"/>
                <a:ext cx="64812" cy="683894"/>
              </a:xfrm>
              <a:custGeom>
                <a:rect b="b" l="l" r="r" t="t"/>
                <a:pathLst>
                  <a:path extrusionOk="0" h="683894" w="64812">
                    <a:moveTo>
                      <a:pt x="32427" y="0"/>
                    </a:moveTo>
                    <a:lnTo>
                      <a:pt x="32427" y="0"/>
                    </a:lnTo>
                    <a:cubicBezTo>
                      <a:pt x="50525" y="0"/>
                      <a:pt x="64812" y="14288"/>
                      <a:pt x="64812" y="32385"/>
                    </a:cubicBezTo>
                    <a:lnTo>
                      <a:pt x="64812" y="651510"/>
                    </a:lnTo>
                    <a:cubicBezTo>
                      <a:pt x="64812" y="669607"/>
                      <a:pt x="50525" y="683895"/>
                      <a:pt x="32427" y="683895"/>
                    </a:cubicBezTo>
                    <a:lnTo>
                      <a:pt x="32427" y="683895"/>
                    </a:lnTo>
                    <a:cubicBezTo>
                      <a:pt x="14330" y="683895"/>
                      <a:pt x="42" y="669607"/>
                      <a:pt x="42" y="651510"/>
                    </a:cubicBezTo>
                    <a:lnTo>
                      <a:pt x="42" y="32385"/>
                    </a:lnTo>
                    <a:cubicBezTo>
                      <a:pt x="-910" y="15240"/>
                      <a:pt x="14330" y="0"/>
                      <a:pt x="3242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7000">
                    <a:srgbClr val="8C7435"/>
                  </a:gs>
                  <a:gs pos="33000">
                    <a:srgbClr val="D8BF6D"/>
                  </a:gs>
                  <a:gs pos="75000">
                    <a:srgbClr val="F7E9BA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08" name="Shape 1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9" name="Google Shape;1109;p23"/>
          <p:cNvSpPr txBox="1"/>
          <p:nvPr>
            <p:ph idx="4294967295" type="title"/>
          </p:nvPr>
        </p:nvSpPr>
        <p:spPr>
          <a:xfrm>
            <a:off x="3711050" y="1566825"/>
            <a:ext cx="4780200" cy="7050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5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</a:rPr>
              <a:t>ROOMS M &amp; N</a:t>
            </a:r>
            <a:endParaRPr sz="3000">
              <a:solidFill>
                <a:schemeClr val="lt1"/>
              </a:solidFill>
            </a:endParaRPr>
          </a:p>
        </p:txBody>
      </p:sp>
      <p:sp>
        <p:nvSpPr>
          <p:cNvPr id="1110" name="Google Shape;1110;p23"/>
          <p:cNvSpPr txBox="1"/>
          <p:nvPr>
            <p:ph idx="4294967295" type="title"/>
          </p:nvPr>
        </p:nvSpPr>
        <p:spPr>
          <a:xfrm>
            <a:off x="7794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K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1111" name="Google Shape;1111;p23"/>
          <p:cNvSpPr txBox="1"/>
          <p:nvPr>
            <p:ph idx="4294967295" type="title"/>
          </p:nvPr>
        </p:nvSpPr>
        <p:spPr>
          <a:xfrm>
            <a:off x="106155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L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1112" name="Google Shape;1112;p23">
            <a:hlinkClick action="ppaction://hlinksldjump" r:id="rId3"/>
          </p:cNvPr>
          <p:cNvSpPr/>
          <p:nvPr/>
        </p:nvSpPr>
        <p:spPr>
          <a:xfrm>
            <a:off x="1623775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sp>
        <p:nvSpPr>
          <p:cNvPr id="1113" name="Google Shape;1113;p23">
            <a:hlinkClick action="ppaction://hlinksldjump" r:id="rId4"/>
          </p:cNvPr>
          <p:cNvSpPr/>
          <p:nvPr/>
        </p:nvSpPr>
        <p:spPr>
          <a:xfrm flipH="1">
            <a:off x="9298800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sp>
        <p:nvSpPr>
          <p:cNvPr id="1114" name="Google Shape;1114;p23">
            <a:hlinkClick action="ppaction://hlinksldjump" r:id="rId5"/>
          </p:cNvPr>
          <p:cNvSpPr/>
          <p:nvPr/>
        </p:nvSpPr>
        <p:spPr>
          <a:xfrm>
            <a:off x="5297875" y="2298050"/>
            <a:ext cx="1844100" cy="2993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15" name="Google Shape;1115;p23"/>
          <p:cNvGrpSpPr/>
          <p:nvPr/>
        </p:nvGrpSpPr>
        <p:grpSpPr>
          <a:xfrm>
            <a:off x="7224096" y="4216225"/>
            <a:ext cx="1267158" cy="1508905"/>
            <a:chOff x="5873562" y="4158889"/>
            <a:chExt cx="1700655" cy="2025103"/>
          </a:xfrm>
        </p:grpSpPr>
        <p:sp>
          <p:nvSpPr>
            <p:cNvPr id="1116" name="Google Shape;1116;p23"/>
            <p:cNvSpPr/>
            <p:nvPr/>
          </p:nvSpPr>
          <p:spPr>
            <a:xfrm>
              <a:off x="6123725" y="4574825"/>
              <a:ext cx="1200236" cy="1260207"/>
            </a:xfrm>
            <a:custGeom>
              <a:rect b="b" l="l" r="r" t="t"/>
              <a:pathLst>
                <a:path extrusionOk="0" h="2483167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2483167"/>
                  </a:lnTo>
                  <a:lnTo>
                    <a:pt x="0" y="248316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14325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23"/>
            <p:cNvSpPr/>
            <p:nvPr/>
          </p:nvSpPr>
          <p:spPr>
            <a:xfrm>
              <a:off x="5873884" y="5776221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42875" rotWithShape="0" algn="bl" dir="168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23"/>
            <p:cNvSpPr/>
            <p:nvPr/>
          </p:nvSpPr>
          <p:spPr>
            <a:xfrm>
              <a:off x="5873562" y="4158904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42888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23"/>
            <p:cNvSpPr/>
            <p:nvPr/>
          </p:nvSpPr>
          <p:spPr>
            <a:xfrm>
              <a:off x="6123508" y="4574834"/>
              <a:ext cx="1200236" cy="159003"/>
            </a:xfrm>
            <a:custGeom>
              <a:rect b="b" l="l" r="r" t="t"/>
              <a:pathLst>
                <a:path extrusionOk="0" h="59054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59055"/>
                  </a:lnTo>
                  <a:lnTo>
                    <a:pt x="0" y="59055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23"/>
            <p:cNvSpPr/>
            <p:nvPr/>
          </p:nvSpPr>
          <p:spPr>
            <a:xfrm>
              <a:off x="5873562" y="5776146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23"/>
            <p:cNvSpPr/>
            <p:nvPr/>
          </p:nvSpPr>
          <p:spPr>
            <a:xfrm>
              <a:off x="5873562" y="4158889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1122" name="Google Shape;1122;p23"/>
          <p:cNvPicPr preferRelativeResize="0"/>
          <p:nvPr/>
        </p:nvPicPr>
        <p:blipFill rotWithShape="1">
          <a:blip r:embed="rId6">
            <a:alphaModFix/>
          </a:blip>
          <a:srcRect b="15668" l="0" r="0" t="0"/>
          <a:stretch/>
        </p:blipFill>
        <p:spPr>
          <a:xfrm>
            <a:off x="6992550" y="2271825"/>
            <a:ext cx="1730250" cy="1944401"/>
          </a:xfrm>
          <a:prstGeom prst="rect">
            <a:avLst/>
          </a:prstGeom>
          <a:noFill/>
          <a:ln>
            <a:noFill/>
          </a:ln>
          <a:effectLst>
            <a:outerShdw blurRad="214313" rotWithShape="0" algn="bl" dir="15600000" dist="19050">
              <a:srgbClr val="000000">
                <a:alpha val="50000"/>
              </a:srgbClr>
            </a:outerShdw>
          </a:effectLst>
        </p:spPr>
      </p:pic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26" name="Shape 1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7" name="Google Shape;1127;p24"/>
          <p:cNvSpPr txBox="1"/>
          <p:nvPr>
            <p:ph type="title"/>
          </p:nvPr>
        </p:nvSpPr>
        <p:spPr>
          <a:xfrm>
            <a:off x="11359200" y="2447275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K</a:t>
            </a:r>
            <a:endParaRPr sz="2900">
              <a:solidFill>
                <a:schemeClr val="lt1"/>
              </a:solidFill>
            </a:endParaRPr>
          </a:p>
        </p:txBody>
      </p:sp>
      <p:grpSp>
        <p:nvGrpSpPr>
          <p:cNvPr id="1128" name="Google Shape;1128;p24"/>
          <p:cNvGrpSpPr/>
          <p:nvPr/>
        </p:nvGrpSpPr>
        <p:grpSpPr>
          <a:xfrm>
            <a:off x="2512990" y="836428"/>
            <a:ext cx="729188" cy="1435564"/>
            <a:chOff x="2980826" y="3069265"/>
            <a:chExt cx="729188" cy="1435564"/>
          </a:xfrm>
        </p:grpSpPr>
        <p:sp>
          <p:nvSpPr>
            <p:cNvPr id="1129" name="Google Shape;1129;p24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24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31" name="Google Shape;1131;p24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132" name="Google Shape;1132;p24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133" name="Google Shape;1133;p24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34" name="Google Shape;1134;p24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135" name="Google Shape;1135;p24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6" name="Google Shape;1136;p24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7" name="Google Shape;1137;p24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8" name="Google Shape;1138;p24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9" name="Google Shape;1139;p24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0" name="Google Shape;1140;p24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1" name="Google Shape;1141;p24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2" name="Google Shape;1142;p24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3" name="Google Shape;1143;p24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4" name="Google Shape;1144;p24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5" name="Google Shape;1145;p24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6" name="Google Shape;1146;p24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7" name="Google Shape;1147;p24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8" name="Google Shape;1148;p24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9" name="Google Shape;1149;p24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0" name="Google Shape;1150;p24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1" name="Google Shape;1151;p24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152" name="Google Shape;1152;p24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153" name="Google Shape;1153;p24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54" name="Google Shape;1154;p24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55" name="Google Shape;1155;p24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56" name="Google Shape;1156;p24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157" name="Google Shape;1157;p24"/>
          <p:cNvGrpSpPr/>
          <p:nvPr/>
        </p:nvGrpSpPr>
        <p:grpSpPr>
          <a:xfrm flipH="1">
            <a:off x="7506751" y="832884"/>
            <a:ext cx="729188" cy="1435564"/>
            <a:chOff x="2980826" y="3069265"/>
            <a:chExt cx="729188" cy="1435564"/>
          </a:xfrm>
        </p:grpSpPr>
        <p:sp>
          <p:nvSpPr>
            <p:cNvPr id="1158" name="Google Shape;1158;p24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24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60" name="Google Shape;1160;p24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161" name="Google Shape;1161;p24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162" name="Google Shape;1162;p24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63" name="Google Shape;1163;p24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164" name="Google Shape;1164;p24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5" name="Google Shape;1165;p24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6" name="Google Shape;1166;p24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7" name="Google Shape;1167;p24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8" name="Google Shape;1168;p24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9" name="Google Shape;1169;p24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0" name="Google Shape;1170;p24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1" name="Google Shape;1171;p24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2" name="Google Shape;1172;p24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3" name="Google Shape;1173;p24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4" name="Google Shape;1174;p24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5" name="Google Shape;1175;p24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6" name="Google Shape;1176;p24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7" name="Google Shape;1177;p24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8" name="Google Shape;1178;p24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9" name="Google Shape;1179;p24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0" name="Google Shape;1180;p24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181" name="Google Shape;1181;p24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182" name="Google Shape;1182;p24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83" name="Google Shape;1183;p24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84" name="Google Shape;1184;p24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85" name="Google Shape;1185;p24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1186" name="Google Shape;1186;p24">
            <a:hlinkClick action="ppaction://hlinksldjump" r:id="rId3"/>
          </p:cNvPr>
          <p:cNvSpPr/>
          <p:nvPr/>
        </p:nvSpPr>
        <p:spPr>
          <a:xfrm>
            <a:off x="10079475" y="188522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90" name="Shape 1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1" name="Google Shape;1191;p25"/>
          <p:cNvSpPr txBox="1"/>
          <p:nvPr>
            <p:ph idx="4294967295" type="title"/>
          </p:nvPr>
        </p:nvSpPr>
        <p:spPr>
          <a:xfrm>
            <a:off x="-65300" y="23856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L</a:t>
            </a:r>
            <a:endParaRPr sz="2900">
              <a:solidFill>
                <a:schemeClr val="lt1"/>
              </a:solidFill>
            </a:endParaRPr>
          </a:p>
        </p:txBody>
      </p:sp>
      <p:grpSp>
        <p:nvGrpSpPr>
          <p:cNvPr id="1192" name="Google Shape;1192;p25"/>
          <p:cNvGrpSpPr/>
          <p:nvPr/>
        </p:nvGrpSpPr>
        <p:grpSpPr>
          <a:xfrm>
            <a:off x="3923576" y="836428"/>
            <a:ext cx="729188" cy="1435564"/>
            <a:chOff x="2980826" y="3069265"/>
            <a:chExt cx="729188" cy="1435564"/>
          </a:xfrm>
        </p:grpSpPr>
        <p:sp>
          <p:nvSpPr>
            <p:cNvPr id="1193" name="Google Shape;1193;p25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25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95" name="Google Shape;1195;p25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196" name="Google Shape;1196;p25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197" name="Google Shape;1197;p25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98" name="Google Shape;1198;p25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199" name="Google Shape;1199;p25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0" name="Google Shape;1200;p25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1" name="Google Shape;1201;p25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2" name="Google Shape;1202;p25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3" name="Google Shape;1203;p25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4" name="Google Shape;1204;p25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5" name="Google Shape;1205;p25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6" name="Google Shape;1206;p25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7" name="Google Shape;1207;p25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8" name="Google Shape;1208;p25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9" name="Google Shape;1209;p25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0" name="Google Shape;1210;p25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1" name="Google Shape;1211;p25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2" name="Google Shape;1212;p25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3" name="Google Shape;1213;p25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4" name="Google Shape;1214;p25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5" name="Google Shape;1215;p25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216" name="Google Shape;1216;p25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217" name="Google Shape;1217;p25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18" name="Google Shape;1218;p25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19" name="Google Shape;1219;p25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20" name="Google Shape;1220;p25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221" name="Google Shape;1221;p25"/>
          <p:cNvGrpSpPr/>
          <p:nvPr/>
        </p:nvGrpSpPr>
        <p:grpSpPr>
          <a:xfrm flipH="1">
            <a:off x="8917337" y="832884"/>
            <a:ext cx="729188" cy="1435564"/>
            <a:chOff x="2980826" y="3069265"/>
            <a:chExt cx="729188" cy="1435564"/>
          </a:xfrm>
        </p:grpSpPr>
        <p:sp>
          <p:nvSpPr>
            <p:cNvPr id="1222" name="Google Shape;1222;p25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25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24" name="Google Shape;1224;p25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225" name="Google Shape;1225;p25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226" name="Google Shape;1226;p25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27" name="Google Shape;1227;p25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228" name="Google Shape;1228;p25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9" name="Google Shape;1229;p25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0" name="Google Shape;1230;p25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1" name="Google Shape;1231;p25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2" name="Google Shape;1232;p25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3" name="Google Shape;1233;p25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4" name="Google Shape;1234;p25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5" name="Google Shape;1235;p25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6" name="Google Shape;1236;p25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7" name="Google Shape;1237;p25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8" name="Google Shape;1238;p25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9" name="Google Shape;1239;p25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0" name="Google Shape;1240;p25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1" name="Google Shape;1241;p25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2" name="Google Shape;1242;p25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3" name="Google Shape;1243;p25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4" name="Google Shape;1244;p25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245" name="Google Shape;1245;p25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246" name="Google Shape;1246;p25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47" name="Google Shape;1247;p25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48" name="Google Shape;1248;p25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49" name="Google Shape;1249;p25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1250" name="Google Shape;1250;p25">
            <a:hlinkClick action="ppaction://hlinksldjump" r:id="rId3"/>
          </p:cNvPr>
          <p:cNvSpPr/>
          <p:nvPr/>
        </p:nvSpPr>
        <p:spPr>
          <a:xfrm flipH="1">
            <a:off x="767500" y="186617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54" name="Shape 12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5" name="Google Shape;1255;p26"/>
          <p:cNvSpPr txBox="1"/>
          <p:nvPr>
            <p:ph idx="4294967295" type="title"/>
          </p:nvPr>
        </p:nvSpPr>
        <p:spPr>
          <a:xfrm>
            <a:off x="3711050" y="1566825"/>
            <a:ext cx="4780200" cy="7050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5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</a:rPr>
              <a:t>ROOMS O &amp; P</a:t>
            </a:r>
            <a:endParaRPr sz="3000">
              <a:solidFill>
                <a:schemeClr val="lt1"/>
              </a:solidFill>
            </a:endParaRPr>
          </a:p>
        </p:txBody>
      </p:sp>
      <p:sp>
        <p:nvSpPr>
          <p:cNvPr id="1256" name="Google Shape;1256;p26"/>
          <p:cNvSpPr txBox="1"/>
          <p:nvPr>
            <p:ph idx="4294967295" type="title"/>
          </p:nvPr>
        </p:nvSpPr>
        <p:spPr>
          <a:xfrm>
            <a:off x="7794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M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1257" name="Google Shape;1257;p26"/>
          <p:cNvSpPr txBox="1"/>
          <p:nvPr>
            <p:ph idx="4294967295" type="title"/>
          </p:nvPr>
        </p:nvSpPr>
        <p:spPr>
          <a:xfrm>
            <a:off x="106155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N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1258" name="Google Shape;1258;p26">
            <a:hlinkClick action="ppaction://hlinksldjump" r:id="rId3"/>
          </p:cNvPr>
          <p:cNvSpPr/>
          <p:nvPr/>
        </p:nvSpPr>
        <p:spPr>
          <a:xfrm>
            <a:off x="5297875" y="2298050"/>
            <a:ext cx="1844100" cy="2993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9" name="Google Shape;1259;p26">
            <a:hlinkClick action="ppaction://hlinksldjump" r:id="rId4"/>
          </p:cNvPr>
          <p:cNvSpPr/>
          <p:nvPr/>
        </p:nvSpPr>
        <p:spPr>
          <a:xfrm>
            <a:off x="1623775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sp>
        <p:nvSpPr>
          <p:cNvPr id="1260" name="Google Shape;1260;p26">
            <a:hlinkClick action="ppaction://hlinksldjump" r:id="rId5"/>
          </p:cNvPr>
          <p:cNvSpPr/>
          <p:nvPr/>
        </p:nvSpPr>
        <p:spPr>
          <a:xfrm flipH="1">
            <a:off x="9298800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grpSp>
        <p:nvGrpSpPr>
          <p:cNvPr id="1261" name="Google Shape;1261;p26"/>
          <p:cNvGrpSpPr/>
          <p:nvPr/>
        </p:nvGrpSpPr>
        <p:grpSpPr>
          <a:xfrm>
            <a:off x="3679121" y="4277900"/>
            <a:ext cx="1267158" cy="1508905"/>
            <a:chOff x="5873562" y="4158889"/>
            <a:chExt cx="1700655" cy="2025103"/>
          </a:xfrm>
        </p:grpSpPr>
        <p:sp>
          <p:nvSpPr>
            <p:cNvPr id="1262" name="Google Shape;1262;p26"/>
            <p:cNvSpPr/>
            <p:nvPr/>
          </p:nvSpPr>
          <p:spPr>
            <a:xfrm>
              <a:off x="6123725" y="4574825"/>
              <a:ext cx="1200236" cy="1260207"/>
            </a:xfrm>
            <a:custGeom>
              <a:rect b="b" l="l" r="r" t="t"/>
              <a:pathLst>
                <a:path extrusionOk="0" h="2483167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2483167"/>
                  </a:lnTo>
                  <a:lnTo>
                    <a:pt x="0" y="248316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14325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3" name="Google Shape;1263;p26"/>
            <p:cNvSpPr/>
            <p:nvPr/>
          </p:nvSpPr>
          <p:spPr>
            <a:xfrm>
              <a:off x="5873884" y="5776221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42875" rotWithShape="0" algn="bl" dir="168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4" name="Google Shape;1264;p26"/>
            <p:cNvSpPr/>
            <p:nvPr/>
          </p:nvSpPr>
          <p:spPr>
            <a:xfrm>
              <a:off x="5873562" y="4158904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42888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5" name="Google Shape;1265;p26"/>
            <p:cNvSpPr/>
            <p:nvPr/>
          </p:nvSpPr>
          <p:spPr>
            <a:xfrm>
              <a:off x="6123508" y="4574834"/>
              <a:ext cx="1200236" cy="159003"/>
            </a:xfrm>
            <a:custGeom>
              <a:rect b="b" l="l" r="r" t="t"/>
              <a:pathLst>
                <a:path extrusionOk="0" h="59054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59055"/>
                  </a:lnTo>
                  <a:lnTo>
                    <a:pt x="0" y="59055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6" name="Google Shape;1266;p26"/>
            <p:cNvSpPr/>
            <p:nvPr/>
          </p:nvSpPr>
          <p:spPr>
            <a:xfrm>
              <a:off x="5873562" y="5776146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26"/>
            <p:cNvSpPr/>
            <p:nvPr/>
          </p:nvSpPr>
          <p:spPr>
            <a:xfrm>
              <a:off x="5873562" y="4158889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71" name="Shape 12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2" name="Google Shape;1272;p27"/>
          <p:cNvSpPr txBox="1"/>
          <p:nvPr>
            <p:ph type="title"/>
          </p:nvPr>
        </p:nvSpPr>
        <p:spPr>
          <a:xfrm>
            <a:off x="11359200" y="2447275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M</a:t>
            </a:r>
            <a:endParaRPr sz="2900">
              <a:solidFill>
                <a:schemeClr val="lt1"/>
              </a:solidFill>
            </a:endParaRPr>
          </a:p>
        </p:txBody>
      </p:sp>
      <p:grpSp>
        <p:nvGrpSpPr>
          <p:cNvPr id="1273" name="Google Shape;1273;p27"/>
          <p:cNvGrpSpPr/>
          <p:nvPr/>
        </p:nvGrpSpPr>
        <p:grpSpPr>
          <a:xfrm>
            <a:off x="2512990" y="836428"/>
            <a:ext cx="729188" cy="1435564"/>
            <a:chOff x="2980826" y="3069265"/>
            <a:chExt cx="729188" cy="1435564"/>
          </a:xfrm>
        </p:grpSpPr>
        <p:sp>
          <p:nvSpPr>
            <p:cNvPr id="1274" name="Google Shape;1274;p27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5" name="Google Shape;1275;p27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76" name="Google Shape;1276;p27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277" name="Google Shape;1277;p27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278" name="Google Shape;1278;p27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79" name="Google Shape;1279;p27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280" name="Google Shape;1280;p27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1" name="Google Shape;1281;p27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2" name="Google Shape;1282;p27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3" name="Google Shape;1283;p27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4" name="Google Shape;1284;p27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5" name="Google Shape;1285;p27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6" name="Google Shape;1286;p27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7" name="Google Shape;1287;p27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8" name="Google Shape;1288;p27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9" name="Google Shape;1289;p27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0" name="Google Shape;1290;p27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1" name="Google Shape;1291;p27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2" name="Google Shape;1292;p27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3" name="Google Shape;1293;p27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4" name="Google Shape;1294;p27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5" name="Google Shape;1295;p27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6" name="Google Shape;1296;p27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297" name="Google Shape;1297;p27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298" name="Google Shape;1298;p27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99" name="Google Shape;1299;p27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00" name="Google Shape;1300;p27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01" name="Google Shape;1301;p27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302" name="Google Shape;1302;p27"/>
          <p:cNvGrpSpPr/>
          <p:nvPr/>
        </p:nvGrpSpPr>
        <p:grpSpPr>
          <a:xfrm flipH="1">
            <a:off x="7506751" y="832884"/>
            <a:ext cx="729188" cy="1435564"/>
            <a:chOff x="2980826" y="3069265"/>
            <a:chExt cx="729188" cy="1435564"/>
          </a:xfrm>
        </p:grpSpPr>
        <p:sp>
          <p:nvSpPr>
            <p:cNvPr id="1303" name="Google Shape;1303;p27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4" name="Google Shape;1304;p27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05" name="Google Shape;1305;p27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306" name="Google Shape;1306;p27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307" name="Google Shape;1307;p27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08" name="Google Shape;1308;p27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309" name="Google Shape;1309;p27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0" name="Google Shape;1310;p27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1" name="Google Shape;1311;p27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2" name="Google Shape;1312;p27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3" name="Google Shape;1313;p27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4" name="Google Shape;1314;p27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5" name="Google Shape;1315;p27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6" name="Google Shape;1316;p27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7" name="Google Shape;1317;p27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8" name="Google Shape;1318;p27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9" name="Google Shape;1319;p27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0" name="Google Shape;1320;p27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1" name="Google Shape;1321;p27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2" name="Google Shape;1322;p27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3" name="Google Shape;1323;p27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4" name="Google Shape;1324;p27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5" name="Google Shape;1325;p27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326" name="Google Shape;1326;p27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327" name="Google Shape;1327;p27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28" name="Google Shape;1328;p27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29" name="Google Shape;1329;p27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30" name="Google Shape;1330;p27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1331" name="Google Shape;1331;p27">
            <a:hlinkClick action="ppaction://hlinksldjump" r:id="rId3"/>
          </p:cNvPr>
          <p:cNvSpPr/>
          <p:nvPr/>
        </p:nvSpPr>
        <p:spPr>
          <a:xfrm>
            <a:off x="10079475" y="188522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35" name="Shape 1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6" name="Google Shape;1336;p28"/>
          <p:cNvSpPr txBox="1"/>
          <p:nvPr>
            <p:ph idx="4294967295" type="title"/>
          </p:nvPr>
        </p:nvSpPr>
        <p:spPr>
          <a:xfrm>
            <a:off x="-65300" y="23856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N</a:t>
            </a:r>
            <a:endParaRPr sz="2900">
              <a:solidFill>
                <a:schemeClr val="lt1"/>
              </a:solidFill>
            </a:endParaRPr>
          </a:p>
        </p:txBody>
      </p:sp>
      <p:grpSp>
        <p:nvGrpSpPr>
          <p:cNvPr id="1337" name="Google Shape;1337;p28"/>
          <p:cNvGrpSpPr/>
          <p:nvPr/>
        </p:nvGrpSpPr>
        <p:grpSpPr>
          <a:xfrm>
            <a:off x="3923576" y="836428"/>
            <a:ext cx="729188" cy="1435564"/>
            <a:chOff x="2980826" y="3069265"/>
            <a:chExt cx="729188" cy="1435564"/>
          </a:xfrm>
        </p:grpSpPr>
        <p:sp>
          <p:nvSpPr>
            <p:cNvPr id="1338" name="Google Shape;1338;p28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9" name="Google Shape;1339;p28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40" name="Google Shape;1340;p28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341" name="Google Shape;1341;p28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342" name="Google Shape;1342;p28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43" name="Google Shape;1343;p28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344" name="Google Shape;1344;p28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5" name="Google Shape;1345;p28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6" name="Google Shape;1346;p28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7" name="Google Shape;1347;p28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8" name="Google Shape;1348;p28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9" name="Google Shape;1349;p28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0" name="Google Shape;1350;p28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1" name="Google Shape;1351;p28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2" name="Google Shape;1352;p28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3" name="Google Shape;1353;p28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4" name="Google Shape;1354;p28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5" name="Google Shape;1355;p28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6" name="Google Shape;1356;p28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7" name="Google Shape;1357;p28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8" name="Google Shape;1358;p28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9" name="Google Shape;1359;p28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0" name="Google Shape;1360;p28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361" name="Google Shape;1361;p28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362" name="Google Shape;1362;p28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63" name="Google Shape;1363;p28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64" name="Google Shape;1364;p28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65" name="Google Shape;1365;p28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366" name="Google Shape;1366;p28"/>
          <p:cNvGrpSpPr/>
          <p:nvPr/>
        </p:nvGrpSpPr>
        <p:grpSpPr>
          <a:xfrm flipH="1">
            <a:off x="8917337" y="832884"/>
            <a:ext cx="729188" cy="1435564"/>
            <a:chOff x="2980826" y="3069265"/>
            <a:chExt cx="729188" cy="1435564"/>
          </a:xfrm>
        </p:grpSpPr>
        <p:sp>
          <p:nvSpPr>
            <p:cNvPr id="1367" name="Google Shape;1367;p28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8" name="Google Shape;1368;p28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69" name="Google Shape;1369;p28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370" name="Google Shape;1370;p28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371" name="Google Shape;1371;p28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72" name="Google Shape;1372;p28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373" name="Google Shape;1373;p28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4" name="Google Shape;1374;p28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5" name="Google Shape;1375;p28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6" name="Google Shape;1376;p28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7" name="Google Shape;1377;p28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8" name="Google Shape;1378;p28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9" name="Google Shape;1379;p28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0" name="Google Shape;1380;p28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1" name="Google Shape;1381;p28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2" name="Google Shape;1382;p28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3" name="Google Shape;1383;p28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4" name="Google Shape;1384;p28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5" name="Google Shape;1385;p28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6" name="Google Shape;1386;p28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7" name="Google Shape;1387;p28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8" name="Google Shape;1388;p28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9" name="Google Shape;1389;p28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390" name="Google Shape;1390;p28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391" name="Google Shape;1391;p28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92" name="Google Shape;1392;p28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93" name="Google Shape;1393;p28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94" name="Google Shape;1394;p28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1395" name="Google Shape;1395;p28">
            <a:hlinkClick action="ppaction://hlinksldjump" r:id="rId3"/>
          </p:cNvPr>
          <p:cNvSpPr/>
          <p:nvPr/>
        </p:nvSpPr>
        <p:spPr>
          <a:xfrm flipH="1">
            <a:off x="767500" y="186617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99" name="Shape 13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0" name="Google Shape;1400;p29"/>
          <p:cNvSpPr txBox="1"/>
          <p:nvPr>
            <p:ph idx="4294967295" type="title"/>
          </p:nvPr>
        </p:nvSpPr>
        <p:spPr>
          <a:xfrm>
            <a:off x="3711050" y="1566825"/>
            <a:ext cx="4780200" cy="7050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5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</a:rPr>
              <a:t>ROOMS Q &amp; R</a:t>
            </a:r>
            <a:endParaRPr sz="3000">
              <a:solidFill>
                <a:schemeClr val="lt1"/>
              </a:solidFill>
            </a:endParaRPr>
          </a:p>
        </p:txBody>
      </p:sp>
      <p:sp>
        <p:nvSpPr>
          <p:cNvPr id="1401" name="Google Shape;1401;p29"/>
          <p:cNvSpPr txBox="1"/>
          <p:nvPr>
            <p:ph idx="4294967295" type="title"/>
          </p:nvPr>
        </p:nvSpPr>
        <p:spPr>
          <a:xfrm>
            <a:off x="7794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O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1402" name="Google Shape;1402;p29"/>
          <p:cNvSpPr txBox="1"/>
          <p:nvPr>
            <p:ph idx="4294967295" type="title"/>
          </p:nvPr>
        </p:nvSpPr>
        <p:spPr>
          <a:xfrm>
            <a:off x="106155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P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1403" name="Google Shape;1403;p29">
            <a:hlinkClick action="ppaction://hlinksldjump" r:id="rId3"/>
          </p:cNvPr>
          <p:cNvSpPr/>
          <p:nvPr/>
        </p:nvSpPr>
        <p:spPr>
          <a:xfrm>
            <a:off x="5297875" y="2298050"/>
            <a:ext cx="1844100" cy="2993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4" name="Google Shape;1404;p29">
            <a:hlinkClick action="ppaction://hlinksldjump" r:id="rId4"/>
          </p:cNvPr>
          <p:cNvSpPr/>
          <p:nvPr/>
        </p:nvSpPr>
        <p:spPr>
          <a:xfrm>
            <a:off x="1623775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sp>
        <p:nvSpPr>
          <p:cNvPr id="1405" name="Google Shape;1405;p29">
            <a:hlinkClick action="ppaction://hlinksldjump" r:id="rId5"/>
          </p:cNvPr>
          <p:cNvSpPr/>
          <p:nvPr/>
        </p:nvSpPr>
        <p:spPr>
          <a:xfrm flipH="1">
            <a:off x="9298800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grpSp>
        <p:nvGrpSpPr>
          <p:cNvPr id="1406" name="Google Shape;1406;p29"/>
          <p:cNvGrpSpPr/>
          <p:nvPr/>
        </p:nvGrpSpPr>
        <p:grpSpPr>
          <a:xfrm>
            <a:off x="7224096" y="4216225"/>
            <a:ext cx="1267158" cy="1508905"/>
            <a:chOff x="5873562" y="4158889"/>
            <a:chExt cx="1700655" cy="2025103"/>
          </a:xfrm>
        </p:grpSpPr>
        <p:sp>
          <p:nvSpPr>
            <p:cNvPr id="1407" name="Google Shape;1407;p29"/>
            <p:cNvSpPr/>
            <p:nvPr/>
          </p:nvSpPr>
          <p:spPr>
            <a:xfrm>
              <a:off x="6123725" y="4574825"/>
              <a:ext cx="1200236" cy="1260207"/>
            </a:xfrm>
            <a:custGeom>
              <a:rect b="b" l="l" r="r" t="t"/>
              <a:pathLst>
                <a:path extrusionOk="0" h="2483167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2483167"/>
                  </a:lnTo>
                  <a:lnTo>
                    <a:pt x="0" y="248316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14325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8" name="Google Shape;1408;p29"/>
            <p:cNvSpPr/>
            <p:nvPr/>
          </p:nvSpPr>
          <p:spPr>
            <a:xfrm>
              <a:off x="5873884" y="5776221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42875" rotWithShape="0" algn="bl" dir="168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9" name="Google Shape;1409;p29"/>
            <p:cNvSpPr/>
            <p:nvPr/>
          </p:nvSpPr>
          <p:spPr>
            <a:xfrm>
              <a:off x="5873562" y="4158904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42888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0" name="Google Shape;1410;p29"/>
            <p:cNvSpPr/>
            <p:nvPr/>
          </p:nvSpPr>
          <p:spPr>
            <a:xfrm>
              <a:off x="6123508" y="4574834"/>
              <a:ext cx="1200236" cy="159003"/>
            </a:xfrm>
            <a:custGeom>
              <a:rect b="b" l="l" r="r" t="t"/>
              <a:pathLst>
                <a:path extrusionOk="0" h="59054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59055"/>
                  </a:lnTo>
                  <a:lnTo>
                    <a:pt x="0" y="59055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1" name="Google Shape;1411;p29"/>
            <p:cNvSpPr/>
            <p:nvPr/>
          </p:nvSpPr>
          <p:spPr>
            <a:xfrm>
              <a:off x="5873562" y="5776146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2" name="Google Shape;1412;p29"/>
            <p:cNvSpPr/>
            <p:nvPr/>
          </p:nvSpPr>
          <p:spPr>
            <a:xfrm>
              <a:off x="5873562" y="4158889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16" name="Shape 14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7" name="Google Shape;1417;p30"/>
          <p:cNvSpPr txBox="1"/>
          <p:nvPr>
            <p:ph type="title"/>
          </p:nvPr>
        </p:nvSpPr>
        <p:spPr>
          <a:xfrm>
            <a:off x="11359200" y="2447275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O</a:t>
            </a:r>
            <a:endParaRPr sz="2900">
              <a:solidFill>
                <a:schemeClr val="lt1"/>
              </a:solidFill>
            </a:endParaRPr>
          </a:p>
        </p:txBody>
      </p:sp>
      <p:grpSp>
        <p:nvGrpSpPr>
          <p:cNvPr id="1418" name="Google Shape;1418;p30"/>
          <p:cNvGrpSpPr/>
          <p:nvPr/>
        </p:nvGrpSpPr>
        <p:grpSpPr>
          <a:xfrm>
            <a:off x="2512990" y="836428"/>
            <a:ext cx="729188" cy="1435564"/>
            <a:chOff x="2980826" y="3069265"/>
            <a:chExt cx="729188" cy="1435564"/>
          </a:xfrm>
        </p:grpSpPr>
        <p:sp>
          <p:nvSpPr>
            <p:cNvPr id="1419" name="Google Shape;1419;p30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0" name="Google Shape;1420;p30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21" name="Google Shape;1421;p30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422" name="Google Shape;1422;p30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423" name="Google Shape;1423;p30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24" name="Google Shape;1424;p30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425" name="Google Shape;1425;p30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6" name="Google Shape;1426;p30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7" name="Google Shape;1427;p30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8" name="Google Shape;1428;p30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9" name="Google Shape;1429;p30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0" name="Google Shape;1430;p30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1" name="Google Shape;1431;p30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2" name="Google Shape;1432;p30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3" name="Google Shape;1433;p30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4" name="Google Shape;1434;p30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5" name="Google Shape;1435;p30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6" name="Google Shape;1436;p30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7" name="Google Shape;1437;p30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8" name="Google Shape;1438;p30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9" name="Google Shape;1439;p30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0" name="Google Shape;1440;p30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1" name="Google Shape;1441;p30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442" name="Google Shape;1442;p30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443" name="Google Shape;1443;p30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44" name="Google Shape;1444;p30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45" name="Google Shape;1445;p30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46" name="Google Shape;1446;p30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447" name="Google Shape;1447;p30"/>
          <p:cNvGrpSpPr/>
          <p:nvPr/>
        </p:nvGrpSpPr>
        <p:grpSpPr>
          <a:xfrm flipH="1">
            <a:off x="7506751" y="832884"/>
            <a:ext cx="729188" cy="1435564"/>
            <a:chOff x="2980826" y="3069265"/>
            <a:chExt cx="729188" cy="1435564"/>
          </a:xfrm>
        </p:grpSpPr>
        <p:sp>
          <p:nvSpPr>
            <p:cNvPr id="1448" name="Google Shape;1448;p30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9" name="Google Shape;1449;p30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50" name="Google Shape;1450;p30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451" name="Google Shape;1451;p30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452" name="Google Shape;1452;p30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53" name="Google Shape;1453;p30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454" name="Google Shape;1454;p30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5" name="Google Shape;1455;p30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6" name="Google Shape;1456;p30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7" name="Google Shape;1457;p30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8" name="Google Shape;1458;p30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9" name="Google Shape;1459;p30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0" name="Google Shape;1460;p30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1" name="Google Shape;1461;p30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2" name="Google Shape;1462;p30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3" name="Google Shape;1463;p30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4" name="Google Shape;1464;p30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5" name="Google Shape;1465;p30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6" name="Google Shape;1466;p30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7" name="Google Shape;1467;p30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8" name="Google Shape;1468;p30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9" name="Google Shape;1469;p30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0" name="Google Shape;1470;p30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471" name="Google Shape;1471;p30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472" name="Google Shape;1472;p30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73" name="Google Shape;1473;p30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74" name="Google Shape;1474;p30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75" name="Google Shape;1475;p30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1476" name="Google Shape;1476;p30">
            <a:hlinkClick action="ppaction://hlinksldjump" r:id="rId3"/>
          </p:cNvPr>
          <p:cNvSpPr/>
          <p:nvPr/>
        </p:nvSpPr>
        <p:spPr>
          <a:xfrm>
            <a:off x="10079475" y="188522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80" name="Shape 14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1" name="Google Shape;1481;p31"/>
          <p:cNvSpPr txBox="1"/>
          <p:nvPr>
            <p:ph idx="4294967295" type="title"/>
          </p:nvPr>
        </p:nvSpPr>
        <p:spPr>
          <a:xfrm>
            <a:off x="-65300" y="23856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P</a:t>
            </a:r>
            <a:endParaRPr sz="2900">
              <a:solidFill>
                <a:schemeClr val="lt1"/>
              </a:solidFill>
            </a:endParaRPr>
          </a:p>
        </p:txBody>
      </p:sp>
      <p:grpSp>
        <p:nvGrpSpPr>
          <p:cNvPr id="1482" name="Google Shape;1482;p31"/>
          <p:cNvGrpSpPr/>
          <p:nvPr/>
        </p:nvGrpSpPr>
        <p:grpSpPr>
          <a:xfrm>
            <a:off x="3923576" y="836428"/>
            <a:ext cx="729188" cy="1435564"/>
            <a:chOff x="2980826" y="3069265"/>
            <a:chExt cx="729188" cy="1435564"/>
          </a:xfrm>
        </p:grpSpPr>
        <p:sp>
          <p:nvSpPr>
            <p:cNvPr id="1483" name="Google Shape;1483;p31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4" name="Google Shape;1484;p31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85" name="Google Shape;1485;p31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486" name="Google Shape;1486;p31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487" name="Google Shape;1487;p31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8" name="Google Shape;1488;p31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489" name="Google Shape;1489;p31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0" name="Google Shape;1490;p31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1" name="Google Shape;1491;p31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2" name="Google Shape;1492;p31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3" name="Google Shape;1493;p31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4" name="Google Shape;1494;p31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5" name="Google Shape;1495;p31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6" name="Google Shape;1496;p31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7" name="Google Shape;1497;p31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8" name="Google Shape;1498;p31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9" name="Google Shape;1499;p31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0" name="Google Shape;1500;p31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1" name="Google Shape;1501;p31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2" name="Google Shape;1502;p31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3" name="Google Shape;1503;p31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4" name="Google Shape;1504;p31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5" name="Google Shape;1505;p31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506" name="Google Shape;1506;p31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507" name="Google Shape;1507;p31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08" name="Google Shape;1508;p31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09" name="Google Shape;1509;p31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10" name="Google Shape;1510;p31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511" name="Google Shape;1511;p31"/>
          <p:cNvGrpSpPr/>
          <p:nvPr/>
        </p:nvGrpSpPr>
        <p:grpSpPr>
          <a:xfrm flipH="1">
            <a:off x="8917337" y="832884"/>
            <a:ext cx="729188" cy="1435564"/>
            <a:chOff x="2980826" y="3069265"/>
            <a:chExt cx="729188" cy="1435564"/>
          </a:xfrm>
        </p:grpSpPr>
        <p:sp>
          <p:nvSpPr>
            <p:cNvPr id="1512" name="Google Shape;1512;p31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3" name="Google Shape;1513;p31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514" name="Google Shape;1514;p31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515" name="Google Shape;1515;p31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516" name="Google Shape;1516;p31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17" name="Google Shape;1517;p31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518" name="Google Shape;1518;p31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9" name="Google Shape;1519;p31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0" name="Google Shape;1520;p31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1" name="Google Shape;1521;p31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2" name="Google Shape;1522;p31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3" name="Google Shape;1523;p31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4" name="Google Shape;1524;p31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5" name="Google Shape;1525;p31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6" name="Google Shape;1526;p31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7" name="Google Shape;1527;p31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8" name="Google Shape;1528;p31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9" name="Google Shape;1529;p31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0" name="Google Shape;1530;p31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1" name="Google Shape;1531;p31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2" name="Google Shape;1532;p31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3" name="Google Shape;1533;p31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4" name="Google Shape;1534;p31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535" name="Google Shape;1535;p31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536" name="Google Shape;1536;p31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37" name="Google Shape;1537;p31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38" name="Google Shape;1538;p31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39" name="Google Shape;1539;p31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1540" name="Google Shape;1540;p31">
            <a:hlinkClick action="ppaction://hlinksldjump" r:id="rId3"/>
          </p:cNvPr>
          <p:cNvSpPr/>
          <p:nvPr/>
        </p:nvSpPr>
        <p:spPr>
          <a:xfrm flipH="1">
            <a:off x="767500" y="186617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44" name="Shape 15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5" name="Google Shape;1545;p32"/>
          <p:cNvSpPr txBox="1"/>
          <p:nvPr>
            <p:ph idx="4294967295" type="title"/>
          </p:nvPr>
        </p:nvSpPr>
        <p:spPr>
          <a:xfrm>
            <a:off x="3711050" y="1566825"/>
            <a:ext cx="4780200" cy="7050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5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</a:rPr>
              <a:t>ROOMS S &amp; T</a:t>
            </a:r>
            <a:endParaRPr sz="3000">
              <a:solidFill>
                <a:schemeClr val="lt1"/>
              </a:solidFill>
            </a:endParaRPr>
          </a:p>
        </p:txBody>
      </p:sp>
      <p:sp>
        <p:nvSpPr>
          <p:cNvPr id="1546" name="Google Shape;1546;p32"/>
          <p:cNvSpPr txBox="1"/>
          <p:nvPr>
            <p:ph idx="4294967295" type="title"/>
          </p:nvPr>
        </p:nvSpPr>
        <p:spPr>
          <a:xfrm>
            <a:off x="7794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Q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1547" name="Google Shape;1547;p32"/>
          <p:cNvSpPr txBox="1"/>
          <p:nvPr>
            <p:ph idx="4294967295" type="title"/>
          </p:nvPr>
        </p:nvSpPr>
        <p:spPr>
          <a:xfrm>
            <a:off x="106155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1548" name="Google Shape;1548;p32">
            <a:hlinkClick action="ppaction://hlinksldjump" r:id="rId3"/>
          </p:cNvPr>
          <p:cNvSpPr/>
          <p:nvPr/>
        </p:nvSpPr>
        <p:spPr>
          <a:xfrm>
            <a:off x="5297875" y="2298050"/>
            <a:ext cx="1844100" cy="2993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9" name="Google Shape;1549;p32">
            <a:hlinkClick action="ppaction://hlinksldjump" r:id="rId4"/>
          </p:cNvPr>
          <p:cNvSpPr/>
          <p:nvPr/>
        </p:nvSpPr>
        <p:spPr>
          <a:xfrm>
            <a:off x="1623775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sp>
        <p:nvSpPr>
          <p:cNvPr id="1550" name="Google Shape;1550;p32">
            <a:hlinkClick action="ppaction://hlinksldjump" r:id="rId5"/>
          </p:cNvPr>
          <p:cNvSpPr/>
          <p:nvPr/>
        </p:nvSpPr>
        <p:spPr>
          <a:xfrm flipH="1">
            <a:off x="9298800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grpSp>
        <p:nvGrpSpPr>
          <p:cNvPr id="1551" name="Google Shape;1551;p32"/>
          <p:cNvGrpSpPr/>
          <p:nvPr/>
        </p:nvGrpSpPr>
        <p:grpSpPr>
          <a:xfrm>
            <a:off x="3679121" y="4277900"/>
            <a:ext cx="1267158" cy="1508905"/>
            <a:chOff x="5873562" y="4158889"/>
            <a:chExt cx="1700655" cy="2025103"/>
          </a:xfrm>
        </p:grpSpPr>
        <p:sp>
          <p:nvSpPr>
            <p:cNvPr id="1552" name="Google Shape;1552;p32"/>
            <p:cNvSpPr/>
            <p:nvPr/>
          </p:nvSpPr>
          <p:spPr>
            <a:xfrm>
              <a:off x="6123725" y="4574825"/>
              <a:ext cx="1200236" cy="1260207"/>
            </a:xfrm>
            <a:custGeom>
              <a:rect b="b" l="l" r="r" t="t"/>
              <a:pathLst>
                <a:path extrusionOk="0" h="2483167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2483167"/>
                  </a:lnTo>
                  <a:lnTo>
                    <a:pt x="0" y="248316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14325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3" name="Google Shape;1553;p32"/>
            <p:cNvSpPr/>
            <p:nvPr/>
          </p:nvSpPr>
          <p:spPr>
            <a:xfrm>
              <a:off x="5873884" y="5776221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42875" rotWithShape="0" algn="bl" dir="168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4" name="Google Shape;1554;p32"/>
            <p:cNvSpPr/>
            <p:nvPr/>
          </p:nvSpPr>
          <p:spPr>
            <a:xfrm>
              <a:off x="5873562" y="4158904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42888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5" name="Google Shape;1555;p32"/>
            <p:cNvSpPr/>
            <p:nvPr/>
          </p:nvSpPr>
          <p:spPr>
            <a:xfrm>
              <a:off x="6123508" y="4574834"/>
              <a:ext cx="1200236" cy="159003"/>
            </a:xfrm>
            <a:custGeom>
              <a:rect b="b" l="l" r="r" t="t"/>
              <a:pathLst>
                <a:path extrusionOk="0" h="59054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59055"/>
                  </a:lnTo>
                  <a:lnTo>
                    <a:pt x="0" y="59055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6" name="Google Shape;1556;p32"/>
            <p:cNvSpPr/>
            <p:nvPr/>
          </p:nvSpPr>
          <p:spPr>
            <a:xfrm>
              <a:off x="5873562" y="5776146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7" name="Google Shape;1557;p32"/>
            <p:cNvSpPr/>
            <p:nvPr/>
          </p:nvSpPr>
          <p:spPr>
            <a:xfrm>
              <a:off x="5873562" y="4158889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61" name="Shape 15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2" name="Google Shape;1562;p33"/>
          <p:cNvSpPr txBox="1"/>
          <p:nvPr>
            <p:ph type="title"/>
          </p:nvPr>
        </p:nvSpPr>
        <p:spPr>
          <a:xfrm>
            <a:off x="11359200" y="2447275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Q</a:t>
            </a:r>
            <a:endParaRPr sz="2900">
              <a:solidFill>
                <a:schemeClr val="lt1"/>
              </a:solidFill>
            </a:endParaRPr>
          </a:p>
        </p:txBody>
      </p:sp>
      <p:grpSp>
        <p:nvGrpSpPr>
          <p:cNvPr id="1563" name="Google Shape;1563;p33"/>
          <p:cNvGrpSpPr/>
          <p:nvPr/>
        </p:nvGrpSpPr>
        <p:grpSpPr>
          <a:xfrm>
            <a:off x="2512990" y="836428"/>
            <a:ext cx="729188" cy="1435564"/>
            <a:chOff x="2980826" y="3069265"/>
            <a:chExt cx="729188" cy="1435564"/>
          </a:xfrm>
        </p:grpSpPr>
        <p:sp>
          <p:nvSpPr>
            <p:cNvPr id="1564" name="Google Shape;1564;p33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5" name="Google Shape;1565;p33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566" name="Google Shape;1566;p33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567" name="Google Shape;1567;p33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568" name="Google Shape;1568;p33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69" name="Google Shape;1569;p33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570" name="Google Shape;1570;p33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1" name="Google Shape;1571;p33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2" name="Google Shape;1572;p33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3" name="Google Shape;1573;p33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4" name="Google Shape;1574;p33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5" name="Google Shape;1575;p33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6" name="Google Shape;1576;p33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7" name="Google Shape;1577;p33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8" name="Google Shape;1578;p33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9" name="Google Shape;1579;p33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0" name="Google Shape;1580;p33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1" name="Google Shape;1581;p33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2" name="Google Shape;1582;p33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3" name="Google Shape;1583;p33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4" name="Google Shape;1584;p33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5" name="Google Shape;1585;p33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6" name="Google Shape;1586;p33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587" name="Google Shape;1587;p33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588" name="Google Shape;1588;p33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89" name="Google Shape;1589;p33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90" name="Google Shape;1590;p33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91" name="Google Shape;1591;p33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592" name="Google Shape;1592;p33"/>
          <p:cNvGrpSpPr/>
          <p:nvPr/>
        </p:nvGrpSpPr>
        <p:grpSpPr>
          <a:xfrm flipH="1">
            <a:off x="7506751" y="832884"/>
            <a:ext cx="729188" cy="1435564"/>
            <a:chOff x="2980826" y="3069265"/>
            <a:chExt cx="729188" cy="1435564"/>
          </a:xfrm>
        </p:grpSpPr>
        <p:sp>
          <p:nvSpPr>
            <p:cNvPr id="1593" name="Google Shape;1593;p33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4" name="Google Shape;1594;p33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595" name="Google Shape;1595;p33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596" name="Google Shape;1596;p33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597" name="Google Shape;1597;p33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98" name="Google Shape;1598;p33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599" name="Google Shape;1599;p33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0" name="Google Shape;1600;p33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1" name="Google Shape;1601;p33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2" name="Google Shape;1602;p33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3" name="Google Shape;1603;p33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4" name="Google Shape;1604;p33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5" name="Google Shape;1605;p33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6" name="Google Shape;1606;p33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7" name="Google Shape;1607;p33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8" name="Google Shape;1608;p33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9" name="Google Shape;1609;p33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0" name="Google Shape;1610;p33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1" name="Google Shape;1611;p33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2" name="Google Shape;1612;p33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3" name="Google Shape;1613;p33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4" name="Google Shape;1614;p33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5" name="Google Shape;1615;p33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616" name="Google Shape;1616;p33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617" name="Google Shape;1617;p33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18" name="Google Shape;1618;p33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19" name="Google Shape;1619;p33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20" name="Google Shape;1620;p33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1621" name="Google Shape;1621;p33">
            <a:hlinkClick action="ppaction://hlinksldjump" r:id="rId3"/>
          </p:cNvPr>
          <p:cNvSpPr/>
          <p:nvPr/>
        </p:nvSpPr>
        <p:spPr>
          <a:xfrm>
            <a:off x="10079475" y="188522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25" name="Shape 16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6" name="Google Shape;1626;p34"/>
          <p:cNvSpPr txBox="1"/>
          <p:nvPr>
            <p:ph idx="4294967295" type="title"/>
          </p:nvPr>
        </p:nvSpPr>
        <p:spPr>
          <a:xfrm>
            <a:off x="-65300" y="23856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</a:t>
            </a:r>
            <a:endParaRPr sz="2900">
              <a:solidFill>
                <a:schemeClr val="lt1"/>
              </a:solidFill>
            </a:endParaRPr>
          </a:p>
        </p:txBody>
      </p:sp>
      <p:grpSp>
        <p:nvGrpSpPr>
          <p:cNvPr id="1627" name="Google Shape;1627;p34"/>
          <p:cNvGrpSpPr/>
          <p:nvPr/>
        </p:nvGrpSpPr>
        <p:grpSpPr>
          <a:xfrm>
            <a:off x="3923576" y="836428"/>
            <a:ext cx="729188" cy="1435564"/>
            <a:chOff x="2980826" y="3069265"/>
            <a:chExt cx="729188" cy="1435564"/>
          </a:xfrm>
        </p:grpSpPr>
        <p:sp>
          <p:nvSpPr>
            <p:cNvPr id="1628" name="Google Shape;1628;p34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9" name="Google Shape;1629;p34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630" name="Google Shape;1630;p34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631" name="Google Shape;1631;p34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632" name="Google Shape;1632;p34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33" name="Google Shape;1633;p34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634" name="Google Shape;1634;p34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5" name="Google Shape;1635;p34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6" name="Google Shape;1636;p34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7" name="Google Shape;1637;p34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8" name="Google Shape;1638;p34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9" name="Google Shape;1639;p34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0" name="Google Shape;1640;p34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1" name="Google Shape;1641;p34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2" name="Google Shape;1642;p34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3" name="Google Shape;1643;p34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4" name="Google Shape;1644;p34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5" name="Google Shape;1645;p34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6" name="Google Shape;1646;p34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7" name="Google Shape;1647;p34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8" name="Google Shape;1648;p34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9" name="Google Shape;1649;p34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0" name="Google Shape;1650;p34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651" name="Google Shape;1651;p34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652" name="Google Shape;1652;p34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53" name="Google Shape;1653;p34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54" name="Google Shape;1654;p34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55" name="Google Shape;1655;p34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656" name="Google Shape;1656;p34"/>
          <p:cNvGrpSpPr/>
          <p:nvPr/>
        </p:nvGrpSpPr>
        <p:grpSpPr>
          <a:xfrm flipH="1">
            <a:off x="8917337" y="832884"/>
            <a:ext cx="729188" cy="1435564"/>
            <a:chOff x="2980826" y="3069265"/>
            <a:chExt cx="729188" cy="1435564"/>
          </a:xfrm>
        </p:grpSpPr>
        <p:sp>
          <p:nvSpPr>
            <p:cNvPr id="1657" name="Google Shape;1657;p34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8" name="Google Shape;1658;p34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659" name="Google Shape;1659;p34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660" name="Google Shape;1660;p34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661" name="Google Shape;1661;p34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62" name="Google Shape;1662;p34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663" name="Google Shape;1663;p34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4" name="Google Shape;1664;p34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5" name="Google Shape;1665;p34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6" name="Google Shape;1666;p34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7" name="Google Shape;1667;p34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8" name="Google Shape;1668;p34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9" name="Google Shape;1669;p34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0" name="Google Shape;1670;p34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1" name="Google Shape;1671;p34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2" name="Google Shape;1672;p34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3" name="Google Shape;1673;p34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4" name="Google Shape;1674;p34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5" name="Google Shape;1675;p34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6" name="Google Shape;1676;p34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7" name="Google Shape;1677;p34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8" name="Google Shape;1678;p34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9" name="Google Shape;1679;p34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680" name="Google Shape;1680;p34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681" name="Google Shape;1681;p34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82" name="Google Shape;1682;p34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83" name="Google Shape;1683;p34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84" name="Google Shape;1684;p34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1685" name="Google Shape;1685;p34">
            <a:hlinkClick action="ppaction://hlinksldjump" r:id="rId3"/>
          </p:cNvPr>
          <p:cNvSpPr/>
          <p:nvPr/>
        </p:nvSpPr>
        <p:spPr>
          <a:xfrm flipH="1">
            <a:off x="767500" y="186617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89" name="Shape 16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0" name="Google Shape;1690;p35"/>
          <p:cNvSpPr txBox="1"/>
          <p:nvPr>
            <p:ph idx="4294967295" type="title"/>
          </p:nvPr>
        </p:nvSpPr>
        <p:spPr>
          <a:xfrm>
            <a:off x="3711050" y="1566825"/>
            <a:ext cx="4780200" cy="7050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5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</a:rPr>
              <a:t>ROOMS U &amp; V</a:t>
            </a:r>
            <a:endParaRPr sz="3000">
              <a:solidFill>
                <a:schemeClr val="lt1"/>
              </a:solidFill>
            </a:endParaRPr>
          </a:p>
        </p:txBody>
      </p:sp>
      <p:sp>
        <p:nvSpPr>
          <p:cNvPr id="1691" name="Google Shape;1691;p35"/>
          <p:cNvSpPr txBox="1"/>
          <p:nvPr>
            <p:ph idx="4294967295" type="title"/>
          </p:nvPr>
        </p:nvSpPr>
        <p:spPr>
          <a:xfrm>
            <a:off x="7794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S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1692" name="Google Shape;1692;p35"/>
          <p:cNvSpPr txBox="1"/>
          <p:nvPr>
            <p:ph idx="4294967295" type="title"/>
          </p:nvPr>
        </p:nvSpPr>
        <p:spPr>
          <a:xfrm>
            <a:off x="106155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T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1693" name="Google Shape;1693;p35">
            <a:hlinkClick action="ppaction://hlinksldjump" r:id="rId3"/>
          </p:cNvPr>
          <p:cNvSpPr/>
          <p:nvPr/>
        </p:nvSpPr>
        <p:spPr>
          <a:xfrm>
            <a:off x="5297875" y="2298050"/>
            <a:ext cx="1844100" cy="2993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4" name="Google Shape;1694;p35">
            <a:hlinkClick action="ppaction://hlinksldjump" r:id="rId4"/>
          </p:cNvPr>
          <p:cNvSpPr/>
          <p:nvPr/>
        </p:nvSpPr>
        <p:spPr>
          <a:xfrm>
            <a:off x="1623775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sp>
        <p:nvSpPr>
          <p:cNvPr id="1695" name="Google Shape;1695;p35">
            <a:hlinkClick action="ppaction://hlinksldjump" r:id="rId5"/>
          </p:cNvPr>
          <p:cNvSpPr/>
          <p:nvPr/>
        </p:nvSpPr>
        <p:spPr>
          <a:xfrm flipH="1">
            <a:off x="9298800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grpSp>
        <p:nvGrpSpPr>
          <p:cNvPr id="1696" name="Google Shape;1696;p35"/>
          <p:cNvGrpSpPr/>
          <p:nvPr/>
        </p:nvGrpSpPr>
        <p:grpSpPr>
          <a:xfrm>
            <a:off x="7224096" y="4216225"/>
            <a:ext cx="1267158" cy="1508905"/>
            <a:chOff x="5873562" y="4158889"/>
            <a:chExt cx="1700655" cy="2025103"/>
          </a:xfrm>
        </p:grpSpPr>
        <p:sp>
          <p:nvSpPr>
            <p:cNvPr id="1697" name="Google Shape;1697;p35"/>
            <p:cNvSpPr/>
            <p:nvPr/>
          </p:nvSpPr>
          <p:spPr>
            <a:xfrm>
              <a:off x="6123725" y="4574825"/>
              <a:ext cx="1200236" cy="1260207"/>
            </a:xfrm>
            <a:custGeom>
              <a:rect b="b" l="l" r="r" t="t"/>
              <a:pathLst>
                <a:path extrusionOk="0" h="2483167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2483167"/>
                  </a:lnTo>
                  <a:lnTo>
                    <a:pt x="0" y="248316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14325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8" name="Google Shape;1698;p35"/>
            <p:cNvSpPr/>
            <p:nvPr/>
          </p:nvSpPr>
          <p:spPr>
            <a:xfrm>
              <a:off x="5873884" y="5776221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42875" rotWithShape="0" algn="bl" dir="168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9" name="Google Shape;1699;p35"/>
            <p:cNvSpPr/>
            <p:nvPr/>
          </p:nvSpPr>
          <p:spPr>
            <a:xfrm>
              <a:off x="5873562" y="4158904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42888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0" name="Google Shape;1700;p35"/>
            <p:cNvSpPr/>
            <p:nvPr/>
          </p:nvSpPr>
          <p:spPr>
            <a:xfrm>
              <a:off x="6123508" y="4574834"/>
              <a:ext cx="1200236" cy="159003"/>
            </a:xfrm>
            <a:custGeom>
              <a:rect b="b" l="l" r="r" t="t"/>
              <a:pathLst>
                <a:path extrusionOk="0" h="59054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59055"/>
                  </a:lnTo>
                  <a:lnTo>
                    <a:pt x="0" y="59055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1" name="Google Shape;1701;p35"/>
            <p:cNvSpPr/>
            <p:nvPr/>
          </p:nvSpPr>
          <p:spPr>
            <a:xfrm>
              <a:off x="5873562" y="5776146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2" name="Google Shape;1702;p35"/>
            <p:cNvSpPr/>
            <p:nvPr/>
          </p:nvSpPr>
          <p:spPr>
            <a:xfrm>
              <a:off x="5873562" y="4158889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06" name="Shape 17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7" name="Google Shape;1707;p36"/>
          <p:cNvSpPr txBox="1"/>
          <p:nvPr>
            <p:ph type="title"/>
          </p:nvPr>
        </p:nvSpPr>
        <p:spPr>
          <a:xfrm>
            <a:off x="11359200" y="2447275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S</a:t>
            </a:r>
            <a:endParaRPr sz="2900">
              <a:solidFill>
                <a:schemeClr val="lt1"/>
              </a:solidFill>
            </a:endParaRPr>
          </a:p>
        </p:txBody>
      </p:sp>
      <p:grpSp>
        <p:nvGrpSpPr>
          <p:cNvPr id="1708" name="Google Shape;1708;p36"/>
          <p:cNvGrpSpPr/>
          <p:nvPr/>
        </p:nvGrpSpPr>
        <p:grpSpPr>
          <a:xfrm>
            <a:off x="2512990" y="836428"/>
            <a:ext cx="729188" cy="1435564"/>
            <a:chOff x="2980826" y="3069265"/>
            <a:chExt cx="729188" cy="1435564"/>
          </a:xfrm>
        </p:grpSpPr>
        <p:sp>
          <p:nvSpPr>
            <p:cNvPr id="1709" name="Google Shape;1709;p36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0" name="Google Shape;1710;p36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711" name="Google Shape;1711;p36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712" name="Google Shape;1712;p36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713" name="Google Shape;1713;p36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14" name="Google Shape;1714;p36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715" name="Google Shape;1715;p36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6" name="Google Shape;1716;p36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7" name="Google Shape;1717;p36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8" name="Google Shape;1718;p36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9" name="Google Shape;1719;p36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0" name="Google Shape;1720;p36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1" name="Google Shape;1721;p36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2" name="Google Shape;1722;p36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3" name="Google Shape;1723;p36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4" name="Google Shape;1724;p36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5" name="Google Shape;1725;p36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6" name="Google Shape;1726;p36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7" name="Google Shape;1727;p36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8" name="Google Shape;1728;p36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9" name="Google Shape;1729;p36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0" name="Google Shape;1730;p36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1" name="Google Shape;1731;p36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732" name="Google Shape;1732;p36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733" name="Google Shape;1733;p36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34" name="Google Shape;1734;p36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35" name="Google Shape;1735;p36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36" name="Google Shape;1736;p36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737" name="Google Shape;1737;p36"/>
          <p:cNvGrpSpPr/>
          <p:nvPr/>
        </p:nvGrpSpPr>
        <p:grpSpPr>
          <a:xfrm flipH="1">
            <a:off x="7506751" y="832884"/>
            <a:ext cx="729188" cy="1435564"/>
            <a:chOff x="2980826" y="3069265"/>
            <a:chExt cx="729188" cy="1435564"/>
          </a:xfrm>
        </p:grpSpPr>
        <p:sp>
          <p:nvSpPr>
            <p:cNvPr id="1738" name="Google Shape;1738;p36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9" name="Google Shape;1739;p36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740" name="Google Shape;1740;p36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741" name="Google Shape;1741;p36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742" name="Google Shape;1742;p36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43" name="Google Shape;1743;p36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744" name="Google Shape;1744;p36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5" name="Google Shape;1745;p36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6" name="Google Shape;1746;p36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7" name="Google Shape;1747;p36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8" name="Google Shape;1748;p36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9" name="Google Shape;1749;p36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0" name="Google Shape;1750;p36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1" name="Google Shape;1751;p36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2" name="Google Shape;1752;p36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3" name="Google Shape;1753;p36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4" name="Google Shape;1754;p36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5" name="Google Shape;1755;p36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6" name="Google Shape;1756;p36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7" name="Google Shape;1757;p36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8" name="Google Shape;1758;p36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9" name="Google Shape;1759;p36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0" name="Google Shape;1760;p36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761" name="Google Shape;1761;p36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762" name="Google Shape;1762;p36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63" name="Google Shape;1763;p36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64" name="Google Shape;1764;p36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65" name="Google Shape;1765;p36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1766" name="Google Shape;1766;p36">
            <a:hlinkClick action="ppaction://hlinksldjump" r:id="rId3"/>
          </p:cNvPr>
          <p:cNvSpPr/>
          <p:nvPr/>
        </p:nvSpPr>
        <p:spPr>
          <a:xfrm>
            <a:off x="10079475" y="188522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70" name="Shape 17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1" name="Google Shape;1771;p37"/>
          <p:cNvSpPr txBox="1"/>
          <p:nvPr>
            <p:ph idx="4294967295" type="title"/>
          </p:nvPr>
        </p:nvSpPr>
        <p:spPr>
          <a:xfrm>
            <a:off x="-65300" y="23856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T</a:t>
            </a:r>
            <a:endParaRPr sz="2900">
              <a:solidFill>
                <a:schemeClr val="lt1"/>
              </a:solidFill>
            </a:endParaRPr>
          </a:p>
        </p:txBody>
      </p:sp>
      <p:grpSp>
        <p:nvGrpSpPr>
          <p:cNvPr id="1772" name="Google Shape;1772;p37"/>
          <p:cNvGrpSpPr/>
          <p:nvPr/>
        </p:nvGrpSpPr>
        <p:grpSpPr>
          <a:xfrm>
            <a:off x="3923576" y="836428"/>
            <a:ext cx="729188" cy="1435564"/>
            <a:chOff x="2980826" y="3069265"/>
            <a:chExt cx="729188" cy="1435564"/>
          </a:xfrm>
        </p:grpSpPr>
        <p:sp>
          <p:nvSpPr>
            <p:cNvPr id="1773" name="Google Shape;1773;p37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4" name="Google Shape;1774;p37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775" name="Google Shape;1775;p37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776" name="Google Shape;1776;p37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777" name="Google Shape;1777;p37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78" name="Google Shape;1778;p37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779" name="Google Shape;1779;p37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0" name="Google Shape;1780;p37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1" name="Google Shape;1781;p37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2" name="Google Shape;1782;p37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3" name="Google Shape;1783;p37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4" name="Google Shape;1784;p37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5" name="Google Shape;1785;p37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6" name="Google Shape;1786;p37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7" name="Google Shape;1787;p37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8" name="Google Shape;1788;p37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9" name="Google Shape;1789;p37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0" name="Google Shape;1790;p37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1" name="Google Shape;1791;p37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2" name="Google Shape;1792;p37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3" name="Google Shape;1793;p37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4" name="Google Shape;1794;p37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5" name="Google Shape;1795;p37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796" name="Google Shape;1796;p37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797" name="Google Shape;1797;p37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98" name="Google Shape;1798;p37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99" name="Google Shape;1799;p37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00" name="Google Shape;1800;p37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801" name="Google Shape;1801;p37"/>
          <p:cNvGrpSpPr/>
          <p:nvPr/>
        </p:nvGrpSpPr>
        <p:grpSpPr>
          <a:xfrm flipH="1">
            <a:off x="8917337" y="832884"/>
            <a:ext cx="729188" cy="1435564"/>
            <a:chOff x="2980826" y="3069265"/>
            <a:chExt cx="729188" cy="1435564"/>
          </a:xfrm>
        </p:grpSpPr>
        <p:sp>
          <p:nvSpPr>
            <p:cNvPr id="1802" name="Google Shape;1802;p37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3" name="Google Shape;1803;p37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804" name="Google Shape;1804;p37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805" name="Google Shape;1805;p37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806" name="Google Shape;1806;p37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07" name="Google Shape;1807;p37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808" name="Google Shape;1808;p37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9" name="Google Shape;1809;p37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0" name="Google Shape;1810;p37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1" name="Google Shape;1811;p37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2" name="Google Shape;1812;p37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3" name="Google Shape;1813;p37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4" name="Google Shape;1814;p37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5" name="Google Shape;1815;p37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6" name="Google Shape;1816;p37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7" name="Google Shape;1817;p37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8" name="Google Shape;1818;p37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9" name="Google Shape;1819;p37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0" name="Google Shape;1820;p37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1" name="Google Shape;1821;p37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2" name="Google Shape;1822;p37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3" name="Google Shape;1823;p37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4" name="Google Shape;1824;p37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825" name="Google Shape;1825;p37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826" name="Google Shape;1826;p37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27" name="Google Shape;1827;p37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28" name="Google Shape;1828;p37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29" name="Google Shape;1829;p37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1830" name="Google Shape;1830;p37">
            <a:hlinkClick action="ppaction://hlinksldjump" r:id="rId3"/>
          </p:cNvPr>
          <p:cNvSpPr/>
          <p:nvPr/>
        </p:nvSpPr>
        <p:spPr>
          <a:xfrm flipH="1">
            <a:off x="767500" y="186617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34" name="Shape 18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5" name="Google Shape;1835;p38"/>
          <p:cNvSpPr txBox="1"/>
          <p:nvPr>
            <p:ph idx="4294967295" type="title"/>
          </p:nvPr>
        </p:nvSpPr>
        <p:spPr>
          <a:xfrm>
            <a:off x="3711050" y="1566825"/>
            <a:ext cx="4780200" cy="7050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5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</a:rPr>
              <a:t>ROOMS W &amp; X</a:t>
            </a:r>
            <a:endParaRPr sz="3000">
              <a:solidFill>
                <a:schemeClr val="lt1"/>
              </a:solidFill>
            </a:endParaRPr>
          </a:p>
        </p:txBody>
      </p:sp>
      <p:sp>
        <p:nvSpPr>
          <p:cNvPr id="1836" name="Google Shape;1836;p38"/>
          <p:cNvSpPr txBox="1"/>
          <p:nvPr>
            <p:ph idx="4294967295" type="title"/>
          </p:nvPr>
        </p:nvSpPr>
        <p:spPr>
          <a:xfrm>
            <a:off x="7794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U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1837" name="Google Shape;1837;p38"/>
          <p:cNvSpPr txBox="1"/>
          <p:nvPr>
            <p:ph idx="4294967295" type="title"/>
          </p:nvPr>
        </p:nvSpPr>
        <p:spPr>
          <a:xfrm>
            <a:off x="106155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V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1838" name="Google Shape;1838;p38">
            <a:hlinkClick action="ppaction://hlinksldjump" r:id="rId3"/>
          </p:cNvPr>
          <p:cNvSpPr/>
          <p:nvPr/>
        </p:nvSpPr>
        <p:spPr>
          <a:xfrm>
            <a:off x="5297875" y="2298050"/>
            <a:ext cx="1844100" cy="2993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9" name="Google Shape;1839;p38">
            <a:hlinkClick action="ppaction://hlinksldjump" r:id="rId4"/>
          </p:cNvPr>
          <p:cNvSpPr/>
          <p:nvPr/>
        </p:nvSpPr>
        <p:spPr>
          <a:xfrm>
            <a:off x="1623775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sp>
        <p:nvSpPr>
          <p:cNvPr id="1840" name="Google Shape;1840;p38">
            <a:hlinkClick action="ppaction://hlinksldjump" r:id="rId5"/>
          </p:cNvPr>
          <p:cNvSpPr/>
          <p:nvPr/>
        </p:nvSpPr>
        <p:spPr>
          <a:xfrm flipH="1">
            <a:off x="9298800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grpSp>
        <p:nvGrpSpPr>
          <p:cNvPr id="1841" name="Google Shape;1841;p38"/>
          <p:cNvGrpSpPr/>
          <p:nvPr/>
        </p:nvGrpSpPr>
        <p:grpSpPr>
          <a:xfrm>
            <a:off x="3679121" y="4277900"/>
            <a:ext cx="1267158" cy="1508905"/>
            <a:chOff x="5873562" y="4158889"/>
            <a:chExt cx="1700655" cy="2025103"/>
          </a:xfrm>
        </p:grpSpPr>
        <p:sp>
          <p:nvSpPr>
            <p:cNvPr id="1842" name="Google Shape;1842;p38"/>
            <p:cNvSpPr/>
            <p:nvPr/>
          </p:nvSpPr>
          <p:spPr>
            <a:xfrm>
              <a:off x="6123725" y="4574825"/>
              <a:ext cx="1200236" cy="1260207"/>
            </a:xfrm>
            <a:custGeom>
              <a:rect b="b" l="l" r="r" t="t"/>
              <a:pathLst>
                <a:path extrusionOk="0" h="2483167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2483167"/>
                  </a:lnTo>
                  <a:lnTo>
                    <a:pt x="0" y="248316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14325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3" name="Google Shape;1843;p38"/>
            <p:cNvSpPr/>
            <p:nvPr/>
          </p:nvSpPr>
          <p:spPr>
            <a:xfrm>
              <a:off x="5873884" y="5776221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42875" rotWithShape="0" algn="bl" dir="168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4" name="Google Shape;1844;p38"/>
            <p:cNvSpPr/>
            <p:nvPr/>
          </p:nvSpPr>
          <p:spPr>
            <a:xfrm>
              <a:off x="5873562" y="4158904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42888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5" name="Google Shape;1845;p38"/>
            <p:cNvSpPr/>
            <p:nvPr/>
          </p:nvSpPr>
          <p:spPr>
            <a:xfrm>
              <a:off x="6123508" y="4574834"/>
              <a:ext cx="1200236" cy="159003"/>
            </a:xfrm>
            <a:custGeom>
              <a:rect b="b" l="l" r="r" t="t"/>
              <a:pathLst>
                <a:path extrusionOk="0" h="59054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59055"/>
                  </a:lnTo>
                  <a:lnTo>
                    <a:pt x="0" y="59055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6" name="Google Shape;1846;p38"/>
            <p:cNvSpPr/>
            <p:nvPr/>
          </p:nvSpPr>
          <p:spPr>
            <a:xfrm>
              <a:off x="5873562" y="5776146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7" name="Google Shape;1847;p38"/>
            <p:cNvSpPr/>
            <p:nvPr/>
          </p:nvSpPr>
          <p:spPr>
            <a:xfrm>
              <a:off x="5873562" y="4158889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51" name="Shape 18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2" name="Google Shape;1852;p39"/>
          <p:cNvSpPr txBox="1"/>
          <p:nvPr>
            <p:ph type="title"/>
          </p:nvPr>
        </p:nvSpPr>
        <p:spPr>
          <a:xfrm>
            <a:off x="11359200" y="2447275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U</a:t>
            </a:r>
            <a:endParaRPr sz="2900">
              <a:solidFill>
                <a:schemeClr val="lt1"/>
              </a:solidFill>
            </a:endParaRPr>
          </a:p>
        </p:txBody>
      </p:sp>
      <p:grpSp>
        <p:nvGrpSpPr>
          <p:cNvPr id="1853" name="Google Shape;1853;p39"/>
          <p:cNvGrpSpPr/>
          <p:nvPr/>
        </p:nvGrpSpPr>
        <p:grpSpPr>
          <a:xfrm>
            <a:off x="2512990" y="836428"/>
            <a:ext cx="729188" cy="1435564"/>
            <a:chOff x="2980826" y="3069265"/>
            <a:chExt cx="729188" cy="1435564"/>
          </a:xfrm>
        </p:grpSpPr>
        <p:sp>
          <p:nvSpPr>
            <p:cNvPr id="1854" name="Google Shape;1854;p39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5" name="Google Shape;1855;p39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856" name="Google Shape;1856;p39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857" name="Google Shape;1857;p39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858" name="Google Shape;1858;p39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59" name="Google Shape;1859;p39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860" name="Google Shape;1860;p39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1" name="Google Shape;1861;p39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2" name="Google Shape;1862;p39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3" name="Google Shape;1863;p39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4" name="Google Shape;1864;p39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5" name="Google Shape;1865;p39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6" name="Google Shape;1866;p39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7" name="Google Shape;1867;p39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8" name="Google Shape;1868;p39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9" name="Google Shape;1869;p39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0" name="Google Shape;1870;p39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1" name="Google Shape;1871;p39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2" name="Google Shape;1872;p39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3" name="Google Shape;1873;p39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4" name="Google Shape;1874;p39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5" name="Google Shape;1875;p39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6" name="Google Shape;1876;p39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877" name="Google Shape;1877;p39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878" name="Google Shape;1878;p39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79" name="Google Shape;1879;p39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80" name="Google Shape;1880;p39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81" name="Google Shape;1881;p39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882" name="Google Shape;1882;p39"/>
          <p:cNvGrpSpPr/>
          <p:nvPr/>
        </p:nvGrpSpPr>
        <p:grpSpPr>
          <a:xfrm flipH="1">
            <a:off x="7506751" y="832884"/>
            <a:ext cx="729188" cy="1435564"/>
            <a:chOff x="2980826" y="3069265"/>
            <a:chExt cx="729188" cy="1435564"/>
          </a:xfrm>
        </p:grpSpPr>
        <p:sp>
          <p:nvSpPr>
            <p:cNvPr id="1883" name="Google Shape;1883;p39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4" name="Google Shape;1884;p39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885" name="Google Shape;1885;p39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886" name="Google Shape;1886;p39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887" name="Google Shape;1887;p39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88" name="Google Shape;1888;p39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889" name="Google Shape;1889;p39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0" name="Google Shape;1890;p39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1" name="Google Shape;1891;p39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2" name="Google Shape;1892;p39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3" name="Google Shape;1893;p39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4" name="Google Shape;1894;p39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5" name="Google Shape;1895;p39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6" name="Google Shape;1896;p39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7" name="Google Shape;1897;p39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8" name="Google Shape;1898;p39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9" name="Google Shape;1899;p39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00" name="Google Shape;1900;p39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01" name="Google Shape;1901;p39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02" name="Google Shape;1902;p39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03" name="Google Shape;1903;p39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04" name="Google Shape;1904;p39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05" name="Google Shape;1905;p39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906" name="Google Shape;1906;p39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907" name="Google Shape;1907;p39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08" name="Google Shape;1908;p39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09" name="Google Shape;1909;p39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10" name="Google Shape;1910;p39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1911" name="Google Shape;1911;p39">
            <a:hlinkClick action="ppaction://hlinksldjump" r:id="rId3"/>
          </p:cNvPr>
          <p:cNvSpPr/>
          <p:nvPr/>
        </p:nvSpPr>
        <p:spPr>
          <a:xfrm>
            <a:off x="10079475" y="188522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15" name="Shape 19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6" name="Google Shape;1916;p40"/>
          <p:cNvSpPr txBox="1"/>
          <p:nvPr>
            <p:ph idx="4294967295" type="title"/>
          </p:nvPr>
        </p:nvSpPr>
        <p:spPr>
          <a:xfrm>
            <a:off x="-65300" y="23856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V</a:t>
            </a:r>
            <a:endParaRPr sz="2900">
              <a:solidFill>
                <a:schemeClr val="lt1"/>
              </a:solidFill>
            </a:endParaRPr>
          </a:p>
        </p:txBody>
      </p:sp>
      <p:grpSp>
        <p:nvGrpSpPr>
          <p:cNvPr id="1917" name="Google Shape;1917;p40"/>
          <p:cNvGrpSpPr/>
          <p:nvPr/>
        </p:nvGrpSpPr>
        <p:grpSpPr>
          <a:xfrm>
            <a:off x="3923576" y="836428"/>
            <a:ext cx="729188" cy="1435564"/>
            <a:chOff x="2980826" y="3069265"/>
            <a:chExt cx="729188" cy="1435564"/>
          </a:xfrm>
        </p:grpSpPr>
        <p:sp>
          <p:nvSpPr>
            <p:cNvPr id="1918" name="Google Shape;1918;p40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9" name="Google Shape;1919;p40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920" name="Google Shape;1920;p40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921" name="Google Shape;1921;p40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922" name="Google Shape;1922;p40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23" name="Google Shape;1923;p40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924" name="Google Shape;1924;p40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5" name="Google Shape;1925;p40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6" name="Google Shape;1926;p40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7" name="Google Shape;1927;p40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8" name="Google Shape;1928;p40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9" name="Google Shape;1929;p40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30" name="Google Shape;1930;p40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31" name="Google Shape;1931;p40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32" name="Google Shape;1932;p40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33" name="Google Shape;1933;p40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34" name="Google Shape;1934;p40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35" name="Google Shape;1935;p40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36" name="Google Shape;1936;p40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37" name="Google Shape;1937;p40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38" name="Google Shape;1938;p40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39" name="Google Shape;1939;p40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40" name="Google Shape;1940;p40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941" name="Google Shape;1941;p40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942" name="Google Shape;1942;p40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43" name="Google Shape;1943;p40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44" name="Google Shape;1944;p40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45" name="Google Shape;1945;p40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946" name="Google Shape;1946;p40"/>
          <p:cNvGrpSpPr/>
          <p:nvPr/>
        </p:nvGrpSpPr>
        <p:grpSpPr>
          <a:xfrm flipH="1">
            <a:off x="8917337" y="832884"/>
            <a:ext cx="729188" cy="1435564"/>
            <a:chOff x="2980826" y="3069265"/>
            <a:chExt cx="729188" cy="1435564"/>
          </a:xfrm>
        </p:grpSpPr>
        <p:sp>
          <p:nvSpPr>
            <p:cNvPr id="1947" name="Google Shape;1947;p40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8" name="Google Shape;1948;p40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949" name="Google Shape;1949;p40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1950" name="Google Shape;1950;p40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1951" name="Google Shape;1951;p40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52" name="Google Shape;1952;p40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953" name="Google Shape;1953;p40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54" name="Google Shape;1954;p40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55" name="Google Shape;1955;p40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56" name="Google Shape;1956;p40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57" name="Google Shape;1957;p40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58" name="Google Shape;1958;p40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59" name="Google Shape;1959;p40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60" name="Google Shape;1960;p40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61" name="Google Shape;1961;p40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62" name="Google Shape;1962;p40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63" name="Google Shape;1963;p40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64" name="Google Shape;1964;p40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65" name="Google Shape;1965;p40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66" name="Google Shape;1966;p40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67" name="Google Shape;1967;p40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68" name="Google Shape;1968;p40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69" name="Google Shape;1969;p40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970" name="Google Shape;1970;p40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1971" name="Google Shape;1971;p40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2" name="Google Shape;1972;p40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3" name="Google Shape;1973;p40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4" name="Google Shape;1974;p40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1975" name="Google Shape;1975;p40">
            <a:hlinkClick action="ppaction://hlinksldjump" r:id="rId3"/>
          </p:cNvPr>
          <p:cNvSpPr/>
          <p:nvPr/>
        </p:nvSpPr>
        <p:spPr>
          <a:xfrm flipH="1">
            <a:off x="767500" y="186617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79" name="Shape 19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0" name="Google Shape;1980;p41"/>
          <p:cNvSpPr txBox="1"/>
          <p:nvPr>
            <p:ph idx="4294967295" type="title"/>
          </p:nvPr>
        </p:nvSpPr>
        <p:spPr>
          <a:xfrm>
            <a:off x="3711050" y="1566825"/>
            <a:ext cx="4780200" cy="7050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5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</a:rPr>
              <a:t>ROOMS Y &amp; Z</a:t>
            </a:r>
            <a:endParaRPr sz="3000">
              <a:solidFill>
                <a:schemeClr val="lt1"/>
              </a:solidFill>
            </a:endParaRPr>
          </a:p>
        </p:txBody>
      </p:sp>
      <p:sp>
        <p:nvSpPr>
          <p:cNvPr id="1981" name="Google Shape;1981;p41"/>
          <p:cNvSpPr txBox="1"/>
          <p:nvPr>
            <p:ph idx="4294967295" type="title"/>
          </p:nvPr>
        </p:nvSpPr>
        <p:spPr>
          <a:xfrm>
            <a:off x="7794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W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1982" name="Google Shape;1982;p41"/>
          <p:cNvSpPr txBox="1"/>
          <p:nvPr>
            <p:ph idx="4294967295" type="title"/>
          </p:nvPr>
        </p:nvSpPr>
        <p:spPr>
          <a:xfrm>
            <a:off x="106155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X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1983" name="Google Shape;1983;p41">
            <a:hlinkClick action="ppaction://hlinksldjump" r:id="rId3"/>
          </p:cNvPr>
          <p:cNvSpPr/>
          <p:nvPr/>
        </p:nvSpPr>
        <p:spPr>
          <a:xfrm>
            <a:off x="5297875" y="2298050"/>
            <a:ext cx="1844100" cy="2993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84" name="Google Shape;1984;p41">
            <a:hlinkClick action="ppaction://hlinksldjump" r:id="rId4"/>
          </p:cNvPr>
          <p:cNvSpPr/>
          <p:nvPr/>
        </p:nvSpPr>
        <p:spPr>
          <a:xfrm>
            <a:off x="1623775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sp>
        <p:nvSpPr>
          <p:cNvPr id="1985" name="Google Shape;1985;p41">
            <a:hlinkClick action="ppaction://hlinksldjump" r:id="rId5"/>
          </p:cNvPr>
          <p:cNvSpPr/>
          <p:nvPr/>
        </p:nvSpPr>
        <p:spPr>
          <a:xfrm flipH="1">
            <a:off x="9298800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grpSp>
        <p:nvGrpSpPr>
          <p:cNvPr id="1986" name="Google Shape;1986;p41"/>
          <p:cNvGrpSpPr/>
          <p:nvPr/>
        </p:nvGrpSpPr>
        <p:grpSpPr>
          <a:xfrm>
            <a:off x="7224096" y="4216225"/>
            <a:ext cx="1267158" cy="1508905"/>
            <a:chOff x="5873562" y="4158889"/>
            <a:chExt cx="1700655" cy="2025103"/>
          </a:xfrm>
        </p:grpSpPr>
        <p:sp>
          <p:nvSpPr>
            <p:cNvPr id="1987" name="Google Shape;1987;p41"/>
            <p:cNvSpPr/>
            <p:nvPr/>
          </p:nvSpPr>
          <p:spPr>
            <a:xfrm>
              <a:off x="6123725" y="4574825"/>
              <a:ext cx="1200236" cy="1260207"/>
            </a:xfrm>
            <a:custGeom>
              <a:rect b="b" l="l" r="r" t="t"/>
              <a:pathLst>
                <a:path extrusionOk="0" h="2483167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2483167"/>
                  </a:lnTo>
                  <a:lnTo>
                    <a:pt x="0" y="248316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14325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8" name="Google Shape;1988;p41"/>
            <p:cNvSpPr/>
            <p:nvPr/>
          </p:nvSpPr>
          <p:spPr>
            <a:xfrm>
              <a:off x="5873884" y="5776221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42875" rotWithShape="0" algn="bl" dir="168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9" name="Google Shape;1989;p41"/>
            <p:cNvSpPr/>
            <p:nvPr/>
          </p:nvSpPr>
          <p:spPr>
            <a:xfrm>
              <a:off x="5873562" y="4158904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42888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0" name="Google Shape;1990;p41"/>
            <p:cNvSpPr/>
            <p:nvPr/>
          </p:nvSpPr>
          <p:spPr>
            <a:xfrm>
              <a:off x="6123508" y="4574834"/>
              <a:ext cx="1200236" cy="159003"/>
            </a:xfrm>
            <a:custGeom>
              <a:rect b="b" l="l" r="r" t="t"/>
              <a:pathLst>
                <a:path extrusionOk="0" h="59054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59055"/>
                  </a:lnTo>
                  <a:lnTo>
                    <a:pt x="0" y="59055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1" name="Google Shape;1991;p41"/>
            <p:cNvSpPr/>
            <p:nvPr/>
          </p:nvSpPr>
          <p:spPr>
            <a:xfrm>
              <a:off x="5873562" y="5776146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2" name="Google Shape;1992;p41"/>
            <p:cNvSpPr/>
            <p:nvPr/>
          </p:nvSpPr>
          <p:spPr>
            <a:xfrm>
              <a:off x="5873562" y="4158889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96" name="Shape 19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7" name="Google Shape;1997;p42"/>
          <p:cNvSpPr txBox="1"/>
          <p:nvPr>
            <p:ph type="title"/>
          </p:nvPr>
        </p:nvSpPr>
        <p:spPr>
          <a:xfrm>
            <a:off x="11359200" y="2447275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W</a:t>
            </a:r>
            <a:endParaRPr sz="2900">
              <a:solidFill>
                <a:schemeClr val="lt1"/>
              </a:solidFill>
            </a:endParaRPr>
          </a:p>
        </p:txBody>
      </p:sp>
      <p:grpSp>
        <p:nvGrpSpPr>
          <p:cNvPr id="1998" name="Google Shape;1998;p42"/>
          <p:cNvGrpSpPr/>
          <p:nvPr/>
        </p:nvGrpSpPr>
        <p:grpSpPr>
          <a:xfrm>
            <a:off x="2512990" y="836428"/>
            <a:ext cx="729188" cy="1435564"/>
            <a:chOff x="2980826" y="3069265"/>
            <a:chExt cx="729188" cy="1435564"/>
          </a:xfrm>
        </p:grpSpPr>
        <p:sp>
          <p:nvSpPr>
            <p:cNvPr id="1999" name="Google Shape;1999;p42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0" name="Google Shape;2000;p42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001" name="Google Shape;2001;p42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2002" name="Google Shape;2002;p42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2003" name="Google Shape;2003;p42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04" name="Google Shape;2004;p42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005" name="Google Shape;2005;p42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6" name="Google Shape;2006;p42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7" name="Google Shape;2007;p42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8" name="Google Shape;2008;p42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9" name="Google Shape;2009;p42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0" name="Google Shape;2010;p42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1" name="Google Shape;2011;p42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2" name="Google Shape;2012;p42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3" name="Google Shape;2013;p42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4" name="Google Shape;2014;p42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5" name="Google Shape;2015;p42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6" name="Google Shape;2016;p42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7" name="Google Shape;2017;p42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8" name="Google Shape;2018;p42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9" name="Google Shape;2019;p42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0" name="Google Shape;2020;p42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1" name="Google Shape;2021;p42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022" name="Google Shape;2022;p42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2023" name="Google Shape;2023;p42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24" name="Google Shape;2024;p42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25" name="Google Shape;2025;p42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26" name="Google Shape;2026;p42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2027" name="Google Shape;2027;p42"/>
          <p:cNvGrpSpPr/>
          <p:nvPr/>
        </p:nvGrpSpPr>
        <p:grpSpPr>
          <a:xfrm flipH="1">
            <a:off x="7506751" y="832884"/>
            <a:ext cx="729188" cy="1435564"/>
            <a:chOff x="2980826" y="3069265"/>
            <a:chExt cx="729188" cy="1435564"/>
          </a:xfrm>
        </p:grpSpPr>
        <p:sp>
          <p:nvSpPr>
            <p:cNvPr id="2028" name="Google Shape;2028;p42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9" name="Google Shape;2029;p42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030" name="Google Shape;2030;p42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2031" name="Google Shape;2031;p42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2032" name="Google Shape;2032;p42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33" name="Google Shape;2033;p42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034" name="Google Shape;2034;p42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5" name="Google Shape;2035;p42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6" name="Google Shape;2036;p42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7" name="Google Shape;2037;p42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8" name="Google Shape;2038;p42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9" name="Google Shape;2039;p42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0" name="Google Shape;2040;p42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1" name="Google Shape;2041;p42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2" name="Google Shape;2042;p42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3" name="Google Shape;2043;p42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4" name="Google Shape;2044;p42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5" name="Google Shape;2045;p42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6" name="Google Shape;2046;p42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7" name="Google Shape;2047;p42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8" name="Google Shape;2048;p42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9" name="Google Shape;2049;p42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0" name="Google Shape;2050;p42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051" name="Google Shape;2051;p42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2052" name="Google Shape;2052;p42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53" name="Google Shape;2053;p42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54" name="Google Shape;2054;p42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55" name="Google Shape;2055;p42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2056" name="Google Shape;2056;p42">
            <a:hlinkClick action="ppaction://hlinksldjump" r:id="rId3"/>
          </p:cNvPr>
          <p:cNvSpPr/>
          <p:nvPr/>
        </p:nvSpPr>
        <p:spPr>
          <a:xfrm>
            <a:off x="10079475" y="188522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60" name="Shape 20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1" name="Google Shape;2061;p43"/>
          <p:cNvSpPr txBox="1"/>
          <p:nvPr>
            <p:ph idx="4294967295" type="title"/>
          </p:nvPr>
        </p:nvSpPr>
        <p:spPr>
          <a:xfrm>
            <a:off x="-65300" y="23856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X</a:t>
            </a:r>
            <a:endParaRPr sz="2900">
              <a:solidFill>
                <a:schemeClr val="lt1"/>
              </a:solidFill>
            </a:endParaRPr>
          </a:p>
        </p:txBody>
      </p:sp>
      <p:grpSp>
        <p:nvGrpSpPr>
          <p:cNvPr id="2062" name="Google Shape;2062;p43"/>
          <p:cNvGrpSpPr/>
          <p:nvPr/>
        </p:nvGrpSpPr>
        <p:grpSpPr>
          <a:xfrm>
            <a:off x="3923576" y="836428"/>
            <a:ext cx="729188" cy="1435564"/>
            <a:chOff x="2980826" y="3069265"/>
            <a:chExt cx="729188" cy="1435564"/>
          </a:xfrm>
        </p:grpSpPr>
        <p:sp>
          <p:nvSpPr>
            <p:cNvPr id="2063" name="Google Shape;2063;p43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4" name="Google Shape;2064;p43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065" name="Google Shape;2065;p43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2066" name="Google Shape;2066;p43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2067" name="Google Shape;2067;p43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68" name="Google Shape;2068;p43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069" name="Google Shape;2069;p43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0" name="Google Shape;2070;p43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1" name="Google Shape;2071;p43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2" name="Google Shape;2072;p43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3" name="Google Shape;2073;p43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4" name="Google Shape;2074;p43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5" name="Google Shape;2075;p43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6" name="Google Shape;2076;p43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7" name="Google Shape;2077;p43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8" name="Google Shape;2078;p43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9" name="Google Shape;2079;p43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80" name="Google Shape;2080;p43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81" name="Google Shape;2081;p43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82" name="Google Shape;2082;p43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83" name="Google Shape;2083;p43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84" name="Google Shape;2084;p43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85" name="Google Shape;2085;p43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086" name="Google Shape;2086;p43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2087" name="Google Shape;2087;p43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88" name="Google Shape;2088;p43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89" name="Google Shape;2089;p43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90" name="Google Shape;2090;p43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2091" name="Google Shape;2091;p43"/>
          <p:cNvGrpSpPr/>
          <p:nvPr/>
        </p:nvGrpSpPr>
        <p:grpSpPr>
          <a:xfrm flipH="1">
            <a:off x="8917337" y="832884"/>
            <a:ext cx="729188" cy="1435564"/>
            <a:chOff x="2980826" y="3069265"/>
            <a:chExt cx="729188" cy="1435564"/>
          </a:xfrm>
        </p:grpSpPr>
        <p:sp>
          <p:nvSpPr>
            <p:cNvPr id="2092" name="Google Shape;2092;p43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3" name="Google Shape;2093;p43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094" name="Google Shape;2094;p43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2095" name="Google Shape;2095;p43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2096" name="Google Shape;2096;p43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97" name="Google Shape;2097;p43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098" name="Google Shape;2098;p43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99" name="Google Shape;2099;p43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00" name="Google Shape;2100;p43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01" name="Google Shape;2101;p43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02" name="Google Shape;2102;p43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03" name="Google Shape;2103;p43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04" name="Google Shape;2104;p43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05" name="Google Shape;2105;p43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06" name="Google Shape;2106;p43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07" name="Google Shape;2107;p43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08" name="Google Shape;2108;p43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09" name="Google Shape;2109;p43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10" name="Google Shape;2110;p43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11" name="Google Shape;2111;p43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12" name="Google Shape;2112;p43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13" name="Google Shape;2113;p43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14" name="Google Shape;2114;p43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115" name="Google Shape;2115;p43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2116" name="Google Shape;2116;p43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17" name="Google Shape;2117;p43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18" name="Google Shape;2118;p43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19" name="Google Shape;2119;p43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2120" name="Google Shape;2120;p43">
            <a:hlinkClick action="ppaction://hlinksldjump" r:id="rId3"/>
          </p:cNvPr>
          <p:cNvSpPr/>
          <p:nvPr/>
        </p:nvSpPr>
        <p:spPr>
          <a:xfrm flipH="1">
            <a:off x="767500" y="186617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24" name="Shape 21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5" name="Google Shape;2125;p44"/>
          <p:cNvSpPr txBox="1"/>
          <p:nvPr>
            <p:ph idx="4294967295" type="title"/>
          </p:nvPr>
        </p:nvSpPr>
        <p:spPr>
          <a:xfrm>
            <a:off x="3711050" y="1566825"/>
            <a:ext cx="4780200" cy="7050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5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</a:rPr>
              <a:t>EXIT</a:t>
            </a:r>
            <a:endParaRPr sz="3000">
              <a:solidFill>
                <a:schemeClr val="lt1"/>
              </a:solidFill>
            </a:endParaRPr>
          </a:p>
        </p:txBody>
      </p:sp>
      <p:sp>
        <p:nvSpPr>
          <p:cNvPr id="2126" name="Google Shape;2126;p44"/>
          <p:cNvSpPr txBox="1"/>
          <p:nvPr>
            <p:ph idx="4294967295" type="title"/>
          </p:nvPr>
        </p:nvSpPr>
        <p:spPr>
          <a:xfrm>
            <a:off x="7794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Y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2127" name="Google Shape;2127;p44"/>
          <p:cNvSpPr txBox="1"/>
          <p:nvPr>
            <p:ph idx="4294967295" type="title"/>
          </p:nvPr>
        </p:nvSpPr>
        <p:spPr>
          <a:xfrm>
            <a:off x="10615550" y="21800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Z</a:t>
            </a:r>
            <a:endParaRPr sz="2900">
              <a:solidFill>
                <a:schemeClr val="lt1"/>
              </a:solidFill>
            </a:endParaRPr>
          </a:p>
        </p:txBody>
      </p:sp>
      <p:sp>
        <p:nvSpPr>
          <p:cNvPr id="2128" name="Google Shape;2128;p44">
            <a:hlinkClick action="ppaction://hlinksldjump" r:id="rId3"/>
          </p:cNvPr>
          <p:cNvSpPr/>
          <p:nvPr/>
        </p:nvSpPr>
        <p:spPr>
          <a:xfrm>
            <a:off x="5297875" y="2298050"/>
            <a:ext cx="1844100" cy="2993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9" name="Google Shape;2129;p44">
            <a:hlinkClick action="ppaction://hlinksldjump" r:id="rId4"/>
          </p:cNvPr>
          <p:cNvSpPr/>
          <p:nvPr/>
        </p:nvSpPr>
        <p:spPr>
          <a:xfrm>
            <a:off x="1623775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sp>
        <p:nvSpPr>
          <p:cNvPr id="2130" name="Google Shape;2130;p44">
            <a:hlinkClick action="ppaction://hlinksldjump" r:id="rId5"/>
          </p:cNvPr>
          <p:cNvSpPr/>
          <p:nvPr/>
        </p:nvSpPr>
        <p:spPr>
          <a:xfrm flipH="1">
            <a:off x="9298800" y="1926500"/>
            <a:ext cx="1279725" cy="4279575"/>
          </a:xfrm>
          <a:custGeom>
            <a:rect b="b" l="l" r="r" t="t"/>
            <a:pathLst>
              <a:path extrusionOk="0" h="171183" w="51189">
                <a:moveTo>
                  <a:pt x="0" y="0"/>
                </a:moveTo>
                <a:lnTo>
                  <a:pt x="51189" y="13210"/>
                </a:lnTo>
                <a:lnTo>
                  <a:pt x="48988" y="145864"/>
                </a:lnTo>
                <a:lnTo>
                  <a:pt x="550" y="171183"/>
                </a:lnTo>
                <a:close/>
              </a:path>
            </a:pathLst>
          </a:custGeom>
          <a:noFill/>
          <a:ln>
            <a:noFill/>
          </a:ln>
        </p:spPr>
      </p:sp>
      <p:grpSp>
        <p:nvGrpSpPr>
          <p:cNvPr id="2131" name="Google Shape;2131;p44"/>
          <p:cNvGrpSpPr/>
          <p:nvPr/>
        </p:nvGrpSpPr>
        <p:grpSpPr>
          <a:xfrm>
            <a:off x="3679121" y="4277900"/>
            <a:ext cx="1267158" cy="1508905"/>
            <a:chOff x="5873562" y="4158889"/>
            <a:chExt cx="1700655" cy="2025103"/>
          </a:xfrm>
        </p:grpSpPr>
        <p:sp>
          <p:nvSpPr>
            <p:cNvPr id="2132" name="Google Shape;2132;p44"/>
            <p:cNvSpPr/>
            <p:nvPr/>
          </p:nvSpPr>
          <p:spPr>
            <a:xfrm>
              <a:off x="6123725" y="4574825"/>
              <a:ext cx="1200236" cy="1260207"/>
            </a:xfrm>
            <a:custGeom>
              <a:rect b="b" l="l" r="r" t="t"/>
              <a:pathLst>
                <a:path extrusionOk="0" h="2483167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2483167"/>
                  </a:lnTo>
                  <a:lnTo>
                    <a:pt x="0" y="248316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314325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3" name="Google Shape;2133;p44"/>
            <p:cNvSpPr/>
            <p:nvPr/>
          </p:nvSpPr>
          <p:spPr>
            <a:xfrm>
              <a:off x="5873884" y="5776221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42875" rotWithShape="0" algn="bl" dir="168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4" name="Google Shape;2134;p44"/>
            <p:cNvSpPr/>
            <p:nvPr/>
          </p:nvSpPr>
          <p:spPr>
            <a:xfrm>
              <a:off x="5873562" y="4158904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42888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5" name="Google Shape;2135;p44"/>
            <p:cNvSpPr/>
            <p:nvPr/>
          </p:nvSpPr>
          <p:spPr>
            <a:xfrm>
              <a:off x="6123508" y="4574834"/>
              <a:ext cx="1200236" cy="159003"/>
            </a:xfrm>
            <a:custGeom>
              <a:rect b="b" l="l" r="r" t="t"/>
              <a:pathLst>
                <a:path extrusionOk="0" h="59054" w="445770">
                  <a:moveTo>
                    <a:pt x="0" y="0"/>
                  </a:moveTo>
                  <a:lnTo>
                    <a:pt x="445770" y="0"/>
                  </a:lnTo>
                  <a:lnTo>
                    <a:pt x="445770" y="59055"/>
                  </a:lnTo>
                  <a:lnTo>
                    <a:pt x="0" y="59055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6" name="Google Shape;2136;p44"/>
            <p:cNvSpPr/>
            <p:nvPr/>
          </p:nvSpPr>
          <p:spPr>
            <a:xfrm>
              <a:off x="5873562" y="5776146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8"/>
                  </a:lnTo>
                  <a:lnTo>
                    <a:pt x="0" y="151448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7" name="Google Shape;2137;p44"/>
            <p:cNvSpPr/>
            <p:nvPr/>
          </p:nvSpPr>
          <p:spPr>
            <a:xfrm>
              <a:off x="5873562" y="4158889"/>
              <a:ext cx="1700333" cy="407771"/>
            </a:xfrm>
            <a:custGeom>
              <a:rect b="b" l="l" r="r" t="t"/>
              <a:pathLst>
                <a:path extrusionOk="0" h="151447" w="631507">
                  <a:moveTo>
                    <a:pt x="0" y="0"/>
                  </a:moveTo>
                  <a:lnTo>
                    <a:pt x="631507" y="0"/>
                  </a:lnTo>
                  <a:lnTo>
                    <a:pt x="631507" y="151447"/>
                  </a:lnTo>
                  <a:lnTo>
                    <a:pt x="0" y="151447"/>
                  </a:lnTo>
                  <a:close/>
                </a:path>
              </a:pathLst>
            </a:custGeom>
            <a:solidFill>
              <a:srgbClr val="000000">
                <a:alpha val="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3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41" name="Shape 2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2" name="Google Shape;2142;p45"/>
          <p:cNvSpPr txBox="1"/>
          <p:nvPr>
            <p:ph type="title"/>
          </p:nvPr>
        </p:nvSpPr>
        <p:spPr>
          <a:xfrm>
            <a:off x="11359200" y="2447275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Y</a:t>
            </a:r>
            <a:endParaRPr sz="2900">
              <a:solidFill>
                <a:schemeClr val="lt1"/>
              </a:solidFill>
            </a:endParaRPr>
          </a:p>
        </p:txBody>
      </p:sp>
      <p:grpSp>
        <p:nvGrpSpPr>
          <p:cNvPr id="2143" name="Google Shape;2143;p45"/>
          <p:cNvGrpSpPr/>
          <p:nvPr/>
        </p:nvGrpSpPr>
        <p:grpSpPr>
          <a:xfrm>
            <a:off x="3084291" y="4584568"/>
            <a:ext cx="4344116" cy="1960152"/>
            <a:chOff x="3541706" y="4186401"/>
            <a:chExt cx="4344116" cy="1960152"/>
          </a:xfrm>
        </p:grpSpPr>
        <p:grpSp>
          <p:nvGrpSpPr>
            <p:cNvPr id="2144" name="Google Shape;2144;p45"/>
            <p:cNvGrpSpPr/>
            <p:nvPr/>
          </p:nvGrpSpPr>
          <p:grpSpPr>
            <a:xfrm flipH="1">
              <a:off x="7212694" y="4189945"/>
              <a:ext cx="571316" cy="1101523"/>
              <a:chOff x="7240773" y="3523638"/>
              <a:chExt cx="571316" cy="1101523"/>
            </a:xfrm>
          </p:grpSpPr>
          <p:sp>
            <p:nvSpPr>
              <p:cNvPr id="2145" name="Google Shape;2145;p45"/>
              <p:cNvSpPr/>
              <p:nvPr/>
            </p:nvSpPr>
            <p:spPr>
              <a:xfrm>
                <a:off x="7240773" y="3724937"/>
                <a:ext cx="453892" cy="900224"/>
              </a:xfrm>
              <a:custGeom>
                <a:rect b="b" l="l" r="r" t="t"/>
                <a:pathLst>
                  <a:path extrusionOk="0" h="900224" w="411693">
                    <a:moveTo>
                      <a:pt x="0" y="900224"/>
                    </a:moveTo>
                    <a:cubicBezTo>
                      <a:pt x="190573" y="533991"/>
                      <a:pt x="257950" y="465468"/>
                      <a:pt x="411693" y="0"/>
                    </a:cubicBezTo>
                    <a:cubicBezTo>
                      <a:pt x="319223" y="444205"/>
                      <a:pt x="385134" y="533992"/>
                      <a:pt x="0" y="900224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146" name="Google Shape;2146;p45"/>
              <p:cNvGrpSpPr/>
              <p:nvPr/>
            </p:nvGrpSpPr>
            <p:grpSpPr>
              <a:xfrm>
                <a:off x="7596098" y="3523638"/>
                <a:ext cx="215991" cy="1043222"/>
                <a:chOff x="8237219" y="2814637"/>
                <a:chExt cx="280035" cy="1352550"/>
              </a:xfrm>
            </p:grpSpPr>
            <p:sp>
              <p:nvSpPr>
                <p:cNvPr id="2147" name="Google Shape;2147;p45"/>
                <p:cNvSpPr/>
                <p:nvPr/>
              </p:nvSpPr>
              <p:spPr>
                <a:xfrm>
                  <a:off x="8291512" y="3068955"/>
                  <a:ext cx="171450" cy="94297"/>
                </a:xfrm>
                <a:custGeom>
                  <a:rect b="b" l="l" r="r" t="t"/>
                  <a:pathLst>
                    <a:path extrusionOk="0" h="94297" w="171450">
                      <a:moveTo>
                        <a:pt x="0" y="94297"/>
                      </a:moveTo>
                      <a:lnTo>
                        <a:pt x="18098" y="87630"/>
                      </a:lnTo>
                      <a:cubicBezTo>
                        <a:pt x="36195" y="80963"/>
                        <a:pt x="48577" y="63817"/>
                        <a:pt x="48577" y="43815"/>
                      </a:cubicBezTo>
                      <a:cubicBezTo>
                        <a:pt x="48577" y="24765"/>
                        <a:pt x="36195" y="7620"/>
                        <a:pt x="18098" y="0"/>
                      </a:cubicBezTo>
                      <a:lnTo>
                        <a:pt x="85725" y="24765"/>
                      </a:lnTo>
                      <a:lnTo>
                        <a:pt x="153352" y="0"/>
                      </a:lnTo>
                      <a:cubicBezTo>
                        <a:pt x="135255" y="6667"/>
                        <a:pt x="122873" y="23813"/>
                        <a:pt x="122873" y="43815"/>
                      </a:cubicBezTo>
                      <a:cubicBezTo>
                        <a:pt x="122873" y="62865"/>
                        <a:pt x="135255" y="80010"/>
                        <a:pt x="153352" y="87630"/>
                      </a:cubicBezTo>
                      <a:lnTo>
                        <a:pt x="171450" y="94297"/>
                      </a:lnTo>
                      <a:lnTo>
                        <a:pt x="85725" y="94297"/>
                      </a:lnTo>
                      <a:lnTo>
                        <a:pt x="0" y="94297"/>
                      </a:lnTo>
                      <a:close/>
                    </a:path>
                  </a:pathLst>
                </a:custGeom>
                <a:solidFill>
                  <a:srgbClr val="90773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48" name="Google Shape;2148;p45"/>
                <p:cNvSpPr/>
                <p:nvPr/>
              </p:nvSpPr>
              <p:spPr>
                <a:xfrm>
                  <a:off x="8237219" y="2814637"/>
                  <a:ext cx="280035" cy="280034"/>
                </a:xfrm>
                <a:custGeom>
                  <a:rect b="b" l="l" r="r" t="t"/>
                  <a:pathLst>
                    <a:path extrusionOk="0" h="280034" w="280035">
                      <a:moveTo>
                        <a:pt x="140018" y="0"/>
                      </a:moveTo>
                      <a:cubicBezTo>
                        <a:pt x="217170" y="0"/>
                        <a:pt x="280035" y="62865"/>
                        <a:pt x="280035" y="140017"/>
                      </a:cubicBezTo>
                      <a:cubicBezTo>
                        <a:pt x="280035" y="217170"/>
                        <a:pt x="217170" y="280035"/>
                        <a:pt x="140018" y="280035"/>
                      </a:cubicBezTo>
                      <a:cubicBezTo>
                        <a:pt x="62865" y="280035"/>
                        <a:pt x="0" y="217170"/>
                        <a:pt x="0" y="140017"/>
                      </a:cubicBezTo>
                      <a:cubicBezTo>
                        <a:pt x="0" y="61913"/>
                        <a:pt x="62865" y="0"/>
                        <a:pt x="140018" y="0"/>
                      </a:cubicBezTo>
                      <a:close/>
                    </a:path>
                  </a:pathLst>
                </a:custGeom>
                <a:solidFill>
                  <a:srgbClr val="D9C06F"/>
                </a:solidFill>
                <a:ln>
                  <a:noFill/>
                </a:ln>
                <a:effectLst>
                  <a:outerShdw blurRad="50800" rotWithShape="0" dir="16200000" dist="381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49" name="Google Shape;2149;p45"/>
                <p:cNvSpPr/>
                <p:nvPr/>
              </p:nvSpPr>
              <p:spPr>
                <a:xfrm>
                  <a:off x="8291512" y="2827020"/>
                  <a:ext cx="171450" cy="125729"/>
                </a:xfrm>
                <a:custGeom>
                  <a:rect b="b" l="l" r="r" t="t"/>
                  <a:pathLst>
                    <a:path extrusionOk="0" h="125729" w="171450">
                      <a:moveTo>
                        <a:pt x="85725" y="0"/>
                      </a:moveTo>
                      <a:cubicBezTo>
                        <a:pt x="133350" y="0"/>
                        <a:pt x="171450" y="28575"/>
                        <a:pt x="171450" y="62865"/>
                      </a:cubicBezTo>
                      <a:cubicBezTo>
                        <a:pt x="171450" y="98108"/>
                        <a:pt x="133350" y="125730"/>
                        <a:pt x="85725" y="125730"/>
                      </a:cubicBezTo>
                      <a:cubicBezTo>
                        <a:pt x="38100" y="125730"/>
                        <a:pt x="0" y="97155"/>
                        <a:pt x="0" y="62865"/>
                      </a:cubicBezTo>
                      <a:cubicBezTo>
                        <a:pt x="0" y="28575"/>
                        <a:pt x="38100" y="0"/>
                        <a:pt x="85725" y="0"/>
                      </a:cubicBezTo>
                      <a:close/>
                    </a:path>
                  </a:pathLst>
                </a:custGeom>
                <a:solidFill>
                  <a:srgbClr val="F7E6A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50" name="Google Shape;2150;p45"/>
                <p:cNvSpPr/>
                <p:nvPr/>
              </p:nvSpPr>
              <p:spPr>
                <a:xfrm>
                  <a:off x="8246744" y="3153727"/>
                  <a:ext cx="260985" cy="89534"/>
                </a:xfrm>
                <a:custGeom>
                  <a:rect b="b" l="l" r="r" t="t"/>
                  <a:pathLst>
                    <a:path extrusionOk="0" h="89534" w="260985">
                      <a:moveTo>
                        <a:pt x="44768" y="0"/>
                      </a:moveTo>
                      <a:lnTo>
                        <a:pt x="216218" y="0"/>
                      </a:lnTo>
                      <a:cubicBezTo>
                        <a:pt x="240982" y="0"/>
                        <a:pt x="260985" y="20003"/>
                        <a:pt x="260985" y="44767"/>
                      </a:cubicBezTo>
                      <a:lnTo>
                        <a:pt x="260985" y="44767"/>
                      </a:lnTo>
                      <a:cubicBezTo>
                        <a:pt x="260985" y="69532"/>
                        <a:pt x="240982" y="89535"/>
                        <a:pt x="216218" y="89535"/>
                      </a:cubicBezTo>
                      <a:lnTo>
                        <a:pt x="44768" y="89535"/>
                      </a:lnTo>
                      <a:cubicBezTo>
                        <a:pt x="20003" y="89535"/>
                        <a:pt x="0" y="69532"/>
                        <a:pt x="0" y="44767"/>
                      </a:cubicBezTo>
                      <a:lnTo>
                        <a:pt x="0" y="44767"/>
                      </a:lnTo>
                      <a:cubicBezTo>
                        <a:pt x="0" y="20003"/>
                        <a:pt x="20003" y="0"/>
                        <a:pt x="44768" y="0"/>
                      </a:cubicBezTo>
                      <a:close/>
                    </a:path>
                  </a:pathLst>
                </a:custGeom>
                <a:solidFill>
                  <a:srgbClr val="D9C06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51" name="Google Shape;2151;p45"/>
                <p:cNvSpPr/>
                <p:nvPr/>
              </p:nvSpPr>
              <p:spPr>
                <a:xfrm>
                  <a:off x="8291512" y="3243262"/>
                  <a:ext cx="171450" cy="923925"/>
                </a:xfrm>
                <a:custGeom>
                  <a:rect b="b" l="l" r="r" t="t"/>
                  <a:pathLst>
                    <a:path extrusionOk="0" h="923925" w="171450">
                      <a:moveTo>
                        <a:pt x="0" y="0"/>
                      </a:moveTo>
                      <a:lnTo>
                        <a:pt x="171450" y="0"/>
                      </a:lnTo>
                      <a:lnTo>
                        <a:pt x="171450" y="923925"/>
                      </a:lnTo>
                      <a:lnTo>
                        <a:pt x="0" y="923925"/>
                      </a:lnTo>
                      <a:close/>
                    </a:path>
                  </a:pathLst>
                </a:custGeom>
                <a:gradFill>
                  <a:gsLst>
                    <a:gs pos="0">
                      <a:srgbClr val="8C7435"/>
                    </a:gs>
                    <a:gs pos="11000">
                      <a:srgbClr val="8C7435"/>
                    </a:gs>
                    <a:gs pos="39000">
                      <a:srgbClr val="D8BF6D"/>
                    </a:gs>
                    <a:gs pos="100000">
                      <a:srgbClr val="EFD47A"/>
                    </a:gs>
                  </a:gsLst>
                  <a:lin ang="0" scaled="0"/>
                </a:gra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52" name="Google Shape;2152;p45"/>
                <p:cNvSpPr/>
                <p:nvPr/>
              </p:nvSpPr>
              <p:spPr>
                <a:xfrm>
                  <a:off x="8291512" y="3243262"/>
                  <a:ext cx="171450" cy="133350"/>
                </a:xfrm>
                <a:custGeom>
                  <a:rect b="b" l="l" r="r" t="t"/>
                  <a:pathLst>
                    <a:path extrusionOk="0" h="133350" w="171450">
                      <a:moveTo>
                        <a:pt x="0" y="80963"/>
                      </a:moveTo>
                      <a:cubicBezTo>
                        <a:pt x="0" y="35243"/>
                        <a:pt x="161925" y="48578"/>
                        <a:pt x="171450" y="133350"/>
                      </a:cubicBezTo>
                      <a:lnTo>
                        <a:pt x="171450" y="0"/>
                      </a:lnTo>
                      <a:lnTo>
                        <a:pt x="0" y="0"/>
                      </a:lnTo>
                      <a:lnTo>
                        <a:pt x="0" y="80963"/>
                      </a:lnTo>
                      <a:close/>
                    </a:path>
                  </a:pathLst>
                </a:custGeom>
                <a:solidFill>
                  <a:srgbClr val="A48D1F">
                    <a:alpha val="5490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53" name="Google Shape;2153;p45"/>
                <p:cNvSpPr/>
                <p:nvPr/>
              </p:nvSpPr>
              <p:spPr>
                <a:xfrm>
                  <a:off x="8282939" y="3168967"/>
                  <a:ext cx="152400" cy="38100"/>
                </a:xfrm>
                <a:custGeom>
                  <a:rect b="b" l="l" r="r" t="t"/>
                  <a:pathLst>
                    <a:path extrusionOk="0" h="38100" w="152400">
                      <a:moveTo>
                        <a:pt x="19050" y="0"/>
                      </a:moveTo>
                      <a:lnTo>
                        <a:pt x="133350" y="0"/>
                      </a:lnTo>
                      <a:cubicBezTo>
                        <a:pt x="143828" y="0"/>
                        <a:pt x="152400" y="8572"/>
                        <a:pt x="152400" y="19050"/>
                      </a:cubicBezTo>
                      <a:lnTo>
                        <a:pt x="152400" y="19050"/>
                      </a:lnTo>
                      <a:cubicBezTo>
                        <a:pt x="152400" y="29527"/>
                        <a:pt x="143828" y="38100"/>
                        <a:pt x="133350" y="38100"/>
                      </a:cubicBezTo>
                      <a:lnTo>
                        <a:pt x="19050" y="38100"/>
                      </a:lnTo>
                      <a:cubicBezTo>
                        <a:pt x="8573" y="38100"/>
                        <a:pt x="0" y="29527"/>
                        <a:pt x="0" y="19050"/>
                      </a:cubicBezTo>
                      <a:lnTo>
                        <a:pt x="0" y="19050"/>
                      </a:lnTo>
                      <a:cubicBezTo>
                        <a:pt x="0" y="8572"/>
                        <a:pt x="8573" y="0"/>
                        <a:pt x="19050" y="0"/>
                      </a:cubicBezTo>
                      <a:close/>
                    </a:path>
                  </a:pathLst>
                </a:custGeom>
                <a:solidFill>
                  <a:srgbClr val="F7E6A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54" name="Google Shape;2154;p45"/>
                <p:cNvSpPr/>
                <p:nvPr/>
              </p:nvSpPr>
              <p:spPr>
                <a:xfrm>
                  <a:off x="8312425" y="3376612"/>
                  <a:ext cx="64812" cy="683894"/>
                </a:xfrm>
                <a:custGeom>
                  <a:rect b="b" l="l" r="r" t="t"/>
                  <a:pathLst>
                    <a:path extrusionOk="0" h="683894" w="64812">
                      <a:moveTo>
                        <a:pt x="32427" y="0"/>
                      </a:moveTo>
                      <a:lnTo>
                        <a:pt x="32427" y="0"/>
                      </a:lnTo>
                      <a:cubicBezTo>
                        <a:pt x="50525" y="0"/>
                        <a:pt x="64812" y="14288"/>
                        <a:pt x="64812" y="32385"/>
                      </a:cubicBezTo>
                      <a:lnTo>
                        <a:pt x="64812" y="651510"/>
                      </a:lnTo>
                      <a:cubicBezTo>
                        <a:pt x="64812" y="669607"/>
                        <a:pt x="50525" y="683895"/>
                        <a:pt x="32427" y="683895"/>
                      </a:cubicBezTo>
                      <a:lnTo>
                        <a:pt x="32427" y="683895"/>
                      </a:lnTo>
                      <a:cubicBezTo>
                        <a:pt x="14330" y="683895"/>
                        <a:pt x="42" y="669607"/>
                        <a:pt x="42" y="651510"/>
                      </a:cubicBezTo>
                      <a:lnTo>
                        <a:pt x="42" y="32385"/>
                      </a:lnTo>
                      <a:cubicBezTo>
                        <a:pt x="-910" y="15240"/>
                        <a:pt x="14330" y="0"/>
                        <a:pt x="32427" y="0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8C7435"/>
                    </a:gs>
                    <a:gs pos="17000">
                      <a:srgbClr val="8C7435"/>
                    </a:gs>
                    <a:gs pos="33000">
                      <a:srgbClr val="D8BF6D"/>
                    </a:gs>
                    <a:gs pos="75000">
                      <a:srgbClr val="F7E9BA"/>
                    </a:gs>
                    <a:gs pos="100000">
                      <a:srgbClr val="EFD47A"/>
                    </a:gs>
                  </a:gsLst>
                  <a:lin ang="0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2155" name="Google Shape;2155;p45"/>
            <p:cNvSpPr/>
            <p:nvPr/>
          </p:nvSpPr>
          <p:spPr>
            <a:xfrm>
              <a:off x="3600894" y="4387700"/>
              <a:ext cx="453892" cy="900224"/>
            </a:xfrm>
            <a:custGeom>
              <a:rect b="b" l="l" r="r" t="t"/>
              <a:pathLst>
                <a:path extrusionOk="0" h="900224" w="411693">
                  <a:moveTo>
                    <a:pt x="0" y="900224"/>
                  </a:moveTo>
                  <a:cubicBezTo>
                    <a:pt x="190573" y="533991"/>
                    <a:pt x="257950" y="465468"/>
                    <a:pt x="411693" y="0"/>
                  </a:cubicBezTo>
                  <a:cubicBezTo>
                    <a:pt x="319223" y="444205"/>
                    <a:pt x="385134" y="533992"/>
                    <a:pt x="0" y="9002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6" name="Google Shape;2156;p45"/>
            <p:cNvSpPr/>
            <p:nvPr/>
          </p:nvSpPr>
          <p:spPr>
            <a:xfrm>
              <a:off x="6346246" y="5244817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187643" y="248603"/>
                  </a:moveTo>
                  <a:cubicBezTo>
                    <a:pt x="109538" y="193357"/>
                    <a:pt x="45720" y="128588"/>
                    <a:pt x="0" y="56197"/>
                  </a:cubicBezTo>
                  <a:lnTo>
                    <a:pt x="90488" y="0"/>
                  </a:lnTo>
                  <a:cubicBezTo>
                    <a:pt x="128588" y="60007"/>
                    <a:pt x="181927" y="115253"/>
                    <a:pt x="248602" y="161925"/>
                  </a:cubicBezTo>
                  <a:cubicBezTo>
                    <a:pt x="184785" y="130493"/>
                    <a:pt x="153352" y="214313"/>
                    <a:pt x="187643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7" name="Google Shape;2157;p45"/>
            <p:cNvSpPr/>
            <p:nvPr/>
          </p:nvSpPr>
          <p:spPr>
            <a:xfrm>
              <a:off x="3616481" y="5244817"/>
              <a:ext cx="1448147" cy="385545"/>
            </a:xfrm>
            <a:custGeom>
              <a:rect b="b" l="l" r="r" t="t"/>
              <a:pathLst>
                <a:path extrusionOk="0" h="429577" w="1613534">
                  <a:moveTo>
                    <a:pt x="1613535" y="56197"/>
                  </a:moveTo>
                  <a:cubicBezTo>
                    <a:pt x="1543050" y="169545"/>
                    <a:pt x="1426845" y="264795"/>
                    <a:pt x="1283017" y="330518"/>
                  </a:cubicBezTo>
                  <a:cubicBezTo>
                    <a:pt x="1145857" y="393382"/>
                    <a:pt x="982028" y="429578"/>
                    <a:pt x="806767" y="429578"/>
                  </a:cubicBezTo>
                  <a:cubicBezTo>
                    <a:pt x="631507" y="429578"/>
                    <a:pt x="468630" y="393382"/>
                    <a:pt x="330517" y="330518"/>
                  </a:cubicBezTo>
                  <a:cubicBezTo>
                    <a:pt x="186690" y="264795"/>
                    <a:pt x="71438" y="169545"/>
                    <a:pt x="0" y="56197"/>
                  </a:cubicBezTo>
                  <a:lnTo>
                    <a:pt x="90488" y="0"/>
                  </a:lnTo>
                  <a:cubicBezTo>
                    <a:pt x="150495" y="95250"/>
                    <a:pt x="249555" y="176213"/>
                    <a:pt x="374332" y="233363"/>
                  </a:cubicBezTo>
                  <a:cubicBezTo>
                    <a:pt x="498157" y="289560"/>
                    <a:pt x="645795" y="322897"/>
                    <a:pt x="805815" y="322897"/>
                  </a:cubicBezTo>
                  <a:cubicBezTo>
                    <a:pt x="965835" y="322897"/>
                    <a:pt x="1113473" y="290513"/>
                    <a:pt x="1237298" y="233363"/>
                  </a:cubicBezTo>
                  <a:cubicBezTo>
                    <a:pt x="1362075" y="176213"/>
                    <a:pt x="1462088" y="95250"/>
                    <a:pt x="1521142" y="0"/>
                  </a:cubicBezTo>
                  <a:lnTo>
                    <a:pt x="1613535" y="5619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8" name="Google Shape;2158;p45"/>
            <p:cNvSpPr/>
            <p:nvPr/>
          </p:nvSpPr>
          <p:spPr>
            <a:xfrm>
              <a:off x="3617335" y="5244817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187642" y="248603"/>
                  </a:moveTo>
                  <a:cubicBezTo>
                    <a:pt x="109538" y="193357"/>
                    <a:pt x="45720" y="128588"/>
                    <a:pt x="0" y="56197"/>
                  </a:cubicBezTo>
                  <a:lnTo>
                    <a:pt x="90488" y="0"/>
                  </a:lnTo>
                  <a:cubicBezTo>
                    <a:pt x="128588" y="60007"/>
                    <a:pt x="181928" y="115253"/>
                    <a:pt x="248603" y="161925"/>
                  </a:cubicBezTo>
                  <a:cubicBezTo>
                    <a:pt x="184785" y="130493"/>
                    <a:pt x="152400" y="214313"/>
                    <a:pt x="187642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9" name="Google Shape;2159;p45"/>
            <p:cNvSpPr/>
            <p:nvPr/>
          </p:nvSpPr>
          <p:spPr>
            <a:xfrm>
              <a:off x="4840434" y="5244817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60960" y="248603"/>
                  </a:moveTo>
                  <a:cubicBezTo>
                    <a:pt x="139065" y="193357"/>
                    <a:pt x="202883" y="128588"/>
                    <a:pt x="248603" y="56197"/>
                  </a:cubicBezTo>
                  <a:lnTo>
                    <a:pt x="158115" y="0"/>
                  </a:lnTo>
                  <a:cubicBezTo>
                    <a:pt x="120015" y="60007"/>
                    <a:pt x="66675" y="115253"/>
                    <a:pt x="0" y="161925"/>
                  </a:cubicBezTo>
                  <a:cubicBezTo>
                    <a:pt x="63818" y="130493"/>
                    <a:pt x="95250" y="214313"/>
                    <a:pt x="60960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0" name="Google Shape;2160;p45"/>
            <p:cNvSpPr/>
            <p:nvPr/>
          </p:nvSpPr>
          <p:spPr>
            <a:xfrm>
              <a:off x="4980509" y="5244817"/>
              <a:ext cx="1448148" cy="385545"/>
            </a:xfrm>
            <a:custGeom>
              <a:rect b="b" l="l" r="r" t="t"/>
              <a:pathLst>
                <a:path extrusionOk="0" h="429577" w="1613535">
                  <a:moveTo>
                    <a:pt x="1613535" y="56197"/>
                  </a:moveTo>
                  <a:cubicBezTo>
                    <a:pt x="1543050" y="169545"/>
                    <a:pt x="1426845" y="264795"/>
                    <a:pt x="1283018" y="330518"/>
                  </a:cubicBezTo>
                  <a:cubicBezTo>
                    <a:pt x="1145858" y="393382"/>
                    <a:pt x="982028" y="429578"/>
                    <a:pt x="806768" y="429578"/>
                  </a:cubicBezTo>
                  <a:cubicBezTo>
                    <a:pt x="631508" y="429578"/>
                    <a:pt x="468630" y="393382"/>
                    <a:pt x="330518" y="330518"/>
                  </a:cubicBezTo>
                  <a:cubicBezTo>
                    <a:pt x="186690" y="264795"/>
                    <a:pt x="71438" y="169545"/>
                    <a:pt x="0" y="56197"/>
                  </a:cubicBezTo>
                  <a:lnTo>
                    <a:pt x="90488" y="0"/>
                  </a:lnTo>
                  <a:cubicBezTo>
                    <a:pt x="150495" y="95250"/>
                    <a:pt x="249555" y="176213"/>
                    <a:pt x="374333" y="233363"/>
                  </a:cubicBezTo>
                  <a:cubicBezTo>
                    <a:pt x="498158" y="289560"/>
                    <a:pt x="645795" y="322897"/>
                    <a:pt x="805815" y="322897"/>
                  </a:cubicBezTo>
                  <a:cubicBezTo>
                    <a:pt x="965835" y="322897"/>
                    <a:pt x="1113473" y="290513"/>
                    <a:pt x="1237298" y="233363"/>
                  </a:cubicBezTo>
                  <a:cubicBezTo>
                    <a:pt x="1362075" y="176213"/>
                    <a:pt x="1462088" y="95250"/>
                    <a:pt x="1521143" y="0"/>
                  </a:cubicBezTo>
                  <a:lnTo>
                    <a:pt x="1613535" y="5619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1" name="Google Shape;2161;p45"/>
            <p:cNvSpPr/>
            <p:nvPr/>
          </p:nvSpPr>
          <p:spPr>
            <a:xfrm>
              <a:off x="4981363" y="5244817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187643" y="248603"/>
                  </a:moveTo>
                  <a:cubicBezTo>
                    <a:pt x="109538" y="193357"/>
                    <a:pt x="45720" y="128588"/>
                    <a:pt x="0" y="56197"/>
                  </a:cubicBezTo>
                  <a:lnTo>
                    <a:pt x="90488" y="0"/>
                  </a:lnTo>
                  <a:cubicBezTo>
                    <a:pt x="128588" y="60007"/>
                    <a:pt x="181928" y="115253"/>
                    <a:pt x="248603" y="161925"/>
                  </a:cubicBezTo>
                  <a:cubicBezTo>
                    <a:pt x="185738" y="130493"/>
                    <a:pt x="153353" y="214313"/>
                    <a:pt x="187643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2" name="Google Shape;2162;p45"/>
            <p:cNvSpPr/>
            <p:nvPr/>
          </p:nvSpPr>
          <p:spPr>
            <a:xfrm>
              <a:off x="6204462" y="5244817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60960" y="248603"/>
                  </a:moveTo>
                  <a:cubicBezTo>
                    <a:pt x="139065" y="193357"/>
                    <a:pt x="202883" y="128588"/>
                    <a:pt x="248603" y="56197"/>
                  </a:cubicBezTo>
                  <a:lnTo>
                    <a:pt x="158115" y="0"/>
                  </a:lnTo>
                  <a:cubicBezTo>
                    <a:pt x="120015" y="60007"/>
                    <a:pt x="66675" y="115253"/>
                    <a:pt x="0" y="161925"/>
                  </a:cubicBezTo>
                  <a:cubicBezTo>
                    <a:pt x="63818" y="130493"/>
                    <a:pt x="96203" y="214313"/>
                    <a:pt x="60960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163" name="Google Shape;2163;p45"/>
            <p:cNvGrpSpPr/>
            <p:nvPr/>
          </p:nvGrpSpPr>
          <p:grpSpPr>
            <a:xfrm>
              <a:off x="4895392" y="4933722"/>
              <a:ext cx="251107" cy="1212832"/>
              <a:chOff x="8237219" y="2814637"/>
              <a:chExt cx="280035" cy="1352550"/>
            </a:xfrm>
          </p:grpSpPr>
          <p:sp>
            <p:nvSpPr>
              <p:cNvPr id="2164" name="Google Shape;2164;p45"/>
              <p:cNvSpPr/>
              <p:nvPr/>
            </p:nvSpPr>
            <p:spPr>
              <a:xfrm>
                <a:off x="8291512" y="3068955"/>
                <a:ext cx="171450" cy="94297"/>
              </a:xfrm>
              <a:custGeom>
                <a:rect b="b" l="l" r="r" t="t"/>
                <a:pathLst>
                  <a:path extrusionOk="0" h="94297" w="171450">
                    <a:moveTo>
                      <a:pt x="0" y="94297"/>
                    </a:moveTo>
                    <a:lnTo>
                      <a:pt x="18098" y="87630"/>
                    </a:lnTo>
                    <a:cubicBezTo>
                      <a:pt x="36195" y="80963"/>
                      <a:pt x="48577" y="63817"/>
                      <a:pt x="48577" y="43815"/>
                    </a:cubicBezTo>
                    <a:cubicBezTo>
                      <a:pt x="48577" y="24765"/>
                      <a:pt x="36195" y="7620"/>
                      <a:pt x="18098" y="0"/>
                    </a:cubicBezTo>
                    <a:lnTo>
                      <a:pt x="85725" y="24765"/>
                    </a:lnTo>
                    <a:lnTo>
                      <a:pt x="153352" y="0"/>
                    </a:lnTo>
                    <a:cubicBezTo>
                      <a:pt x="135255" y="6667"/>
                      <a:pt x="122873" y="23813"/>
                      <a:pt x="122873" y="43815"/>
                    </a:cubicBezTo>
                    <a:cubicBezTo>
                      <a:pt x="122873" y="62865"/>
                      <a:pt x="135255" y="80010"/>
                      <a:pt x="153352" y="87630"/>
                    </a:cubicBezTo>
                    <a:lnTo>
                      <a:pt x="171450" y="94297"/>
                    </a:lnTo>
                    <a:lnTo>
                      <a:pt x="85725" y="94297"/>
                    </a:lnTo>
                    <a:lnTo>
                      <a:pt x="0" y="94297"/>
                    </a:lnTo>
                    <a:close/>
                  </a:path>
                </a:pathLst>
              </a:custGeom>
              <a:solidFill>
                <a:srgbClr val="90773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65" name="Google Shape;2165;p45"/>
              <p:cNvSpPr/>
              <p:nvPr/>
            </p:nvSpPr>
            <p:spPr>
              <a:xfrm>
                <a:off x="8237219" y="2814637"/>
                <a:ext cx="280035" cy="280034"/>
              </a:xfrm>
              <a:custGeom>
                <a:rect b="b" l="l" r="r" t="t"/>
                <a:pathLst>
                  <a:path extrusionOk="0" h="280034" w="280035">
                    <a:moveTo>
                      <a:pt x="140018" y="0"/>
                    </a:moveTo>
                    <a:cubicBezTo>
                      <a:pt x="217170" y="0"/>
                      <a:pt x="280035" y="62865"/>
                      <a:pt x="280035" y="140017"/>
                    </a:cubicBezTo>
                    <a:cubicBezTo>
                      <a:pt x="280035" y="217170"/>
                      <a:pt x="217170" y="280035"/>
                      <a:pt x="140018" y="280035"/>
                    </a:cubicBezTo>
                    <a:cubicBezTo>
                      <a:pt x="62865" y="280035"/>
                      <a:pt x="0" y="217170"/>
                      <a:pt x="0" y="140017"/>
                    </a:cubicBezTo>
                    <a:cubicBezTo>
                      <a:pt x="0" y="61913"/>
                      <a:pt x="62865" y="0"/>
                      <a:pt x="14001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  <a:effectLst>
                <a:outerShdw blurRad="50800" rotWithShape="0" dir="162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66" name="Google Shape;2166;p45"/>
              <p:cNvSpPr/>
              <p:nvPr/>
            </p:nvSpPr>
            <p:spPr>
              <a:xfrm>
                <a:off x="8291512" y="2827020"/>
                <a:ext cx="171450" cy="125729"/>
              </a:xfrm>
              <a:custGeom>
                <a:rect b="b" l="l" r="r" t="t"/>
                <a:pathLst>
                  <a:path extrusionOk="0" h="125729" w="171450">
                    <a:moveTo>
                      <a:pt x="85725" y="0"/>
                    </a:moveTo>
                    <a:cubicBezTo>
                      <a:pt x="133350" y="0"/>
                      <a:pt x="171450" y="28575"/>
                      <a:pt x="171450" y="62865"/>
                    </a:cubicBezTo>
                    <a:cubicBezTo>
                      <a:pt x="171450" y="98108"/>
                      <a:pt x="133350" y="125730"/>
                      <a:pt x="85725" y="125730"/>
                    </a:cubicBezTo>
                    <a:cubicBezTo>
                      <a:pt x="38100" y="125730"/>
                      <a:pt x="0" y="97155"/>
                      <a:pt x="0" y="62865"/>
                    </a:cubicBezTo>
                    <a:cubicBezTo>
                      <a:pt x="0" y="28575"/>
                      <a:pt x="38100" y="0"/>
                      <a:pt x="85725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67" name="Google Shape;2167;p45"/>
              <p:cNvSpPr/>
              <p:nvPr/>
            </p:nvSpPr>
            <p:spPr>
              <a:xfrm>
                <a:off x="8246744" y="3153727"/>
                <a:ext cx="260985" cy="89534"/>
              </a:xfrm>
              <a:custGeom>
                <a:rect b="b" l="l" r="r" t="t"/>
                <a:pathLst>
                  <a:path extrusionOk="0" h="89534" w="260985">
                    <a:moveTo>
                      <a:pt x="44768" y="0"/>
                    </a:moveTo>
                    <a:lnTo>
                      <a:pt x="216218" y="0"/>
                    </a:lnTo>
                    <a:cubicBezTo>
                      <a:pt x="240982" y="0"/>
                      <a:pt x="260985" y="20003"/>
                      <a:pt x="260985" y="44767"/>
                    </a:cubicBezTo>
                    <a:lnTo>
                      <a:pt x="260985" y="44767"/>
                    </a:lnTo>
                    <a:cubicBezTo>
                      <a:pt x="260985" y="69532"/>
                      <a:pt x="240982" y="89535"/>
                      <a:pt x="216218" y="89535"/>
                    </a:cubicBezTo>
                    <a:lnTo>
                      <a:pt x="44768" y="89535"/>
                    </a:lnTo>
                    <a:cubicBezTo>
                      <a:pt x="20003" y="89535"/>
                      <a:pt x="0" y="69532"/>
                      <a:pt x="0" y="44767"/>
                    </a:cubicBezTo>
                    <a:lnTo>
                      <a:pt x="0" y="44767"/>
                    </a:lnTo>
                    <a:cubicBezTo>
                      <a:pt x="0" y="20003"/>
                      <a:pt x="20003" y="0"/>
                      <a:pt x="4476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68" name="Google Shape;2168;p45"/>
              <p:cNvSpPr/>
              <p:nvPr/>
            </p:nvSpPr>
            <p:spPr>
              <a:xfrm>
                <a:off x="8291512" y="3243262"/>
                <a:ext cx="171450" cy="923925"/>
              </a:xfrm>
              <a:custGeom>
                <a:rect b="b" l="l" r="r" t="t"/>
                <a:pathLst>
                  <a:path extrusionOk="0" h="923925" w="171450">
                    <a:moveTo>
                      <a:pt x="0" y="0"/>
                    </a:moveTo>
                    <a:lnTo>
                      <a:pt x="171450" y="0"/>
                    </a:lnTo>
                    <a:lnTo>
                      <a:pt x="171450" y="923925"/>
                    </a:lnTo>
                    <a:lnTo>
                      <a:pt x="0" y="923925"/>
                    </a:ln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1000">
                    <a:srgbClr val="8C7435"/>
                  </a:gs>
                  <a:gs pos="39000">
                    <a:srgbClr val="D8BF6D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69" name="Google Shape;2169;p45"/>
              <p:cNvSpPr/>
              <p:nvPr/>
            </p:nvSpPr>
            <p:spPr>
              <a:xfrm>
                <a:off x="8291512" y="3243262"/>
                <a:ext cx="171450" cy="133350"/>
              </a:xfrm>
              <a:custGeom>
                <a:rect b="b" l="l" r="r" t="t"/>
                <a:pathLst>
                  <a:path extrusionOk="0" h="133350" w="171450">
                    <a:moveTo>
                      <a:pt x="0" y="80963"/>
                    </a:moveTo>
                    <a:cubicBezTo>
                      <a:pt x="0" y="35243"/>
                      <a:pt x="161925" y="48578"/>
                      <a:pt x="171450" y="133350"/>
                    </a:cubicBezTo>
                    <a:lnTo>
                      <a:pt x="171450" y="0"/>
                    </a:lnTo>
                    <a:lnTo>
                      <a:pt x="0" y="0"/>
                    </a:lnTo>
                    <a:lnTo>
                      <a:pt x="0" y="80963"/>
                    </a:lnTo>
                    <a:close/>
                  </a:path>
                </a:pathLst>
              </a:custGeom>
              <a:solidFill>
                <a:srgbClr val="A48D1F">
                  <a:alpha val="549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70" name="Google Shape;2170;p45"/>
              <p:cNvSpPr/>
              <p:nvPr/>
            </p:nvSpPr>
            <p:spPr>
              <a:xfrm>
                <a:off x="8282939" y="3168967"/>
                <a:ext cx="152400" cy="38100"/>
              </a:xfrm>
              <a:custGeom>
                <a:rect b="b" l="l" r="r" t="t"/>
                <a:pathLst>
                  <a:path extrusionOk="0" h="38100" w="152400">
                    <a:moveTo>
                      <a:pt x="19050" y="0"/>
                    </a:moveTo>
                    <a:lnTo>
                      <a:pt x="133350" y="0"/>
                    </a:lnTo>
                    <a:cubicBezTo>
                      <a:pt x="143828" y="0"/>
                      <a:pt x="152400" y="8572"/>
                      <a:pt x="152400" y="19050"/>
                    </a:cubicBezTo>
                    <a:lnTo>
                      <a:pt x="152400" y="19050"/>
                    </a:lnTo>
                    <a:cubicBezTo>
                      <a:pt x="152400" y="29527"/>
                      <a:pt x="143828" y="38100"/>
                      <a:pt x="133350" y="38100"/>
                    </a:cubicBezTo>
                    <a:lnTo>
                      <a:pt x="19050" y="38100"/>
                    </a:lnTo>
                    <a:cubicBezTo>
                      <a:pt x="8573" y="38100"/>
                      <a:pt x="0" y="29527"/>
                      <a:pt x="0" y="19050"/>
                    </a:cubicBezTo>
                    <a:lnTo>
                      <a:pt x="0" y="19050"/>
                    </a:lnTo>
                    <a:cubicBezTo>
                      <a:pt x="0" y="8572"/>
                      <a:pt x="8573" y="0"/>
                      <a:pt x="19050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71" name="Google Shape;2171;p45"/>
              <p:cNvSpPr/>
              <p:nvPr/>
            </p:nvSpPr>
            <p:spPr>
              <a:xfrm>
                <a:off x="8312425" y="3376612"/>
                <a:ext cx="64812" cy="683894"/>
              </a:xfrm>
              <a:custGeom>
                <a:rect b="b" l="l" r="r" t="t"/>
                <a:pathLst>
                  <a:path extrusionOk="0" h="683894" w="64812">
                    <a:moveTo>
                      <a:pt x="32427" y="0"/>
                    </a:moveTo>
                    <a:lnTo>
                      <a:pt x="32427" y="0"/>
                    </a:lnTo>
                    <a:cubicBezTo>
                      <a:pt x="50525" y="0"/>
                      <a:pt x="64812" y="14288"/>
                      <a:pt x="64812" y="32385"/>
                    </a:cubicBezTo>
                    <a:lnTo>
                      <a:pt x="64812" y="651510"/>
                    </a:lnTo>
                    <a:cubicBezTo>
                      <a:pt x="64812" y="669607"/>
                      <a:pt x="50525" y="683895"/>
                      <a:pt x="32427" y="683895"/>
                    </a:cubicBezTo>
                    <a:lnTo>
                      <a:pt x="32427" y="683895"/>
                    </a:lnTo>
                    <a:cubicBezTo>
                      <a:pt x="14330" y="683895"/>
                      <a:pt x="42" y="669607"/>
                      <a:pt x="42" y="651510"/>
                    </a:cubicBezTo>
                    <a:lnTo>
                      <a:pt x="42" y="32385"/>
                    </a:lnTo>
                    <a:cubicBezTo>
                      <a:pt x="-910" y="15240"/>
                      <a:pt x="14330" y="0"/>
                      <a:pt x="3242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7000">
                    <a:srgbClr val="8C7435"/>
                  </a:gs>
                  <a:gs pos="33000">
                    <a:srgbClr val="D8BF6D"/>
                  </a:gs>
                  <a:gs pos="75000">
                    <a:srgbClr val="F7E9BA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172" name="Google Shape;2172;p45"/>
            <p:cNvGrpSpPr/>
            <p:nvPr/>
          </p:nvGrpSpPr>
          <p:grpSpPr>
            <a:xfrm>
              <a:off x="3541706" y="4926082"/>
              <a:ext cx="251107" cy="1212832"/>
              <a:chOff x="8237219" y="2814637"/>
              <a:chExt cx="280035" cy="1352550"/>
            </a:xfrm>
          </p:grpSpPr>
          <p:sp>
            <p:nvSpPr>
              <p:cNvPr id="2173" name="Google Shape;2173;p45"/>
              <p:cNvSpPr/>
              <p:nvPr/>
            </p:nvSpPr>
            <p:spPr>
              <a:xfrm>
                <a:off x="8291512" y="3068955"/>
                <a:ext cx="171450" cy="94297"/>
              </a:xfrm>
              <a:custGeom>
                <a:rect b="b" l="l" r="r" t="t"/>
                <a:pathLst>
                  <a:path extrusionOk="0" h="94297" w="171450">
                    <a:moveTo>
                      <a:pt x="0" y="94297"/>
                    </a:moveTo>
                    <a:lnTo>
                      <a:pt x="18098" y="87630"/>
                    </a:lnTo>
                    <a:cubicBezTo>
                      <a:pt x="36195" y="80963"/>
                      <a:pt x="48577" y="63817"/>
                      <a:pt x="48577" y="43815"/>
                    </a:cubicBezTo>
                    <a:cubicBezTo>
                      <a:pt x="48577" y="24765"/>
                      <a:pt x="36195" y="7620"/>
                      <a:pt x="18098" y="0"/>
                    </a:cubicBezTo>
                    <a:lnTo>
                      <a:pt x="85725" y="24765"/>
                    </a:lnTo>
                    <a:lnTo>
                      <a:pt x="153352" y="0"/>
                    </a:lnTo>
                    <a:cubicBezTo>
                      <a:pt x="135255" y="6667"/>
                      <a:pt x="122873" y="23813"/>
                      <a:pt x="122873" y="43815"/>
                    </a:cubicBezTo>
                    <a:cubicBezTo>
                      <a:pt x="122873" y="62865"/>
                      <a:pt x="135255" y="80010"/>
                      <a:pt x="153352" y="87630"/>
                    </a:cubicBezTo>
                    <a:lnTo>
                      <a:pt x="171450" y="94297"/>
                    </a:lnTo>
                    <a:lnTo>
                      <a:pt x="85725" y="94297"/>
                    </a:lnTo>
                    <a:lnTo>
                      <a:pt x="0" y="94297"/>
                    </a:lnTo>
                    <a:close/>
                  </a:path>
                </a:pathLst>
              </a:custGeom>
              <a:solidFill>
                <a:srgbClr val="90773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74" name="Google Shape;2174;p45"/>
              <p:cNvSpPr/>
              <p:nvPr/>
            </p:nvSpPr>
            <p:spPr>
              <a:xfrm>
                <a:off x="8237219" y="2814637"/>
                <a:ext cx="280035" cy="280034"/>
              </a:xfrm>
              <a:custGeom>
                <a:rect b="b" l="l" r="r" t="t"/>
                <a:pathLst>
                  <a:path extrusionOk="0" h="280034" w="280035">
                    <a:moveTo>
                      <a:pt x="140018" y="0"/>
                    </a:moveTo>
                    <a:cubicBezTo>
                      <a:pt x="217170" y="0"/>
                      <a:pt x="280035" y="62865"/>
                      <a:pt x="280035" y="140017"/>
                    </a:cubicBezTo>
                    <a:cubicBezTo>
                      <a:pt x="280035" y="217170"/>
                      <a:pt x="217170" y="280035"/>
                      <a:pt x="140018" y="280035"/>
                    </a:cubicBezTo>
                    <a:cubicBezTo>
                      <a:pt x="62865" y="280035"/>
                      <a:pt x="0" y="217170"/>
                      <a:pt x="0" y="140017"/>
                    </a:cubicBezTo>
                    <a:cubicBezTo>
                      <a:pt x="0" y="61913"/>
                      <a:pt x="62865" y="0"/>
                      <a:pt x="14001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  <a:effectLst>
                <a:outerShdw blurRad="50800" rotWithShape="0" dir="162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75" name="Google Shape;2175;p45"/>
              <p:cNvSpPr/>
              <p:nvPr/>
            </p:nvSpPr>
            <p:spPr>
              <a:xfrm>
                <a:off x="8291512" y="2827020"/>
                <a:ext cx="171450" cy="125729"/>
              </a:xfrm>
              <a:custGeom>
                <a:rect b="b" l="l" r="r" t="t"/>
                <a:pathLst>
                  <a:path extrusionOk="0" h="125729" w="171450">
                    <a:moveTo>
                      <a:pt x="85725" y="0"/>
                    </a:moveTo>
                    <a:cubicBezTo>
                      <a:pt x="133350" y="0"/>
                      <a:pt x="171450" y="28575"/>
                      <a:pt x="171450" y="62865"/>
                    </a:cubicBezTo>
                    <a:cubicBezTo>
                      <a:pt x="171450" y="98108"/>
                      <a:pt x="133350" y="125730"/>
                      <a:pt x="85725" y="125730"/>
                    </a:cubicBezTo>
                    <a:cubicBezTo>
                      <a:pt x="38100" y="125730"/>
                      <a:pt x="0" y="97155"/>
                      <a:pt x="0" y="62865"/>
                    </a:cubicBezTo>
                    <a:cubicBezTo>
                      <a:pt x="0" y="28575"/>
                      <a:pt x="38100" y="0"/>
                      <a:pt x="85725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76" name="Google Shape;2176;p45"/>
              <p:cNvSpPr/>
              <p:nvPr/>
            </p:nvSpPr>
            <p:spPr>
              <a:xfrm>
                <a:off x="8246744" y="3153727"/>
                <a:ext cx="260985" cy="89534"/>
              </a:xfrm>
              <a:custGeom>
                <a:rect b="b" l="l" r="r" t="t"/>
                <a:pathLst>
                  <a:path extrusionOk="0" h="89534" w="260985">
                    <a:moveTo>
                      <a:pt x="44768" y="0"/>
                    </a:moveTo>
                    <a:lnTo>
                      <a:pt x="216218" y="0"/>
                    </a:lnTo>
                    <a:cubicBezTo>
                      <a:pt x="240982" y="0"/>
                      <a:pt x="260985" y="20003"/>
                      <a:pt x="260985" y="44767"/>
                    </a:cubicBezTo>
                    <a:lnTo>
                      <a:pt x="260985" y="44767"/>
                    </a:lnTo>
                    <a:cubicBezTo>
                      <a:pt x="260985" y="69532"/>
                      <a:pt x="240982" y="89535"/>
                      <a:pt x="216218" y="89535"/>
                    </a:cubicBezTo>
                    <a:lnTo>
                      <a:pt x="44768" y="89535"/>
                    </a:lnTo>
                    <a:cubicBezTo>
                      <a:pt x="20003" y="89535"/>
                      <a:pt x="0" y="69532"/>
                      <a:pt x="0" y="44767"/>
                    </a:cubicBezTo>
                    <a:lnTo>
                      <a:pt x="0" y="44767"/>
                    </a:lnTo>
                    <a:cubicBezTo>
                      <a:pt x="0" y="20003"/>
                      <a:pt x="20003" y="0"/>
                      <a:pt x="4476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77" name="Google Shape;2177;p45"/>
              <p:cNvSpPr/>
              <p:nvPr/>
            </p:nvSpPr>
            <p:spPr>
              <a:xfrm>
                <a:off x="8291512" y="3243262"/>
                <a:ext cx="171450" cy="923925"/>
              </a:xfrm>
              <a:custGeom>
                <a:rect b="b" l="l" r="r" t="t"/>
                <a:pathLst>
                  <a:path extrusionOk="0" h="923925" w="171450">
                    <a:moveTo>
                      <a:pt x="0" y="0"/>
                    </a:moveTo>
                    <a:lnTo>
                      <a:pt x="171450" y="0"/>
                    </a:lnTo>
                    <a:lnTo>
                      <a:pt x="171450" y="923925"/>
                    </a:lnTo>
                    <a:lnTo>
                      <a:pt x="0" y="923925"/>
                    </a:ln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1000">
                    <a:srgbClr val="8C7435"/>
                  </a:gs>
                  <a:gs pos="39000">
                    <a:srgbClr val="D8BF6D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78" name="Google Shape;2178;p45"/>
              <p:cNvSpPr/>
              <p:nvPr/>
            </p:nvSpPr>
            <p:spPr>
              <a:xfrm>
                <a:off x="8291512" y="3243262"/>
                <a:ext cx="171450" cy="133350"/>
              </a:xfrm>
              <a:custGeom>
                <a:rect b="b" l="l" r="r" t="t"/>
                <a:pathLst>
                  <a:path extrusionOk="0" h="133350" w="171450">
                    <a:moveTo>
                      <a:pt x="0" y="80963"/>
                    </a:moveTo>
                    <a:cubicBezTo>
                      <a:pt x="0" y="35243"/>
                      <a:pt x="161925" y="48578"/>
                      <a:pt x="171450" y="133350"/>
                    </a:cubicBezTo>
                    <a:lnTo>
                      <a:pt x="171450" y="0"/>
                    </a:lnTo>
                    <a:lnTo>
                      <a:pt x="0" y="0"/>
                    </a:lnTo>
                    <a:lnTo>
                      <a:pt x="0" y="80963"/>
                    </a:lnTo>
                    <a:close/>
                  </a:path>
                </a:pathLst>
              </a:custGeom>
              <a:solidFill>
                <a:srgbClr val="A48D1F">
                  <a:alpha val="549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79" name="Google Shape;2179;p45"/>
              <p:cNvSpPr/>
              <p:nvPr/>
            </p:nvSpPr>
            <p:spPr>
              <a:xfrm>
                <a:off x="8282939" y="3168967"/>
                <a:ext cx="152400" cy="38100"/>
              </a:xfrm>
              <a:custGeom>
                <a:rect b="b" l="l" r="r" t="t"/>
                <a:pathLst>
                  <a:path extrusionOk="0" h="38100" w="152400">
                    <a:moveTo>
                      <a:pt x="19050" y="0"/>
                    </a:moveTo>
                    <a:lnTo>
                      <a:pt x="133350" y="0"/>
                    </a:lnTo>
                    <a:cubicBezTo>
                      <a:pt x="143828" y="0"/>
                      <a:pt x="152400" y="8572"/>
                      <a:pt x="152400" y="19050"/>
                    </a:cubicBezTo>
                    <a:lnTo>
                      <a:pt x="152400" y="19050"/>
                    </a:lnTo>
                    <a:cubicBezTo>
                      <a:pt x="152400" y="29527"/>
                      <a:pt x="143828" y="38100"/>
                      <a:pt x="133350" y="38100"/>
                    </a:cubicBezTo>
                    <a:lnTo>
                      <a:pt x="19050" y="38100"/>
                    </a:lnTo>
                    <a:cubicBezTo>
                      <a:pt x="8573" y="38100"/>
                      <a:pt x="0" y="29527"/>
                      <a:pt x="0" y="19050"/>
                    </a:cubicBezTo>
                    <a:lnTo>
                      <a:pt x="0" y="19050"/>
                    </a:lnTo>
                    <a:cubicBezTo>
                      <a:pt x="0" y="8572"/>
                      <a:pt x="8573" y="0"/>
                      <a:pt x="19050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80" name="Google Shape;2180;p45"/>
              <p:cNvSpPr/>
              <p:nvPr/>
            </p:nvSpPr>
            <p:spPr>
              <a:xfrm>
                <a:off x="8312425" y="3376612"/>
                <a:ext cx="64812" cy="683894"/>
              </a:xfrm>
              <a:custGeom>
                <a:rect b="b" l="l" r="r" t="t"/>
                <a:pathLst>
                  <a:path extrusionOk="0" h="683894" w="64812">
                    <a:moveTo>
                      <a:pt x="32427" y="0"/>
                    </a:moveTo>
                    <a:lnTo>
                      <a:pt x="32427" y="0"/>
                    </a:lnTo>
                    <a:cubicBezTo>
                      <a:pt x="50525" y="0"/>
                      <a:pt x="64812" y="14288"/>
                      <a:pt x="64812" y="32385"/>
                    </a:cubicBezTo>
                    <a:lnTo>
                      <a:pt x="64812" y="651510"/>
                    </a:lnTo>
                    <a:cubicBezTo>
                      <a:pt x="64812" y="669607"/>
                      <a:pt x="50525" y="683895"/>
                      <a:pt x="32427" y="683895"/>
                    </a:cubicBezTo>
                    <a:lnTo>
                      <a:pt x="32427" y="683895"/>
                    </a:lnTo>
                    <a:cubicBezTo>
                      <a:pt x="14330" y="683895"/>
                      <a:pt x="42" y="669607"/>
                      <a:pt x="42" y="651510"/>
                    </a:cubicBezTo>
                    <a:lnTo>
                      <a:pt x="42" y="32385"/>
                    </a:lnTo>
                    <a:cubicBezTo>
                      <a:pt x="-910" y="15240"/>
                      <a:pt x="14330" y="0"/>
                      <a:pt x="3242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7000">
                    <a:srgbClr val="8C7435"/>
                  </a:gs>
                  <a:gs pos="33000">
                    <a:srgbClr val="D8BF6D"/>
                  </a:gs>
                  <a:gs pos="75000">
                    <a:srgbClr val="F7E9BA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181" name="Google Shape;2181;p45"/>
            <p:cNvSpPr/>
            <p:nvPr/>
          </p:nvSpPr>
          <p:spPr>
            <a:xfrm>
              <a:off x="5871426" y="5245514"/>
              <a:ext cx="555665" cy="372723"/>
            </a:xfrm>
            <a:custGeom>
              <a:rect b="b" l="l" r="r" t="t"/>
              <a:pathLst>
                <a:path extrusionOk="0" h="415290" w="619125">
                  <a:moveTo>
                    <a:pt x="619125" y="56197"/>
                  </a:moveTo>
                  <a:cubicBezTo>
                    <a:pt x="548640" y="169545"/>
                    <a:pt x="432435" y="264795"/>
                    <a:pt x="288608" y="330518"/>
                  </a:cubicBezTo>
                  <a:cubicBezTo>
                    <a:pt x="201930" y="370522"/>
                    <a:pt x="104775" y="399097"/>
                    <a:pt x="0" y="415290"/>
                  </a:cubicBezTo>
                  <a:lnTo>
                    <a:pt x="0" y="306705"/>
                  </a:lnTo>
                  <a:cubicBezTo>
                    <a:pt x="88583" y="291465"/>
                    <a:pt x="170498" y="266700"/>
                    <a:pt x="243840" y="233363"/>
                  </a:cubicBezTo>
                  <a:cubicBezTo>
                    <a:pt x="368618" y="176213"/>
                    <a:pt x="468630" y="95250"/>
                    <a:pt x="527685" y="0"/>
                  </a:cubicBezTo>
                  <a:lnTo>
                    <a:pt x="619125" y="5619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2" name="Google Shape;2182;p45"/>
            <p:cNvSpPr/>
            <p:nvPr/>
          </p:nvSpPr>
          <p:spPr>
            <a:xfrm>
              <a:off x="6203677" y="5245514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60960" y="248603"/>
                  </a:moveTo>
                  <a:cubicBezTo>
                    <a:pt x="139065" y="193357"/>
                    <a:pt x="202883" y="128588"/>
                    <a:pt x="248603" y="56197"/>
                  </a:cubicBezTo>
                  <a:lnTo>
                    <a:pt x="158115" y="0"/>
                  </a:lnTo>
                  <a:cubicBezTo>
                    <a:pt x="120015" y="60007"/>
                    <a:pt x="66675" y="115253"/>
                    <a:pt x="0" y="161925"/>
                  </a:cubicBezTo>
                  <a:cubicBezTo>
                    <a:pt x="63818" y="130493"/>
                    <a:pt x="96203" y="214313"/>
                    <a:pt x="60960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3" name="Google Shape;2183;p45"/>
            <p:cNvSpPr/>
            <p:nvPr/>
          </p:nvSpPr>
          <p:spPr>
            <a:xfrm>
              <a:off x="6344608" y="5245514"/>
              <a:ext cx="1448147" cy="385545"/>
            </a:xfrm>
            <a:custGeom>
              <a:rect b="b" l="l" r="r" t="t"/>
              <a:pathLst>
                <a:path extrusionOk="0" h="429577" w="1613534">
                  <a:moveTo>
                    <a:pt x="1613535" y="56197"/>
                  </a:moveTo>
                  <a:cubicBezTo>
                    <a:pt x="1543050" y="169545"/>
                    <a:pt x="1426845" y="264795"/>
                    <a:pt x="1283018" y="330518"/>
                  </a:cubicBezTo>
                  <a:cubicBezTo>
                    <a:pt x="1145858" y="393382"/>
                    <a:pt x="982027" y="429578"/>
                    <a:pt x="806768" y="429578"/>
                  </a:cubicBezTo>
                  <a:cubicBezTo>
                    <a:pt x="631508" y="429578"/>
                    <a:pt x="468630" y="393382"/>
                    <a:pt x="330518" y="330518"/>
                  </a:cubicBezTo>
                  <a:cubicBezTo>
                    <a:pt x="186690" y="264795"/>
                    <a:pt x="71438" y="169545"/>
                    <a:pt x="0" y="56197"/>
                  </a:cubicBezTo>
                  <a:lnTo>
                    <a:pt x="90488" y="0"/>
                  </a:lnTo>
                  <a:cubicBezTo>
                    <a:pt x="150495" y="95250"/>
                    <a:pt x="249555" y="176213"/>
                    <a:pt x="374333" y="233363"/>
                  </a:cubicBezTo>
                  <a:cubicBezTo>
                    <a:pt x="498158" y="289560"/>
                    <a:pt x="645795" y="322897"/>
                    <a:pt x="805815" y="322897"/>
                  </a:cubicBezTo>
                  <a:cubicBezTo>
                    <a:pt x="965835" y="322897"/>
                    <a:pt x="1113473" y="290513"/>
                    <a:pt x="1237298" y="233363"/>
                  </a:cubicBezTo>
                  <a:cubicBezTo>
                    <a:pt x="1362075" y="176213"/>
                    <a:pt x="1462088" y="95250"/>
                    <a:pt x="1521143" y="0"/>
                  </a:cubicBezTo>
                  <a:lnTo>
                    <a:pt x="1613535" y="5619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4" name="Google Shape;2184;p45"/>
            <p:cNvSpPr/>
            <p:nvPr/>
          </p:nvSpPr>
          <p:spPr>
            <a:xfrm>
              <a:off x="6345462" y="5245514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187642" y="248603"/>
                  </a:moveTo>
                  <a:cubicBezTo>
                    <a:pt x="109538" y="193357"/>
                    <a:pt x="45720" y="128588"/>
                    <a:pt x="0" y="56197"/>
                  </a:cubicBezTo>
                  <a:lnTo>
                    <a:pt x="90488" y="0"/>
                  </a:lnTo>
                  <a:cubicBezTo>
                    <a:pt x="128588" y="60007"/>
                    <a:pt x="181927" y="115253"/>
                    <a:pt x="248602" y="161925"/>
                  </a:cubicBezTo>
                  <a:cubicBezTo>
                    <a:pt x="184785" y="130493"/>
                    <a:pt x="153352" y="214313"/>
                    <a:pt x="187642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5" name="Google Shape;2185;p45"/>
            <p:cNvSpPr/>
            <p:nvPr/>
          </p:nvSpPr>
          <p:spPr>
            <a:xfrm>
              <a:off x="7568561" y="5245514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60960" y="248603"/>
                  </a:moveTo>
                  <a:cubicBezTo>
                    <a:pt x="139065" y="193357"/>
                    <a:pt x="202882" y="128588"/>
                    <a:pt x="248602" y="56197"/>
                  </a:cubicBezTo>
                  <a:lnTo>
                    <a:pt x="158115" y="0"/>
                  </a:lnTo>
                  <a:cubicBezTo>
                    <a:pt x="120015" y="60007"/>
                    <a:pt x="66675" y="115253"/>
                    <a:pt x="0" y="161925"/>
                  </a:cubicBezTo>
                  <a:cubicBezTo>
                    <a:pt x="63817" y="130493"/>
                    <a:pt x="95250" y="214313"/>
                    <a:pt x="60960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186" name="Google Shape;2186;p45"/>
            <p:cNvGrpSpPr/>
            <p:nvPr/>
          </p:nvGrpSpPr>
          <p:grpSpPr>
            <a:xfrm>
              <a:off x="7634714" y="4926779"/>
              <a:ext cx="251107" cy="1212832"/>
              <a:chOff x="8237219" y="2814637"/>
              <a:chExt cx="280035" cy="1352550"/>
            </a:xfrm>
          </p:grpSpPr>
          <p:sp>
            <p:nvSpPr>
              <p:cNvPr id="2187" name="Google Shape;2187;p45"/>
              <p:cNvSpPr/>
              <p:nvPr/>
            </p:nvSpPr>
            <p:spPr>
              <a:xfrm>
                <a:off x="8291512" y="3068955"/>
                <a:ext cx="171450" cy="94297"/>
              </a:xfrm>
              <a:custGeom>
                <a:rect b="b" l="l" r="r" t="t"/>
                <a:pathLst>
                  <a:path extrusionOk="0" h="94297" w="171450">
                    <a:moveTo>
                      <a:pt x="0" y="94297"/>
                    </a:moveTo>
                    <a:lnTo>
                      <a:pt x="18098" y="87630"/>
                    </a:lnTo>
                    <a:cubicBezTo>
                      <a:pt x="36195" y="80963"/>
                      <a:pt x="48577" y="63817"/>
                      <a:pt x="48577" y="43815"/>
                    </a:cubicBezTo>
                    <a:cubicBezTo>
                      <a:pt x="48577" y="24765"/>
                      <a:pt x="36195" y="7620"/>
                      <a:pt x="18098" y="0"/>
                    </a:cubicBezTo>
                    <a:lnTo>
                      <a:pt x="85725" y="24765"/>
                    </a:lnTo>
                    <a:lnTo>
                      <a:pt x="153352" y="0"/>
                    </a:lnTo>
                    <a:cubicBezTo>
                      <a:pt x="135255" y="6667"/>
                      <a:pt x="122873" y="23813"/>
                      <a:pt x="122873" y="43815"/>
                    </a:cubicBezTo>
                    <a:cubicBezTo>
                      <a:pt x="122873" y="62865"/>
                      <a:pt x="135255" y="80010"/>
                      <a:pt x="153352" y="87630"/>
                    </a:cubicBezTo>
                    <a:lnTo>
                      <a:pt x="171450" y="94297"/>
                    </a:lnTo>
                    <a:lnTo>
                      <a:pt x="85725" y="94297"/>
                    </a:lnTo>
                    <a:lnTo>
                      <a:pt x="0" y="94297"/>
                    </a:lnTo>
                    <a:close/>
                  </a:path>
                </a:pathLst>
              </a:custGeom>
              <a:solidFill>
                <a:srgbClr val="90773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88" name="Google Shape;2188;p45"/>
              <p:cNvSpPr/>
              <p:nvPr/>
            </p:nvSpPr>
            <p:spPr>
              <a:xfrm>
                <a:off x="8237219" y="2814637"/>
                <a:ext cx="280035" cy="280034"/>
              </a:xfrm>
              <a:custGeom>
                <a:rect b="b" l="l" r="r" t="t"/>
                <a:pathLst>
                  <a:path extrusionOk="0" h="280034" w="280035">
                    <a:moveTo>
                      <a:pt x="140018" y="0"/>
                    </a:moveTo>
                    <a:cubicBezTo>
                      <a:pt x="217170" y="0"/>
                      <a:pt x="280035" y="62865"/>
                      <a:pt x="280035" y="140017"/>
                    </a:cubicBezTo>
                    <a:cubicBezTo>
                      <a:pt x="280035" y="217170"/>
                      <a:pt x="217170" y="280035"/>
                      <a:pt x="140018" y="280035"/>
                    </a:cubicBezTo>
                    <a:cubicBezTo>
                      <a:pt x="62865" y="280035"/>
                      <a:pt x="0" y="217170"/>
                      <a:pt x="0" y="140017"/>
                    </a:cubicBezTo>
                    <a:cubicBezTo>
                      <a:pt x="0" y="61913"/>
                      <a:pt x="62865" y="0"/>
                      <a:pt x="14001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  <a:effectLst>
                <a:outerShdw blurRad="50800" rotWithShape="0" dir="162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89" name="Google Shape;2189;p45"/>
              <p:cNvSpPr/>
              <p:nvPr/>
            </p:nvSpPr>
            <p:spPr>
              <a:xfrm>
                <a:off x="8291512" y="2827020"/>
                <a:ext cx="171450" cy="125729"/>
              </a:xfrm>
              <a:custGeom>
                <a:rect b="b" l="l" r="r" t="t"/>
                <a:pathLst>
                  <a:path extrusionOk="0" h="125729" w="171450">
                    <a:moveTo>
                      <a:pt x="85725" y="0"/>
                    </a:moveTo>
                    <a:cubicBezTo>
                      <a:pt x="133350" y="0"/>
                      <a:pt x="171450" y="28575"/>
                      <a:pt x="171450" y="62865"/>
                    </a:cubicBezTo>
                    <a:cubicBezTo>
                      <a:pt x="171450" y="98108"/>
                      <a:pt x="133350" y="125730"/>
                      <a:pt x="85725" y="125730"/>
                    </a:cubicBezTo>
                    <a:cubicBezTo>
                      <a:pt x="38100" y="125730"/>
                      <a:pt x="0" y="97155"/>
                      <a:pt x="0" y="62865"/>
                    </a:cubicBezTo>
                    <a:cubicBezTo>
                      <a:pt x="0" y="28575"/>
                      <a:pt x="38100" y="0"/>
                      <a:pt x="85725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90" name="Google Shape;2190;p45"/>
              <p:cNvSpPr/>
              <p:nvPr/>
            </p:nvSpPr>
            <p:spPr>
              <a:xfrm>
                <a:off x="8246744" y="3153727"/>
                <a:ext cx="260985" cy="89534"/>
              </a:xfrm>
              <a:custGeom>
                <a:rect b="b" l="l" r="r" t="t"/>
                <a:pathLst>
                  <a:path extrusionOk="0" h="89534" w="260985">
                    <a:moveTo>
                      <a:pt x="44768" y="0"/>
                    </a:moveTo>
                    <a:lnTo>
                      <a:pt x="216218" y="0"/>
                    </a:lnTo>
                    <a:cubicBezTo>
                      <a:pt x="240982" y="0"/>
                      <a:pt x="260985" y="20003"/>
                      <a:pt x="260985" y="44767"/>
                    </a:cubicBezTo>
                    <a:lnTo>
                      <a:pt x="260985" y="44767"/>
                    </a:lnTo>
                    <a:cubicBezTo>
                      <a:pt x="260985" y="69532"/>
                      <a:pt x="240982" y="89535"/>
                      <a:pt x="216218" y="89535"/>
                    </a:cubicBezTo>
                    <a:lnTo>
                      <a:pt x="44768" y="89535"/>
                    </a:lnTo>
                    <a:cubicBezTo>
                      <a:pt x="20003" y="89535"/>
                      <a:pt x="0" y="69532"/>
                      <a:pt x="0" y="44767"/>
                    </a:cubicBezTo>
                    <a:lnTo>
                      <a:pt x="0" y="44767"/>
                    </a:lnTo>
                    <a:cubicBezTo>
                      <a:pt x="0" y="20003"/>
                      <a:pt x="20003" y="0"/>
                      <a:pt x="4476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91" name="Google Shape;2191;p45"/>
              <p:cNvSpPr/>
              <p:nvPr/>
            </p:nvSpPr>
            <p:spPr>
              <a:xfrm>
                <a:off x="8291512" y="3243262"/>
                <a:ext cx="171450" cy="923925"/>
              </a:xfrm>
              <a:custGeom>
                <a:rect b="b" l="l" r="r" t="t"/>
                <a:pathLst>
                  <a:path extrusionOk="0" h="923925" w="171450">
                    <a:moveTo>
                      <a:pt x="0" y="0"/>
                    </a:moveTo>
                    <a:lnTo>
                      <a:pt x="171450" y="0"/>
                    </a:lnTo>
                    <a:lnTo>
                      <a:pt x="171450" y="923925"/>
                    </a:lnTo>
                    <a:lnTo>
                      <a:pt x="0" y="923925"/>
                    </a:ln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1000">
                    <a:srgbClr val="8C7435"/>
                  </a:gs>
                  <a:gs pos="39000">
                    <a:srgbClr val="D8BF6D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92" name="Google Shape;2192;p45"/>
              <p:cNvSpPr/>
              <p:nvPr/>
            </p:nvSpPr>
            <p:spPr>
              <a:xfrm>
                <a:off x="8291512" y="3243262"/>
                <a:ext cx="171450" cy="133350"/>
              </a:xfrm>
              <a:custGeom>
                <a:rect b="b" l="l" r="r" t="t"/>
                <a:pathLst>
                  <a:path extrusionOk="0" h="133350" w="171450">
                    <a:moveTo>
                      <a:pt x="0" y="80963"/>
                    </a:moveTo>
                    <a:cubicBezTo>
                      <a:pt x="0" y="35243"/>
                      <a:pt x="161925" y="48578"/>
                      <a:pt x="171450" y="133350"/>
                    </a:cubicBezTo>
                    <a:lnTo>
                      <a:pt x="171450" y="0"/>
                    </a:lnTo>
                    <a:lnTo>
                      <a:pt x="0" y="0"/>
                    </a:lnTo>
                    <a:lnTo>
                      <a:pt x="0" y="80963"/>
                    </a:lnTo>
                    <a:close/>
                  </a:path>
                </a:pathLst>
              </a:custGeom>
              <a:solidFill>
                <a:srgbClr val="A48D1F">
                  <a:alpha val="549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93" name="Google Shape;2193;p45"/>
              <p:cNvSpPr/>
              <p:nvPr/>
            </p:nvSpPr>
            <p:spPr>
              <a:xfrm>
                <a:off x="8282939" y="3168967"/>
                <a:ext cx="152400" cy="38100"/>
              </a:xfrm>
              <a:custGeom>
                <a:rect b="b" l="l" r="r" t="t"/>
                <a:pathLst>
                  <a:path extrusionOk="0" h="38100" w="152400">
                    <a:moveTo>
                      <a:pt x="19050" y="0"/>
                    </a:moveTo>
                    <a:lnTo>
                      <a:pt x="133350" y="0"/>
                    </a:lnTo>
                    <a:cubicBezTo>
                      <a:pt x="143828" y="0"/>
                      <a:pt x="152400" y="8572"/>
                      <a:pt x="152400" y="19050"/>
                    </a:cubicBezTo>
                    <a:lnTo>
                      <a:pt x="152400" y="19050"/>
                    </a:lnTo>
                    <a:cubicBezTo>
                      <a:pt x="152400" y="29527"/>
                      <a:pt x="143828" y="38100"/>
                      <a:pt x="133350" y="38100"/>
                    </a:cubicBezTo>
                    <a:lnTo>
                      <a:pt x="19050" y="38100"/>
                    </a:lnTo>
                    <a:cubicBezTo>
                      <a:pt x="8573" y="38100"/>
                      <a:pt x="0" y="29527"/>
                      <a:pt x="0" y="19050"/>
                    </a:cubicBezTo>
                    <a:lnTo>
                      <a:pt x="0" y="19050"/>
                    </a:lnTo>
                    <a:cubicBezTo>
                      <a:pt x="0" y="8572"/>
                      <a:pt x="8573" y="0"/>
                      <a:pt x="19050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94" name="Google Shape;2194;p45"/>
              <p:cNvSpPr/>
              <p:nvPr/>
            </p:nvSpPr>
            <p:spPr>
              <a:xfrm>
                <a:off x="8312425" y="3376612"/>
                <a:ext cx="64812" cy="683894"/>
              </a:xfrm>
              <a:custGeom>
                <a:rect b="b" l="l" r="r" t="t"/>
                <a:pathLst>
                  <a:path extrusionOk="0" h="683894" w="64812">
                    <a:moveTo>
                      <a:pt x="32427" y="0"/>
                    </a:moveTo>
                    <a:lnTo>
                      <a:pt x="32427" y="0"/>
                    </a:lnTo>
                    <a:cubicBezTo>
                      <a:pt x="50525" y="0"/>
                      <a:pt x="64812" y="14288"/>
                      <a:pt x="64812" y="32385"/>
                    </a:cubicBezTo>
                    <a:lnTo>
                      <a:pt x="64812" y="651510"/>
                    </a:lnTo>
                    <a:cubicBezTo>
                      <a:pt x="64812" y="669607"/>
                      <a:pt x="50525" y="683895"/>
                      <a:pt x="32427" y="683895"/>
                    </a:cubicBezTo>
                    <a:lnTo>
                      <a:pt x="32427" y="683895"/>
                    </a:lnTo>
                    <a:cubicBezTo>
                      <a:pt x="14330" y="683895"/>
                      <a:pt x="42" y="669607"/>
                      <a:pt x="42" y="651510"/>
                    </a:cubicBezTo>
                    <a:lnTo>
                      <a:pt x="42" y="32385"/>
                    </a:lnTo>
                    <a:cubicBezTo>
                      <a:pt x="-910" y="15240"/>
                      <a:pt x="14330" y="0"/>
                      <a:pt x="3242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7000">
                    <a:srgbClr val="8C7435"/>
                  </a:gs>
                  <a:gs pos="33000">
                    <a:srgbClr val="D8BF6D"/>
                  </a:gs>
                  <a:gs pos="75000">
                    <a:srgbClr val="F7E9BA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195" name="Google Shape;2195;p45"/>
            <p:cNvGrpSpPr/>
            <p:nvPr/>
          </p:nvGrpSpPr>
          <p:grpSpPr>
            <a:xfrm>
              <a:off x="6246943" y="4924161"/>
              <a:ext cx="251107" cy="1212832"/>
              <a:chOff x="8237219" y="2814637"/>
              <a:chExt cx="280035" cy="1352550"/>
            </a:xfrm>
          </p:grpSpPr>
          <p:sp>
            <p:nvSpPr>
              <p:cNvPr id="2196" name="Google Shape;2196;p45"/>
              <p:cNvSpPr/>
              <p:nvPr/>
            </p:nvSpPr>
            <p:spPr>
              <a:xfrm>
                <a:off x="8291512" y="3068955"/>
                <a:ext cx="171450" cy="94297"/>
              </a:xfrm>
              <a:custGeom>
                <a:rect b="b" l="l" r="r" t="t"/>
                <a:pathLst>
                  <a:path extrusionOk="0" h="94297" w="171450">
                    <a:moveTo>
                      <a:pt x="0" y="94297"/>
                    </a:moveTo>
                    <a:lnTo>
                      <a:pt x="18098" y="87630"/>
                    </a:lnTo>
                    <a:cubicBezTo>
                      <a:pt x="36195" y="80963"/>
                      <a:pt x="48577" y="63817"/>
                      <a:pt x="48577" y="43815"/>
                    </a:cubicBezTo>
                    <a:cubicBezTo>
                      <a:pt x="48577" y="24765"/>
                      <a:pt x="36195" y="7620"/>
                      <a:pt x="18098" y="0"/>
                    </a:cubicBezTo>
                    <a:lnTo>
                      <a:pt x="85725" y="24765"/>
                    </a:lnTo>
                    <a:lnTo>
                      <a:pt x="153352" y="0"/>
                    </a:lnTo>
                    <a:cubicBezTo>
                      <a:pt x="135255" y="6667"/>
                      <a:pt x="122873" y="23813"/>
                      <a:pt x="122873" y="43815"/>
                    </a:cubicBezTo>
                    <a:cubicBezTo>
                      <a:pt x="122873" y="62865"/>
                      <a:pt x="135255" y="80010"/>
                      <a:pt x="153352" y="87630"/>
                    </a:cubicBezTo>
                    <a:lnTo>
                      <a:pt x="171450" y="94297"/>
                    </a:lnTo>
                    <a:lnTo>
                      <a:pt x="85725" y="94297"/>
                    </a:lnTo>
                    <a:lnTo>
                      <a:pt x="0" y="94297"/>
                    </a:lnTo>
                    <a:close/>
                  </a:path>
                </a:pathLst>
              </a:custGeom>
              <a:solidFill>
                <a:srgbClr val="90773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97" name="Google Shape;2197;p45"/>
              <p:cNvSpPr/>
              <p:nvPr/>
            </p:nvSpPr>
            <p:spPr>
              <a:xfrm>
                <a:off x="8237219" y="2814637"/>
                <a:ext cx="280035" cy="280034"/>
              </a:xfrm>
              <a:custGeom>
                <a:rect b="b" l="l" r="r" t="t"/>
                <a:pathLst>
                  <a:path extrusionOk="0" h="280034" w="280035">
                    <a:moveTo>
                      <a:pt x="140018" y="0"/>
                    </a:moveTo>
                    <a:cubicBezTo>
                      <a:pt x="217170" y="0"/>
                      <a:pt x="280035" y="62865"/>
                      <a:pt x="280035" y="140017"/>
                    </a:cubicBezTo>
                    <a:cubicBezTo>
                      <a:pt x="280035" y="217170"/>
                      <a:pt x="217170" y="280035"/>
                      <a:pt x="140018" y="280035"/>
                    </a:cubicBezTo>
                    <a:cubicBezTo>
                      <a:pt x="62865" y="280035"/>
                      <a:pt x="0" y="217170"/>
                      <a:pt x="0" y="140017"/>
                    </a:cubicBezTo>
                    <a:cubicBezTo>
                      <a:pt x="0" y="61913"/>
                      <a:pt x="62865" y="0"/>
                      <a:pt x="14001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  <a:effectLst>
                <a:outerShdw blurRad="50800" rotWithShape="0" dir="162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98" name="Google Shape;2198;p45"/>
              <p:cNvSpPr/>
              <p:nvPr/>
            </p:nvSpPr>
            <p:spPr>
              <a:xfrm>
                <a:off x="8291512" y="2827020"/>
                <a:ext cx="171450" cy="125729"/>
              </a:xfrm>
              <a:custGeom>
                <a:rect b="b" l="l" r="r" t="t"/>
                <a:pathLst>
                  <a:path extrusionOk="0" h="125729" w="171450">
                    <a:moveTo>
                      <a:pt x="85725" y="0"/>
                    </a:moveTo>
                    <a:cubicBezTo>
                      <a:pt x="133350" y="0"/>
                      <a:pt x="171450" y="28575"/>
                      <a:pt x="171450" y="62865"/>
                    </a:cubicBezTo>
                    <a:cubicBezTo>
                      <a:pt x="171450" y="98108"/>
                      <a:pt x="133350" y="125730"/>
                      <a:pt x="85725" y="125730"/>
                    </a:cubicBezTo>
                    <a:cubicBezTo>
                      <a:pt x="38100" y="125730"/>
                      <a:pt x="0" y="97155"/>
                      <a:pt x="0" y="62865"/>
                    </a:cubicBezTo>
                    <a:cubicBezTo>
                      <a:pt x="0" y="28575"/>
                      <a:pt x="38100" y="0"/>
                      <a:pt x="85725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99" name="Google Shape;2199;p45"/>
              <p:cNvSpPr/>
              <p:nvPr/>
            </p:nvSpPr>
            <p:spPr>
              <a:xfrm>
                <a:off x="8246744" y="3153727"/>
                <a:ext cx="260985" cy="89534"/>
              </a:xfrm>
              <a:custGeom>
                <a:rect b="b" l="l" r="r" t="t"/>
                <a:pathLst>
                  <a:path extrusionOk="0" h="89534" w="260985">
                    <a:moveTo>
                      <a:pt x="44768" y="0"/>
                    </a:moveTo>
                    <a:lnTo>
                      <a:pt x="216218" y="0"/>
                    </a:lnTo>
                    <a:cubicBezTo>
                      <a:pt x="240982" y="0"/>
                      <a:pt x="260985" y="20003"/>
                      <a:pt x="260985" y="44767"/>
                    </a:cubicBezTo>
                    <a:lnTo>
                      <a:pt x="260985" y="44767"/>
                    </a:lnTo>
                    <a:cubicBezTo>
                      <a:pt x="260985" y="69532"/>
                      <a:pt x="240982" y="89535"/>
                      <a:pt x="216218" y="89535"/>
                    </a:cubicBezTo>
                    <a:lnTo>
                      <a:pt x="44768" y="89535"/>
                    </a:lnTo>
                    <a:cubicBezTo>
                      <a:pt x="20003" y="89535"/>
                      <a:pt x="0" y="69532"/>
                      <a:pt x="0" y="44767"/>
                    </a:cubicBezTo>
                    <a:lnTo>
                      <a:pt x="0" y="44767"/>
                    </a:lnTo>
                    <a:cubicBezTo>
                      <a:pt x="0" y="20003"/>
                      <a:pt x="20003" y="0"/>
                      <a:pt x="4476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00" name="Google Shape;2200;p45"/>
              <p:cNvSpPr/>
              <p:nvPr/>
            </p:nvSpPr>
            <p:spPr>
              <a:xfrm>
                <a:off x="8291512" y="3243262"/>
                <a:ext cx="171450" cy="923925"/>
              </a:xfrm>
              <a:custGeom>
                <a:rect b="b" l="l" r="r" t="t"/>
                <a:pathLst>
                  <a:path extrusionOk="0" h="923925" w="171450">
                    <a:moveTo>
                      <a:pt x="0" y="0"/>
                    </a:moveTo>
                    <a:lnTo>
                      <a:pt x="171450" y="0"/>
                    </a:lnTo>
                    <a:lnTo>
                      <a:pt x="171450" y="923925"/>
                    </a:lnTo>
                    <a:lnTo>
                      <a:pt x="0" y="923925"/>
                    </a:ln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1000">
                    <a:srgbClr val="8C7435"/>
                  </a:gs>
                  <a:gs pos="39000">
                    <a:srgbClr val="D8BF6D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01" name="Google Shape;2201;p45"/>
              <p:cNvSpPr/>
              <p:nvPr/>
            </p:nvSpPr>
            <p:spPr>
              <a:xfrm>
                <a:off x="8291512" y="3243262"/>
                <a:ext cx="171450" cy="133350"/>
              </a:xfrm>
              <a:custGeom>
                <a:rect b="b" l="l" r="r" t="t"/>
                <a:pathLst>
                  <a:path extrusionOk="0" h="133350" w="171450">
                    <a:moveTo>
                      <a:pt x="0" y="80963"/>
                    </a:moveTo>
                    <a:cubicBezTo>
                      <a:pt x="0" y="35243"/>
                      <a:pt x="161925" y="48578"/>
                      <a:pt x="171450" y="133350"/>
                    </a:cubicBezTo>
                    <a:lnTo>
                      <a:pt x="171450" y="0"/>
                    </a:lnTo>
                    <a:lnTo>
                      <a:pt x="0" y="0"/>
                    </a:lnTo>
                    <a:lnTo>
                      <a:pt x="0" y="80963"/>
                    </a:lnTo>
                    <a:close/>
                  </a:path>
                </a:pathLst>
              </a:custGeom>
              <a:solidFill>
                <a:srgbClr val="A48D1F">
                  <a:alpha val="549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02" name="Google Shape;2202;p45"/>
              <p:cNvSpPr/>
              <p:nvPr/>
            </p:nvSpPr>
            <p:spPr>
              <a:xfrm>
                <a:off x="8282939" y="3168967"/>
                <a:ext cx="152400" cy="38100"/>
              </a:xfrm>
              <a:custGeom>
                <a:rect b="b" l="l" r="r" t="t"/>
                <a:pathLst>
                  <a:path extrusionOk="0" h="38100" w="152400">
                    <a:moveTo>
                      <a:pt x="19050" y="0"/>
                    </a:moveTo>
                    <a:lnTo>
                      <a:pt x="133350" y="0"/>
                    </a:lnTo>
                    <a:cubicBezTo>
                      <a:pt x="143828" y="0"/>
                      <a:pt x="152400" y="8572"/>
                      <a:pt x="152400" y="19050"/>
                    </a:cubicBezTo>
                    <a:lnTo>
                      <a:pt x="152400" y="19050"/>
                    </a:lnTo>
                    <a:cubicBezTo>
                      <a:pt x="152400" y="29527"/>
                      <a:pt x="143828" y="38100"/>
                      <a:pt x="133350" y="38100"/>
                    </a:cubicBezTo>
                    <a:lnTo>
                      <a:pt x="19050" y="38100"/>
                    </a:lnTo>
                    <a:cubicBezTo>
                      <a:pt x="8573" y="38100"/>
                      <a:pt x="0" y="29527"/>
                      <a:pt x="0" y="19050"/>
                    </a:cubicBezTo>
                    <a:lnTo>
                      <a:pt x="0" y="19050"/>
                    </a:lnTo>
                    <a:cubicBezTo>
                      <a:pt x="0" y="8572"/>
                      <a:pt x="8573" y="0"/>
                      <a:pt x="19050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03" name="Google Shape;2203;p45"/>
              <p:cNvSpPr/>
              <p:nvPr/>
            </p:nvSpPr>
            <p:spPr>
              <a:xfrm>
                <a:off x="8312425" y="3376612"/>
                <a:ext cx="64812" cy="683894"/>
              </a:xfrm>
              <a:custGeom>
                <a:rect b="b" l="l" r="r" t="t"/>
                <a:pathLst>
                  <a:path extrusionOk="0" h="683894" w="64812">
                    <a:moveTo>
                      <a:pt x="32427" y="0"/>
                    </a:moveTo>
                    <a:lnTo>
                      <a:pt x="32427" y="0"/>
                    </a:lnTo>
                    <a:cubicBezTo>
                      <a:pt x="50525" y="0"/>
                      <a:pt x="64812" y="14288"/>
                      <a:pt x="64812" y="32385"/>
                    </a:cubicBezTo>
                    <a:lnTo>
                      <a:pt x="64812" y="651510"/>
                    </a:lnTo>
                    <a:cubicBezTo>
                      <a:pt x="64812" y="669607"/>
                      <a:pt x="50525" y="683895"/>
                      <a:pt x="32427" y="683895"/>
                    </a:cubicBezTo>
                    <a:lnTo>
                      <a:pt x="32427" y="683895"/>
                    </a:lnTo>
                    <a:cubicBezTo>
                      <a:pt x="14330" y="683895"/>
                      <a:pt x="42" y="669607"/>
                      <a:pt x="42" y="651510"/>
                    </a:cubicBezTo>
                    <a:lnTo>
                      <a:pt x="42" y="32385"/>
                    </a:lnTo>
                    <a:cubicBezTo>
                      <a:pt x="-910" y="15240"/>
                      <a:pt x="14330" y="0"/>
                      <a:pt x="3242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7000">
                    <a:srgbClr val="8C7435"/>
                  </a:gs>
                  <a:gs pos="33000">
                    <a:srgbClr val="D8BF6D"/>
                  </a:gs>
                  <a:gs pos="75000">
                    <a:srgbClr val="F7E9BA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204" name="Google Shape;2204;p45"/>
            <p:cNvGrpSpPr/>
            <p:nvPr/>
          </p:nvGrpSpPr>
          <p:grpSpPr>
            <a:xfrm>
              <a:off x="3956219" y="4186401"/>
              <a:ext cx="215991" cy="1043222"/>
              <a:chOff x="8237219" y="2814637"/>
              <a:chExt cx="280035" cy="1352550"/>
            </a:xfrm>
          </p:grpSpPr>
          <p:sp>
            <p:nvSpPr>
              <p:cNvPr id="2205" name="Google Shape;2205;p45"/>
              <p:cNvSpPr/>
              <p:nvPr/>
            </p:nvSpPr>
            <p:spPr>
              <a:xfrm>
                <a:off x="8291512" y="3068955"/>
                <a:ext cx="171450" cy="94297"/>
              </a:xfrm>
              <a:custGeom>
                <a:rect b="b" l="l" r="r" t="t"/>
                <a:pathLst>
                  <a:path extrusionOk="0" h="94297" w="171450">
                    <a:moveTo>
                      <a:pt x="0" y="94297"/>
                    </a:moveTo>
                    <a:lnTo>
                      <a:pt x="18098" y="87630"/>
                    </a:lnTo>
                    <a:cubicBezTo>
                      <a:pt x="36195" y="80963"/>
                      <a:pt x="48577" y="63817"/>
                      <a:pt x="48577" y="43815"/>
                    </a:cubicBezTo>
                    <a:cubicBezTo>
                      <a:pt x="48577" y="24765"/>
                      <a:pt x="36195" y="7620"/>
                      <a:pt x="18098" y="0"/>
                    </a:cubicBezTo>
                    <a:lnTo>
                      <a:pt x="85725" y="24765"/>
                    </a:lnTo>
                    <a:lnTo>
                      <a:pt x="153352" y="0"/>
                    </a:lnTo>
                    <a:cubicBezTo>
                      <a:pt x="135255" y="6667"/>
                      <a:pt x="122873" y="23813"/>
                      <a:pt x="122873" y="43815"/>
                    </a:cubicBezTo>
                    <a:cubicBezTo>
                      <a:pt x="122873" y="62865"/>
                      <a:pt x="135255" y="80010"/>
                      <a:pt x="153352" y="87630"/>
                    </a:cubicBezTo>
                    <a:lnTo>
                      <a:pt x="171450" y="94297"/>
                    </a:lnTo>
                    <a:lnTo>
                      <a:pt x="85725" y="94297"/>
                    </a:lnTo>
                    <a:lnTo>
                      <a:pt x="0" y="94297"/>
                    </a:lnTo>
                    <a:close/>
                  </a:path>
                </a:pathLst>
              </a:custGeom>
              <a:solidFill>
                <a:srgbClr val="90773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06" name="Google Shape;2206;p45"/>
              <p:cNvSpPr/>
              <p:nvPr/>
            </p:nvSpPr>
            <p:spPr>
              <a:xfrm>
                <a:off x="8237219" y="2814637"/>
                <a:ext cx="280035" cy="280034"/>
              </a:xfrm>
              <a:custGeom>
                <a:rect b="b" l="l" r="r" t="t"/>
                <a:pathLst>
                  <a:path extrusionOk="0" h="280034" w="280035">
                    <a:moveTo>
                      <a:pt x="140018" y="0"/>
                    </a:moveTo>
                    <a:cubicBezTo>
                      <a:pt x="217170" y="0"/>
                      <a:pt x="280035" y="62865"/>
                      <a:pt x="280035" y="140017"/>
                    </a:cubicBezTo>
                    <a:cubicBezTo>
                      <a:pt x="280035" y="217170"/>
                      <a:pt x="217170" y="280035"/>
                      <a:pt x="140018" y="280035"/>
                    </a:cubicBezTo>
                    <a:cubicBezTo>
                      <a:pt x="62865" y="280035"/>
                      <a:pt x="0" y="217170"/>
                      <a:pt x="0" y="140017"/>
                    </a:cubicBezTo>
                    <a:cubicBezTo>
                      <a:pt x="0" y="61913"/>
                      <a:pt x="62865" y="0"/>
                      <a:pt x="14001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  <a:effectLst>
                <a:outerShdw blurRad="50800" rotWithShape="0" dir="162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07" name="Google Shape;2207;p45"/>
              <p:cNvSpPr/>
              <p:nvPr/>
            </p:nvSpPr>
            <p:spPr>
              <a:xfrm>
                <a:off x="8291512" y="2827020"/>
                <a:ext cx="171450" cy="125729"/>
              </a:xfrm>
              <a:custGeom>
                <a:rect b="b" l="l" r="r" t="t"/>
                <a:pathLst>
                  <a:path extrusionOk="0" h="125729" w="171450">
                    <a:moveTo>
                      <a:pt x="85725" y="0"/>
                    </a:moveTo>
                    <a:cubicBezTo>
                      <a:pt x="133350" y="0"/>
                      <a:pt x="171450" y="28575"/>
                      <a:pt x="171450" y="62865"/>
                    </a:cubicBezTo>
                    <a:cubicBezTo>
                      <a:pt x="171450" y="98108"/>
                      <a:pt x="133350" y="125730"/>
                      <a:pt x="85725" y="125730"/>
                    </a:cubicBezTo>
                    <a:cubicBezTo>
                      <a:pt x="38100" y="125730"/>
                      <a:pt x="0" y="97155"/>
                      <a:pt x="0" y="62865"/>
                    </a:cubicBezTo>
                    <a:cubicBezTo>
                      <a:pt x="0" y="28575"/>
                      <a:pt x="38100" y="0"/>
                      <a:pt x="85725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08" name="Google Shape;2208;p45"/>
              <p:cNvSpPr/>
              <p:nvPr/>
            </p:nvSpPr>
            <p:spPr>
              <a:xfrm>
                <a:off x="8246744" y="3153727"/>
                <a:ext cx="260985" cy="89534"/>
              </a:xfrm>
              <a:custGeom>
                <a:rect b="b" l="l" r="r" t="t"/>
                <a:pathLst>
                  <a:path extrusionOk="0" h="89534" w="260985">
                    <a:moveTo>
                      <a:pt x="44768" y="0"/>
                    </a:moveTo>
                    <a:lnTo>
                      <a:pt x="216218" y="0"/>
                    </a:lnTo>
                    <a:cubicBezTo>
                      <a:pt x="240982" y="0"/>
                      <a:pt x="260985" y="20003"/>
                      <a:pt x="260985" y="44767"/>
                    </a:cubicBezTo>
                    <a:lnTo>
                      <a:pt x="260985" y="44767"/>
                    </a:lnTo>
                    <a:cubicBezTo>
                      <a:pt x="260985" y="69532"/>
                      <a:pt x="240982" y="89535"/>
                      <a:pt x="216218" y="89535"/>
                    </a:cubicBezTo>
                    <a:lnTo>
                      <a:pt x="44768" y="89535"/>
                    </a:lnTo>
                    <a:cubicBezTo>
                      <a:pt x="20003" y="89535"/>
                      <a:pt x="0" y="69532"/>
                      <a:pt x="0" y="44767"/>
                    </a:cubicBezTo>
                    <a:lnTo>
                      <a:pt x="0" y="44767"/>
                    </a:lnTo>
                    <a:cubicBezTo>
                      <a:pt x="0" y="20003"/>
                      <a:pt x="20003" y="0"/>
                      <a:pt x="4476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09" name="Google Shape;2209;p45"/>
              <p:cNvSpPr/>
              <p:nvPr/>
            </p:nvSpPr>
            <p:spPr>
              <a:xfrm>
                <a:off x="8291512" y="3243262"/>
                <a:ext cx="171450" cy="923925"/>
              </a:xfrm>
              <a:custGeom>
                <a:rect b="b" l="l" r="r" t="t"/>
                <a:pathLst>
                  <a:path extrusionOk="0" h="923925" w="171450">
                    <a:moveTo>
                      <a:pt x="0" y="0"/>
                    </a:moveTo>
                    <a:lnTo>
                      <a:pt x="171450" y="0"/>
                    </a:lnTo>
                    <a:lnTo>
                      <a:pt x="171450" y="923925"/>
                    </a:lnTo>
                    <a:lnTo>
                      <a:pt x="0" y="923925"/>
                    </a:ln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1000">
                    <a:srgbClr val="8C7435"/>
                  </a:gs>
                  <a:gs pos="39000">
                    <a:srgbClr val="D8BF6D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10" name="Google Shape;2210;p45"/>
              <p:cNvSpPr/>
              <p:nvPr/>
            </p:nvSpPr>
            <p:spPr>
              <a:xfrm>
                <a:off x="8291512" y="3243262"/>
                <a:ext cx="171450" cy="133350"/>
              </a:xfrm>
              <a:custGeom>
                <a:rect b="b" l="l" r="r" t="t"/>
                <a:pathLst>
                  <a:path extrusionOk="0" h="133350" w="171450">
                    <a:moveTo>
                      <a:pt x="0" y="80963"/>
                    </a:moveTo>
                    <a:cubicBezTo>
                      <a:pt x="0" y="35243"/>
                      <a:pt x="161925" y="48578"/>
                      <a:pt x="171450" y="133350"/>
                    </a:cubicBezTo>
                    <a:lnTo>
                      <a:pt x="171450" y="0"/>
                    </a:lnTo>
                    <a:lnTo>
                      <a:pt x="0" y="0"/>
                    </a:lnTo>
                    <a:lnTo>
                      <a:pt x="0" y="80963"/>
                    </a:lnTo>
                    <a:close/>
                  </a:path>
                </a:pathLst>
              </a:custGeom>
              <a:solidFill>
                <a:srgbClr val="A48D1F">
                  <a:alpha val="549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11" name="Google Shape;2211;p45"/>
              <p:cNvSpPr/>
              <p:nvPr/>
            </p:nvSpPr>
            <p:spPr>
              <a:xfrm>
                <a:off x="8282939" y="3168967"/>
                <a:ext cx="152400" cy="38100"/>
              </a:xfrm>
              <a:custGeom>
                <a:rect b="b" l="l" r="r" t="t"/>
                <a:pathLst>
                  <a:path extrusionOk="0" h="38100" w="152400">
                    <a:moveTo>
                      <a:pt x="19050" y="0"/>
                    </a:moveTo>
                    <a:lnTo>
                      <a:pt x="133350" y="0"/>
                    </a:lnTo>
                    <a:cubicBezTo>
                      <a:pt x="143828" y="0"/>
                      <a:pt x="152400" y="8572"/>
                      <a:pt x="152400" y="19050"/>
                    </a:cubicBezTo>
                    <a:lnTo>
                      <a:pt x="152400" y="19050"/>
                    </a:lnTo>
                    <a:cubicBezTo>
                      <a:pt x="152400" y="29527"/>
                      <a:pt x="143828" y="38100"/>
                      <a:pt x="133350" y="38100"/>
                    </a:cubicBezTo>
                    <a:lnTo>
                      <a:pt x="19050" y="38100"/>
                    </a:lnTo>
                    <a:cubicBezTo>
                      <a:pt x="8573" y="38100"/>
                      <a:pt x="0" y="29527"/>
                      <a:pt x="0" y="19050"/>
                    </a:cubicBezTo>
                    <a:lnTo>
                      <a:pt x="0" y="19050"/>
                    </a:lnTo>
                    <a:cubicBezTo>
                      <a:pt x="0" y="8572"/>
                      <a:pt x="8573" y="0"/>
                      <a:pt x="19050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12" name="Google Shape;2212;p45"/>
              <p:cNvSpPr/>
              <p:nvPr/>
            </p:nvSpPr>
            <p:spPr>
              <a:xfrm>
                <a:off x="8312425" y="3376612"/>
                <a:ext cx="64812" cy="683894"/>
              </a:xfrm>
              <a:custGeom>
                <a:rect b="b" l="l" r="r" t="t"/>
                <a:pathLst>
                  <a:path extrusionOk="0" h="683894" w="64812">
                    <a:moveTo>
                      <a:pt x="32427" y="0"/>
                    </a:moveTo>
                    <a:lnTo>
                      <a:pt x="32427" y="0"/>
                    </a:lnTo>
                    <a:cubicBezTo>
                      <a:pt x="50525" y="0"/>
                      <a:pt x="64812" y="14288"/>
                      <a:pt x="64812" y="32385"/>
                    </a:cubicBezTo>
                    <a:lnTo>
                      <a:pt x="64812" y="651510"/>
                    </a:lnTo>
                    <a:cubicBezTo>
                      <a:pt x="64812" y="669607"/>
                      <a:pt x="50525" y="683895"/>
                      <a:pt x="32427" y="683895"/>
                    </a:cubicBezTo>
                    <a:lnTo>
                      <a:pt x="32427" y="683895"/>
                    </a:lnTo>
                    <a:cubicBezTo>
                      <a:pt x="14330" y="683895"/>
                      <a:pt x="42" y="669607"/>
                      <a:pt x="42" y="651510"/>
                    </a:cubicBezTo>
                    <a:lnTo>
                      <a:pt x="42" y="32385"/>
                    </a:lnTo>
                    <a:cubicBezTo>
                      <a:pt x="-910" y="15240"/>
                      <a:pt x="14330" y="0"/>
                      <a:pt x="3242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7000">
                    <a:srgbClr val="8C7435"/>
                  </a:gs>
                  <a:gs pos="33000">
                    <a:srgbClr val="D8BF6D"/>
                  </a:gs>
                  <a:gs pos="75000">
                    <a:srgbClr val="F7E9BA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213" name="Google Shape;2213;p45"/>
          <p:cNvGrpSpPr/>
          <p:nvPr/>
        </p:nvGrpSpPr>
        <p:grpSpPr>
          <a:xfrm>
            <a:off x="2512990" y="836428"/>
            <a:ext cx="729188" cy="1435564"/>
            <a:chOff x="2980826" y="3069265"/>
            <a:chExt cx="729188" cy="1435564"/>
          </a:xfrm>
        </p:grpSpPr>
        <p:sp>
          <p:nvSpPr>
            <p:cNvPr id="2214" name="Google Shape;2214;p45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5" name="Google Shape;2215;p45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216" name="Google Shape;2216;p45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2217" name="Google Shape;2217;p45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2218" name="Google Shape;2218;p45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19" name="Google Shape;2219;p45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220" name="Google Shape;2220;p45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21" name="Google Shape;2221;p45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22" name="Google Shape;2222;p45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23" name="Google Shape;2223;p45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24" name="Google Shape;2224;p45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25" name="Google Shape;2225;p45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26" name="Google Shape;2226;p45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27" name="Google Shape;2227;p45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28" name="Google Shape;2228;p45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29" name="Google Shape;2229;p45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30" name="Google Shape;2230;p45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31" name="Google Shape;2231;p45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32" name="Google Shape;2232;p45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33" name="Google Shape;2233;p45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34" name="Google Shape;2234;p45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35" name="Google Shape;2235;p45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36" name="Google Shape;2236;p45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237" name="Google Shape;2237;p45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2238" name="Google Shape;2238;p45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39" name="Google Shape;2239;p45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40" name="Google Shape;2240;p45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41" name="Google Shape;2241;p45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2242" name="Google Shape;2242;p45"/>
          <p:cNvGrpSpPr/>
          <p:nvPr/>
        </p:nvGrpSpPr>
        <p:grpSpPr>
          <a:xfrm flipH="1">
            <a:off x="7506751" y="832884"/>
            <a:ext cx="729188" cy="1435564"/>
            <a:chOff x="2980826" y="3069265"/>
            <a:chExt cx="729188" cy="1435564"/>
          </a:xfrm>
        </p:grpSpPr>
        <p:sp>
          <p:nvSpPr>
            <p:cNvPr id="2243" name="Google Shape;2243;p45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4" name="Google Shape;2244;p45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245" name="Google Shape;2245;p45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2246" name="Google Shape;2246;p45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2247" name="Google Shape;2247;p45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48" name="Google Shape;2248;p45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249" name="Google Shape;2249;p45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50" name="Google Shape;2250;p45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51" name="Google Shape;2251;p45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52" name="Google Shape;2252;p45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53" name="Google Shape;2253;p45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54" name="Google Shape;2254;p45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55" name="Google Shape;2255;p45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56" name="Google Shape;2256;p45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57" name="Google Shape;2257;p45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58" name="Google Shape;2258;p45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59" name="Google Shape;2259;p45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60" name="Google Shape;2260;p45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61" name="Google Shape;2261;p45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62" name="Google Shape;2262;p45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63" name="Google Shape;2263;p45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64" name="Google Shape;2264;p45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65" name="Google Shape;2265;p45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266" name="Google Shape;2266;p45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2267" name="Google Shape;2267;p45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68" name="Google Shape;2268;p45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69" name="Google Shape;2269;p45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70" name="Google Shape;2270;p45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2271" name="Google Shape;2271;p45">
            <a:hlinkClick action="ppaction://hlinksldjump" r:id="rId3"/>
          </p:cNvPr>
          <p:cNvSpPr/>
          <p:nvPr/>
        </p:nvSpPr>
        <p:spPr>
          <a:xfrm>
            <a:off x="10079475" y="188522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4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75" name="Shape 2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6" name="Google Shape;2276;p46"/>
          <p:cNvSpPr txBox="1"/>
          <p:nvPr>
            <p:ph idx="4294967295" type="title"/>
          </p:nvPr>
        </p:nvSpPr>
        <p:spPr>
          <a:xfrm>
            <a:off x="-65300" y="2385600"/>
            <a:ext cx="832800" cy="2993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71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ROOM          </a:t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900">
              <a:solidFill>
                <a:schemeClr val="lt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900">
                <a:solidFill>
                  <a:schemeClr val="lt1"/>
                </a:solidFill>
              </a:rPr>
              <a:t>Z</a:t>
            </a:r>
            <a:endParaRPr sz="2900">
              <a:solidFill>
                <a:schemeClr val="lt1"/>
              </a:solidFill>
            </a:endParaRPr>
          </a:p>
        </p:txBody>
      </p:sp>
      <p:grpSp>
        <p:nvGrpSpPr>
          <p:cNvPr id="2277" name="Google Shape;2277;p46"/>
          <p:cNvGrpSpPr/>
          <p:nvPr/>
        </p:nvGrpSpPr>
        <p:grpSpPr>
          <a:xfrm>
            <a:off x="3994744" y="4577091"/>
            <a:ext cx="5729892" cy="1906436"/>
            <a:chOff x="2051414" y="1875592"/>
            <a:chExt cx="5729892" cy="1906436"/>
          </a:xfrm>
        </p:grpSpPr>
        <p:grpSp>
          <p:nvGrpSpPr>
            <p:cNvPr id="2278" name="Google Shape;2278;p46"/>
            <p:cNvGrpSpPr/>
            <p:nvPr/>
          </p:nvGrpSpPr>
          <p:grpSpPr>
            <a:xfrm>
              <a:off x="2108793" y="1875592"/>
              <a:ext cx="571316" cy="1101523"/>
              <a:chOff x="7240773" y="3523638"/>
              <a:chExt cx="571316" cy="1101523"/>
            </a:xfrm>
          </p:grpSpPr>
          <p:sp>
            <p:nvSpPr>
              <p:cNvPr id="2279" name="Google Shape;2279;p46"/>
              <p:cNvSpPr/>
              <p:nvPr/>
            </p:nvSpPr>
            <p:spPr>
              <a:xfrm>
                <a:off x="7240773" y="3724937"/>
                <a:ext cx="453892" cy="900224"/>
              </a:xfrm>
              <a:custGeom>
                <a:rect b="b" l="l" r="r" t="t"/>
                <a:pathLst>
                  <a:path extrusionOk="0" h="900224" w="411693">
                    <a:moveTo>
                      <a:pt x="0" y="900224"/>
                    </a:moveTo>
                    <a:cubicBezTo>
                      <a:pt x="190573" y="533991"/>
                      <a:pt x="257950" y="465468"/>
                      <a:pt x="411693" y="0"/>
                    </a:cubicBezTo>
                    <a:cubicBezTo>
                      <a:pt x="319223" y="444205"/>
                      <a:pt x="385134" y="533992"/>
                      <a:pt x="0" y="900224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280" name="Google Shape;2280;p46"/>
              <p:cNvGrpSpPr/>
              <p:nvPr/>
            </p:nvGrpSpPr>
            <p:grpSpPr>
              <a:xfrm>
                <a:off x="7596098" y="3523638"/>
                <a:ext cx="215991" cy="1043222"/>
                <a:chOff x="8237219" y="2814637"/>
                <a:chExt cx="280035" cy="1352550"/>
              </a:xfrm>
            </p:grpSpPr>
            <p:sp>
              <p:nvSpPr>
                <p:cNvPr id="2281" name="Google Shape;2281;p46"/>
                <p:cNvSpPr/>
                <p:nvPr/>
              </p:nvSpPr>
              <p:spPr>
                <a:xfrm>
                  <a:off x="8291512" y="3068955"/>
                  <a:ext cx="171450" cy="94297"/>
                </a:xfrm>
                <a:custGeom>
                  <a:rect b="b" l="l" r="r" t="t"/>
                  <a:pathLst>
                    <a:path extrusionOk="0" h="94297" w="171450">
                      <a:moveTo>
                        <a:pt x="0" y="94297"/>
                      </a:moveTo>
                      <a:lnTo>
                        <a:pt x="18098" y="87630"/>
                      </a:lnTo>
                      <a:cubicBezTo>
                        <a:pt x="36195" y="80963"/>
                        <a:pt x="48577" y="63817"/>
                        <a:pt x="48577" y="43815"/>
                      </a:cubicBezTo>
                      <a:cubicBezTo>
                        <a:pt x="48577" y="24765"/>
                        <a:pt x="36195" y="7620"/>
                        <a:pt x="18098" y="0"/>
                      </a:cubicBezTo>
                      <a:lnTo>
                        <a:pt x="85725" y="24765"/>
                      </a:lnTo>
                      <a:lnTo>
                        <a:pt x="153352" y="0"/>
                      </a:lnTo>
                      <a:cubicBezTo>
                        <a:pt x="135255" y="6667"/>
                        <a:pt x="122873" y="23813"/>
                        <a:pt x="122873" y="43815"/>
                      </a:cubicBezTo>
                      <a:cubicBezTo>
                        <a:pt x="122873" y="62865"/>
                        <a:pt x="135255" y="80010"/>
                        <a:pt x="153352" y="87630"/>
                      </a:cubicBezTo>
                      <a:lnTo>
                        <a:pt x="171450" y="94297"/>
                      </a:lnTo>
                      <a:lnTo>
                        <a:pt x="85725" y="94297"/>
                      </a:lnTo>
                      <a:lnTo>
                        <a:pt x="0" y="94297"/>
                      </a:lnTo>
                      <a:close/>
                    </a:path>
                  </a:pathLst>
                </a:custGeom>
                <a:solidFill>
                  <a:srgbClr val="90773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82" name="Google Shape;2282;p46"/>
                <p:cNvSpPr/>
                <p:nvPr/>
              </p:nvSpPr>
              <p:spPr>
                <a:xfrm>
                  <a:off x="8237219" y="2814637"/>
                  <a:ext cx="280035" cy="280034"/>
                </a:xfrm>
                <a:custGeom>
                  <a:rect b="b" l="l" r="r" t="t"/>
                  <a:pathLst>
                    <a:path extrusionOk="0" h="280034" w="280035">
                      <a:moveTo>
                        <a:pt x="140018" y="0"/>
                      </a:moveTo>
                      <a:cubicBezTo>
                        <a:pt x="217170" y="0"/>
                        <a:pt x="280035" y="62865"/>
                        <a:pt x="280035" y="140017"/>
                      </a:cubicBezTo>
                      <a:cubicBezTo>
                        <a:pt x="280035" y="217170"/>
                        <a:pt x="217170" y="280035"/>
                        <a:pt x="140018" y="280035"/>
                      </a:cubicBezTo>
                      <a:cubicBezTo>
                        <a:pt x="62865" y="280035"/>
                        <a:pt x="0" y="217170"/>
                        <a:pt x="0" y="140017"/>
                      </a:cubicBezTo>
                      <a:cubicBezTo>
                        <a:pt x="0" y="61913"/>
                        <a:pt x="62865" y="0"/>
                        <a:pt x="140018" y="0"/>
                      </a:cubicBezTo>
                      <a:close/>
                    </a:path>
                  </a:pathLst>
                </a:custGeom>
                <a:solidFill>
                  <a:srgbClr val="D9C06F"/>
                </a:solidFill>
                <a:ln>
                  <a:noFill/>
                </a:ln>
                <a:effectLst>
                  <a:outerShdw blurRad="50800" rotWithShape="0" dir="16200000" dist="381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83" name="Google Shape;2283;p46"/>
                <p:cNvSpPr/>
                <p:nvPr/>
              </p:nvSpPr>
              <p:spPr>
                <a:xfrm>
                  <a:off x="8291512" y="2827020"/>
                  <a:ext cx="171450" cy="125729"/>
                </a:xfrm>
                <a:custGeom>
                  <a:rect b="b" l="l" r="r" t="t"/>
                  <a:pathLst>
                    <a:path extrusionOk="0" h="125729" w="171450">
                      <a:moveTo>
                        <a:pt x="85725" y="0"/>
                      </a:moveTo>
                      <a:cubicBezTo>
                        <a:pt x="133350" y="0"/>
                        <a:pt x="171450" y="28575"/>
                        <a:pt x="171450" y="62865"/>
                      </a:cubicBezTo>
                      <a:cubicBezTo>
                        <a:pt x="171450" y="98108"/>
                        <a:pt x="133350" y="125730"/>
                        <a:pt x="85725" y="125730"/>
                      </a:cubicBezTo>
                      <a:cubicBezTo>
                        <a:pt x="38100" y="125730"/>
                        <a:pt x="0" y="97155"/>
                        <a:pt x="0" y="62865"/>
                      </a:cubicBezTo>
                      <a:cubicBezTo>
                        <a:pt x="0" y="28575"/>
                        <a:pt x="38100" y="0"/>
                        <a:pt x="85725" y="0"/>
                      </a:cubicBezTo>
                      <a:close/>
                    </a:path>
                  </a:pathLst>
                </a:custGeom>
                <a:solidFill>
                  <a:srgbClr val="F7E6A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84" name="Google Shape;2284;p46"/>
                <p:cNvSpPr/>
                <p:nvPr/>
              </p:nvSpPr>
              <p:spPr>
                <a:xfrm>
                  <a:off x="8246744" y="3153727"/>
                  <a:ext cx="260985" cy="89534"/>
                </a:xfrm>
                <a:custGeom>
                  <a:rect b="b" l="l" r="r" t="t"/>
                  <a:pathLst>
                    <a:path extrusionOk="0" h="89534" w="260985">
                      <a:moveTo>
                        <a:pt x="44768" y="0"/>
                      </a:moveTo>
                      <a:lnTo>
                        <a:pt x="216218" y="0"/>
                      </a:lnTo>
                      <a:cubicBezTo>
                        <a:pt x="240982" y="0"/>
                        <a:pt x="260985" y="20003"/>
                        <a:pt x="260985" y="44767"/>
                      </a:cubicBezTo>
                      <a:lnTo>
                        <a:pt x="260985" y="44767"/>
                      </a:lnTo>
                      <a:cubicBezTo>
                        <a:pt x="260985" y="69532"/>
                        <a:pt x="240982" y="89535"/>
                        <a:pt x="216218" y="89535"/>
                      </a:cubicBezTo>
                      <a:lnTo>
                        <a:pt x="44768" y="89535"/>
                      </a:lnTo>
                      <a:cubicBezTo>
                        <a:pt x="20003" y="89535"/>
                        <a:pt x="0" y="69532"/>
                        <a:pt x="0" y="44767"/>
                      </a:cubicBezTo>
                      <a:lnTo>
                        <a:pt x="0" y="44767"/>
                      </a:lnTo>
                      <a:cubicBezTo>
                        <a:pt x="0" y="20003"/>
                        <a:pt x="20003" y="0"/>
                        <a:pt x="44768" y="0"/>
                      </a:cubicBezTo>
                      <a:close/>
                    </a:path>
                  </a:pathLst>
                </a:custGeom>
                <a:solidFill>
                  <a:srgbClr val="D9C06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85" name="Google Shape;2285;p46"/>
                <p:cNvSpPr/>
                <p:nvPr/>
              </p:nvSpPr>
              <p:spPr>
                <a:xfrm>
                  <a:off x="8291512" y="3243262"/>
                  <a:ext cx="171450" cy="923925"/>
                </a:xfrm>
                <a:custGeom>
                  <a:rect b="b" l="l" r="r" t="t"/>
                  <a:pathLst>
                    <a:path extrusionOk="0" h="923925" w="171450">
                      <a:moveTo>
                        <a:pt x="0" y="0"/>
                      </a:moveTo>
                      <a:lnTo>
                        <a:pt x="171450" y="0"/>
                      </a:lnTo>
                      <a:lnTo>
                        <a:pt x="171450" y="923925"/>
                      </a:lnTo>
                      <a:lnTo>
                        <a:pt x="0" y="923925"/>
                      </a:lnTo>
                      <a:close/>
                    </a:path>
                  </a:pathLst>
                </a:custGeom>
                <a:gradFill>
                  <a:gsLst>
                    <a:gs pos="0">
                      <a:srgbClr val="8C7435"/>
                    </a:gs>
                    <a:gs pos="11000">
                      <a:srgbClr val="8C7435"/>
                    </a:gs>
                    <a:gs pos="39000">
                      <a:srgbClr val="D8BF6D"/>
                    </a:gs>
                    <a:gs pos="100000">
                      <a:srgbClr val="EFD47A"/>
                    </a:gs>
                  </a:gsLst>
                  <a:lin ang="0" scaled="0"/>
                </a:gra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86" name="Google Shape;2286;p46"/>
                <p:cNvSpPr/>
                <p:nvPr/>
              </p:nvSpPr>
              <p:spPr>
                <a:xfrm>
                  <a:off x="8291512" y="3243262"/>
                  <a:ext cx="171450" cy="133350"/>
                </a:xfrm>
                <a:custGeom>
                  <a:rect b="b" l="l" r="r" t="t"/>
                  <a:pathLst>
                    <a:path extrusionOk="0" h="133350" w="171450">
                      <a:moveTo>
                        <a:pt x="0" y="80963"/>
                      </a:moveTo>
                      <a:cubicBezTo>
                        <a:pt x="0" y="35243"/>
                        <a:pt x="161925" y="48578"/>
                        <a:pt x="171450" y="133350"/>
                      </a:cubicBezTo>
                      <a:lnTo>
                        <a:pt x="171450" y="0"/>
                      </a:lnTo>
                      <a:lnTo>
                        <a:pt x="0" y="0"/>
                      </a:lnTo>
                      <a:lnTo>
                        <a:pt x="0" y="80963"/>
                      </a:lnTo>
                      <a:close/>
                    </a:path>
                  </a:pathLst>
                </a:custGeom>
                <a:solidFill>
                  <a:srgbClr val="A48D1F">
                    <a:alpha val="5490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87" name="Google Shape;2287;p46"/>
                <p:cNvSpPr/>
                <p:nvPr/>
              </p:nvSpPr>
              <p:spPr>
                <a:xfrm>
                  <a:off x="8282939" y="3168967"/>
                  <a:ext cx="152400" cy="38100"/>
                </a:xfrm>
                <a:custGeom>
                  <a:rect b="b" l="l" r="r" t="t"/>
                  <a:pathLst>
                    <a:path extrusionOk="0" h="38100" w="152400">
                      <a:moveTo>
                        <a:pt x="19050" y="0"/>
                      </a:moveTo>
                      <a:lnTo>
                        <a:pt x="133350" y="0"/>
                      </a:lnTo>
                      <a:cubicBezTo>
                        <a:pt x="143828" y="0"/>
                        <a:pt x="152400" y="8572"/>
                        <a:pt x="152400" y="19050"/>
                      </a:cubicBezTo>
                      <a:lnTo>
                        <a:pt x="152400" y="19050"/>
                      </a:lnTo>
                      <a:cubicBezTo>
                        <a:pt x="152400" y="29527"/>
                        <a:pt x="143828" y="38100"/>
                        <a:pt x="133350" y="38100"/>
                      </a:cubicBezTo>
                      <a:lnTo>
                        <a:pt x="19050" y="38100"/>
                      </a:lnTo>
                      <a:cubicBezTo>
                        <a:pt x="8573" y="38100"/>
                        <a:pt x="0" y="29527"/>
                        <a:pt x="0" y="19050"/>
                      </a:cubicBezTo>
                      <a:lnTo>
                        <a:pt x="0" y="19050"/>
                      </a:lnTo>
                      <a:cubicBezTo>
                        <a:pt x="0" y="8572"/>
                        <a:pt x="8573" y="0"/>
                        <a:pt x="19050" y="0"/>
                      </a:cubicBezTo>
                      <a:close/>
                    </a:path>
                  </a:pathLst>
                </a:custGeom>
                <a:solidFill>
                  <a:srgbClr val="F7E6A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88" name="Google Shape;2288;p46"/>
                <p:cNvSpPr/>
                <p:nvPr/>
              </p:nvSpPr>
              <p:spPr>
                <a:xfrm>
                  <a:off x="8312425" y="3376612"/>
                  <a:ext cx="64812" cy="683894"/>
                </a:xfrm>
                <a:custGeom>
                  <a:rect b="b" l="l" r="r" t="t"/>
                  <a:pathLst>
                    <a:path extrusionOk="0" h="683894" w="64812">
                      <a:moveTo>
                        <a:pt x="32427" y="0"/>
                      </a:moveTo>
                      <a:lnTo>
                        <a:pt x="32427" y="0"/>
                      </a:lnTo>
                      <a:cubicBezTo>
                        <a:pt x="50525" y="0"/>
                        <a:pt x="64812" y="14288"/>
                        <a:pt x="64812" y="32385"/>
                      </a:cubicBezTo>
                      <a:lnTo>
                        <a:pt x="64812" y="651510"/>
                      </a:lnTo>
                      <a:cubicBezTo>
                        <a:pt x="64812" y="669607"/>
                        <a:pt x="50525" y="683895"/>
                        <a:pt x="32427" y="683895"/>
                      </a:cubicBezTo>
                      <a:lnTo>
                        <a:pt x="32427" y="683895"/>
                      </a:lnTo>
                      <a:cubicBezTo>
                        <a:pt x="14330" y="683895"/>
                        <a:pt x="42" y="669607"/>
                        <a:pt x="42" y="651510"/>
                      </a:cubicBezTo>
                      <a:lnTo>
                        <a:pt x="42" y="32385"/>
                      </a:lnTo>
                      <a:cubicBezTo>
                        <a:pt x="-910" y="15240"/>
                        <a:pt x="14330" y="0"/>
                        <a:pt x="32427" y="0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8C7435"/>
                    </a:gs>
                    <a:gs pos="17000">
                      <a:srgbClr val="8C7435"/>
                    </a:gs>
                    <a:gs pos="33000">
                      <a:srgbClr val="D8BF6D"/>
                    </a:gs>
                    <a:gs pos="75000">
                      <a:srgbClr val="F7E9BA"/>
                    </a:gs>
                    <a:gs pos="100000">
                      <a:srgbClr val="EFD47A"/>
                    </a:gs>
                  </a:gsLst>
                  <a:lin ang="0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2289" name="Google Shape;2289;p46"/>
            <p:cNvGrpSpPr/>
            <p:nvPr/>
          </p:nvGrpSpPr>
          <p:grpSpPr>
            <a:xfrm flipH="1">
              <a:off x="7145355" y="1875592"/>
              <a:ext cx="571316" cy="1101523"/>
              <a:chOff x="7240773" y="3523638"/>
              <a:chExt cx="571316" cy="1101523"/>
            </a:xfrm>
          </p:grpSpPr>
          <p:sp>
            <p:nvSpPr>
              <p:cNvPr id="2290" name="Google Shape;2290;p46"/>
              <p:cNvSpPr/>
              <p:nvPr/>
            </p:nvSpPr>
            <p:spPr>
              <a:xfrm>
                <a:off x="7240773" y="3724937"/>
                <a:ext cx="453892" cy="900224"/>
              </a:xfrm>
              <a:custGeom>
                <a:rect b="b" l="l" r="r" t="t"/>
                <a:pathLst>
                  <a:path extrusionOk="0" h="900224" w="411693">
                    <a:moveTo>
                      <a:pt x="0" y="900224"/>
                    </a:moveTo>
                    <a:cubicBezTo>
                      <a:pt x="190573" y="533991"/>
                      <a:pt x="257950" y="465468"/>
                      <a:pt x="411693" y="0"/>
                    </a:cubicBezTo>
                    <a:cubicBezTo>
                      <a:pt x="319223" y="444205"/>
                      <a:pt x="385134" y="533992"/>
                      <a:pt x="0" y="900224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291" name="Google Shape;2291;p46"/>
              <p:cNvGrpSpPr/>
              <p:nvPr/>
            </p:nvGrpSpPr>
            <p:grpSpPr>
              <a:xfrm>
                <a:off x="7596098" y="3523638"/>
                <a:ext cx="215991" cy="1043222"/>
                <a:chOff x="8237219" y="2814637"/>
                <a:chExt cx="280035" cy="1352550"/>
              </a:xfrm>
            </p:grpSpPr>
            <p:sp>
              <p:nvSpPr>
                <p:cNvPr id="2292" name="Google Shape;2292;p46"/>
                <p:cNvSpPr/>
                <p:nvPr/>
              </p:nvSpPr>
              <p:spPr>
                <a:xfrm>
                  <a:off x="8291512" y="3068955"/>
                  <a:ext cx="171450" cy="94297"/>
                </a:xfrm>
                <a:custGeom>
                  <a:rect b="b" l="l" r="r" t="t"/>
                  <a:pathLst>
                    <a:path extrusionOk="0" h="94297" w="171450">
                      <a:moveTo>
                        <a:pt x="0" y="94297"/>
                      </a:moveTo>
                      <a:lnTo>
                        <a:pt x="18098" y="87630"/>
                      </a:lnTo>
                      <a:cubicBezTo>
                        <a:pt x="36195" y="80963"/>
                        <a:pt x="48577" y="63817"/>
                        <a:pt x="48577" y="43815"/>
                      </a:cubicBezTo>
                      <a:cubicBezTo>
                        <a:pt x="48577" y="24765"/>
                        <a:pt x="36195" y="7620"/>
                        <a:pt x="18098" y="0"/>
                      </a:cubicBezTo>
                      <a:lnTo>
                        <a:pt x="85725" y="24765"/>
                      </a:lnTo>
                      <a:lnTo>
                        <a:pt x="153352" y="0"/>
                      </a:lnTo>
                      <a:cubicBezTo>
                        <a:pt x="135255" y="6667"/>
                        <a:pt x="122873" y="23813"/>
                        <a:pt x="122873" y="43815"/>
                      </a:cubicBezTo>
                      <a:cubicBezTo>
                        <a:pt x="122873" y="62865"/>
                        <a:pt x="135255" y="80010"/>
                        <a:pt x="153352" y="87630"/>
                      </a:cubicBezTo>
                      <a:lnTo>
                        <a:pt x="171450" y="94297"/>
                      </a:lnTo>
                      <a:lnTo>
                        <a:pt x="85725" y="94297"/>
                      </a:lnTo>
                      <a:lnTo>
                        <a:pt x="0" y="94297"/>
                      </a:lnTo>
                      <a:close/>
                    </a:path>
                  </a:pathLst>
                </a:custGeom>
                <a:solidFill>
                  <a:srgbClr val="90773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93" name="Google Shape;2293;p46"/>
                <p:cNvSpPr/>
                <p:nvPr/>
              </p:nvSpPr>
              <p:spPr>
                <a:xfrm>
                  <a:off x="8237219" y="2814637"/>
                  <a:ext cx="280035" cy="280034"/>
                </a:xfrm>
                <a:custGeom>
                  <a:rect b="b" l="l" r="r" t="t"/>
                  <a:pathLst>
                    <a:path extrusionOk="0" h="280034" w="280035">
                      <a:moveTo>
                        <a:pt x="140018" y="0"/>
                      </a:moveTo>
                      <a:cubicBezTo>
                        <a:pt x="217170" y="0"/>
                        <a:pt x="280035" y="62865"/>
                        <a:pt x="280035" y="140017"/>
                      </a:cubicBezTo>
                      <a:cubicBezTo>
                        <a:pt x="280035" y="217170"/>
                        <a:pt x="217170" y="280035"/>
                        <a:pt x="140018" y="280035"/>
                      </a:cubicBezTo>
                      <a:cubicBezTo>
                        <a:pt x="62865" y="280035"/>
                        <a:pt x="0" y="217170"/>
                        <a:pt x="0" y="140017"/>
                      </a:cubicBezTo>
                      <a:cubicBezTo>
                        <a:pt x="0" y="61913"/>
                        <a:pt x="62865" y="0"/>
                        <a:pt x="140018" y="0"/>
                      </a:cubicBezTo>
                      <a:close/>
                    </a:path>
                  </a:pathLst>
                </a:custGeom>
                <a:solidFill>
                  <a:srgbClr val="D9C06F"/>
                </a:solidFill>
                <a:ln>
                  <a:noFill/>
                </a:ln>
                <a:effectLst>
                  <a:outerShdw blurRad="50800" rotWithShape="0" dir="16200000" dist="381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94" name="Google Shape;2294;p46"/>
                <p:cNvSpPr/>
                <p:nvPr/>
              </p:nvSpPr>
              <p:spPr>
                <a:xfrm>
                  <a:off x="8291512" y="2827020"/>
                  <a:ext cx="171450" cy="125729"/>
                </a:xfrm>
                <a:custGeom>
                  <a:rect b="b" l="l" r="r" t="t"/>
                  <a:pathLst>
                    <a:path extrusionOk="0" h="125729" w="171450">
                      <a:moveTo>
                        <a:pt x="85725" y="0"/>
                      </a:moveTo>
                      <a:cubicBezTo>
                        <a:pt x="133350" y="0"/>
                        <a:pt x="171450" y="28575"/>
                        <a:pt x="171450" y="62865"/>
                      </a:cubicBezTo>
                      <a:cubicBezTo>
                        <a:pt x="171450" y="98108"/>
                        <a:pt x="133350" y="125730"/>
                        <a:pt x="85725" y="125730"/>
                      </a:cubicBezTo>
                      <a:cubicBezTo>
                        <a:pt x="38100" y="125730"/>
                        <a:pt x="0" y="97155"/>
                        <a:pt x="0" y="62865"/>
                      </a:cubicBezTo>
                      <a:cubicBezTo>
                        <a:pt x="0" y="28575"/>
                        <a:pt x="38100" y="0"/>
                        <a:pt x="85725" y="0"/>
                      </a:cubicBezTo>
                      <a:close/>
                    </a:path>
                  </a:pathLst>
                </a:custGeom>
                <a:solidFill>
                  <a:srgbClr val="F7E6A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95" name="Google Shape;2295;p46"/>
                <p:cNvSpPr/>
                <p:nvPr/>
              </p:nvSpPr>
              <p:spPr>
                <a:xfrm>
                  <a:off x="8246744" y="3153727"/>
                  <a:ext cx="260985" cy="89534"/>
                </a:xfrm>
                <a:custGeom>
                  <a:rect b="b" l="l" r="r" t="t"/>
                  <a:pathLst>
                    <a:path extrusionOk="0" h="89534" w="260985">
                      <a:moveTo>
                        <a:pt x="44768" y="0"/>
                      </a:moveTo>
                      <a:lnTo>
                        <a:pt x="216218" y="0"/>
                      </a:lnTo>
                      <a:cubicBezTo>
                        <a:pt x="240982" y="0"/>
                        <a:pt x="260985" y="20003"/>
                        <a:pt x="260985" y="44767"/>
                      </a:cubicBezTo>
                      <a:lnTo>
                        <a:pt x="260985" y="44767"/>
                      </a:lnTo>
                      <a:cubicBezTo>
                        <a:pt x="260985" y="69532"/>
                        <a:pt x="240982" y="89535"/>
                        <a:pt x="216218" y="89535"/>
                      </a:cubicBezTo>
                      <a:lnTo>
                        <a:pt x="44768" y="89535"/>
                      </a:lnTo>
                      <a:cubicBezTo>
                        <a:pt x="20003" y="89535"/>
                        <a:pt x="0" y="69532"/>
                        <a:pt x="0" y="44767"/>
                      </a:cubicBezTo>
                      <a:lnTo>
                        <a:pt x="0" y="44767"/>
                      </a:lnTo>
                      <a:cubicBezTo>
                        <a:pt x="0" y="20003"/>
                        <a:pt x="20003" y="0"/>
                        <a:pt x="44768" y="0"/>
                      </a:cubicBezTo>
                      <a:close/>
                    </a:path>
                  </a:pathLst>
                </a:custGeom>
                <a:solidFill>
                  <a:srgbClr val="D9C06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96" name="Google Shape;2296;p46"/>
                <p:cNvSpPr/>
                <p:nvPr/>
              </p:nvSpPr>
              <p:spPr>
                <a:xfrm>
                  <a:off x="8291512" y="3243262"/>
                  <a:ext cx="171450" cy="923925"/>
                </a:xfrm>
                <a:custGeom>
                  <a:rect b="b" l="l" r="r" t="t"/>
                  <a:pathLst>
                    <a:path extrusionOk="0" h="923925" w="171450">
                      <a:moveTo>
                        <a:pt x="0" y="0"/>
                      </a:moveTo>
                      <a:lnTo>
                        <a:pt x="171450" y="0"/>
                      </a:lnTo>
                      <a:lnTo>
                        <a:pt x="171450" y="923925"/>
                      </a:lnTo>
                      <a:lnTo>
                        <a:pt x="0" y="923925"/>
                      </a:lnTo>
                      <a:close/>
                    </a:path>
                  </a:pathLst>
                </a:custGeom>
                <a:gradFill>
                  <a:gsLst>
                    <a:gs pos="0">
                      <a:srgbClr val="8C7435"/>
                    </a:gs>
                    <a:gs pos="11000">
                      <a:srgbClr val="8C7435"/>
                    </a:gs>
                    <a:gs pos="39000">
                      <a:srgbClr val="D8BF6D"/>
                    </a:gs>
                    <a:gs pos="100000">
                      <a:srgbClr val="EFD47A"/>
                    </a:gs>
                  </a:gsLst>
                  <a:lin ang="0" scaled="0"/>
                </a:gra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97" name="Google Shape;2297;p46"/>
                <p:cNvSpPr/>
                <p:nvPr/>
              </p:nvSpPr>
              <p:spPr>
                <a:xfrm>
                  <a:off x="8291512" y="3243262"/>
                  <a:ext cx="171450" cy="133350"/>
                </a:xfrm>
                <a:custGeom>
                  <a:rect b="b" l="l" r="r" t="t"/>
                  <a:pathLst>
                    <a:path extrusionOk="0" h="133350" w="171450">
                      <a:moveTo>
                        <a:pt x="0" y="80963"/>
                      </a:moveTo>
                      <a:cubicBezTo>
                        <a:pt x="0" y="35243"/>
                        <a:pt x="161925" y="48578"/>
                        <a:pt x="171450" y="133350"/>
                      </a:cubicBezTo>
                      <a:lnTo>
                        <a:pt x="171450" y="0"/>
                      </a:lnTo>
                      <a:lnTo>
                        <a:pt x="0" y="0"/>
                      </a:lnTo>
                      <a:lnTo>
                        <a:pt x="0" y="80963"/>
                      </a:lnTo>
                      <a:close/>
                    </a:path>
                  </a:pathLst>
                </a:custGeom>
                <a:solidFill>
                  <a:srgbClr val="A48D1F">
                    <a:alpha val="5490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98" name="Google Shape;2298;p46"/>
                <p:cNvSpPr/>
                <p:nvPr/>
              </p:nvSpPr>
              <p:spPr>
                <a:xfrm>
                  <a:off x="8282939" y="3168967"/>
                  <a:ext cx="152400" cy="38100"/>
                </a:xfrm>
                <a:custGeom>
                  <a:rect b="b" l="l" r="r" t="t"/>
                  <a:pathLst>
                    <a:path extrusionOk="0" h="38100" w="152400">
                      <a:moveTo>
                        <a:pt x="19050" y="0"/>
                      </a:moveTo>
                      <a:lnTo>
                        <a:pt x="133350" y="0"/>
                      </a:lnTo>
                      <a:cubicBezTo>
                        <a:pt x="143828" y="0"/>
                        <a:pt x="152400" y="8572"/>
                        <a:pt x="152400" y="19050"/>
                      </a:cubicBezTo>
                      <a:lnTo>
                        <a:pt x="152400" y="19050"/>
                      </a:lnTo>
                      <a:cubicBezTo>
                        <a:pt x="152400" y="29527"/>
                        <a:pt x="143828" y="38100"/>
                        <a:pt x="133350" y="38100"/>
                      </a:cubicBezTo>
                      <a:lnTo>
                        <a:pt x="19050" y="38100"/>
                      </a:lnTo>
                      <a:cubicBezTo>
                        <a:pt x="8573" y="38100"/>
                        <a:pt x="0" y="29527"/>
                        <a:pt x="0" y="19050"/>
                      </a:cubicBezTo>
                      <a:lnTo>
                        <a:pt x="0" y="19050"/>
                      </a:lnTo>
                      <a:cubicBezTo>
                        <a:pt x="0" y="8572"/>
                        <a:pt x="8573" y="0"/>
                        <a:pt x="19050" y="0"/>
                      </a:cubicBezTo>
                      <a:close/>
                    </a:path>
                  </a:pathLst>
                </a:custGeom>
                <a:solidFill>
                  <a:srgbClr val="F7E6A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99" name="Google Shape;2299;p46"/>
                <p:cNvSpPr/>
                <p:nvPr/>
              </p:nvSpPr>
              <p:spPr>
                <a:xfrm>
                  <a:off x="8312425" y="3376612"/>
                  <a:ext cx="64812" cy="683894"/>
                </a:xfrm>
                <a:custGeom>
                  <a:rect b="b" l="l" r="r" t="t"/>
                  <a:pathLst>
                    <a:path extrusionOk="0" h="683894" w="64812">
                      <a:moveTo>
                        <a:pt x="32427" y="0"/>
                      </a:moveTo>
                      <a:lnTo>
                        <a:pt x="32427" y="0"/>
                      </a:lnTo>
                      <a:cubicBezTo>
                        <a:pt x="50525" y="0"/>
                        <a:pt x="64812" y="14288"/>
                        <a:pt x="64812" y="32385"/>
                      </a:cubicBezTo>
                      <a:lnTo>
                        <a:pt x="64812" y="651510"/>
                      </a:lnTo>
                      <a:cubicBezTo>
                        <a:pt x="64812" y="669607"/>
                        <a:pt x="50525" y="683895"/>
                        <a:pt x="32427" y="683895"/>
                      </a:cubicBezTo>
                      <a:lnTo>
                        <a:pt x="32427" y="683895"/>
                      </a:lnTo>
                      <a:cubicBezTo>
                        <a:pt x="14330" y="683895"/>
                        <a:pt x="42" y="669607"/>
                        <a:pt x="42" y="651510"/>
                      </a:cubicBezTo>
                      <a:lnTo>
                        <a:pt x="42" y="32385"/>
                      </a:lnTo>
                      <a:cubicBezTo>
                        <a:pt x="-910" y="15240"/>
                        <a:pt x="14330" y="0"/>
                        <a:pt x="32427" y="0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8C7435"/>
                    </a:gs>
                    <a:gs pos="17000">
                      <a:srgbClr val="8C7435"/>
                    </a:gs>
                    <a:gs pos="33000">
                      <a:srgbClr val="D8BF6D"/>
                    </a:gs>
                    <a:gs pos="75000">
                      <a:srgbClr val="F7E9BA"/>
                    </a:gs>
                    <a:gs pos="100000">
                      <a:srgbClr val="EFD47A"/>
                    </a:gs>
                  </a:gsLst>
                  <a:lin ang="0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2300" name="Google Shape;2300;p46"/>
            <p:cNvSpPr/>
            <p:nvPr/>
          </p:nvSpPr>
          <p:spPr>
            <a:xfrm flipH="1">
              <a:off x="6258385" y="2916286"/>
              <a:ext cx="1448147" cy="385545"/>
            </a:xfrm>
            <a:custGeom>
              <a:rect b="b" l="l" r="r" t="t"/>
              <a:pathLst>
                <a:path extrusionOk="0" h="429577" w="1613534">
                  <a:moveTo>
                    <a:pt x="1613535" y="56197"/>
                  </a:moveTo>
                  <a:cubicBezTo>
                    <a:pt x="1543050" y="169545"/>
                    <a:pt x="1426845" y="264795"/>
                    <a:pt x="1283017" y="330518"/>
                  </a:cubicBezTo>
                  <a:cubicBezTo>
                    <a:pt x="1145857" y="393382"/>
                    <a:pt x="982028" y="429578"/>
                    <a:pt x="806767" y="429578"/>
                  </a:cubicBezTo>
                  <a:cubicBezTo>
                    <a:pt x="631507" y="429578"/>
                    <a:pt x="468630" y="393382"/>
                    <a:pt x="330517" y="330518"/>
                  </a:cubicBezTo>
                  <a:cubicBezTo>
                    <a:pt x="186690" y="264795"/>
                    <a:pt x="71438" y="169545"/>
                    <a:pt x="0" y="56197"/>
                  </a:cubicBezTo>
                  <a:lnTo>
                    <a:pt x="90488" y="0"/>
                  </a:lnTo>
                  <a:cubicBezTo>
                    <a:pt x="150495" y="95250"/>
                    <a:pt x="249555" y="176213"/>
                    <a:pt x="374332" y="233363"/>
                  </a:cubicBezTo>
                  <a:cubicBezTo>
                    <a:pt x="498157" y="289560"/>
                    <a:pt x="645795" y="322897"/>
                    <a:pt x="805815" y="322897"/>
                  </a:cubicBezTo>
                  <a:cubicBezTo>
                    <a:pt x="965835" y="322897"/>
                    <a:pt x="1113473" y="290513"/>
                    <a:pt x="1237298" y="233363"/>
                  </a:cubicBezTo>
                  <a:cubicBezTo>
                    <a:pt x="1362075" y="176213"/>
                    <a:pt x="1462088" y="95250"/>
                    <a:pt x="1521142" y="0"/>
                  </a:cubicBezTo>
                  <a:lnTo>
                    <a:pt x="1613535" y="5619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1" name="Google Shape;2301;p46"/>
            <p:cNvSpPr/>
            <p:nvPr/>
          </p:nvSpPr>
          <p:spPr>
            <a:xfrm flipH="1">
              <a:off x="7482558" y="2916286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187642" y="248603"/>
                  </a:moveTo>
                  <a:cubicBezTo>
                    <a:pt x="109538" y="193357"/>
                    <a:pt x="45720" y="128588"/>
                    <a:pt x="0" y="56197"/>
                  </a:cubicBezTo>
                  <a:lnTo>
                    <a:pt x="90488" y="0"/>
                  </a:lnTo>
                  <a:cubicBezTo>
                    <a:pt x="128588" y="60007"/>
                    <a:pt x="181928" y="115253"/>
                    <a:pt x="248603" y="161925"/>
                  </a:cubicBezTo>
                  <a:cubicBezTo>
                    <a:pt x="184785" y="130493"/>
                    <a:pt x="152400" y="214313"/>
                    <a:pt x="187642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302" name="Google Shape;2302;p46"/>
            <p:cNvGrpSpPr/>
            <p:nvPr/>
          </p:nvGrpSpPr>
          <p:grpSpPr>
            <a:xfrm flipH="1">
              <a:off x="7530199" y="2569197"/>
              <a:ext cx="251107" cy="1212832"/>
              <a:chOff x="8237219" y="2814637"/>
              <a:chExt cx="280035" cy="1352550"/>
            </a:xfrm>
          </p:grpSpPr>
          <p:sp>
            <p:nvSpPr>
              <p:cNvPr id="2303" name="Google Shape;2303;p46"/>
              <p:cNvSpPr/>
              <p:nvPr/>
            </p:nvSpPr>
            <p:spPr>
              <a:xfrm>
                <a:off x="8291512" y="3068955"/>
                <a:ext cx="171450" cy="94297"/>
              </a:xfrm>
              <a:custGeom>
                <a:rect b="b" l="l" r="r" t="t"/>
                <a:pathLst>
                  <a:path extrusionOk="0" h="94297" w="171450">
                    <a:moveTo>
                      <a:pt x="0" y="94297"/>
                    </a:moveTo>
                    <a:lnTo>
                      <a:pt x="18098" y="87630"/>
                    </a:lnTo>
                    <a:cubicBezTo>
                      <a:pt x="36195" y="80963"/>
                      <a:pt x="48577" y="63817"/>
                      <a:pt x="48577" y="43815"/>
                    </a:cubicBezTo>
                    <a:cubicBezTo>
                      <a:pt x="48577" y="24765"/>
                      <a:pt x="36195" y="7620"/>
                      <a:pt x="18098" y="0"/>
                    </a:cubicBezTo>
                    <a:lnTo>
                      <a:pt x="85725" y="24765"/>
                    </a:lnTo>
                    <a:lnTo>
                      <a:pt x="153352" y="0"/>
                    </a:lnTo>
                    <a:cubicBezTo>
                      <a:pt x="135255" y="6667"/>
                      <a:pt x="122873" y="23813"/>
                      <a:pt x="122873" y="43815"/>
                    </a:cubicBezTo>
                    <a:cubicBezTo>
                      <a:pt x="122873" y="62865"/>
                      <a:pt x="135255" y="80010"/>
                      <a:pt x="153352" y="87630"/>
                    </a:cubicBezTo>
                    <a:lnTo>
                      <a:pt x="171450" y="94297"/>
                    </a:lnTo>
                    <a:lnTo>
                      <a:pt x="85725" y="94297"/>
                    </a:lnTo>
                    <a:lnTo>
                      <a:pt x="0" y="94297"/>
                    </a:lnTo>
                    <a:close/>
                  </a:path>
                </a:pathLst>
              </a:custGeom>
              <a:solidFill>
                <a:srgbClr val="90773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04" name="Google Shape;2304;p46"/>
              <p:cNvSpPr/>
              <p:nvPr/>
            </p:nvSpPr>
            <p:spPr>
              <a:xfrm>
                <a:off x="8237219" y="2814637"/>
                <a:ext cx="280035" cy="280034"/>
              </a:xfrm>
              <a:custGeom>
                <a:rect b="b" l="l" r="r" t="t"/>
                <a:pathLst>
                  <a:path extrusionOk="0" h="280034" w="280035">
                    <a:moveTo>
                      <a:pt x="140018" y="0"/>
                    </a:moveTo>
                    <a:cubicBezTo>
                      <a:pt x="217170" y="0"/>
                      <a:pt x="280035" y="62865"/>
                      <a:pt x="280035" y="140017"/>
                    </a:cubicBezTo>
                    <a:cubicBezTo>
                      <a:pt x="280035" y="217170"/>
                      <a:pt x="217170" y="280035"/>
                      <a:pt x="140018" y="280035"/>
                    </a:cubicBezTo>
                    <a:cubicBezTo>
                      <a:pt x="62865" y="280035"/>
                      <a:pt x="0" y="217170"/>
                      <a:pt x="0" y="140017"/>
                    </a:cubicBezTo>
                    <a:cubicBezTo>
                      <a:pt x="0" y="61913"/>
                      <a:pt x="62865" y="0"/>
                      <a:pt x="14001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  <a:effectLst>
                <a:outerShdw blurRad="50800" rotWithShape="0" dir="162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05" name="Google Shape;2305;p46"/>
              <p:cNvSpPr/>
              <p:nvPr/>
            </p:nvSpPr>
            <p:spPr>
              <a:xfrm>
                <a:off x="8291512" y="2827020"/>
                <a:ext cx="171450" cy="125729"/>
              </a:xfrm>
              <a:custGeom>
                <a:rect b="b" l="l" r="r" t="t"/>
                <a:pathLst>
                  <a:path extrusionOk="0" h="125729" w="171450">
                    <a:moveTo>
                      <a:pt x="85725" y="0"/>
                    </a:moveTo>
                    <a:cubicBezTo>
                      <a:pt x="133350" y="0"/>
                      <a:pt x="171450" y="28575"/>
                      <a:pt x="171450" y="62865"/>
                    </a:cubicBezTo>
                    <a:cubicBezTo>
                      <a:pt x="171450" y="98108"/>
                      <a:pt x="133350" y="125730"/>
                      <a:pt x="85725" y="125730"/>
                    </a:cubicBezTo>
                    <a:cubicBezTo>
                      <a:pt x="38100" y="125730"/>
                      <a:pt x="0" y="97155"/>
                      <a:pt x="0" y="62865"/>
                    </a:cubicBezTo>
                    <a:cubicBezTo>
                      <a:pt x="0" y="28575"/>
                      <a:pt x="38100" y="0"/>
                      <a:pt x="85725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06" name="Google Shape;2306;p46"/>
              <p:cNvSpPr/>
              <p:nvPr/>
            </p:nvSpPr>
            <p:spPr>
              <a:xfrm>
                <a:off x="8246744" y="3153727"/>
                <a:ext cx="260985" cy="89534"/>
              </a:xfrm>
              <a:custGeom>
                <a:rect b="b" l="l" r="r" t="t"/>
                <a:pathLst>
                  <a:path extrusionOk="0" h="89534" w="260985">
                    <a:moveTo>
                      <a:pt x="44768" y="0"/>
                    </a:moveTo>
                    <a:lnTo>
                      <a:pt x="216218" y="0"/>
                    </a:lnTo>
                    <a:cubicBezTo>
                      <a:pt x="240982" y="0"/>
                      <a:pt x="260985" y="20003"/>
                      <a:pt x="260985" y="44767"/>
                    </a:cubicBezTo>
                    <a:lnTo>
                      <a:pt x="260985" y="44767"/>
                    </a:lnTo>
                    <a:cubicBezTo>
                      <a:pt x="260985" y="69532"/>
                      <a:pt x="240982" y="89535"/>
                      <a:pt x="216218" y="89535"/>
                    </a:cubicBezTo>
                    <a:lnTo>
                      <a:pt x="44768" y="89535"/>
                    </a:lnTo>
                    <a:cubicBezTo>
                      <a:pt x="20003" y="89535"/>
                      <a:pt x="0" y="69532"/>
                      <a:pt x="0" y="44767"/>
                    </a:cubicBezTo>
                    <a:lnTo>
                      <a:pt x="0" y="44767"/>
                    </a:lnTo>
                    <a:cubicBezTo>
                      <a:pt x="0" y="20003"/>
                      <a:pt x="20003" y="0"/>
                      <a:pt x="4476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07" name="Google Shape;2307;p46"/>
              <p:cNvSpPr/>
              <p:nvPr/>
            </p:nvSpPr>
            <p:spPr>
              <a:xfrm>
                <a:off x="8291512" y="3243262"/>
                <a:ext cx="171450" cy="923925"/>
              </a:xfrm>
              <a:custGeom>
                <a:rect b="b" l="l" r="r" t="t"/>
                <a:pathLst>
                  <a:path extrusionOk="0" h="923925" w="171450">
                    <a:moveTo>
                      <a:pt x="0" y="0"/>
                    </a:moveTo>
                    <a:lnTo>
                      <a:pt x="171450" y="0"/>
                    </a:lnTo>
                    <a:lnTo>
                      <a:pt x="171450" y="923925"/>
                    </a:lnTo>
                    <a:lnTo>
                      <a:pt x="0" y="923925"/>
                    </a:ln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1000">
                    <a:srgbClr val="8C7435"/>
                  </a:gs>
                  <a:gs pos="39000">
                    <a:srgbClr val="D8BF6D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08" name="Google Shape;2308;p46"/>
              <p:cNvSpPr/>
              <p:nvPr/>
            </p:nvSpPr>
            <p:spPr>
              <a:xfrm>
                <a:off x="8291512" y="3243262"/>
                <a:ext cx="171450" cy="133350"/>
              </a:xfrm>
              <a:custGeom>
                <a:rect b="b" l="l" r="r" t="t"/>
                <a:pathLst>
                  <a:path extrusionOk="0" h="133350" w="171450">
                    <a:moveTo>
                      <a:pt x="0" y="80963"/>
                    </a:moveTo>
                    <a:cubicBezTo>
                      <a:pt x="0" y="35243"/>
                      <a:pt x="161925" y="48578"/>
                      <a:pt x="171450" y="133350"/>
                    </a:cubicBezTo>
                    <a:lnTo>
                      <a:pt x="171450" y="0"/>
                    </a:lnTo>
                    <a:lnTo>
                      <a:pt x="0" y="0"/>
                    </a:lnTo>
                    <a:lnTo>
                      <a:pt x="0" y="80963"/>
                    </a:lnTo>
                    <a:close/>
                  </a:path>
                </a:pathLst>
              </a:custGeom>
              <a:solidFill>
                <a:srgbClr val="A48D1F">
                  <a:alpha val="549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09" name="Google Shape;2309;p46"/>
              <p:cNvSpPr/>
              <p:nvPr/>
            </p:nvSpPr>
            <p:spPr>
              <a:xfrm>
                <a:off x="8282939" y="3168967"/>
                <a:ext cx="152400" cy="38100"/>
              </a:xfrm>
              <a:custGeom>
                <a:rect b="b" l="l" r="r" t="t"/>
                <a:pathLst>
                  <a:path extrusionOk="0" h="38100" w="152400">
                    <a:moveTo>
                      <a:pt x="19050" y="0"/>
                    </a:moveTo>
                    <a:lnTo>
                      <a:pt x="133350" y="0"/>
                    </a:lnTo>
                    <a:cubicBezTo>
                      <a:pt x="143828" y="0"/>
                      <a:pt x="152400" y="8572"/>
                      <a:pt x="152400" y="19050"/>
                    </a:cubicBezTo>
                    <a:lnTo>
                      <a:pt x="152400" y="19050"/>
                    </a:lnTo>
                    <a:cubicBezTo>
                      <a:pt x="152400" y="29527"/>
                      <a:pt x="143828" y="38100"/>
                      <a:pt x="133350" y="38100"/>
                    </a:cubicBezTo>
                    <a:lnTo>
                      <a:pt x="19050" y="38100"/>
                    </a:lnTo>
                    <a:cubicBezTo>
                      <a:pt x="8573" y="38100"/>
                      <a:pt x="0" y="29527"/>
                      <a:pt x="0" y="19050"/>
                    </a:cubicBezTo>
                    <a:lnTo>
                      <a:pt x="0" y="19050"/>
                    </a:lnTo>
                    <a:cubicBezTo>
                      <a:pt x="0" y="8572"/>
                      <a:pt x="8573" y="0"/>
                      <a:pt x="19050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10" name="Google Shape;2310;p46"/>
              <p:cNvSpPr/>
              <p:nvPr/>
            </p:nvSpPr>
            <p:spPr>
              <a:xfrm>
                <a:off x="8312425" y="3376612"/>
                <a:ext cx="64812" cy="683894"/>
              </a:xfrm>
              <a:custGeom>
                <a:rect b="b" l="l" r="r" t="t"/>
                <a:pathLst>
                  <a:path extrusionOk="0" h="683894" w="64812">
                    <a:moveTo>
                      <a:pt x="32427" y="0"/>
                    </a:moveTo>
                    <a:lnTo>
                      <a:pt x="32427" y="0"/>
                    </a:lnTo>
                    <a:cubicBezTo>
                      <a:pt x="50525" y="0"/>
                      <a:pt x="64812" y="14288"/>
                      <a:pt x="64812" y="32385"/>
                    </a:cubicBezTo>
                    <a:lnTo>
                      <a:pt x="64812" y="651510"/>
                    </a:lnTo>
                    <a:cubicBezTo>
                      <a:pt x="64812" y="669607"/>
                      <a:pt x="50525" y="683895"/>
                      <a:pt x="32427" y="683895"/>
                    </a:cubicBezTo>
                    <a:lnTo>
                      <a:pt x="32427" y="683895"/>
                    </a:lnTo>
                    <a:cubicBezTo>
                      <a:pt x="14330" y="683895"/>
                      <a:pt x="42" y="669607"/>
                      <a:pt x="42" y="651510"/>
                    </a:cubicBezTo>
                    <a:lnTo>
                      <a:pt x="42" y="32385"/>
                    </a:lnTo>
                    <a:cubicBezTo>
                      <a:pt x="-910" y="15240"/>
                      <a:pt x="14330" y="0"/>
                      <a:pt x="3242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7000">
                    <a:srgbClr val="8C7435"/>
                  </a:gs>
                  <a:gs pos="33000">
                    <a:srgbClr val="D8BF6D"/>
                  </a:gs>
                  <a:gs pos="75000">
                    <a:srgbClr val="F7E9BA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311" name="Google Shape;2311;p46"/>
            <p:cNvSpPr/>
            <p:nvPr/>
          </p:nvSpPr>
          <p:spPr>
            <a:xfrm flipH="1">
              <a:off x="3367870" y="2877300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187643" y="248603"/>
                  </a:moveTo>
                  <a:cubicBezTo>
                    <a:pt x="109538" y="193357"/>
                    <a:pt x="45720" y="128588"/>
                    <a:pt x="0" y="56197"/>
                  </a:cubicBezTo>
                  <a:lnTo>
                    <a:pt x="90488" y="0"/>
                  </a:lnTo>
                  <a:cubicBezTo>
                    <a:pt x="128588" y="60007"/>
                    <a:pt x="181927" y="115253"/>
                    <a:pt x="248602" y="161925"/>
                  </a:cubicBezTo>
                  <a:cubicBezTo>
                    <a:pt x="184785" y="130493"/>
                    <a:pt x="153352" y="214313"/>
                    <a:pt x="187643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2" name="Google Shape;2312;p46"/>
            <p:cNvSpPr/>
            <p:nvPr/>
          </p:nvSpPr>
          <p:spPr>
            <a:xfrm flipH="1">
              <a:off x="4872608" y="2877300"/>
              <a:ext cx="1448147" cy="385545"/>
            </a:xfrm>
            <a:custGeom>
              <a:rect b="b" l="l" r="r" t="t"/>
              <a:pathLst>
                <a:path extrusionOk="0" h="429577" w="1613534">
                  <a:moveTo>
                    <a:pt x="1613535" y="56197"/>
                  </a:moveTo>
                  <a:cubicBezTo>
                    <a:pt x="1543050" y="169545"/>
                    <a:pt x="1426845" y="264795"/>
                    <a:pt x="1283017" y="330518"/>
                  </a:cubicBezTo>
                  <a:cubicBezTo>
                    <a:pt x="1145857" y="393382"/>
                    <a:pt x="982028" y="429578"/>
                    <a:pt x="806767" y="429578"/>
                  </a:cubicBezTo>
                  <a:cubicBezTo>
                    <a:pt x="631507" y="429578"/>
                    <a:pt x="468630" y="393382"/>
                    <a:pt x="330517" y="330518"/>
                  </a:cubicBezTo>
                  <a:cubicBezTo>
                    <a:pt x="186690" y="264795"/>
                    <a:pt x="71438" y="169545"/>
                    <a:pt x="0" y="56197"/>
                  </a:cubicBezTo>
                  <a:lnTo>
                    <a:pt x="90488" y="0"/>
                  </a:lnTo>
                  <a:cubicBezTo>
                    <a:pt x="150495" y="95250"/>
                    <a:pt x="249555" y="176213"/>
                    <a:pt x="374332" y="233363"/>
                  </a:cubicBezTo>
                  <a:cubicBezTo>
                    <a:pt x="498157" y="289560"/>
                    <a:pt x="645795" y="322897"/>
                    <a:pt x="805815" y="322897"/>
                  </a:cubicBezTo>
                  <a:cubicBezTo>
                    <a:pt x="965835" y="322897"/>
                    <a:pt x="1113473" y="290513"/>
                    <a:pt x="1237298" y="233363"/>
                  </a:cubicBezTo>
                  <a:cubicBezTo>
                    <a:pt x="1362075" y="176213"/>
                    <a:pt x="1462088" y="95250"/>
                    <a:pt x="1521142" y="0"/>
                  </a:cubicBezTo>
                  <a:lnTo>
                    <a:pt x="1613535" y="5619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3" name="Google Shape;2313;p46"/>
            <p:cNvSpPr/>
            <p:nvPr/>
          </p:nvSpPr>
          <p:spPr>
            <a:xfrm flipH="1">
              <a:off x="6096781" y="2877300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187642" y="248603"/>
                  </a:moveTo>
                  <a:cubicBezTo>
                    <a:pt x="109538" y="193357"/>
                    <a:pt x="45720" y="128588"/>
                    <a:pt x="0" y="56197"/>
                  </a:cubicBezTo>
                  <a:lnTo>
                    <a:pt x="90488" y="0"/>
                  </a:lnTo>
                  <a:cubicBezTo>
                    <a:pt x="128588" y="60007"/>
                    <a:pt x="181928" y="115253"/>
                    <a:pt x="248603" y="161925"/>
                  </a:cubicBezTo>
                  <a:cubicBezTo>
                    <a:pt x="184785" y="130493"/>
                    <a:pt x="152400" y="214313"/>
                    <a:pt x="187642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4" name="Google Shape;2314;p46"/>
            <p:cNvSpPr/>
            <p:nvPr/>
          </p:nvSpPr>
          <p:spPr>
            <a:xfrm flipH="1">
              <a:off x="4873682" y="2877300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60960" y="248603"/>
                  </a:moveTo>
                  <a:cubicBezTo>
                    <a:pt x="139065" y="193357"/>
                    <a:pt x="202883" y="128588"/>
                    <a:pt x="248603" y="56197"/>
                  </a:cubicBezTo>
                  <a:lnTo>
                    <a:pt x="158115" y="0"/>
                  </a:lnTo>
                  <a:cubicBezTo>
                    <a:pt x="120015" y="60007"/>
                    <a:pt x="66675" y="115253"/>
                    <a:pt x="0" y="161925"/>
                  </a:cubicBezTo>
                  <a:cubicBezTo>
                    <a:pt x="63818" y="130493"/>
                    <a:pt x="95250" y="214313"/>
                    <a:pt x="60960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5" name="Google Shape;2315;p46"/>
            <p:cNvSpPr/>
            <p:nvPr/>
          </p:nvSpPr>
          <p:spPr>
            <a:xfrm flipH="1">
              <a:off x="3508579" y="2877300"/>
              <a:ext cx="1448148" cy="385545"/>
            </a:xfrm>
            <a:custGeom>
              <a:rect b="b" l="l" r="r" t="t"/>
              <a:pathLst>
                <a:path extrusionOk="0" h="429577" w="1613535">
                  <a:moveTo>
                    <a:pt x="1613535" y="56197"/>
                  </a:moveTo>
                  <a:cubicBezTo>
                    <a:pt x="1543050" y="169545"/>
                    <a:pt x="1426845" y="264795"/>
                    <a:pt x="1283018" y="330518"/>
                  </a:cubicBezTo>
                  <a:cubicBezTo>
                    <a:pt x="1145858" y="393382"/>
                    <a:pt x="982028" y="429578"/>
                    <a:pt x="806768" y="429578"/>
                  </a:cubicBezTo>
                  <a:cubicBezTo>
                    <a:pt x="631508" y="429578"/>
                    <a:pt x="468630" y="393382"/>
                    <a:pt x="330518" y="330518"/>
                  </a:cubicBezTo>
                  <a:cubicBezTo>
                    <a:pt x="186690" y="264795"/>
                    <a:pt x="71438" y="169545"/>
                    <a:pt x="0" y="56197"/>
                  </a:cubicBezTo>
                  <a:lnTo>
                    <a:pt x="90488" y="0"/>
                  </a:lnTo>
                  <a:cubicBezTo>
                    <a:pt x="150495" y="95250"/>
                    <a:pt x="249555" y="176213"/>
                    <a:pt x="374333" y="233363"/>
                  </a:cubicBezTo>
                  <a:cubicBezTo>
                    <a:pt x="498158" y="289560"/>
                    <a:pt x="645795" y="322897"/>
                    <a:pt x="805815" y="322897"/>
                  </a:cubicBezTo>
                  <a:cubicBezTo>
                    <a:pt x="965835" y="322897"/>
                    <a:pt x="1113473" y="290513"/>
                    <a:pt x="1237298" y="233363"/>
                  </a:cubicBezTo>
                  <a:cubicBezTo>
                    <a:pt x="1362075" y="176213"/>
                    <a:pt x="1462088" y="95250"/>
                    <a:pt x="1521143" y="0"/>
                  </a:cubicBezTo>
                  <a:lnTo>
                    <a:pt x="1613535" y="5619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6" name="Google Shape;2316;p46"/>
            <p:cNvSpPr/>
            <p:nvPr/>
          </p:nvSpPr>
          <p:spPr>
            <a:xfrm flipH="1">
              <a:off x="4732753" y="2877300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187643" y="248603"/>
                  </a:moveTo>
                  <a:cubicBezTo>
                    <a:pt x="109538" y="193357"/>
                    <a:pt x="45720" y="128588"/>
                    <a:pt x="0" y="56197"/>
                  </a:cubicBezTo>
                  <a:lnTo>
                    <a:pt x="90488" y="0"/>
                  </a:lnTo>
                  <a:cubicBezTo>
                    <a:pt x="128588" y="60007"/>
                    <a:pt x="181928" y="115253"/>
                    <a:pt x="248603" y="161925"/>
                  </a:cubicBezTo>
                  <a:cubicBezTo>
                    <a:pt x="185738" y="130493"/>
                    <a:pt x="153353" y="214313"/>
                    <a:pt x="187643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7" name="Google Shape;2317;p46"/>
            <p:cNvSpPr/>
            <p:nvPr/>
          </p:nvSpPr>
          <p:spPr>
            <a:xfrm flipH="1">
              <a:off x="3509654" y="2877300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60960" y="248603"/>
                  </a:moveTo>
                  <a:cubicBezTo>
                    <a:pt x="139065" y="193357"/>
                    <a:pt x="202883" y="128588"/>
                    <a:pt x="248603" y="56197"/>
                  </a:cubicBezTo>
                  <a:lnTo>
                    <a:pt x="158115" y="0"/>
                  </a:lnTo>
                  <a:cubicBezTo>
                    <a:pt x="120015" y="60007"/>
                    <a:pt x="66675" y="115253"/>
                    <a:pt x="0" y="161925"/>
                  </a:cubicBezTo>
                  <a:cubicBezTo>
                    <a:pt x="63818" y="130493"/>
                    <a:pt x="96203" y="214313"/>
                    <a:pt x="60960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318" name="Google Shape;2318;p46"/>
            <p:cNvGrpSpPr/>
            <p:nvPr/>
          </p:nvGrpSpPr>
          <p:grpSpPr>
            <a:xfrm flipH="1">
              <a:off x="4790736" y="2566205"/>
              <a:ext cx="251107" cy="1212832"/>
              <a:chOff x="8237219" y="2814637"/>
              <a:chExt cx="280035" cy="1352550"/>
            </a:xfrm>
          </p:grpSpPr>
          <p:sp>
            <p:nvSpPr>
              <p:cNvPr id="2319" name="Google Shape;2319;p46"/>
              <p:cNvSpPr/>
              <p:nvPr/>
            </p:nvSpPr>
            <p:spPr>
              <a:xfrm>
                <a:off x="8291512" y="3068955"/>
                <a:ext cx="171450" cy="94297"/>
              </a:xfrm>
              <a:custGeom>
                <a:rect b="b" l="l" r="r" t="t"/>
                <a:pathLst>
                  <a:path extrusionOk="0" h="94297" w="171450">
                    <a:moveTo>
                      <a:pt x="0" y="94297"/>
                    </a:moveTo>
                    <a:lnTo>
                      <a:pt x="18098" y="87630"/>
                    </a:lnTo>
                    <a:cubicBezTo>
                      <a:pt x="36195" y="80963"/>
                      <a:pt x="48577" y="63817"/>
                      <a:pt x="48577" y="43815"/>
                    </a:cubicBezTo>
                    <a:cubicBezTo>
                      <a:pt x="48577" y="24765"/>
                      <a:pt x="36195" y="7620"/>
                      <a:pt x="18098" y="0"/>
                    </a:cubicBezTo>
                    <a:lnTo>
                      <a:pt x="85725" y="24765"/>
                    </a:lnTo>
                    <a:lnTo>
                      <a:pt x="153352" y="0"/>
                    </a:lnTo>
                    <a:cubicBezTo>
                      <a:pt x="135255" y="6667"/>
                      <a:pt x="122873" y="23813"/>
                      <a:pt x="122873" y="43815"/>
                    </a:cubicBezTo>
                    <a:cubicBezTo>
                      <a:pt x="122873" y="62865"/>
                      <a:pt x="135255" y="80010"/>
                      <a:pt x="153352" y="87630"/>
                    </a:cubicBezTo>
                    <a:lnTo>
                      <a:pt x="171450" y="94297"/>
                    </a:lnTo>
                    <a:lnTo>
                      <a:pt x="85725" y="94297"/>
                    </a:lnTo>
                    <a:lnTo>
                      <a:pt x="0" y="94297"/>
                    </a:lnTo>
                    <a:close/>
                  </a:path>
                </a:pathLst>
              </a:custGeom>
              <a:solidFill>
                <a:srgbClr val="90773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20" name="Google Shape;2320;p46"/>
              <p:cNvSpPr/>
              <p:nvPr/>
            </p:nvSpPr>
            <p:spPr>
              <a:xfrm>
                <a:off x="8237219" y="2814637"/>
                <a:ext cx="280035" cy="280034"/>
              </a:xfrm>
              <a:custGeom>
                <a:rect b="b" l="l" r="r" t="t"/>
                <a:pathLst>
                  <a:path extrusionOk="0" h="280034" w="280035">
                    <a:moveTo>
                      <a:pt x="140018" y="0"/>
                    </a:moveTo>
                    <a:cubicBezTo>
                      <a:pt x="217170" y="0"/>
                      <a:pt x="280035" y="62865"/>
                      <a:pt x="280035" y="140017"/>
                    </a:cubicBezTo>
                    <a:cubicBezTo>
                      <a:pt x="280035" y="217170"/>
                      <a:pt x="217170" y="280035"/>
                      <a:pt x="140018" y="280035"/>
                    </a:cubicBezTo>
                    <a:cubicBezTo>
                      <a:pt x="62865" y="280035"/>
                      <a:pt x="0" y="217170"/>
                      <a:pt x="0" y="140017"/>
                    </a:cubicBezTo>
                    <a:cubicBezTo>
                      <a:pt x="0" y="61913"/>
                      <a:pt x="62865" y="0"/>
                      <a:pt x="14001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  <a:effectLst>
                <a:outerShdw blurRad="50800" rotWithShape="0" dir="162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21" name="Google Shape;2321;p46"/>
              <p:cNvSpPr/>
              <p:nvPr/>
            </p:nvSpPr>
            <p:spPr>
              <a:xfrm>
                <a:off x="8291512" y="2827020"/>
                <a:ext cx="171450" cy="125729"/>
              </a:xfrm>
              <a:custGeom>
                <a:rect b="b" l="l" r="r" t="t"/>
                <a:pathLst>
                  <a:path extrusionOk="0" h="125729" w="171450">
                    <a:moveTo>
                      <a:pt x="85725" y="0"/>
                    </a:moveTo>
                    <a:cubicBezTo>
                      <a:pt x="133350" y="0"/>
                      <a:pt x="171450" y="28575"/>
                      <a:pt x="171450" y="62865"/>
                    </a:cubicBezTo>
                    <a:cubicBezTo>
                      <a:pt x="171450" y="98108"/>
                      <a:pt x="133350" y="125730"/>
                      <a:pt x="85725" y="125730"/>
                    </a:cubicBezTo>
                    <a:cubicBezTo>
                      <a:pt x="38100" y="125730"/>
                      <a:pt x="0" y="97155"/>
                      <a:pt x="0" y="62865"/>
                    </a:cubicBezTo>
                    <a:cubicBezTo>
                      <a:pt x="0" y="28575"/>
                      <a:pt x="38100" y="0"/>
                      <a:pt x="85725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22" name="Google Shape;2322;p46"/>
              <p:cNvSpPr/>
              <p:nvPr/>
            </p:nvSpPr>
            <p:spPr>
              <a:xfrm>
                <a:off x="8246744" y="3153727"/>
                <a:ext cx="260985" cy="89534"/>
              </a:xfrm>
              <a:custGeom>
                <a:rect b="b" l="l" r="r" t="t"/>
                <a:pathLst>
                  <a:path extrusionOk="0" h="89534" w="260985">
                    <a:moveTo>
                      <a:pt x="44768" y="0"/>
                    </a:moveTo>
                    <a:lnTo>
                      <a:pt x="216218" y="0"/>
                    </a:lnTo>
                    <a:cubicBezTo>
                      <a:pt x="240982" y="0"/>
                      <a:pt x="260985" y="20003"/>
                      <a:pt x="260985" y="44767"/>
                    </a:cubicBezTo>
                    <a:lnTo>
                      <a:pt x="260985" y="44767"/>
                    </a:lnTo>
                    <a:cubicBezTo>
                      <a:pt x="260985" y="69532"/>
                      <a:pt x="240982" y="89535"/>
                      <a:pt x="216218" y="89535"/>
                    </a:cubicBezTo>
                    <a:lnTo>
                      <a:pt x="44768" y="89535"/>
                    </a:lnTo>
                    <a:cubicBezTo>
                      <a:pt x="20003" y="89535"/>
                      <a:pt x="0" y="69532"/>
                      <a:pt x="0" y="44767"/>
                    </a:cubicBezTo>
                    <a:lnTo>
                      <a:pt x="0" y="44767"/>
                    </a:lnTo>
                    <a:cubicBezTo>
                      <a:pt x="0" y="20003"/>
                      <a:pt x="20003" y="0"/>
                      <a:pt x="4476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23" name="Google Shape;2323;p46"/>
              <p:cNvSpPr/>
              <p:nvPr/>
            </p:nvSpPr>
            <p:spPr>
              <a:xfrm>
                <a:off x="8291512" y="3243262"/>
                <a:ext cx="171450" cy="923925"/>
              </a:xfrm>
              <a:custGeom>
                <a:rect b="b" l="l" r="r" t="t"/>
                <a:pathLst>
                  <a:path extrusionOk="0" h="923925" w="171450">
                    <a:moveTo>
                      <a:pt x="0" y="0"/>
                    </a:moveTo>
                    <a:lnTo>
                      <a:pt x="171450" y="0"/>
                    </a:lnTo>
                    <a:lnTo>
                      <a:pt x="171450" y="923925"/>
                    </a:lnTo>
                    <a:lnTo>
                      <a:pt x="0" y="923925"/>
                    </a:ln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1000">
                    <a:srgbClr val="8C7435"/>
                  </a:gs>
                  <a:gs pos="39000">
                    <a:srgbClr val="D8BF6D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24" name="Google Shape;2324;p46"/>
              <p:cNvSpPr/>
              <p:nvPr/>
            </p:nvSpPr>
            <p:spPr>
              <a:xfrm>
                <a:off x="8291512" y="3243262"/>
                <a:ext cx="171450" cy="133350"/>
              </a:xfrm>
              <a:custGeom>
                <a:rect b="b" l="l" r="r" t="t"/>
                <a:pathLst>
                  <a:path extrusionOk="0" h="133350" w="171450">
                    <a:moveTo>
                      <a:pt x="0" y="80963"/>
                    </a:moveTo>
                    <a:cubicBezTo>
                      <a:pt x="0" y="35243"/>
                      <a:pt x="161925" y="48578"/>
                      <a:pt x="171450" y="133350"/>
                    </a:cubicBezTo>
                    <a:lnTo>
                      <a:pt x="171450" y="0"/>
                    </a:lnTo>
                    <a:lnTo>
                      <a:pt x="0" y="0"/>
                    </a:lnTo>
                    <a:lnTo>
                      <a:pt x="0" y="80963"/>
                    </a:lnTo>
                    <a:close/>
                  </a:path>
                </a:pathLst>
              </a:custGeom>
              <a:solidFill>
                <a:srgbClr val="A48D1F">
                  <a:alpha val="549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25" name="Google Shape;2325;p46"/>
              <p:cNvSpPr/>
              <p:nvPr/>
            </p:nvSpPr>
            <p:spPr>
              <a:xfrm>
                <a:off x="8282939" y="3168967"/>
                <a:ext cx="152400" cy="38100"/>
              </a:xfrm>
              <a:custGeom>
                <a:rect b="b" l="l" r="r" t="t"/>
                <a:pathLst>
                  <a:path extrusionOk="0" h="38100" w="152400">
                    <a:moveTo>
                      <a:pt x="19050" y="0"/>
                    </a:moveTo>
                    <a:lnTo>
                      <a:pt x="133350" y="0"/>
                    </a:lnTo>
                    <a:cubicBezTo>
                      <a:pt x="143828" y="0"/>
                      <a:pt x="152400" y="8572"/>
                      <a:pt x="152400" y="19050"/>
                    </a:cubicBezTo>
                    <a:lnTo>
                      <a:pt x="152400" y="19050"/>
                    </a:lnTo>
                    <a:cubicBezTo>
                      <a:pt x="152400" y="29527"/>
                      <a:pt x="143828" y="38100"/>
                      <a:pt x="133350" y="38100"/>
                    </a:cubicBezTo>
                    <a:lnTo>
                      <a:pt x="19050" y="38100"/>
                    </a:lnTo>
                    <a:cubicBezTo>
                      <a:pt x="8573" y="38100"/>
                      <a:pt x="0" y="29527"/>
                      <a:pt x="0" y="19050"/>
                    </a:cubicBezTo>
                    <a:lnTo>
                      <a:pt x="0" y="19050"/>
                    </a:lnTo>
                    <a:cubicBezTo>
                      <a:pt x="0" y="8572"/>
                      <a:pt x="8573" y="0"/>
                      <a:pt x="19050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26" name="Google Shape;2326;p46"/>
              <p:cNvSpPr/>
              <p:nvPr/>
            </p:nvSpPr>
            <p:spPr>
              <a:xfrm>
                <a:off x="8312425" y="3376612"/>
                <a:ext cx="64812" cy="683894"/>
              </a:xfrm>
              <a:custGeom>
                <a:rect b="b" l="l" r="r" t="t"/>
                <a:pathLst>
                  <a:path extrusionOk="0" h="683894" w="64812">
                    <a:moveTo>
                      <a:pt x="32427" y="0"/>
                    </a:moveTo>
                    <a:lnTo>
                      <a:pt x="32427" y="0"/>
                    </a:lnTo>
                    <a:cubicBezTo>
                      <a:pt x="50525" y="0"/>
                      <a:pt x="64812" y="14288"/>
                      <a:pt x="64812" y="32385"/>
                    </a:cubicBezTo>
                    <a:lnTo>
                      <a:pt x="64812" y="651510"/>
                    </a:lnTo>
                    <a:cubicBezTo>
                      <a:pt x="64812" y="669607"/>
                      <a:pt x="50525" y="683895"/>
                      <a:pt x="32427" y="683895"/>
                    </a:cubicBezTo>
                    <a:lnTo>
                      <a:pt x="32427" y="683895"/>
                    </a:lnTo>
                    <a:cubicBezTo>
                      <a:pt x="14330" y="683895"/>
                      <a:pt x="42" y="669607"/>
                      <a:pt x="42" y="651510"/>
                    </a:cubicBezTo>
                    <a:lnTo>
                      <a:pt x="42" y="32385"/>
                    </a:lnTo>
                    <a:cubicBezTo>
                      <a:pt x="-910" y="15240"/>
                      <a:pt x="14330" y="0"/>
                      <a:pt x="3242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7000">
                    <a:srgbClr val="8C7435"/>
                  </a:gs>
                  <a:gs pos="33000">
                    <a:srgbClr val="D8BF6D"/>
                  </a:gs>
                  <a:gs pos="75000">
                    <a:srgbClr val="F7E9BA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327" name="Google Shape;2327;p46"/>
            <p:cNvGrpSpPr/>
            <p:nvPr/>
          </p:nvGrpSpPr>
          <p:grpSpPr>
            <a:xfrm flipH="1">
              <a:off x="6144422" y="2558565"/>
              <a:ext cx="251107" cy="1212832"/>
              <a:chOff x="8237219" y="2814637"/>
              <a:chExt cx="280035" cy="1352550"/>
            </a:xfrm>
          </p:grpSpPr>
          <p:sp>
            <p:nvSpPr>
              <p:cNvPr id="2328" name="Google Shape;2328;p46"/>
              <p:cNvSpPr/>
              <p:nvPr/>
            </p:nvSpPr>
            <p:spPr>
              <a:xfrm>
                <a:off x="8291512" y="3068955"/>
                <a:ext cx="171450" cy="94297"/>
              </a:xfrm>
              <a:custGeom>
                <a:rect b="b" l="l" r="r" t="t"/>
                <a:pathLst>
                  <a:path extrusionOk="0" h="94297" w="171450">
                    <a:moveTo>
                      <a:pt x="0" y="94297"/>
                    </a:moveTo>
                    <a:lnTo>
                      <a:pt x="18098" y="87630"/>
                    </a:lnTo>
                    <a:cubicBezTo>
                      <a:pt x="36195" y="80963"/>
                      <a:pt x="48577" y="63817"/>
                      <a:pt x="48577" y="43815"/>
                    </a:cubicBezTo>
                    <a:cubicBezTo>
                      <a:pt x="48577" y="24765"/>
                      <a:pt x="36195" y="7620"/>
                      <a:pt x="18098" y="0"/>
                    </a:cubicBezTo>
                    <a:lnTo>
                      <a:pt x="85725" y="24765"/>
                    </a:lnTo>
                    <a:lnTo>
                      <a:pt x="153352" y="0"/>
                    </a:lnTo>
                    <a:cubicBezTo>
                      <a:pt x="135255" y="6667"/>
                      <a:pt x="122873" y="23813"/>
                      <a:pt x="122873" y="43815"/>
                    </a:cubicBezTo>
                    <a:cubicBezTo>
                      <a:pt x="122873" y="62865"/>
                      <a:pt x="135255" y="80010"/>
                      <a:pt x="153352" y="87630"/>
                    </a:cubicBezTo>
                    <a:lnTo>
                      <a:pt x="171450" y="94297"/>
                    </a:lnTo>
                    <a:lnTo>
                      <a:pt x="85725" y="94297"/>
                    </a:lnTo>
                    <a:lnTo>
                      <a:pt x="0" y="94297"/>
                    </a:lnTo>
                    <a:close/>
                  </a:path>
                </a:pathLst>
              </a:custGeom>
              <a:solidFill>
                <a:srgbClr val="90773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29" name="Google Shape;2329;p46"/>
              <p:cNvSpPr/>
              <p:nvPr/>
            </p:nvSpPr>
            <p:spPr>
              <a:xfrm>
                <a:off x="8237219" y="2814637"/>
                <a:ext cx="280035" cy="280034"/>
              </a:xfrm>
              <a:custGeom>
                <a:rect b="b" l="l" r="r" t="t"/>
                <a:pathLst>
                  <a:path extrusionOk="0" h="280034" w="280035">
                    <a:moveTo>
                      <a:pt x="140018" y="0"/>
                    </a:moveTo>
                    <a:cubicBezTo>
                      <a:pt x="217170" y="0"/>
                      <a:pt x="280035" y="62865"/>
                      <a:pt x="280035" y="140017"/>
                    </a:cubicBezTo>
                    <a:cubicBezTo>
                      <a:pt x="280035" y="217170"/>
                      <a:pt x="217170" y="280035"/>
                      <a:pt x="140018" y="280035"/>
                    </a:cubicBezTo>
                    <a:cubicBezTo>
                      <a:pt x="62865" y="280035"/>
                      <a:pt x="0" y="217170"/>
                      <a:pt x="0" y="140017"/>
                    </a:cubicBezTo>
                    <a:cubicBezTo>
                      <a:pt x="0" y="61913"/>
                      <a:pt x="62865" y="0"/>
                      <a:pt x="14001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  <a:effectLst>
                <a:outerShdw blurRad="50800" rotWithShape="0" dir="162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30" name="Google Shape;2330;p46"/>
              <p:cNvSpPr/>
              <p:nvPr/>
            </p:nvSpPr>
            <p:spPr>
              <a:xfrm>
                <a:off x="8291512" y="2827020"/>
                <a:ext cx="171450" cy="125729"/>
              </a:xfrm>
              <a:custGeom>
                <a:rect b="b" l="l" r="r" t="t"/>
                <a:pathLst>
                  <a:path extrusionOk="0" h="125729" w="171450">
                    <a:moveTo>
                      <a:pt x="85725" y="0"/>
                    </a:moveTo>
                    <a:cubicBezTo>
                      <a:pt x="133350" y="0"/>
                      <a:pt x="171450" y="28575"/>
                      <a:pt x="171450" y="62865"/>
                    </a:cubicBezTo>
                    <a:cubicBezTo>
                      <a:pt x="171450" y="98108"/>
                      <a:pt x="133350" y="125730"/>
                      <a:pt x="85725" y="125730"/>
                    </a:cubicBezTo>
                    <a:cubicBezTo>
                      <a:pt x="38100" y="125730"/>
                      <a:pt x="0" y="97155"/>
                      <a:pt x="0" y="62865"/>
                    </a:cubicBezTo>
                    <a:cubicBezTo>
                      <a:pt x="0" y="28575"/>
                      <a:pt x="38100" y="0"/>
                      <a:pt x="85725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31" name="Google Shape;2331;p46"/>
              <p:cNvSpPr/>
              <p:nvPr/>
            </p:nvSpPr>
            <p:spPr>
              <a:xfrm>
                <a:off x="8246744" y="3153727"/>
                <a:ext cx="260985" cy="89534"/>
              </a:xfrm>
              <a:custGeom>
                <a:rect b="b" l="l" r="r" t="t"/>
                <a:pathLst>
                  <a:path extrusionOk="0" h="89534" w="260985">
                    <a:moveTo>
                      <a:pt x="44768" y="0"/>
                    </a:moveTo>
                    <a:lnTo>
                      <a:pt x="216218" y="0"/>
                    </a:lnTo>
                    <a:cubicBezTo>
                      <a:pt x="240982" y="0"/>
                      <a:pt x="260985" y="20003"/>
                      <a:pt x="260985" y="44767"/>
                    </a:cubicBezTo>
                    <a:lnTo>
                      <a:pt x="260985" y="44767"/>
                    </a:lnTo>
                    <a:cubicBezTo>
                      <a:pt x="260985" y="69532"/>
                      <a:pt x="240982" y="89535"/>
                      <a:pt x="216218" y="89535"/>
                    </a:cubicBezTo>
                    <a:lnTo>
                      <a:pt x="44768" y="89535"/>
                    </a:lnTo>
                    <a:cubicBezTo>
                      <a:pt x="20003" y="89535"/>
                      <a:pt x="0" y="69532"/>
                      <a:pt x="0" y="44767"/>
                    </a:cubicBezTo>
                    <a:lnTo>
                      <a:pt x="0" y="44767"/>
                    </a:lnTo>
                    <a:cubicBezTo>
                      <a:pt x="0" y="20003"/>
                      <a:pt x="20003" y="0"/>
                      <a:pt x="4476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32" name="Google Shape;2332;p46"/>
              <p:cNvSpPr/>
              <p:nvPr/>
            </p:nvSpPr>
            <p:spPr>
              <a:xfrm>
                <a:off x="8291512" y="3243262"/>
                <a:ext cx="171450" cy="923925"/>
              </a:xfrm>
              <a:custGeom>
                <a:rect b="b" l="l" r="r" t="t"/>
                <a:pathLst>
                  <a:path extrusionOk="0" h="923925" w="171450">
                    <a:moveTo>
                      <a:pt x="0" y="0"/>
                    </a:moveTo>
                    <a:lnTo>
                      <a:pt x="171450" y="0"/>
                    </a:lnTo>
                    <a:lnTo>
                      <a:pt x="171450" y="923925"/>
                    </a:lnTo>
                    <a:lnTo>
                      <a:pt x="0" y="923925"/>
                    </a:ln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1000">
                    <a:srgbClr val="8C7435"/>
                  </a:gs>
                  <a:gs pos="39000">
                    <a:srgbClr val="D8BF6D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33" name="Google Shape;2333;p46"/>
              <p:cNvSpPr/>
              <p:nvPr/>
            </p:nvSpPr>
            <p:spPr>
              <a:xfrm>
                <a:off x="8291512" y="3243262"/>
                <a:ext cx="171450" cy="133350"/>
              </a:xfrm>
              <a:custGeom>
                <a:rect b="b" l="l" r="r" t="t"/>
                <a:pathLst>
                  <a:path extrusionOk="0" h="133350" w="171450">
                    <a:moveTo>
                      <a:pt x="0" y="80963"/>
                    </a:moveTo>
                    <a:cubicBezTo>
                      <a:pt x="0" y="35243"/>
                      <a:pt x="161925" y="48578"/>
                      <a:pt x="171450" y="133350"/>
                    </a:cubicBezTo>
                    <a:lnTo>
                      <a:pt x="171450" y="0"/>
                    </a:lnTo>
                    <a:lnTo>
                      <a:pt x="0" y="0"/>
                    </a:lnTo>
                    <a:lnTo>
                      <a:pt x="0" y="80963"/>
                    </a:lnTo>
                    <a:close/>
                  </a:path>
                </a:pathLst>
              </a:custGeom>
              <a:solidFill>
                <a:srgbClr val="A48D1F">
                  <a:alpha val="549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34" name="Google Shape;2334;p46"/>
              <p:cNvSpPr/>
              <p:nvPr/>
            </p:nvSpPr>
            <p:spPr>
              <a:xfrm>
                <a:off x="8282939" y="3168967"/>
                <a:ext cx="152400" cy="38100"/>
              </a:xfrm>
              <a:custGeom>
                <a:rect b="b" l="l" r="r" t="t"/>
                <a:pathLst>
                  <a:path extrusionOk="0" h="38100" w="152400">
                    <a:moveTo>
                      <a:pt x="19050" y="0"/>
                    </a:moveTo>
                    <a:lnTo>
                      <a:pt x="133350" y="0"/>
                    </a:lnTo>
                    <a:cubicBezTo>
                      <a:pt x="143828" y="0"/>
                      <a:pt x="152400" y="8572"/>
                      <a:pt x="152400" y="19050"/>
                    </a:cubicBezTo>
                    <a:lnTo>
                      <a:pt x="152400" y="19050"/>
                    </a:lnTo>
                    <a:cubicBezTo>
                      <a:pt x="152400" y="29527"/>
                      <a:pt x="143828" y="38100"/>
                      <a:pt x="133350" y="38100"/>
                    </a:cubicBezTo>
                    <a:lnTo>
                      <a:pt x="19050" y="38100"/>
                    </a:lnTo>
                    <a:cubicBezTo>
                      <a:pt x="8573" y="38100"/>
                      <a:pt x="0" y="29527"/>
                      <a:pt x="0" y="19050"/>
                    </a:cubicBezTo>
                    <a:lnTo>
                      <a:pt x="0" y="19050"/>
                    </a:lnTo>
                    <a:cubicBezTo>
                      <a:pt x="0" y="8572"/>
                      <a:pt x="8573" y="0"/>
                      <a:pt x="19050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35" name="Google Shape;2335;p46"/>
              <p:cNvSpPr/>
              <p:nvPr/>
            </p:nvSpPr>
            <p:spPr>
              <a:xfrm>
                <a:off x="8312425" y="3376612"/>
                <a:ext cx="64812" cy="683894"/>
              </a:xfrm>
              <a:custGeom>
                <a:rect b="b" l="l" r="r" t="t"/>
                <a:pathLst>
                  <a:path extrusionOk="0" h="683894" w="64812">
                    <a:moveTo>
                      <a:pt x="32427" y="0"/>
                    </a:moveTo>
                    <a:lnTo>
                      <a:pt x="32427" y="0"/>
                    </a:lnTo>
                    <a:cubicBezTo>
                      <a:pt x="50525" y="0"/>
                      <a:pt x="64812" y="14288"/>
                      <a:pt x="64812" y="32385"/>
                    </a:cubicBezTo>
                    <a:lnTo>
                      <a:pt x="64812" y="651510"/>
                    </a:lnTo>
                    <a:cubicBezTo>
                      <a:pt x="64812" y="669607"/>
                      <a:pt x="50525" y="683895"/>
                      <a:pt x="32427" y="683895"/>
                    </a:cubicBezTo>
                    <a:lnTo>
                      <a:pt x="32427" y="683895"/>
                    </a:lnTo>
                    <a:cubicBezTo>
                      <a:pt x="14330" y="683895"/>
                      <a:pt x="42" y="669607"/>
                      <a:pt x="42" y="651510"/>
                    </a:cubicBezTo>
                    <a:lnTo>
                      <a:pt x="42" y="32385"/>
                    </a:lnTo>
                    <a:cubicBezTo>
                      <a:pt x="-910" y="15240"/>
                      <a:pt x="14330" y="0"/>
                      <a:pt x="3242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7000">
                    <a:srgbClr val="8C7435"/>
                  </a:gs>
                  <a:gs pos="33000">
                    <a:srgbClr val="D8BF6D"/>
                  </a:gs>
                  <a:gs pos="75000">
                    <a:srgbClr val="F7E9BA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336" name="Google Shape;2336;p46"/>
            <p:cNvSpPr/>
            <p:nvPr/>
          </p:nvSpPr>
          <p:spPr>
            <a:xfrm flipH="1">
              <a:off x="3510145" y="2877997"/>
              <a:ext cx="555665" cy="372723"/>
            </a:xfrm>
            <a:custGeom>
              <a:rect b="b" l="l" r="r" t="t"/>
              <a:pathLst>
                <a:path extrusionOk="0" h="415290" w="619125">
                  <a:moveTo>
                    <a:pt x="619125" y="56197"/>
                  </a:moveTo>
                  <a:cubicBezTo>
                    <a:pt x="548640" y="169545"/>
                    <a:pt x="432435" y="264795"/>
                    <a:pt x="288608" y="330518"/>
                  </a:cubicBezTo>
                  <a:cubicBezTo>
                    <a:pt x="201930" y="370522"/>
                    <a:pt x="104775" y="399097"/>
                    <a:pt x="0" y="415290"/>
                  </a:cubicBezTo>
                  <a:lnTo>
                    <a:pt x="0" y="306705"/>
                  </a:lnTo>
                  <a:cubicBezTo>
                    <a:pt x="88583" y="291465"/>
                    <a:pt x="170498" y="266700"/>
                    <a:pt x="243840" y="233363"/>
                  </a:cubicBezTo>
                  <a:cubicBezTo>
                    <a:pt x="368618" y="176213"/>
                    <a:pt x="468630" y="95250"/>
                    <a:pt x="527685" y="0"/>
                  </a:cubicBezTo>
                  <a:lnTo>
                    <a:pt x="619125" y="5619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7" name="Google Shape;2337;p46"/>
            <p:cNvSpPr/>
            <p:nvPr/>
          </p:nvSpPr>
          <p:spPr>
            <a:xfrm flipH="1">
              <a:off x="3510439" y="2877997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60960" y="248603"/>
                  </a:moveTo>
                  <a:cubicBezTo>
                    <a:pt x="139065" y="193357"/>
                    <a:pt x="202883" y="128588"/>
                    <a:pt x="248603" y="56197"/>
                  </a:cubicBezTo>
                  <a:lnTo>
                    <a:pt x="158115" y="0"/>
                  </a:lnTo>
                  <a:cubicBezTo>
                    <a:pt x="120015" y="60007"/>
                    <a:pt x="66675" y="115253"/>
                    <a:pt x="0" y="161925"/>
                  </a:cubicBezTo>
                  <a:cubicBezTo>
                    <a:pt x="63818" y="130493"/>
                    <a:pt x="96203" y="214313"/>
                    <a:pt x="60960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8" name="Google Shape;2338;p46"/>
            <p:cNvSpPr/>
            <p:nvPr/>
          </p:nvSpPr>
          <p:spPr>
            <a:xfrm flipH="1">
              <a:off x="2144481" y="2877997"/>
              <a:ext cx="1448147" cy="385545"/>
            </a:xfrm>
            <a:custGeom>
              <a:rect b="b" l="l" r="r" t="t"/>
              <a:pathLst>
                <a:path extrusionOk="0" h="429577" w="1613534">
                  <a:moveTo>
                    <a:pt x="1613535" y="56197"/>
                  </a:moveTo>
                  <a:cubicBezTo>
                    <a:pt x="1543050" y="169545"/>
                    <a:pt x="1426845" y="264795"/>
                    <a:pt x="1283018" y="330518"/>
                  </a:cubicBezTo>
                  <a:cubicBezTo>
                    <a:pt x="1145858" y="393382"/>
                    <a:pt x="982027" y="429578"/>
                    <a:pt x="806768" y="429578"/>
                  </a:cubicBezTo>
                  <a:cubicBezTo>
                    <a:pt x="631508" y="429578"/>
                    <a:pt x="468630" y="393382"/>
                    <a:pt x="330518" y="330518"/>
                  </a:cubicBezTo>
                  <a:cubicBezTo>
                    <a:pt x="186690" y="264795"/>
                    <a:pt x="71438" y="169545"/>
                    <a:pt x="0" y="56197"/>
                  </a:cubicBezTo>
                  <a:lnTo>
                    <a:pt x="90488" y="0"/>
                  </a:lnTo>
                  <a:cubicBezTo>
                    <a:pt x="150495" y="95250"/>
                    <a:pt x="249555" y="176213"/>
                    <a:pt x="374333" y="233363"/>
                  </a:cubicBezTo>
                  <a:cubicBezTo>
                    <a:pt x="498158" y="289560"/>
                    <a:pt x="645795" y="322897"/>
                    <a:pt x="805815" y="322897"/>
                  </a:cubicBezTo>
                  <a:cubicBezTo>
                    <a:pt x="965835" y="322897"/>
                    <a:pt x="1113473" y="290513"/>
                    <a:pt x="1237298" y="233363"/>
                  </a:cubicBezTo>
                  <a:cubicBezTo>
                    <a:pt x="1362075" y="176213"/>
                    <a:pt x="1462088" y="95250"/>
                    <a:pt x="1521143" y="0"/>
                  </a:cubicBezTo>
                  <a:lnTo>
                    <a:pt x="1613535" y="5619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9" name="Google Shape;2339;p46"/>
            <p:cNvSpPr/>
            <p:nvPr/>
          </p:nvSpPr>
          <p:spPr>
            <a:xfrm flipH="1">
              <a:off x="3368654" y="2877997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187642" y="248603"/>
                  </a:moveTo>
                  <a:cubicBezTo>
                    <a:pt x="109538" y="193357"/>
                    <a:pt x="45720" y="128588"/>
                    <a:pt x="0" y="56197"/>
                  </a:cubicBezTo>
                  <a:lnTo>
                    <a:pt x="90488" y="0"/>
                  </a:lnTo>
                  <a:cubicBezTo>
                    <a:pt x="128588" y="60007"/>
                    <a:pt x="181927" y="115253"/>
                    <a:pt x="248602" y="161925"/>
                  </a:cubicBezTo>
                  <a:cubicBezTo>
                    <a:pt x="184785" y="130493"/>
                    <a:pt x="153352" y="214313"/>
                    <a:pt x="187642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0" name="Google Shape;2340;p46"/>
            <p:cNvSpPr/>
            <p:nvPr/>
          </p:nvSpPr>
          <p:spPr>
            <a:xfrm flipH="1">
              <a:off x="2145555" y="2877997"/>
              <a:ext cx="223120" cy="223120"/>
            </a:xfrm>
            <a:custGeom>
              <a:rect b="b" l="l" r="r" t="t"/>
              <a:pathLst>
                <a:path extrusionOk="0" h="248602" w="248602">
                  <a:moveTo>
                    <a:pt x="60960" y="248603"/>
                  </a:moveTo>
                  <a:cubicBezTo>
                    <a:pt x="139065" y="193357"/>
                    <a:pt x="202882" y="128588"/>
                    <a:pt x="248602" y="56197"/>
                  </a:cubicBezTo>
                  <a:lnTo>
                    <a:pt x="158115" y="0"/>
                  </a:lnTo>
                  <a:cubicBezTo>
                    <a:pt x="120015" y="60007"/>
                    <a:pt x="66675" y="115253"/>
                    <a:pt x="0" y="161925"/>
                  </a:cubicBezTo>
                  <a:cubicBezTo>
                    <a:pt x="63817" y="130493"/>
                    <a:pt x="95250" y="214313"/>
                    <a:pt x="60960" y="2486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341" name="Google Shape;2341;p46"/>
            <p:cNvGrpSpPr/>
            <p:nvPr/>
          </p:nvGrpSpPr>
          <p:grpSpPr>
            <a:xfrm flipH="1">
              <a:off x="2051414" y="2559262"/>
              <a:ext cx="251107" cy="1212832"/>
              <a:chOff x="8237219" y="2814637"/>
              <a:chExt cx="280035" cy="1352550"/>
            </a:xfrm>
          </p:grpSpPr>
          <p:sp>
            <p:nvSpPr>
              <p:cNvPr id="2342" name="Google Shape;2342;p46"/>
              <p:cNvSpPr/>
              <p:nvPr/>
            </p:nvSpPr>
            <p:spPr>
              <a:xfrm>
                <a:off x="8291512" y="3068955"/>
                <a:ext cx="171450" cy="94297"/>
              </a:xfrm>
              <a:custGeom>
                <a:rect b="b" l="l" r="r" t="t"/>
                <a:pathLst>
                  <a:path extrusionOk="0" h="94297" w="171450">
                    <a:moveTo>
                      <a:pt x="0" y="94297"/>
                    </a:moveTo>
                    <a:lnTo>
                      <a:pt x="18098" y="87630"/>
                    </a:lnTo>
                    <a:cubicBezTo>
                      <a:pt x="36195" y="80963"/>
                      <a:pt x="48577" y="63817"/>
                      <a:pt x="48577" y="43815"/>
                    </a:cubicBezTo>
                    <a:cubicBezTo>
                      <a:pt x="48577" y="24765"/>
                      <a:pt x="36195" y="7620"/>
                      <a:pt x="18098" y="0"/>
                    </a:cubicBezTo>
                    <a:lnTo>
                      <a:pt x="85725" y="24765"/>
                    </a:lnTo>
                    <a:lnTo>
                      <a:pt x="153352" y="0"/>
                    </a:lnTo>
                    <a:cubicBezTo>
                      <a:pt x="135255" y="6667"/>
                      <a:pt x="122873" y="23813"/>
                      <a:pt x="122873" y="43815"/>
                    </a:cubicBezTo>
                    <a:cubicBezTo>
                      <a:pt x="122873" y="62865"/>
                      <a:pt x="135255" y="80010"/>
                      <a:pt x="153352" y="87630"/>
                    </a:cubicBezTo>
                    <a:lnTo>
                      <a:pt x="171450" y="94297"/>
                    </a:lnTo>
                    <a:lnTo>
                      <a:pt x="85725" y="94297"/>
                    </a:lnTo>
                    <a:lnTo>
                      <a:pt x="0" y="94297"/>
                    </a:lnTo>
                    <a:close/>
                  </a:path>
                </a:pathLst>
              </a:custGeom>
              <a:solidFill>
                <a:srgbClr val="90773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43" name="Google Shape;2343;p46"/>
              <p:cNvSpPr/>
              <p:nvPr/>
            </p:nvSpPr>
            <p:spPr>
              <a:xfrm>
                <a:off x="8237219" y="2814637"/>
                <a:ext cx="280035" cy="280034"/>
              </a:xfrm>
              <a:custGeom>
                <a:rect b="b" l="l" r="r" t="t"/>
                <a:pathLst>
                  <a:path extrusionOk="0" h="280034" w="280035">
                    <a:moveTo>
                      <a:pt x="140018" y="0"/>
                    </a:moveTo>
                    <a:cubicBezTo>
                      <a:pt x="217170" y="0"/>
                      <a:pt x="280035" y="62865"/>
                      <a:pt x="280035" y="140017"/>
                    </a:cubicBezTo>
                    <a:cubicBezTo>
                      <a:pt x="280035" y="217170"/>
                      <a:pt x="217170" y="280035"/>
                      <a:pt x="140018" y="280035"/>
                    </a:cubicBezTo>
                    <a:cubicBezTo>
                      <a:pt x="62865" y="280035"/>
                      <a:pt x="0" y="217170"/>
                      <a:pt x="0" y="140017"/>
                    </a:cubicBezTo>
                    <a:cubicBezTo>
                      <a:pt x="0" y="61913"/>
                      <a:pt x="62865" y="0"/>
                      <a:pt x="14001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  <a:effectLst>
                <a:outerShdw blurRad="50800" rotWithShape="0" dir="162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44" name="Google Shape;2344;p46"/>
              <p:cNvSpPr/>
              <p:nvPr/>
            </p:nvSpPr>
            <p:spPr>
              <a:xfrm>
                <a:off x="8291512" y="2827020"/>
                <a:ext cx="171450" cy="125729"/>
              </a:xfrm>
              <a:custGeom>
                <a:rect b="b" l="l" r="r" t="t"/>
                <a:pathLst>
                  <a:path extrusionOk="0" h="125729" w="171450">
                    <a:moveTo>
                      <a:pt x="85725" y="0"/>
                    </a:moveTo>
                    <a:cubicBezTo>
                      <a:pt x="133350" y="0"/>
                      <a:pt x="171450" y="28575"/>
                      <a:pt x="171450" y="62865"/>
                    </a:cubicBezTo>
                    <a:cubicBezTo>
                      <a:pt x="171450" y="98108"/>
                      <a:pt x="133350" y="125730"/>
                      <a:pt x="85725" y="125730"/>
                    </a:cubicBezTo>
                    <a:cubicBezTo>
                      <a:pt x="38100" y="125730"/>
                      <a:pt x="0" y="97155"/>
                      <a:pt x="0" y="62865"/>
                    </a:cubicBezTo>
                    <a:cubicBezTo>
                      <a:pt x="0" y="28575"/>
                      <a:pt x="38100" y="0"/>
                      <a:pt x="85725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45" name="Google Shape;2345;p46"/>
              <p:cNvSpPr/>
              <p:nvPr/>
            </p:nvSpPr>
            <p:spPr>
              <a:xfrm>
                <a:off x="8246744" y="3153727"/>
                <a:ext cx="260985" cy="89534"/>
              </a:xfrm>
              <a:custGeom>
                <a:rect b="b" l="l" r="r" t="t"/>
                <a:pathLst>
                  <a:path extrusionOk="0" h="89534" w="260985">
                    <a:moveTo>
                      <a:pt x="44768" y="0"/>
                    </a:moveTo>
                    <a:lnTo>
                      <a:pt x="216218" y="0"/>
                    </a:lnTo>
                    <a:cubicBezTo>
                      <a:pt x="240982" y="0"/>
                      <a:pt x="260985" y="20003"/>
                      <a:pt x="260985" y="44767"/>
                    </a:cubicBezTo>
                    <a:lnTo>
                      <a:pt x="260985" y="44767"/>
                    </a:lnTo>
                    <a:cubicBezTo>
                      <a:pt x="260985" y="69532"/>
                      <a:pt x="240982" y="89535"/>
                      <a:pt x="216218" y="89535"/>
                    </a:cubicBezTo>
                    <a:lnTo>
                      <a:pt x="44768" y="89535"/>
                    </a:lnTo>
                    <a:cubicBezTo>
                      <a:pt x="20003" y="89535"/>
                      <a:pt x="0" y="69532"/>
                      <a:pt x="0" y="44767"/>
                    </a:cubicBezTo>
                    <a:lnTo>
                      <a:pt x="0" y="44767"/>
                    </a:lnTo>
                    <a:cubicBezTo>
                      <a:pt x="0" y="20003"/>
                      <a:pt x="20003" y="0"/>
                      <a:pt x="4476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46" name="Google Shape;2346;p46"/>
              <p:cNvSpPr/>
              <p:nvPr/>
            </p:nvSpPr>
            <p:spPr>
              <a:xfrm>
                <a:off x="8291512" y="3243262"/>
                <a:ext cx="171450" cy="923925"/>
              </a:xfrm>
              <a:custGeom>
                <a:rect b="b" l="l" r="r" t="t"/>
                <a:pathLst>
                  <a:path extrusionOk="0" h="923925" w="171450">
                    <a:moveTo>
                      <a:pt x="0" y="0"/>
                    </a:moveTo>
                    <a:lnTo>
                      <a:pt x="171450" y="0"/>
                    </a:lnTo>
                    <a:lnTo>
                      <a:pt x="171450" y="923925"/>
                    </a:lnTo>
                    <a:lnTo>
                      <a:pt x="0" y="923925"/>
                    </a:ln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1000">
                    <a:srgbClr val="8C7435"/>
                  </a:gs>
                  <a:gs pos="39000">
                    <a:srgbClr val="D8BF6D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47" name="Google Shape;2347;p46"/>
              <p:cNvSpPr/>
              <p:nvPr/>
            </p:nvSpPr>
            <p:spPr>
              <a:xfrm>
                <a:off x="8291512" y="3243262"/>
                <a:ext cx="171450" cy="133350"/>
              </a:xfrm>
              <a:custGeom>
                <a:rect b="b" l="l" r="r" t="t"/>
                <a:pathLst>
                  <a:path extrusionOk="0" h="133350" w="171450">
                    <a:moveTo>
                      <a:pt x="0" y="80963"/>
                    </a:moveTo>
                    <a:cubicBezTo>
                      <a:pt x="0" y="35243"/>
                      <a:pt x="161925" y="48578"/>
                      <a:pt x="171450" y="133350"/>
                    </a:cubicBezTo>
                    <a:lnTo>
                      <a:pt x="171450" y="0"/>
                    </a:lnTo>
                    <a:lnTo>
                      <a:pt x="0" y="0"/>
                    </a:lnTo>
                    <a:lnTo>
                      <a:pt x="0" y="80963"/>
                    </a:lnTo>
                    <a:close/>
                  </a:path>
                </a:pathLst>
              </a:custGeom>
              <a:solidFill>
                <a:srgbClr val="A48D1F">
                  <a:alpha val="549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48" name="Google Shape;2348;p46"/>
              <p:cNvSpPr/>
              <p:nvPr/>
            </p:nvSpPr>
            <p:spPr>
              <a:xfrm>
                <a:off x="8282939" y="3168967"/>
                <a:ext cx="152400" cy="38100"/>
              </a:xfrm>
              <a:custGeom>
                <a:rect b="b" l="l" r="r" t="t"/>
                <a:pathLst>
                  <a:path extrusionOk="0" h="38100" w="152400">
                    <a:moveTo>
                      <a:pt x="19050" y="0"/>
                    </a:moveTo>
                    <a:lnTo>
                      <a:pt x="133350" y="0"/>
                    </a:lnTo>
                    <a:cubicBezTo>
                      <a:pt x="143828" y="0"/>
                      <a:pt x="152400" y="8572"/>
                      <a:pt x="152400" y="19050"/>
                    </a:cubicBezTo>
                    <a:lnTo>
                      <a:pt x="152400" y="19050"/>
                    </a:lnTo>
                    <a:cubicBezTo>
                      <a:pt x="152400" y="29527"/>
                      <a:pt x="143828" y="38100"/>
                      <a:pt x="133350" y="38100"/>
                    </a:cubicBezTo>
                    <a:lnTo>
                      <a:pt x="19050" y="38100"/>
                    </a:lnTo>
                    <a:cubicBezTo>
                      <a:pt x="8573" y="38100"/>
                      <a:pt x="0" y="29527"/>
                      <a:pt x="0" y="19050"/>
                    </a:cubicBezTo>
                    <a:lnTo>
                      <a:pt x="0" y="19050"/>
                    </a:lnTo>
                    <a:cubicBezTo>
                      <a:pt x="0" y="8572"/>
                      <a:pt x="8573" y="0"/>
                      <a:pt x="19050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49" name="Google Shape;2349;p46"/>
              <p:cNvSpPr/>
              <p:nvPr/>
            </p:nvSpPr>
            <p:spPr>
              <a:xfrm>
                <a:off x="8312425" y="3376612"/>
                <a:ext cx="64812" cy="683894"/>
              </a:xfrm>
              <a:custGeom>
                <a:rect b="b" l="l" r="r" t="t"/>
                <a:pathLst>
                  <a:path extrusionOk="0" h="683894" w="64812">
                    <a:moveTo>
                      <a:pt x="32427" y="0"/>
                    </a:moveTo>
                    <a:lnTo>
                      <a:pt x="32427" y="0"/>
                    </a:lnTo>
                    <a:cubicBezTo>
                      <a:pt x="50525" y="0"/>
                      <a:pt x="64812" y="14288"/>
                      <a:pt x="64812" y="32385"/>
                    </a:cubicBezTo>
                    <a:lnTo>
                      <a:pt x="64812" y="651510"/>
                    </a:lnTo>
                    <a:cubicBezTo>
                      <a:pt x="64812" y="669607"/>
                      <a:pt x="50525" y="683895"/>
                      <a:pt x="32427" y="683895"/>
                    </a:cubicBezTo>
                    <a:lnTo>
                      <a:pt x="32427" y="683895"/>
                    </a:lnTo>
                    <a:cubicBezTo>
                      <a:pt x="14330" y="683895"/>
                      <a:pt x="42" y="669607"/>
                      <a:pt x="42" y="651510"/>
                    </a:cubicBezTo>
                    <a:lnTo>
                      <a:pt x="42" y="32385"/>
                    </a:lnTo>
                    <a:cubicBezTo>
                      <a:pt x="-910" y="15240"/>
                      <a:pt x="14330" y="0"/>
                      <a:pt x="3242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7000">
                    <a:srgbClr val="8C7435"/>
                  </a:gs>
                  <a:gs pos="33000">
                    <a:srgbClr val="D8BF6D"/>
                  </a:gs>
                  <a:gs pos="75000">
                    <a:srgbClr val="F7E9BA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350" name="Google Shape;2350;p46"/>
            <p:cNvGrpSpPr/>
            <p:nvPr/>
          </p:nvGrpSpPr>
          <p:grpSpPr>
            <a:xfrm flipH="1">
              <a:off x="3439185" y="2556644"/>
              <a:ext cx="251107" cy="1212832"/>
              <a:chOff x="8237219" y="2814637"/>
              <a:chExt cx="280035" cy="1352550"/>
            </a:xfrm>
          </p:grpSpPr>
          <p:sp>
            <p:nvSpPr>
              <p:cNvPr id="2351" name="Google Shape;2351;p46"/>
              <p:cNvSpPr/>
              <p:nvPr/>
            </p:nvSpPr>
            <p:spPr>
              <a:xfrm>
                <a:off x="8291512" y="3068955"/>
                <a:ext cx="171450" cy="94297"/>
              </a:xfrm>
              <a:custGeom>
                <a:rect b="b" l="l" r="r" t="t"/>
                <a:pathLst>
                  <a:path extrusionOk="0" h="94297" w="171450">
                    <a:moveTo>
                      <a:pt x="0" y="94297"/>
                    </a:moveTo>
                    <a:lnTo>
                      <a:pt x="18098" y="87630"/>
                    </a:lnTo>
                    <a:cubicBezTo>
                      <a:pt x="36195" y="80963"/>
                      <a:pt x="48577" y="63817"/>
                      <a:pt x="48577" y="43815"/>
                    </a:cubicBezTo>
                    <a:cubicBezTo>
                      <a:pt x="48577" y="24765"/>
                      <a:pt x="36195" y="7620"/>
                      <a:pt x="18098" y="0"/>
                    </a:cubicBezTo>
                    <a:lnTo>
                      <a:pt x="85725" y="24765"/>
                    </a:lnTo>
                    <a:lnTo>
                      <a:pt x="153352" y="0"/>
                    </a:lnTo>
                    <a:cubicBezTo>
                      <a:pt x="135255" y="6667"/>
                      <a:pt x="122873" y="23813"/>
                      <a:pt x="122873" y="43815"/>
                    </a:cubicBezTo>
                    <a:cubicBezTo>
                      <a:pt x="122873" y="62865"/>
                      <a:pt x="135255" y="80010"/>
                      <a:pt x="153352" y="87630"/>
                    </a:cubicBezTo>
                    <a:lnTo>
                      <a:pt x="171450" y="94297"/>
                    </a:lnTo>
                    <a:lnTo>
                      <a:pt x="85725" y="94297"/>
                    </a:lnTo>
                    <a:lnTo>
                      <a:pt x="0" y="94297"/>
                    </a:lnTo>
                    <a:close/>
                  </a:path>
                </a:pathLst>
              </a:custGeom>
              <a:solidFill>
                <a:srgbClr val="90773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52" name="Google Shape;2352;p46"/>
              <p:cNvSpPr/>
              <p:nvPr/>
            </p:nvSpPr>
            <p:spPr>
              <a:xfrm>
                <a:off x="8237219" y="2814637"/>
                <a:ext cx="280035" cy="280034"/>
              </a:xfrm>
              <a:custGeom>
                <a:rect b="b" l="l" r="r" t="t"/>
                <a:pathLst>
                  <a:path extrusionOk="0" h="280034" w="280035">
                    <a:moveTo>
                      <a:pt x="140018" y="0"/>
                    </a:moveTo>
                    <a:cubicBezTo>
                      <a:pt x="217170" y="0"/>
                      <a:pt x="280035" y="62865"/>
                      <a:pt x="280035" y="140017"/>
                    </a:cubicBezTo>
                    <a:cubicBezTo>
                      <a:pt x="280035" y="217170"/>
                      <a:pt x="217170" y="280035"/>
                      <a:pt x="140018" y="280035"/>
                    </a:cubicBezTo>
                    <a:cubicBezTo>
                      <a:pt x="62865" y="280035"/>
                      <a:pt x="0" y="217170"/>
                      <a:pt x="0" y="140017"/>
                    </a:cubicBezTo>
                    <a:cubicBezTo>
                      <a:pt x="0" y="61913"/>
                      <a:pt x="62865" y="0"/>
                      <a:pt x="14001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  <a:effectLst>
                <a:outerShdw blurRad="50800" rotWithShape="0" dir="162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53" name="Google Shape;2353;p46"/>
              <p:cNvSpPr/>
              <p:nvPr/>
            </p:nvSpPr>
            <p:spPr>
              <a:xfrm>
                <a:off x="8291512" y="2827020"/>
                <a:ext cx="171450" cy="125729"/>
              </a:xfrm>
              <a:custGeom>
                <a:rect b="b" l="l" r="r" t="t"/>
                <a:pathLst>
                  <a:path extrusionOk="0" h="125729" w="171450">
                    <a:moveTo>
                      <a:pt x="85725" y="0"/>
                    </a:moveTo>
                    <a:cubicBezTo>
                      <a:pt x="133350" y="0"/>
                      <a:pt x="171450" y="28575"/>
                      <a:pt x="171450" y="62865"/>
                    </a:cubicBezTo>
                    <a:cubicBezTo>
                      <a:pt x="171450" y="98108"/>
                      <a:pt x="133350" y="125730"/>
                      <a:pt x="85725" y="125730"/>
                    </a:cubicBezTo>
                    <a:cubicBezTo>
                      <a:pt x="38100" y="125730"/>
                      <a:pt x="0" y="97155"/>
                      <a:pt x="0" y="62865"/>
                    </a:cubicBezTo>
                    <a:cubicBezTo>
                      <a:pt x="0" y="28575"/>
                      <a:pt x="38100" y="0"/>
                      <a:pt x="85725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54" name="Google Shape;2354;p46"/>
              <p:cNvSpPr/>
              <p:nvPr/>
            </p:nvSpPr>
            <p:spPr>
              <a:xfrm>
                <a:off x="8246744" y="3153727"/>
                <a:ext cx="260985" cy="89534"/>
              </a:xfrm>
              <a:custGeom>
                <a:rect b="b" l="l" r="r" t="t"/>
                <a:pathLst>
                  <a:path extrusionOk="0" h="89534" w="260985">
                    <a:moveTo>
                      <a:pt x="44768" y="0"/>
                    </a:moveTo>
                    <a:lnTo>
                      <a:pt x="216218" y="0"/>
                    </a:lnTo>
                    <a:cubicBezTo>
                      <a:pt x="240982" y="0"/>
                      <a:pt x="260985" y="20003"/>
                      <a:pt x="260985" y="44767"/>
                    </a:cubicBezTo>
                    <a:lnTo>
                      <a:pt x="260985" y="44767"/>
                    </a:lnTo>
                    <a:cubicBezTo>
                      <a:pt x="260985" y="69532"/>
                      <a:pt x="240982" y="89535"/>
                      <a:pt x="216218" y="89535"/>
                    </a:cubicBezTo>
                    <a:lnTo>
                      <a:pt x="44768" y="89535"/>
                    </a:lnTo>
                    <a:cubicBezTo>
                      <a:pt x="20003" y="89535"/>
                      <a:pt x="0" y="69532"/>
                      <a:pt x="0" y="44767"/>
                    </a:cubicBezTo>
                    <a:lnTo>
                      <a:pt x="0" y="44767"/>
                    </a:lnTo>
                    <a:cubicBezTo>
                      <a:pt x="0" y="20003"/>
                      <a:pt x="20003" y="0"/>
                      <a:pt x="44768" y="0"/>
                    </a:cubicBezTo>
                    <a:close/>
                  </a:path>
                </a:pathLst>
              </a:custGeom>
              <a:solidFill>
                <a:srgbClr val="D9C06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55" name="Google Shape;2355;p46"/>
              <p:cNvSpPr/>
              <p:nvPr/>
            </p:nvSpPr>
            <p:spPr>
              <a:xfrm>
                <a:off x="8291512" y="3243262"/>
                <a:ext cx="171450" cy="923925"/>
              </a:xfrm>
              <a:custGeom>
                <a:rect b="b" l="l" r="r" t="t"/>
                <a:pathLst>
                  <a:path extrusionOk="0" h="923925" w="171450">
                    <a:moveTo>
                      <a:pt x="0" y="0"/>
                    </a:moveTo>
                    <a:lnTo>
                      <a:pt x="171450" y="0"/>
                    </a:lnTo>
                    <a:lnTo>
                      <a:pt x="171450" y="923925"/>
                    </a:lnTo>
                    <a:lnTo>
                      <a:pt x="0" y="923925"/>
                    </a:ln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1000">
                    <a:srgbClr val="8C7435"/>
                  </a:gs>
                  <a:gs pos="39000">
                    <a:srgbClr val="D8BF6D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56" name="Google Shape;2356;p46"/>
              <p:cNvSpPr/>
              <p:nvPr/>
            </p:nvSpPr>
            <p:spPr>
              <a:xfrm>
                <a:off x="8291512" y="3243262"/>
                <a:ext cx="171450" cy="133350"/>
              </a:xfrm>
              <a:custGeom>
                <a:rect b="b" l="l" r="r" t="t"/>
                <a:pathLst>
                  <a:path extrusionOk="0" h="133350" w="171450">
                    <a:moveTo>
                      <a:pt x="0" y="80963"/>
                    </a:moveTo>
                    <a:cubicBezTo>
                      <a:pt x="0" y="35243"/>
                      <a:pt x="161925" y="48578"/>
                      <a:pt x="171450" y="133350"/>
                    </a:cubicBezTo>
                    <a:lnTo>
                      <a:pt x="171450" y="0"/>
                    </a:lnTo>
                    <a:lnTo>
                      <a:pt x="0" y="0"/>
                    </a:lnTo>
                    <a:lnTo>
                      <a:pt x="0" y="80963"/>
                    </a:lnTo>
                    <a:close/>
                  </a:path>
                </a:pathLst>
              </a:custGeom>
              <a:solidFill>
                <a:srgbClr val="A48D1F">
                  <a:alpha val="549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57" name="Google Shape;2357;p46"/>
              <p:cNvSpPr/>
              <p:nvPr/>
            </p:nvSpPr>
            <p:spPr>
              <a:xfrm>
                <a:off x="8282939" y="3168967"/>
                <a:ext cx="152400" cy="38100"/>
              </a:xfrm>
              <a:custGeom>
                <a:rect b="b" l="l" r="r" t="t"/>
                <a:pathLst>
                  <a:path extrusionOk="0" h="38100" w="152400">
                    <a:moveTo>
                      <a:pt x="19050" y="0"/>
                    </a:moveTo>
                    <a:lnTo>
                      <a:pt x="133350" y="0"/>
                    </a:lnTo>
                    <a:cubicBezTo>
                      <a:pt x="143828" y="0"/>
                      <a:pt x="152400" y="8572"/>
                      <a:pt x="152400" y="19050"/>
                    </a:cubicBezTo>
                    <a:lnTo>
                      <a:pt x="152400" y="19050"/>
                    </a:lnTo>
                    <a:cubicBezTo>
                      <a:pt x="152400" y="29527"/>
                      <a:pt x="143828" y="38100"/>
                      <a:pt x="133350" y="38100"/>
                    </a:cubicBezTo>
                    <a:lnTo>
                      <a:pt x="19050" y="38100"/>
                    </a:lnTo>
                    <a:cubicBezTo>
                      <a:pt x="8573" y="38100"/>
                      <a:pt x="0" y="29527"/>
                      <a:pt x="0" y="19050"/>
                    </a:cubicBezTo>
                    <a:lnTo>
                      <a:pt x="0" y="19050"/>
                    </a:lnTo>
                    <a:cubicBezTo>
                      <a:pt x="0" y="8572"/>
                      <a:pt x="8573" y="0"/>
                      <a:pt x="19050" y="0"/>
                    </a:cubicBezTo>
                    <a:close/>
                  </a:path>
                </a:pathLst>
              </a:custGeom>
              <a:solidFill>
                <a:srgbClr val="F7E6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58" name="Google Shape;2358;p46"/>
              <p:cNvSpPr/>
              <p:nvPr/>
            </p:nvSpPr>
            <p:spPr>
              <a:xfrm>
                <a:off x="8312425" y="3376612"/>
                <a:ext cx="64812" cy="683894"/>
              </a:xfrm>
              <a:custGeom>
                <a:rect b="b" l="l" r="r" t="t"/>
                <a:pathLst>
                  <a:path extrusionOk="0" h="683894" w="64812">
                    <a:moveTo>
                      <a:pt x="32427" y="0"/>
                    </a:moveTo>
                    <a:lnTo>
                      <a:pt x="32427" y="0"/>
                    </a:lnTo>
                    <a:cubicBezTo>
                      <a:pt x="50525" y="0"/>
                      <a:pt x="64812" y="14288"/>
                      <a:pt x="64812" y="32385"/>
                    </a:cubicBezTo>
                    <a:lnTo>
                      <a:pt x="64812" y="651510"/>
                    </a:lnTo>
                    <a:cubicBezTo>
                      <a:pt x="64812" y="669607"/>
                      <a:pt x="50525" y="683895"/>
                      <a:pt x="32427" y="683895"/>
                    </a:cubicBezTo>
                    <a:lnTo>
                      <a:pt x="32427" y="683895"/>
                    </a:lnTo>
                    <a:cubicBezTo>
                      <a:pt x="14330" y="683895"/>
                      <a:pt x="42" y="669607"/>
                      <a:pt x="42" y="651510"/>
                    </a:cubicBezTo>
                    <a:lnTo>
                      <a:pt x="42" y="32385"/>
                    </a:lnTo>
                    <a:cubicBezTo>
                      <a:pt x="-910" y="15240"/>
                      <a:pt x="14330" y="0"/>
                      <a:pt x="3242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8C7435"/>
                  </a:gs>
                  <a:gs pos="17000">
                    <a:srgbClr val="8C7435"/>
                  </a:gs>
                  <a:gs pos="33000">
                    <a:srgbClr val="D8BF6D"/>
                  </a:gs>
                  <a:gs pos="75000">
                    <a:srgbClr val="F7E9BA"/>
                  </a:gs>
                  <a:gs pos="100000">
                    <a:srgbClr val="EFD47A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359" name="Google Shape;2359;p46"/>
          <p:cNvGrpSpPr/>
          <p:nvPr/>
        </p:nvGrpSpPr>
        <p:grpSpPr>
          <a:xfrm>
            <a:off x="3923576" y="836428"/>
            <a:ext cx="729188" cy="1435564"/>
            <a:chOff x="2980826" y="3069265"/>
            <a:chExt cx="729188" cy="1435564"/>
          </a:xfrm>
        </p:grpSpPr>
        <p:sp>
          <p:nvSpPr>
            <p:cNvPr id="2360" name="Google Shape;2360;p46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1" name="Google Shape;2361;p46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362" name="Google Shape;2362;p46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2363" name="Google Shape;2363;p46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2364" name="Google Shape;2364;p46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65" name="Google Shape;2365;p46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366" name="Google Shape;2366;p46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67" name="Google Shape;2367;p46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68" name="Google Shape;2368;p46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69" name="Google Shape;2369;p46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0" name="Google Shape;2370;p46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1" name="Google Shape;2371;p46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2" name="Google Shape;2372;p46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3" name="Google Shape;2373;p46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4" name="Google Shape;2374;p46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5" name="Google Shape;2375;p46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6" name="Google Shape;2376;p46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7" name="Google Shape;2377;p46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8" name="Google Shape;2378;p46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9" name="Google Shape;2379;p46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80" name="Google Shape;2380;p46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81" name="Google Shape;2381;p46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82" name="Google Shape;2382;p46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383" name="Google Shape;2383;p46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2384" name="Google Shape;2384;p46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85" name="Google Shape;2385;p46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86" name="Google Shape;2386;p46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87" name="Google Shape;2387;p46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2388" name="Google Shape;2388;p46"/>
          <p:cNvGrpSpPr/>
          <p:nvPr/>
        </p:nvGrpSpPr>
        <p:grpSpPr>
          <a:xfrm flipH="1">
            <a:off x="8917337" y="832884"/>
            <a:ext cx="729188" cy="1435564"/>
            <a:chOff x="2980826" y="3069265"/>
            <a:chExt cx="729188" cy="1435564"/>
          </a:xfrm>
        </p:grpSpPr>
        <p:sp>
          <p:nvSpPr>
            <p:cNvPr id="2389" name="Google Shape;2389;p46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0" name="Google Shape;2390;p46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391" name="Google Shape;2391;p46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2392" name="Google Shape;2392;p46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2393" name="Google Shape;2393;p46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94" name="Google Shape;2394;p46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395" name="Google Shape;2395;p46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96" name="Google Shape;2396;p46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97" name="Google Shape;2397;p46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98" name="Google Shape;2398;p46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99" name="Google Shape;2399;p46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00" name="Google Shape;2400;p46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01" name="Google Shape;2401;p46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02" name="Google Shape;2402;p46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03" name="Google Shape;2403;p46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04" name="Google Shape;2404;p46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05" name="Google Shape;2405;p46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06" name="Google Shape;2406;p46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07" name="Google Shape;2407;p46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08" name="Google Shape;2408;p46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09" name="Google Shape;2409;p46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10" name="Google Shape;2410;p46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11" name="Google Shape;2411;p46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412" name="Google Shape;2412;p46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2413" name="Google Shape;2413;p46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14" name="Google Shape;2414;p46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15" name="Google Shape;2415;p46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16" name="Google Shape;2416;p46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2417" name="Google Shape;2417;p46">
            <a:hlinkClick action="ppaction://hlinksldjump" r:id="rId3"/>
          </p:cNvPr>
          <p:cNvSpPr/>
          <p:nvPr/>
        </p:nvSpPr>
        <p:spPr>
          <a:xfrm flipH="1">
            <a:off x="767500" y="1866175"/>
            <a:ext cx="1314400" cy="4389675"/>
          </a:xfrm>
          <a:custGeom>
            <a:rect b="b" l="l" r="r" t="t"/>
            <a:pathLst>
              <a:path extrusionOk="0" h="175587" w="52576">
                <a:moveTo>
                  <a:pt x="51189" y="0"/>
                </a:moveTo>
                <a:lnTo>
                  <a:pt x="0" y="14696"/>
                </a:lnTo>
                <a:lnTo>
                  <a:pt x="285" y="162927"/>
                </a:lnTo>
                <a:lnTo>
                  <a:pt x="52576" y="175587"/>
                </a:lnTo>
                <a:close/>
              </a:path>
            </a:pathLst>
          </a:custGeom>
          <a:noFill/>
          <a:ln>
            <a:noFill/>
          </a:ln>
        </p:spPr>
      </p:sp>
    </p:spTree>
  </p:cSld>
  <p:clrMapOvr>
    <a:masterClrMapping/>
  </p:clrMapOvr>
</p:sld>
</file>

<file path=ppt/slides/slide4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21" name="Shape 24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2" name="Google Shape;2422;p47"/>
          <p:cNvSpPr/>
          <p:nvPr/>
        </p:nvSpPr>
        <p:spPr>
          <a:xfrm>
            <a:off x="3813850" y="2261575"/>
            <a:ext cx="4646400" cy="26832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42875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3" name="Google Shape;2423;p47"/>
          <p:cNvSpPr txBox="1"/>
          <p:nvPr>
            <p:ph type="title"/>
          </p:nvPr>
        </p:nvSpPr>
        <p:spPr>
          <a:xfrm>
            <a:off x="4041525" y="2711275"/>
            <a:ext cx="4289400" cy="7659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86000"/>
              </a:srgbClr>
            </a:outerShdw>
          </a:effectLst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500">
                <a:solidFill>
                  <a:srgbClr val="FFFFFF"/>
                </a:solidFill>
              </a:rPr>
              <a:t>Credits:</a:t>
            </a:r>
            <a:endParaRPr sz="4500">
              <a:solidFill>
                <a:srgbClr val="FFFFFF"/>
              </a:solidFill>
            </a:endParaRPr>
          </a:p>
        </p:txBody>
      </p:sp>
      <p:sp>
        <p:nvSpPr>
          <p:cNvPr id="2424" name="Google Shape;2424;p47"/>
          <p:cNvSpPr txBox="1"/>
          <p:nvPr>
            <p:ph idx="1" type="body"/>
          </p:nvPr>
        </p:nvSpPr>
        <p:spPr>
          <a:xfrm>
            <a:off x="4041525" y="3591300"/>
            <a:ext cx="4289400" cy="8727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000000"/>
                </a:solidFill>
              </a:rPr>
              <a:t>Presentation template: </a:t>
            </a:r>
            <a:r>
              <a:rPr lang="en" u="sng">
                <a:solidFill>
                  <a:srgbClr val="000000"/>
                </a:solidFill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SlidesMania</a:t>
            </a:r>
            <a:endParaRPr>
              <a:solidFill>
                <a:srgbClr val="000000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00000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000000"/>
                </a:solidFill>
              </a:rPr>
              <a:t>Art images: </a:t>
            </a:r>
            <a:r>
              <a:rPr lang="en" u="sng">
                <a:solidFill>
                  <a:srgbClr val="000000"/>
                </a:solidFill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Art Institute of Chicago</a:t>
            </a:r>
            <a:endParaRPr>
              <a:solidFill>
                <a:srgbClr val="000000"/>
              </a:solidFill>
            </a:endParaRPr>
          </a:p>
        </p:txBody>
      </p:sp>
      <p:grpSp>
        <p:nvGrpSpPr>
          <p:cNvPr id="2425" name="Google Shape;2425;p47"/>
          <p:cNvGrpSpPr/>
          <p:nvPr/>
        </p:nvGrpSpPr>
        <p:grpSpPr>
          <a:xfrm flipH="1">
            <a:off x="8917337" y="832884"/>
            <a:ext cx="729188" cy="1435564"/>
            <a:chOff x="2980826" y="3069265"/>
            <a:chExt cx="729188" cy="1435564"/>
          </a:xfrm>
        </p:grpSpPr>
        <p:sp>
          <p:nvSpPr>
            <p:cNvPr id="2426" name="Google Shape;2426;p47"/>
            <p:cNvSpPr/>
            <p:nvPr/>
          </p:nvSpPr>
          <p:spPr>
            <a:xfrm>
              <a:off x="3196856" y="3069265"/>
              <a:ext cx="86305" cy="731497"/>
            </a:xfrm>
            <a:custGeom>
              <a:rect b="b" l="l" r="r" t="t"/>
              <a:pathLst>
                <a:path extrusionOk="0" h="247755" w="80284">
                  <a:moveTo>
                    <a:pt x="45358" y="247713"/>
                  </a:moveTo>
                  <a:lnTo>
                    <a:pt x="723" y="6399"/>
                  </a:lnTo>
                  <a:lnTo>
                    <a:pt x="35184" y="69"/>
                  </a:lnTo>
                  <a:lnTo>
                    <a:pt x="81007" y="247824"/>
                  </a:lnTo>
                  <a:close/>
                </a:path>
              </a:pathLst>
            </a:custGeom>
            <a:solidFill>
              <a:srgbClr val="5C5C5C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7" name="Google Shape;2427;p47"/>
            <p:cNvSpPr/>
            <p:nvPr/>
          </p:nvSpPr>
          <p:spPr>
            <a:xfrm>
              <a:off x="3182438" y="3753833"/>
              <a:ext cx="156534" cy="74132"/>
            </a:xfrm>
            <a:custGeom>
              <a:rect b="b" l="l" r="r" t="t"/>
              <a:pathLst>
                <a:path extrusionOk="0" h="74132" w="156534">
                  <a:moveTo>
                    <a:pt x="152445" y="69"/>
                  </a:moveTo>
                  <a:cubicBezTo>
                    <a:pt x="155103" y="69"/>
                    <a:pt x="157257" y="3679"/>
                    <a:pt x="157257" y="8133"/>
                  </a:cubicBezTo>
                  <a:lnTo>
                    <a:pt x="157257" y="66137"/>
                  </a:lnTo>
                  <a:cubicBezTo>
                    <a:pt x="157257" y="70591"/>
                    <a:pt x="155102" y="74202"/>
                    <a:pt x="152445" y="74202"/>
                  </a:cubicBezTo>
                  <a:lnTo>
                    <a:pt x="5535" y="74202"/>
                  </a:lnTo>
                  <a:cubicBezTo>
                    <a:pt x="2877" y="74202"/>
                    <a:pt x="723" y="70591"/>
                    <a:pt x="723" y="66137"/>
                  </a:cubicBezTo>
                  <a:lnTo>
                    <a:pt x="723" y="8133"/>
                  </a:lnTo>
                  <a:cubicBezTo>
                    <a:pt x="723" y="3679"/>
                    <a:pt x="2877" y="69"/>
                    <a:pt x="5535" y="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428" name="Google Shape;2428;p47"/>
            <p:cNvGrpSpPr/>
            <p:nvPr/>
          </p:nvGrpSpPr>
          <p:grpSpPr>
            <a:xfrm>
              <a:off x="2980826" y="3610959"/>
              <a:ext cx="729188" cy="893870"/>
              <a:chOff x="2881589" y="2625675"/>
              <a:chExt cx="729188" cy="893870"/>
            </a:xfrm>
          </p:grpSpPr>
          <p:grpSp>
            <p:nvGrpSpPr>
              <p:cNvPr id="2429" name="Google Shape;2429;p47"/>
              <p:cNvGrpSpPr/>
              <p:nvPr/>
            </p:nvGrpSpPr>
            <p:grpSpPr>
              <a:xfrm>
                <a:off x="2925090" y="2625675"/>
                <a:ext cx="399700" cy="304281"/>
                <a:chOff x="2925090" y="2625675"/>
                <a:chExt cx="399700" cy="304281"/>
              </a:xfrm>
            </p:grpSpPr>
            <p:sp>
              <p:nvSpPr>
                <p:cNvPr id="2430" name="Google Shape;2430;p47"/>
                <p:cNvSpPr/>
                <p:nvPr/>
              </p:nvSpPr>
              <p:spPr>
                <a:xfrm flipH="1">
                  <a:off x="2931065" y="2635924"/>
                  <a:ext cx="351449" cy="156181"/>
                </a:xfrm>
                <a:custGeom>
                  <a:rect b="b" l="l" r="r" t="t"/>
                  <a:pathLst>
                    <a:path extrusionOk="0" h="156181" w="351449">
                      <a:moveTo>
                        <a:pt x="48105" y="-67"/>
                      </a:moveTo>
                      <a:lnTo>
                        <a:pt x="156911" y="18834"/>
                      </a:lnTo>
                      <a:lnTo>
                        <a:pt x="282706" y="60483"/>
                      </a:lnTo>
                      <a:lnTo>
                        <a:pt x="317478" y="78024"/>
                      </a:lnTo>
                      <a:lnTo>
                        <a:pt x="341163" y="115503"/>
                      </a:lnTo>
                      <a:lnTo>
                        <a:pt x="351800" y="156115"/>
                      </a:lnTo>
                      <a:lnTo>
                        <a:pt x="263004" y="110001"/>
                      </a:lnTo>
                      <a:lnTo>
                        <a:pt x="260020" y="86205"/>
                      </a:lnTo>
                      <a:cubicBezTo>
                        <a:pt x="171212" y="57397"/>
                        <a:pt x="83610" y="34985"/>
                        <a:pt x="351" y="35633"/>
                      </a:cubicBezTo>
                      <a:lnTo>
                        <a:pt x="19409" y="11065"/>
                      </a:lnTo>
                      <a:close/>
                    </a:path>
                  </a:pathLst>
                </a:custGeom>
                <a:solidFill>
                  <a:srgbClr val="AAA09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31" name="Google Shape;2431;p47"/>
                <p:cNvSpPr/>
                <p:nvPr/>
              </p:nvSpPr>
              <p:spPr>
                <a:xfrm flipH="1">
                  <a:off x="2925090" y="2625675"/>
                  <a:ext cx="399700" cy="304281"/>
                </a:xfrm>
                <a:custGeom>
                  <a:rect b="b" l="l" r="r" t="t"/>
                  <a:pathLst>
                    <a:path extrusionOk="0" h="304281" w="399700">
                      <a:moveTo>
                        <a:pt x="29944" y="298744"/>
                      </a:moveTo>
                      <a:lnTo>
                        <a:pt x="47856" y="75622"/>
                      </a:lnTo>
                      <a:cubicBezTo>
                        <a:pt x="51278" y="33007"/>
                        <a:pt x="70182" y="11396"/>
                        <a:pt x="123964" y="19100"/>
                      </a:cubicBezTo>
                      <a:cubicBezTo>
                        <a:pt x="196817" y="29532"/>
                        <a:pt x="271359" y="54841"/>
                        <a:pt x="329910" y="77112"/>
                      </a:cubicBezTo>
                      <a:cubicBezTo>
                        <a:pt x="377393" y="95165"/>
                        <a:pt x="381849" y="140154"/>
                        <a:pt x="389608" y="184211"/>
                      </a:cubicBezTo>
                      <a:lnTo>
                        <a:pt x="400056" y="190160"/>
                      </a:lnTo>
                      <a:cubicBezTo>
                        <a:pt x="398543" y="134287"/>
                        <a:pt x="385460" y="79539"/>
                        <a:pt x="307525" y="57033"/>
                      </a:cubicBezTo>
                      <a:lnTo>
                        <a:pt x="129100" y="5500"/>
                      </a:lnTo>
                      <a:cubicBezTo>
                        <a:pt x="33023" y="-22247"/>
                        <a:pt x="13865" y="61886"/>
                        <a:pt x="13019" y="77023"/>
                      </a:cubicBezTo>
                      <a:lnTo>
                        <a:pt x="355" y="30421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432" name="Google Shape;2432;p47"/>
              <p:cNvSpPr/>
              <p:nvPr/>
            </p:nvSpPr>
            <p:spPr>
              <a:xfrm flipH="1">
                <a:off x="2888666" y="2669654"/>
                <a:ext cx="722111" cy="685811"/>
              </a:xfrm>
              <a:custGeom>
                <a:rect b="b" l="l" r="r" t="t"/>
                <a:pathLst>
                  <a:path extrusionOk="0" h="685811" w="722111">
                    <a:moveTo>
                      <a:pt x="379250" y="47889"/>
                    </a:moveTo>
                    <a:lnTo>
                      <a:pt x="210611" y="318609"/>
                    </a:lnTo>
                    <a:cubicBezTo>
                      <a:pt x="208075" y="349620"/>
                      <a:pt x="214818" y="369405"/>
                      <a:pt x="219889" y="391216"/>
                    </a:cubicBezTo>
                    <a:lnTo>
                      <a:pt x="197817" y="387753"/>
                    </a:lnTo>
                    <a:lnTo>
                      <a:pt x="175479" y="415100"/>
                    </a:lnTo>
                    <a:lnTo>
                      <a:pt x="167655" y="393843"/>
                    </a:lnTo>
                    <a:lnTo>
                      <a:pt x="392" y="496396"/>
                    </a:lnTo>
                    <a:cubicBezTo>
                      <a:pt x="10740" y="559502"/>
                      <a:pt x="27824" y="622614"/>
                      <a:pt x="52100" y="685721"/>
                    </a:cubicBezTo>
                    <a:lnTo>
                      <a:pt x="216195" y="550567"/>
                    </a:lnTo>
                    <a:lnTo>
                      <a:pt x="272123" y="604208"/>
                    </a:lnTo>
                    <a:cubicBezTo>
                      <a:pt x="322336" y="633847"/>
                      <a:pt x="380095" y="633370"/>
                      <a:pt x="434108" y="647853"/>
                    </a:cubicBezTo>
                    <a:lnTo>
                      <a:pt x="481597" y="595267"/>
                    </a:lnTo>
                    <a:lnTo>
                      <a:pt x="679960" y="378105"/>
                    </a:lnTo>
                    <a:lnTo>
                      <a:pt x="672875" y="331255"/>
                    </a:lnTo>
                    <a:cubicBezTo>
                      <a:pt x="719247" y="309627"/>
                      <a:pt x="727567" y="266965"/>
                      <a:pt x="720086" y="215568"/>
                    </a:cubicBezTo>
                    <a:lnTo>
                      <a:pt x="578648" y="53113"/>
                    </a:lnTo>
                    <a:cubicBezTo>
                      <a:pt x="531023" y="11346"/>
                      <a:pt x="467940" y="-4622"/>
                      <a:pt x="423553" y="997"/>
                    </a:cubicBezTo>
                    <a:cubicBezTo>
                      <a:pt x="418649" y="22408"/>
                      <a:pt x="400961" y="36332"/>
                      <a:pt x="379250" y="4788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33" name="Google Shape;2433;p47"/>
              <p:cNvSpPr/>
              <p:nvPr/>
            </p:nvSpPr>
            <p:spPr>
              <a:xfrm>
                <a:off x="2881589" y="2650805"/>
                <a:ext cx="325022" cy="370132"/>
              </a:xfrm>
              <a:custGeom>
                <a:rect b="b" l="l" r="r" t="t"/>
                <a:pathLst>
                  <a:path extrusionOk="0" h="370132" w="325022">
                    <a:moveTo>
                      <a:pt x="0" y="246098"/>
                    </a:moveTo>
                    <a:cubicBezTo>
                      <a:pt x="0" y="314600"/>
                      <a:pt x="72759" y="342807"/>
                      <a:pt x="162511" y="309100"/>
                    </a:cubicBezTo>
                    <a:cubicBezTo>
                      <a:pt x="252264" y="275392"/>
                      <a:pt x="325022" y="192536"/>
                      <a:pt x="325022" y="124034"/>
                    </a:cubicBezTo>
                    <a:cubicBezTo>
                      <a:pt x="325022" y="55532"/>
                      <a:pt x="252264" y="27325"/>
                      <a:pt x="162511" y="61033"/>
                    </a:cubicBezTo>
                    <a:cubicBezTo>
                      <a:pt x="72759" y="94740"/>
                      <a:pt x="0" y="177597"/>
                      <a:pt x="0" y="24609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34" name="Google Shape;2434;p47"/>
              <p:cNvSpPr/>
              <p:nvPr/>
            </p:nvSpPr>
            <p:spPr>
              <a:xfrm flipH="1">
                <a:off x="3111638" y="3263956"/>
                <a:ext cx="41153" cy="161977"/>
              </a:xfrm>
              <a:custGeom>
                <a:rect b="b" l="l" r="r" t="t"/>
                <a:pathLst>
                  <a:path extrusionOk="0" h="161977" w="41153">
                    <a:moveTo>
                      <a:pt x="361" y="14611"/>
                    </a:moveTo>
                    <a:lnTo>
                      <a:pt x="37821" y="161864"/>
                    </a:lnTo>
                    <a:lnTo>
                      <a:pt x="41514" y="-11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35" name="Google Shape;2435;p47"/>
              <p:cNvSpPr/>
              <p:nvPr/>
            </p:nvSpPr>
            <p:spPr>
              <a:xfrm flipH="1">
                <a:off x="2931209" y="3006200"/>
                <a:ext cx="319366" cy="278830"/>
              </a:xfrm>
              <a:custGeom>
                <a:rect b="b" l="l" r="r" t="t"/>
                <a:pathLst>
                  <a:path extrusionOk="0" h="278830" w="319366">
                    <a:moveTo>
                      <a:pt x="161525" y="-100"/>
                    </a:moveTo>
                    <a:lnTo>
                      <a:pt x="350" y="234921"/>
                    </a:lnTo>
                    <a:cubicBezTo>
                      <a:pt x="36208" y="261568"/>
                      <a:pt x="78822" y="282825"/>
                      <a:pt x="154067" y="278060"/>
                    </a:cubicBezTo>
                    <a:lnTo>
                      <a:pt x="319716" y="41549"/>
                    </a:lnTo>
                    <a:cubicBezTo>
                      <a:pt x="265863" y="50131"/>
                      <a:pt x="213405" y="30829"/>
                      <a:pt x="161525" y="-100"/>
                    </a:cubicBezTo>
                    <a:close/>
                  </a:path>
                </a:pathLst>
              </a:custGeom>
              <a:solidFill>
                <a:srgbClr val="635A52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36" name="Google Shape;2436;p47"/>
              <p:cNvSpPr/>
              <p:nvPr/>
            </p:nvSpPr>
            <p:spPr>
              <a:xfrm flipH="1">
                <a:off x="3034592" y="3097796"/>
                <a:ext cx="82794" cy="106421"/>
              </a:xfrm>
              <a:custGeom>
                <a:rect b="b" l="l" r="r" t="t"/>
                <a:pathLst>
                  <a:path extrusionOk="0" h="106421" w="82794">
                    <a:moveTo>
                      <a:pt x="59208" y="11010"/>
                    </a:moveTo>
                    <a:cubicBezTo>
                      <a:pt x="53571" y="35035"/>
                      <a:pt x="54481" y="58719"/>
                      <a:pt x="11720" y="84636"/>
                    </a:cubicBezTo>
                    <a:cubicBezTo>
                      <a:pt x="-4177" y="93854"/>
                      <a:pt x="1266" y="98059"/>
                      <a:pt x="1165" y="103572"/>
                    </a:cubicBezTo>
                    <a:cubicBezTo>
                      <a:pt x="6644" y="107301"/>
                      <a:pt x="14946" y="106812"/>
                      <a:pt x="24384" y="104621"/>
                    </a:cubicBezTo>
                    <a:cubicBezTo>
                      <a:pt x="48961" y="83045"/>
                      <a:pt x="72989" y="60551"/>
                      <a:pt x="82953" y="14691"/>
                    </a:cubicBezTo>
                    <a:cubicBezTo>
                      <a:pt x="84992" y="-1990"/>
                      <a:pt x="69952" y="-6372"/>
                      <a:pt x="59208" y="11010"/>
                    </a:cubicBezTo>
                    <a:close/>
                  </a:path>
                </a:pathLst>
              </a:custGeom>
              <a:solidFill>
                <a:srgbClr val="9B918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37" name="Google Shape;2437;p47"/>
              <p:cNvSpPr/>
              <p:nvPr/>
            </p:nvSpPr>
            <p:spPr>
              <a:xfrm flipH="1">
                <a:off x="3116548" y="2844941"/>
                <a:ext cx="296131" cy="408342"/>
              </a:xfrm>
              <a:custGeom>
                <a:rect b="b" l="l" r="r" t="t"/>
                <a:pathLst>
                  <a:path extrusionOk="0" h="408342" w="296131">
                    <a:moveTo>
                      <a:pt x="292532" y="124111"/>
                    </a:moveTo>
                    <a:lnTo>
                      <a:pt x="149634" y="336072"/>
                    </a:lnTo>
                    <a:cubicBezTo>
                      <a:pt x="142963" y="345974"/>
                      <a:pt x="141834" y="359032"/>
                      <a:pt x="148139" y="374747"/>
                    </a:cubicBezTo>
                    <a:cubicBezTo>
                      <a:pt x="158552" y="400698"/>
                      <a:pt x="132136" y="411359"/>
                      <a:pt x="122025" y="407472"/>
                    </a:cubicBezTo>
                    <a:cubicBezTo>
                      <a:pt x="77875" y="390503"/>
                      <a:pt x="43813" y="359721"/>
                      <a:pt x="23532" y="310044"/>
                    </a:cubicBezTo>
                    <a:lnTo>
                      <a:pt x="396" y="237160"/>
                    </a:lnTo>
                    <a:lnTo>
                      <a:pt x="179483" y="-93"/>
                    </a:lnTo>
                    <a:lnTo>
                      <a:pt x="288425" y="103284"/>
                    </a:lnTo>
                    <a:cubicBezTo>
                      <a:pt x="295292" y="109798"/>
                      <a:pt x="300445" y="112367"/>
                      <a:pt x="292532" y="12411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38" name="Google Shape;2438;p47"/>
              <p:cNvSpPr/>
              <p:nvPr/>
            </p:nvSpPr>
            <p:spPr>
              <a:xfrm flipH="1">
                <a:off x="3162897" y="2861545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08" y="-83"/>
                    </a:moveTo>
                    <a:cubicBezTo>
                      <a:pt x="38219" y="28702"/>
                      <a:pt x="62797" y="56161"/>
                      <a:pt x="90672" y="80982"/>
                    </a:cubicBezTo>
                    <a:cubicBezTo>
                      <a:pt x="87227" y="87397"/>
                      <a:pt x="83338" y="93628"/>
                      <a:pt x="75000" y="98093"/>
                    </a:cubicBezTo>
                    <a:cubicBezTo>
                      <a:pt x="46044" y="71181"/>
                      <a:pt x="21377" y="44805"/>
                      <a:pt x="381" y="18883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39" name="Google Shape;2439;p47"/>
              <p:cNvSpPr/>
              <p:nvPr/>
            </p:nvSpPr>
            <p:spPr>
              <a:xfrm flipH="1">
                <a:off x="3185282" y="2892038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14" y="-85"/>
                    </a:moveTo>
                    <a:cubicBezTo>
                      <a:pt x="38226" y="28700"/>
                      <a:pt x="62803" y="56159"/>
                      <a:pt x="90678" y="80980"/>
                    </a:cubicBezTo>
                    <a:cubicBezTo>
                      <a:pt x="87233" y="87394"/>
                      <a:pt x="83345" y="93626"/>
                      <a:pt x="75006" y="98091"/>
                    </a:cubicBezTo>
                    <a:cubicBezTo>
                      <a:pt x="46050" y="71179"/>
                      <a:pt x="21383" y="44803"/>
                      <a:pt x="387" y="188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40" name="Google Shape;2440;p47"/>
              <p:cNvSpPr/>
              <p:nvPr/>
            </p:nvSpPr>
            <p:spPr>
              <a:xfrm flipH="1">
                <a:off x="3209534" y="2925506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1" y="-88"/>
                    </a:moveTo>
                    <a:cubicBezTo>
                      <a:pt x="38232" y="28697"/>
                      <a:pt x="62809" y="56157"/>
                      <a:pt x="90685" y="80984"/>
                    </a:cubicBezTo>
                    <a:cubicBezTo>
                      <a:pt x="87239" y="87392"/>
                      <a:pt x="83357" y="93630"/>
                      <a:pt x="75013" y="98088"/>
                    </a:cubicBezTo>
                    <a:cubicBezTo>
                      <a:pt x="46062" y="71177"/>
                      <a:pt x="21390" y="44801"/>
                      <a:pt x="393" y="188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41" name="Google Shape;2441;p47"/>
              <p:cNvSpPr/>
              <p:nvPr/>
            </p:nvSpPr>
            <p:spPr>
              <a:xfrm flipH="1">
                <a:off x="3228935" y="2955999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26" y="-90"/>
                    </a:moveTo>
                    <a:cubicBezTo>
                      <a:pt x="38237" y="28695"/>
                      <a:pt x="62815" y="56155"/>
                      <a:pt x="90690" y="80981"/>
                    </a:cubicBezTo>
                    <a:cubicBezTo>
                      <a:pt x="87245" y="87390"/>
                      <a:pt x="83362" y="93627"/>
                      <a:pt x="75018" y="98086"/>
                    </a:cubicBezTo>
                    <a:cubicBezTo>
                      <a:pt x="46067" y="71174"/>
                      <a:pt x="21395" y="44799"/>
                      <a:pt x="399" y="1887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42" name="Google Shape;2442;p47"/>
              <p:cNvSpPr/>
              <p:nvPr/>
            </p:nvSpPr>
            <p:spPr>
              <a:xfrm flipH="1">
                <a:off x="3252065" y="2986863"/>
                <a:ext cx="90291" cy="98176"/>
              </a:xfrm>
              <a:custGeom>
                <a:rect b="b" l="l" r="r" t="t"/>
                <a:pathLst>
                  <a:path extrusionOk="0" h="98176" w="90291">
                    <a:moveTo>
                      <a:pt x="15332" y="-92"/>
                    </a:moveTo>
                    <a:cubicBezTo>
                      <a:pt x="38243" y="28693"/>
                      <a:pt x="62821" y="56152"/>
                      <a:pt x="90696" y="80979"/>
                    </a:cubicBezTo>
                    <a:cubicBezTo>
                      <a:pt x="87251" y="87388"/>
                      <a:pt x="83362" y="93625"/>
                      <a:pt x="75024" y="98084"/>
                    </a:cubicBezTo>
                    <a:cubicBezTo>
                      <a:pt x="46068" y="71172"/>
                      <a:pt x="21401" y="44796"/>
                      <a:pt x="405" y="1887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43" name="Google Shape;2443;p47"/>
              <p:cNvSpPr/>
              <p:nvPr/>
            </p:nvSpPr>
            <p:spPr>
              <a:xfrm flipH="1">
                <a:off x="3272589" y="3015872"/>
                <a:ext cx="90285" cy="98170"/>
              </a:xfrm>
              <a:custGeom>
                <a:rect b="b" l="l" r="r" t="t"/>
                <a:pathLst>
                  <a:path extrusionOk="0" h="98170" w="90285">
                    <a:moveTo>
                      <a:pt x="15332" y="-94"/>
                    </a:moveTo>
                    <a:cubicBezTo>
                      <a:pt x="38249" y="28691"/>
                      <a:pt x="62821" y="56144"/>
                      <a:pt x="90695" y="80971"/>
                    </a:cubicBezTo>
                    <a:cubicBezTo>
                      <a:pt x="87250" y="87385"/>
                      <a:pt x="83368" y="93617"/>
                      <a:pt x="75029" y="98076"/>
                    </a:cubicBezTo>
                    <a:cubicBezTo>
                      <a:pt x="46073" y="71170"/>
                      <a:pt x="21407" y="44788"/>
                      <a:pt x="410" y="18872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44" name="Google Shape;2444;p47"/>
              <p:cNvSpPr/>
              <p:nvPr/>
            </p:nvSpPr>
            <p:spPr>
              <a:xfrm flipH="1">
                <a:off x="3294229" y="3046736"/>
                <a:ext cx="90285" cy="98176"/>
              </a:xfrm>
              <a:custGeom>
                <a:rect b="b" l="l" r="r" t="t"/>
                <a:pathLst>
                  <a:path extrusionOk="0" h="98176" w="90285">
                    <a:moveTo>
                      <a:pt x="15338" y="-96"/>
                    </a:moveTo>
                    <a:cubicBezTo>
                      <a:pt x="38255" y="28689"/>
                      <a:pt x="62826" y="56148"/>
                      <a:pt x="90701" y="80969"/>
                    </a:cubicBezTo>
                    <a:cubicBezTo>
                      <a:pt x="87262" y="87383"/>
                      <a:pt x="83374" y="93615"/>
                      <a:pt x="75035" y="98080"/>
                    </a:cubicBezTo>
                    <a:cubicBezTo>
                      <a:pt x="46079" y="71168"/>
                      <a:pt x="21413" y="44792"/>
                      <a:pt x="416" y="1887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45" name="Google Shape;2445;p47"/>
              <p:cNvSpPr/>
              <p:nvPr/>
            </p:nvSpPr>
            <p:spPr>
              <a:xfrm flipH="1">
                <a:off x="3110238" y="2981470"/>
                <a:ext cx="69389" cy="99848"/>
              </a:xfrm>
              <a:custGeom>
                <a:rect b="b" l="l" r="r" t="t"/>
                <a:pathLst>
                  <a:path extrusionOk="0" h="99848" w="69389">
                    <a:moveTo>
                      <a:pt x="62025" y="1567"/>
                    </a:moveTo>
                    <a:cubicBezTo>
                      <a:pt x="63999" y="-1378"/>
                      <a:pt x="73218" y="-848"/>
                      <a:pt x="68354" y="6827"/>
                    </a:cubicBezTo>
                    <a:lnTo>
                      <a:pt x="12185" y="95478"/>
                    </a:lnTo>
                    <a:cubicBezTo>
                      <a:pt x="6748" y="104060"/>
                      <a:pt x="-2707" y="98064"/>
                      <a:pt x="1347" y="92021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46" name="Google Shape;2446;p47"/>
              <p:cNvSpPr/>
              <p:nvPr/>
            </p:nvSpPr>
            <p:spPr>
              <a:xfrm flipH="1">
                <a:off x="3184431" y="3098073"/>
                <a:ext cx="65675" cy="90646"/>
              </a:xfrm>
              <a:custGeom>
                <a:rect b="b" l="l" r="r" t="t"/>
                <a:pathLst>
                  <a:path extrusionOk="0" h="90646" w="65675">
                    <a:moveTo>
                      <a:pt x="54961" y="1179"/>
                    </a:moveTo>
                    <a:cubicBezTo>
                      <a:pt x="56929" y="-1766"/>
                      <a:pt x="69812" y="319"/>
                      <a:pt x="64984" y="8018"/>
                    </a:cubicBezTo>
                    <a:lnTo>
                      <a:pt x="15669" y="86680"/>
                    </a:lnTo>
                    <a:cubicBezTo>
                      <a:pt x="10274" y="95285"/>
                      <a:pt x="-2904" y="87693"/>
                      <a:pt x="1144" y="81644"/>
                    </a:cubicBezTo>
                    <a:close/>
                  </a:path>
                </a:pathLst>
              </a:custGeom>
              <a:solidFill>
                <a:srgbClr val="584E45"/>
              </a:solidFill>
              <a:ln cap="flat" cmpd="sng" w="9525">
                <a:solidFill>
                  <a:srgbClr val="000000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47" name="Google Shape;2447;p47"/>
              <p:cNvSpPr/>
              <p:nvPr/>
            </p:nvSpPr>
            <p:spPr>
              <a:xfrm flipH="1">
                <a:off x="3160894" y="3270789"/>
                <a:ext cx="267665" cy="248756"/>
              </a:xfrm>
              <a:custGeom>
                <a:rect b="b" l="l" r="r" t="t"/>
                <a:pathLst>
                  <a:path extrusionOk="0" h="248756" w="267665">
                    <a:moveTo>
                      <a:pt x="2859" y="180272"/>
                    </a:moveTo>
                    <a:cubicBezTo>
                      <a:pt x="-551" y="187594"/>
                      <a:pt x="-1952" y="198732"/>
                      <a:pt x="9194" y="201306"/>
                    </a:cubicBezTo>
                    <a:lnTo>
                      <a:pt x="213911" y="248639"/>
                    </a:lnTo>
                    <a:lnTo>
                      <a:pt x="267994" y="55108"/>
                    </a:lnTo>
                    <a:cubicBezTo>
                      <a:pt x="268798" y="45501"/>
                      <a:pt x="263154" y="40660"/>
                      <a:pt x="254012" y="38545"/>
                    </a:cubicBezTo>
                    <a:lnTo>
                      <a:pt x="86933" y="-118"/>
                    </a:lnTo>
                    <a:close/>
                  </a:path>
                </a:pathLst>
              </a:custGeom>
              <a:solidFill>
                <a:srgbClr val="2A2521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48" name="Google Shape;2448;p47"/>
              <p:cNvSpPr/>
              <p:nvPr/>
            </p:nvSpPr>
            <p:spPr>
              <a:xfrm>
                <a:off x="2978838" y="2749235"/>
                <a:ext cx="96747" cy="110174"/>
              </a:xfrm>
              <a:custGeom>
                <a:rect b="b" l="l" r="r" t="t"/>
                <a:pathLst>
                  <a:path extrusionOk="0" h="110174" w="96747">
                    <a:moveTo>
                      <a:pt x="0" y="73255"/>
                    </a:moveTo>
                    <a:cubicBezTo>
                      <a:pt x="0" y="93645"/>
                      <a:pt x="21658" y="102041"/>
                      <a:pt x="48374" y="92008"/>
                    </a:cubicBezTo>
                    <a:cubicBezTo>
                      <a:pt x="75090" y="81974"/>
                      <a:pt x="96747" y="57311"/>
                      <a:pt x="96747" y="36920"/>
                    </a:cubicBezTo>
                    <a:cubicBezTo>
                      <a:pt x="96747" y="16530"/>
                      <a:pt x="75090" y="8134"/>
                      <a:pt x="48374" y="18167"/>
                    </a:cubicBezTo>
                    <a:cubicBezTo>
                      <a:pt x="21658" y="28201"/>
                      <a:pt x="0" y="52864"/>
                      <a:pt x="0" y="73255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449" name="Google Shape;2449;p47"/>
              <p:cNvGrpSpPr/>
              <p:nvPr/>
            </p:nvGrpSpPr>
            <p:grpSpPr>
              <a:xfrm>
                <a:off x="3283060" y="2825840"/>
                <a:ext cx="94852" cy="75991"/>
                <a:chOff x="3283060" y="2825840"/>
                <a:chExt cx="94852" cy="75991"/>
              </a:xfrm>
            </p:grpSpPr>
            <p:sp>
              <p:nvSpPr>
                <p:cNvPr id="2450" name="Google Shape;2450;p47"/>
                <p:cNvSpPr/>
                <p:nvPr/>
              </p:nvSpPr>
              <p:spPr>
                <a:xfrm flipH="1">
                  <a:off x="3283060" y="2843979"/>
                  <a:ext cx="76504" cy="57852"/>
                </a:xfrm>
                <a:custGeom>
                  <a:rect b="b" l="l" r="r" t="t"/>
                  <a:pathLst>
                    <a:path extrusionOk="0" h="57852" w="76504">
                      <a:moveTo>
                        <a:pt x="31777" y="-82"/>
                      </a:moveTo>
                      <a:lnTo>
                        <a:pt x="77156" y="25687"/>
                      </a:lnTo>
                      <a:cubicBezTo>
                        <a:pt x="71914" y="38416"/>
                        <a:pt x="65520" y="50567"/>
                        <a:pt x="49192" y="57771"/>
                      </a:cubicBezTo>
                      <a:lnTo>
                        <a:pt x="651" y="32002"/>
                      </a:lnTo>
                      <a:close/>
                    </a:path>
                  </a:pathLst>
                </a:custGeom>
                <a:solidFill>
                  <a:srgbClr val="6D655D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51" name="Google Shape;2451;p47"/>
                <p:cNvSpPr/>
                <p:nvPr/>
              </p:nvSpPr>
              <p:spPr>
                <a:xfrm>
                  <a:off x="3300317" y="2825840"/>
                  <a:ext cx="77595" cy="72880"/>
                </a:xfrm>
                <a:custGeom>
                  <a:rect b="b" l="l" r="r" t="t"/>
                  <a:pathLst>
                    <a:path extrusionOk="0" h="72880" w="77595">
                      <a:moveTo>
                        <a:pt x="14185" y="36416"/>
                      </a:moveTo>
                      <a:cubicBezTo>
                        <a:pt x="19507" y="60176"/>
                        <a:pt x="38363" y="73798"/>
                        <a:pt x="52693" y="72832"/>
                      </a:cubicBezTo>
                      <a:cubicBezTo>
                        <a:pt x="66405" y="71905"/>
                        <a:pt x="71481" y="56528"/>
                        <a:pt x="63961" y="36416"/>
                      </a:cubicBezTo>
                      <a:cubicBezTo>
                        <a:pt x="56441" y="16304"/>
                        <a:pt x="39199" y="0"/>
                        <a:pt x="25460" y="0"/>
                      </a:cubicBezTo>
                      <a:cubicBezTo>
                        <a:pt x="11714" y="0"/>
                        <a:pt x="9495" y="15465"/>
                        <a:pt x="14185" y="36416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52" name="Google Shape;2452;p47"/>
                <p:cNvSpPr/>
                <p:nvPr/>
              </p:nvSpPr>
              <p:spPr>
                <a:xfrm flipH="1">
                  <a:off x="3316864" y="2839815"/>
                  <a:ext cx="42234" cy="54059"/>
                </a:xfrm>
                <a:custGeom>
                  <a:rect b="b" l="l" r="r" t="t"/>
                  <a:pathLst>
                    <a:path extrusionOk="0" h="54059" w="42234">
                      <a:moveTo>
                        <a:pt x="656" y="50409"/>
                      </a:moveTo>
                      <a:cubicBezTo>
                        <a:pt x="21546" y="68055"/>
                        <a:pt x="54698" y="15327"/>
                        <a:pt x="38642" y="-81"/>
                      </a:cubicBezTo>
                      <a:cubicBezTo>
                        <a:pt x="28921" y="19262"/>
                        <a:pt x="19915" y="39211"/>
                        <a:pt x="656" y="50409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53" name="Google Shape;2453;p47"/>
                <p:cNvSpPr/>
                <p:nvPr/>
              </p:nvSpPr>
              <p:spPr>
                <a:xfrm flipH="1">
                  <a:off x="3320592" y="2830892"/>
                  <a:ext cx="42237" cy="54053"/>
                </a:xfrm>
                <a:custGeom>
                  <a:rect b="b" l="l" r="r" t="t"/>
                  <a:pathLst>
                    <a:path extrusionOk="0" h="54053" w="42237">
                      <a:moveTo>
                        <a:pt x="42895" y="3488"/>
                      </a:moveTo>
                      <a:cubicBezTo>
                        <a:pt x="21999" y="-14158"/>
                        <a:pt x="-11147" y="38570"/>
                        <a:pt x="4902" y="53972"/>
                      </a:cubicBezTo>
                      <a:cubicBezTo>
                        <a:pt x="1191" y="37239"/>
                        <a:pt x="14677" y="4266"/>
                        <a:pt x="42895" y="3488"/>
                      </a:cubicBezTo>
                      <a:close/>
                    </a:path>
                  </a:pathLst>
                </a:custGeom>
                <a:solidFill>
                  <a:srgbClr val="978D8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</p:spTree>
  </p:cSld>
  <p:clrMapOvr>
    <a:masterClrMapping/>
  </p:clrMapOvr>
</p:sld>
</file>

<file path=ppt/slides/slide4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57" name="Shape 2457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FFF"/>
      </a:lt1>
      <a:dk2>
        <a:srgbClr val="434343"/>
      </a:dk2>
      <a:lt2>
        <a:srgbClr val="EEEEEE"/>
      </a:lt2>
      <a:accent1>
        <a:srgbClr val="898584"/>
      </a:accent1>
      <a:accent2>
        <a:srgbClr val="FFFFFF"/>
      </a:accent2>
      <a:accent3>
        <a:srgbClr val="6F4013"/>
      </a:accent3>
      <a:accent4>
        <a:srgbClr val="990000"/>
      </a:accent4>
      <a:accent5>
        <a:srgbClr val="FFFFFF"/>
      </a:accent5>
      <a:accent6>
        <a:srgbClr val="FFFFFF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